
<file path=[Content_Types].xml><?xml version="1.0" encoding="utf-8"?>
<Types xmlns="http://schemas.openxmlformats.org/package/2006/content-types">
  <Default Extension="jpeg" ContentType="image/jpeg"/>
  <Default Extension="JPG" ContentType="image/.jpg"/>
  <Default Extension="png" ContentType="image/pn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1.svg" ContentType="image/svg+xml"/>
  <Override PartName="/ppt/media/image3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handoutMasterIdLst>
    <p:handoutMasterId r:id="rId41"/>
  </p:handoutMasterIdLst>
  <p:sldIdLst>
    <p:sldId id="257" r:id="rId3"/>
    <p:sldId id="262" r:id="rId4"/>
    <p:sldId id="258" r:id="rId5"/>
    <p:sldId id="259" r:id="rId6"/>
    <p:sldId id="571" r:id="rId8"/>
    <p:sldId id="540" r:id="rId9"/>
    <p:sldId id="570" r:id="rId10"/>
    <p:sldId id="572" r:id="rId11"/>
    <p:sldId id="541" r:id="rId12"/>
    <p:sldId id="542" r:id="rId13"/>
    <p:sldId id="543" r:id="rId14"/>
    <p:sldId id="539" r:id="rId15"/>
    <p:sldId id="545" r:id="rId16"/>
    <p:sldId id="544" r:id="rId17"/>
    <p:sldId id="546" r:id="rId18"/>
    <p:sldId id="547" r:id="rId19"/>
    <p:sldId id="563" r:id="rId20"/>
    <p:sldId id="548" r:id="rId21"/>
    <p:sldId id="549" r:id="rId22"/>
    <p:sldId id="263" r:id="rId23"/>
    <p:sldId id="573" r:id="rId24"/>
    <p:sldId id="552" r:id="rId25"/>
    <p:sldId id="553" r:id="rId26"/>
    <p:sldId id="555" r:id="rId27"/>
    <p:sldId id="554" r:id="rId28"/>
    <p:sldId id="556" r:id="rId29"/>
    <p:sldId id="565" r:id="rId30"/>
    <p:sldId id="564" r:id="rId31"/>
    <p:sldId id="557" r:id="rId32"/>
    <p:sldId id="558" r:id="rId33"/>
    <p:sldId id="575" r:id="rId34"/>
    <p:sldId id="559" r:id="rId35"/>
    <p:sldId id="561" r:id="rId36"/>
    <p:sldId id="566" r:id="rId37"/>
    <p:sldId id="567" r:id="rId38"/>
    <p:sldId id="568" r:id="rId39"/>
    <p:sldId id="562" r:id="rId40"/>
  </p:sldIdLst>
  <p:sldSz cx="12192000" cy="6858000"/>
  <p:notesSz cx="6858000" cy="9144000"/>
  <p:embeddedFontLst>
    <p:embeddedFont>
      <p:font typeface="微软雅黑" panose="020B0503020204020204" charset="-122"/>
      <p:regular r:id="rId46"/>
    </p:embeddedFont>
    <p:embeddedFont>
      <p:font typeface="隶书" panose="02010509060101010101" pitchFamily="49" charset="-122"/>
      <p:regular r:id="rId47"/>
    </p:embeddedFont>
    <p:embeddedFont>
      <p:font typeface="黑体" panose="02010609060101010101" charset="-122"/>
      <p:regular r:id="rId48"/>
    </p:embeddedFont>
    <p:embeddedFont>
      <p:font typeface="Impact" panose="020B0806030902050204" pitchFamily="34" charset="0"/>
      <p:regular r:id="rId49"/>
    </p:embeddedFont>
    <p:embeddedFont>
      <p:font typeface="Arial Black" panose="020B0A04020102020204" charset="0"/>
      <p:bold r:id="rId50"/>
    </p:embeddedFont>
    <p:embeddedFont>
      <p:font typeface="Calibri" panose="020F0502020204030204" charset="0"/>
      <p:regular r:id="rId51"/>
      <p:bold r:id="rId52"/>
      <p:italic r:id="rId53"/>
      <p:boldItalic r:id="rId54"/>
    </p:embeddedFont>
    <p:embeddedFont>
      <p:font typeface="等线" panose="02010600030101010101" pitchFamily="2" charset="-122"/>
      <p:regular r:id="rId55"/>
    </p:embeddedFont>
    <p:embeddedFont>
      <p:font typeface="楷体" panose="02010609060101010101" pitchFamily="49" charset="-122"/>
      <p:regular r:id="rId56"/>
    </p:embeddedFont>
    <p:embeddedFont>
      <p:font typeface="方正姚体" panose="02010601030101010101" charset="-122"/>
      <p:regular r:id="rId57"/>
    </p:embeddedFont>
    <p:embeddedFont>
      <p:font typeface="Tahoma" panose="020B0604030504040204" pitchFamily="34" charset="0"/>
      <p:regular r:id="rId58"/>
      <p:bold r:id="rId59"/>
    </p:embeddedFont>
    <p:embeddedFont>
      <p:font typeface="微软雅黑" panose="020B0503020204020204" pitchFamily="34" charset="-120"/>
      <p:regular r:id="rId60"/>
    </p:embeddedFont>
  </p:embeddedFontLst>
  <p:custDataLst>
    <p:tags r:id="rId6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0" userDrawn="1">
          <p15:clr>
            <a:srgbClr val="A4A3A4"/>
          </p15:clr>
        </p15:guide>
        <p15:guide id="2" pos="38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0" clrIdx="0"/>
  <p:cmAuthor id="2" name="郭小球~" initials="郭小球~" lastIdx="0" clrIdx="1"/>
  <p:cmAuthor id="4" name="kingsoft" initials="k" lastIdx="0" clrIdx="0"/>
  <p:cmAuthor id="3" name="shx" initials="s" lastIdx="0" clrIdx="0"/>
  <p:cmAuthor id="0" name="Mia Vida Villanueva" initials="MVV" lastIdx="0" clrIdx="0"/>
  <p:cmAuthor id="7" name="1206988966@qq.com" initials="1" lastIdx="0" clrIdx="2"/>
  <p:cmAuthor id="8" name="姜伟光" initials="姜" lastIdx="0" clrIdx="0"/>
  <p:cmAuthor id="5" name="宋洁然" initials="宋" lastIdx="0" clrIdx="1"/>
  <p:cmAuthor id="6" name="ming qiu" initials="m" lastIdx="0" clrIdx="1"/>
  <p:cmAuthor id="10" name="16601" initials="1" lastIdx="0" clrIdx="9"/>
  <p:cmAuthor id="11" name="作者" initials="A" lastIdx="0" clrIdx="10"/>
  <p:cmAuthor id="12" name="Administrator" initials="A" lastIdx="0" clrIdx="11"/>
  <p:cmAuthor id="13" name="未知用户1" initials="未知用户1" lastIdx="0" clrIdx="12"/>
  <p:cmAuthor id="14" name="Hiupan" initials="H" lastIdx="0" clrIdx="13"/>
  <p:cmAuthor id="15" name="道环 李" initials="道环" lastIdx="0" clrIdx="14"/>
  <p:cmAuthor id="16" name="28224" initials="2" lastIdx="0" clrIdx="15"/>
  <p:cmAuthor id="17" name="雨林木风" initials="" lastIdx="0" clrIdx="16"/>
  <p:cmAuthor id="18" name="86158" initials="8" lastIdx="0" clrIdx="17"/>
  <p:cmAuthor id="19" name="yyyaogd@126.com" initials="y" lastIdx="0" clrIdx="18"/>
  <p:cmAuthor id="20" name="wucj" initials="w" lastIdx="0" clrIdx="19"/>
  <p:cmAuthor id="21" name="SkyUser" initials="S" lastIdx="0" clrIdx="20"/>
  <p:cmAuthor id="22" name="admin" initials="a" lastIdx="0" clrIdx="21"/>
  <p:cmAuthor id="23" name="珠珠的电脑" initials="珠" lastIdx="0" clrIdx="22"/>
  <p:cmAuthor id="24" name="54410" initials="5" lastIdx="0" clrIdx="23"/>
  <p:cmAuthor id="25" name="aurora" initials="a" lastIdx="0" clrIdx="24"/>
  <p:cmAuthor id="26" name="86187" initials="8" lastIdx="0" clrIdx="25"/>
  <p:cmAuthor id="27" name="宁鹏鹏" initials="宁" lastIdx="0" clrIdx="26"/>
  <p:cmAuthor id="28" name="cuisyz" initials="c" lastIdx="0" clrIdx="27"/>
  <p:cmAuthor id="29" name="Sunbj" initials="S" lastIdx="0" clrIdx="28"/>
  <p:cmAuthor id="30" name="骆倩怡_Znauj26B" initials="authorId_382814100" lastIdx="0" clrIdx="29"/>
  <p:cmAuthor id="31" name="21570" initials="2" lastIdx="0" clrIdx="30"/>
  <p:cmAuthor id="32" name="薛 华林" initials="薛" lastIdx="0" clrIdx="31"/>
  <p:cmAuthor id="33" name="林文苗" initials="林" lastIdx="0" clrIdx="32"/>
  <p:cmAuthor id="34" name="谢丹凤" initials="谢" lastIdx="0" clrIdx="33"/>
  <p:cmAuthor id="35" name="Luo" initials="L" lastIdx="0" clrIdx="34"/>
  <p:cmAuthor id="36" name="小蜂蜜@柠檬膏" initials="小" lastIdx="0" clrIdx="35"/>
  <p:cmAuthor id="37" name="小龙哈皮" initials="小" lastIdx="0" clrIdx="36"/>
  <p:cmAuthor id="38" name="泡沬" initials="泡" lastIdx="0" clrIdx="37"/>
  <p:cmAuthor id="39" name="偲" initials="偲" lastIdx="0" clrIdx="38"/>
  <p:cmAuthor id="40" name="未知用户419" initials="未" lastIdx="0" clrIdx="39"/>
  <p:cmAuthor id="41" name="未知用户425" initials="未" lastIdx="0" clrIdx="40"/>
  <p:cmAuthor id="42" name="未知用户426" initials="未" lastIdx="0" clrIdx="41"/>
  <p:cmAuthor id="43" name="未知用户427" initials="未" lastIdx="0" clrIdx="42"/>
  <p:cmAuthor id="44" name="未知用户428" initials="未" lastIdx="0" clrIdx="43"/>
  <p:cmAuthor id="45" name="未知用户429" initials="未" lastIdx="0" clrIdx="44"/>
  <p:cmAuthor id="46" name="未知用户430" initials="未" lastIdx="0" clrIdx="45"/>
  <p:cmAuthor id="47" name="未知用户431" initials="未" lastIdx="0" clrIdx="46"/>
  <p:cmAuthor id="48" name="未知用户432" initials="未" lastIdx="0" clrIdx="47"/>
  <p:cmAuthor id="49" name="未知用户433" initials="未" lastIdx="0" clrIdx="48"/>
  <p:cmAuthor id="50" name="未知用户434" initials="未" lastIdx="0" clrIdx="49"/>
  <p:cmAuthor id="51" name="未知用户435" initials="未" lastIdx="0" clrIdx="50"/>
  <p:cmAuthor id="52" name="未知用户436" initials="未" lastIdx="0" clrIdx="51"/>
  <p:cmAuthor id="53" name="未知用户437" initials="未" lastIdx="0" clrIdx="52"/>
  <p:cmAuthor id="54" name="未知用户438" initials="未" lastIdx="0" clrIdx="53"/>
  <p:cmAuthor id="55" name="未知用户417" initials="未" lastIdx="0" clrIdx="54"/>
  <p:cmAuthor id="56" name="未知用户439" initials="未" lastIdx="0" clrIdx="55"/>
  <p:cmAuthor id="57" name="未知用户440" initials="未" lastIdx="0" clrIdx="56"/>
  <p:cmAuthor id="58" name="未知用户441" initials="未" lastIdx="0" clrIdx="57"/>
  <p:cmAuthor id="59" name="未知用户442" initials="未" lastIdx="0" clrIdx="58"/>
  <p:cmAuthor id="60" name="未知用户443" initials="未" lastIdx="0" clrIdx="59"/>
  <p:cmAuthor id="61" name="未知用户444" initials="未" lastIdx="0" clrIdx="60"/>
  <p:cmAuthor id="62" name="未知用户445" initials="未" lastIdx="0" clrIdx="61"/>
  <p:cmAuthor id="63" name="未知用户446" initials="未" lastIdx="0" clrIdx="62"/>
  <p:cmAuthor id="64" name="未知用户447" initials="未" lastIdx="0" clrIdx="63"/>
  <p:cmAuthor id="65" name="未知用户448" initials="未" lastIdx="0" clrIdx="64"/>
  <p:cmAuthor id="66" name="谢静波" initials="谢" lastIdx="0" clrIdx="65"/>
  <p:cmAuthor id="67" name="WHTP" initials="W" lastIdx="0" clrIdx="66"/>
  <p:cmAuthor id="68" name="w" initials="w" lastIdx="0" clrIdx="67"/>
  <p:cmAuthor id="69" name="zhang li" initials="z" lastIdx="0" clrIdx="68"/>
  <p:cmAuthor id="70" name="余潇迎" initials="余" lastIdx="0" clrIdx="69"/>
  <p:cmAuthor id="71" name="FrogPrince1121" initials="F" lastIdx="0" clrIdx="70"/>
  <p:cmAuthor id="72" name="未知用户12" initials="未" lastIdx="0" clrIdx="71"/>
  <p:cmAuthor id="73" name="jiansheng li" initials="j" lastIdx="0" clrIdx="72"/>
  <p:cmAuthor id="74" name="李增增" initials="李" lastIdx="0" clrIdx="73"/>
  <p:cmAuthor id="75" name="video" initials="v" lastIdx="0" clrIdx="74"/>
  <p:cmAuthor id="76" name="郭禹希" initials="郭" lastIdx="0" clrIdx="75"/>
  <p:cmAuthor id="77" name="YZB" initials="Y" lastIdx="0" clrIdx="76"/>
  <p:cmAuthor id="78" name="yiwei zhu" initials="y" lastIdx="0" clrIdx="77"/>
  <p:cmAuthor id="79" name="吕震" initials="吕" lastIdx="0" clrIdx="78"/>
  <p:cmAuthor id="80" name="吴岩" initials="吴" lastIdx="0" clrIdx="79"/>
  <p:cmAuthor id="81" name="陈 橙橙" initials="陈" lastIdx="0" clrIdx="80"/>
  <p:cmAuthor id="82" name="我" initials="我" lastIdx="0" clrIdx="81"/>
  <p:cmAuthor id="83" name="User" initials="U" lastIdx="0" clrIdx="82"/>
  <p:cmAuthor id="84" name="catlaohu" initials="c" lastIdx="0" clrIdx="83"/>
  <p:cmAuthor id="85" name="??" initials="?" lastIdx="0" clrIdx="84"/>
  <p:cmAuthor id="86" name="hy-tkyl" initials="h" lastIdx="0" clrIdx="85"/>
  <p:cmAuthor id="87" name="821375975@qq.com" initials="8" lastIdx="0" clrIdx="86"/>
  <p:cmAuthor id="88" name="殷 积波" initials="殷" lastIdx="0" clrIdx="87"/>
  <p:cmAuthor id="89" name="用户" initials="用" lastIdx="0" clrIdx="88"/>
  <p:cmAuthor id="90" name="启浩" initials="启" lastIdx="0" clrIdx="89"/>
  <p:cmAuthor id="91" name="幺以谦" initials="幺" lastIdx="0" clrIdx="90"/>
  <p:cmAuthor id="92" name="袨?嗴?傤?" initials="袨" lastIdx="0" clrIdx="91"/>
  <p:cmAuthor id="93" name="志龙 姜" initials="志" lastIdx="0" clrIdx="92"/>
  <p:cmAuthor id="94" name="林玲 郑" initials="林" lastIdx="0" clrIdx="93"/>
  <p:cmAuthor id="95" name="潈ऎ䕨அ" initials="潈" lastIdx="0" clrIdx="94"/>
  <p:cmAuthor id="96" name="554154816@qq.com" initials="5" lastIdx="0" clrIdx="95"/>
  <p:cmAuthor id="97" name="YANGS-PC" initials="Y" lastIdx="0" clrIdx="96"/>
  <p:cmAuthor id="98" name="未知用户192" initials="未" lastIdx="0" clrIdx="97"/>
  <p:cmAuthor id="99" name="庞宝国" initials="庞" lastIdx="0" clrIdx="98"/>
  <p:cmAuthor id="100" name="pangyt" initials="p" lastIdx="0" clrIdx="99"/>
  <p:cmAuthor id="101" name="apple" initials="a" lastIdx="0" clrIdx="100"/>
  <p:cmAuthor id="102" name="卫天一" initials="卫" lastIdx="0" clrIdx="101"/>
  <p:cmAuthor id="103" name="崔冶鸣（内蒙古英才管培生）" initials="崔" lastIdx="0" clrIdx="102"/>
  <p:cmAuthor id="104" name="万户网络" initials="万" lastIdx="0" clrIdx="103"/>
  <p:cmAuthor id="105" name="未知用户20" initials="未" lastIdx="0" clrIdx="104"/>
  <p:cmAuthor id="106" name="张逸晨" initials="张" lastIdx="0" clrIdx="105"/>
  <p:cmAuthor id="107" name="孙璐璐" initials="孙" lastIdx="0" clrIdx="106"/>
  <p:cmAuthor id="108" name="新萝卜家园" initials="新" lastIdx="0" clrIdx="107"/>
  <p:cmAuthor id="109" name="1003776019@qq.com" initials="1" lastIdx="0" clrIdx="108"/>
  <p:cmAuthor id="110" name="张洁01-lhq" initials="张" lastIdx="0" clrIdx="109"/>
  <p:cmAuthor id="111" name="Jinyi" initials="J" lastIdx="0" clrIdx="110"/>
  <p:cmAuthor id="112" name="池依曼" initials="池" lastIdx="0" clrIdx="111"/>
  <p:cmAuthor id="113" name="未知用户219" initials="未" lastIdx="0" clrIdx="112"/>
  <p:cmAuthor id="114" name="tkuser" initials="t" lastIdx="0" clrIdx="113"/>
  <p:cmAuthor id="115" name="未知用户230" initials="未" lastIdx="0" clrIdx="114"/>
  <p:cmAuthor id="116" name="江涛 李" initials="江" lastIdx="0" clrIdx="115"/>
  <p:cmAuthor id="117" name="未知用户231" initials="未" lastIdx="0" clrIdx="116"/>
  <p:cmAuthor id="118" name="杨国" initials="杨" lastIdx="0" clrIdx="117"/>
  <p:cmAuthor id="119" name="未知用户232" initials="未" lastIdx="0" clrIdx="118"/>
  <p:cmAuthor id="120" name="HaoshuaiWu" initials="H" lastIdx="0" clrIdx="119"/>
  <p:cmAuthor id="121" name="未知用户237" initials="未" lastIdx="0" clrIdx="120"/>
  <p:cmAuthor id="122" name="刘承刚" initials="刘" lastIdx="0" clrIdx="121"/>
  <p:cmAuthor id="123" name="未知用户226" initials="未" lastIdx="0" clrIdx="122"/>
  <p:cmAuthor id="124" name="史璐瑶" initials="史" lastIdx="0" clrIdx="123"/>
  <p:cmAuthor id="125" name="亚运 曹" initials="亚" lastIdx="0" clrIdx="124"/>
  <p:cmAuthor id="126" name="wangcz2" initials="w" lastIdx="0" clrIdx="125"/>
  <p:cmAuthor id="127" name="tianan" initials="t" lastIdx="0" clrIdx="126"/>
  <p:cmAuthor id="128" name="张正明" initials="张" lastIdx="0" clrIdx="127"/>
  <p:cmAuthor id="129" name="Microsoft" initials="M" lastIdx="0" clrIdx="128"/>
  <p:cmAuthor id="130" name="FANG SUN" initials="F" lastIdx="0" clrIdx="129"/>
  <p:cmAuthor id="131" name="未知用户14" initials="未" lastIdx="0" clrIdx="130"/>
  <p:cmAuthor id="132" name="富德生命人寿" initials="富" lastIdx="0" clrIdx="131"/>
  <p:cmAuthor id="133" name="Sky123.Org" initials="S" lastIdx="0" clrIdx="132"/>
  <p:cmAuthor id="134" name="袁缘" initials="袁" lastIdx="0" clrIdx="133"/>
  <p:cmAuthor id="135" name="未知用户416" initials="未" lastIdx="0" clrIdx="134"/>
  <p:cmAuthor id="136" name="未知用户404" initials="未" lastIdx="0" clrIdx="135"/>
  <p:cmAuthor id="137" name=" " initials=" " lastIdx="0" clrIdx="136"/>
  <p:cmAuthor id="138" name="未知用户408" initials="未" lastIdx="0" clrIdx="137"/>
  <p:cmAuthor id="139" name="徐 宁" initials="徐" lastIdx="0" clrIdx="138"/>
  <p:cmAuthor id="140" name="未知用户409" initials="未" lastIdx="0" clrIdx="139"/>
  <p:cmAuthor id="141" name="QBOSSCHEN" initials="Q" lastIdx="0" clrIdx="140"/>
  <p:cmAuthor id="142" name="未知用户412" initials="未" lastIdx="0" clrIdx="141"/>
  <p:cmAuthor id="143" name="Calvin G" initials="C" lastIdx="0" clrIdx="142"/>
  <p:cmAuthor id="144" name="未知用户413" initials="未" lastIdx="0" clrIdx="143"/>
  <p:cmAuthor id="145" name="张莹" initials="张" lastIdx="0" clrIdx="144"/>
  <p:cmAuthor id="146" name="未知用户414" initials="未" lastIdx="0" clrIdx="145"/>
  <p:cmAuthor id="147" name="MC SYSTEM" initials="M" lastIdx="0" clrIdx="146"/>
  <p:cmAuthor id="148" name="未知用户415" initials="未" lastIdx="0" clrIdx="147"/>
  <p:cmAuthor id="149" name="spring_ren" initials="s" lastIdx="0" clrIdx="148"/>
  <p:cmAuthor id="150" name="未知用户215" initials="未" lastIdx="0" clrIdx="149"/>
  <p:cmAuthor id="151" name="user" initials="u" lastIdx="0" clrIdx="150"/>
  <p:cmAuthor id="152" name="未知用户217" initials="未" lastIdx="0" clrIdx="151"/>
  <p:cmAuthor id="153" name="李璐---寿险总公司营销管理部" initials="李" lastIdx="0" clrIdx="152"/>
  <p:cmAuthor id="154" name="未知用户261" initials="未" lastIdx="0" clrIdx="153"/>
  <p:cmAuthor id="155" name="xuqing" initials="x" lastIdx="0" clrIdx="154"/>
  <p:cmAuthor id="156" name="未知用户371" initials="未" lastIdx="0" clrIdx="155"/>
  <p:cmAuthor id="157" name="王顶" initials="王" lastIdx="0" clrIdx="156"/>
  <p:cmAuthor id="158" name="未知用户370" initials="未" lastIdx="0" clrIdx="157"/>
  <p:cmAuthor id="159" name="王 金谦" initials="王" lastIdx="0" clrIdx="158"/>
  <p:cmAuthor id="160" name="未知用户347" initials="未" lastIdx="0" clrIdx="159"/>
  <p:cmAuthor id="161" name="未知用户348" initials="未" lastIdx="0" clrIdx="160"/>
  <p:cmAuthor id="162" name="caoyq0624" initials="c" lastIdx="0" clrIdx="161"/>
  <p:cmAuthor id="163" name="未知用户286" initials="未" lastIdx="0" clrIdx="162"/>
  <p:cmAuthor id="164" name="wangyuan20" initials="w" lastIdx="0" clrIdx="163"/>
  <p:cmAuthor id="165" name="未知用户373" initials="未" lastIdx="0" clrIdx="164"/>
  <p:cmAuthor id="166" name="easonyoun" initials="e" lastIdx="0" clrIdx="165"/>
  <p:cmAuthor id="167" name="未知用户350" initials="未" lastIdx="0" clrIdx="166"/>
  <p:cmAuthor id="168" name="董苗苗" initials="董" lastIdx="0" clrIdx="167"/>
  <p:cmAuthor id="169" name="未知用户218" initials="未" lastIdx="0" clrIdx="168"/>
  <p:cmAuthor id="170" name="何慧丽" initials="何" lastIdx="0" clrIdx="169"/>
  <p:cmAuthor id="171" name="未知用户351" initials="未" lastIdx="0" clrIdx="170"/>
  <p:cmAuthor id="172" name="Chen" initials="C" lastIdx="0" clrIdx="171"/>
  <p:cmAuthor id="173" name="未知用户352" initials="未" lastIdx="0" clrIdx="172"/>
  <p:cmAuthor id="174" name="Mz" initials="M" lastIdx="0" clrIdx="173"/>
  <p:cmAuthor id="175" name="未知用户353" initials="未" lastIdx="0" clrIdx="174"/>
  <p:cmAuthor id="176" name="齐涛" initials="齐" lastIdx="0" clrIdx="175"/>
  <p:cmAuthor id="177" name="未知用户354" initials="未" lastIdx="0" clrIdx="176"/>
  <p:cmAuthor id="178" name="Microsoft Office 用户" initials="M" lastIdx="0" clrIdx="177"/>
  <p:cmAuthor id="179" name="未知用户355" initials="未" lastIdx="0" clrIdx="178"/>
  <p:cmAuthor id="180" name="季玉洁" initials="季" lastIdx="0" clrIdx="179"/>
  <p:cmAuthor id="181" name="未知用户356" initials="未" lastIdx="0" clrIdx="180"/>
  <p:cmAuthor id="182" name="陈树权" initials="陈" lastIdx="0" clrIdx="181"/>
  <p:cmAuthor id="183" name="未知用户378" initials="未" lastIdx="0" clrIdx="182"/>
  <p:cmAuthor id="184" name="八妹" initials="八" lastIdx="0" clrIdx="183"/>
  <p:cmAuthor id="185" name="未知用户357" initials="未" lastIdx="0" clrIdx="184"/>
  <p:cmAuthor id="186" name="方朝军/产品推动室/产品开发推广部/总公司" initials="方" lastIdx="0" clrIdx="185"/>
  <p:cmAuthor id="187" name="未知用户362" initials="未" lastIdx="0" clrIdx="186"/>
  <p:cmAuthor id="188" name="zq" initials="z" lastIdx="0" clrIdx="187"/>
  <p:cmAuthor id="189" name="未知用户363" initials="未" lastIdx="0" clrIdx="188"/>
  <p:cmAuthor id="190" name="刘 思蜀" initials="刘" lastIdx="0" clrIdx="189"/>
  <p:cmAuthor id="191" name="未知用户374" initials="未" lastIdx="0" clrIdx="190"/>
  <p:cmAuthor id="192" name="Ms" initials="M" lastIdx="0" clrIdx="191"/>
  <p:cmAuthor id="193" name="未知用户375" initials="未" lastIdx="0" clrIdx="192"/>
  <p:cmAuthor id="194" name="sdzz-syy" initials="s" lastIdx="0" clrIdx="193"/>
  <p:cmAuthor id="195" name="未知用户369" initials="未" lastIdx="0" clrIdx="194"/>
  <p:cmAuthor id="196" name="未知用户376" initials="未" lastIdx="0" clrIdx="195"/>
  <p:cmAuthor id="197" name="未知用户377" initials="未" lastIdx="0" clrIdx="196"/>
  <p:cmAuthor id="198" name="未知用户372" initials="未" lastIdx="0" clrIdx="197"/>
  <p:cmAuthor id="199" name="未知用户11" initials="未" lastIdx="0" clrIdx="198"/>
  <p:cmAuthor id="200" name="Xzjd" initials="X" lastIdx="0" clrIdx="199"/>
  <p:cmAuthor id="201" name="Lenovo User" initials="L" lastIdx="0" clrIdx="200"/>
  <p:cmAuthor id="202" name="冯炳辰/业务管理部/私人银行部/总行机关/ABC" initials="冯" lastIdx="0" clrIdx="201"/>
  <p:cmAuthor id="203" name="谢俊/技术总监室/软件开发中心/总行机关/ABC" initials="谢" lastIdx="0" clrIdx="202"/>
  <p:cmAuthor id="204" name="未知用户466" initials="未" lastIdx="0" clrIdx="203"/>
  <p:cmAuthor id="205" name="CN=谢俊/OU=技术总监室/OU=软件开发中心/OU=总行机关/O=ABC" initials="C" lastIdx="0" clrIdx="204"/>
  <p:cmAuthor id="206" name="未知用户460" initials="未" lastIdx="0" clrIdx="205"/>
  <p:cmAuthor id="207" name="赖强/技术总监室/软件开发中心/总行机关/ABC" initials="赖" lastIdx="0" clrIdx="206"/>
  <p:cmAuthor id="208" name="未知用户454" initials="未" lastIdx="0" clrIdx="207"/>
  <p:cmAuthor id="209" name="未知用户9" initials="未" lastIdx="0" clrIdx="208"/>
  <p:cmAuthor id="210" name="未知用户461" initials="未" lastIdx="0" clrIdx="209"/>
  <p:cmAuthor id="211" name="49254" initials="4" lastIdx="0" clrIdx="210"/>
  <p:cmAuthor id="212" name="未知用户455" initials="未" lastIdx="0" clrIdx="211"/>
  <p:cmAuthor id="213" name="lgp" initials="l" lastIdx="0" clrIdx="212"/>
  <p:cmAuthor id="214" name="未知用户462" initials="未" lastIdx="0" clrIdx="213"/>
  <p:cmAuthor id="215" name="沛斯 钟" initials="沛" lastIdx="0" clrIdx="214"/>
  <p:cmAuthor id="216" name="未知用户465" initials="未" lastIdx="0" clrIdx="215"/>
  <p:cmAuthor id="217" name="wangsc" initials="w" lastIdx="0" clrIdx="216"/>
  <p:cmAuthor id="218" name="未知用户457" initials="未" lastIdx="0" clrIdx="217"/>
  <p:cmAuthor id="219" name="马妍" initials="马" lastIdx="0" clrIdx="218"/>
  <p:cmAuthor id="220" name="未知用户450" initials="未" lastIdx="0" clrIdx="219"/>
  <p:cmAuthor id="221" name="yanqiqi-lgd" initials="y" lastIdx="0" clrIdx="220"/>
  <p:cmAuthor id="222" name="未知用户463" initials="未" lastIdx="0" clrIdx="221"/>
  <p:cmAuthor id="223" name="547716734@qq.com" initials="5" lastIdx="0" clrIdx="222"/>
  <p:cmAuthor id="224" name="未知用户467" initials="未" lastIdx="0" clrIdx="223"/>
  <p:cmAuthor id="225" name="shuaibing" initials="s" lastIdx="0" clrIdx="224"/>
  <p:cmAuthor id="226" name="未知用户468" initials="未" lastIdx="0" clrIdx="225"/>
  <p:cmAuthor id="227" name="贺龙" initials="贺" lastIdx="0" clrIdx="226"/>
  <p:cmAuthor id="228" name="未知用户469" initials="未" lastIdx="0" clrIdx="227"/>
  <p:cmAuthor id="229" name="个险部" initials="个" lastIdx="0" clrIdx="228"/>
  <p:cmAuthor id="230" name="未知用户458" initials="未" lastIdx="0" clrIdx="229"/>
  <p:cmAuthor id="231" name="林 声洋" initials="林" lastIdx="0" clrIdx="230"/>
  <p:cmAuthor id="232" name="未知用户470" initials="未" lastIdx="0" clrIdx="231"/>
  <p:cmAuthor id="233" name="Ray" initials="R" lastIdx="0" clrIdx="232"/>
  <p:cmAuthor id="234" name="未知用户471" initials="未" lastIdx="0" clrIdx="233"/>
  <p:cmAuthor id="235" name="zhengzhong" initials="z" lastIdx="0" clrIdx="234"/>
  <p:cmAuthor id="236" name="未知用户472" initials="未" lastIdx="0" clrIdx="235"/>
  <p:cmAuthor id="237" name="ydx2003new@163.com" initials="y" lastIdx="0" clrIdx="236"/>
  <p:cmAuthor id="238" name="未知用户473" initials="未" lastIdx="0" clrIdx="237"/>
  <p:cmAuthor id="239" name="肖 雷" initials="肖" lastIdx="0" clrIdx="238"/>
  <p:cmAuthor id="240" name="未知用户235" initials="未" lastIdx="0" clrIdx="239"/>
  <p:cmAuthor id="241" name="gongxuan" initials="g" lastIdx="0" clrIdx="240"/>
  <p:cmAuthor id="242" name="未知用户453" initials="未" lastIdx="0" clrIdx="241"/>
  <p:cmAuthor id="243" name="zhuqy3" initials="z" lastIdx="0" clrIdx="242"/>
  <p:cmAuthor id="244" name="未知用户474" initials="未" lastIdx="0" clrIdx="243"/>
  <p:cmAuthor id="245" name="雷庭" initials="雷" lastIdx="0" clrIdx="244"/>
  <p:cmAuthor id="246" name="未知用户475" initials="未" lastIdx="0" clrIdx="245"/>
  <p:cmAuthor id="247" name="未知用户10" initials="未" lastIdx="0" clrIdx="246"/>
  <p:cmAuthor id="248" name="未知用户476" initials="未" lastIdx="0" clrIdx="247"/>
  <p:cmAuthor id="249" name="wpp" initials="w" lastIdx="0" clrIdx="248"/>
  <p:cmAuthor id="250" name="未知用户459" initials="未" lastIdx="0" clrIdx="249"/>
  <p:cmAuthor id="251" name="asuse" initials="a" lastIdx="0" clrIdx="250"/>
  <p:cmAuthor id="252" name="未知用户489" initials="未" lastIdx="0" clrIdx="251"/>
  <p:cmAuthor id="253" name="lin lin" initials="l" lastIdx="0" clrIdx="252"/>
  <p:cmAuthor id="254" name="未知用户488" initials="未" lastIdx="0" clrIdx="253"/>
  <p:cmAuthor id="255" name="nieyp" initials="n" lastIdx="0" clrIdx="254"/>
  <p:cmAuthor id="256" name="未知用户490" initials="未" lastIdx="0" clrIdx="255"/>
  <p:cmAuthor id="257" name="未知用户16" initials="未" lastIdx="0" clrIdx="256"/>
  <p:cmAuthor id="258" name="未知用户477" initials="未" lastIdx="0" clrIdx="257"/>
  <p:cmAuthor id="259" name="China" initials="C" lastIdx="0" clrIdx="258"/>
  <p:cmAuthor id="260" name="未知用户478" initials="未" lastIdx="0" clrIdx="259"/>
  <p:cmAuthor id="261" name="AbuSina" initials="A" lastIdx="0" clrIdx="260"/>
  <p:cmAuthor id="262" name="未知用户479" initials="未" lastIdx="0" clrIdx="261"/>
  <p:cmAuthor id="263" name="zhengwen" initials="z" lastIdx="0" clrIdx="262"/>
  <p:cmAuthor id="264" name="未知用户480" initials="未" lastIdx="0" clrIdx="263"/>
  <p:cmAuthor id="265" name="Wanwei Liang" initials="W" lastIdx="0" clrIdx="264"/>
  <p:cmAuthor id="266" name="未知用户481" initials="未" lastIdx="0" clrIdx="265"/>
  <p:cmAuthor id="267" name="chinalife" initials="c" lastIdx="0" clrIdx="266"/>
  <p:cmAuthor id="268" name="未知用户482" initials="未" lastIdx="0" clrIdx="267"/>
  <p:cmAuthor id="269" name="刘莹" initials="刘" lastIdx="0" clrIdx="268"/>
  <p:cmAuthor id="270" name="未知用户483" initials="未" lastIdx="0" clrIdx="269"/>
  <p:cmAuthor id="271" name="彭凯" initials="彭" lastIdx="0" clrIdx="270"/>
  <p:cmAuthor id="272" name="未知用户484" initials="未" lastIdx="0" clrIdx="271"/>
  <p:cmAuthor id="273" name="Sky.Wang" initials="S" lastIdx="0" clrIdx="272"/>
  <p:cmAuthor id="274" name="未知用户485" initials="未" lastIdx="0" clrIdx="273"/>
  <p:cmAuthor id="275" name="黄元" initials="黄" lastIdx="0" clrIdx="274"/>
  <p:cmAuthor id="276" name="未知用户486" initials="未" lastIdx="0" clrIdx="275"/>
  <p:cmAuthor id="277" name="总公司培训部" initials="总" lastIdx="0" clrIdx="276"/>
  <p:cmAuthor id="278" name="未知用户452" initials="未" lastIdx="0" clrIdx="277"/>
  <p:cmAuthor id="279" name="sunxp002" initials="s" lastIdx="0" clrIdx="278"/>
  <p:cmAuthor id="280" name="未知用户456" initials="未" lastIdx="0" clrIdx="279"/>
  <p:cmAuthor id="281" name="杨姗" initials="杨" lastIdx="0" clrIdx="280"/>
  <p:cmAuthor id="282" name="未知用户464" initials="未" lastIdx="0" clrIdx="281"/>
  <p:cmAuthor id="283" name="未知用户15" initials="未" lastIdx="0" clrIdx="282"/>
  <p:cmAuthor id="284" name="未知用户487" initials="未" lastIdx="0" clrIdx="283"/>
  <p:cmAuthor id="285" name="严之" initials="严" lastIdx="0" clrIdx="284"/>
  <p:cmAuthor id="286" name="seki" initials="s" lastIdx="0" clrIdx="285"/>
  <p:cmAuthor id="287" name="未知用户17" initials="未" lastIdx="0" clrIdx="286"/>
  <p:cmAuthor id="288" name="91huhang" initials="9" lastIdx="0" clrIdx="287"/>
  <p:cmAuthor id="289" name="未知用户89" initials="未" lastIdx="0" clrIdx="288"/>
  <p:cmAuthor id="290" name="未知用户90" initials="未" lastIdx="0" clrIdx="289"/>
  <p:cmAuthor id="291" name="未知用户80" initials="未" lastIdx="0" clrIdx="290"/>
  <p:cmAuthor id="292" name="ProMedican" initials="P" lastIdx="0" clrIdx="291"/>
  <p:cmAuthor id="293" name="未知用户103" initials="未" lastIdx="0" clrIdx="292"/>
  <p:cmAuthor id="294" name="未知用户104" initials="未" lastIdx="0" clrIdx="293"/>
  <p:cmAuthor id="295" name="未知用户87" initials="未" lastIdx="0" clrIdx="294"/>
  <p:cmAuthor id="296" name="未知用户47" initials="未" lastIdx="0" clrIdx="295"/>
  <p:cmAuthor id="297" name="未知用户92" initials="未" lastIdx="0" clrIdx="296"/>
  <p:cmAuthor id="298" name="刘浩" initials="刘" lastIdx="0" clrIdx="297"/>
  <p:cmAuthor id="299" name="ht guo" initials="h" lastIdx="0" clrIdx="298"/>
  <p:cmAuthor id="300" name="Vivian Liu" initials="VL" lastIdx="0" clrIdx="299"/>
  <p:cmAuthor id="301" name="cuizijin01" initials="c" lastIdx="0" clrIdx="300"/>
  <p:cmAuthor id="302" name="程玉珍" initials="程" lastIdx="0" clrIdx="301"/>
  <p:cmAuthor id="303" name="yang" initials="y" lastIdx="0" clrIdx="302"/>
  <p:cmAuthor id="304" name="孙青川" initials="孙" lastIdx="0" clrIdx="303"/>
  <p:cmAuthor id="305" name="孙 澍" initials="孙" lastIdx="0" clrIdx="304"/>
  <p:cmAuthor id="306" name="未知用户52" initials="未" lastIdx="0" clrIdx="305"/>
  <p:cmAuthor id="307" name="未知用户85" initials="未" lastIdx="0" clrIdx="306"/>
  <p:cmAuthor id="308" name="Windows" initials="W" lastIdx="0" clrIdx="307"/>
  <p:cmAuthor id="309" name="松 李" initials="松" lastIdx="0" clrIdx="308"/>
  <p:cmAuthor id="310" name="b1487" initials="b" lastIdx="0" clrIdx="309"/>
  <p:cmAuthor id="311" name="郭书含" initials="郭" lastIdx="0" clrIdx="310"/>
  <p:cmAuthor id="312" name="sivaram" initials="s" lastIdx="0" clrIdx="311"/>
  <p:cmAuthor id="313" name="пользователь Microsoft Office" initials="п" lastIdx="0" clrIdx="312"/>
  <p:cmAuthor id="314" name="刘淼" initials="刘" lastIdx="0" clrIdx="313"/>
  <p:cmAuthor id="315" name="Office 365" initials="O" lastIdx="0" clrIdx="314"/>
  <p:cmAuthor id="316" name="1716266060@qq.com" initials="1" lastIdx="0" clrIdx="315"/>
  <p:cmAuthor id="317" name="程学春 cxc" initials="程" lastIdx="0" clrIdx="316"/>
  <p:cmAuthor id="318" name="chenli8" initials="c" lastIdx="0" clrIdx="317"/>
  <p:cmAuthor id="319" name="448097321@qq.com" initials="4" lastIdx="0" clrIdx="318"/>
  <p:cmAuthor id="320" name="zhumin1" initials="z" lastIdx="0" clrIdx="319"/>
  <p:cmAuthor id="321" name="FS" initials="F" lastIdx="0" clrIdx="320"/>
  <p:cmAuthor id="322" name="Temp" initials="T" lastIdx="0" clrIdx="321"/>
  <p:cmAuthor id="323" name="刘岸亮" initials="刘" lastIdx="0" clrIdx="322"/>
  <p:cmAuthor id="324" name="雍中婧" initials="雍" lastIdx="0" clrIdx="323"/>
  <p:cmAuthor id="325" name="任斐" initials="任" lastIdx="0" clrIdx="324"/>
  <p:cmAuthor id="326" name="未知用户33" initials="未" lastIdx="0" clrIdx="325"/>
  <p:cmAuthor id="327" name="未知用户34" initials="未" lastIdx="0" clrIdx="326"/>
  <p:cmAuthor id="328" name="未知用户25" initials="未" lastIdx="0" clrIdx="327"/>
  <p:cmAuthor id="329" name="未知用户26" initials="未" lastIdx="0" clrIdx="328"/>
  <p:cmAuthor id="330" name="未知用户48" initials="未" lastIdx="0" clrIdx="329"/>
  <p:cmAuthor id="331" name="未知用户27" initials="未" lastIdx="0" clrIdx="330"/>
  <p:cmAuthor id="332" name="未知用户28" initials="未" lastIdx="0" clrIdx="331"/>
  <p:cmAuthor id="333" name="未知用户29" initials="未" lastIdx="0" clrIdx="332"/>
  <p:cmAuthor id="334" name="未知用户30" initials="未" lastIdx="0" clrIdx="333"/>
  <p:cmAuthor id="335" name="未知用户31" initials="未" lastIdx="0" clrIdx="334"/>
  <p:cmAuthor id="336" name="未知用户35" initials="未" lastIdx="0" clrIdx="335"/>
  <p:cmAuthor id="337" name="未知用户39" initials="未" lastIdx="0" clrIdx="336"/>
  <p:cmAuthor id="338" name="未知用户40" initials="未" lastIdx="0" clrIdx="337"/>
  <p:cmAuthor id="339" name="未知用户41" initials="未" lastIdx="0" clrIdx="338"/>
  <p:cmAuthor id="340" name="未知用户43" initials="未" lastIdx="0" clrIdx="339"/>
  <p:cmAuthor id="341" name="未知用户44" initials="未" lastIdx="0" clrIdx="340"/>
  <p:cmAuthor id="342" name="未知用户45" initials="未" lastIdx="0" clrIdx="341"/>
  <p:cmAuthor id="343" name="王雅静" initials="王" lastIdx="0" clrIdx="342"/>
  <p:cmAuthor id="344" name="sun frank" initials="s" lastIdx="0" clrIdx="343"/>
  <p:cmAuthor id="345" name="zhao wei" initials="z" lastIdx="0" clrIdx="344"/>
  <p:cmAuthor id="346" name="徐 伟钦" initials="徐" lastIdx="0" clrIdx="345"/>
  <p:cmAuthor id="347" name="韩冰" initials="韩" lastIdx="0" clrIdx="346"/>
  <p:cmAuthor id="348" name="李昕玫" initials="李" lastIdx="0" clrIdx="347"/>
  <p:cmAuthor id="349" name="lianxing liao" initials="l" lastIdx="0" clrIdx="348"/>
  <p:cmAuthor id="350" name="未知用户" initials="未" lastIdx="0" clrIdx="349"/>
  <p:cmAuthor id="351" name="yangysh" initials="y" lastIdx="0" clrIdx="350"/>
  <p:cmAuthor id="352" name="未知用户46" initials="未" lastIdx="0" clrIdx="351"/>
  <p:cmAuthor id="353" name="JAMES 杨" initials="J" lastIdx="0" clrIdx="352"/>
  <p:cmAuthor id="354" name="闫志深" initials="闫" lastIdx="0" clrIdx="353"/>
  <p:cmAuthor id="355" name="梁潇-lhq" initials="梁" lastIdx="0" clrIdx="354"/>
  <p:cmAuthor id="356" name="未知用户21" initials="未" lastIdx="0" clrIdx="355"/>
  <p:cmAuthor id="357" name="未知用户22" initials="未" lastIdx="0" clrIdx="356"/>
  <p:cmAuthor id="358" name="未知用户18" initials="未" lastIdx="0" clrIdx="357"/>
  <p:cmAuthor id="359" name="2819264246@qq.com" initials="2" lastIdx="0" clrIdx="358"/>
  <p:cmAuthor id="360" name="Poseidon" initials="P" lastIdx="0" clrIdx="359"/>
  <p:cmAuthor id="361" name="ZZC" initials="Z" lastIdx="0" clrIdx="360"/>
  <p:cmAuthor id="362" name="李晨曦" initials="李" lastIdx="0" clrIdx="361"/>
  <p:cmAuthor id="363" name="Bonan Qi" initials="B" lastIdx="0" clrIdx="362"/>
  <p:cmAuthor id="364" name="yaoxiaojun" initials="y" lastIdx="0" clrIdx="363"/>
  <p:cmAuthor id="365" name="朱雪松" initials="朱" lastIdx="0" clrIdx="364"/>
  <p:cmAuthor id="366" name="周涛" initials="周" lastIdx="0" clrIdx="365"/>
  <p:cmAuthor id="367" name="张洲萌" initials="张" lastIdx="0" clrIdx="366"/>
  <p:cmAuthor id="368" name="Vagun Vagun" initials="V" lastIdx="0" clrIdx="367"/>
  <p:cmAuthor id="369" name="李秋静" initials="李" lastIdx="0" clrIdx="368"/>
  <p:cmAuthor id="370" name="陈林" initials="陈" lastIdx="0" clrIdx="369"/>
  <p:cmAuthor id="371" name="张梦莞" initials="张" lastIdx="0" clrIdx="370"/>
  <p:cmAuthor id="372" name="程诗媛" initials="程" lastIdx="0" clrIdx="371"/>
  <p:cmAuthor id="373" name="未知用户36" initials="未" lastIdx="0" clrIdx="372"/>
  <p:cmAuthor id="374" name="未知用户148" initials="未" lastIdx="0" clrIdx="373"/>
  <p:cmAuthor id="375" name="未知用户163" initials="未" lastIdx="0" clrIdx="374"/>
  <p:cmAuthor id="376" name="未知用户151" initials="未" lastIdx="0" clrIdx="375"/>
  <p:cmAuthor id="377" name="未知用户152" initials="未" lastIdx="0" clrIdx="376"/>
  <p:cmAuthor id="378" name="未知用户164" initials="未" lastIdx="0" clrIdx="377"/>
  <p:cmAuthor id="379" name="未知用户153" initials="未" lastIdx="0" clrIdx="378"/>
  <p:cmAuthor id="380" name="未知用户154" initials="未" lastIdx="0" clrIdx="379"/>
  <p:cmAuthor id="381" name="未知用户155" initials="未" lastIdx="0" clrIdx="380"/>
  <p:cmAuthor id="382" name="未知用户156" initials="未" lastIdx="0" clrIdx="381"/>
  <p:cmAuthor id="383" name="未知用户157" initials="未" lastIdx="0" clrIdx="382"/>
  <p:cmAuthor id="384" name="未知用户158" initials="未" lastIdx="0" clrIdx="383"/>
  <p:cmAuthor id="385" name="未知用户159" initials="未" lastIdx="0" clrIdx="384"/>
  <p:cmAuthor id="386" name="未知用户160" initials="未" lastIdx="0" clrIdx="385"/>
  <p:cmAuthor id="387" name="未知用户161" initials="未" lastIdx="0" clrIdx="386"/>
  <p:cmAuthor id="388" name="未知用户162" initials="未" lastIdx="0" clrIdx="387"/>
  <p:cmAuthor id="389" name="未知用户149" initials="未" lastIdx="0" clrIdx="388"/>
  <p:cmAuthor id="390" name="未知用户146" initials="未" lastIdx="0" clrIdx="389"/>
  <p:cmAuthor id="391" name="未知用户147" initials="未" lastIdx="0" clrIdx="390"/>
  <p:cmAuthor id="392" name="未知用户37" initials="未" lastIdx="0" clrIdx="391"/>
  <p:cmAuthor id="393" name="未知用户23" initials="未" lastIdx="0" clrIdx="392"/>
  <p:cmAuthor id="394" name="未知用户19" initials="未" lastIdx="0" clrIdx="393"/>
  <p:cmAuthor id="395" name="刘仕俭" initials="刘" lastIdx="0" clrIdx="394"/>
  <p:cmAuthor id="396" name="Changing Zhuang" initials="C" lastIdx="0" clrIdx="395"/>
  <p:cmAuthor id="397" name="未知用户177" initials="未" lastIdx="0" clrIdx="396"/>
  <p:cmAuthor id="398" name="未知用户178" initials="未" lastIdx="0" clrIdx="397"/>
  <p:cmAuthor id="399" name="未知用户179" initials="未" lastIdx="0" clrIdx="398"/>
  <p:cmAuthor id="400" name="未知用户180" initials="未" lastIdx="0" clrIdx="399"/>
  <p:cmAuthor id="401" name="未知用户181" initials="未" lastIdx="0" clrIdx="400"/>
  <p:cmAuthor id="402" name="未知用户182" initials="未" lastIdx="0" clrIdx="401"/>
  <p:cmAuthor id="403" name="未知用户183" initials="未" lastIdx="0" clrIdx="402"/>
  <p:cmAuthor id="404" name="未知用户184" initials="未" lastIdx="0" clrIdx="403"/>
  <p:cmAuthor id="405" name="未知用户187" initials="未" lastIdx="0" clrIdx="404"/>
  <p:cmAuthor id="406" name="未知用户185" initials="未" lastIdx="0" clrIdx="405"/>
  <p:cmAuthor id="407" name="未知用户186" initials="未" lastIdx="0" clrIdx="406"/>
  <p:cmAuthor id="408" name="哒哒 熊猫" initials="哒" lastIdx="0" clrIdx="407"/>
  <p:cmAuthor id="409" name="Yun-Ting Tseng" initials="Y" lastIdx="0" clrIdx="408"/>
  <p:cmAuthor id="410" name="Miss 豆" initials="M" lastIdx="0" clrIdx="409"/>
  <p:cmAuthor id="411" name="G" initials="G" lastIdx="0" clrIdx="410"/>
  <p:cmAuthor id="412" name="未知用户108" initials="未" lastIdx="0" clrIdx="411"/>
  <p:cmAuthor id="413" name="未知用户72" initials="未" lastIdx="0" clrIdx="412"/>
  <p:cmAuthor id="414" name="未知用户73" initials="未" lastIdx="0" clrIdx="413"/>
  <p:cmAuthor id="415" name="未知用户74" initials="未" lastIdx="0" clrIdx="414"/>
  <p:cmAuthor id="416" name="未知用户110" initials="未" lastIdx="0" clrIdx="415"/>
  <p:cmAuthor id="417" name="未知用户77" initials="未" lastIdx="0" clrIdx="416"/>
  <p:cmAuthor id="418" name="86139" initials="8" lastIdx="0" clrIdx="417"/>
  <p:cmAuthor id="419" name="朴鹏-lhq" initials="朴" lastIdx="0" clrIdx="418"/>
  <p:cmAuthor id="420" name="吕 阔" initials="吕" lastIdx="0" clrIdx="419"/>
  <p:cmAuthor id="421" name="ozg106" initials="o" lastIdx="0" clrIdx="420"/>
  <p:cmAuthor id="422" name="冰箱" initials="冰" lastIdx="0" clrIdx="421"/>
  <p:cmAuthor id="423" name="lixun" initials="l" lastIdx="0" clrIdx="422"/>
  <p:cmAuthor id="424" name="Isabella" initials="I" lastIdx="0" clrIdx="423"/>
  <p:cmAuthor id="425" name="倚海听风" initials="倚" lastIdx="0" clrIdx="424"/>
  <p:cmAuthor id="426" name="CodonMedical" initials="C" lastIdx="0" clrIdx="425"/>
  <p:cmAuthor id="427" name="Yvonne Lin" initials="Y" lastIdx="0" clrIdx="426"/>
  <p:cmAuthor id="428" name="Gallivan, John-Paul {MDAO~Basel}" initials="G" lastIdx="0" clrIdx="427"/>
  <p:cmAuthor id="429" name="Helms, Hans-Joachim {MDBA~Basel}" initials="H" lastIdx="0" clrIdx="428"/>
  <p:cmAuthor id="430" name="Codon Medical" initials="C" lastIdx="0" clrIdx="429"/>
  <p:cmAuthor id="431" name="Petersen, Jenny {MDBD~South San Francisco}" initials="P" lastIdx="0" clrIdx="430"/>
  <p:cmAuthor id="432" name="刘风香" initials="刘" lastIdx="0" clrIdx="431"/>
  <p:cmAuthor id="433" name="feng wei" initials="f" lastIdx="0" clrIdx="432"/>
  <p:cmAuthor id="434" name="Meredith Kalish" initials="M" lastIdx="0" clrIdx="433"/>
  <p:cmAuthor id="435" name="Mary Beattie" initials="M" lastIdx="0" clrIdx="434"/>
  <p:cmAuthor id="436" name="Melanie Smitt" initials="M" lastIdx="0" clrIdx="435"/>
  <p:cmAuthor id="437" name="Andrea Michels" initials="A" lastIdx="0" clrIdx="436"/>
  <p:cmAuthor id="438" name="Daniel Clyde (HI)" initials="D" lastIdx="0" clrIdx="437"/>
  <p:cmAuthor id="439" name="Fitzpatrick, Nicole {MGAO~Basel}" initials="F" lastIdx="0" clrIdx="438"/>
  <p:cmAuthor id="440" name="Kate Rijnen" initials="K" lastIdx="0" clrIdx="439"/>
  <p:cmAuthor id="441" name="Mark McGregor (HI)" initials="M" lastIdx="0" clrIdx="440"/>
  <p:cmAuthor id="442" name="Machackova, Zuzana {MDAO~Basel}" initials="M" lastIdx="0" clrIdx="441"/>
  <p:cmAuthor id="443" name="Franca, Ryan {MDAO~Basel}" initials="F" lastIdx="0" clrIdx="442"/>
  <p:cmAuthor id="444" name="Bart Baranowski (HI)" initials="B" lastIdx="0" clrIdx="443"/>
  <p:cmAuthor id="445" name="Helen Keyworth (HI)" initials="H" lastIdx="0" clrIdx="444"/>
  <p:cmAuthor id="446" name="Louise Adamson (HI)" initials="L" lastIdx="0" clrIdx="445"/>
  <p:cmAuthor id="447" name="Andrew Moss (HI)" initials="A" lastIdx="0" clrIdx="446"/>
  <p:cmAuthor id="448" name="David Morgan (HI)" initials="D" lastIdx="0" clrIdx="447"/>
  <p:cmAuthor id="449" name="Kate Sillitoe (HI)" initials="K" lastIdx="0" clrIdx="448"/>
  <p:cmAuthor id="450" name="孟轩君" initials="孟" lastIdx="0" clrIdx="449"/>
  <p:cmAuthor id="451" name="hpguan" initials="h" lastIdx="0" clrIdx="450"/>
  <p:cmAuthor id="452" name="miaott" initials="m" lastIdx="0" clrIdx="451"/>
  <p:cmAuthor id="453" name="zhaoby01" initials="z" lastIdx="0" clrIdx="452"/>
  <p:cmAuthor id="454" name="Lydia" initials="L" lastIdx="0" clrIdx="453"/>
  <p:cmAuthor id="455" name="fengyuan03" initials="f" lastIdx="0" clrIdx="454"/>
  <p:cmAuthor id="456" name="古二蛋" initials="古" lastIdx="0" clrIdx="455"/>
  <p:cmAuthor id="457" name="xusha" initials="x" lastIdx="0" clrIdx="456"/>
  <p:cmAuthor id="458" name="李 东科" initials="李" lastIdx="0" clrIdx="457"/>
  <p:cmAuthor id="459" name="甘源" initials="甘" lastIdx="0" clrIdx="458"/>
  <p:cmAuthor id="460" name="何富军" initials="何" lastIdx="0" clrIdx="459"/>
  <p:cmAuthor id="461" name="闫秀丽" initials="闫" lastIdx="0" clrIdx="460"/>
  <p:cmAuthor id="462" name="fafa" initials="f" lastIdx="0" clrIdx="461"/>
  <p:cmAuthor id="463" name="qatr130" initials="q" lastIdx="0" clrIdx="462"/>
  <p:cmAuthor id="464" name="袁正海" initials="袁" lastIdx="0" clrIdx="463"/>
  <p:cmAuthor id="465" name="未知用户84" initials="未" lastIdx="0" clrIdx="464"/>
  <p:cmAuthor id="466" name="未知用户88" initials="未" lastIdx="0" clrIdx="465"/>
  <p:cmAuthor id="467" name="未知用户93" initials="未" lastIdx="0" clrIdx="466"/>
  <p:cmAuthor id="468" name="未知用户94" initials="未" lastIdx="0" clrIdx="467"/>
  <p:cmAuthor id="469" name="未知用户95" initials="未" lastIdx="0" clrIdx="468"/>
  <p:cmAuthor id="470" name="未知用户96" initials="未" lastIdx="0" clrIdx="469"/>
  <p:cmAuthor id="471" name="未知用户99" initials="未" lastIdx="0" clrIdx="470"/>
  <p:cmAuthor id="472" name="橙子" initials="橙" lastIdx="0" clrIdx="471"/>
  <p:cmAuthor id="473" name="加 林" initials="加" lastIdx="0" clrIdx="472"/>
  <p:cmAuthor id="474" name="wenle369@sina.com" initials="w" lastIdx="0" clrIdx="473"/>
  <p:cmAuthor id="475" name="未知用户418" initials="未" lastIdx="0" clrIdx="474"/>
  <p:cmAuthor id="476" name="未知用户271" initials="未" lastIdx="0" clrIdx="475"/>
  <p:cmAuthor id="477" name="think" initials="t" lastIdx="0" clrIdx="476"/>
  <p:cmAuthor id="478" name="过 去" initials="过" lastIdx="0" clrIdx="477"/>
  <p:cmAuthor id="479" name="ChinaUser" initials="C" lastIdx="0" clrIdx="478"/>
  <p:cmAuthor id="480" name="未知用户75" initials="未" lastIdx="0" clrIdx="479"/>
  <p:cmAuthor id="481" name="未知用户76" initials="未" lastIdx="0" clrIdx="480"/>
  <p:cmAuthor id="482" name="linkplus" initials="l" lastIdx="0" clrIdx="481"/>
  <p:cmAuthor id="483" name="未知用户118" initials="未" lastIdx="0" clrIdx="482"/>
  <p:cmAuthor id="484" name="未知用户119" initials="未" lastIdx="0" clrIdx="483"/>
  <p:cmAuthor id="485" name="未知用户120" initials="未" lastIdx="0" clrIdx="484"/>
  <p:cmAuthor id="486" name="未知用户121" initials="未" lastIdx="0" clrIdx="485"/>
  <p:cmAuthor id="487" name="未知用户122" initials="未" lastIdx="0" clrIdx="486"/>
  <p:cmAuthor id="488" name="未知用户123" initials="未" lastIdx="0" clrIdx="487"/>
  <p:cmAuthor id="489" name="未知用户124" initials="未" lastIdx="0" clrIdx="488"/>
  <p:cmAuthor id="490" name="未知用户125" initials="未" lastIdx="0" clrIdx="489"/>
  <p:cmAuthor id="491" name="未知用户126" initials="未" lastIdx="0" clrIdx="490"/>
  <p:cmAuthor id="492" name="未知用户127" initials="未" lastIdx="0" clrIdx="491"/>
  <p:cmAuthor id="493" name="未知用户128" initials="未" lastIdx="0" clrIdx="492"/>
  <p:cmAuthor id="494" name="未知用户129" initials="未" lastIdx="0" clrIdx="493"/>
  <p:cmAuthor id="495" name="未知用户130" initials="未" lastIdx="0" clrIdx="494"/>
  <p:cmAuthor id="496" name="未知用户131" initials="未" lastIdx="0" clrIdx="495"/>
  <p:cmAuthor id="497" name="未知用户132" initials="未" lastIdx="0" clrIdx="496"/>
  <p:cmAuthor id="498" name="未知用户133" initials="未" lastIdx="0" clrIdx="497"/>
  <p:cmAuthor id="499" name="未知用户134" initials="未" lastIdx="0" clrIdx="498"/>
  <p:cmAuthor id="500" name="未知用户135" initials="未" lastIdx="0" clrIdx="499"/>
  <p:cmAuthor id="501" name="未知用户136" initials="未" lastIdx="0" clrIdx="500"/>
  <p:cmAuthor id="502" name="未知用户137" initials="未" lastIdx="0" clrIdx="501"/>
  <p:cmAuthor id="503" name="未知用户138" initials="未" lastIdx="0" clrIdx="502"/>
  <p:cmAuthor id="504" name="未知用户141" initials="未" lastIdx="0" clrIdx="503"/>
  <p:cmAuthor id="505" name="未知用户142" initials="未" lastIdx="0" clrIdx="504"/>
  <p:cmAuthor id="506" name="未知用户143" initials="未" lastIdx="0" clrIdx="505"/>
  <p:cmAuthor id="507" name="未知用户144" initials="未" lastIdx="0" clrIdx="506"/>
  <p:cmAuthor id="508" name="未知用户145" initials="未" lastIdx="0" clrIdx="507"/>
  <p:cmAuthor id="509" name="未知用户114" initials="未" lastIdx="0" clrIdx="508"/>
  <p:cmAuthor id="510" name="未知用户115" initials="未" lastIdx="0" clrIdx="509"/>
  <p:cmAuthor id="511" name="未知用户116" initials="未" lastIdx="0" clrIdx="510"/>
  <p:cmAuthor id="512" name="未知用户117" initials="未" lastIdx="0" clrIdx="511"/>
  <p:cmAuthor id="513" name="未知用户139" initials="未" lastIdx="0" clrIdx="512"/>
  <p:cmAuthor id="514" name="未知用户188" initials="未" lastIdx="0" clrIdx="513"/>
  <p:cmAuthor id="515" name="未知用户189" initials="未" lastIdx="0" clrIdx="514"/>
  <p:cmAuthor id="516" name="未知用户165" initials="未" lastIdx="0" clrIdx="515"/>
  <p:cmAuthor id="517" name="未知用户166" initials="未" lastIdx="0" clrIdx="516"/>
  <p:cmAuthor id="518" name="未知用户167" initials="未" lastIdx="0" clrIdx="517"/>
  <p:cmAuthor id="519" name="未知用户168" initials="未" lastIdx="0" clrIdx="518"/>
  <p:cmAuthor id="520" name="未知用户169" initials="未" lastIdx="0" clrIdx="519"/>
  <p:cmAuthor id="521" name="未知用户170" initials="未" lastIdx="0" clrIdx="520"/>
  <p:cmAuthor id="522" name="未知用户171" initials="未" lastIdx="0" clrIdx="521"/>
  <p:cmAuthor id="523" name="未知用户172" initials="未" lastIdx="0" clrIdx="522"/>
  <p:cmAuthor id="524" name="未知用户173" initials="未" lastIdx="0" clrIdx="523"/>
  <p:cmAuthor id="525" name="未知用户174" initials="未" lastIdx="0" clrIdx="524"/>
  <p:cmAuthor id="526" name="未知用户175" initials="未" lastIdx="0" clrIdx="525"/>
  <p:cmAuthor id="527" name="未知用户176" initials="未" lastIdx="0" clrIdx="526"/>
  <p:cmAuthor id="528" name="未知用户68" initials="未" lastIdx="0" clrIdx="527"/>
  <p:cmAuthor id="529" name="未知用户65" initials="未" lastIdx="0" clrIdx="528"/>
  <p:cmAuthor id="530" name="alen" initials="a" lastIdx="0" clrIdx="529"/>
  <p:cmAuthor id="531" name="USER" initials="U" lastIdx="0" clrIdx="530"/>
  <p:cmAuthor id="532" name="王 一鸣" initials="王" lastIdx="0" clrIdx="531"/>
  <p:cmAuthor id="533" name="Well Li" initials="W" lastIdx="0" clrIdx="532"/>
  <p:cmAuthor id="534" name="任俊宣" initials="任" lastIdx="0" clrIdx="533"/>
  <p:cmAuthor id="535" name="未知用户198" initials="未" lastIdx="0" clrIdx="534"/>
  <p:cmAuthor id="536" name="未知用户150" initials="未" lastIdx="0" clrIdx="535"/>
  <p:cmAuthor id="537" name="未知用户220" initials="未" lastIdx="0" clrIdx="536"/>
  <p:cmAuthor id="538" name="未知用户221" initials="未" lastIdx="0" clrIdx="537"/>
  <p:cmAuthor id="539" name="未知用户199" initials="未" lastIdx="0" clrIdx="538"/>
  <p:cmAuthor id="540" name="未知用户200" initials="未" lastIdx="0" clrIdx="539"/>
  <p:cmAuthor id="541" name="未知用户201" initials="未" lastIdx="0" clrIdx="540"/>
  <p:cmAuthor id="542" name="未知用户214" initials="未" lastIdx="0" clrIdx="541"/>
  <p:cmAuthor id="543" name="未知用户216" initials="未" lastIdx="0" clrIdx="542"/>
  <p:cmAuthor id="544" name="未知用户202" initials="未" lastIdx="0" clrIdx="543"/>
  <p:cmAuthor id="545" name="未知用户203" initials="未" lastIdx="0" clrIdx="544"/>
  <p:cmAuthor id="546" name="未知用户204" initials="未" lastIdx="0" clrIdx="545"/>
  <p:cmAuthor id="547" name="未知用户205" initials="未" lastIdx="0" clrIdx="546"/>
  <p:cmAuthor id="548" name="未知用户206" initials="未" lastIdx="0" clrIdx="547"/>
  <p:cmAuthor id="549" name="未知用户207" initials="未" lastIdx="0" clrIdx="548"/>
  <p:cmAuthor id="550" name="未知用户208" initials="未" lastIdx="0" clrIdx="549"/>
  <p:cmAuthor id="551" name="未知用户209" initials="未" lastIdx="0" clrIdx="550"/>
  <p:cmAuthor id="552" name="未知用户210" initials="未" lastIdx="0" clrIdx="551"/>
  <p:cmAuthor id="553" name="未知用户213" initials="未" lastIdx="0" clrIdx="552"/>
  <p:cmAuthor id="554" name="未知用户211" initials="未" lastIdx="0" clrIdx="553"/>
  <p:cmAuthor id="555" name="?定义" initials="?" lastIdx="0" clrIdx="554"/>
  <p:cmAuthor id="556" name="sxp" initials="s" lastIdx="0" clrIdx="555"/>
  <p:cmAuthor id="557" name="allan" initials="a" lastIdx="0" clrIdx="556"/>
  <p:cmAuthor id="558" name="qiuzq02" initials="q" lastIdx="0" clrIdx="557"/>
  <p:cmAuthor id="559" name="mawei19" initials="m" lastIdx="0" clrIdx="558"/>
  <p:cmAuthor id="560" name="李红钢" initials="李" lastIdx="0" clrIdx="559"/>
  <p:cmAuthor id="561" name="McGlasson, Louise" initials="M" lastIdx="0" clrIdx="560"/>
  <p:cmAuthor id="562" name="未知用户197" initials="未" lastIdx="0" clrIdx="561"/>
  <p:cmAuthor id="563" name="未知用户337" initials="未" lastIdx="0" clrIdx="562"/>
  <p:cmAuthor id="564" name="未知用户336" initials="未" lastIdx="0" clrIdx="563"/>
  <p:cmAuthor id="565" name="未知用户318" initials="未" lastIdx="0" clrIdx="564"/>
  <p:cmAuthor id="566" name="未知用户320" initials="未" lastIdx="0" clrIdx="565"/>
  <p:cmAuthor id="567" name="未知用户322" initials="未" lastIdx="0" clrIdx="566"/>
  <p:cmAuthor id="568" name="未知用户323" initials="未" lastIdx="0" clrIdx="567"/>
  <p:cmAuthor id="569" name="未知用户287" initials="未" lastIdx="0" clrIdx="568"/>
  <p:cmAuthor id="570" name="未知用户324" initials="未" lastIdx="0" clrIdx="569"/>
  <p:cmAuthor id="571" name="未知用户325" initials="未" lastIdx="0" clrIdx="570"/>
  <p:cmAuthor id="572" name="未知用户290" initials="未" lastIdx="0" clrIdx="571"/>
  <p:cmAuthor id="573" name="未知用户291" initials="未" lastIdx="0" clrIdx="572"/>
  <p:cmAuthor id="574" name="未知用户292" initials="未" lastIdx="0" clrIdx="573"/>
  <p:cmAuthor id="575" name="未知用户293" initials="未" lastIdx="0" clrIdx="574"/>
  <p:cmAuthor id="576" name="未知用户294" initials="未" lastIdx="0" clrIdx="575"/>
  <p:cmAuthor id="577" name="未知用户295" initials="未" lastIdx="0" clrIdx="576"/>
  <p:cmAuthor id="578" name="未知用户326" initials="未" lastIdx="0" clrIdx="577"/>
  <p:cmAuthor id="579" name="未知用户327" initials="未" lastIdx="0" clrIdx="578"/>
  <p:cmAuthor id="580" name="未知用户328" initials="未" lastIdx="0" clrIdx="579"/>
  <p:cmAuthor id="581" name="未知用户299" initials="未" lastIdx="0" clrIdx="580"/>
  <p:cmAuthor id="582" name="未知用户300" initials="未" lastIdx="0" clrIdx="581"/>
  <p:cmAuthor id="583" name="未知用户301" initials="未" lastIdx="0" clrIdx="582"/>
  <p:cmAuthor id="584" name="未知用户302" initials="未" lastIdx="0" clrIdx="583"/>
  <p:cmAuthor id="585" name="未知用户303" initials="未" lastIdx="0" clrIdx="584"/>
  <p:cmAuthor id="586" name="未知用户304" initials="未" lastIdx="0" clrIdx="585"/>
  <p:cmAuthor id="587" name="未知用户305" initials="未" lastIdx="0" clrIdx="586"/>
  <p:cmAuthor id="588" name="未知用户306" initials="未" lastIdx="0" clrIdx="587"/>
  <p:cmAuthor id="589" name="未知用户222" initials="未" lastIdx="0" clrIdx="588"/>
  <p:cmAuthor id="590" name="未知用户224" initials="未" lastIdx="0" clrIdx="589"/>
  <p:cmAuthor id="591" name="未知用户332" initials="未" lastIdx="0" clrIdx="590"/>
  <p:cmAuthor id="592" name="未知用户309" initials="未" lastIdx="0" clrIdx="591"/>
  <p:cmAuthor id="593" name="未知用户310" initials="未" lastIdx="0" clrIdx="592"/>
  <p:cmAuthor id="594" name="未知用户311" initials="未" lastIdx="0" clrIdx="593"/>
  <p:cmAuthor id="595" name="未知用户312" initials="未" lastIdx="0" clrIdx="594"/>
  <p:cmAuthor id="596" name="未知用户313" initials="未" lastIdx="0" clrIdx="595"/>
  <p:cmAuthor id="597" name="未知用户335" initials="未" lastIdx="0" clrIdx="596"/>
  <p:cmAuthor id="598" name="未知用户316" initials="未" lastIdx="0" clrIdx="597"/>
  <p:cmAuthor id="599" name="未知用户277" initials="未" lastIdx="0" clrIdx="598"/>
  <p:cmAuthor id="600" name="未知用户278" initials="未" lastIdx="0" clrIdx="599"/>
  <p:cmAuthor id="601" name="未知用户272" initials="未" lastIdx="0" clrIdx="600"/>
  <p:cmAuthor id="602" name="张静_QZZvv2Aj" initials="authorId_625078060" lastIdx="0" clrIdx="601"/>
  <p:cmAuthor id="603" name="未知用户273" initials="未" lastIdx="0" clrIdx="602"/>
  <p:cmAuthor id="604" name="未知用户279" initials="未" lastIdx="0" clrIdx="603"/>
  <p:cmAuthor id="605" name="未知用户233" initials="未" lastIdx="0" clrIdx="604"/>
  <p:cmAuthor id="606" name="未知用户229" initials="未" lastIdx="0" clrIdx="605"/>
  <p:cmAuthor id="607" name="未知用户234" initials="未" lastIdx="0" clrIdx="606"/>
  <p:cmAuthor id="608" name="未知用户274" initials="未" lastIdx="0" clrIdx="607"/>
  <p:cmAuthor id="609" name="未知用户236" initials="未" lastIdx="0" clrIdx="608"/>
  <p:cmAuthor id="610" name="未知用户280" initials="未" lastIdx="0" clrIdx="609"/>
  <p:cmAuthor id="611" name="未知用户238" initials="未" lastIdx="0" clrIdx="610"/>
  <p:cmAuthor id="612" name="未知用户239" initials="未" lastIdx="0" clrIdx="611"/>
  <p:cmAuthor id="613" name="未知用户240" initials="未" lastIdx="0" clrIdx="612"/>
  <p:cmAuthor id="614" name="未知用户241" initials="未" lastIdx="0" clrIdx="613"/>
  <p:cmAuthor id="615" name="未知用户242" initials="未" lastIdx="0" clrIdx="614"/>
  <p:cmAuthor id="616" name="未知用户243" initials="未" lastIdx="0" clrIdx="615"/>
  <p:cmAuthor id="617" name="未知用户244" initials="未" lastIdx="0" clrIdx="616"/>
  <p:cmAuthor id="618" name="未知用户245" initials="未" lastIdx="0" clrIdx="617"/>
  <p:cmAuthor id="619" name="未知用户246" initials="未" lastIdx="0" clrIdx="618"/>
  <p:cmAuthor id="620" name="未知用户247" initials="未" lastIdx="0" clrIdx="619"/>
  <p:cmAuthor id="621" name="未知用户248" initials="未" lastIdx="0" clrIdx="620"/>
  <p:cmAuthor id="622" name="未知用户249" initials="未" lastIdx="0" clrIdx="621"/>
  <p:cmAuthor id="623" name="未知用户250" initials="未" lastIdx="0" clrIdx="622"/>
  <p:cmAuthor id="624" name="未知用户251" initials="未" lastIdx="0" clrIdx="623"/>
  <p:cmAuthor id="625" name="未知用户252" initials="未" lastIdx="0" clrIdx="624"/>
  <p:cmAuthor id="626" name="未知用户253" initials="未" lastIdx="0" clrIdx="625"/>
  <p:cmAuthor id="627" name="未知用户254" initials="未" lastIdx="0" clrIdx="626"/>
  <p:cmAuthor id="628" name="未知用户255" initials="未" lastIdx="0" clrIdx="627"/>
  <p:cmAuthor id="629" name="未知用户256" initials="未" lastIdx="0" clrIdx="628"/>
  <p:cmAuthor id="630" name="未知用户257" initials="未" lastIdx="0" clrIdx="629"/>
  <p:cmAuthor id="631" name="未知用户258" initials="未" lastIdx="0" clrIdx="630"/>
  <p:cmAuthor id="632" name="未知用户259" initials="未" lastIdx="0" clrIdx="631"/>
  <p:cmAuthor id="633" name="未知用户260" initials="未" lastIdx="0" clrIdx="632"/>
  <p:cmAuthor id="634" name="未知用户275" initials="未" lastIdx="0" clrIdx="633"/>
  <p:cmAuthor id="635" name="未知用户276" initials="未" lastIdx="0" clrIdx="634"/>
  <p:cmAuthor id="636" name="未知用户263" initials="未" lastIdx="0" clrIdx="635"/>
  <p:cmAuthor id="637" name="未知用户264" initials="未" lastIdx="0" clrIdx="636"/>
  <p:cmAuthor id="638" name="未知用户265" initials="未" lastIdx="0" clrIdx="637"/>
  <p:cmAuthor id="639" name="未知用户266" initials="未" lastIdx="0" clrIdx="638"/>
  <p:cmAuthor id="640" name="未知用户267" initials="未" lastIdx="0" clrIdx="639"/>
  <p:cmAuthor id="641" name="未知用户268" initials="未" lastIdx="0" clrIdx="640"/>
  <p:cmAuthor id="642" name="未知用户269" initials="未" lastIdx="0" clrIdx="641"/>
  <p:cmAuthor id="643" name="未知用户270" initials="未" lastIdx="0" clrIdx="642"/>
  <p:cmAuthor id="644" name="未知用户193" initials="未" lastIdx="0" clrIdx="643"/>
  <p:cmAuthor id="645" name="未知用户195" initials="未" lastIdx="0" clrIdx="644"/>
  <p:cmAuthor id="646" name="未知用户196" initials="未" lastIdx="0" clrIdx="645"/>
  <p:cmAuthor id="647" name="未知用户358" initials="未" lastIdx="0" clrIdx="646"/>
  <p:cmAuthor id="648" name="未知用户359" initials="未" lastIdx="0" clrIdx="647"/>
  <p:cmAuthor id="649" name="未知用户360" initials="未" lastIdx="0" clrIdx="648"/>
  <p:cmAuthor id="650" name="未知用户361" initials="未" lastIdx="0" clrIdx="649"/>
  <p:cmAuthor id="651" name="未知用户364" initials="未" lastIdx="0" clrIdx="650"/>
  <p:cmAuthor id="652" name="未知用户288" initials="未" lastIdx="0" clrIdx="651"/>
  <p:cmAuthor id="653" name="未知用户297" initials="未" lastIdx="0" clrIdx="652"/>
  <p:cmAuthor id="654" name="未知用户298" initials="未" lastIdx="0" clrIdx="653"/>
  <p:cmAuthor id="655" name="未知用户307" initials="未" lastIdx="0" clrIdx="654"/>
  <p:cmAuthor id="656" name="未知用户308" initials="未" lastIdx="0" clrIdx="655"/>
  <p:cmAuthor id="657" name="未知用户315" initials="未" lastIdx="0" clrIdx="656"/>
  <p:cmAuthor id="658" name="未知用户317" initials="未" lastIdx="0" clrIdx="657"/>
  <p:cmAuthor id="659" name="未知用户329" initials="未" lastIdx="0" clrIdx="658"/>
  <p:cmAuthor id="660" name="未知用户333" initials="未" lastIdx="0" clrIdx="659"/>
  <p:cmAuthor id="661" name="未知用户334" initials="未" lastIdx="0" clrIdx="660"/>
  <p:cmAuthor id="662" name="未知用户340" initials="未" lastIdx="0" clrIdx="661"/>
  <p:cmAuthor id="663" name="未知用户341" initials="未" lastIdx="0" clrIdx="662"/>
  <p:cmAuthor id="664" name="未知用户342" initials="未" lastIdx="0" clrIdx="663"/>
  <p:cmAuthor id="665" name="未知用户343" initials="未" lastIdx="0" clrIdx="664"/>
  <p:cmAuthor id="666" name="未知用户344" initials="未" lastIdx="0" clrIdx="665"/>
  <p:cmAuthor id="667" name="未知用户345" initials="未" lastIdx="0" clrIdx="666"/>
  <p:cmAuthor id="668" name="未知用户365" initials="未" lastIdx="0" clrIdx="667"/>
  <p:cmAuthor id="669" name="未知用户366" initials="未" lastIdx="0" clrIdx="668"/>
  <p:cmAuthor id="670" name="未知用户367" initials="未" lastIdx="0" clrIdx="669"/>
  <p:cmAuthor id="671" name="未知用户368" initials="未" lastIdx="0" clrIdx="670"/>
  <p:cmAuthor id="672" name="未知用户403" initials="未" lastIdx="0" clrIdx="671"/>
  <p:cmAuthor id="673" name="未知用户402" initials="未" lastIdx="0" clrIdx="672"/>
  <p:cmAuthor id="674" name="未知用户379" initials="未" lastIdx="0" clrIdx="673"/>
  <p:cmAuthor id="675" name="未知用户380" initials="未" lastIdx="0" clrIdx="674"/>
  <p:cmAuthor id="676" name="未知用户405" initials="未" lastIdx="0" clrIdx="675"/>
  <p:cmAuthor id="677" name="未知用户382" initials="未" lastIdx="0" clrIdx="676"/>
  <p:cmAuthor id="678" name="未知用户383" initials="未" lastIdx="0" clrIdx="677"/>
  <p:cmAuthor id="679" name="未知用户384" initials="未" lastIdx="0" clrIdx="678"/>
  <p:cmAuthor id="680" name="未知用户385" initials="未" lastIdx="0" clrIdx="679"/>
  <p:cmAuthor id="681" name="未知用户386" initials="未" lastIdx="0" clrIdx="680"/>
  <p:cmAuthor id="682" name="未知用户387" initials="未" lastIdx="0" clrIdx="681"/>
  <p:cmAuthor id="683" name="未知用户388" initials="未" lastIdx="0" clrIdx="682"/>
  <p:cmAuthor id="684" name="未知用户411" initials="未" lastIdx="0" clrIdx="683"/>
  <p:cmAuthor id="685" name="未知用户389" initials="未" lastIdx="0" clrIdx="684"/>
  <p:cmAuthor id="686" name="未知用户390" initials="未" lastIdx="0" clrIdx="685"/>
  <p:cmAuthor id="687" name="未知用户391" initials="未" lastIdx="0" clrIdx="686"/>
  <p:cmAuthor id="688" name="未知用户392" initials="未" lastIdx="0" clrIdx="687"/>
  <p:cmAuthor id="689" name="未知用户393" initials="未" lastIdx="0" clrIdx="688"/>
  <p:cmAuthor id="690" name="未知用户394" initials="未" lastIdx="0" clrIdx="689"/>
  <p:cmAuthor id="691" name="未知用户395" initials="未" lastIdx="0" clrIdx="690"/>
  <p:cmAuthor id="692" name="未知用户396" initials="未" lastIdx="0" clrIdx="691"/>
  <p:cmAuthor id="693" name="未知用户406" initials="未" lastIdx="0" clrIdx="692"/>
  <p:cmAuthor id="694" name="未知用户397" initials="未" lastIdx="0" clrIdx="693"/>
  <p:cmAuthor id="695" name="未知用户407" initials="未" lastIdx="0" clrIdx="694"/>
  <p:cmAuthor id="696" name="未知用户398" initials="未" lastIdx="0" clrIdx="695"/>
  <p:cmAuthor id="697" name="未知用户399" initials="未" lastIdx="0" clrIdx="696"/>
  <p:cmAuthor id="698" name="未知用户400" initials="未" lastIdx="0" clrIdx="697"/>
  <p:cmAuthor id="699" name="未知用户401" initials="未" lastIdx="0" clrIdx="698"/>
  <p:cmAuthor id="700" name="未知用户420" initials="未" lastIdx="0" clrIdx="699"/>
  <p:cmAuthor id="701" name="未知用户421" initials="未" lastIdx="0" clrIdx="700"/>
  <p:cmAuthor id="702" name="未知用户422" initials="未" lastIdx="0" clrIdx="701"/>
  <p:cmAuthor id="703" name="未知用户423" initials="未" lastIdx="0" clrIdx="702"/>
  <p:cmAuthor id="704" name="未知用户424" initials="未" lastIdx="0" clrIdx="70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1A2BBC5-A9C1-4A95-B8E4-E5C2741E1A79}" styleName="表样式 1 25">
    <a:wholeTbl>
      <a:tcTxStyle>
        <a:fontRef idx="none">
          <a:schemeClr val="tx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bg1">
              <a:alpha val="0"/>
            </a:schemeClr>
          </a:solidFill>
        </a:fill>
      </a:tcStyle>
    </a:wholeTbl>
    <a:band2H>
      <a:tcStyle>
        <a:tcBdr/>
        <a:fill>
          <a:solidFill>
            <a:schemeClr val="accent1">
              <a:lumMod val="40000"/>
              <a:lumOff val="60000"/>
              <a:alpha val="25000"/>
            </a:schemeClr>
          </a:solidFill>
        </a:fill>
      </a:tcStyle>
    </a:band2H>
    <a:band1V>
      <a:tcStyle>
        <a:tcBdr/>
        <a:fill>
          <a:solidFill>
            <a:schemeClr val="accent1">
              <a:lumMod val="40000"/>
              <a:lumOff val="60000"/>
              <a:alpha val="25000"/>
            </a:schemeClr>
          </a:solidFill>
        </a:fill>
      </a:tcStyle>
    </a:band1V>
    <a:band2V>
      <a:tcStyle>
        <a:tcBdr/>
        <a:fill>
          <a:solidFill>
            <a:schemeClr val="bg1">
              <a:alpha val="0"/>
            </a:schemeClr>
          </a:solidFill>
        </a:fill>
      </a:tcStyle>
    </a:band2V>
    <a:lastCol>
      <a:tcTxStyle b="on">
        <a:fontRef idx="none">
          <a:schemeClr val="tx1"/>
        </a:fontRef>
      </a:tcTxStyle>
      <a:tcStyle>
        <a:tcBdr>
          <a:left>
            <a:ln w="9525" cmpd="sng">
              <a:solidFill>
                <a:schemeClr val="accent1">
                  <a:lumMod val="40000"/>
                  <a:lumOff val="60000"/>
                </a:schemeClr>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40000"/>
              <a:lumOff val="60000"/>
              <a:alpha val="40000"/>
            </a:schemeClr>
          </a:solidFill>
        </a:fill>
      </a:tcStyle>
    </a:lastCol>
    <a:firstCol>
      <a:tcTxStyle b="on">
        <a:fontRef idx="none">
          <a:schemeClr val="tx1"/>
        </a:fontRef>
      </a:tcTxStyle>
      <a:tcStyle>
        <a:tcBdr>
          <a:left>
            <a:ln w="9525" cmpd="sng">
              <a:solidFill>
                <a:schemeClr val="accent1"/>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40000"/>
              <a:lumOff val="60000"/>
              <a:alpha val="40000"/>
            </a:schemeClr>
          </a:solidFill>
        </a:fill>
      </a:tcStyle>
    </a:firstCol>
    <a:lastRow>
      <a:tcTxStyle b="on">
        <a:fontRef idx="none">
          <a:schemeClr val="accent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lastRow>
    <a:seCell>
      <a:tcStyle>
        <a:tcBdr>
          <a:left>
            <a:ln w="9525" cmpd="sng">
              <a:solidFill>
                <a:schemeClr val="accent1">
                  <a:lumMod val="40000"/>
                  <a:lumOff val="60000"/>
                </a:schemeClr>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seCell>
    <a:swCell>
      <a:tcTxStyle b="on">
        <a:fontRef idx="none">
          <a:schemeClr val="accent1"/>
        </a:fontRef>
      </a:tcTxStyle>
      <a:tcStyle>
        <a:tcBdr>
          <a:left>
            <a:ln w="9525" cmpd="sng">
              <a:solidFill>
                <a:schemeClr val="accent1"/>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chemeClr val="bg1">
              <a:alpha val="0"/>
            </a:schemeClr>
          </a:solidFill>
        </a:fill>
      </a:tcStyle>
    </a:swCell>
    <a:firstRow>
      <a:tcTxStyle b="on">
        <a:fontRef idx="none">
          <a:schemeClr val="bg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w="9525" cmpd="sng">
              <a:solidFill>
                <a:schemeClr val="accent1">
                  <a:lumMod val="40000"/>
                  <a:lumOff val="60000"/>
                </a:schemeClr>
              </a:solidFill>
              <a:prstDash val="solid"/>
            </a:ln>
          </a:insideV>
        </a:tcBdr>
        <a:fill>
          <a:solidFill>
            <a:schemeClr val="accent1"/>
          </a:solidFill>
        </a:fill>
      </a:tcStyle>
    </a:firstRow>
    <a:neCell>
      <a:tcStyle>
        <a:tcBdr>
          <a:left>
            <a:ln w="9525" cmpd="sng">
              <a:solidFill>
                <a:schemeClr val="accent1">
                  <a:lumMod val="40000"/>
                  <a:lumOff val="60000"/>
                </a:schemeClr>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lumMod val="40000"/>
                  <a:lumOff val="60000"/>
                </a:schemeClr>
              </a:solidFill>
              <a:prstDash val="solid"/>
            </a:ln>
          </a:bottom>
          <a:insideH>
            <a:ln>
              <a:noFill/>
            </a:ln>
          </a:insideH>
          <a:insideV>
            <a:ln>
              <a:noFill/>
            </a:ln>
          </a:insideV>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0"/>
        <p:guide pos="389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1" Type="http://schemas.openxmlformats.org/officeDocument/2006/relationships/tags" Target="tags/tag534.xml"/><Relationship Id="rId60" Type="http://schemas.openxmlformats.org/officeDocument/2006/relationships/font" Target="fonts/font15.fntdata"/><Relationship Id="rId6" Type="http://schemas.openxmlformats.org/officeDocument/2006/relationships/slide" Target="slides/slide4.xml"/><Relationship Id="rId59" Type="http://schemas.openxmlformats.org/officeDocument/2006/relationships/font" Target="fonts/font14.fntdata"/><Relationship Id="rId58" Type="http://schemas.openxmlformats.org/officeDocument/2006/relationships/font" Target="fonts/font13.fntdata"/><Relationship Id="rId57" Type="http://schemas.openxmlformats.org/officeDocument/2006/relationships/font" Target="fonts/font12.fntdata"/><Relationship Id="rId56" Type="http://schemas.openxmlformats.org/officeDocument/2006/relationships/font" Target="fonts/font11.fntdata"/><Relationship Id="rId55" Type="http://schemas.openxmlformats.org/officeDocument/2006/relationships/font" Target="fonts/font10.fntdata"/><Relationship Id="rId54" Type="http://schemas.openxmlformats.org/officeDocument/2006/relationships/font" Target="fonts/font9.fntdata"/><Relationship Id="rId53" Type="http://schemas.openxmlformats.org/officeDocument/2006/relationships/font" Target="fonts/font8.fntdata"/><Relationship Id="rId52" Type="http://schemas.openxmlformats.org/officeDocument/2006/relationships/font" Target="fonts/font7.fntdata"/><Relationship Id="rId51" Type="http://schemas.openxmlformats.org/officeDocument/2006/relationships/font" Target="fonts/font6.fntdata"/><Relationship Id="rId50" Type="http://schemas.openxmlformats.org/officeDocument/2006/relationships/font" Target="fonts/font5.fntdata"/><Relationship Id="rId5" Type="http://schemas.openxmlformats.org/officeDocument/2006/relationships/slide" Target="slides/slide3.xml"/><Relationship Id="rId49" Type="http://schemas.openxmlformats.org/officeDocument/2006/relationships/font" Target="fonts/font4.fntdata"/><Relationship Id="rId48" Type="http://schemas.openxmlformats.org/officeDocument/2006/relationships/font" Target="fonts/font3.fntdata"/><Relationship Id="rId47" Type="http://schemas.openxmlformats.org/officeDocument/2006/relationships/font" Target="fonts/font2.fntdata"/><Relationship Id="rId46" Type="http://schemas.openxmlformats.org/officeDocument/2006/relationships/font" Target="fonts/font1.fntdata"/><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handoutMaster" Target="handoutMasters/handoutMaster1.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533.xml"/><Relationship Id="rId3" Type="http://schemas.openxmlformats.org/officeDocument/2006/relationships/tags" Target="../tags/tag532.xml"/><Relationship Id="rId2" Type="http://schemas.openxmlformats.org/officeDocument/2006/relationships/tags" Target="../tags/tag531.xml"/><Relationship Id="rId1" Type="http://schemas.openxmlformats.org/officeDocument/2006/relationships/tags" Target="../tags/tag53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529.xml"/><Relationship Id="rId5" Type="http://schemas.openxmlformats.org/officeDocument/2006/relationships/tags" Target="../tags/tag528.xml"/><Relationship Id="rId4" Type="http://schemas.openxmlformats.org/officeDocument/2006/relationships/tags" Target="../tags/tag527.xml"/><Relationship Id="rId3" Type="http://schemas.openxmlformats.org/officeDocument/2006/relationships/tags" Target="../tags/tag526.xml"/><Relationship Id="rId2" Type="http://schemas.openxmlformats.org/officeDocument/2006/relationships/tags" Target="../tags/tag525.xml"/><Relationship Id="rId1" Type="http://schemas.openxmlformats.org/officeDocument/2006/relationships/tags" Target="../tags/tag5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444.xml"/><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451.xml"/><Relationship Id="rId4" Type="http://schemas.openxmlformats.org/officeDocument/2006/relationships/tags" Target="../tags/tag450.xml"/><Relationship Id="rId3" Type="http://schemas.openxmlformats.org/officeDocument/2006/relationships/tags" Target="../tags/tag449.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502.xml"/><Relationship Id="rId4" Type="http://schemas.openxmlformats.org/officeDocument/2006/relationships/tags" Target="../tags/tag501.xml"/><Relationship Id="rId3" Type="http://schemas.openxmlformats.org/officeDocument/2006/relationships/tags" Target="../tags/tag500.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364.xm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81.xml"/><Relationship Id="rId4" Type="http://schemas.openxmlformats.org/officeDocument/2006/relationships/tags" Target="../tags/tag380.xml"/><Relationship Id="rId3" Type="http://schemas.openxmlformats.org/officeDocument/2006/relationships/tags" Target="../tags/tag379.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405.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417.xm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422.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3849D3E0-124D-4DFF-AE99-4EA4CC201DB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2" Type="http://schemas.openxmlformats.org/officeDocument/2006/relationships/tags" Target="../tags/tag152.xml"/><Relationship Id="rId21" Type="http://schemas.openxmlformats.org/officeDocument/2006/relationships/tags" Target="../tags/tag151.xml"/><Relationship Id="rId20" Type="http://schemas.openxmlformats.org/officeDocument/2006/relationships/tags" Target="../tags/tag150.xml"/><Relationship Id="rId2" Type="http://schemas.openxmlformats.org/officeDocument/2006/relationships/tags" Target="../tags/tag132.xml"/><Relationship Id="rId19" Type="http://schemas.openxmlformats.org/officeDocument/2006/relationships/tags" Target="../tags/tag149.xml"/><Relationship Id="rId18" Type="http://schemas.openxmlformats.org/officeDocument/2006/relationships/tags" Target="../tags/tag148.xml"/><Relationship Id="rId17" Type="http://schemas.openxmlformats.org/officeDocument/2006/relationships/tags" Target="../tags/tag147.xml"/><Relationship Id="rId16" Type="http://schemas.openxmlformats.org/officeDocument/2006/relationships/tags" Target="../tags/tag146.xml"/><Relationship Id="rId15" Type="http://schemas.openxmlformats.org/officeDocument/2006/relationships/tags" Target="../tags/tag145.xml"/><Relationship Id="rId14" Type="http://schemas.openxmlformats.org/officeDocument/2006/relationships/tags" Target="../tags/tag144.xml"/><Relationship Id="rId13" Type="http://schemas.openxmlformats.org/officeDocument/2006/relationships/tags" Target="../tags/tag143.xml"/><Relationship Id="rId12" Type="http://schemas.openxmlformats.org/officeDocument/2006/relationships/tags" Target="../tags/tag142.xml"/><Relationship Id="rId11" Type="http://schemas.openxmlformats.org/officeDocument/2006/relationships/tags" Target="../tags/tag141.xml"/><Relationship Id="rId10" Type="http://schemas.openxmlformats.org/officeDocument/2006/relationships/tags" Target="../tags/tag14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tags" Target="../tags/tag153.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image" Target="../media/image1.png"/><Relationship Id="rId7" Type="http://schemas.openxmlformats.org/officeDocument/2006/relationships/tags" Target="../tags/tag165.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image" Target="../media/image2.png"/><Relationship Id="rId3" Type="http://schemas.openxmlformats.org/officeDocument/2006/relationships/tags" Target="../tags/tag168.xml"/><Relationship Id="rId2" Type="http://schemas.openxmlformats.org/officeDocument/2006/relationships/tags" Target="../tags/tag167.xml"/><Relationship Id="rId14" Type="http://schemas.openxmlformats.org/officeDocument/2006/relationships/tags" Target="../tags/tag177.xml"/><Relationship Id="rId13" Type="http://schemas.openxmlformats.org/officeDocument/2006/relationships/tags" Target="../tags/tag176.xml"/><Relationship Id="rId12" Type="http://schemas.openxmlformats.org/officeDocument/2006/relationships/tags" Target="../tags/tag175.xml"/><Relationship Id="rId11" Type="http://schemas.openxmlformats.org/officeDocument/2006/relationships/tags" Target="../tags/tag174.xml"/><Relationship Id="rId10" Type="http://schemas.openxmlformats.org/officeDocument/2006/relationships/tags" Target="../tags/tag173.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2" Type="http://schemas.openxmlformats.org/officeDocument/2006/relationships/tags" Target="../tags/tag58.xml"/><Relationship Id="rId21" Type="http://schemas.openxmlformats.org/officeDocument/2006/relationships/tags" Target="../tags/tag57.xml"/><Relationship Id="rId20" Type="http://schemas.openxmlformats.org/officeDocument/2006/relationships/tags" Target="../tags/tag56.xml"/><Relationship Id="rId2" Type="http://schemas.openxmlformats.org/officeDocument/2006/relationships/tags" Target="../tags/tag38.xml"/><Relationship Id="rId19" Type="http://schemas.openxmlformats.org/officeDocument/2006/relationships/tags" Target="../tags/tag55.xml"/><Relationship Id="rId18" Type="http://schemas.openxmlformats.org/officeDocument/2006/relationships/tags" Target="../tags/tag54.xml"/><Relationship Id="rId17" Type="http://schemas.openxmlformats.org/officeDocument/2006/relationships/tags" Target="../tags/tag53.xml"/><Relationship Id="rId16" Type="http://schemas.openxmlformats.org/officeDocument/2006/relationships/tags" Target="../tags/tag52.xml"/><Relationship Id="rId15" Type="http://schemas.openxmlformats.org/officeDocument/2006/relationships/tags" Target="../tags/tag51.xml"/><Relationship Id="rId14" Type="http://schemas.openxmlformats.org/officeDocument/2006/relationships/tags" Target="../tags/tag50.xml"/><Relationship Id="rId13" Type="http://schemas.openxmlformats.org/officeDocument/2006/relationships/tags" Target="../tags/tag49.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90"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任意多边形: 形状 26"/>
          <p:cNvSpPr/>
          <p:nvPr userDrawn="1">
            <p:custDataLst>
              <p:tags r:id="rId4"/>
            </p:custDataLst>
          </p:nvPr>
        </p:nvSpPr>
        <p:spPr>
          <a:xfrm>
            <a:off x="0" y="4409937"/>
            <a:ext cx="5450431" cy="2448063"/>
          </a:xfrm>
          <a:custGeom>
            <a:avLst/>
            <a:gdLst>
              <a:gd name="connsiteX0" fmla="*/ 0 w 5450431"/>
              <a:gd name="connsiteY0" fmla="*/ 0 h 2448063"/>
              <a:gd name="connsiteX1" fmla="*/ 262211 w 5450431"/>
              <a:gd name="connsiteY1" fmla="*/ 13154 h 2448063"/>
              <a:gd name="connsiteX2" fmla="*/ 1675086 w 5450431"/>
              <a:gd name="connsiteY2" fmla="*/ 787219 h 2448063"/>
              <a:gd name="connsiteX3" fmla="*/ 3958546 w 5450431"/>
              <a:gd name="connsiteY3" fmla="*/ 1629229 h 2448063"/>
              <a:gd name="connsiteX4" fmla="*/ 5450431 w 5450431"/>
              <a:gd name="connsiteY4" fmla="*/ 2448063 h 2448063"/>
              <a:gd name="connsiteX5" fmla="*/ 0 w 5450431"/>
              <a:gd name="connsiteY5" fmla="*/ 2448063 h 24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50431" h="2448063">
                <a:moveTo>
                  <a:pt x="0" y="0"/>
                </a:moveTo>
                <a:lnTo>
                  <a:pt x="262211" y="13154"/>
                </a:lnTo>
                <a:lnTo>
                  <a:pt x="1675086" y="787219"/>
                </a:lnTo>
                <a:lnTo>
                  <a:pt x="3958546" y="1629229"/>
                </a:lnTo>
                <a:lnTo>
                  <a:pt x="5450431" y="2448063"/>
                </a:lnTo>
                <a:lnTo>
                  <a:pt x="0" y="2448063"/>
                </a:lnTo>
                <a:close/>
              </a:path>
            </a:pathLst>
          </a:custGeom>
          <a:gradFill>
            <a:gsLst>
              <a:gs pos="7000">
                <a:schemeClr val="bg2"/>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31" name="任意多边形: 形状 30"/>
          <p:cNvSpPr/>
          <p:nvPr userDrawn="1">
            <p:custDataLst>
              <p:tags r:id="rId5"/>
            </p:custDataLst>
          </p:nvPr>
        </p:nvSpPr>
        <p:spPr>
          <a:xfrm>
            <a:off x="0" y="4174789"/>
            <a:ext cx="8416715" cy="2683211"/>
          </a:xfrm>
          <a:custGeom>
            <a:avLst/>
            <a:gdLst>
              <a:gd name="connsiteX0" fmla="*/ 0 w 8416715"/>
              <a:gd name="connsiteY0" fmla="*/ 0 h 2683211"/>
              <a:gd name="connsiteX1" fmla="*/ 34071 w 8416715"/>
              <a:gd name="connsiteY1" fmla="*/ 23738 h 2683211"/>
              <a:gd name="connsiteX2" fmla="*/ 1029138 w 8416715"/>
              <a:gd name="connsiteY2" fmla="*/ 293972 h 2683211"/>
              <a:gd name="connsiteX3" fmla="*/ 3448488 w 8416715"/>
              <a:gd name="connsiteY3" fmla="*/ 1306137 h 2683211"/>
              <a:gd name="connsiteX4" fmla="*/ 6820262 w 8416715"/>
              <a:gd name="connsiteY4" fmla="*/ 1878475 h 2683211"/>
              <a:gd name="connsiteX5" fmla="*/ 8405647 w 8416715"/>
              <a:gd name="connsiteY5" fmla="*/ 2657857 h 2683211"/>
              <a:gd name="connsiteX6" fmla="*/ 8416715 w 8416715"/>
              <a:gd name="connsiteY6" fmla="*/ 2683211 h 2683211"/>
              <a:gd name="connsiteX7" fmla="*/ 4835515 w 8416715"/>
              <a:gd name="connsiteY7" fmla="*/ 2683211 h 2683211"/>
              <a:gd name="connsiteX8" fmla="*/ 4791028 w 8416715"/>
              <a:gd name="connsiteY8" fmla="*/ 2599803 h 2683211"/>
              <a:gd name="connsiteX9" fmla="*/ 4129716 w 8416715"/>
              <a:gd name="connsiteY9" fmla="*/ 2244082 h 2683211"/>
              <a:gd name="connsiteX10" fmla="*/ 1953673 w 8416715"/>
              <a:gd name="connsiteY10" fmla="*/ 1698262 h 2683211"/>
              <a:gd name="connsiteX11" fmla="*/ 191363 w 8416715"/>
              <a:gd name="connsiteY11" fmla="*/ 1104807 h 2683211"/>
              <a:gd name="connsiteX12" fmla="*/ 0 w 8416715"/>
              <a:gd name="connsiteY12" fmla="*/ 1124575 h 26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16715" h="2683211">
                <a:moveTo>
                  <a:pt x="0" y="0"/>
                </a:moveTo>
                <a:lnTo>
                  <a:pt x="34071" y="23738"/>
                </a:lnTo>
                <a:cubicBezTo>
                  <a:pt x="262623" y="173443"/>
                  <a:pt x="598075" y="315194"/>
                  <a:pt x="1029138" y="293972"/>
                </a:cubicBezTo>
                <a:cubicBezTo>
                  <a:pt x="1891189" y="251605"/>
                  <a:pt x="2808865" y="611954"/>
                  <a:pt x="3448488" y="1306137"/>
                </a:cubicBezTo>
                <a:cubicBezTo>
                  <a:pt x="4088111" y="2000318"/>
                  <a:pt x="5784399" y="1756555"/>
                  <a:pt x="6820262" y="1878475"/>
                </a:cubicBezTo>
                <a:cubicBezTo>
                  <a:pt x="7726642" y="1985088"/>
                  <a:pt x="8180591" y="2237786"/>
                  <a:pt x="8405647" y="2657857"/>
                </a:cubicBezTo>
                <a:lnTo>
                  <a:pt x="8416715" y="2683211"/>
                </a:lnTo>
                <a:lnTo>
                  <a:pt x="4835515" y="2683211"/>
                </a:lnTo>
                <a:lnTo>
                  <a:pt x="4791028" y="2599803"/>
                </a:lnTo>
                <a:cubicBezTo>
                  <a:pt x="4701522" y="2466663"/>
                  <a:pt x="4515555" y="2315634"/>
                  <a:pt x="4129716" y="2244082"/>
                </a:cubicBezTo>
                <a:cubicBezTo>
                  <a:pt x="3358039" y="2100979"/>
                  <a:pt x="2551614" y="2244082"/>
                  <a:pt x="1953673" y="1698262"/>
                </a:cubicBezTo>
                <a:cubicBezTo>
                  <a:pt x="1430474" y="1220669"/>
                  <a:pt x="1051143" y="1031104"/>
                  <a:pt x="191363" y="1104807"/>
                </a:cubicBezTo>
                <a:lnTo>
                  <a:pt x="0" y="1124575"/>
                </a:lnTo>
                <a:close/>
              </a:path>
            </a:pathLst>
          </a:custGeom>
          <a:gradFill>
            <a:gsLst>
              <a:gs pos="0">
                <a:schemeClr val="bg2">
                  <a:lumMod val="85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19" name="任意多边形: 形状 4265"/>
          <p:cNvSpPr/>
          <p:nvPr userDrawn="1">
            <p:custDataLst>
              <p:tags r:id="rId6"/>
            </p:custDataLst>
          </p:nvPr>
        </p:nvSpPr>
        <p:spPr>
          <a:xfrm>
            <a:off x="3456037" y="3974594"/>
            <a:ext cx="8650153" cy="2883407"/>
          </a:xfrm>
          <a:custGeom>
            <a:avLst/>
            <a:gdLst>
              <a:gd name="connsiteX0" fmla="*/ 26978 w 59762"/>
              <a:gd name="connsiteY0" fmla="*/ 13087 h 23240"/>
              <a:gd name="connsiteX1" fmla="*/ 58568 w 59762"/>
              <a:gd name="connsiteY1" fmla="*/ 0 h 23240"/>
              <a:gd name="connsiteX2" fmla="*/ 51949 w 59762"/>
              <a:gd name="connsiteY2" fmla="*/ 601 h 23240"/>
              <a:gd name="connsiteX3" fmla="*/ 44277 w 59762"/>
              <a:gd name="connsiteY3" fmla="*/ 7521 h 23240"/>
              <a:gd name="connsiteX4" fmla="*/ 8400 w 59762"/>
              <a:gd name="connsiteY4" fmla="*/ 10530 h 23240"/>
              <a:gd name="connsiteX5" fmla="*/ 22239 w 59762"/>
              <a:gd name="connsiteY5" fmla="*/ 12109 h 23240"/>
              <a:gd name="connsiteX6" fmla="*/ 1180 w 59762"/>
              <a:gd name="connsiteY6" fmla="*/ 23241 h 23240"/>
              <a:gd name="connsiteX7" fmla="*/ 36304 w 59762"/>
              <a:gd name="connsiteY7" fmla="*/ 15193 h 23240"/>
              <a:gd name="connsiteX8" fmla="*/ 26978 w 59762"/>
              <a:gd name="connsiteY8" fmla="*/ 13087 h 2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22" h="4541">
                <a:moveTo>
                  <a:pt x="8006" y="4527"/>
                </a:moveTo>
                <a:cubicBezTo>
                  <a:pt x="8006" y="4529"/>
                  <a:pt x="8006" y="4531"/>
                  <a:pt x="8007" y="4532"/>
                </a:cubicBezTo>
                <a:cubicBezTo>
                  <a:pt x="8017" y="4532"/>
                  <a:pt x="8033" y="4528"/>
                  <a:pt x="8035" y="4532"/>
                </a:cubicBezTo>
                <a:cubicBezTo>
                  <a:pt x="8029" y="4534"/>
                  <a:pt x="7982" y="4546"/>
                  <a:pt x="8000" y="4538"/>
                </a:cubicBezTo>
                <a:cubicBezTo>
                  <a:pt x="8025" y="4535"/>
                  <a:pt x="7981" y="4531"/>
                  <a:pt x="8006" y="4527"/>
                </a:cubicBezTo>
                <a:close/>
                <a:moveTo>
                  <a:pt x="9504" y="4527"/>
                </a:moveTo>
                <a:cubicBezTo>
                  <a:pt x="9518" y="4527"/>
                  <a:pt x="9513" y="4536"/>
                  <a:pt x="9501" y="4541"/>
                </a:cubicBezTo>
                <a:cubicBezTo>
                  <a:pt x="9503" y="4534"/>
                  <a:pt x="9487" y="4538"/>
                  <a:pt x="9492" y="4529"/>
                </a:cubicBezTo>
                <a:cubicBezTo>
                  <a:pt x="9497" y="4528"/>
                  <a:pt x="9501" y="4527"/>
                  <a:pt x="9504" y="4527"/>
                </a:cubicBezTo>
                <a:close/>
                <a:moveTo>
                  <a:pt x="7378" y="4520"/>
                </a:moveTo>
                <a:cubicBezTo>
                  <a:pt x="7386" y="4535"/>
                  <a:pt x="7401" y="4514"/>
                  <a:pt x="7415" y="4526"/>
                </a:cubicBezTo>
                <a:cubicBezTo>
                  <a:pt x="7401" y="4526"/>
                  <a:pt x="7401" y="4530"/>
                  <a:pt x="7394" y="4532"/>
                </a:cubicBezTo>
                <a:cubicBezTo>
                  <a:pt x="7380" y="4519"/>
                  <a:pt x="7322" y="4542"/>
                  <a:pt x="7299" y="4534"/>
                </a:cubicBezTo>
                <a:cubicBezTo>
                  <a:pt x="7334" y="4532"/>
                  <a:pt x="7364" y="4528"/>
                  <a:pt x="7378" y="4520"/>
                </a:cubicBezTo>
                <a:close/>
                <a:moveTo>
                  <a:pt x="8405" y="4520"/>
                </a:moveTo>
                <a:cubicBezTo>
                  <a:pt x="8404" y="4525"/>
                  <a:pt x="8416" y="4524"/>
                  <a:pt x="8421" y="4525"/>
                </a:cubicBezTo>
                <a:cubicBezTo>
                  <a:pt x="8409" y="4532"/>
                  <a:pt x="8400" y="4527"/>
                  <a:pt x="8385" y="4528"/>
                </a:cubicBezTo>
                <a:cubicBezTo>
                  <a:pt x="8378" y="4531"/>
                  <a:pt x="8369" y="4546"/>
                  <a:pt x="8357" y="4539"/>
                </a:cubicBezTo>
                <a:cubicBezTo>
                  <a:pt x="8366" y="4537"/>
                  <a:pt x="8371" y="4534"/>
                  <a:pt x="8370" y="4530"/>
                </a:cubicBezTo>
                <a:cubicBezTo>
                  <a:pt x="8379" y="4526"/>
                  <a:pt x="8396" y="4524"/>
                  <a:pt x="8405" y="4520"/>
                </a:cubicBezTo>
                <a:close/>
                <a:moveTo>
                  <a:pt x="8237" y="4516"/>
                </a:moveTo>
                <a:cubicBezTo>
                  <a:pt x="8268" y="4522"/>
                  <a:pt x="8324" y="4512"/>
                  <a:pt x="8333" y="4523"/>
                </a:cubicBezTo>
                <a:cubicBezTo>
                  <a:pt x="8301" y="4521"/>
                  <a:pt x="8256" y="4524"/>
                  <a:pt x="8237" y="4516"/>
                </a:cubicBezTo>
                <a:close/>
                <a:moveTo>
                  <a:pt x="7873" y="4515"/>
                </a:moveTo>
                <a:cubicBezTo>
                  <a:pt x="7876" y="4521"/>
                  <a:pt x="7896" y="4519"/>
                  <a:pt x="7903" y="4523"/>
                </a:cubicBezTo>
                <a:cubicBezTo>
                  <a:pt x="7867" y="4525"/>
                  <a:pt x="7825" y="4529"/>
                  <a:pt x="7815" y="4518"/>
                </a:cubicBezTo>
                <a:cubicBezTo>
                  <a:pt x="7846" y="4513"/>
                  <a:pt x="7859" y="4528"/>
                  <a:pt x="7873" y="4515"/>
                </a:cubicBezTo>
                <a:close/>
                <a:moveTo>
                  <a:pt x="8099" y="4515"/>
                </a:moveTo>
                <a:cubicBezTo>
                  <a:pt x="8102" y="4521"/>
                  <a:pt x="8099" y="4525"/>
                  <a:pt x="8093" y="4529"/>
                </a:cubicBezTo>
                <a:cubicBezTo>
                  <a:pt x="8085" y="4530"/>
                  <a:pt x="8073" y="4532"/>
                  <a:pt x="8071" y="4529"/>
                </a:cubicBezTo>
                <a:cubicBezTo>
                  <a:pt x="8088" y="4526"/>
                  <a:pt x="8086" y="4519"/>
                  <a:pt x="8099" y="4515"/>
                </a:cubicBezTo>
                <a:close/>
                <a:moveTo>
                  <a:pt x="7347" y="4512"/>
                </a:moveTo>
                <a:cubicBezTo>
                  <a:pt x="7349" y="4512"/>
                  <a:pt x="7350" y="4512"/>
                  <a:pt x="7352" y="4512"/>
                </a:cubicBezTo>
                <a:cubicBezTo>
                  <a:pt x="7358" y="4512"/>
                  <a:pt x="7362" y="4514"/>
                  <a:pt x="7363" y="4516"/>
                </a:cubicBezTo>
                <a:cubicBezTo>
                  <a:pt x="7338" y="4519"/>
                  <a:pt x="7379" y="4524"/>
                  <a:pt x="7357" y="4525"/>
                </a:cubicBezTo>
                <a:cubicBezTo>
                  <a:pt x="7350" y="4523"/>
                  <a:pt x="7335" y="4526"/>
                  <a:pt x="7313" y="4525"/>
                </a:cubicBezTo>
                <a:lnTo>
                  <a:pt x="7312" y="4515"/>
                </a:lnTo>
                <a:cubicBezTo>
                  <a:pt x="7323" y="4514"/>
                  <a:pt x="7337" y="4513"/>
                  <a:pt x="7347" y="4512"/>
                </a:cubicBezTo>
                <a:close/>
                <a:moveTo>
                  <a:pt x="8699" y="4512"/>
                </a:moveTo>
                <a:cubicBezTo>
                  <a:pt x="8715" y="4512"/>
                  <a:pt x="8721" y="4517"/>
                  <a:pt x="8732" y="4519"/>
                </a:cubicBezTo>
                <a:cubicBezTo>
                  <a:pt x="8703" y="4523"/>
                  <a:pt x="8704" y="4512"/>
                  <a:pt x="8681" y="4514"/>
                </a:cubicBezTo>
                <a:cubicBezTo>
                  <a:pt x="8688" y="4512"/>
                  <a:pt x="8694" y="4512"/>
                  <a:pt x="8699" y="4512"/>
                </a:cubicBezTo>
                <a:close/>
                <a:moveTo>
                  <a:pt x="8386" y="4509"/>
                </a:moveTo>
                <a:cubicBezTo>
                  <a:pt x="8395" y="4509"/>
                  <a:pt x="8401" y="4510"/>
                  <a:pt x="8404" y="4514"/>
                </a:cubicBezTo>
                <a:cubicBezTo>
                  <a:pt x="8383" y="4513"/>
                  <a:pt x="8379" y="4510"/>
                  <a:pt x="8361" y="4519"/>
                </a:cubicBezTo>
                <a:cubicBezTo>
                  <a:pt x="8361" y="4515"/>
                  <a:pt x="8357" y="4514"/>
                  <a:pt x="8353" y="4512"/>
                </a:cubicBezTo>
                <a:cubicBezTo>
                  <a:pt x="8366" y="4510"/>
                  <a:pt x="8378" y="4509"/>
                  <a:pt x="8386" y="4509"/>
                </a:cubicBezTo>
                <a:close/>
                <a:moveTo>
                  <a:pt x="7384" y="4507"/>
                </a:moveTo>
                <a:cubicBezTo>
                  <a:pt x="7399" y="4513"/>
                  <a:pt x="7450" y="4503"/>
                  <a:pt x="7457" y="4512"/>
                </a:cubicBezTo>
                <a:cubicBezTo>
                  <a:pt x="7432" y="4512"/>
                  <a:pt x="7398" y="4518"/>
                  <a:pt x="7384" y="4507"/>
                </a:cubicBezTo>
                <a:close/>
                <a:moveTo>
                  <a:pt x="9277" y="4504"/>
                </a:moveTo>
                <a:cubicBezTo>
                  <a:pt x="9280" y="4504"/>
                  <a:pt x="9282" y="4506"/>
                  <a:pt x="9284" y="4510"/>
                </a:cubicBezTo>
                <a:cubicBezTo>
                  <a:pt x="9273" y="4510"/>
                  <a:pt x="9248" y="4519"/>
                  <a:pt x="9248" y="4513"/>
                </a:cubicBezTo>
                <a:cubicBezTo>
                  <a:pt x="9259" y="4510"/>
                  <a:pt x="9270" y="4504"/>
                  <a:pt x="9277" y="4504"/>
                </a:cubicBezTo>
                <a:close/>
                <a:moveTo>
                  <a:pt x="9250" y="4504"/>
                </a:moveTo>
                <a:cubicBezTo>
                  <a:pt x="9251" y="4504"/>
                  <a:pt x="9252" y="4504"/>
                  <a:pt x="9254" y="4504"/>
                </a:cubicBezTo>
                <a:cubicBezTo>
                  <a:pt x="9229" y="4509"/>
                  <a:pt x="9214" y="4529"/>
                  <a:pt x="9184" y="4524"/>
                </a:cubicBezTo>
                <a:cubicBezTo>
                  <a:pt x="9207" y="4521"/>
                  <a:pt x="9229" y="4513"/>
                  <a:pt x="9211" y="4509"/>
                </a:cubicBezTo>
                <a:cubicBezTo>
                  <a:pt x="9227" y="4511"/>
                  <a:pt x="9240" y="4503"/>
                  <a:pt x="9250" y="4504"/>
                </a:cubicBezTo>
                <a:close/>
                <a:moveTo>
                  <a:pt x="8977" y="4503"/>
                </a:moveTo>
                <a:cubicBezTo>
                  <a:pt x="8982" y="4508"/>
                  <a:pt x="9004" y="4513"/>
                  <a:pt x="8980" y="4519"/>
                </a:cubicBezTo>
                <a:cubicBezTo>
                  <a:pt x="8960" y="4518"/>
                  <a:pt x="8946" y="4514"/>
                  <a:pt x="8934" y="4510"/>
                </a:cubicBezTo>
                <a:cubicBezTo>
                  <a:pt x="8949" y="4507"/>
                  <a:pt x="8963" y="4505"/>
                  <a:pt x="8977" y="4503"/>
                </a:cubicBezTo>
                <a:close/>
                <a:moveTo>
                  <a:pt x="7952" y="4503"/>
                </a:moveTo>
                <a:cubicBezTo>
                  <a:pt x="7971" y="4508"/>
                  <a:pt x="7953" y="4516"/>
                  <a:pt x="7989" y="4507"/>
                </a:cubicBezTo>
                <a:cubicBezTo>
                  <a:pt x="7991" y="4515"/>
                  <a:pt x="7960" y="4515"/>
                  <a:pt x="7954" y="4521"/>
                </a:cubicBezTo>
                <a:cubicBezTo>
                  <a:pt x="7951" y="4515"/>
                  <a:pt x="7922" y="4521"/>
                  <a:pt x="7917" y="4517"/>
                </a:cubicBezTo>
                <a:cubicBezTo>
                  <a:pt x="7923" y="4516"/>
                  <a:pt x="7925" y="4514"/>
                  <a:pt x="7924" y="4511"/>
                </a:cubicBezTo>
                <a:cubicBezTo>
                  <a:pt x="7961" y="4512"/>
                  <a:pt x="7925" y="4509"/>
                  <a:pt x="7952" y="4503"/>
                </a:cubicBezTo>
                <a:close/>
                <a:moveTo>
                  <a:pt x="8869" y="4502"/>
                </a:moveTo>
                <a:cubicBezTo>
                  <a:pt x="8870" y="4505"/>
                  <a:pt x="8872" y="4508"/>
                  <a:pt x="8884" y="4505"/>
                </a:cubicBezTo>
                <a:cubicBezTo>
                  <a:pt x="8873" y="4509"/>
                  <a:pt x="8818" y="4521"/>
                  <a:pt x="8793" y="4524"/>
                </a:cubicBezTo>
                <a:cubicBezTo>
                  <a:pt x="8800" y="4523"/>
                  <a:pt x="8809" y="4517"/>
                  <a:pt x="8799" y="4518"/>
                </a:cubicBezTo>
                <a:cubicBezTo>
                  <a:pt x="8775" y="4524"/>
                  <a:pt x="8760" y="4532"/>
                  <a:pt x="8737" y="4538"/>
                </a:cubicBezTo>
                <a:cubicBezTo>
                  <a:pt x="8721" y="4538"/>
                  <a:pt x="8691" y="4545"/>
                  <a:pt x="8686" y="4538"/>
                </a:cubicBezTo>
                <a:cubicBezTo>
                  <a:pt x="8766" y="4522"/>
                  <a:pt x="8799" y="4511"/>
                  <a:pt x="8869" y="4502"/>
                </a:cubicBezTo>
                <a:close/>
                <a:moveTo>
                  <a:pt x="8032" y="4499"/>
                </a:moveTo>
                <a:cubicBezTo>
                  <a:pt x="8034" y="4499"/>
                  <a:pt x="8036" y="4500"/>
                  <a:pt x="8039" y="4501"/>
                </a:cubicBezTo>
                <a:cubicBezTo>
                  <a:pt x="8032" y="4505"/>
                  <a:pt x="8025" y="4508"/>
                  <a:pt x="8018" y="4511"/>
                </a:cubicBezTo>
                <a:cubicBezTo>
                  <a:pt x="8034" y="4509"/>
                  <a:pt x="8045" y="4509"/>
                  <a:pt x="8048" y="4513"/>
                </a:cubicBezTo>
                <a:cubicBezTo>
                  <a:pt x="8025" y="4517"/>
                  <a:pt x="8019" y="4511"/>
                  <a:pt x="8005" y="4518"/>
                </a:cubicBezTo>
                <a:cubicBezTo>
                  <a:pt x="8005" y="4513"/>
                  <a:pt x="7996" y="4513"/>
                  <a:pt x="7996" y="4508"/>
                </a:cubicBezTo>
                <a:cubicBezTo>
                  <a:pt x="8016" y="4510"/>
                  <a:pt x="8023" y="4499"/>
                  <a:pt x="8032" y="4499"/>
                </a:cubicBezTo>
                <a:close/>
                <a:moveTo>
                  <a:pt x="10592" y="4497"/>
                </a:moveTo>
                <a:cubicBezTo>
                  <a:pt x="10593" y="4497"/>
                  <a:pt x="10594" y="4497"/>
                  <a:pt x="10595" y="4498"/>
                </a:cubicBezTo>
                <a:cubicBezTo>
                  <a:pt x="10553" y="4516"/>
                  <a:pt x="10509" y="4518"/>
                  <a:pt x="10479" y="4538"/>
                </a:cubicBezTo>
                <a:cubicBezTo>
                  <a:pt x="10479" y="4535"/>
                  <a:pt x="10467" y="4539"/>
                  <a:pt x="10464" y="4536"/>
                </a:cubicBezTo>
                <a:cubicBezTo>
                  <a:pt x="10473" y="4522"/>
                  <a:pt x="10514" y="4527"/>
                  <a:pt x="10518" y="4512"/>
                </a:cubicBezTo>
                <a:cubicBezTo>
                  <a:pt x="10534" y="4513"/>
                  <a:pt x="10574" y="4497"/>
                  <a:pt x="10592" y="4497"/>
                </a:cubicBezTo>
                <a:close/>
                <a:moveTo>
                  <a:pt x="7577" y="4494"/>
                </a:moveTo>
                <a:cubicBezTo>
                  <a:pt x="7592" y="4494"/>
                  <a:pt x="7606" y="4495"/>
                  <a:pt x="7616" y="4497"/>
                </a:cubicBezTo>
                <a:cubicBezTo>
                  <a:pt x="7597" y="4507"/>
                  <a:pt x="7571" y="4497"/>
                  <a:pt x="7544" y="4501"/>
                </a:cubicBezTo>
                <a:cubicBezTo>
                  <a:pt x="7543" y="4504"/>
                  <a:pt x="7546" y="4508"/>
                  <a:pt x="7537" y="4509"/>
                </a:cubicBezTo>
                <a:cubicBezTo>
                  <a:pt x="7537" y="4498"/>
                  <a:pt x="7481" y="4512"/>
                  <a:pt x="7471" y="4506"/>
                </a:cubicBezTo>
                <a:cubicBezTo>
                  <a:pt x="7499" y="4501"/>
                  <a:pt x="7542" y="4495"/>
                  <a:pt x="7577" y="4494"/>
                </a:cubicBezTo>
                <a:close/>
                <a:moveTo>
                  <a:pt x="6857" y="4494"/>
                </a:moveTo>
                <a:cubicBezTo>
                  <a:pt x="6895" y="4501"/>
                  <a:pt x="6950" y="4487"/>
                  <a:pt x="6975" y="4506"/>
                </a:cubicBezTo>
                <a:cubicBezTo>
                  <a:pt x="7002" y="4507"/>
                  <a:pt x="7014" y="4491"/>
                  <a:pt x="7033" y="4498"/>
                </a:cubicBezTo>
                <a:cubicBezTo>
                  <a:pt x="7024" y="4498"/>
                  <a:pt x="7025" y="4502"/>
                  <a:pt x="7026" y="4506"/>
                </a:cubicBezTo>
                <a:cubicBezTo>
                  <a:pt x="6992" y="4505"/>
                  <a:pt x="7019" y="4510"/>
                  <a:pt x="7005" y="4512"/>
                </a:cubicBezTo>
                <a:cubicBezTo>
                  <a:pt x="7001" y="4509"/>
                  <a:pt x="6997" y="4507"/>
                  <a:pt x="6990" y="4505"/>
                </a:cubicBezTo>
                <a:cubicBezTo>
                  <a:pt x="6995" y="4511"/>
                  <a:pt x="6954" y="4514"/>
                  <a:pt x="6939" y="4510"/>
                </a:cubicBezTo>
                <a:cubicBezTo>
                  <a:pt x="6958" y="4511"/>
                  <a:pt x="6965" y="4508"/>
                  <a:pt x="6960" y="4501"/>
                </a:cubicBezTo>
                <a:cubicBezTo>
                  <a:pt x="6927" y="4503"/>
                  <a:pt x="6931" y="4501"/>
                  <a:pt x="6902" y="4505"/>
                </a:cubicBezTo>
                <a:cubicBezTo>
                  <a:pt x="6905" y="4494"/>
                  <a:pt x="6860" y="4503"/>
                  <a:pt x="6857" y="4494"/>
                </a:cubicBezTo>
                <a:close/>
                <a:moveTo>
                  <a:pt x="8567" y="4492"/>
                </a:moveTo>
                <a:cubicBezTo>
                  <a:pt x="8569" y="4492"/>
                  <a:pt x="8572" y="4492"/>
                  <a:pt x="8576" y="4493"/>
                </a:cubicBezTo>
                <a:cubicBezTo>
                  <a:pt x="8562" y="4495"/>
                  <a:pt x="8561" y="4497"/>
                  <a:pt x="8569" y="4500"/>
                </a:cubicBezTo>
                <a:cubicBezTo>
                  <a:pt x="8556" y="4500"/>
                  <a:pt x="8528" y="4508"/>
                  <a:pt x="8526" y="4503"/>
                </a:cubicBezTo>
                <a:cubicBezTo>
                  <a:pt x="8546" y="4503"/>
                  <a:pt x="8555" y="4492"/>
                  <a:pt x="8567" y="4492"/>
                </a:cubicBezTo>
                <a:close/>
                <a:moveTo>
                  <a:pt x="8464" y="4490"/>
                </a:moveTo>
                <a:cubicBezTo>
                  <a:pt x="8477" y="4490"/>
                  <a:pt x="8468" y="4496"/>
                  <a:pt x="8460" y="4501"/>
                </a:cubicBezTo>
                <a:cubicBezTo>
                  <a:pt x="8444" y="4504"/>
                  <a:pt x="8411" y="4503"/>
                  <a:pt x="8431" y="4497"/>
                </a:cubicBezTo>
                <a:cubicBezTo>
                  <a:pt x="8433" y="4501"/>
                  <a:pt x="8444" y="4501"/>
                  <a:pt x="8460" y="4498"/>
                </a:cubicBezTo>
                <a:cubicBezTo>
                  <a:pt x="8460" y="4494"/>
                  <a:pt x="8456" y="4493"/>
                  <a:pt x="8452" y="4491"/>
                </a:cubicBezTo>
                <a:cubicBezTo>
                  <a:pt x="8457" y="4490"/>
                  <a:pt x="8461" y="4490"/>
                  <a:pt x="8464" y="4490"/>
                </a:cubicBezTo>
                <a:close/>
                <a:moveTo>
                  <a:pt x="8284" y="4489"/>
                </a:moveTo>
                <a:cubicBezTo>
                  <a:pt x="8286" y="4497"/>
                  <a:pt x="8315" y="4490"/>
                  <a:pt x="8315" y="4499"/>
                </a:cubicBezTo>
                <a:cubicBezTo>
                  <a:pt x="8296" y="4500"/>
                  <a:pt x="8281" y="4499"/>
                  <a:pt x="8271" y="4496"/>
                </a:cubicBezTo>
                <a:cubicBezTo>
                  <a:pt x="8280" y="4495"/>
                  <a:pt x="8277" y="4491"/>
                  <a:pt x="8284" y="4489"/>
                </a:cubicBezTo>
                <a:close/>
                <a:moveTo>
                  <a:pt x="8102" y="4489"/>
                </a:moveTo>
                <a:cubicBezTo>
                  <a:pt x="8103" y="4494"/>
                  <a:pt x="8122" y="4490"/>
                  <a:pt x="8118" y="4497"/>
                </a:cubicBezTo>
                <a:cubicBezTo>
                  <a:pt x="8105" y="4498"/>
                  <a:pt x="8102" y="4502"/>
                  <a:pt x="8105" y="4507"/>
                </a:cubicBezTo>
                <a:cubicBezTo>
                  <a:pt x="8109" y="4506"/>
                  <a:pt x="8113" y="4508"/>
                  <a:pt x="8105" y="4509"/>
                </a:cubicBezTo>
                <a:cubicBezTo>
                  <a:pt x="8096" y="4500"/>
                  <a:pt x="8083" y="4512"/>
                  <a:pt x="8062" y="4514"/>
                </a:cubicBezTo>
                <a:cubicBezTo>
                  <a:pt x="8071" y="4504"/>
                  <a:pt x="8105" y="4501"/>
                  <a:pt x="8102" y="4489"/>
                </a:cubicBezTo>
                <a:close/>
                <a:moveTo>
                  <a:pt x="7979" y="4484"/>
                </a:moveTo>
                <a:cubicBezTo>
                  <a:pt x="7981" y="4484"/>
                  <a:pt x="7983" y="4485"/>
                  <a:pt x="7986" y="4486"/>
                </a:cubicBezTo>
                <a:cubicBezTo>
                  <a:pt x="7950" y="4491"/>
                  <a:pt x="7989" y="4494"/>
                  <a:pt x="7987" y="4499"/>
                </a:cubicBezTo>
                <a:cubicBezTo>
                  <a:pt x="7951" y="4508"/>
                  <a:pt x="7963" y="4484"/>
                  <a:pt x="7979" y="4484"/>
                </a:cubicBezTo>
                <a:close/>
                <a:moveTo>
                  <a:pt x="8074" y="4481"/>
                </a:moveTo>
                <a:cubicBezTo>
                  <a:pt x="8076" y="4481"/>
                  <a:pt x="8078" y="4481"/>
                  <a:pt x="8080" y="4483"/>
                </a:cubicBezTo>
                <a:cubicBezTo>
                  <a:pt x="8067" y="4487"/>
                  <a:pt x="8072" y="4495"/>
                  <a:pt x="8045" y="4495"/>
                </a:cubicBezTo>
                <a:cubicBezTo>
                  <a:pt x="8046" y="4491"/>
                  <a:pt x="8041" y="4486"/>
                  <a:pt x="8051" y="4484"/>
                </a:cubicBezTo>
                <a:cubicBezTo>
                  <a:pt x="8053" y="4486"/>
                  <a:pt x="8052" y="4489"/>
                  <a:pt x="8059" y="4488"/>
                </a:cubicBezTo>
                <a:cubicBezTo>
                  <a:pt x="8064" y="4488"/>
                  <a:pt x="8069" y="4481"/>
                  <a:pt x="8074" y="4481"/>
                </a:cubicBezTo>
                <a:close/>
                <a:moveTo>
                  <a:pt x="7810" y="4480"/>
                </a:moveTo>
                <a:cubicBezTo>
                  <a:pt x="7787" y="4482"/>
                  <a:pt x="7775" y="4487"/>
                  <a:pt x="7746" y="4488"/>
                </a:cubicBezTo>
                <a:cubicBezTo>
                  <a:pt x="7743" y="4485"/>
                  <a:pt x="7733" y="4485"/>
                  <a:pt x="7730" y="4482"/>
                </a:cubicBezTo>
                <a:cubicBezTo>
                  <a:pt x="7768" y="4482"/>
                  <a:pt x="7781" y="4480"/>
                  <a:pt x="7810" y="4480"/>
                </a:cubicBezTo>
                <a:close/>
                <a:moveTo>
                  <a:pt x="10639" y="4480"/>
                </a:moveTo>
                <a:cubicBezTo>
                  <a:pt x="10643" y="4479"/>
                  <a:pt x="10647" y="4480"/>
                  <a:pt x="10650" y="4481"/>
                </a:cubicBezTo>
                <a:cubicBezTo>
                  <a:pt x="10638" y="4484"/>
                  <a:pt x="10611" y="4498"/>
                  <a:pt x="10601" y="4493"/>
                </a:cubicBezTo>
                <a:cubicBezTo>
                  <a:pt x="10612" y="4487"/>
                  <a:pt x="10627" y="4480"/>
                  <a:pt x="10639" y="4480"/>
                </a:cubicBezTo>
                <a:close/>
                <a:moveTo>
                  <a:pt x="8137" y="4478"/>
                </a:moveTo>
                <a:cubicBezTo>
                  <a:pt x="8139" y="4478"/>
                  <a:pt x="8142" y="4478"/>
                  <a:pt x="8145" y="4479"/>
                </a:cubicBezTo>
                <a:cubicBezTo>
                  <a:pt x="8140" y="4479"/>
                  <a:pt x="8136" y="4480"/>
                  <a:pt x="8138" y="4482"/>
                </a:cubicBezTo>
                <a:cubicBezTo>
                  <a:pt x="8146" y="4482"/>
                  <a:pt x="8158" y="4479"/>
                  <a:pt x="8160" y="4482"/>
                </a:cubicBezTo>
                <a:cubicBezTo>
                  <a:pt x="8148" y="4484"/>
                  <a:pt x="8157" y="4490"/>
                  <a:pt x="8146" y="4492"/>
                </a:cubicBezTo>
                <a:cubicBezTo>
                  <a:pt x="8134" y="4492"/>
                  <a:pt x="8124" y="4477"/>
                  <a:pt x="8137" y="4478"/>
                </a:cubicBezTo>
                <a:close/>
                <a:moveTo>
                  <a:pt x="7729" y="4476"/>
                </a:moveTo>
                <a:cubicBezTo>
                  <a:pt x="7733" y="4476"/>
                  <a:pt x="7736" y="4477"/>
                  <a:pt x="7737" y="4478"/>
                </a:cubicBezTo>
                <a:cubicBezTo>
                  <a:pt x="7709" y="4488"/>
                  <a:pt x="7659" y="4489"/>
                  <a:pt x="7629" y="4486"/>
                </a:cubicBezTo>
                <a:cubicBezTo>
                  <a:pt x="7657" y="4485"/>
                  <a:pt x="7663" y="4479"/>
                  <a:pt x="7686" y="4478"/>
                </a:cubicBezTo>
                <a:cubicBezTo>
                  <a:pt x="7680" y="4488"/>
                  <a:pt x="7712" y="4476"/>
                  <a:pt x="7729" y="4476"/>
                </a:cubicBezTo>
                <a:close/>
                <a:moveTo>
                  <a:pt x="8740" y="4475"/>
                </a:moveTo>
                <a:cubicBezTo>
                  <a:pt x="8742" y="4475"/>
                  <a:pt x="8745" y="4475"/>
                  <a:pt x="8747" y="4477"/>
                </a:cubicBezTo>
                <a:cubicBezTo>
                  <a:pt x="8734" y="4484"/>
                  <a:pt x="8701" y="4486"/>
                  <a:pt x="8690" y="4483"/>
                </a:cubicBezTo>
                <a:cubicBezTo>
                  <a:pt x="8716" y="4485"/>
                  <a:pt x="8729" y="4474"/>
                  <a:pt x="8740" y="4475"/>
                </a:cubicBezTo>
                <a:close/>
                <a:moveTo>
                  <a:pt x="8451" y="4474"/>
                </a:moveTo>
                <a:cubicBezTo>
                  <a:pt x="8452" y="4474"/>
                  <a:pt x="8454" y="4474"/>
                  <a:pt x="8456" y="4475"/>
                </a:cubicBezTo>
                <a:cubicBezTo>
                  <a:pt x="8448" y="4480"/>
                  <a:pt x="8429" y="4495"/>
                  <a:pt x="8408" y="4489"/>
                </a:cubicBezTo>
                <a:cubicBezTo>
                  <a:pt x="8433" y="4489"/>
                  <a:pt x="8438" y="4474"/>
                  <a:pt x="8451" y="4474"/>
                </a:cubicBezTo>
                <a:close/>
                <a:moveTo>
                  <a:pt x="9111" y="4473"/>
                </a:moveTo>
                <a:cubicBezTo>
                  <a:pt x="9113" y="4473"/>
                  <a:pt x="9115" y="4474"/>
                  <a:pt x="9118" y="4474"/>
                </a:cubicBezTo>
                <a:cubicBezTo>
                  <a:pt x="9109" y="4477"/>
                  <a:pt x="9102" y="4480"/>
                  <a:pt x="9097" y="4483"/>
                </a:cubicBezTo>
                <a:cubicBezTo>
                  <a:pt x="9116" y="4480"/>
                  <a:pt x="9139" y="4475"/>
                  <a:pt x="9141" y="4481"/>
                </a:cubicBezTo>
                <a:cubicBezTo>
                  <a:pt x="9103" y="4495"/>
                  <a:pt x="9120" y="4488"/>
                  <a:pt x="9091" y="4487"/>
                </a:cubicBezTo>
                <a:cubicBezTo>
                  <a:pt x="9091" y="4492"/>
                  <a:pt x="9094" y="4495"/>
                  <a:pt x="9099" y="4496"/>
                </a:cubicBezTo>
                <a:cubicBezTo>
                  <a:pt x="9090" y="4498"/>
                  <a:pt x="9084" y="4500"/>
                  <a:pt x="9079" y="4503"/>
                </a:cubicBezTo>
                <a:cubicBezTo>
                  <a:pt x="9062" y="4501"/>
                  <a:pt x="9086" y="4495"/>
                  <a:pt x="9070" y="4496"/>
                </a:cubicBezTo>
                <a:cubicBezTo>
                  <a:pt x="9056" y="4498"/>
                  <a:pt x="9063" y="4505"/>
                  <a:pt x="9043" y="4506"/>
                </a:cubicBezTo>
                <a:cubicBezTo>
                  <a:pt x="9045" y="4498"/>
                  <a:pt x="9005" y="4514"/>
                  <a:pt x="9007" y="4506"/>
                </a:cubicBezTo>
                <a:cubicBezTo>
                  <a:pt x="9023" y="4503"/>
                  <a:pt x="8997" y="4504"/>
                  <a:pt x="9013" y="4498"/>
                </a:cubicBezTo>
                <a:cubicBezTo>
                  <a:pt x="9035" y="4494"/>
                  <a:pt x="9068" y="4494"/>
                  <a:pt x="9054" y="4488"/>
                </a:cubicBezTo>
                <a:cubicBezTo>
                  <a:pt x="9084" y="4487"/>
                  <a:pt x="9095" y="4473"/>
                  <a:pt x="9111" y="4473"/>
                </a:cubicBezTo>
                <a:close/>
                <a:moveTo>
                  <a:pt x="8124" y="4471"/>
                </a:moveTo>
                <a:cubicBezTo>
                  <a:pt x="8127" y="4471"/>
                  <a:pt x="8129" y="4471"/>
                  <a:pt x="8129" y="4473"/>
                </a:cubicBezTo>
                <a:cubicBezTo>
                  <a:pt x="8115" y="4475"/>
                  <a:pt x="8124" y="4483"/>
                  <a:pt x="8109" y="4485"/>
                </a:cubicBezTo>
                <a:cubicBezTo>
                  <a:pt x="8115" y="4475"/>
                  <a:pt x="8082" y="4484"/>
                  <a:pt x="8086" y="4475"/>
                </a:cubicBezTo>
                <a:cubicBezTo>
                  <a:pt x="8095" y="4475"/>
                  <a:pt x="8114" y="4470"/>
                  <a:pt x="8124" y="4471"/>
                </a:cubicBezTo>
                <a:close/>
                <a:moveTo>
                  <a:pt x="8666" y="4468"/>
                </a:moveTo>
                <a:cubicBezTo>
                  <a:pt x="8682" y="4468"/>
                  <a:pt x="8689" y="4472"/>
                  <a:pt x="8696" y="4477"/>
                </a:cubicBezTo>
                <a:cubicBezTo>
                  <a:pt x="8672" y="4481"/>
                  <a:pt x="8673" y="4471"/>
                  <a:pt x="8659" y="4469"/>
                </a:cubicBezTo>
                <a:cubicBezTo>
                  <a:pt x="8662" y="4469"/>
                  <a:pt x="8664" y="4469"/>
                  <a:pt x="8666" y="4468"/>
                </a:cubicBezTo>
                <a:close/>
                <a:moveTo>
                  <a:pt x="8194" y="4465"/>
                </a:moveTo>
                <a:cubicBezTo>
                  <a:pt x="8198" y="4473"/>
                  <a:pt x="8186" y="4477"/>
                  <a:pt x="8174" y="4481"/>
                </a:cubicBezTo>
                <a:cubicBezTo>
                  <a:pt x="8174" y="4476"/>
                  <a:pt x="8171" y="4473"/>
                  <a:pt x="8165" y="4471"/>
                </a:cubicBezTo>
                <a:cubicBezTo>
                  <a:pt x="8179" y="4470"/>
                  <a:pt x="8181" y="4466"/>
                  <a:pt x="8194" y="4465"/>
                </a:cubicBezTo>
                <a:close/>
                <a:moveTo>
                  <a:pt x="8789" y="4463"/>
                </a:moveTo>
                <a:cubicBezTo>
                  <a:pt x="8789" y="4470"/>
                  <a:pt x="8774" y="4475"/>
                  <a:pt x="8762" y="4480"/>
                </a:cubicBezTo>
                <a:cubicBezTo>
                  <a:pt x="8759" y="4472"/>
                  <a:pt x="8769" y="4466"/>
                  <a:pt x="8789" y="4463"/>
                </a:cubicBezTo>
                <a:close/>
                <a:moveTo>
                  <a:pt x="9159" y="4462"/>
                </a:moveTo>
                <a:cubicBezTo>
                  <a:pt x="9159" y="4467"/>
                  <a:pt x="9167" y="4467"/>
                  <a:pt x="9181" y="4463"/>
                </a:cubicBezTo>
                <a:lnTo>
                  <a:pt x="9182" y="4471"/>
                </a:lnTo>
                <a:cubicBezTo>
                  <a:pt x="9155" y="4480"/>
                  <a:pt x="9167" y="4467"/>
                  <a:pt x="9153" y="4468"/>
                </a:cubicBezTo>
                <a:cubicBezTo>
                  <a:pt x="9144" y="4469"/>
                  <a:pt x="9133" y="4472"/>
                  <a:pt x="9131" y="4469"/>
                </a:cubicBezTo>
                <a:cubicBezTo>
                  <a:pt x="9141" y="4467"/>
                  <a:pt x="9144" y="4463"/>
                  <a:pt x="9159" y="4462"/>
                </a:cubicBezTo>
                <a:close/>
                <a:moveTo>
                  <a:pt x="7848" y="4458"/>
                </a:moveTo>
                <a:cubicBezTo>
                  <a:pt x="7859" y="4458"/>
                  <a:pt x="7867" y="4460"/>
                  <a:pt x="7867" y="4464"/>
                </a:cubicBezTo>
                <a:cubicBezTo>
                  <a:pt x="7847" y="4466"/>
                  <a:pt x="7828" y="4467"/>
                  <a:pt x="7809" y="4469"/>
                </a:cubicBezTo>
                <a:cubicBezTo>
                  <a:pt x="7809" y="4463"/>
                  <a:pt x="7832" y="4458"/>
                  <a:pt x="7848" y="4458"/>
                </a:cubicBezTo>
                <a:close/>
                <a:moveTo>
                  <a:pt x="10716" y="4455"/>
                </a:moveTo>
                <a:cubicBezTo>
                  <a:pt x="10720" y="4455"/>
                  <a:pt x="10723" y="4456"/>
                  <a:pt x="10726" y="4459"/>
                </a:cubicBezTo>
                <a:cubicBezTo>
                  <a:pt x="10709" y="4461"/>
                  <a:pt x="10676" y="4475"/>
                  <a:pt x="10670" y="4470"/>
                </a:cubicBezTo>
                <a:cubicBezTo>
                  <a:pt x="10685" y="4465"/>
                  <a:pt x="10704" y="4455"/>
                  <a:pt x="10716" y="4455"/>
                </a:cubicBezTo>
                <a:close/>
                <a:moveTo>
                  <a:pt x="8972" y="4455"/>
                </a:moveTo>
                <a:cubicBezTo>
                  <a:pt x="8976" y="4455"/>
                  <a:pt x="8980" y="4455"/>
                  <a:pt x="8984" y="4457"/>
                </a:cubicBezTo>
                <a:cubicBezTo>
                  <a:pt x="8954" y="4458"/>
                  <a:pt x="8898" y="4476"/>
                  <a:pt x="8898" y="4467"/>
                </a:cubicBezTo>
                <a:cubicBezTo>
                  <a:pt x="8929" y="4465"/>
                  <a:pt x="8954" y="4454"/>
                  <a:pt x="8972" y="4455"/>
                </a:cubicBezTo>
                <a:close/>
                <a:moveTo>
                  <a:pt x="8272" y="4452"/>
                </a:moveTo>
                <a:cubicBezTo>
                  <a:pt x="8276" y="4456"/>
                  <a:pt x="8292" y="4454"/>
                  <a:pt x="8295" y="4459"/>
                </a:cubicBezTo>
                <a:cubicBezTo>
                  <a:pt x="8270" y="4464"/>
                  <a:pt x="8251" y="4456"/>
                  <a:pt x="8245" y="4467"/>
                </a:cubicBezTo>
                <a:cubicBezTo>
                  <a:pt x="8271" y="4473"/>
                  <a:pt x="8312" y="4453"/>
                  <a:pt x="8324" y="4463"/>
                </a:cubicBezTo>
                <a:cubicBezTo>
                  <a:pt x="8286" y="4476"/>
                  <a:pt x="8300" y="4470"/>
                  <a:pt x="8246" y="4475"/>
                </a:cubicBezTo>
                <a:cubicBezTo>
                  <a:pt x="8234" y="4463"/>
                  <a:pt x="8216" y="4471"/>
                  <a:pt x="8186" y="4461"/>
                </a:cubicBezTo>
                <a:cubicBezTo>
                  <a:pt x="8224" y="4462"/>
                  <a:pt x="8245" y="4459"/>
                  <a:pt x="8272" y="4452"/>
                </a:cubicBezTo>
                <a:close/>
                <a:moveTo>
                  <a:pt x="8279" y="4450"/>
                </a:moveTo>
                <a:cubicBezTo>
                  <a:pt x="8276" y="4450"/>
                  <a:pt x="8274" y="4451"/>
                  <a:pt x="8272" y="4452"/>
                </a:cubicBezTo>
                <a:cubicBezTo>
                  <a:pt x="8272" y="4451"/>
                  <a:pt x="8272" y="4451"/>
                  <a:pt x="8272" y="4451"/>
                </a:cubicBezTo>
                <a:cubicBezTo>
                  <a:pt x="8275" y="4450"/>
                  <a:pt x="8277" y="4450"/>
                  <a:pt x="8279" y="4450"/>
                </a:cubicBezTo>
                <a:close/>
                <a:moveTo>
                  <a:pt x="8293" y="4446"/>
                </a:moveTo>
                <a:cubicBezTo>
                  <a:pt x="8293" y="4450"/>
                  <a:pt x="8297" y="4451"/>
                  <a:pt x="8301" y="4453"/>
                </a:cubicBezTo>
                <a:cubicBezTo>
                  <a:pt x="8281" y="4458"/>
                  <a:pt x="8291" y="4449"/>
                  <a:pt x="8279" y="4450"/>
                </a:cubicBezTo>
                <a:cubicBezTo>
                  <a:pt x="8283" y="4449"/>
                  <a:pt x="8288" y="4447"/>
                  <a:pt x="8293" y="4446"/>
                </a:cubicBezTo>
                <a:close/>
                <a:moveTo>
                  <a:pt x="8677" y="4442"/>
                </a:moveTo>
                <a:cubicBezTo>
                  <a:pt x="8674" y="4452"/>
                  <a:pt x="8699" y="4447"/>
                  <a:pt x="8700" y="4455"/>
                </a:cubicBezTo>
                <a:cubicBezTo>
                  <a:pt x="8676" y="4450"/>
                  <a:pt x="8638" y="4461"/>
                  <a:pt x="8628" y="4455"/>
                </a:cubicBezTo>
                <a:cubicBezTo>
                  <a:pt x="8658" y="4454"/>
                  <a:pt x="8658" y="4446"/>
                  <a:pt x="8677" y="4442"/>
                </a:cubicBezTo>
                <a:close/>
                <a:moveTo>
                  <a:pt x="8567" y="4439"/>
                </a:moveTo>
                <a:cubicBezTo>
                  <a:pt x="8570" y="4443"/>
                  <a:pt x="8581" y="4443"/>
                  <a:pt x="8597" y="4440"/>
                </a:cubicBezTo>
                <a:cubicBezTo>
                  <a:pt x="8608" y="4456"/>
                  <a:pt x="8620" y="4454"/>
                  <a:pt x="8630" y="4468"/>
                </a:cubicBezTo>
                <a:cubicBezTo>
                  <a:pt x="8626" y="4472"/>
                  <a:pt x="8602" y="4472"/>
                  <a:pt x="8602" y="4477"/>
                </a:cubicBezTo>
                <a:cubicBezTo>
                  <a:pt x="8613" y="4479"/>
                  <a:pt x="8650" y="4465"/>
                  <a:pt x="8653" y="4478"/>
                </a:cubicBezTo>
                <a:cubicBezTo>
                  <a:pt x="8590" y="4479"/>
                  <a:pt x="8541" y="4494"/>
                  <a:pt x="8510" y="4492"/>
                </a:cubicBezTo>
                <a:cubicBezTo>
                  <a:pt x="8523" y="4489"/>
                  <a:pt x="8503" y="4483"/>
                  <a:pt x="8501" y="4479"/>
                </a:cubicBezTo>
                <a:cubicBezTo>
                  <a:pt x="8539" y="4474"/>
                  <a:pt x="8550" y="4460"/>
                  <a:pt x="8579" y="4466"/>
                </a:cubicBezTo>
                <a:cubicBezTo>
                  <a:pt x="8583" y="4456"/>
                  <a:pt x="8602" y="4443"/>
                  <a:pt x="8568" y="4444"/>
                </a:cubicBezTo>
                <a:cubicBezTo>
                  <a:pt x="8567" y="4446"/>
                  <a:pt x="8569" y="4449"/>
                  <a:pt x="8562" y="4450"/>
                </a:cubicBezTo>
                <a:cubicBezTo>
                  <a:pt x="8562" y="4446"/>
                  <a:pt x="8558" y="4441"/>
                  <a:pt x="8567" y="4439"/>
                </a:cubicBezTo>
                <a:close/>
                <a:moveTo>
                  <a:pt x="9036" y="4438"/>
                </a:moveTo>
                <a:cubicBezTo>
                  <a:pt x="9040" y="4438"/>
                  <a:pt x="9043" y="4438"/>
                  <a:pt x="9046" y="4438"/>
                </a:cubicBezTo>
                <a:cubicBezTo>
                  <a:pt x="9038" y="4443"/>
                  <a:pt x="9002" y="4447"/>
                  <a:pt x="8996" y="4442"/>
                </a:cubicBezTo>
                <a:cubicBezTo>
                  <a:pt x="9010" y="4440"/>
                  <a:pt x="9025" y="4438"/>
                  <a:pt x="9036" y="4438"/>
                </a:cubicBezTo>
                <a:close/>
                <a:moveTo>
                  <a:pt x="9495" y="4431"/>
                </a:moveTo>
                <a:cubicBezTo>
                  <a:pt x="9492" y="4440"/>
                  <a:pt x="9455" y="4444"/>
                  <a:pt x="9433" y="4451"/>
                </a:cubicBezTo>
                <a:cubicBezTo>
                  <a:pt x="9437" y="4440"/>
                  <a:pt x="9421" y="4443"/>
                  <a:pt x="9423" y="4434"/>
                </a:cubicBezTo>
                <a:cubicBezTo>
                  <a:pt x="9452" y="4431"/>
                  <a:pt x="9437" y="4446"/>
                  <a:pt x="9495" y="4431"/>
                </a:cubicBezTo>
                <a:close/>
                <a:moveTo>
                  <a:pt x="8850" y="4429"/>
                </a:moveTo>
                <a:cubicBezTo>
                  <a:pt x="8855" y="4429"/>
                  <a:pt x="8859" y="4430"/>
                  <a:pt x="8863" y="4430"/>
                </a:cubicBezTo>
                <a:cubicBezTo>
                  <a:pt x="8855" y="4438"/>
                  <a:pt x="8886" y="4437"/>
                  <a:pt x="8865" y="4443"/>
                </a:cubicBezTo>
                <a:cubicBezTo>
                  <a:pt x="8859" y="4435"/>
                  <a:pt x="8843" y="4431"/>
                  <a:pt x="8821" y="4439"/>
                </a:cubicBezTo>
                <a:cubicBezTo>
                  <a:pt x="8822" y="4430"/>
                  <a:pt x="8837" y="4429"/>
                  <a:pt x="8850" y="4429"/>
                </a:cubicBezTo>
                <a:close/>
                <a:moveTo>
                  <a:pt x="9120" y="4429"/>
                </a:moveTo>
                <a:cubicBezTo>
                  <a:pt x="9122" y="4429"/>
                  <a:pt x="9124" y="4429"/>
                  <a:pt x="9125" y="4430"/>
                </a:cubicBezTo>
                <a:cubicBezTo>
                  <a:pt x="9122" y="4437"/>
                  <a:pt x="9105" y="4453"/>
                  <a:pt x="9099" y="4451"/>
                </a:cubicBezTo>
                <a:cubicBezTo>
                  <a:pt x="9126" y="4433"/>
                  <a:pt x="9072" y="4440"/>
                  <a:pt x="9082" y="4437"/>
                </a:cubicBezTo>
                <a:cubicBezTo>
                  <a:pt x="9086" y="4435"/>
                  <a:pt x="9109" y="4428"/>
                  <a:pt x="9120" y="4429"/>
                </a:cubicBezTo>
                <a:close/>
                <a:moveTo>
                  <a:pt x="8674" y="4427"/>
                </a:moveTo>
                <a:cubicBezTo>
                  <a:pt x="8669" y="4439"/>
                  <a:pt x="8703" y="4430"/>
                  <a:pt x="8705" y="4438"/>
                </a:cubicBezTo>
                <a:cubicBezTo>
                  <a:pt x="8679" y="4441"/>
                  <a:pt x="8649" y="4431"/>
                  <a:pt x="8653" y="4427"/>
                </a:cubicBezTo>
                <a:cubicBezTo>
                  <a:pt x="8654" y="4430"/>
                  <a:pt x="8664" y="4428"/>
                  <a:pt x="8674" y="4427"/>
                </a:cubicBezTo>
                <a:close/>
                <a:moveTo>
                  <a:pt x="8817" y="4419"/>
                </a:moveTo>
                <a:cubicBezTo>
                  <a:pt x="8819" y="4420"/>
                  <a:pt x="8819" y="4420"/>
                  <a:pt x="8818" y="4421"/>
                </a:cubicBezTo>
                <a:cubicBezTo>
                  <a:pt x="8806" y="4427"/>
                  <a:pt x="8769" y="4429"/>
                  <a:pt x="8778" y="4440"/>
                </a:cubicBezTo>
                <a:cubicBezTo>
                  <a:pt x="8786" y="4437"/>
                  <a:pt x="8796" y="4434"/>
                  <a:pt x="8813" y="4432"/>
                </a:cubicBezTo>
                <a:cubicBezTo>
                  <a:pt x="8806" y="4443"/>
                  <a:pt x="8778" y="4459"/>
                  <a:pt x="8752" y="4458"/>
                </a:cubicBezTo>
                <a:cubicBezTo>
                  <a:pt x="8752" y="4465"/>
                  <a:pt x="8764" y="4461"/>
                  <a:pt x="8753" y="4468"/>
                </a:cubicBezTo>
                <a:lnTo>
                  <a:pt x="8739" y="4470"/>
                </a:lnTo>
                <a:cubicBezTo>
                  <a:pt x="8739" y="4469"/>
                  <a:pt x="8738" y="4467"/>
                  <a:pt x="8732" y="4469"/>
                </a:cubicBezTo>
                <a:cubicBezTo>
                  <a:pt x="8721" y="4461"/>
                  <a:pt x="8754" y="4463"/>
                  <a:pt x="8744" y="4456"/>
                </a:cubicBezTo>
                <a:cubicBezTo>
                  <a:pt x="8731" y="4455"/>
                  <a:pt x="8703" y="4462"/>
                  <a:pt x="8694" y="4458"/>
                </a:cubicBezTo>
                <a:cubicBezTo>
                  <a:pt x="8717" y="4458"/>
                  <a:pt x="8710" y="4452"/>
                  <a:pt x="8721" y="4449"/>
                </a:cubicBezTo>
                <a:cubicBezTo>
                  <a:pt x="8721" y="4455"/>
                  <a:pt x="8747" y="4446"/>
                  <a:pt x="8757" y="4446"/>
                </a:cubicBezTo>
                <a:cubicBezTo>
                  <a:pt x="8748" y="4440"/>
                  <a:pt x="8748" y="4436"/>
                  <a:pt x="8754" y="4428"/>
                </a:cubicBezTo>
                <a:cubicBezTo>
                  <a:pt x="8775" y="4429"/>
                  <a:pt x="8807" y="4420"/>
                  <a:pt x="8816" y="4420"/>
                </a:cubicBezTo>
                <a:cubicBezTo>
                  <a:pt x="8817" y="4419"/>
                  <a:pt x="8817" y="4419"/>
                  <a:pt x="8817" y="4419"/>
                </a:cubicBezTo>
                <a:close/>
                <a:moveTo>
                  <a:pt x="7534" y="4418"/>
                </a:moveTo>
                <a:cubicBezTo>
                  <a:pt x="7530" y="4425"/>
                  <a:pt x="7496" y="4435"/>
                  <a:pt x="7491" y="4427"/>
                </a:cubicBezTo>
                <a:cubicBezTo>
                  <a:pt x="7506" y="4424"/>
                  <a:pt x="7511" y="4419"/>
                  <a:pt x="7534" y="4418"/>
                </a:cubicBezTo>
                <a:close/>
                <a:moveTo>
                  <a:pt x="8499" y="4416"/>
                </a:moveTo>
                <a:cubicBezTo>
                  <a:pt x="8501" y="4416"/>
                  <a:pt x="8503" y="4417"/>
                  <a:pt x="8506" y="4418"/>
                </a:cubicBezTo>
                <a:cubicBezTo>
                  <a:pt x="8492" y="4425"/>
                  <a:pt x="8542" y="4421"/>
                  <a:pt x="8544" y="4429"/>
                </a:cubicBezTo>
                <a:cubicBezTo>
                  <a:pt x="8516" y="4428"/>
                  <a:pt x="8530" y="4437"/>
                  <a:pt x="8517" y="4440"/>
                </a:cubicBezTo>
                <a:cubicBezTo>
                  <a:pt x="8507" y="4432"/>
                  <a:pt x="8489" y="4445"/>
                  <a:pt x="8480" y="4437"/>
                </a:cubicBezTo>
                <a:cubicBezTo>
                  <a:pt x="8480" y="4440"/>
                  <a:pt x="8475" y="4441"/>
                  <a:pt x="8473" y="4443"/>
                </a:cubicBezTo>
                <a:cubicBezTo>
                  <a:pt x="8482" y="4444"/>
                  <a:pt x="8490" y="4444"/>
                  <a:pt x="8495" y="4446"/>
                </a:cubicBezTo>
                <a:cubicBezTo>
                  <a:pt x="8475" y="4456"/>
                  <a:pt x="8469" y="4445"/>
                  <a:pt x="8459" y="4443"/>
                </a:cubicBezTo>
                <a:cubicBezTo>
                  <a:pt x="8394" y="4451"/>
                  <a:pt x="8382" y="4460"/>
                  <a:pt x="8338" y="4459"/>
                </a:cubicBezTo>
                <a:cubicBezTo>
                  <a:pt x="8349" y="4455"/>
                  <a:pt x="8316" y="4452"/>
                  <a:pt x="8308" y="4449"/>
                </a:cubicBezTo>
                <a:cubicBezTo>
                  <a:pt x="8346" y="4441"/>
                  <a:pt x="8377" y="4455"/>
                  <a:pt x="8400" y="4437"/>
                </a:cubicBezTo>
                <a:cubicBezTo>
                  <a:pt x="8378" y="4438"/>
                  <a:pt x="8376" y="4433"/>
                  <a:pt x="8384" y="4429"/>
                </a:cubicBezTo>
                <a:cubicBezTo>
                  <a:pt x="8395" y="4430"/>
                  <a:pt x="8405" y="4433"/>
                  <a:pt x="8414" y="4435"/>
                </a:cubicBezTo>
                <a:cubicBezTo>
                  <a:pt x="8445" y="4433"/>
                  <a:pt x="8454" y="4426"/>
                  <a:pt x="8470" y="4420"/>
                </a:cubicBezTo>
                <a:cubicBezTo>
                  <a:pt x="8472" y="4424"/>
                  <a:pt x="8469" y="4430"/>
                  <a:pt x="8479" y="4430"/>
                </a:cubicBezTo>
                <a:cubicBezTo>
                  <a:pt x="8489" y="4428"/>
                  <a:pt x="8490" y="4417"/>
                  <a:pt x="8499" y="4416"/>
                </a:cubicBezTo>
                <a:close/>
                <a:moveTo>
                  <a:pt x="9551" y="4415"/>
                </a:moveTo>
                <a:cubicBezTo>
                  <a:pt x="9554" y="4415"/>
                  <a:pt x="9556" y="4415"/>
                  <a:pt x="9558" y="4416"/>
                </a:cubicBezTo>
                <a:cubicBezTo>
                  <a:pt x="9540" y="4420"/>
                  <a:pt x="9549" y="4428"/>
                  <a:pt x="9531" y="4432"/>
                </a:cubicBezTo>
                <a:cubicBezTo>
                  <a:pt x="9512" y="4431"/>
                  <a:pt x="9535" y="4415"/>
                  <a:pt x="9551" y="4415"/>
                </a:cubicBezTo>
                <a:close/>
                <a:moveTo>
                  <a:pt x="8810" y="4414"/>
                </a:moveTo>
                <a:cubicBezTo>
                  <a:pt x="8791" y="4423"/>
                  <a:pt x="8763" y="4419"/>
                  <a:pt x="8745" y="4419"/>
                </a:cubicBezTo>
                <a:cubicBezTo>
                  <a:pt x="8760" y="4412"/>
                  <a:pt x="8788" y="4416"/>
                  <a:pt x="8810" y="4414"/>
                </a:cubicBezTo>
                <a:close/>
                <a:moveTo>
                  <a:pt x="8539" y="4412"/>
                </a:moveTo>
                <a:cubicBezTo>
                  <a:pt x="8546" y="4412"/>
                  <a:pt x="8551" y="4413"/>
                  <a:pt x="8550" y="4418"/>
                </a:cubicBezTo>
                <a:cubicBezTo>
                  <a:pt x="8527" y="4422"/>
                  <a:pt x="8520" y="4418"/>
                  <a:pt x="8513" y="4415"/>
                </a:cubicBezTo>
                <a:cubicBezTo>
                  <a:pt x="8523" y="4413"/>
                  <a:pt x="8533" y="4411"/>
                  <a:pt x="8539" y="4412"/>
                </a:cubicBezTo>
                <a:close/>
                <a:moveTo>
                  <a:pt x="8121" y="4410"/>
                </a:moveTo>
                <a:cubicBezTo>
                  <a:pt x="8132" y="4423"/>
                  <a:pt x="8065" y="4423"/>
                  <a:pt x="8092" y="4414"/>
                </a:cubicBezTo>
                <a:cubicBezTo>
                  <a:pt x="8094" y="4420"/>
                  <a:pt x="8116" y="4412"/>
                  <a:pt x="8121" y="4410"/>
                </a:cubicBezTo>
                <a:close/>
                <a:moveTo>
                  <a:pt x="8179" y="4409"/>
                </a:moveTo>
                <a:cubicBezTo>
                  <a:pt x="8170" y="4422"/>
                  <a:pt x="8164" y="4421"/>
                  <a:pt x="8195" y="4423"/>
                </a:cubicBezTo>
                <a:cubicBezTo>
                  <a:pt x="8176" y="4426"/>
                  <a:pt x="8168" y="4427"/>
                  <a:pt x="8153" y="4436"/>
                </a:cubicBezTo>
                <a:cubicBezTo>
                  <a:pt x="8143" y="4429"/>
                  <a:pt x="8154" y="4425"/>
                  <a:pt x="8136" y="4419"/>
                </a:cubicBezTo>
                <a:cubicBezTo>
                  <a:pt x="8147" y="4415"/>
                  <a:pt x="8154" y="4414"/>
                  <a:pt x="8165" y="4416"/>
                </a:cubicBezTo>
                <a:cubicBezTo>
                  <a:pt x="8165" y="4413"/>
                  <a:pt x="8166" y="4410"/>
                  <a:pt x="8179" y="4409"/>
                </a:cubicBezTo>
                <a:close/>
                <a:moveTo>
                  <a:pt x="7849" y="4407"/>
                </a:moveTo>
                <a:cubicBezTo>
                  <a:pt x="7845" y="4408"/>
                  <a:pt x="7842" y="4408"/>
                  <a:pt x="7838" y="4409"/>
                </a:cubicBezTo>
                <a:lnTo>
                  <a:pt x="7838" y="4409"/>
                </a:lnTo>
                <a:cubicBezTo>
                  <a:pt x="7841" y="4408"/>
                  <a:pt x="7845" y="4408"/>
                  <a:pt x="7849" y="4407"/>
                </a:cubicBezTo>
                <a:close/>
                <a:moveTo>
                  <a:pt x="7823" y="4407"/>
                </a:moveTo>
                <a:cubicBezTo>
                  <a:pt x="7832" y="4407"/>
                  <a:pt x="7838" y="4407"/>
                  <a:pt x="7838" y="4409"/>
                </a:cubicBezTo>
                <a:cubicBezTo>
                  <a:pt x="7769" y="4424"/>
                  <a:pt x="7685" y="4425"/>
                  <a:pt x="7623" y="4437"/>
                </a:cubicBezTo>
                <a:cubicBezTo>
                  <a:pt x="7623" y="4443"/>
                  <a:pt x="7611" y="4446"/>
                  <a:pt x="7625" y="4450"/>
                </a:cubicBezTo>
                <a:cubicBezTo>
                  <a:pt x="7597" y="4446"/>
                  <a:pt x="7557" y="4446"/>
                  <a:pt x="7531" y="4455"/>
                </a:cubicBezTo>
                <a:cubicBezTo>
                  <a:pt x="7531" y="4447"/>
                  <a:pt x="7512" y="4449"/>
                  <a:pt x="7494" y="4450"/>
                </a:cubicBezTo>
                <a:cubicBezTo>
                  <a:pt x="7495" y="4453"/>
                  <a:pt x="7504" y="4453"/>
                  <a:pt x="7502" y="4457"/>
                </a:cubicBezTo>
                <a:cubicBezTo>
                  <a:pt x="7492" y="4458"/>
                  <a:pt x="7486" y="4457"/>
                  <a:pt x="7480" y="4456"/>
                </a:cubicBezTo>
                <a:cubicBezTo>
                  <a:pt x="7480" y="4458"/>
                  <a:pt x="7486" y="4458"/>
                  <a:pt x="7488" y="4460"/>
                </a:cubicBezTo>
                <a:cubicBezTo>
                  <a:pt x="7467" y="4458"/>
                  <a:pt x="7452" y="4470"/>
                  <a:pt x="7445" y="4464"/>
                </a:cubicBezTo>
                <a:cubicBezTo>
                  <a:pt x="7453" y="4462"/>
                  <a:pt x="7461" y="4460"/>
                  <a:pt x="7466" y="4457"/>
                </a:cubicBezTo>
                <a:cubicBezTo>
                  <a:pt x="7452" y="4458"/>
                  <a:pt x="7450" y="4455"/>
                  <a:pt x="7437" y="4456"/>
                </a:cubicBezTo>
                <a:cubicBezTo>
                  <a:pt x="7448" y="4465"/>
                  <a:pt x="7417" y="4463"/>
                  <a:pt x="7424" y="4470"/>
                </a:cubicBezTo>
                <a:cubicBezTo>
                  <a:pt x="7397" y="4465"/>
                  <a:pt x="7385" y="4465"/>
                  <a:pt x="7351" y="4473"/>
                </a:cubicBezTo>
                <a:cubicBezTo>
                  <a:pt x="7352" y="4467"/>
                  <a:pt x="7348" y="4464"/>
                  <a:pt x="7336" y="4464"/>
                </a:cubicBezTo>
                <a:cubicBezTo>
                  <a:pt x="7357" y="4474"/>
                  <a:pt x="7286" y="4478"/>
                  <a:pt x="7271" y="4473"/>
                </a:cubicBezTo>
                <a:cubicBezTo>
                  <a:pt x="7271" y="4477"/>
                  <a:pt x="7275" y="4479"/>
                  <a:pt x="7279" y="4481"/>
                </a:cubicBezTo>
                <a:cubicBezTo>
                  <a:pt x="7232" y="4483"/>
                  <a:pt x="7185" y="4486"/>
                  <a:pt x="7149" y="4496"/>
                </a:cubicBezTo>
                <a:cubicBezTo>
                  <a:pt x="7153" y="4485"/>
                  <a:pt x="7103" y="4491"/>
                  <a:pt x="7084" y="4495"/>
                </a:cubicBezTo>
                <a:cubicBezTo>
                  <a:pt x="7087" y="4497"/>
                  <a:pt x="7092" y="4500"/>
                  <a:pt x="7099" y="4501"/>
                </a:cubicBezTo>
                <a:cubicBezTo>
                  <a:pt x="7086" y="4495"/>
                  <a:pt x="7129" y="4493"/>
                  <a:pt x="7128" y="4497"/>
                </a:cubicBezTo>
                <a:cubicBezTo>
                  <a:pt x="7087" y="4498"/>
                  <a:pt x="7102" y="4507"/>
                  <a:pt x="7093" y="4512"/>
                </a:cubicBezTo>
                <a:cubicBezTo>
                  <a:pt x="7069" y="4500"/>
                  <a:pt x="7064" y="4506"/>
                  <a:pt x="7075" y="4487"/>
                </a:cubicBezTo>
                <a:cubicBezTo>
                  <a:pt x="7097" y="4487"/>
                  <a:pt x="7161" y="4488"/>
                  <a:pt x="7148" y="4478"/>
                </a:cubicBezTo>
                <a:cubicBezTo>
                  <a:pt x="7144" y="4486"/>
                  <a:pt x="7136" y="4475"/>
                  <a:pt x="7125" y="4477"/>
                </a:cubicBezTo>
                <a:cubicBezTo>
                  <a:pt x="7095" y="4481"/>
                  <a:pt x="7096" y="4478"/>
                  <a:pt x="7068" y="4483"/>
                </a:cubicBezTo>
                <a:cubicBezTo>
                  <a:pt x="7069" y="4478"/>
                  <a:pt x="7057" y="4478"/>
                  <a:pt x="7052" y="4476"/>
                </a:cubicBezTo>
                <a:cubicBezTo>
                  <a:pt x="7066" y="4475"/>
                  <a:pt x="7057" y="4467"/>
                  <a:pt x="7073" y="4467"/>
                </a:cubicBezTo>
                <a:cubicBezTo>
                  <a:pt x="7077" y="4482"/>
                  <a:pt x="7139" y="4460"/>
                  <a:pt x="7176" y="4469"/>
                </a:cubicBezTo>
                <a:cubicBezTo>
                  <a:pt x="7179" y="4483"/>
                  <a:pt x="7287" y="4475"/>
                  <a:pt x="7313" y="4463"/>
                </a:cubicBezTo>
                <a:cubicBezTo>
                  <a:pt x="7281" y="4464"/>
                  <a:pt x="7263" y="4466"/>
                  <a:pt x="7248" y="4465"/>
                </a:cubicBezTo>
                <a:cubicBezTo>
                  <a:pt x="7260" y="4464"/>
                  <a:pt x="7251" y="4457"/>
                  <a:pt x="7262" y="4456"/>
                </a:cubicBezTo>
                <a:cubicBezTo>
                  <a:pt x="7272" y="4456"/>
                  <a:pt x="7311" y="4454"/>
                  <a:pt x="7306" y="4461"/>
                </a:cubicBezTo>
                <a:cubicBezTo>
                  <a:pt x="7319" y="4452"/>
                  <a:pt x="7342" y="4456"/>
                  <a:pt x="7356" y="4452"/>
                </a:cubicBezTo>
                <a:cubicBezTo>
                  <a:pt x="7348" y="4460"/>
                  <a:pt x="7381" y="4463"/>
                  <a:pt x="7386" y="4458"/>
                </a:cubicBezTo>
                <a:cubicBezTo>
                  <a:pt x="7380" y="4457"/>
                  <a:pt x="7371" y="4458"/>
                  <a:pt x="7371" y="4456"/>
                </a:cubicBezTo>
                <a:cubicBezTo>
                  <a:pt x="7444" y="4433"/>
                  <a:pt x="7539" y="4451"/>
                  <a:pt x="7600" y="4423"/>
                </a:cubicBezTo>
                <a:cubicBezTo>
                  <a:pt x="7619" y="4425"/>
                  <a:pt x="7595" y="4436"/>
                  <a:pt x="7609" y="4435"/>
                </a:cubicBezTo>
                <a:cubicBezTo>
                  <a:pt x="7640" y="4418"/>
                  <a:pt x="7712" y="4430"/>
                  <a:pt x="7758" y="4409"/>
                </a:cubicBezTo>
                <a:cubicBezTo>
                  <a:pt x="7759" y="4412"/>
                  <a:pt x="7757" y="4416"/>
                  <a:pt x="7766" y="4416"/>
                </a:cubicBezTo>
                <a:cubicBezTo>
                  <a:pt x="7771" y="4410"/>
                  <a:pt x="7803" y="4407"/>
                  <a:pt x="7823" y="4407"/>
                </a:cubicBezTo>
                <a:close/>
                <a:moveTo>
                  <a:pt x="9998" y="4400"/>
                </a:moveTo>
                <a:cubicBezTo>
                  <a:pt x="10001" y="4401"/>
                  <a:pt x="10004" y="4401"/>
                  <a:pt x="10006" y="4402"/>
                </a:cubicBezTo>
                <a:cubicBezTo>
                  <a:pt x="9997" y="4407"/>
                  <a:pt x="9958" y="4415"/>
                  <a:pt x="9956" y="4407"/>
                </a:cubicBezTo>
                <a:cubicBezTo>
                  <a:pt x="9972" y="4403"/>
                  <a:pt x="9988" y="4400"/>
                  <a:pt x="9998" y="4400"/>
                </a:cubicBezTo>
                <a:close/>
                <a:moveTo>
                  <a:pt x="10061" y="4398"/>
                </a:moveTo>
                <a:cubicBezTo>
                  <a:pt x="10064" y="4398"/>
                  <a:pt x="10066" y="4399"/>
                  <a:pt x="10064" y="4403"/>
                </a:cubicBezTo>
                <a:cubicBezTo>
                  <a:pt x="10055" y="4405"/>
                  <a:pt x="10049" y="4405"/>
                  <a:pt x="10043" y="4405"/>
                </a:cubicBezTo>
                <a:cubicBezTo>
                  <a:pt x="10040" y="4409"/>
                  <a:pt x="10036" y="4412"/>
                  <a:pt x="10030" y="4416"/>
                </a:cubicBezTo>
                <a:cubicBezTo>
                  <a:pt x="10029" y="4411"/>
                  <a:pt x="10030" y="4407"/>
                  <a:pt x="10035" y="4404"/>
                </a:cubicBezTo>
                <a:cubicBezTo>
                  <a:pt x="10043" y="4403"/>
                  <a:pt x="10054" y="4399"/>
                  <a:pt x="10061" y="4398"/>
                </a:cubicBezTo>
                <a:close/>
                <a:moveTo>
                  <a:pt x="7429" y="4392"/>
                </a:moveTo>
                <a:cubicBezTo>
                  <a:pt x="7429" y="4396"/>
                  <a:pt x="7433" y="4397"/>
                  <a:pt x="7437" y="4399"/>
                </a:cubicBezTo>
                <a:cubicBezTo>
                  <a:pt x="7419" y="4398"/>
                  <a:pt x="7404" y="4410"/>
                  <a:pt x="7394" y="4402"/>
                </a:cubicBezTo>
                <a:cubicBezTo>
                  <a:pt x="7417" y="4402"/>
                  <a:pt x="7412" y="4394"/>
                  <a:pt x="7429" y="4392"/>
                </a:cubicBezTo>
                <a:close/>
                <a:moveTo>
                  <a:pt x="8995" y="4391"/>
                </a:moveTo>
                <a:cubicBezTo>
                  <a:pt x="8990" y="4400"/>
                  <a:pt x="9007" y="4397"/>
                  <a:pt x="9011" y="4402"/>
                </a:cubicBezTo>
                <a:cubicBezTo>
                  <a:pt x="8992" y="4409"/>
                  <a:pt x="8973" y="4408"/>
                  <a:pt x="8933" y="4414"/>
                </a:cubicBezTo>
                <a:cubicBezTo>
                  <a:pt x="8948" y="4397"/>
                  <a:pt x="8980" y="4406"/>
                  <a:pt x="8995" y="4391"/>
                </a:cubicBezTo>
                <a:close/>
                <a:moveTo>
                  <a:pt x="10120" y="4390"/>
                </a:moveTo>
                <a:cubicBezTo>
                  <a:pt x="10118" y="4398"/>
                  <a:pt x="10146" y="4386"/>
                  <a:pt x="10149" y="4391"/>
                </a:cubicBezTo>
                <a:cubicBezTo>
                  <a:pt x="10117" y="4399"/>
                  <a:pt x="10103" y="4409"/>
                  <a:pt x="10082" y="4418"/>
                </a:cubicBezTo>
                <a:cubicBezTo>
                  <a:pt x="10072" y="4417"/>
                  <a:pt x="10077" y="4409"/>
                  <a:pt x="10086" y="4403"/>
                </a:cubicBezTo>
                <a:cubicBezTo>
                  <a:pt x="10088" y="4406"/>
                  <a:pt x="10086" y="4411"/>
                  <a:pt x="10094" y="4409"/>
                </a:cubicBezTo>
                <a:cubicBezTo>
                  <a:pt x="10101" y="4403"/>
                  <a:pt x="10111" y="4396"/>
                  <a:pt x="10120" y="4390"/>
                </a:cubicBezTo>
                <a:close/>
                <a:moveTo>
                  <a:pt x="7843" y="4385"/>
                </a:moveTo>
                <a:cubicBezTo>
                  <a:pt x="7848" y="4385"/>
                  <a:pt x="7853" y="4386"/>
                  <a:pt x="7857" y="4387"/>
                </a:cubicBezTo>
                <a:cubicBezTo>
                  <a:pt x="7828" y="4388"/>
                  <a:pt x="7805" y="4403"/>
                  <a:pt x="7786" y="4398"/>
                </a:cubicBezTo>
                <a:cubicBezTo>
                  <a:pt x="7787" y="4392"/>
                  <a:pt x="7821" y="4385"/>
                  <a:pt x="7843" y="4385"/>
                </a:cubicBezTo>
                <a:close/>
                <a:moveTo>
                  <a:pt x="9784" y="4384"/>
                </a:moveTo>
                <a:cubicBezTo>
                  <a:pt x="9788" y="4392"/>
                  <a:pt x="9754" y="4405"/>
                  <a:pt x="9750" y="4397"/>
                </a:cubicBezTo>
                <a:cubicBezTo>
                  <a:pt x="9772" y="4394"/>
                  <a:pt x="9762" y="4387"/>
                  <a:pt x="9784" y="4384"/>
                </a:cubicBezTo>
                <a:close/>
                <a:moveTo>
                  <a:pt x="8754" y="4383"/>
                </a:moveTo>
                <a:cubicBezTo>
                  <a:pt x="8753" y="4388"/>
                  <a:pt x="8764" y="4386"/>
                  <a:pt x="8769" y="4388"/>
                </a:cubicBezTo>
                <a:cubicBezTo>
                  <a:pt x="8761" y="4390"/>
                  <a:pt x="8753" y="4392"/>
                  <a:pt x="8756" y="4396"/>
                </a:cubicBezTo>
                <a:cubicBezTo>
                  <a:pt x="8739" y="4397"/>
                  <a:pt x="8719" y="4396"/>
                  <a:pt x="8722" y="4406"/>
                </a:cubicBezTo>
                <a:cubicBezTo>
                  <a:pt x="8755" y="4397"/>
                  <a:pt x="8712" y="4411"/>
                  <a:pt x="8724" y="4419"/>
                </a:cubicBezTo>
                <a:cubicBezTo>
                  <a:pt x="8713" y="4420"/>
                  <a:pt x="8698" y="4424"/>
                  <a:pt x="8695" y="4421"/>
                </a:cubicBezTo>
                <a:cubicBezTo>
                  <a:pt x="8738" y="4413"/>
                  <a:pt x="8655" y="4421"/>
                  <a:pt x="8686" y="4412"/>
                </a:cubicBezTo>
                <a:cubicBezTo>
                  <a:pt x="8690" y="4418"/>
                  <a:pt x="8714" y="4407"/>
                  <a:pt x="8707" y="4403"/>
                </a:cubicBezTo>
                <a:cubicBezTo>
                  <a:pt x="8670" y="4409"/>
                  <a:pt x="8663" y="4421"/>
                  <a:pt x="8631" y="4428"/>
                </a:cubicBezTo>
                <a:cubicBezTo>
                  <a:pt x="8630" y="4414"/>
                  <a:pt x="8582" y="4423"/>
                  <a:pt x="8566" y="4431"/>
                </a:cubicBezTo>
                <a:cubicBezTo>
                  <a:pt x="8553" y="4427"/>
                  <a:pt x="8571" y="4425"/>
                  <a:pt x="8557" y="4422"/>
                </a:cubicBezTo>
                <a:cubicBezTo>
                  <a:pt x="8595" y="4415"/>
                  <a:pt x="8585" y="4398"/>
                  <a:pt x="8610" y="4388"/>
                </a:cubicBezTo>
                <a:cubicBezTo>
                  <a:pt x="8614" y="4396"/>
                  <a:pt x="8586" y="4410"/>
                  <a:pt x="8599" y="4411"/>
                </a:cubicBezTo>
                <a:cubicBezTo>
                  <a:pt x="8629" y="4392"/>
                  <a:pt x="8646" y="4404"/>
                  <a:pt x="8692" y="4400"/>
                </a:cubicBezTo>
                <a:cubicBezTo>
                  <a:pt x="8718" y="4385"/>
                  <a:pt x="8733" y="4393"/>
                  <a:pt x="8754" y="4383"/>
                </a:cubicBezTo>
                <a:close/>
                <a:moveTo>
                  <a:pt x="9174" y="4381"/>
                </a:moveTo>
                <a:cubicBezTo>
                  <a:pt x="9179" y="4387"/>
                  <a:pt x="9202" y="4382"/>
                  <a:pt x="9198" y="4393"/>
                </a:cubicBezTo>
                <a:cubicBezTo>
                  <a:pt x="9179" y="4383"/>
                  <a:pt x="9142" y="4406"/>
                  <a:pt x="9168" y="4388"/>
                </a:cubicBezTo>
                <a:cubicBezTo>
                  <a:pt x="9135" y="4392"/>
                  <a:pt x="9125" y="4400"/>
                  <a:pt x="9113" y="4408"/>
                </a:cubicBezTo>
                <a:cubicBezTo>
                  <a:pt x="9110" y="4391"/>
                  <a:pt x="9152" y="4388"/>
                  <a:pt x="9174" y="4381"/>
                </a:cubicBezTo>
                <a:close/>
                <a:moveTo>
                  <a:pt x="8709" y="4380"/>
                </a:moveTo>
                <a:cubicBezTo>
                  <a:pt x="8714" y="4380"/>
                  <a:pt x="8717" y="4381"/>
                  <a:pt x="8718" y="4385"/>
                </a:cubicBezTo>
                <a:cubicBezTo>
                  <a:pt x="8702" y="4386"/>
                  <a:pt x="8680" y="4390"/>
                  <a:pt x="8675" y="4384"/>
                </a:cubicBezTo>
                <a:cubicBezTo>
                  <a:pt x="8689" y="4385"/>
                  <a:pt x="8701" y="4381"/>
                  <a:pt x="8709" y="4380"/>
                </a:cubicBezTo>
                <a:close/>
                <a:moveTo>
                  <a:pt x="7924" y="4379"/>
                </a:moveTo>
                <a:cubicBezTo>
                  <a:pt x="7925" y="4379"/>
                  <a:pt x="7927" y="4379"/>
                  <a:pt x="7928" y="4380"/>
                </a:cubicBezTo>
                <a:cubicBezTo>
                  <a:pt x="7895" y="4388"/>
                  <a:pt x="7952" y="4384"/>
                  <a:pt x="7952" y="4393"/>
                </a:cubicBezTo>
                <a:cubicBezTo>
                  <a:pt x="7915" y="4399"/>
                  <a:pt x="7902" y="4402"/>
                  <a:pt x="7880" y="4397"/>
                </a:cubicBezTo>
                <a:cubicBezTo>
                  <a:pt x="7873" y="4400"/>
                  <a:pt x="7866" y="4402"/>
                  <a:pt x="7860" y="4404"/>
                </a:cubicBezTo>
                <a:cubicBezTo>
                  <a:pt x="7875" y="4398"/>
                  <a:pt x="7883" y="4392"/>
                  <a:pt x="7871" y="4385"/>
                </a:cubicBezTo>
                <a:cubicBezTo>
                  <a:pt x="7899" y="4392"/>
                  <a:pt x="7905" y="4379"/>
                  <a:pt x="7924" y="4379"/>
                </a:cubicBezTo>
                <a:close/>
                <a:moveTo>
                  <a:pt x="8424" y="4377"/>
                </a:moveTo>
                <a:cubicBezTo>
                  <a:pt x="8415" y="4381"/>
                  <a:pt x="8443" y="4386"/>
                  <a:pt x="8423" y="4392"/>
                </a:cubicBezTo>
                <a:cubicBezTo>
                  <a:pt x="8406" y="4386"/>
                  <a:pt x="8345" y="4403"/>
                  <a:pt x="8328" y="4391"/>
                </a:cubicBezTo>
                <a:cubicBezTo>
                  <a:pt x="8315" y="4398"/>
                  <a:pt x="8338" y="4398"/>
                  <a:pt x="8323" y="4405"/>
                </a:cubicBezTo>
                <a:cubicBezTo>
                  <a:pt x="8294" y="4394"/>
                  <a:pt x="8247" y="4412"/>
                  <a:pt x="8200" y="4407"/>
                </a:cubicBezTo>
                <a:cubicBezTo>
                  <a:pt x="8261" y="4406"/>
                  <a:pt x="8337" y="4377"/>
                  <a:pt x="8392" y="4385"/>
                </a:cubicBezTo>
                <a:cubicBezTo>
                  <a:pt x="8403" y="4382"/>
                  <a:pt x="8414" y="4379"/>
                  <a:pt x="8424" y="4377"/>
                </a:cubicBezTo>
                <a:close/>
                <a:moveTo>
                  <a:pt x="8427" y="4376"/>
                </a:moveTo>
                <a:cubicBezTo>
                  <a:pt x="8428" y="4376"/>
                  <a:pt x="8428" y="4376"/>
                  <a:pt x="8428" y="4376"/>
                </a:cubicBezTo>
                <a:cubicBezTo>
                  <a:pt x="8427" y="4376"/>
                  <a:pt x="8426" y="4376"/>
                  <a:pt x="8424" y="4377"/>
                </a:cubicBezTo>
                <a:cubicBezTo>
                  <a:pt x="8425" y="4376"/>
                  <a:pt x="8426" y="4376"/>
                  <a:pt x="8427" y="4376"/>
                </a:cubicBezTo>
                <a:close/>
                <a:moveTo>
                  <a:pt x="8888" y="4370"/>
                </a:moveTo>
                <a:cubicBezTo>
                  <a:pt x="8890" y="4369"/>
                  <a:pt x="8893" y="4369"/>
                  <a:pt x="8895" y="4370"/>
                </a:cubicBezTo>
                <a:cubicBezTo>
                  <a:pt x="8902" y="4370"/>
                  <a:pt x="8908" y="4371"/>
                  <a:pt x="8912" y="4372"/>
                </a:cubicBezTo>
                <a:cubicBezTo>
                  <a:pt x="8883" y="4375"/>
                  <a:pt x="8872" y="4381"/>
                  <a:pt x="8848" y="4384"/>
                </a:cubicBezTo>
                <a:cubicBezTo>
                  <a:pt x="8849" y="4375"/>
                  <a:pt x="8869" y="4370"/>
                  <a:pt x="8888" y="4370"/>
                </a:cubicBezTo>
                <a:close/>
                <a:moveTo>
                  <a:pt x="7463" y="4369"/>
                </a:moveTo>
                <a:cubicBezTo>
                  <a:pt x="7465" y="4369"/>
                  <a:pt x="7467" y="4370"/>
                  <a:pt x="7470" y="4371"/>
                </a:cubicBezTo>
                <a:cubicBezTo>
                  <a:pt x="7451" y="4371"/>
                  <a:pt x="7477" y="4383"/>
                  <a:pt x="7457" y="4382"/>
                </a:cubicBezTo>
                <a:cubicBezTo>
                  <a:pt x="7457" y="4378"/>
                  <a:pt x="7437" y="4382"/>
                  <a:pt x="7435" y="4379"/>
                </a:cubicBezTo>
                <a:cubicBezTo>
                  <a:pt x="7454" y="4381"/>
                  <a:pt x="7455" y="4369"/>
                  <a:pt x="7463" y="4369"/>
                </a:cubicBezTo>
                <a:close/>
                <a:moveTo>
                  <a:pt x="9237" y="4365"/>
                </a:moveTo>
                <a:cubicBezTo>
                  <a:pt x="9238" y="4370"/>
                  <a:pt x="9236" y="4374"/>
                  <a:pt x="9231" y="4377"/>
                </a:cubicBezTo>
                <a:cubicBezTo>
                  <a:pt x="9214" y="4381"/>
                  <a:pt x="9197" y="4383"/>
                  <a:pt x="9195" y="4378"/>
                </a:cubicBezTo>
                <a:cubicBezTo>
                  <a:pt x="9218" y="4375"/>
                  <a:pt x="9222" y="4370"/>
                  <a:pt x="9237" y="4365"/>
                </a:cubicBezTo>
                <a:close/>
                <a:moveTo>
                  <a:pt x="10176" y="4357"/>
                </a:moveTo>
                <a:cubicBezTo>
                  <a:pt x="10180" y="4357"/>
                  <a:pt x="10183" y="4357"/>
                  <a:pt x="10186" y="4358"/>
                </a:cubicBezTo>
                <a:cubicBezTo>
                  <a:pt x="10176" y="4364"/>
                  <a:pt x="10150" y="4369"/>
                  <a:pt x="10150" y="4361"/>
                </a:cubicBezTo>
                <a:cubicBezTo>
                  <a:pt x="10161" y="4358"/>
                  <a:pt x="10169" y="4357"/>
                  <a:pt x="10176" y="4357"/>
                </a:cubicBezTo>
                <a:close/>
                <a:moveTo>
                  <a:pt x="9082" y="4355"/>
                </a:moveTo>
                <a:cubicBezTo>
                  <a:pt x="9095" y="4355"/>
                  <a:pt x="9105" y="4357"/>
                  <a:pt x="9112" y="4360"/>
                </a:cubicBezTo>
                <a:cubicBezTo>
                  <a:pt x="9094" y="4366"/>
                  <a:pt x="9043" y="4372"/>
                  <a:pt x="9083" y="4360"/>
                </a:cubicBezTo>
                <a:cubicBezTo>
                  <a:pt x="9057" y="4362"/>
                  <a:pt x="9048" y="4378"/>
                  <a:pt x="9034" y="4368"/>
                </a:cubicBezTo>
                <a:cubicBezTo>
                  <a:pt x="9047" y="4363"/>
                  <a:pt x="9067" y="4359"/>
                  <a:pt x="9082" y="4355"/>
                </a:cubicBezTo>
                <a:close/>
                <a:moveTo>
                  <a:pt x="7398" y="4350"/>
                </a:moveTo>
                <a:cubicBezTo>
                  <a:pt x="7404" y="4350"/>
                  <a:pt x="7409" y="4351"/>
                  <a:pt x="7410" y="4352"/>
                </a:cubicBezTo>
                <a:cubicBezTo>
                  <a:pt x="7383" y="4351"/>
                  <a:pt x="7388" y="4359"/>
                  <a:pt x="7375" y="4362"/>
                </a:cubicBezTo>
                <a:cubicBezTo>
                  <a:pt x="7377" y="4357"/>
                  <a:pt x="7365" y="4358"/>
                  <a:pt x="7360" y="4356"/>
                </a:cubicBezTo>
                <a:cubicBezTo>
                  <a:pt x="7364" y="4354"/>
                  <a:pt x="7384" y="4350"/>
                  <a:pt x="7398" y="4350"/>
                </a:cubicBezTo>
                <a:close/>
                <a:moveTo>
                  <a:pt x="9255" y="4346"/>
                </a:moveTo>
                <a:cubicBezTo>
                  <a:pt x="9265" y="4346"/>
                  <a:pt x="9263" y="4353"/>
                  <a:pt x="9271" y="4354"/>
                </a:cubicBezTo>
                <a:cubicBezTo>
                  <a:pt x="9249" y="4359"/>
                  <a:pt x="9239" y="4357"/>
                  <a:pt x="9241" y="4349"/>
                </a:cubicBezTo>
                <a:cubicBezTo>
                  <a:pt x="9248" y="4347"/>
                  <a:pt x="9252" y="4346"/>
                  <a:pt x="9255" y="4346"/>
                </a:cubicBezTo>
                <a:close/>
                <a:moveTo>
                  <a:pt x="7982" y="4342"/>
                </a:moveTo>
                <a:cubicBezTo>
                  <a:pt x="7991" y="4342"/>
                  <a:pt x="8000" y="4343"/>
                  <a:pt x="8010" y="4344"/>
                </a:cubicBezTo>
                <a:cubicBezTo>
                  <a:pt x="7999" y="4346"/>
                  <a:pt x="8005" y="4353"/>
                  <a:pt x="7982" y="4352"/>
                </a:cubicBezTo>
                <a:cubicBezTo>
                  <a:pt x="7981" y="4349"/>
                  <a:pt x="7983" y="4345"/>
                  <a:pt x="7974" y="4345"/>
                </a:cubicBezTo>
                <a:cubicBezTo>
                  <a:pt x="7966" y="4346"/>
                  <a:pt x="7954" y="4348"/>
                  <a:pt x="7953" y="4345"/>
                </a:cubicBezTo>
                <a:cubicBezTo>
                  <a:pt x="7963" y="4342"/>
                  <a:pt x="7973" y="4341"/>
                  <a:pt x="7982" y="4342"/>
                </a:cubicBezTo>
                <a:close/>
                <a:moveTo>
                  <a:pt x="9101" y="4338"/>
                </a:moveTo>
                <a:cubicBezTo>
                  <a:pt x="9102" y="4350"/>
                  <a:pt x="9117" y="4337"/>
                  <a:pt x="9131" y="4343"/>
                </a:cubicBezTo>
                <a:cubicBezTo>
                  <a:pt x="9098" y="4351"/>
                  <a:pt x="9054" y="4361"/>
                  <a:pt x="9045" y="4347"/>
                </a:cubicBezTo>
                <a:cubicBezTo>
                  <a:pt x="9067" y="4347"/>
                  <a:pt x="9070" y="4342"/>
                  <a:pt x="9101" y="4338"/>
                </a:cubicBezTo>
                <a:close/>
                <a:moveTo>
                  <a:pt x="8780" y="4334"/>
                </a:moveTo>
                <a:cubicBezTo>
                  <a:pt x="8793" y="4334"/>
                  <a:pt x="8793" y="4342"/>
                  <a:pt x="8777" y="4345"/>
                </a:cubicBezTo>
                <a:cubicBezTo>
                  <a:pt x="8776" y="4341"/>
                  <a:pt x="8764" y="4344"/>
                  <a:pt x="8762" y="4342"/>
                </a:cubicBezTo>
                <a:cubicBezTo>
                  <a:pt x="8767" y="4340"/>
                  <a:pt x="8770" y="4338"/>
                  <a:pt x="8768" y="4335"/>
                </a:cubicBezTo>
                <a:cubicBezTo>
                  <a:pt x="8773" y="4334"/>
                  <a:pt x="8776" y="4334"/>
                  <a:pt x="8780" y="4334"/>
                </a:cubicBezTo>
                <a:close/>
                <a:moveTo>
                  <a:pt x="6638" y="4321"/>
                </a:moveTo>
                <a:cubicBezTo>
                  <a:pt x="6658" y="4326"/>
                  <a:pt x="6629" y="4334"/>
                  <a:pt x="6647" y="4339"/>
                </a:cubicBezTo>
                <a:cubicBezTo>
                  <a:pt x="6614" y="4342"/>
                  <a:pt x="6631" y="4327"/>
                  <a:pt x="6638" y="4321"/>
                </a:cubicBezTo>
                <a:close/>
                <a:moveTo>
                  <a:pt x="8440" y="4318"/>
                </a:moveTo>
                <a:lnTo>
                  <a:pt x="8441" y="4326"/>
                </a:lnTo>
                <a:cubicBezTo>
                  <a:pt x="8429" y="4325"/>
                  <a:pt x="8406" y="4330"/>
                  <a:pt x="8398" y="4327"/>
                </a:cubicBezTo>
                <a:cubicBezTo>
                  <a:pt x="8412" y="4325"/>
                  <a:pt x="8413" y="4322"/>
                  <a:pt x="8426" y="4320"/>
                </a:cubicBezTo>
                <a:cubicBezTo>
                  <a:pt x="8428" y="4322"/>
                  <a:pt x="8427" y="4325"/>
                  <a:pt x="8434" y="4325"/>
                </a:cubicBezTo>
                <a:cubicBezTo>
                  <a:pt x="8435" y="4322"/>
                  <a:pt x="8433" y="4319"/>
                  <a:pt x="8440" y="4318"/>
                </a:cubicBezTo>
                <a:close/>
                <a:moveTo>
                  <a:pt x="7989" y="4318"/>
                </a:moveTo>
                <a:cubicBezTo>
                  <a:pt x="7991" y="4318"/>
                  <a:pt x="7993" y="4318"/>
                  <a:pt x="7992" y="4320"/>
                </a:cubicBezTo>
                <a:cubicBezTo>
                  <a:pt x="7957" y="4320"/>
                  <a:pt x="7967" y="4332"/>
                  <a:pt x="7944" y="4336"/>
                </a:cubicBezTo>
                <a:cubicBezTo>
                  <a:pt x="7938" y="4329"/>
                  <a:pt x="7963" y="4329"/>
                  <a:pt x="7957" y="4321"/>
                </a:cubicBezTo>
                <a:cubicBezTo>
                  <a:pt x="7964" y="4321"/>
                  <a:pt x="7981" y="4317"/>
                  <a:pt x="7989" y="4318"/>
                </a:cubicBezTo>
                <a:close/>
                <a:moveTo>
                  <a:pt x="6819" y="4313"/>
                </a:moveTo>
                <a:cubicBezTo>
                  <a:pt x="6843" y="4320"/>
                  <a:pt x="6799" y="4319"/>
                  <a:pt x="6791" y="4324"/>
                </a:cubicBezTo>
                <a:cubicBezTo>
                  <a:pt x="6798" y="4324"/>
                  <a:pt x="6800" y="4326"/>
                  <a:pt x="6806" y="4326"/>
                </a:cubicBezTo>
                <a:cubicBezTo>
                  <a:pt x="6824" y="4323"/>
                  <a:pt x="6829" y="4315"/>
                  <a:pt x="6855" y="4313"/>
                </a:cubicBezTo>
                <a:cubicBezTo>
                  <a:pt x="6841" y="4329"/>
                  <a:pt x="6788" y="4333"/>
                  <a:pt x="6755" y="4330"/>
                </a:cubicBezTo>
                <a:cubicBezTo>
                  <a:pt x="6767" y="4322"/>
                  <a:pt x="6802" y="4320"/>
                  <a:pt x="6819" y="4313"/>
                </a:cubicBezTo>
                <a:close/>
                <a:moveTo>
                  <a:pt x="6925" y="4312"/>
                </a:moveTo>
                <a:cubicBezTo>
                  <a:pt x="6935" y="4312"/>
                  <a:pt x="6944" y="4312"/>
                  <a:pt x="6949" y="4314"/>
                </a:cubicBezTo>
                <a:cubicBezTo>
                  <a:pt x="6941" y="4314"/>
                  <a:pt x="6942" y="4318"/>
                  <a:pt x="6943" y="4322"/>
                </a:cubicBezTo>
                <a:cubicBezTo>
                  <a:pt x="6906" y="4327"/>
                  <a:pt x="6903" y="4317"/>
                  <a:pt x="6884" y="4314"/>
                </a:cubicBezTo>
                <a:cubicBezTo>
                  <a:pt x="6889" y="4313"/>
                  <a:pt x="6908" y="4312"/>
                  <a:pt x="6925" y="4312"/>
                </a:cubicBezTo>
                <a:close/>
                <a:moveTo>
                  <a:pt x="8376" y="4306"/>
                </a:moveTo>
                <a:cubicBezTo>
                  <a:pt x="8386" y="4307"/>
                  <a:pt x="8387" y="4312"/>
                  <a:pt x="8396" y="4314"/>
                </a:cubicBezTo>
                <a:cubicBezTo>
                  <a:pt x="8392" y="4314"/>
                  <a:pt x="8388" y="4315"/>
                  <a:pt x="8389" y="4317"/>
                </a:cubicBezTo>
                <a:cubicBezTo>
                  <a:pt x="8385" y="4318"/>
                  <a:pt x="8380" y="4318"/>
                  <a:pt x="8375" y="4319"/>
                </a:cubicBezTo>
                <a:cubicBezTo>
                  <a:pt x="8386" y="4308"/>
                  <a:pt x="8371" y="4315"/>
                  <a:pt x="8366" y="4307"/>
                </a:cubicBezTo>
                <a:cubicBezTo>
                  <a:pt x="8370" y="4306"/>
                  <a:pt x="8373" y="4306"/>
                  <a:pt x="8376" y="4306"/>
                </a:cubicBezTo>
                <a:close/>
                <a:moveTo>
                  <a:pt x="7955" y="4306"/>
                </a:moveTo>
                <a:cubicBezTo>
                  <a:pt x="7945" y="4318"/>
                  <a:pt x="7994" y="4301"/>
                  <a:pt x="7984" y="4313"/>
                </a:cubicBezTo>
                <a:cubicBezTo>
                  <a:pt x="7963" y="4318"/>
                  <a:pt x="7925" y="4309"/>
                  <a:pt x="7955" y="4306"/>
                </a:cubicBezTo>
                <a:close/>
                <a:moveTo>
                  <a:pt x="10327" y="4306"/>
                </a:moveTo>
                <a:cubicBezTo>
                  <a:pt x="10338" y="4309"/>
                  <a:pt x="10322" y="4317"/>
                  <a:pt x="10344" y="4315"/>
                </a:cubicBezTo>
                <a:cubicBezTo>
                  <a:pt x="10318" y="4325"/>
                  <a:pt x="10295" y="4329"/>
                  <a:pt x="10315" y="4314"/>
                </a:cubicBezTo>
                <a:cubicBezTo>
                  <a:pt x="10268" y="4325"/>
                  <a:pt x="10199" y="4352"/>
                  <a:pt x="10155" y="4349"/>
                </a:cubicBezTo>
                <a:cubicBezTo>
                  <a:pt x="10168" y="4346"/>
                  <a:pt x="10169" y="4342"/>
                  <a:pt x="10182" y="4340"/>
                </a:cubicBezTo>
                <a:cubicBezTo>
                  <a:pt x="10186" y="4344"/>
                  <a:pt x="10257" y="4331"/>
                  <a:pt x="10264" y="4318"/>
                </a:cubicBezTo>
                <a:cubicBezTo>
                  <a:pt x="10291" y="4310"/>
                  <a:pt x="10309" y="4317"/>
                  <a:pt x="10327" y="4306"/>
                </a:cubicBezTo>
                <a:close/>
                <a:moveTo>
                  <a:pt x="8498" y="4306"/>
                </a:moveTo>
                <a:cubicBezTo>
                  <a:pt x="8505" y="4305"/>
                  <a:pt x="8498" y="4318"/>
                  <a:pt x="8491" y="4320"/>
                </a:cubicBezTo>
                <a:cubicBezTo>
                  <a:pt x="8490" y="4315"/>
                  <a:pt x="8471" y="4321"/>
                  <a:pt x="8469" y="4317"/>
                </a:cubicBezTo>
                <a:cubicBezTo>
                  <a:pt x="8477" y="4316"/>
                  <a:pt x="8489" y="4315"/>
                  <a:pt x="8490" y="4312"/>
                </a:cubicBezTo>
                <a:cubicBezTo>
                  <a:pt x="8488" y="4309"/>
                  <a:pt x="8478" y="4308"/>
                  <a:pt x="8496" y="4306"/>
                </a:cubicBezTo>
                <a:cubicBezTo>
                  <a:pt x="8497" y="4306"/>
                  <a:pt x="8497" y="4306"/>
                  <a:pt x="8498" y="4306"/>
                </a:cubicBezTo>
                <a:close/>
                <a:moveTo>
                  <a:pt x="9263" y="4304"/>
                </a:moveTo>
                <a:cubicBezTo>
                  <a:pt x="9276" y="4305"/>
                  <a:pt x="9287" y="4309"/>
                  <a:pt x="9278" y="4313"/>
                </a:cubicBezTo>
                <a:cubicBezTo>
                  <a:pt x="9273" y="4308"/>
                  <a:pt x="9244" y="4318"/>
                  <a:pt x="9262" y="4307"/>
                </a:cubicBezTo>
                <a:cubicBezTo>
                  <a:pt x="9254" y="4309"/>
                  <a:pt x="9243" y="4311"/>
                  <a:pt x="9241" y="4309"/>
                </a:cubicBezTo>
                <a:cubicBezTo>
                  <a:pt x="9246" y="4305"/>
                  <a:pt x="9255" y="4303"/>
                  <a:pt x="9263" y="4304"/>
                </a:cubicBezTo>
                <a:close/>
                <a:moveTo>
                  <a:pt x="10268" y="4300"/>
                </a:moveTo>
                <a:cubicBezTo>
                  <a:pt x="10269" y="4304"/>
                  <a:pt x="10266" y="4307"/>
                  <a:pt x="10263" y="4310"/>
                </a:cubicBezTo>
                <a:cubicBezTo>
                  <a:pt x="10258" y="4311"/>
                  <a:pt x="10253" y="4312"/>
                  <a:pt x="10249" y="4313"/>
                </a:cubicBezTo>
                <a:cubicBezTo>
                  <a:pt x="10254" y="4296"/>
                  <a:pt x="10205" y="4322"/>
                  <a:pt x="10192" y="4321"/>
                </a:cubicBezTo>
                <a:cubicBezTo>
                  <a:pt x="10196" y="4320"/>
                  <a:pt x="10200" y="4319"/>
                  <a:pt x="10199" y="4317"/>
                </a:cubicBezTo>
                <a:cubicBezTo>
                  <a:pt x="10190" y="4318"/>
                  <a:pt x="10179" y="4322"/>
                  <a:pt x="10177" y="4319"/>
                </a:cubicBezTo>
                <a:cubicBezTo>
                  <a:pt x="10203" y="4308"/>
                  <a:pt x="10235" y="4307"/>
                  <a:pt x="10268" y="4300"/>
                </a:cubicBezTo>
                <a:close/>
                <a:moveTo>
                  <a:pt x="6820" y="4299"/>
                </a:moveTo>
                <a:cubicBezTo>
                  <a:pt x="6822" y="4299"/>
                  <a:pt x="6824" y="4300"/>
                  <a:pt x="6825" y="4302"/>
                </a:cubicBezTo>
                <a:cubicBezTo>
                  <a:pt x="6821" y="4302"/>
                  <a:pt x="6817" y="4303"/>
                  <a:pt x="6818" y="4305"/>
                </a:cubicBezTo>
                <a:cubicBezTo>
                  <a:pt x="6831" y="4304"/>
                  <a:pt x="6837" y="4306"/>
                  <a:pt x="6840" y="4309"/>
                </a:cubicBezTo>
                <a:cubicBezTo>
                  <a:pt x="6825" y="4308"/>
                  <a:pt x="6793" y="4314"/>
                  <a:pt x="6789" y="4309"/>
                </a:cubicBezTo>
                <a:lnTo>
                  <a:pt x="6811" y="4308"/>
                </a:lnTo>
                <a:cubicBezTo>
                  <a:pt x="6805" y="4304"/>
                  <a:pt x="6814" y="4299"/>
                  <a:pt x="6820" y="4299"/>
                </a:cubicBezTo>
                <a:close/>
                <a:moveTo>
                  <a:pt x="7105" y="4288"/>
                </a:moveTo>
                <a:cubicBezTo>
                  <a:pt x="7108" y="4288"/>
                  <a:pt x="7111" y="4289"/>
                  <a:pt x="7114" y="4289"/>
                </a:cubicBezTo>
                <a:cubicBezTo>
                  <a:pt x="7111" y="4300"/>
                  <a:pt x="7043" y="4316"/>
                  <a:pt x="7028" y="4307"/>
                </a:cubicBezTo>
                <a:cubicBezTo>
                  <a:pt x="7047" y="4307"/>
                  <a:pt x="7054" y="4304"/>
                  <a:pt x="7049" y="4298"/>
                </a:cubicBezTo>
                <a:cubicBezTo>
                  <a:pt x="7076" y="4304"/>
                  <a:pt x="7087" y="4288"/>
                  <a:pt x="7105" y="4288"/>
                </a:cubicBezTo>
                <a:close/>
                <a:moveTo>
                  <a:pt x="7221" y="4278"/>
                </a:moveTo>
                <a:cubicBezTo>
                  <a:pt x="7225" y="4284"/>
                  <a:pt x="7209" y="4284"/>
                  <a:pt x="7215" y="4291"/>
                </a:cubicBezTo>
                <a:cubicBezTo>
                  <a:pt x="7227" y="4284"/>
                  <a:pt x="7255" y="4283"/>
                  <a:pt x="7266" y="4290"/>
                </a:cubicBezTo>
                <a:cubicBezTo>
                  <a:pt x="7214" y="4293"/>
                  <a:pt x="7181" y="4294"/>
                  <a:pt x="7137" y="4301"/>
                </a:cubicBezTo>
                <a:cubicBezTo>
                  <a:pt x="7137" y="4298"/>
                  <a:pt x="7111" y="4293"/>
                  <a:pt x="7129" y="4291"/>
                </a:cubicBezTo>
                <a:cubicBezTo>
                  <a:pt x="7156" y="4299"/>
                  <a:pt x="7190" y="4287"/>
                  <a:pt x="7221" y="4278"/>
                </a:cubicBezTo>
                <a:close/>
                <a:moveTo>
                  <a:pt x="7879" y="4277"/>
                </a:moveTo>
                <a:cubicBezTo>
                  <a:pt x="7862" y="4283"/>
                  <a:pt x="7876" y="4295"/>
                  <a:pt x="7866" y="4292"/>
                </a:cubicBezTo>
                <a:cubicBezTo>
                  <a:pt x="7862" y="4278"/>
                  <a:pt x="7805" y="4293"/>
                  <a:pt x="7814" y="4284"/>
                </a:cubicBezTo>
                <a:cubicBezTo>
                  <a:pt x="7827" y="4284"/>
                  <a:pt x="7852" y="4282"/>
                  <a:pt x="7879" y="4277"/>
                </a:cubicBezTo>
                <a:close/>
                <a:moveTo>
                  <a:pt x="9047" y="4275"/>
                </a:moveTo>
                <a:cubicBezTo>
                  <a:pt x="9050" y="4275"/>
                  <a:pt x="9053" y="4276"/>
                  <a:pt x="9054" y="4276"/>
                </a:cubicBezTo>
                <a:cubicBezTo>
                  <a:pt x="9050" y="4279"/>
                  <a:pt x="9035" y="4291"/>
                  <a:pt x="9027" y="4284"/>
                </a:cubicBezTo>
                <a:cubicBezTo>
                  <a:pt x="9032" y="4282"/>
                  <a:pt x="9035" y="4280"/>
                  <a:pt x="9033" y="4277"/>
                </a:cubicBezTo>
                <a:cubicBezTo>
                  <a:pt x="9028" y="4278"/>
                  <a:pt x="9019" y="4280"/>
                  <a:pt x="9019" y="4277"/>
                </a:cubicBezTo>
                <a:cubicBezTo>
                  <a:pt x="9027" y="4277"/>
                  <a:pt x="9036" y="4275"/>
                  <a:pt x="9044" y="4275"/>
                </a:cubicBezTo>
                <a:cubicBezTo>
                  <a:pt x="9045" y="4275"/>
                  <a:pt x="9046" y="4275"/>
                  <a:pt x="9047" y="4275"/>
                </a:cubicBezTo>
                <a:close/>
                <a:moveTo>
                  <a:pt x="8556" y="4270"/>
                </a:moveTo>
                <a:cubicBezTo>
                  <a:pt x="8562" y="4270"/>
                  <a:pt x="8567" y="4270"/>
                  <a:pt x="8571" y="4272"/>
                </a:cubicBezTo>
                <a:cubicBezTo>
                  <a:pt x="8554" y="4278"/>
                  <a:pt x="8488" y="4293"/>
                  <a:pt x="8471" y="4283"/>
                </a:cubicBezTo>
                <a:cubicBezTo>
                  <a:pt x="8481" y="4282"/>
                  <a:pt x="8528" y="4269"/>
                  <a:pt x="8556" y="4270"/>
                </a:cubicBezTo>
                <a:close/>
                <a:moveTo>
                  <a:pt x="7161" y="4267"/>
                </a:moveTo>
                <a:cubicBezTo>
                  <a:pt x="7175" y="4267"/>
                  <a:pt x="7184" y="4268"/>
                  <a:pt x="7177" y="4273"/>
                </a:cubicBezTo>
                <a:cubicBezTo>
                  <a:pt x="7175" y="4267"/>
                  <a:pt x="7145" y="4274"/>
                  <a:pt x="7149" y="4277"/>
                </a:cubicBezTo>
                <a:cubicBezTo>
                  <a:pt x="7159" y="4279"/>
                  <a:pt x="7171" y="4280"/>
                  <a:pt x="7178" y="4283"/>
                </a:cubicBezTo>
                <a:cubicBezTo>
                  <a:pt x="7165" y="4284"/>
                  <a:pt x="7129" y="4292"/>
                  <a:pt x="7120" y="4284"/>
                </a:cubicBezTo>
                <a:cubicBezTo>
                  <a:pt x="7163" y="4278"/>
                  <a:pt x="7098" y="4282"/>
                  <a:pt x="7112" y="4272"/>
                </a:cubicBezTo>
                <a:cubicBezTo>
                  <a:pt x="7118" y="4270"/>
                  <a:pt x="7143" y="4267"/>
                  <a:pt x="7161" y="4267"/>
                </a:cubicBezTo>
                <a:close/>
                <a:moveTo>
                  <a:pt x="6979" y="4267"/>
                </a:moveTo>
                <a:cubicBezTo>
                  <a:pt x="6989" y="4267"/>
                  <a:pt x="6958" y="4272"/>
                  <a:pt x="6946" y="4280"/>
                </a:cubicBezTo>
                <a:lnTo>
                  <a:pt x="6945" y="4270"/>
                </a:lnTo>
                <a:cubicBezTo>
                  <a:pt x="6965" y="4268"/>
                  <a:pt x="6975" y="4267"/>
                  <a:pt x="6979" y="4267"/>
                </a:cubicBezTo>
                <a:close/>
                <a:moveTo>
                  <a:pt x="7450" y="4259"/>
                </a:moveTo>
                <a:cubicBezTo>
                  <a:pt x="7443" y="4267"/>
                  <a:pt x="7462" y="4264"/>
                  <a:pt x="7466" y="4268"/>
                </a:cubicBezTo>
                <a:cubicBezTo>
                  <a:pt x="7448" y="4271"/>
                  <a:pt x="7437" y="4272"/>
                  <a:pt x="7422" y="4268"/>
                </a:cubicBezTo>
                <a:cubicBezTo>
                  <a:pt x="7446" y="4269"/>
                  <a:pt x="7437" y="4260"/>
                  <a:pt x="7450" y="4259"/>
                </a:cubicBezTo>
                <a:close/>
                <a:moveTo>
                  <a:pt x="8937" y="4259"/>
                </a:moveTo>
                <a:cubicBezTo>
                  <a:pt x="8945" y="4259"/>
                  <a:pt x="8951" y="4260"/>
                  <a:pt x="8952" y="4265"/>
                </a:cubicBezTo>
                <a:cubicBezTo>
                  <a:pt x="8932" y="4266"/>
                  <a:pt x="8918" y="4265"/>
                  <a:pt x="8908" y="4261"/>
                </a:cubicBezTo>
                <a:cubicBezTo>
                  <a:pt x="8919" y="4260"/>
                  <a:pt x="8929" y="4258"/>
                  <a:pt x="8937" y="4259"/>
                </a:cubicBezTo>
                <a:close/>
                <a:moveTo>
                  <a:pt x="7306" y="4258"/>
                </a:moveTo>
                <a:lnTo>
                  <a:pt x="7307" y="4271"/>
                </a:lnTo>
                <a:cubicBezTo>
                  <a:pt x="7289" y="4273"/>
                  <a:pt x="7285" y="4278"/>
                  <a:pt x="7278" y="4271"/>
                </a:cubicBezTo>
                <a:cubicBezTo>
                  <a:pt x="7296" y="4269"/>
                  <a:pt x="7287" y="4260"/>
                  <a:pt x="7306" y="4258"/>
                </a:cubicBezTo>
                <a:close/>
                <a:moveTo>
                  <a:pt x="8642" y="4251"/>
                </a:moveTo>
                <a:cubicBezTo>
                  <a:pt x="8647" y="4251"/>
                  <a:pt x="8649" y="4252"/>
                  <a:pt x="8647" y="4255"/>
                </a:cubicBezTo>
                <a:cubicBezTo>
                  <a:pt x="8629" y="4258"/>
                  <a:pt x="8606" y="4263"/>
                  <a:pt x="8604" y="4257"/>
                </a:cubicBezTo>
                <a:cubicBezTo>
                  <a:pt x="8614" y="4256"/>
                  <a:pt x="8633" y="4251"/>
                  <a:pt x="8642" y="4251"/>
                </a:cubicBezTo>
                <a:close/>
                <a:moveTo>
                  <a:pt x="7376" y="4248"/>
                </a:moveTo>
                <a:cubicBezTo>
                  <a:pt x="7378" y="4248"/>
                  <a:pt x="7381" y="4249"/>
                  <a:pt x="7384" y="4250"/>
                </a:cubicBezTo>
                <a:cubicBezTo>
                  <a:pt x="7368" y="4251"/>
                  <a:pt x="7377" y="4258"/>
                  <a:pt x="7364" y="4260"/>
                </a:cubicBezTo>
                <a:cubicBezTo>
                  <a:pt x="7355" y="4254"/>
                  <a:pt x="7329" y="4266"/>
                  <a:pt x="7320" y="4257"/>
                </a:cubicBezTo>
                <a:cubicBezTo>
                  <a:pt x="7341" y="4254"/>
                  <a:pt x="7308" y="4254"/>
                  <a:pt x="7312" y="4250"/>
                </a:cubicBezTo>
                <a:cubicBezTo>
                  <a:pt x="7338" y="4246"/>
                  <a:pt x="7327" y="4258"/>
                  <a:pt x="7342" y="4259"/>
                </a:cubicBezTo>
                <a:cubicBezTo>
                  <a:pt x="7356" y="4258"/>
                  <a:pt x="7364" y="4248"/>
                  <a:pt x="7376" y="4248"/>
                </a:cubicBezTo>
                <a:close/>
                <a:moveTo>
                  <a:pt x="7514" y="4246"/>
                </a:moveTo>
                <a:cubicBezTo>
                  <a:pt x="7517" y="4253"/>
                  <a:pt x="7473" y="4259"/>
                  <a:pt x="7464" y="4255"/>
                </a:cubicBezTo>
                <a:cubicBezTo>
                  <a:pt x="7485" y="4253"/>
                  <a:pt x="7494" y="4248"/>
                  <a:pt x="7514" y="4246"/>
                </a:cubicBezTo>
                <a:close/>
                <a:moveTo>
                  <a:pt x="8372" y="4245"/>
                </a:moveTo>
                <a:cubicBezTo>
                  <a:pt x="8368" y="4254"/>
                  <a:pt x="8340" y="4257"/>
                  <a:pt x="8331" y="4264"/>
                </a:cubicBezTo>
                <a:cubicBezTo>
                  <a:pt x="8328" y="4258"/>
                  <a:pt x="8300" y="4266"/>
                  <a:pt x="8295" y="4261"/>
                </a:cubicBezTo>
                <a:cubicBezTo>
                  <a:pt x="8324" y="4254"/>
                  <a:pt x="8344" y="4259"/>
                  <a:pt x="8372" y="4245"/>
                </a:cubicBezTo>
                <a:close/>
                <a:moveTo>
                  <a:pt x="6546" y="4244"/>
                </a:moveTo>
                <a:cubicBezTo>
                  <a:pt x="6554" y="4244"/>
                  <a:pt x="6561" y="4245"/>
                  <a:pt x="6566" y="4247"/>
                </a:cubicBezTo>
                <a:cubicBezTo>
                  <a:pt x="6529" y="4249"/>
                  <a:pt x="6501" y="4257"/>
                  <a:pt x="6472" y="4250"/>
                </a:cubicBezTo>
                <a:cubicBezTo>
                  <a:pt x="6490" y="4248"/>
                  <a:pt x="6522" y="4244"/>
                  <a:pt x="6546" y="4244"/>
                </a:cubicBezTo>
                <a:close/>
                <a:moveTo>
                  <a:pt x="8407" y="4241"/>
                </a:moveTo>
                <a:cubicBezTo>
                  <a:pt x="8401" y="4254"/>
                  <a:pt x="8436" y="4244"/>
                  <a:pt x="8451" y="4246"/>
                </a:cubicBezTo>
                <a:cubicBezTo>
                  <a:pt x="8447" y="4254"/>
                  <a:pt x="8447" y="4251"/>
                  <a:pt x="8453" y="4259"/>
                </a:cubicBezTo>
                <a:cubicBezTo>
                  <a:pt x="8431" y="4247"/>
                  <a:pt x="8398" y="4257"/>
                  <a:pt x="8380" y="4255"/>
                </a:cubicBezTo>
                <a:cubicBezTo>
                  <a:pt x="8397" y="4252"/>
                  <a:pt x="8383" y="4242"/>
                  <a:pt x="8407" y="4241"/>
                </a:cubicBezTo>
                <a:close/>
                <a:moveTo>
                  <a:pt x="7544" y="4234"/>
                </a:moveTo>
                <a:cubicBezTo>
                  <a:pt x="7535" y="4234"/>
                  <a:pt x="7526" y="4237"/>
                  <a:pt x="7517" y="4237"/>
                </a:cubicBezTo>
                <a:lnTo>
                  <a:pt x="7511" y="4237"/>
                </a:lnTo>
                <a:lnTo>
                  <a:pt x="7511" y="4237"/>
                </a:lnTo>
                <a:cubicBezTo>
                  <a:pt x="7519" y="4238"/>
                  <a:pt x="7528" y="4236"/>
                  <a:pt x="7537" y="4235"/>
                </a:cubicBezTo>
                <a:lnTo>
                  <a:pt x="7544" y="4234"/>
                </a:lnTo>
                <a:lnTo>
                  <a:pt x="7544" y="4234"/>
                </a:lnTo>
                <a:close/>
                <a:moveTo>
                  <a:pt x="7513" y="4234"/>
                </a:moveTo>
                <a:lnTo>
                  <a:pt x="7513" y="4234"/>
                </a:lnTo>
                <a:lnTo>
                  <a:pt x="7512" y="4234"/>
                </a:lnTo>
                <a:lnTo>
                  <a:pt x="7513" y="4234"/>
                </a:lnTo>
                <a:close/>
                <a:moveTo>
                  <a:pt x="7560" y="4233"/>
                </a:moveTo>
                <a:lnTo>
                  <a:pt x="7560" y="4234"/>
                </a:lnTo>
                <a:cubicBezTo>
                  <a:pt x="7560" y="4235"/>
                  <a:pt x="7559" y="4235"/>
                  <a:pt x="7559" y="4235"/>
                </a:cubicBezTo>
                <a:lnTo>
                  <a:pt x="7556" y="4237"/>
                </a:lnTo>
                <a:lnTo>
                  <a:pt x="7556" y="4237"/>
                </a:lnTo>
                <a:cubicBezTo>
                  <a:pt x="7559" y="4236"/>
                  <a:pt x="7560" y="4235"/>
                  <a:pt x="7560" y="4234"/>
                </a:cubicBezTo>
                <a:lnTo>
                  <a:pt x="7560" y="4233"/>
                </a:lnTo>
                <a:close/>
                <a:moveTo>
                  <a:pt x="7518" y="4233"/>
                </a:moveTo>
                <a:lnTo>
                  <a:pt x="7517" y="4233"/>
                </a:lnTo>
                <a:lnTo>
                  <a:pt x="7516" y="4234"/>
                </a:lnTo>
                <a:lnTo>
                  <a:pt x="7518" y="4233"/>
                </a:lnTo>
                <a:close/>
                <a:moveTo>
                  <a:pt x="7560" y="4233"/>
                </a:moveTo>
                <a:lnTo>
                  <a:pt x="7560" y="4233"/>
                </a:lnTo>
                <a:lnTo>
                  <a:pt x="7560" y="4233"/>
                </a:lnTo>
                <a:lnTo>
                  <a:pt x="7560" y="4233"/>
                </a:lnTo>
                <a:close/>
                <a:moveTo>
                  <a:pt x="7523" y="4232"/>
                </a:moveTo>
                <a:lnTo>
                  <a:pt x="7523" y="4233"/>
                </a:lnTo>
                <a:lnTo>
                  <a:pt x="7521" y="4233"/>
                </a:lnTo>
                <a:lnTo>
                  <a:pt x="7523" y="4232"/>
                </a:lnTo>
                <a:close/>
                <a:moveTo>
                  <a:pt x="7559" y="4232"/>
                </a:moveTo>
                <a:lnTo>
                  <a:pt x="7559" y="4232"/>
                </a:lnTo>
                <a:lnTo>
                  <a:pt x="7559" y="4232"/>
                </a:lnTo>
                <a:lnTo>
                  <a:pt x="7559" y="4232"/>
                </a:lnTo>
                <a:close/>
                <a:moveTo>
                  <a:pt x="7556" y="4231"/>
                </a:moveTo>
                <a:lnTo>
                  <a:pt x="7557" y="4232"/>
                </a:lnTo>
                <a:lnTo>
                  <a:pt x="7557" y="4231"/>
                </a:lnTo>
                <a:lnTo>
                  <a:pt x="7556" y="4231"/>
                </a:lnTo>
                <a:close/>
                <a:moveTo>
                  <a:pt x="7537" y="4231"/>
                </a:moveTo>
                <a:lnTo>
                  <a:pt x="7534" y="4231"/>
                </a:lnTo>
                <a:lnTo>
                  <a:pt x="7529" y="4232"/>
                </a:lnTo>
                <a:lnTo>
                  <a:pt x="7537" y="4231"/>
                </a:lnTo>
                <a:close/>
                <a:moveTo>
                  <a:pt x="7553" y="4231"/>
                </a:moveTo>
                <a:lnTo>
                  <a:pt x="7554" y="4231"/>
                </a:lnTo>
                <a:lnTo>
                  <a:pt x="7553" y="4231"/>
                </a:lnTo>
                <a:lnTo>
                  <a:pt x="7553" y="4231"/>
                </a:lnTo>
                <a:close/>
                <a:moveTo>
                  <a:pt x="7542" y="4231"/>
                </a:moveTo>
                <a:lnTo>
                  <a:pt x="7539" y="4231"/>
                </a:lnTo>
                <a:lnTo>
                  <a:pt x="7538" y="4231"/>
                </a:lnTo>
                <a:lnTo>
                  <a:pt x="7542" y="4231"/>
                </a:lnTo>
                <a:close/>
                <a:moveTo>
                  <a:pt x="7549" y="4231"/>
                </a:moveTo>
                <a:lnTo>
                  <a:pt x="7544" y="4231"/>
                </a:lnTo>
                <a:lnTo>
                  <a:pt x="7544" y="4231"/>
                </a:lnTo>
                <a:lnTo>
                  <a:pt x="7549" y="4231"/>
                </a:lnTo>
                <a:close/>
                <a:moveTo>
                  <a:pt x="7549" y="4231"/>
                </a:moveTo>
                <a:lnTo>
                  <a:pt x="7549" y="4231"/>
                </a:lnTo>
                <a:lnTo>
                  <a:pt x="7549" y="4231"/>
                </a:lnTo>
                <a:lnTo>
                  <a:pt x="7549" y="4231"/>
                </a:lnTo>
                <a:close/>
                <a:moveTo>
                  <a:pt x="9069" y="4226"/>
                </a:moveTo>
                <a:cubicBezTo>
                  <a:pt x="9071" y="4226"/>
                  <a:pt x="9073" y="4227"/>
                  <a:pt x="9075" y="4227"/>
                </a:cubicBezTo>
                <a:cubicBezTo>
                  <a:pt x="9066" y="4232"/>
                  <a:pt x="9027" y="4241"/>
                  <a:pt x="9026" y="4233"/>
                </a:cubicBezTo>
                <a:cubicBezTo>
                  <a:pt x="9043" y="4235"/>
                  <a:pt x="9057" y="4226"/>
                  <a:pt x="9069" y="4226"/>
                </a:cubicBezTo>
                <a:close/>
                <a:moveTo>
                  <a:pt x="8509" y="4226"/>
                </a:moveTo>
                <a:cubicBezTo>
                  <a:pt x="8518" y="4226"/>
                  <a:pt x="8522" y="4228"/>
                  <a:pt x="8514" y="4232"/>
                </a:cubicBezTo>
                <a:cubicBezTo>
                  <a:pt x="8503" y="4225"/>
                  <a:pt x="8475" y="4244"/>
                  <a:pt x="8471" y="4233"/>
                </a:cubicBezTo>
                <a:cubicBezTo>
                  <a:pt x="8478" y="4229"/>
                  <a:pt x="8497" y="4226"/>
                  <a:pt x="8509" y="4226"/>
                </a:cubicBezTo>
                <a:close/>
                <a:moveTo>
                  <a:pt x="9363" y="4224"/>
                </a:moveTo>
                <a:cubicBezTo>
                  <a:pt x="9361" y="4234"/>
                  <a:pt x="9352" y="4233"/>
                  <a:pt x="9378" y="4227"/>
                </a:cubicBezTo>
                <a:lnTo>
                  <a:pt x="9379" y="4232"/>
                </a:lnTo>
                <a:cubicBezTo>
                  <a:pt x="9379" y="4234"/>
                  <a:pt x="9378" y="4235"/>
                  <a:pt x="9372" y="4236"/>
                </a:cubicBezTo>
                <a:cubicBezTo>
                  <a:pt x="9361" y="4231"/>
                  <a:pt x="9329" y="4243"/>
                  <a:pt x="9316" y="4247"/>
                </a:cubicBezTo>
                <a:cubicBezTo>
                  <a:pt x="9319" y="4237"/>
                  <a:pt x="9349" y="4232"/>
                  <a:pt x="9363" y="4224"/>
                </a:cubicBezTo>
                <a:close/>
                <a:moveTo>
                  <a:pt x="8476" y="4224"/>
                </a:moveTo>
                <a:cubicBezTo>
                  <a:pt x="8472" y="4233"/>
                  <a:pt x="8452" y="4239"/>
                  <a:pt x="8421" y="4242"/>
                </a:cubicBezTo>
                <a:cubicBezTo>
                  <a:pt x="8419" y="4238"/>
                  <a:pt x="8409" y="4239"/>
                  <a:pt x="8406" y="4236"/>
                </a:cubicBezTo>
                <a:cubicBezTo>
                  <a:pt x="8438" y="4235"/>
                  <a:pt x="8448" y="4230"/>
                  <a:pt x="8476" y="4224"/>
                </a:cubicBezTo>
                <a:close/>
                <a:moveTo>
                  <a:pt x="9102" y="4220"/>
                </a:moveTo>
                <a:cubicBezTo>
                  <a:pt x="9128" y="4221"/>
                  <a:pt x="9115" y="4226"/>
                  <a:pt x="9133" y="4231"/>
                </a:cubicBezTo>
                <a:cubicBezTo>
                  <a:pt x="9115" y="4235"/>
                  <a:pt x="9070" y="4239"/>
                  <a:pt x="9090" y="4230"/>
                </a:cubicBezTo>
                <a:cubicBezTo>
                  <a:pt x="9087" y="4235"/>
                  <a:pt x="9116" y="4225"/>
                  <a:pt x="9117" y="4223"/>
                </a:cubicBezTo>
                <a:cubicBezTo>
                  <a:pt x="9103" y="4228"/>
                  <a:pt x="9083" y="4224"/>
                  <a:pt x="9102" y="4220"/>
                </a:cubicBezTo>
                <a:close/>
                <a:moveTo>
                  <a:pt x="6440" y="4219"/>
                </a:moveTo>
                <a:cubicBezTo>
                  <a:pt x="6445" y="4219"/>
                  <a:pt x="6450" y="4220"/>
                  <a:pt x="6456" y="4222"/>
                </a:cubicBezTo>
                <a:cubicBezTo>
                  <a:pt x="6425" y="4219"/>
                  <a:pt x="6455" y="4235"/>
                  <a:pt x="6435" y="4235"/>
                </a:cubicBezTo>
                <a:cubicBezTo>
                  <a:pt x="6431" y="4228"/>
                  <a:pt x="6400" y="4231"/>
                  <a:pt x="6391" y="4226"/>
                </a:cubicBezTo>
                <a:cubicBezTo>
                  <a:pt x="6409" y="4227"/>
                  <a:pt x="6424" y="4220"/>
                  <a:pt x="6440" y="4219"/>
                </a:cubicBezTo>
                <a:close/>
                <a:moveTo>
                  <a:pt x="8166" y="4219"/>
                </a:moveTo>
                <a:cubicBezTo>
                  <a:pt x="8174" y="4223"/>
                  <a:pt x="8182" y="4228"/>
                  <a:pt x="8190" y="4232"/>
                </a:cubicBezTo>
                <a:cubicBezTo>
                  <a:pt x="8168" y="4236"/>
                  <a:pt x="8154" y="4222"/>
                  <a:pt x="8166" y="4219"/>
                </a:cubicBezTo>
                <a:close/>
                <a:moveTo>
                  <a:pt x="6549" y="4219"/>
                </a:moveTo>
                <a:cubicBezTo>
                  <a:pt x="6549" y="4223"/>
                  <a:pt x="6552" y="4227"/>
                  <a:pt x="6557" y="4229"/>
                </a:cubicBezTo>
                <a:cubicBezTo>
                  <a:pt x="6527" y="4232"/>
                  <a:pt x="6523" y="4225"/>
                  <a:pt x="6499" y="4226"/>
                </a:cubicBezTo>
                <a:cubicBezTo>
                  <a:pt x="6501" y="4229"/>
                  <a:pt x="6511" y="4230"/>
                  <a:pt x="6514" y="4233"/>
                </a:cubicBezTo>
                <a:cubicBezTo>
                  <a:pt x="6510" y="4233"/>
                  <a:pt x="6505" y="4233"/>
                  <a:pt x="6500" y="4233"/>
                </a:cubicBezTo>
                <a:cubicBezTo>
                  <a:pt x="6500" y="4235"/>
                  <a:pt x="6499" y="4236"/>
                  <a:pt x="6493" y="4236"/>
                </a:cubicBezTo>
                <a:cubicBezTo>
                  <a:pt x="6499" y="4228"/>
                  <a:pt x="6469" y="4233"/>
                  <a:pt x="6470" y="4227"/>
                </a:cubicBezTo>
                <a:cubicBezTo>
                  <a:pt x="6499" y="4218"/>
                  <a:pt x="6508" y="4224"/>
                  <a:pt x="6543" y="4224"/>
                </a:cubicBezTo>
                <a:cubicBezTo>
                  <a:pt x="6544" y="4222"/>
                  <a:pt x="6542" y="4219"/>
                  <a:pt x="6549" y="4219"/>
                </a:cubicBezTo>
                <a:close/>
                <a:moveTo>
                  <a:pt x="8410" y="4217"/>
                </a:moveTo>
                <a:cubicBezTo>
                  <a:pt x="8413" y="4217"/>
                  <a:pt x="8416" y="4218"/>
                  <a:pt x="8418" y="4218"/>
                </a:cubicBezTo>
                <a:cubicBezTo>
                  <a:pt x="8381" y="4227"/>
                  <a:pt x="8346" y="4234"/>
                  <a:pt x="8320" y="4239"/>
                </a:cubicBezTo>
                <a:cubicBezTo>
                  <a:pt x="8320" y="4232"/>
                  <a:pt x="8329" y="4228"/>
                  <a:pt x="8347" y="4225"/>
                </a:cubicBezTo>
                <a:cubicBezTo>
                  <a:pt x="8354" y="4233"/>
                  <a:pt x="8390" y="4217"/>
                  <a:pt x="8410" y="4217"/>
                </a:cubicBezTo>
                <a:close/>
                <a:moveTo>
                  <a:pt x="7171" y="4217"/>
                </a:moveTo>
                <a:cubicBezTo>
                  <a:pt x="7201" y="4217"/>
                  <a:pt x="7157" y="4227"/>
                  <a:pt x="7187" y="4231"/>
                </a:cubicBezTo>
                <a:cubicBezTo>
                  <a:pt x="7158" y="4231"/>
                  <a:pt x="7131" y="4237"/>
                  <a:pt x="7129" y="4229"/>
                </a:cubicBezTo>
                <a:cubicBezTo>
                  <a:pt x="7157" y="4230"/>
                  <a:pt x="7179" y="4221"/>
                  <a:pt x="7164" y="4217"/>
                </a:cubicBezTo>
                <a:cubicBezTo>
                  <a:pt x="7167" y="4217"/>
                  <a:pt x="7169" y="4217"/>
                  <a:pt x="7171" y="4217"/>
                </a:cubicBezTo>
                <a:close/>
                <a:moveTo>
                  <a:pt x="9456" y="4216"/>
                </a:moveTo>
                <a:cubicBezTo>
                  <a:pt x="9452" y="4218"/>
                  <a:pt x="9446" y="4220"/>
                  <a:pt x="9441" y="4220"/>
                </a:cubicBezTo>
                <a:cubicBezTo>
                  <a:pt x="9446" y="4218"/>
                  <a:pt x="9451" y="4217"/>
                  <a:pt x="9456" y="4216"/>
                </a:cubicBezTo>
                <a:close/>
                <a:moveTo>
                  <a:pt x="7400" y="4215"/>
                </a:moveTo>
                <a:cubicBezTo>
                  <a:pt x="7403" y="4215"/>
                  <a:pt x="7407" y="4216"/>
                  <a:pt x="7409" y="4217"/>
                </a:cubicBezTo>
                <a:cubicBezTo>
                  <a:pt x="7396" y="4219"/>
                  <a:pt x="7405" y="4228"/>
                  <a:pt x="7382" y="4227"/>
                </a:cubicBezTo>
                <a:cubicBezTo>
                  <a:pt x="7374" y="4222"/>
                  <a:pt x="7388" y="4215"/>
                  <a:pt x="7400" y="4215"/>
                </a:cubicBezTo>
                <a:close/>
                <a:moveTo>
                  <a:pt x="6596" y="4212"/>
                </a:moveTo>
                <a:cubicBezTo>
                  <a:pt x="6597" y="4211"/>
                  <a:pt x="6598" y="4212"/>
                  <a:pt x="6600" y="4212"/>
                </a:cubicBezTo>
                <a:cubicBezTo>
                  <a:pt x="6596" y="4221"/>
                  <a:pt x="6607" y="4225"/>
                  <a:pt x="6623" y="4227"/>
                </a:cubicBezTo>
                <a:cubicBezTo>
                  <a:pt x="6636" y="4222"/>
                  <a:pt x="6655" y="4221"/>
                  <a:pt x="6666" y="4223"/>
                </a:cubicBezTo>
                <a:cubicBezTo>
                  <a:pt x="6655" y="4228"/>
                  <a:pt x="6606" y="4228"/>
                  <a:pt x="6631" y="4237"/>
                </a:cubicBezTo>
                <a:cubicBezTo>
                  <a:pt x="6608" y="4236"/>
                  <a:pt x="6615" y="4245"/>
                  <a:pt x="6588" y="4243"/>
                </a:cubicBezTo>
                <a:cubicBezTo>
                  <a:pt x="6577" y="4232"/>
                  <a:pt x="6615" y="4237"/>
                  <a:pt x="6608" y="4227"/>
                </a:cubicBezTo>
                <a:cubicBezTo>
                  <a:pt x="6589" y="4223"/>
                  <a:pt x="6575" y="4231"/>
                  <a:pt x="6565" y="4226"/>
                </a:cubicBezTo>
                <a:cubicBezTo>
                  <a:pt x="6587" y="4227"/>
                  <a:pt x="6589" y="4212"/>
                  <a:pt x="6596" y="4212"/>
                </a:cubicBezTo>
                <a:close/>
                <a:moveTo>
                  <a:pt x="7583" y="4211"/>
                </a:moveTo>
                <a:cubicBezTo>
                  <a:pt x="7590" y="4211"/>
                  <a:pt x="7594" y="4213"/>
                  <a:pt x="7603" y="4212"/>
                </a:cubicBezTo>
                <a:cubicBezTo>
                  <a:pt x="7595" y="4227"/>
                  <a:pt x="7580" y="4228"/>
                  <a:pt x="7585" y="4239"/>
                </a:cubicBezTo>
                <a:cubicBezTo>
                  <a:pt x="7552" y="4243"/>
                  <a:pt x="7544" y="4239"/>
                  <a:pt x="7528" y="4247"/>
                </a:cubicBezTo>
                <a:cubicBezTo>
                  <a:pt x="7519" y="4230"/>
                  <a:pt x="7450" y="4254"/>
                  <a:pt x="7435" y="4249"/>
                </a:cubicBezTo>
                <a:cubicBezTo>
                  <a:pt x="7446" y="4242"/>
                  <a:pt x="7494" y="4244"/>
                  <a:pt x="7490" y="4232"/>
                </a:cubicBezTo>
                <a:cubicBezTo>
                  <a:pt x="7480" y="4227"/>
                  <a:pt x="7470" y="4238"/>
                  <a:pt x="7462" y="4232"/>
                </a:cubicBezTo>
                <a:cubicBezTo>
                  <a:pt x="7499" y="4229"/>
                  <a:pt x="7543" y="4220"/>
                  <a:pt x="7569" y="4225"/>
                </a:cubicBezTo>
                <a:cubicBezTo>
                  <a:pt x="7562" y="4218"/>
                  <a:pt x="7578" y="4218"/>
                  <a:pt x="7574" y="4212"/>
                </a:cubicBezTo>
                <a:cubicBezTo>
                  <a:pt x="7578" y="4211"/>
                  <a:pt x="7580" y="4211"/>
                  <a:pt x="7583" y="4211"/>
                </a:cubicBezTo>
                <a:close/>
                <a:moveTo>
                  <a:pt x="6507" y="4205"/>
                </a:moveTo>
                <a:cubicBezTo>
                  <a:pt x="6514" y="4205"/>
                  <a:pt x="6521" y="4206"/>
                  <a:pt x="6527" y="4207"/>
                </a:cubicBezTo>
                <a:cubicBezTo>
                  <a:pt x="6510" y="4209"/>
                  <a:pt x="6479" y="4214"/>
                  <a:pt x="6455" y="4209"/>
                </a:cubicBezTo>
                <a:cubicBezTo>
                  <a:pt x="6462" y="4208"/>
                  <a:pt x="6486" y="4205"/>
                  <a:pt x="6507" y="4205"/>
                </a:cubicBezTo>
                <a:close/>
                <a:moveTo>
                  <a:pt x="9633" y="4201"/>
                </a:moveTo>
                <a:cubicBezTo>
                  <a:pt x="9590" y="4219"/>
                  <a:pt x="9613" y="4215"/>
                  <a:pt x="9574" y="4232"/>
                </a:cubicBezTo>
                <a:cubicBezTo>
                  <a:pt x="9562" y="4217"/>
                  <a:pt x="9593" y="4209"/>
                  <a:pt x="9633" y="4201"/>
                </a:cubicBezTo>
                <a:close/>
                <a:moveTo>
                  <a:pt x="7046" y="4201"/>
                </a:moveTo>
                <a:lnTo>
                  <a:pt x="7047" y="4203"/>
                </a:lnTo>
                <a:lnTo>
                  <a:pt x="7043" y="4203"/>
                </a:lnTo>
                <a:lnTo>
                  <a:pt x="7042" y="4204"/>
                </a:lnTo>
                <a:lnTo>
                  <a:pt x="7039" y="4204"/>
                </a:lnTo>
                <a:lnTo>
                  <a:pt x="7037" y="4204"/>
                </a:lnTo>
                <a:lnTo>
                  <a:pt x="7034" y="4205"/>
                </a:lnTo>
                <a:lnTo>
                  <a:pt x="7032" y="4205"/>
                </a:lnTo>
                <a:lnTo>
                  <a:pt x="7030" y="4205"/>
                </a:lnTo>
                <a:lnTo>
                  <a:pt x="7025" y="4206"/>
                </a:lnTo>
                <a:lnTo>
                  <a:pt x="7019" y="4207"/>
                </a:lnTo>
                <a:lnTo>
                  <a:pt x="7011" y="4207"/>
                </a:lnTo>
                <a:lnTo>
                  <a:pt x="7006" y="4207"/>
                </a:lnTo>
                <a:lnTo>
                  <a:pt x="7011" y="4207"/>
                </a:lnTo>
                <a:lnTo>
                  <a:pt x="7011" y="4207"/>
                </a:lnTo>
                <a:lnTo>
                  <a:pt x="7011" y="4207"/>
                </a:lnTo>
                <a:cubicBezTo>
                  <a:pt x="7013" y="4207"/>
                  <a:pt x="7015" y="4207"/>
                  <a:pt x="7017" y="4207"/>
                </a:cubicBezTo>
                <a:lnTo>
                  <a:pt x="7019" y="4207"/>
                </a:lnTo>
                <a:lnTo>
                  <a:pt x="7021" y="4207"/>
                </a:lnTo>
                <a:lnTo>
                  <a:pt x="7025" y="4206"/>
                </a:lnTo>
                <a:lnTo>
                  <a:pt x="7028" y="4206"/>
                </a:lnTo>
                <a:lnTo>
                  <a:pt x="7030" y="4205"/>
                </a:lnTo>
                <a:lnTo>
                  <a:pt x="7030" y="4205"/>
                </a:lnTo>
                <a:lnTo>
                  <a:pt x="7032" y="4205"/>
                </a:lnTo>
                <a:lnTo>
                  <a:pt x="7033" y="4205"/>
                </a:lnTo>
                <a:lnTo>
                  <a:pt x="7034" y="4205"/>
                </a:lnTo>
                <a:lnTo>
                  <a:pt x="7035" y="4205"/>
                </a:lnTo>
                <a:lnTo>
                  <a:pt x="7037" y="4204"/>
                </a:lnTo>
                <a:lnTo>
                  <a:pt x="7038" y="4204"/>
                </a:lnTo>
                <a:lnTo>
                  <a:pt x="7039" y="4204"/>
                </a:lnTo>
                <a:lnTo>
                  <a:pt x="7040" y="4204"/>
                </a:lnTo>
                <a:lnTo>
                  <a:pt x="7042" y="4204"/>
                </a:lnTo>
                <a:lnTo>
                  <a:pt x="7043" y="4203"/>
                </a:lnTo>
                <a:lnTo>
                  <a:pt x="7043" y="4203"/>
                </a:lnTo>
                <a:lnTo>
                  <a:pt x="7043" y="4203"/>
                </a:lnTo>
                <a:cubicBezTo>
                  <a:pt x="7045" y="4203"/>
                  <a:pt x="7046" y="4203"/>
                  <a:pt x="7047" y="4203"/>
                </a:cubicBezTo>
                <a:cubicBezTo>
                  <a:pt x="7047" y="4202"/>
                  <a:pt x="7046" y="4202"/>
                  <a:pt x="7046" y="4201"/>
                </a:cubicBezTo>
                <a:lnTo>
                  <a:pt x="7046" y="4201"/>
                </a:lnTo>
                <a:close/>
                <a:moveTo>
                  <a:pt x="6372" y="4200"/>
                </a:moveTo>
                <a:cubicBezTo>
                  <a:pt x="6382" y="4200"/>
                  <a:pt x="6391" y="4201"/>
                  <a:pt x="6396" y="4203"/>
                </a:cubicBezTo>
                <a:cubicBezTo>
                  <a:pt x="6388" y="4203"/>
                  <a:pt x="6388" y="4207"/>
                  <a:pt x="6389" y="4211"/>
                </a:cubicBezTo>
                <a:cubicBezTo>
                  <a:pt x="6365" y="4202"/>
                  <a:pt x="6330" y="4209"/>
                  <a:pt x="6316" y="4201"/>
                </a:cubicBezTo>
                <a:cubicBezTo>
                  <a:pt x="6331" y="4202"/>
                  <a:pt x="6354" y="4200"/>
                  <a:pt x="6372" y="4200"/>
                </a:cubicBezTo>
                <a:close/>
                <a:moveTo>
                  <a:pt x="9171" y="4200"/>
                </a:moveTo>
                <a:cubicBezTo>
                  <a:pt x="9169" y="4210"/>
                  <a:pt x="9213" y="4193"/>
                  <a:pt x="9208" y="4205"/>
                </a:cubicBezTo>
                <a:cubicBezTo>
                  <a:pt x="9188" y="4209"/>
                  <a:pt x="9153" y="4208"/>
                  <a:pt x="9171" y="4200"/>
                </a:cubicBezTo>
                <a:close/>
                <a:moveTo>
                  <a:pt x="7954" y="4198"/>
                </a:moveTo>
                <a:cubicBezTo>
                  <a:pt x="7965" y="4205"/>
                  <a:pt x="7897" y="4213"/>
                  <a:pt x="7905" y="4204"/>
                </a:cubicBezTo>
                <a:cubicBezTo>
                  <a:pt x="7930" y="4199"/>
                  <a:pt x="7940" y="4206"/>
                  <a:pt x="7954" y="4198"/>
                </a:cubicBezTo>
                <a:close/>
                <a:moveTo>
                  <a:pt x="8674" y="4196"/>
                </a:moveTo>
                <a:cubicBezTo>
                  <a:pt x="8665" y="4197"/>
                  <a:pt x="8670" y="4199"/>
                  <a:pt x="8674" y="4201"/>
                </a:cubicBezTo>
                <a:cubicBezTo>
                  <a:pt x="8631" y="4206"/>
                  <a:pt x="8583" y="4221"/>
                  <a:pt x="8550" y="4225"/>
                </a:cubicBezTo>
                <a:cubicBezTo>
                  <a:pt x="8576" y="4221"/>
                  <a:pt x="8572" y="4210"/>
                  <a:pt x="8596" y="4205"/>
                </a:cubicBezTo>
                <a:cubicBezTo>
                  <a:pt x="8612" y="4206"/>
                  <a:pt x="8588" y="4212"/>
                  <a:pt x="8604" y="4211"/>
                </a:cubicBezTo>
                <a:cubicBezTo>
                  <a:pt x="8637" y="4209"/>
                  <a:pt x="8648" y="4195"/>
                  <a:pt x="8674" y="4196"/>
                </a:cubicBezTo>
                <a:close/>
                <a:moveTo>
                  <a:pt x="7888" y="4187"/>
                </a:moveTo>
                <a:cubicBezTo>
                  <a:pt x="7900" y="4194"/>
                  <a:pt x="7881" y="4199"/>
                  <a:pt x="7855" y="4202"/>
                </a:cubicBezTo>
                <a:cubicBezTo>
                  <a:pt x="7829" y="4206"/>
                  <a:pt x="7797" y="4207"/>
                  <a:pt x="7783" y="4208"/>
                </a:cubicBezTo>
                <a:lnTo>
                  <a:pt x="7784" y="4213"/>
                </a:lnTo>
                <a:cubicBezTo>
                  <a:pt x="7806" y="4209"/>
                  <a:pt x="7806" y="4215"/>
                  <a:pt x="7820" y="4215"/>
                </a:cubicBezTo>
                <a:cubicBezTo>
                  <a:pt x="7833" y="4213"/>
                  <a:pt x="7837" y="4208"/>
                  <a:pt x="7855" y="4207"/>
                </a:cubicBezTo>
                <a:cubicBezTo>
                  <a:pt x="7859" y="4215"/>
                  <a:pt x="7825" y="4214"/>
                  <a:pt x="7813" y="4218"/>
                </a:cubicBezTo>
                <a:cubicBezTo>
                  <a:pt x="7798" y="4217"/>
                  <a:pt x="7791" y="4212"/>
                  <a:pt x="7769" y="4215"/>
                </a:cubicBezTo>
                <a:cubicBezTo>
                  <a:pt x="7755" y="4227"/>
                  <a:pt x="7726" y="4221"/>
                  <a:pt x="7699" y="4232"/>
                </a:cubicBezTo>
                <a:cubicBezTo>
                  <a:pt x="7700" y="4226"/>
                  <a:pt x="7693" y="4224"/>
                  <a:pt x="7677" y="4226"/>
                </a:cubicBezTo>
                <a:cubicBezTo>
                  <a:pt x="7677" y="4228"/>
                  <a:pt x="7672" y="4230"/>
                  <a:pt x="7671" y="4232"/>
                </a:cubicBezTo>
                <a:cubicBezTo>
                  <a:pt x="7683" y="4230"/>
                  <a:pt x="7689" y="4232"/>
                  <a:pt x="7693" y="4235"/>
                </a:cubicBezTo>
                <a:cubicBezTo>
                  <a:pt x="7661" y="4236"/>
                  <a:pt x="7644" y="4241"/>
                  <a:pt x="7636" y="4248"/>
                </a:cubicBezTo>
                <a:cubicBezTo>
                  <a:pt x="7646" y="4238"/>
                  <a:pt x="7612" y="4248"/>
                  <a:pt x="7614" y="4242"/>
                </a:cubicBezTo>
                <a:cubicBezTo>
                  <a:pt x="7622" y="4236"/>
                  <a:pt x="7669" y="4240"/>
                  <a:pt x="7656" y="4228"/>
                </a:cubicBezTo>
                <a:cubicBezTo>
                  <a:pt x="7646" y="4230"/>
                  <a:pt x="7642" y="4233"/>
                  <a:pt x="7627" y="4233"/>
                </a:cubicBezTo>
                <a:cubicBezTo>
                  <a:pt x="7620" y="4223"/>
                  <a:pt x="7630" y="4219"/>
                  <a:pt x="7611" y="4214"/>
                </a:cubicBezTo>
                <a:cubicBezTo>
                  <a:pt x="7642" y="4208"/>
                  <a:pt x="7635" y="4220"/>
                  <a:pt x="7661" y="4217"/>
                </a:cubicBezTo>
                <a:cubicBezTo>
                  <a:pt x="7657" y="4208"/>
                  <a:pt x="7635" y="4206"/>
                  <a:pt x="7667" y="4201"/>
                </a:cubicBezTo>
                <a:cubicBezTo>
                  <a:pt x="7668" y="4211"/>
                  <a:pt x="7683" y="4215"/>
                  <a:pt x="7711" y="4212"/>
                </a:cubicBezTo>
                <a:cubicBezTo>
                  <a:pt x="7692" y="4202"/>
                  <a:pt x="7760" y="4203"/>
                  <a:pt x="7775" y="4198"/>
                </a:cubicBezTo>
                <a:cubicBezTo>
                  <a:pt x="7773" y="4192"/>
                  <a:pt x="7760" y="4192"/>
                  <a:pt x="7780" y="4188"/>
                </a:cubicBezTo>
                <a:cubicBezTo>
                  <a:pt x="7779" y="4195"/>
                  <a:pt x="7820" y="4181"/>
                  <a:pt x="7810" y="4193"/>
                </a:cubicBezTo>
                <a:cubicBezTo>
                  <a:pt x="7797" y="4196"/>
                  <a:pt x="7785" y="4187"/>
                  <a:pt x="7781" y="4195"/>
                </a:cubicBezTo>
                <a:cubicBezTo>
                  <a:pt x="7813" y="4202"/>
                  <a:pt x="7871" y="4192"/>
                  <a:pt x="7888" y="4187"/>
                </a:cubicBezTo>
                <a:close/>
                <a:moveTo>
                  <a:pt x="7491" y="4187"/>
                </a:moveTo>
                <a:cubicBezTo>
                  <a:pt x="7498" y="4187"/>
                  <a:pt x="7502" y="4188"/>
                  <a:pt x="7507" y="4192"/>
                </a:cubicBezTo>
                <a:cubicBezTo>
                  <a:pt x="7493" y="4192"/>
                  <a:pt x="7458" y="4200"/>
                  <a:pt x="7464" y="4190"/>
                </a:cubicBezTo>
                <a:cubicBezTo>
                  <a:pt x="7477" y="4188"/>
                  <a:pt x="7485" y="4187"/>
                  <a:pt x="7491" y="4187"/>
                </a:cubicBezTo>
                <a:close/>
                <a:moveTo>
                  <a:pt x="6677" y="4187"/>
                </a:moveTo>
                <a:cubicBezTo>
                  <a:pt x="6697" y="4187"/>
                  <a:pt x="6709" y="4190"/>
                  <a:pt x="6707" y="4198"/>
                </a:cubicBezTo>
                <a:cubicBezTo>
                  <a:pt x="6696" y="4198"/>
                  <a:pt x="6680" y="4200"/>
                  <a:pt x="6678" y="4197"/>
                </a:cubicBezTo>
                <a:cubicBezTo>
                  <a:pt x="6713" y="4187"/>
                  <a:pt x="6657" y="4194"/>
                  <a:pt x="6655" y="4187"/>
                </a:cubicBezTo>
                <a:cubicBezTo>
                  <a:pt x="6663" y="4187"/>
                  <a:pt x="6671" y="4187"/>
                  <a:pt x="6677" y="4187"/>
                </a:cubicBezTo>
                <a:close/>
                <a:moveTo>
                  <a:pt x="7254" y="4184"/>
                </a:moveTo>
                <a:cubicBezTo>
                  <a:pt x="7244" y="4194"/>
                  <a:pt x="7279" y="4184"/>
                  <a:pt x="7276" y="4191"/>
                </a:cubicBezTo>
                <a:cubicBezTo>
                  <a:pt x="7242" y="4191"/>
                  <a:pt x="7226" y="4197"/>
                  <a:pt x="7206" y="4201"/>
                </a:cubicBezTo>
                <a:cubicBezTo>
                  <a:pt x="7206" y="4198"/>
                  <a:pt x="7203" y="4194"/>
                  <a:pt x="7212" y="4193"/>
                </a:cubicBezTo>
                <a:cubicBezTo>
                  <a:pt x="7222" y="4198"/>
                  <a:pt x="7235" y="4184"/>
                  <a:pt x="7254" y="4184"/>
                </a:cubicBezTo>
                <a:close/>
                <a:moveTo>
                  <a:pt x="8739" y="4179"/>
                </a:moveTo>
                <a:cubicBezTo>
                  <a:pt x="8744" y="4179"/>
                  <a:pt x="8748" y="4180"/>
                  <a:pt x="8750" y="4181"/>
                </a:cubicBezTo>
                <a:cubicBezTo>
                  <a:pt x="8736" y="4185"/>
                  <a:pt x="8728" y="4190"/>
                  <a:pt x="8716" y="4194"/>
                </a:cubicBezTo>
                <a:cubicBezTo>
                  <a:pt x="8716" y="4191"/>
                  <a:pt x="8712" y="4189"/>
                  <a:pt x="8708" y="4188"/>
                </a:cubicBezTo>
                <a:cubicBezTo>
                  <a:pt x="8717" y="4186"/>
                  <a:pt x="8725" y="4184"/>
                  <a:pt x="8721" y="4180"/>
                </a:cubicBezTo>
                <a:cubicBezTo>
                  <a:pt x="8728" y="4179"/>
                  <a:pt x="8734" y="4179"/>
                  <a:pt x="8739" y="4179"/>
                </a:cubicBezTo>
                <a:close/>
                <a:moveTo>
                  <a:pt x="8448" y="4177"/>
                </a:moveTo>
                <a:cubicBezTo>
                  <a:pt x="8432" y="4185"/>
                  <a:pt x="8418" y="4206"/>
                  <a:pt x="8387" y="4201"/>
                </a:cubicBezTo>
                <a:cubicBezTo>
                  <a:pt x="8412" y="4191"/>
                  <a:pt x="8368" y="4195"/>
                  <a:pt x="8363" y="4191"/>
                </a:cubicBezTo>
                <a:cubicBezTo>
                  <a:pt x="8403" y="4184"/>
                  <a:pt x="8430" y="4185"/>
                  <a:pt x="8448" y="4177"/>
                </a:cubicBezTo>
                <a:close/>
                <a:moveTo>
                  <a:pt x="5171" y="4176"/>
                </a:moveTo>
                <a:cubicBezTo>
                  <a:pt x="5179" y="4176"/>
                  <a:pt x="5185" y="4178"/>
                  <a:pt x="5185" y="4184"/>
                </a:cubicBezTo>
                <a:cubicBezTo>
                  <a:pt x="5174" y="4182"/>
                  <a:pt x="5147" y="4185"/>
                  <a:pt x="5148" y="4180"/>
                </a:cubicBezTo>
                <a:cubicBezTo>
                  <a:pt x="5153" y="4178"/>
                  <a:pt x="5163" y="4176"/>
                  <a:pt x="5171" y="4176"/>
                </a:cubicBezTo>
                <a:close/>
                <a:moveTo>
                  <a:pt x="7649" y="4176"/>
                </a:moveTo>
                <a:cubicBezTo>
                  <a:pt x="7658" y="4184"/>
                  <a:pt x="7596" y="4187"/>
                  <a:pt x="7593" y="4184"/>
                </a:cubicBezTo>
                <a:cubicBezTo>
                  <a:pt x="7615" y="4177"/>
                  <a:pt x="7622" y="4182"/>
                  <a:pt x="7649" y="4176"/>
                </a:cubicBezTo>
                <a:close/>
                <a:moveTo>
                  <a:pt x="9318" y="4174"/>
                </a:moveTo>
                <a:cubicBezTo>
                  <a:pt x="9318" y="4176"/>
                  <a:pt x="9324" y="4176"/>
                  <a:pt x="9325" y="4178"/>
                </a:cubicBezTo>
                <a:cubicBezTo>
                  <a:pt x="9302" y="4179"/>
                  <a:pt x="9312" y="4198"/>
                  <a:pt x="9292" y="4192"/>
                </a:cubicBezTo>
                <a:cubicBezTo>
                  <a:pt x="9300" y="4190"/>
                  <a:pt x="9296" y="4188"/>
                  <a:pt x="9291" y="4187"/>
                </a:cubicBezTo>
                <a:cubicBezTo>
                  <a:pt x="9303" y="4185"/>
                  <a:pt x="9309" y="4181"/>
                  <a:pt x="9311" y="4178"/>
                </a:cubicBezTo>
                <a:cubicBezTo>
                  <a:pt x="9307" y="4178"/>
                  <a:pt x="9303" y="4179"/>
                  <a:pt x="9304" y="4176"/>
                </a:cubicBezTo>
                <a:lnTo>
                  <a:pt x="9318" y="4174"/>
                </a:lnTo>
                <a:close/>
                <a:moveTo>
                  <a:pt x="7480" y="4173"/>
                </a:moveTo>
                <a:cubicBezTo>
                  <a:pt x="7480" y="4173"/>
                  <a:pt x="7479" y="4173"/>
                  <a:pt x="7476" y="4174"/>
                </a:cubicBezTo>
                <a:cubicBezTo>
                  <a:pt x="7477" y="4173"/>
                  <a:pt x="7479" y="4173"/>
                  <a:pt x="7480" y="4173"/>
                </a:cubicBezTo>
                <a:close/>
                <a:moveTo>
                  <a:pt x="9430" y="4172"/>
                </a:moveTo>
                <a:cubicBezTo>
                  <a:pt x="9431" y="4172"/>
                  <a:pt x="9432" y="4172"/>
                  <a:pt x="9432" y="4173"/>
                </a:cubicBezTo>
                <a:cubicBezTo>
                  <a:pt x="9418" y="4180"/>
                  <a:pt x="9431" y="4192"/>
                  <a:pt x="9400" y="4190"/>
                </a:cubicBezTo>
                <a:cubicBezTo>
                  <a:pt x="9410" y="4187"/>
                  <a:pt x="9403" y="4184"/>
                  <a:pt x="9398" y="4182"/>
                </a:cubicBezTo>
                <a:cubicBezTo>
                  <a:pt x="9420" y="4183"/>
                  <a:pt x="9426" y="4171"/>
                  <a:pt x="9430" y="4172"/>
                </a:cubicBezTo>
                <a:close/>
                <a:moveTo>
                  <a:pt x="8660" y="4171"/>
                </a:moveTo>
                <a:cubicBezTo>
                  <a:pt x="8663" y="4170"/>
                  <a:pt x="8667" y="4171"/>
                  <a:pt x="8670" y="4172"/>
                </a:cubicBezTo>
                <a:cubicBezTo>
                  <a:pt x="8647" y="4172"/>
                  <a:pt x="8629" y="4193"/>
                  <a:pt x="8621" y="4180"/>
                </a:cubicBezTo>
                <a:cubicBezTo>
                  <a:pt x="8635" y="4179"/>
                  <a:pt x="8649" y="4172"/>
                  <a:pt x="8660" y="4171"/>
                </a:cubicBezTo>
                <a:close/>
                <a:moveTo>
                  <a:pt x="7311" y="4167"/>
                </a:moveTo>
                <a:lnTo>
                  <a:pt x="7310" y="4170"/>
                </a:lnTo>
                <a:lnTo>
                  <a:pt x="7310" y="4170"/>
                </a:lnTo>
                <a:lnTo>
                  <a:pt x="7311" y="4167"/>
                </a:lnTo>
                <a:lnTo>
                  <a:pt x="7311" y="4167"/>
                </a:lnTo>
                <a:close/>
                <a:moveTo>
                  <a:pt x="9010" y="4166"/>
                </a:moveTo>
                <a:cubicBezTo>
                  <a:pt x="9014" y="4166"/>
                  <a:pt x="9016" y="4167"/>
                  <a:pt x="9015" y="4171"/>
                </a:cubicBezTo>
                <a:cubicBezTo>
                  <a:pt x="8991" y="4170"/>
                  <a:pt x="8978" y="4182"/>
                  <a:pt x="8972" y="4173"/>
                </a:cubicBezTo>
                <a:cubicBezTo>
                  <a:pt x="8982" y="4172"/>
                  <a:pt x="9001" y="4166"/>
                  <a:pt x="9010" y="4166"/>
                </a:cubicBezTo>
                <a:close/>
                <a:moveTo>
                  <a:pt x="7314" y="4154"/>
                </a:moveTo>
                <a:cubicBezTo>
                  <a:pt x="7299" y="4154"/>
                  <a:pt x="7284" y="4155"/>
                  <a:pt x="7272" y="4155"/>
                </a:cubicBezTo>
                <a:cubicBezTo>
                  <a:pt x="7272" y="4155"/>
                  <a:pt x="7272" y="4156"/>
                  <a:pt x="7272" y="4157"/>
                </a:cubicBezTo>
                <a:lnTo>
                  <a:pt x="7272" y="4157"/>
                </a:lnTo>
                <a:lnTo>
                  <a:pt x="7272" y="4155"/>
                </a:lnTo>
                <a:cubicBezTo>
                  <a:pt x="7284" y="4155"/>
                  <a:pt x="7299" y="4154"/>
                  <a:pt x="7314" y="4154"/>
                </a:cubicBezTo>
                <a:cubicBezTo>
                  <a:pt x="7326" y="4154"/>
                  <a:pt x="7337" y="4155"/>
                  <a:pt x="7343" y="4160"/>
                </a:cubicBezTo>
                <a:lnTo>
                  <a:pt x="7345" y="4162"/>
                </a:lnTo>
                <a:lnTo>
                  <a:pt x="7345" y="4162"/>
                </a:lnTo>
                <a:cubicBezTo>
                  <a:pt x="7340" y="4156"/>
                  <a:pt x="7328" y="4154"/>
                  <a:pt x="7314" y="4154"/>
                </a:cubicBezTo>
                <a:close/>
                <a:moveTo>
                  <a:pt x="7056" y="4153"/>
                </a:moveTo>
                <a:cubicBezTo>
                  <a:pt x="7035" y="4168"/>
                  <a:pt x="6987" y="4149"/>
                  <a:pt x="6956" y="4161"/>
                </a:cubicBezTo>
                <a:cubicBezTo>
                  <a:pt x="6960" y="4170"/>
                  <a:pt x="6983" y="4153"/>
                  <a:pt x="6978" y="4165"/>
                </a:cubicBezTo>
                <a:cubicBezTo>
                  <a:pt x="6965" y="4164"/>
                  <a:pt x="6936" y="4170"/>
                  <a:pt x="6935" y="4165"/>
                </a:cubicBezTo>
                <a:cubicBezTo>
                  <a:pt x="6958" y="4144"/>
                  <a:pt x="7025" y="4159"/>
                  <a:pt x="7056" y="4153"/>
                </a:cubicBezTo>
                <a:close/>
                <a:moveTo>
                  <a:pt x="8172" y="4149"/>
                </a:moveTo>
                <a:cubicBezTo>
                  <a:pt x="8174" y="4149"/>
                  <a:pt x="8176" y="4149"/>
                  <a:pt x="8178" y="4149"/>
                </a:cubicBezTo>
                <a:cubicBezTo>
                  <a:pt x="8163" y="4169"/>
                  <a:pt x="8010" y="4177"/>
                  <a:pt x="8060" y="4184"/>
                </a:cubicBezTo>
                <a:cubicBezTo>
                  <a:pt x="8028" y="4193"/>
                  <a:pt x="7984" y="4190"/>
                  <a:pt x="7969" y="4199"/>
                </a:cubicBezTo>
                <a:cubicBezTo>
                  <a:pt x="7968" y="4182"/>
                  <a:pt x="7940" y="4194"/>
                  <a:pt x="7911" y="4193"/>
                </a:cubicBezTo>
                <a:cubicBezTo>
                  <a:pt x="7908" y="4188"/>
                  <a:pt x="7918" y="4186"/>
                  <a:pt x="7916" y="4181"/>
                </a:cubicBezTo>
                <a:cubicBezTo>
                  <a:pt x="7930" y="4180"/>
                  <a:pt x="7944" y="4178"/>
                  <a:pt x="7959" y="4177"/>
                </a:cubicBezTo>
                <a:cubicBezTo>
                  <a:pt x="7965" y="4186"/>
                  <a:pt x="8010" y="4174"/>
                  <a:pt x="8016" y="4173"/>
                </a:cubicBezTo>
                <a:cubicBezTo>
                  <a:pt x="8013" y="4170"/>
                  <a:pt x="8005" y="4169"/>
                  <a:pt x="8007" y="4163"/>
                </a:cubicBezTo>
                <a:cubicBezTo>
                  <a:pt x="8024" y="4160"/>
                  <a:pt x="8023" y="4166"/>
                  <a:pt x="8043" y="4162"/>
                </a:cubicBezTo>
                <a:cubicBezTo>
                  <a:pt x="8053" y="4169"/>
                  <a:pt x="8020" y="4166"/>
                  <a:pt x="8030" y="4174"/>
                </a:cubicBezTo>
                <a:cubicBezTo>
                  <a:pt x="8050" y="4169"/>
                  <a:pt x="8049" y="4175"/>
                  <a:pt x="8066" y="4173"/>
                </a:cubicBezTo>
                <a:cubicBezTo>
                  <a:pt x="8088" y="4156"/>
                  <a:pt x="8140" y="4150"/>
                  <a:pt x="8172" y="4149"/>
                </a:cubicBezTo>
                <a:close/>
                <a:moveTo>
                  <a:pt x="9852" y="4142"/>
                </a:moveTo>
                <a:cubicBezTo>
                  <a:pt x="9849" y="4154"/>
                  <a:pt x="9889" y="4139"/>
                  <a:pt x="9896" y="4146"/>
                </a:cubicBezTo>
                <a:cubicBezTo>
                  <a:pt x="9858" y="4149"/>
                  <a:pt x="9817" y="4162"/>
                  <a:pt x="9797" y="4158"/>
                </a:cubicBezTo>
                <a:cubicBezTo>
                  <a:pt x="9810" y="4152"/>
                  <a:pt x="9836" y="4148"/>
                  <a:pt x="9852" y="4142"/>
                </a:cubicBezTo>
                <a:close/>
                <a:moveTo>
                  <a:pt x="7456" y="4140"/>
                </a:moveTo>
                <a:lnTo>
                  <a:pt x="7444" y="4142"/>
                </a:lnTo>
                <a:lnTo>
                  <a:pt x="7455" y="4140"/>
                </a:lnTo>
                <a:lnTo>
                  <a:pt x="7456" y="4140"/>
                </a:lnTo>
                <a:close/>
                <a:moveTo>
                  <a:pt x="9742" y="4138"/>
                </a:moveTo>
                <a:cubicBezTo>
                  <a:pt x="9745" y="4138"/>
                  <a:pt x="9747" y="4138"/>
                  <a:pt x="9750" y="4139"/>
                </a:cubicBezTo>
                <a:cubicBezTo>
                  <a:pt x="9716" y="4143"/>
                  <a:pt x="9683" y="4162"/>
                  <a:pt x="9673" y="4150"/>
                </a:cubicBezTo>
                <a:cubicBezTo>
                  <a:pt x="9706" y="4145"/>
                  <a:pt x="9724" y="4137"/>
                  <a:pt x="9742" y="4138"/>
                </a:cubicBezTo>
                <a:close/>
                <a:moveTo>
                  <a:pt x="8237" y="4135"/>
                </a:moveTo>
                <a:cubicBezTo>
                  <a:pt x="8239" y="4135"/>
                  <a:pt x="8240" y="4135"/>
                  <a:pt x="8242" y="4135"/>
                </a:cubicBezTo>
                <a:cubicBezTo>
                  <a:pt x="8244" y="4135"/>
                  <a:pt x="8246" y="4135"/>
                  <a:pt x="8247" y="4135"/>
                </a:cubicBezTo>
                <a:cubicBezTo>
                  <a:pt x="8260" y="4143"/>
                  <a:pt x="8224" y="4153"/>
                  <a:pt x="8213" y="4148"/>
                </a:cubicBezTo>
                <a:cubicBezTo>
                  <a:pt x="8219" y="4146"/>
                  <a:pt x="8227" y="4146"/>
                  <a:pt x="8227" y="4143"/>
                </a:cubicBezTo>
                <a:cubicBezTo>
                  <a:pt x="8226" y="4140"/>
                  <a:pt x="8218" y="4141"/>
                  <a:pt x="8219" y="4136"/>
                </a:cubicBezTo>
                <a:cubicBezTo>
                  <a:pt x="8226" y="4135"/>
                  <a:pt x="8232" y="4135"/>
                  <a:pt x="8237" y="4135"/>
                </a:cubicBezTo>
                <a:close/>
                <a:moveTo>
                  <a:pt x="9414" y="4134"/>
                </a:moveTo>
                <a:cubicBezTo>
                  <a:pt x="9407" y="4137"/>
                  <a:pt x="9392" y="4143"/>
                  <a:pt x="9390" y="4138"/>
                </a:cubicBezTo>
                <a:cubicBezTo>
                  <a:pt x="9395" y="4137"/>
                  <a:pt x="9395" y="4136"/>
                  <a:pt x="9394" y="4135"/>
                </a:cubicBezTo>
                <a:cubicBezTo>
                  <a:pt x="9401" y="4135"/>
                  <a:pt x="9407" y="4134"/>
                  <a:pt x="9414" y="4134"/>
                </a:cubicBezTo>
                <a:close/>
                <a:moveTo>
                  <a:pt x="7586" y="4132"/>
                </a:moveTo>
                <a:cubicBezTo>
                  <a:pt x="7586" y="4133"/>
                  <a:pt x="7586" y="4133"/>
                  <a:pt x="7587" y="4133"/>
                </a:cubicBezTo>
                <a:lnTo>
                  <a:pt x="7587" y="4133"/>
                </a:lnTo>
                <a:lnTo>
                  <a:pt x="7587" y="4134"/>
                </a:lnTo>
                <a:lnTo>
                  <a:pt x="7587" y="4134"/>
                </a:lnTo>
                <a:lnTo>
                  <a:pt x="7588" y="4134"/>
                </a:lnTo>
                <a:cubicBezTo>
                  <a:pt x="7588" y="4134"/>
                  <a:pt x="7588" y="4134"/>
                  <a:pt x="7589" y="4134"/>
                </a:cubicBezTo>
                <a:lnTo>
                  <a:pt x="7589" y="4135"/>
                </a:lnTo>
                <a:lnTo>
                  <a:pt x="7589" y="4135"/>
                </a:lnTo>
                <a:lnTo>
                  <a:pt x="7589" y="4135"/>
                </a:lnTo>
                <a:lnTo>
                  <a:pt x="7591" y="4135"/>
                </a:lnTo>
                <a:lnTo>
                  <a:pt x="7591" y="4135"/>
                </a:lnTo>
                <a:lnTo>
                  <a:pt x="7592" y="4135"/>
                </a:lnTo>
                <a:lnTo>
                  <a:pt x="7594" y="4136"/>
                </a:lnTo>
                <a:lnTo>
                  <a:pt x="7595" y="4136"/>
                </a:lnTo>
                <a:lnTo>
                  <a:pt x="7595" y="4136"/>
                </a:lnTo>
                <a:lnTo>
                  <a:pt x="7596" y="4136"/>
                </a:lnTo>
                <a:lnTo>
                  <a:pt x="7600" y="4136"/>
                </a:lnTo>
                <a:lnTo>
                  <a:pt x="7600" y="4136"/>
                </a:lnTo>
                <a:lnTo>
                  <a:pt x="7600" y="4136"/>
                </a:lnTo>
                <a:lnTo>
                  <a:pt x="7600" y="4136"/>
                </a:lnTo>
                <a:lnTo>
                  <a:pt x="7595" y="4136"/>
                </a:lnTo>
                <a:lnTo>
                  <a:pt x="7594" y="4136"/>
                </a:lnTo>
                <a:lnTo>
                  <a:pt x="7591" y="4135"/>
                </a:lnTo>
                <a:lnTo>
                  <a:pt x="7589" y="4135"/>
                </a:lnTo>
                <a:lnTo>
                  <a:pt x="7589" y="4135"/>
                </a:lnTo>
                <a:lnTo>
                  <a:pt x="7587" y="4134"/>
                </a:lnTo>
                <a:lnTo>
                  <a:pt x="7587" y="4133"/>
                </a:lnTo>
                <a:lnTo>
                  <a:pt x="7586" y="4132"/>
                </a:lnTo>
                <a:close/>
                <a:moveTo>
                  <a:pt x="7536" y="4132"/>
                </a:moveTo>
                <a:lnTo>
                  <a:pt x="7536" y="4132"/>
                </a:lnTo>
                <a:lnTo>
                  <a:pt x="7536" y="4132"/>
                </a:lnTo>
                <a:lnTo>
                  <a:pt x="7530" y="4134"/>
                </a:lnTo>
                <a:lnTo>
                  <a:pt x="7528" y="4135"/>
                </a:lnTo>
                <a:lnTo>
                  <a:pt x="7523" y="4136"/>
                </a:lnTo>
                <a:lnTo>
                  <a:pt x="7520" y="4137"/>
                </a:lnTo>
                <a:lnTo>
                  <a:pt x="7515" y="4138"/>
                </a:lnTo>
                <a:lnTo>
                  <a:pt x="7512" y="4139"/>
                </a:lnTo>
                <a:lnTo>
                  <a:pt x="7507" y="4140"/>
                </a:lnTo>
                <a:lnTo>
                  <a:pt x="7504" y="4141"/>
                </a:lnTo>
                <a:lnTo>
                  <a:pt x="7495" y="4142"/>
                </a:lnTo>
                <a:lnTo>
                  <a:pt x="7495" y="4142"/>
                </a:lnTo>
                <a:lnTo>
                  <a:pt x="7481" y="4144"/>
                </a:lnTo>
                <a:lnTo>
                  <a:pt x="7478" y="4144"/>
                </a:lnTo>
                <a:lnTo>
                  <a:pt x="7466" y="4144"/>
                </a:lnTo>
                <a:lnTo>
                  <a:pt x="7466" y="4144"/>
                </a:lnTo>
                <a:cubicBezTo>
                  <a:pt x="7470" y="4144"/>
                  <a:pt x="7473" y="4144"/>
                  <a:pt x="7476" y="4144"/>
                </a:cubicBezTo>
                <a:lnTo>
                  <a:pt x="7478" y="4144"/>
                </a:lnTo>
                <a:lnTo>
                  <a:pt x="7479" y="4144"/>
                </a:lnTo>
                <a:lnTo>
                  <a:pt x="7481" y="4144"/>
                </a:lnTo>
                <a:lnTo>
                  <a:pt x="7486" y="4143"/>
                </a:lnTo>
                <a:cubicBezTo>
                  <a:pt x="7489" y="4143"/>
                  <a:pt x="7492" y="4143"/>
                  <a:pt x="7495" y="4142"/>
                </a:cubicBezTo>
                <a:lnTo>
                  <a:pt x="7495" y="4142"/>
                </a:lnTo>
                <a:lnTo>
                  <a:pt x="7503" y="4141"/>
                </a:lnTo>
                <a:lnTo>
                  <a:pt x="7504" y="4141"/>
                </a:lnTo>
                <a:lnTo>
                  <a:pt x="7505" y="4141"/>
                </a:lnTo>
                <a:lnTo>
                  <a:pt x="7507" y="4140"/>
                </a:lnTo>
                <a:lnTo>
                  <a:pt x="7511" y="4139"/>
                </a:lnTo>
                <a:lnTo>
                  <a:pt x="7512" y="4139"/>
                </a:lnTo>
                <a:lnTo>
                  <a:pt x="7514" y="4139"/>
                </a:lnTo>
                <a:lnTo>
                  <a:pt x="7515" y="4138"/>
                </a:lnTo>
                <a:lnTo>
                  <a:pt x="7518" y="4138"/>
                </a:lnTo>
                <a:lnTo>
                  <a:pt x="7520" y="4137"/>
                </a:lnTo>
                <a:lnTo>
                  <a:pt x="7522" y="4136"/>
                </a:lnTo>
                <a:lnTo>
                  <a:pt x="7523" y="4136"/>
                </a:lnTo>
                <a:lnTo>
                  <a:pt x="7525" y="4136"/>
                </a:lnTo>
                <a:lnTo>
                  <a:pt x="7528" y="4135"/>
                </a:lnTo>
                <a:lnTo>
                  <a:pt x="7529" y="4134"/>
                </a:lnTo>
                <a:lnTo>
                  <a:pt x="7530" y="4134"/>
                </a:lnTo>
                <a:lnTo>
                  <a:pt x="7531" y="4134"/>
                </a:lnTo>
                <a:lnTo>
                  <a:pt x="7536" y="4132"/>
                </a:lnTo>
                <a:lnTo>
                  <a:pt x="7536" y="4132"/>
                </a:lnTo>
                <a:lnTo>
                  <a:pt x="7536" y="4132"/>
                </a:lnTo>
                <a:close/>
                <a:moveTo>
                  <a:pt x="8175" y="4131"/>
                </a:moveTo>
                <a:cubicBezTo>
                  <a:pt x="8152" y="4137"/>
                  <a:pt x="8184" y="4136"/>
                  <a:pt x="8183" y="4138"/>
                </a:cubicBezTo>
                <a:cubicBezTo>
                  <a:pt x="8178" y="4140"/>
                  <a:pt x="8175" y="4141"/>
                  <a:pt x="8177" y="4144"/>
                </a:cubicBezTo>
                <a:cubicBezTo>
                  <a:pt x="8148" y="4148"/>
                  <a:pt x="8166" y="4135"/>
                  <a:pt x="8154" y="4136"/>
                </a:cubicBezTo>
                <a:cubicBezTo>
                  <a:pt x="8146" y="4145"/>
                  <a:pt x="8116" y="4149"/>
                  <a:pt x="8092" y="4154"/>
                </a:cubicBezTo>
                <a:cubicBezTo>
                  <a:pt x="8104" y="4144"/>
                  <a:pt x="8160" y="4132"/>
                  <a:pt x="8175" y="4131"/>
                </a:cubicBezTo>
                <a:close/>
                <a:moveTo>
                  <a:pt x="7526" y="4131"/>
                </a:moveTo>
                <a:lnTo>
                  <a:pt x="7524" y="4131"/>
                </a:lnTo>
                <a:lnTo>
                  <a:pt x="7523" y="4131"/>
                </a:lnTo>
                <a:lnTo>
                  <a:pt x="7526" y="4131"/>
                </a:lnTo>
                <a:close/>
                <a:moveTo>
                  <a:pt x="9576" y="4130"/>
                </a:moveTo>
                <a:cubicBezTo>
                  <a:pt x="9564" y="4138"/>
                  <a:pt x="9555" y="4150"/>
                  <a:pt x="9536" y="4148"/>
                </a:cubicBezTo>
                <a:cubicBezTo>
                  <a:pt x="9558" y="4145"/>
                  <a:pt x="9554" y="4137"/>
                  <a:pt x="9562" y="4132"/>
                </a:cubicBezTo>
                <a:cubicBezTo>
                  <a:pt x="9520" y="4145"/>
                  <a:pt x="9530" y="4126"/>
                  <a:pt x="9491" y="4138"/>
                </a:cubicBezTo>
                <a:cubicBezTo>
                  <a:pt x="9488" y="4145"/>
                  <a:pt x="9480" y="4151"/>
                  <a:pt x="9473" y="4157"/>
                </a:cubicBezTo>
                <a:cubicBezTo>
                  <a:pt x="9464" y="4147"/>
                  <a:pt x="9442" y="4139"/>
                  <a:pt x="9413" y="4150"/>
                </a:cubicBezTo>
                <a:cubicBezTo>
                  <a:pt x="9416" y="4139"/>
                  <a:pt x="9413" y="4140"/>
                  <a:pt x="9417" y="4134"/>
                </a:cubicBezTo>
                <a:cubicBezTo>
                  <a:pt x="9422" y="4134"/>
                  <a:pt x="9427" y="4134"/>
                  <a:pt x="9432" y="4134"/>
                </a:cubicBezTo>
                <a:cubicBezTo>
                  <a:pt x="9434" y="4137"/>
                  <a:pt x="9437" y="4140"/>
                  <a:pt x="9447" y="4138"/>
                </a:cubicBezTo>
                <a:cubicBezTo>
                  <a:pt x="9450" y="4136"/>
                  <a:pt x="9451" y="4135"/>
                  <a:pt x="9451" y="4133"/>
                </a:cubicBezTo>
                <a:cubicBezTo>
                  <a:pt x="9479" y="4133"/>
                  <a:pt x="9508" y="4132"/>
                  <a:pt x="9536" y="4131"/>
                </a:cubicBezTo>
                <a:cubicBezTo>
                  <a:pt x="9538" y="4132"/>
                  <a:pt x="9539" y="4133"/>
                  <a:pt x="9540" y="4133"/>
                </a:cubicBezTo>
                <a:cubicBezTo>
                  <a:pt x="9540" y="4133"/>
                  <a:pt x="9541" y="4132"/>
                  <a:pt x="9542" y="4131"/>
                </a:cubicBezTo>
                <a:cubicBezTo>
                  <a:pt x="9553" y="4131"/>
                  <a:pt x="9564" y="4131"/>
                  <a:pt x="9576" y="4130"/>
                </a:cubicBezTo>
                <a:close/>
                <a:moveTo>
                  <a:pt x="9633" y="4128"/>
                </a:moveTo>
                <a:lnTo>
                  <a:pt x="9619" y="4131"/>
                </a:lnTo>
                <a:cubicBezTo>
                  <a:pt x="9618" y="4130"/>
                  <a:pt x="9618" y="4130"/>
                  <a:pt x="9618" y="4129"/>
                </a:cubicBezTo>
                <a:cubicBezTo>
                  <a:pt x="9623" y="4129"/>
                  <a:pt x="9628" y="4128"/>
                  <a:pt x="9633" y="4128"/>
                </a:cubicBezTo>
                <a:close/>
                <a:moveTo>
                  <a:pt x="7025" y="4127"/>
                </a:moveTo>
                <a:cubicBezTo>
                  <a:pt x="7025" y="4130"/>
                  <a:pt x="6945" y="4146"/>
                  <a:pt x="6953" y="4135"/>
                </a:cubicBezTo>
                <a:cubicBezTo>
                  <a:pt x="6968" y="4140"/>
                  <a:pt x="6998" y="4127"/>
                  <a:pt x="7025" y="4127"/>
                </a:cubicBezTo>
                <a:close/>
                <a:moveTo>
                  <a:pt x="7612" y="4125"/>
                </a:moveTo>
                <a:lnTo>
                  <a:pt x="7610" y="4126"/>
                </a:lnTo>
                <a:cubicBezTo>
                  <a:pt x="7606" y="4127"/>
                  <a:pt x="7601" y="4128"/>
                  <a:pt x="7597" y="4129"/>
                </a:cubicBezTo>
                <a:lnTo>
                  <a:pt x="7595" y="4130"/>
                </a:lnTo>
                <a:lnTo>
                  <a:pt x="7604" y="4127"/>
                </a:lnTo>
                <a:lnTo>
                  <a:pt x="7612" y="4125"/>
                </a:lnTo>
                <a:close/>
                <a:moveTo>
                  <a:pt x="9928" y="4125"/>
                </a:moveTo>
                <a:cubicBezTo>
                  <a:pt x="9930" y="4140"/>
                  <a:pt x="9881" y="4138"/>
                  <a:pt x="9865" y="4139"/>
                </a:cubicBezTo>
                <a:cubicBezTo>
                  <a:pt x="9894" y="4130"/>
                  <a:pt x="9896" y="4131"/>
                  <a:pt x="9928" y="4125"/>
                </a:cubicBezTo>
                <a:close/>
                <a:moveTo>
                  <a:pt x="7617" y="4124"/>
                </a:moveTo>
                <a:lnTo>
                  <a:pt x="7616" y="4125"/>
                </a:lnTo>
                <a:lnTo>
                  <a:pt x="7615" y="4125"/>
                </a:lnTo>
                <a:lnTo>
                  <a:pt x="7617" y="4124"/>
                </a:lnTo>
                <a:close/>
                <a:moveTo>
                  <a:pt x="7623" y="4124"/>
                </a:moveTo>
                <a:cubicBezTo>
                  <a:pt x="7627" y="4124"/>
                  <a:pt x="7631" y="4124"/>
                  <a:pt x="7636" y="4125"/>
                </a:cubicBezTo>
                <a:cubicBezTo>
                  <a:pt x="7631" y="4124"/>
                  <a:pt x="7627" y="4124"/>
                  <a:pt x="7623" y="4124"/>
                </a:cubicBezTo>
                <a:close/>
                <a:moveTo>
                  <a:pt x="8274" y="4124"/>
                </a:moveTo>
                <a:cubicBezTo>
                  <a:pt x="8280" y="4126"/>
                  <a:pt x="8286" y="4128"/>
                  <a:pt x="8292" y="4130"/>
                </a:cubicBezTo>
                <a:cubicBezTo>
                  <a:pt x="8278" y="4132"/>
                  <a:pt x="8264" y="4134"/>
                  <a:pt x="8247" y="4135"/>
                </a:cubicBezTo>
                <a:cubicBezTo>
                  <a:pt x="8244" y="4129"/>
                  <a:pt x="8261" y="4127"/>
                  <a:pt x="8274" y="4124"/>
                </a:cubicBezTo>
                <a:close/>
                <a:moveTo>
                  <a:pt x="9751" y="4120"/>
                </a:moveTo>
                <a:cubicBezTo>
                  <a:pt x="9739" y="4125"/>
                  <a:pt x="9733" y="4131"/>
                  <a:pt x="9713" y="4135"/>
                </a:cubicBezTo>
                <a:cubicBezTo>
                  <a:pt x="9696" y="4136"/>
                  <a:pt x="9724" y="4125"/>
                  <a:pt x="9704" y="4126"/>
                </a:cubicBezTo>
                <a:cubicBezTo>
                  <a:pt x="9681" y="4139"/>
                  <a:pt x="9663" y="4145"/>
                  <a:pt x="9637" y="4152"/>
                </a:cubicBezTo>
                <a:cubicBezTo>
                  <a:pt x="9654" y="4151"/>
                  <a:pt x="9667" y="4154"/>
                  <a:pt x="9668" y="4164"/>
                </a:cubicBezTo>
                <a:cubicBezTo>
                  <a:pt x="9648" y="4166"/>
                  <a:pt x="9647" y="4166"/>
                  <a:pt x="9627" y="4173"/>
                </a:cubicBezTo>
                <a:cubicBezTo>
                  <a:pt x="9625" y="4170"/>
                  <a:pt x="9627" y="4165"/>
                  <a:pt x="9619" y="4166"/>
                </a:cubicBezTo>
                <a:cubicBezTo>
                  <a:pt x="9614" y="4177"/>
                  <a:pt x="9598" y="4172"/>
                  <a:pt x="9577" y="4177"/>
                </a:cubicBezTo>
                <a:cubicBezTo>
                  <a:pt x="9597" y="4178"/>
                  <a:pt x="9569" y="4188"/>
                  <a:pt x="9564" y="4183"/>
                </a:cubicBezTo>
                <a:cubicBezTo>
                  <a:pt x="9590" y="4172"/>
                  <a:pt x="9619" y="4162"/>
                  <a:pt x="9629" y="4148"/>
                </a:cubicBezTo>
                <a:cubicBezTo>
                  <a:pt x="9601" y="4156"/>
                  <a:pt x="9585" y="4166"/>
                  <a:pt x="9570" y="4176"/>
                </a:cubicBezTo>
                <a:cubicBezTo>
                  <a:pt x="9567" y="4163"/>
                  <a:pt x="9498" y="4164"/>
                  <a:pt x="9456" y="4182"/>
                </a:cubicBezTo>
                <a:cubicBezTo>
                  <a:pt x="9462" y="4172"/>
                  <a:pt x="9475" y="4163"/>
                  <a:pt x="9494" y="4156"/>
                </a:cubicBezTo>
                <a:cubicBezTo>
                  <a:pt x="9534" y="4166"/>
                  <a:pt x="9576" y="4144"/>
                  <a:pt x="9596" y="4130"/>
                </a:cubicBezTo>
                <a:cubicBezTo>
                  <a:pt x="9601" y="4129"/>
                  <a:pt x="9606" y="4129"/>
                  <a:pt x="9610" y="4129"/>
                </a:cubicBezTo>
                <a:cubicBezTo>
                  <a:pt x="9610" y="4130"/>
                  <a:pt x="9611" y="4131"/>
                  <a:pt x="9612" y="4133"/>
                </a:cubicBezTo>
                <a:cubicBezTo>
                  <a:pt x="9582" y="4141"/>
                  <a:pt x="9617" y="4126"/>
                  <a:pt x="9597" y="4130"/>
                </a:cubicBezTo>
                <a:cubicBezTo>
                  <a:pt x="9584" y="4148"/>
                  <a:pt x="9643" y="4128"/>
                  <a:pt x="9649" y="4138"/>
                </a:cubicBezTo>
                <a:cubicBezTo>
                  <a:pt x="9656" y="4126"/>
                  <a:pt x="9667" y="4134"/>
                  <a:pt x="9684" y="4131"/>
                </a:cubicBezTo>
                <a:cubicBezTo>
                  <a:pt x="9686" y="4128"/>
                  <a:pt x="9689" y="4126"/>
                  <a:pt x="9693" y="4125"/>
                </a:cubicBezTo>
                <a:cubicBezTo>
                  <a:pt x="9712" y="4123"/>
                  <a:pt x="9732" y="4122"/>
                  <a:pt x="9751" y="4120"/>
                </a:cubicBezTo>
                <a:close/>
                <a:moveTo>
                  <a:pt x="8168" y="4120"/>
                </a:moveTo>
                <a:cubicBezTo>
                  <a:pt x="8178" y="4120"/>
                  <a:pt x="8187" y="4121"/>
                  <a:pt x="8188" y="4124"/>
                </a:cubicBezTo>
                <a:cubicBezTo>
                  <a:pt x="8170" y="4120"/>
                  <a:pt x="8157" y="4128"/>
                  <a:pt x="8138" y="4125"/>
                </a:cubicBezTo>
                <a:cubicBezTo>
                  <a:pt x="8146" y="4121"/>
                  <a:pt x="8157" y="4120"/>
                  <a:pt x="8168" y="4120"/>
                </a:cubicBezTo>
                <a:close/>
                <a:moveTo>
                  <a:pt x="11760" y="4115"/>
                </a:moveTo>
                <a:cubicBezTo>
                  <a:pt x="11762" y="4115"/>
                  <a:pt x="11764" y="4115"/>
                  <a:pt x="11765" y="4115"/>
                </a:cubicBezTo>
                <a:cubicBezTo>
                  <a:pt x="11771" y="4115"/>
                  <a:pt x="11774" y="4117"/>
                  <a:pt x="11775" y="4121"/>
                </a:cubicBezTo>
                <a:cubicBezTo>
                  <a:pt x="11731" y="4119"/>
                  <a:pt x="11664" y="4159"/>
                  <a:pt x="11632" y="4163"/>
                </a:cubicBezTo>
                <a:cubicBezTo>
                  <a:pt x="11640" y="4159"/>
                  <a:pt x="11645" y="4155"/>
                  <a:pt x="11643" y="4151"/>
                </a:cubicBezTo>
                <a:cubicBezTo>
                  <a:pt x="11679" y="4140"/>
                  <a:pt x="11734" y="4116"/>
                  <a:pt x="11760" y="4115"/>
                </a:cubicBezTo>
                <a:close/>
                <a:moveTo>
                  <a:pt x="7641" y="4114"/>
                </a:moveTo>
                <a:cubicBezTo>
                  <a:pt x="7643" y="4115"/>
                  <a:pt x="7645" y="4116"/>
                  <a:pt x="7647" y="4116"/>
                </a:cubicBezTo>
                <a:lnTo>
                  <a:pt x="7648" y="4116"/>
                </a:lnTo>
                <a:lnTo>
                  <a:pt x="7648" y="4116"/>
                </a:lnTo>
                <a:lnTo>
                  <a:pt x="7653" y="4117"/>
                </a:lnTo>
                <a:lnTo>
                  <a:pt x="7653" y="4117"/>
                </a:lnTo>
                <a:lnTo>
                  <a:pt x="7654" y="4117"/>
                </a:lnTo>
                <a:lnTo>
                  <a:pt x="7653" y="4117"/>
                </a:lnTo>
                <a:lnTo>
                  <a:pt x="7653" y="4117"/>
                </a:lnTo>
                <a:lnTo>
                  <a:pt x="7648" y="4116"/>
                </a:lnTo>
                <a:lnTo>
                  <a:pt x="7644" y="4115"/>
                </a:lnTo>
                <a:lnTo>
                  <a:pt x="7641" y="4114"/>
                </a:lnTo>
                <a:lnTo>
                  <a:pt x="7641" y="4114"/>
                </a:lnTo>
                <a:close/>
                <a:moveTo>
                  <a:pt x="7690" y="4113"/>
                </a:moveTo>
                <a:lnTo>
                  <a:pt x="7690" y="4113"/>
                </a:lnTo>
                <a:lnTo>
                  <a:pt x="7699" y="4114"/>
                </a:lnTo>
                <a:cubicBezTo>
                  <a:pt x="7696" y="4114"/>
                  <a:pt x="7693" y="4113"/>
                  <a:pt x="7690" y="4113"/>
                </a:cubicBezTo>
                <a:close/>
                <a:moveTo>
                  <a:pt x="7699" y="4111"/>
                </a:moveTo>
                <a:lnTo>
                  <a:pt x="7699" y="4112"/>
                </a:lnTo>
                <a:lnTo>
                  <a:pt x="7699" y="4111"/>
                </a:lnTo>
                <a:lnTo>
                  <a:pt x="7699" y="4111"/>
                </a:lnTo>
                <a:close/>
                <a:moveTo>
                  <a:pt x="7698" y="4109"/>
                </a:moveTo>
                <a:lnTo>
                  <a:pt x="7698" y="4110"/>
                </a:lnTo>
                <a:lnTo>
                  <a:pt x="7698" y="4110"/>
                </a:lnTo>
                <a:lnTo>
                  <a:pt x="7698" y="4109"/>
                </a:lnTo>
                <a:close/>
                <a:moveTo>
                  <a:pt x="7695" y="4108"/>
                </a:moveTo>
                <a:lnTo>
                  <a:pt x="7697" y="4109"/>
                </a:lnTo>
                <a:lnTo>
                  <a:pt x="7697" y="4108"/>
                </a:lnTo>
                <a:lnTo>
                  <a:pt x="7695" y="4108"/>
                </a:lnTo>
                <a:close/>
                <a:moveTo>
                  <a:pt x="7684" y="4107"/>
                </a:moveTo>
                <a:lnTo>
                  <a:pt x="7683" y="4107"/>
                </a:lnTo>
                <a:lnTo>
                  <a:pt x="7683" y="4107"/>
                </a:lnTo>
                <a:lnTo>
                  <a:pt x="7684" y="4107"/>
                </a:lnTo>
                <a:close/>
                <a:moveTo>
                  <a:pt x="7692" y="4107"/>
                </a:moveTo>
                <a:lnTo>
                  <a:pt x="7694" y="4107"/>
                </a:lnTo>
                <a:lnTo>
                  <a:pt x="7694" y="4107"/>
                </a:lnTo>
                <a:lnTo>
                  <a:pt x="7692" y="4107"/>
                </a:lnTo>
                <a:close/>
                <a:moveTo>
                  <a:pt x="7689" y="4107"/>
                </a:moveTo>
                <a:lnTo>
                  <a:pt x="7687" y="4107"/>
                </a:lnTo>
                <a:lnTo>
                  <a:pt x="7687" y="4107"/>
                </a:lnTo>
                <a:lnTo>
                  <a:pt x="7689" y="4107"/>
                </a:lnTo>
                <a:close/>
                <a:moveTo>
                  <a:pt x="11826" y="4092"/>
                </a:moveTo>
                <a:cubicBezTo>
                  <a:pt x="11828" y="4092"/>
                  <a:pt x="11829" y="4092"/>
                  <a:pt x="11830" y="4092"/>
                </a:cubicBezTo>
                <a:cubicBezTo>
                  <a:pt x="11832" y="4092"/>
                  <a:pt x="11833" y="4092"/>
                  <a:pt x="11834" y="4093"/>
                </a:cubicBezTo>
                <a:cubicBezTo>
                  <a:pt x="11827" y="4098"/>
                  <a:pt x="11803" y="4104"/>
                  <a:pt x="11792" y="4104"/>
                </a:cubicBezTo>
                <a:cubicBezTo>
                  <a:pt x="11800" y="4097"/>
                  <a:pt x="11816" y="4092"/>
                  <a:pt x="11826" y="4092"/>
                </a:cubicBezTo>
                <a:close/>
                <a:moveTo>
                  <a:pt x="8038" y="4088"/>
                </a:moveTo>
                <a:cubicBezTo>
                  <a:pt x="8042" y="4088"/>
                  <a:pt x="8046" y="4089"/>
                  <a:pt x="8048" y="4093"/>
                </a:cubicBezTo>
                <a:cubicBezTo>
                  <a:pt x="8035" y="4093"/>
                  <a:pt x="8006" y="4101"/>
                  <a:pt x="8005" y="4095"/>
                </a:cubicBezTo>
                <a:cubicBezTo>
                  <a:pt x="8016" y="4095"/>
                  <a:pt x="8029" y="4088"/>
                  <a:pt x="8038" y="4088"/>
                </a:cubicBezTo>
                <a:close/>
                <a:moveTo>
                  <a:pt x="7803" y="4084"/>
                </a:moveTo>
                <a:cubicBezTo>
                  <a:pt x="7796" y="4095"/>
                  <a:pt x="7833" y="4085"/>
                  <a:pt x="7839" y="4090"/>
                </a:cubicBezTo>
                <a:cubicBezTo>
                  <a:pt x="7797" y="4102"/>
                  <a:pt x="7745" y="4110"/>
                  <a:pt x="7700" y="4119"/>
                </a:cubicBezTo>
                <a:cubicBezTo>
                  <a:pt x="7747" y="4120"/>
                  <a:pt x="7777" y="4115"/>
                  <a:pt x="7828" y="4110"/>
                </a:cubicBezTo>
                <a:cubicBezTo>
                  <a:pt x="7828" y="4105"/>
                  <a:pt x="7786" y="4104"/>
                  <a:pt x="7819" y="4100"/>
                </a:cubicBezTo>
                <a:cubicBezTo>
                  <a:pt x="7845" y="4114"/>
                  <a:pt x="7893" y="4090"/>
                  <a:pt x="7926" y="4096"/>
                </a:cubicBezTo>
                <a:cubicBezTo>
                  <a:pt x="7895" y="4103"/>
                  <a:pt x="7848" y="4106"/>
                  <a:pt x="7851" y="4120"/>
                </a:cubicBezTo>
                <a:cubicBezTo>
                  <a:pt x="7846" y="4108"/>
                  <a:pt x="7827" y="4126"/>
                  <a:pt x="7816" y="4127"/>
                </a:cubicBezTo>
                <a:cubicBezTo>
                  <a:pt x="7806" y="4112"/>
                  <a:pt x="7755" y="4131"/>
                  <a:pt x="7715" y="4128"/>
                </a:cubicBezTo>
                <a:cubicBezTo>
                  <a:pt x="7714" y="4139"/>
                  <a:pt x="7697" y="4136"/>
                  <a:pt x="7666" y="4135"/>
                </a:cubicBezTo>
                <a:cubicBezTo>
                  <a:pt x="7675" y="4147"/>
                  <a:pt x="7638" y="4147"/>
                  <a:pt x="7632" y="4154"/>
                </a:cubicBezTo>
                <a:cubicBezTo>
                  <a:pt x="7588" y="4132"/>
                  <a:pt x="7507" y="4164"/>
                  <a:pt x="7480" y="4173"/>
                </a:cubicBezTo>
                <a:cubicBezTo>
                  <a:pt x="7479" y="4171"/>
                  <a:pt x="7463" y="4167"/>
                  <a:pt x="7461" y="4164"/>
                </a:cubicBezTo>
                <a:cubicBezTo>
                  <a:pt x="7444" y="4166"/>
                  <a:pt x="7439" y="4185"/>
                  <a:pt x="7419" y="4178"/>
                </a:cubicBezTo>
                <a:cubicBezTo>
                  <a:pt x="7426" y="4175"/>
                  <a:pt x="7445" y="4175"/>
                  <a:pt x="7440" y="4169"/>
                </a:cubicBezTo>
                <a:cubicBezTo>
                  <a:pt x="7415" y="4170"/>
                  <a:pt x="7388" y="4171"/>
                  <a:pt x="7383" y="4178"/>
                </a:cubicBezTo>
                <a:cubicBezTo>
                  <a:pt x="7377" y="4175"/>
                  <a:pt x="7371" y="4170"/>
                  <a:pt x="7354" y="4172"/>
                </a:cubicBezTo>
                <a:cubicBezTo>
                  <a:pt x="7335" y="4175"/>
                  <a:pt x="7324" y="4179"/>
                  <a:pt x="7320" y="4182"/>
                </a:cubicBezTo>
                <a:lnTo>
                  <a:pt x="7319" y="4184"/>
                </a:lnTo>
                <a:lnTo>
                  <a:pt x="7320" y="4184"/>
                </a:lnTo>
                <a:cubicBezTo>
                  <a:pt x="7320" y="4184"/>
                  <a:pt x="7320" y="4185"/>
                  <a:pt x="7319" y="4185"/>
                </a:cubicBezTo>
                <a:lnTo>
                  <a:pt x="7319" y="4184"/>
                </a:lnTo>
                <a:lnTo>
                  <a:pt x="7318" y="4184"/>
                </a:lnTo>
                <a:cubicBezTo>
                  <a:pt x="7309" y="4184"/>
                  <a:pt x="7272" y="4191"/>
                  <a:pt x="7290" y="4184"/>
                </a:cubicBezTo>
                <a:cubicBezTo>
                  <a:pt x="7366" y="4160"/>
                  <a:pt x="7132" y="4184"/>
                  <a:pt x="7155" y="4202"/>
                </a:cubicBezTo>
                <a:cubicBezTo>
                  <a:pt x="7135" y="4202"/>
                  <a:pt x="7136" y="4193"/>
                  <a:pt x="7111" y="4194"/>
                </a:cubicBezTo>
                <a:cubicBezTo>
                  <a:pt x="7099" y="4201"/>
                  <a:pt x="7068" y="4203"/>
                  <a:pt x="7062" y="4212"/>
                </a:cubicBezTo>
                <a:cubicBezTo>
                  <a:pt x="7022" y="4215"/>
                  <a:pt x="6998" y="4208"/>
                  <a:pt x="6976" y="4219"/>
                </a:cubicBezTo>
                <a:cubicBezTo>
                  <a:pt x="6963" y="4216"/>
                  <a:pt x="6979" y="4212"/>
                  <a:pt x="6982" y="4206"/>
                </a:cubicBezTo>
                <a:cubicBezTo>
                  <a:pt x="6964" y="4205"/>
                  <a:pt x="6942" y="4200"/>
                  <a:pt x="6932" y="4209"/>
                </a:cubicBezTo>
                <a:cubicBezTo>
                  <a:pt x="6949" y="4211"/>
                  <a:pt x="6974" y="4213"/>
                  <a:pt x="6948" y="4221"/>
                </a:cubicBezTo>
                <a:cubicBezTo>
                  <a:pt x="6933" y="4215"/>
                  <a:pt x="6872" y="4225"/>
                  <a:pt x="6869" y="4227"/>
                </a:cubicBezTo>
                <a:cubicBezTo>
                  <a:pt x="6848" y="4226"/>
                  <a:pt x="6872" y="4219"/>
                  <a:pt x="6868" y="4215"/>
                </a:cubicBezTo>
                <a:cubicBezTo>
                  <a:pt x="6846" y="4215"/>
                  <a:pt x="6838" y="4210"/>
                  <a:pt x="6824" y="4207"/>
                </a:cubicBezTo>
                <a:cubicBezTo>
                  <a:pt x="6814" y="4210"/>
                  <a:pt x="6802" y="4212"/>
                  <a:pt x="6795" y="4216"/>
                </a:cubicBezTo>
                <a:cubicBezTo>
                  <a:pt x="6808" y="4220"/>
                  <a:pt x="6828" y="4220"/>
                  <a:pt x="6840" y="4224"/>
                </a:cubicBezTo>
                <a:cubicBezTo>
                  <a:pt x="6813" y="4220"/>
                  <a:pt x="6801" y="4231"/>
                  <a:pt x="6775" y="4227"/>
                </a:cubicBezTo>
                <a:cubicBezTo>
                  <a:pt x="6764" y="4222"/>
                  <a:pt x="6792" y="4217"/>
                  <a:pt x="6774" y="4217"/>
                </a:cubicBezTo>
                <a:cubicBezTo>
                  <a:pt x="6739" y="4220"/>
                  <a:pt x="6735" y="4226"/>
                  <a:pt x="6709" y="4224"/>
                </a:cubicBezTo>
                <a:lnTo>
                  <a:pt x="6708" y="4214"/>
                </a:lnTo>
                <a:cubicBezTo>
                  <a:pt x="6744" y="4211"/>
                  <a:pt x="6754" y="4211"/>
                  <a:pt x="6781" y="4209"/>
                </a:cubicBezTo>
                <a:cubicBezTo>
                  <a:pt x="6781" y="4205"/>
                  <a:pt x="6777" y="4200"/>
                  <a:pt x="6787" y="4198"/>
                </a:cubicBezTo>
                <a:cubicBezTo>
                  <a:pt x="6804" y="4205"/>
                  <a:pt x="6866" y="4202"/>
                  <a:pt x="6865" y="4187"/>
                </a:cubicBezTo>
                <a:cubicBezTo>
                  <a:pt x="6828" y="4186"/>
                  <a:pt x="6812" y="4190"/>
                  <a:pt x="6764" y="4191"/>
                </a:cubicBezTo>
                <a:cubicBezTo>
                  <a:pt x="6757" y="4186"/>
                  <a:pt x="6738" y="4179"/>
                  <a:pt x="6770" y="4178"/>
                </a:cubicBezTo>
                <a:cubicBezTo>
                  <a:pt x="6774" y="4181"/>
                  <a:pt x="6781" y="4187"/>
                  <a:pt x="6807" y="4187"/>
                </a:cubicBezTo>
                <a:cubicBezTo>
                  <a:pt x="6833" y="4179"/>
                  <a:pt x="6890" y="4175"/>
                  <a:pt x="6929" y="4176"/>
                </a:cubicBezTo>
                <a:cubicBezTo>
                  <a:pt x="6915" y="4180"/>
                  <a:pt x="6920" y="4176"/>
                  <a:pt x="6900" y="4177"/>
                </a:cubicBezTo>
                <a:cubicBezTo>
                  <a:pt x="6901" y="4180"/>
                  <a:pt x="6897" y="4183"/>
                  <a:pt x="6894" y="4185"/>
                </a:cubicBezTo>
                <a:cubicBezTo>
                  <a:pt x="6920" y="4189"/>
                  <a:pt x="6959" y="4187"/>
                  <a:pt x="6996" y="4193"/>
                </a:cubicBezTo>
                <a:cubicBezTo>
                  <a:pt x="7036" y="4190"/>
                  <a:pt x="7012" y="4178"/>
                  <a:pt x="7059" y="4174"/>
                </a:cubicBezTo>
                <a:cubicBezTo>
                  <a:pt x="7068" y="4189"/>
                  <a:pt x="7105" y="4184"/>
                  <a:pt x="7146" y="4179"/>
                </a:cubicBezTo>
                <a:lnTo>
                  <a:pt x="7145" y="4172"/>
                </a:lnTo>
                <a:cubicBezTo>
                  <a:pt x="7174" y="4176"/>
                  <a:pt x="7188" y="4164"/>
                  <a:pt x="7224" y="4174"/>
                </a:cubicBezTo>
                <a:cubicBezTo>
                  <a:pt x="7224" y="4170"/>
                  <a:pt x="7227" y="4168"/>
                  <a:pt x="7231" y="4165"/>
                </a:cubicBezTo>
                <a:cubicBezTo>
                  <a:pt x="7214" y="4160"/>
                  <a:pt x="7098" y="4166"/>
                  <a:pt x="7117" y="4176"/>
                </a:cubicBezTo>
                <a:cubicBezTo>
                  <a:pt x="7064" y="4171"/>
                  <a:pt x="7030" y="4166"/>
                  <a:pt x="6972" y="4178"/>
                </a:cubicBezTo>
                <a:cubicBezTo>
                  <a:pt x="6979" y="4173"/>
                  <a:pt x="6950" y="4171"/>
                  <a:pt x="6971" y="4168"/>
                </a:cubicBezTo>
                <a:cubicBezTo>
                  <a:pt x="7003" y="4170"/>
                  <a:pt x="7041" y="4168"/>
                  <a:pt x="7064" y="4161"/>
                </a:cubicBezTo>
                <a:cubicBezTo>
                  <a:pt x="7080" y="4174"/>
                  <a:pt x="7144" y="4164"/>
                  <a:pt x="7157" y="4152"/>
                </a:cubicBezTo>
                <a:cubicBezTo>
                  <a:pt x="7140" y="4154"/>
                  <a:pt x="7123" y="4155"/>
                  <a:pt x="7121" y="4150"/>
                </a:cubicBezTo>
                <a:cubicBezTo>
                  <a:pt x="7160" y="4138"/>
                  <a:pt x="7173" y="4134"/>
                  <a:pt x="7214" y="4143"/>
                </a:cubicBezTo>
                <a:cubicBezTo>
                  <a:pt x="7190" y="4147"/>
                  <a:pt x="7164" y="4139"/>
                  <a:pt x="7149" y="4148"/>
                </a:cubicBezTo>
                <a:cubicBezTo>
                  <a:pt x="7154" y="4151"/>
                  <a:pt x="7161" y="4153"/>
                  <a:pt x="7172" y="4154"/>
                </a:cubicBezTo>
                <a:cubicBezTo>
                  <a:pt x="7188" y="4147"/>
                  <a:pt x="7194" y="4148"/>
                  <a:pt x="7221" y="4148"/>
                </a:cubicBezTo>
                <a:cubicBezTo>
                  <a:pt x="7213" y="4137"/>
                  <a:pt x="7248" y="4139"/>
                  <a:pt x="7256" y="4132"/>
                </a:cubicBezTo>
                <a:cubicBezTo>
                  <a:pt x="7273" y="4136"/>
                  <a:pt x="7245" y="4144"/>
                  <a:pt x="7271" y="4144"/>
                </a:cubicBezTo>
                <a:cubicBezTo>
                  <a:pt x="7302" y="4139"/>
                  <a:pt x="7324" y="4146"/>
                  <a:pt x="7349" y="4133"/>
                </a:cubicBezTo>
                <a:cubicBezTo>
                  <a:pt x="7338" y="4130"/>
                  <a:pt x="7319" y="4131"/>
                  <a:pt x="7312" y="4126"/>
                </a:cubicBezTo>
                <a:cubicBezTo>
                  <a:pt x="7338" y="4122"/>
                  <a:pt x="7331" y="4133"/>
                  <a:pt x="7356" y="4130"/>
                </a:cubicBezTo>
                <a:cubicBezTo>
                  <a:pt x="7353" y="4124"/>
                  <a:pt x="7370" y="4123"/>
                  <a:pt x="7384" y="4121"/>
                </a:cubicBezTo>
                <a:cubicBezTo>
                  <a:pt x="7420" y="4126"/>
                  <a:pt x="7482" y="4114"/>
                  <a:pt x="7513" y="4123"/>
                </a:cubicBezTo>
                <a:cubicBezTo>
                  <a:pt x="7520" y="4118"/>
                  <a:pt x="7546" y="4117"/>
                  <a:pt x="7555" y="4112"/>
                </a:cubicBezTo>
                <a:cubicBezTo>
                  <a:pt x="7539" y="4114"/>
                  <a:pt x="7528" y="4114"/>
                  <a:pt x="7526" y="4109"/>
                </a:cubicBezTo>
                <a:cubicBezTo>
                  <a:pt x="7568" y="4114"/>
                  <a:pt x="7629" y="4095"/>
                  <a:pt x="7627" y="4113"/>
                </a:cubicBezTo>
                <a:cubicBezTo>
                  <a:pt x="7656" y="4111"/>
                  <a:pt x="7672" y="4093"/>
                  <a:pt x="7697" y="4099"/>
                </a:cubicBezTo>
                <a:cubicBezTo>
                  <a:pt x="7692" y="4100"/>
                  <a:pt x="7683" y="4100"/>
                  <a:pt x="7683" y="4103"/>
                </a:cubicBezTo>
                <a:cubicBezTo>
                  <a:pt x="7696" y="4101"/>
                  <a:pt x="7699" y="4104"/>
                  <a:pt x="7712" y="4102"/>
                </a:cubicBezTo>
                <a:cubicBezTo>
                  <a:pt x="7718" y="4090"/>
                  <a:pt x="7784" y="4098"/>
                  <a:pt x="7803" y="4084"/>
                </a:cubicBezTo>
                <a:close/>
                <a:moveTo>
                  <a:pt x="8011" y="4077"/>
                </a:moveTo>
                <a:cubicBezTo>
                  <a:pt x="8013" y="4077"/>
                  <a:pt x="8015" y="4078"/>
                  <a:pt x="8017" y="4078"/>
                </a:cubicBezTo>
                <a:cubicBezTo>
                  <a:pt x="7991" y="4085"/>
                  <a:pt x="8038" y="4076"/>
                  <a:pt x="8032" y="4082"/>
                </a:cubicBezTo>
                <a:cubicBezTo>
                  <a:pt x="8008" y="4087"/>
                  <a:pt x="7981" y="4089"/>
                  <a:pt x="7962" y="4100"/>
                </a:cubicBezTo>
                <a:cubicBezTo>
                  <a:pt x="7961" y="4093"/>
                  <a:pt x="7974" y="4094"/>
                  <a:pt x="7961" y="4090"/>
                </a:cubicBezTo>
                <a:cubicBezTo>
                  <a:pt x="7977" y="4088"/>
                  <a:pt x="7998" y="4077"/>
                  <a:pt x="8011" y="4077"/>
                </a:cubicBezTo>
                <a:close/>
                <a:moveTo>
                  <a:pt x="7758" y="4075"/>
                </a:moveTo>
                <a:cubicBezTo>
                  <a:pt x="7768" y="4085"/>
                  <a:pt x="7728" y="4095"/>
                  <a:pt x="7710" y="4090"/>
                </a:cubicBezTo>
                <a:cubicBezTo>
                  <a:pt x="7736" y="4087"/>
                  <a:pt x="7741" y="4079"/>
                  <a:pt x="7758" y="4075"/>
                </a:cubicBezTo>
                <a:close/>
                <a:moveTo>
                  <a:pt x="8076" y="4073"/>
                </a:moveTo>
                <a:lnTo>
                  <a:pt x="8076" y="4073"/>
                </a:lnTo>
                <a:lnTo>
                  <a:pt x="8076" y="4073"/>
                </a:lnTo>
                <a:lnTo>
                  <a:pt x="8076" y="4073"/>
                </a:lnTo>
                <a:close/>
                <a:moveTo>
                  <a:pt x="8065" y="4068"/>
                </a:moveTo>
                <a:lnTo>
                  <a:pt x="8065" y="4068"/>
                </a:lnTo>
                <a:cubicBezTo>
                  <a:pt x="8066" y="4068"/>
                  <a:pt x="8066" y="4069"/>
                  <a:pt x="8066" y="4069"/>
                </a:cubicBezTo>
                <a:lnTo>
                  <a:pt x="8067" y="4069"/>
                </a:lnTo>
                <a:lnTo>
                  <a:pt x="8067" y="4069"/>
                </a:lnTo>
                <a:lnTo>
                  <a:pt x="8067" y="4069"/>
                </a:lnTo>
                <a:lnTo>
                  <a:pt x="8068" y="4070"/>
                </a:lnTo>
                <a:lnTo>
                  <a:pt x="8069" y="4070"/>
                </a:lnTo>
                <a:lnTo>
                  <a:pt x="8069" y="4070"/>
                </a:lnTo>
                <a:lnTo>
                  <a:pt x="8069" y="4070"/>
                </a:lnTo>
                <a:lnTo>
                  <a:pt x="8069" y="4071"/>
                </a:lnTo>
                <a:cubicBezTo>
                  <a:pt x="8070" y="4071"/>
                  <a:pt x="8071" y="4071"/>
                  <a:pt x="8072" y="4072"/>
                </a:cubicBezTo>
                <a:lnTo>
                  <a:pt x="8075" y="4072"/>
                </a:lnTo>
                <a:lnTo>
                  <a:pt x="8072" y="4071"/>
                </a:lnTo>
                <a:lnTo>
                  <a:pt x="8069" y="4070"/>
                </a:lnTo>
                <a:lnTo>
                  <a:pt x="8069" y="4070"/>
                </a:lnTo>
                <a:lnTo>
                  <a:pt x="8067" y="4069"/>
                </a:lnTo>
                <a:lnTo>
                  <a:pt x="8067" y="4069"/>
                </a:lnTo>
                <a:lnTo>
                  <a:pt x="8065" y="4068"/>
                </a:lnTo>
                <a:close/>
                <a:moveTo>
                  <a:pt x="8585" y="4066"/>
                </a:moveTo>
                <a:cubicBezTo>
                  <a:pt x="8586" y="4066"/>
                  <a:pt x="8587" y="4067"/>
                  <a:pt x="8588" y="4067"/>
                </a:cubicBezTo>
                <a:lnTo>
                  <a:pt x="8590" y="4078"/>
                </a:lnTo>
                <a:cubicBezTo>
                  <a:pt x="8578" y="4076"/>
                  <a:pt x="8559" y="4086"/>
                  <a:pt x="8547" y="4079"/>
                </a:cubicBezTo>
                <a:cubicBezTo>
                  <a:pt x="8557" y="4076"/>
                  <a:pt x="8584" y="4077"/>
                  <a:pt x="8582" y="4071"/>
                </a:cubicBezTo>
                <a:cubicBezTo>
                  <a:pt x="8581" y="4069"/>
                  <a:pt x="8583" y="4066"/>
                  <a:pt x="8585" y="4066"/>
                </a:cubicBezTo>
                <a:close/>
                <a:moveTo>
                  <a:pt x="8013" y="4066"/>
                </a:moveTo>
                <a:cubicBezTo>
                  <a:pt x="8019" y="4066"/>
                  <a:pt x="8024" y="4066"/>
                  <a:pt x="8029" y="4066"/>
                </a:cubicBezTo>
                <a:cubicBezTo>
                  <a:pt x="8011" y="4070"/>
                  <a:pt x="7962" y="4078"/>
                  <a:pt x="7958" y="4067"/>
                </a:cubicBezTo>
                <a:cubicBezTo>
                  <a:pt x="7974" y="4067"/>
                  <a:pt x="7995" y="4066"/>
                  <a:pt x="8013" y="4066"/>
                </a:cubicBezTo>
                <a:close/>
                <a:moveTo>
                  <a:pt x="8530" y="4061"/>
                </a:moveTo>
                <a:cubicBezTo>
                  <a:pt x="8533" y="4062"/>
                  <a:pt x="8535" y="4063"/>
                  <a:pt x="8538" y="4065"/>
                </a:cubicBezTo>
                <a:cubicBezTo>
                  <a:pt x="8511" y="4070"/>
                  <a:pt x="8528" y="4073"/>
                  <a:pt x="8545" y="4066"/>
                </a:cubicBezTo>
                <a:cubicBezTo>
                  <a:pt x="8545" y="4069"/>
                  <a:pt x="8548" y="4073"/>
                  <a:pt x="8539" y="4075"/>
                </a:cubicBezTo>
                <a:cubicBezTo>
                  <a:pt x="8538" y="4073"/>
                  <a:pt x="8538" y="4070"/>
                  <a:pt x="8532" y="4071"/>
                </a:cubicBezTo>
                <a:cubicBezTo>
                  <a:pt x="8529" y="4074"/>
                  <a:pt x="8523" y="4077"/>
                  <a:pt x="8511" y="4079"/>
                </a:cubicBezTo>
                <a:cubicBezTo>
                  <a:pt x="8512" y="4073"/>
                  <a:pt x="8520" y="4060"/>
                  <a:pt x="8530" y="4061"/>
                </a:cubicBezTo>
                <a:close/>
                <a:moveTo>
                  <a:pt x="8488" y="4061"/>
                </a:moveTo>
                <a:cubicBezTo>
                  <a:pt x="8500" y="4061"/>
                  <a:pt x="8428" y="4079"/>
                  <a:pt x="8438" y="4068"/>
                </a:cubicBezTo>
                <a:cubicBezTo>
                  <a:pt x="8452" y="4060"/>
                  <a:pt x="8462" y="4067"/>
                  <a:pt x="8487" y="4061"/>
                </a:cubicBezTo>
                <a:cubicBezTo>
                  <a:pt x="8488" y="4061"/>
                  <a:pt x="8488" y="4061"/>
                  <a:pt x="8488" y="4061"/>
                </a:cubicBezTo>
                <a:close/>
                <a:moveTo>
                  <a:pt x="8606" y="4044"/>
                </a:moveTo>
                <a:cubicBezTo>
                  <a:pt x="8605" y="4052"/>
                  <a:pt x="8596" y="4058"/>
                  <a:pt x="8580" y="4063"/>
                </a:cubicBezTo>
                <a:cubicBezTo>
                  <a:pt x="8577" y="4058"/>
                  <a:pt x="8558" y="4061"/>
                  <a:pt x="8551" y="4057"/>
                </a:cubicBezTo>
                <a:cubicBezTo>
                  <a:pt x="8567" y="4056"/>
                  <a:pt x="8580" y="4056"/>
                  <a:pt x="8593" y="4056"/>
                </a:cubicBezTo>
                <a:cubicBezTo>
                  <a:pt x="8594" y="4051"/>
                  <a:pt x="8584" y="4044"/>
                  <a:pt x="8606" y="4044"/>
                </a:cubicBezTo>
                <a:close/>
                <a:moveTo>
                  <a:pt x="8185" y="4043"/>
                </a:moveTo>
                <a:cubicBezTo>
                  <a:pt x="8194" y="4043"/>
                  <a:pt x="8202" y="4044"/>
                  <a:pt x="8205" y="4045"/>
                </a:cubicBezTo>
                <a:cubicBezTo>
                  <a:pt x="8197" y="4051"/>
                  <a:pt x="8150" y="4053"/>
                  <a:pt x="8135" y="4052"/>
                </a:cubicBezTo>
                <a:cubicBezTo>
                  <a:pt x="8140" y="4058"/>
                  <a:pt x="8116" y="4066"/>
                  <a:pt x="8091" y="4071"/>
                </a:cubicBezTo>
                <a:lnTo>
                  <a:pt x="8081" y="4074"/>
                </a:lnTo>
                <a:lnTo>
                  <a:pt x="8081" y="4074"/>
                </a:lnTo>
                <a:cubicBezTo>
                  <a:pt x="8064" y="4075"/>
                  <a:pt x="8054" y="4077"/>
                  <a:pt x="8046" y="4080"/>
                </a:cubicBezTo>
                <a:cubicBezTo>
                  <a:pt x="8038" y="4078"/>
                  <a:pt x="8038" y="4072"/>
                  <a:pt x="8030" y="4069"/>
                </a:cubicBezTo>
                <a:cubicBezTo>
                  <a:pt x="8057" y="4068"/>
                  <a:pt x="8056" y="4060"/>
                  <a:pt x="8064" y="4055"/>
                </a:cubicBezTo>
                <a:cubicBezTo>
                  <a:pt x="8079" y="4052"/>
                  <a:pt x="8083" y="4054"/>
                  <a:pt x="8092" y="4054"/>
                </a:cubicBezTo>
                <a:lnTo>
                  <a:pt x="8096" y="4054"/>
                </a:lnTo>
                <a:lnTo>
                  <a:pt x="8096" y="4054"/>
                </a:lnTo>
                <a:lnTo>
                  <a:pt x="8097" y="4054"/>
                </a:lnTo>
                <a:lnTo>
                  <a:pt x="8106" y="4052"/>
                </a:lnTo>
                <a:lnTo>
                  <a:pt x="8106" y="4052"/>
                </a:lnTo>
                <a:lnTo>
                  <a:pt x="8106" y="4052"/>
                </a:lnTo>
                <a:lnTo>
                  <a:pt x="8106" y="4052"/>
                </a:lnTo>
                <a:cubicBezTo>
                  <a:pt x="8132" y="4047"/>
                  <a:pt x="8163" y="4043"/>
                  <a:pt x="8185" y="4043"/>
                </a:cubicBezTo>
                <a:close/>
                <a:moveTo>
                  <a:pt x="8253" y="4031"/>
                </a:moveTo>
                <a:cubicBezTo>
                  <a:pt x="8260" y="4040"/>
                  <a:pt x="8244" y="4044"/>
                  <a:pt x="8220" y="4046"/>
                </a:cubicBezTo>
                <a:cubicBezTo>
                  <a:pt x="8220" y="4043"/>
                  <a:pt x="8216" y="4041"/>
                  <a:pt x="8212" y="4039"/>
                </a:cubicBezTo>
                <a:cubicBezTo>
                  <a:pt x="8229" y="4038"/>
                  <a:pt x="8245" y="4035"/>
                  <a:pt x="8253" y="4031"/>
                </a:cubicBezTo>
                <a:close/>
                <a:moveTo>
                  <a:pt x="12016" y="4031"/>
                </a:moveTo>
                <a:cubicBezTo>
                  <a:pt x="12007" y="4042"/>
                  <a:pt x="11936" y="4071"/>
                  <a:pt x="11922" y="4065"/>
                </a:cubicBezTo>
                <a:cubicBezTo>
                  <a:pt x="11947" y="4061"/>
                  <a:pt x="11987" y="4043"/>
                  <a:pt x="12016" y="4031"/>
                </a:cubicBezTo>
                <a:close/>
                <a:moveTo>
                  <a:pt x="8661" y="4030"/>
                </a:moveTo>
                <a:cubicBezTo>
                  <a:pt x="8653" y="4038"/>
                  <a:pt x="8694" y="4031"/>
                  <a:pt x="8669" y="4039"/>
                </a:cubicBezTo>
                <a:cubicBezTo>
                  <a:pt x="8666" y="4029"/>
                  <a:pt x="8644" y="4046"/>
                  <a:pt x="8634" y="4039"/>
                </a:cubicBezTo>
                <a:cubicBezTo>
                  <a:pt x="8648" y="4037"/>
                  <a:pt x="8641" y="4031"/>
                  <a:pt x="8661" y="4030"/>
                </a:cubicBezTo>
                <a:close/>
                <a:moveTo>
                  <a:pt x="8467" y="4027"/>
                </a:moveTo>
                <a:cubicBezTo>
                  <a:pt x="8458" y="4036"/>
                  <a:pt x="8480" y="4050"/>
                  <a:pt x="8457" y="4055"/>
                </a:cubicBezTo>
                <a:cubicBezTo>
                  <a:pt x="8464" y="4051"/>
                  <a:pt x="8428" y="4031"/>
                  <a:pt x="8467" y="4027"/>
                </a:cubicBezTo>
                <a:close/>
                <a:moveTo>
                  <a:pt x="8531" y="4020"/>
                </a:moveTo>
                <a:cubicBezTo>
                  <a:pt x="8533" y="4025"/>
                  <a:pt x="8547" y="4030"/>
                  <a:pt x="8534" y="4039"/>
                </a:cubicBezTo>
                <a:cubicBezTo>
                  <a:pt x="8534" y="4031"/>
                  <a:pt x="8529" y="4028"/>
                  <a:pt x="8511" y="4031"/>
                </a:cubicBezTo>
                <a:cubicBezTo>
                  <a:pt x="8513" y="4033"/>
                  <a:pt x="8530" y="4039"/>
                  <a:pt x="8513" y="4042"/>
                </a:cubicBezTo>
                <a:cubicBezTo>
                  <a:pt x="8514" y="4036"/>
                  <a:pt x="8502" y="4038"/>
                  <a:pt x="8498" y="4036"/>
                </a:cubicBezTo>
                <a:cubicBezTo>
                  <a:pt x="8517" y="4033"/>
                  <a:pt x="8504" y="4022"/>
                  <a:pt x="8531" y="4020"/>
                </a:cubicBezTo>
                <a:close/>
                <a:moveTo>
                  <a:pt x="8344" y="4017"/>
                </a:moveTo>
                <a:cubicBezTo>
                  <a:pt x="8345" y="4021"/>
                  <a:pt x="8364" y="4016"/>
                  <a:pt x="8366" y="4019"/>
                </a:cubicBezTo>
                <a:cubicBezTo>
                  <a:pt x="8330" y="4023"/>
                  <a:pt x="8339" y="4038"/>
                  <a:pt x="8305" y="4043"/>
                </a:cubicBezTo>
                <a:cubicBezTo>
                  <a:pt x="8297" y="4043"/>
                  <a:pt x="8294" y="4042"/>
                  <a:pt x="8290" y="4040"/>
                </a:cubicBezTo>
                <a:cubicBezTo>
                  <a:pt x="8341" y="4034"/>
                  <a:pt x="8315" y="4025"/>
                  <a:pt x="8344" y="4017"/>
                </a:cubicBezTo>
                <a:close/>
                <a:moveTo>
                  <a:pt x="8637" y="4012"/>
                </a:moveTo>
                <a:cubicBezTo>
                  <a:pt x="8622" y="4026"/>
                  <a:pt x="8628" y="4024"/>
                  <a:pt x="8647" y="4029"/>
                </a:cubicBezTo>
                <a:cubicBezTo>
                  <a:pt x="8619" y="4036"/>
                  <a:pt x="8615" y="4035"/>
                  <a:pt x="8597" y="4032"/>
                </a:cubicBezTo>
                <a:cubicBezTo>
                  <a:pt x="8607" y="4028"/>
                  <a:pt x="8618" y="4024"/>
                  <a:pt x="8616" y="4018"/>
                </a:cubicBezTo>
                <a:cubicBezTo>
                  <a:pt x="8612" y="4019"/>
                  <a:pt x="8608" y="4017"/>
                  <a:pt x="8616" y="4015"/>
                </a:cubicBezTo>
                <a:cubicBezTo>
                  <a:pt x="8619" y="4020"/>
                  <a:pt x="8625" y="4014"/>
                  <a:pt x="8637" y="4012"/>
                </a:cubicBezTo>
                <a:close/>
                <a:moveTo>
                  <a:pt x="8257" y="4011"/>
                </a:moveTo>
                <a:cubicBezTo>
                  <a:pt x="8260" y="4011"/>
                  <a:pt x="8262" y="4012"/>
                  <a:pt x="8265" y="4014"/>
                </a:cubicBezTo>
                <a:cubicBezTo>
                  <a:pt x="8243" y="4027"/>
                  <a:pt x="8247" y="4023"/>
                  <a:pt x="8267" y="4027"/>
                </a:cubicBezTo>
                <a:cubicBezTo>
                  <a:pt x="8227" y="4032"/>
                  <a:pt x="8222" y="4030"/>
                  <a:pt x="8197" y="4039"/>
                </a:cubicBezTo>
                <a:cubicBezTo>
                  <a:pt x="8195" y="4035"/>
                  <a:pt x="8186" y="4035"/>
                  <a:pt x="8189" y="4029"/>
                </a:cubicBezTo>
                <a:cubicBezTo>
                  <a:pt x="8219" y="4023"/>
                  <a:pt x="8226" y="4026"/>
                  <a:pt x="8229" y="4013"/>
                </a:cubicBezTo>
                <a:cubicBezTo>
                  <a:pt x="8242" y="4014"/>
                  <a:pt x="8249" y="4011"/>
                  <a:pt x="8255" y="4011"/>
                </a:cubicBezTo>
                <a:cubicBezTo>
                  <a:pt x="8256" y="4011"/>
                  <a:pt x="8256" y="4011"/>
                  <a:pt x="8257" y="4011"/>
                </a:cubicBezTo>
                <a:close/>
                <a:moveTo>
                  <a:pt x="5699" y="4004"/>
                </a:moveTo>
                <a:cubicBezTo>
                  <a:pt x="5700" y="4004"/>
                  <a:pt x="5701" y="4005"/>
                  <a:pt x="5702" y="4006"/>
                </a:cubicBezTo>
                <a:cubicBezTo>
                  <a:pt x="5697" y="4006"/>
                  <a:pt x="5697" y="4005"/>
                  <a:pt x="5699" y="4004"/>
                </a:cubicBezTo>
                <a:close/>
                <a:moveTo>
                  <a:pt x="8352" y="4002"/>
                </a:moveTo>
                <a:cubicBezTo>
                  <a:pt x="8363" y="4008"/>
                  <a:pt x="8320" y="4017"/>
                  <a:pt x="8302" y="4022"/>
                </a:cubicBezTo>
                <a:cubicBezTo>
                  <a:pt x="8303" y="4026"/>
                  <a:pt x="8315" y="4023"/>
                  <a:pt x="8317" y="4026"/>
                </a:cubicBezTo>
                <a:cubicBezTo>
                  <a:pt x="8295" y="4029"/>
                  <a:pt x="8287" y="4035"/>
                  <a:pt x="8261" y="4038"/>
                </a:cubicBezTo>
                <a:cubicBezTo>
                  <a:pt x="8249" y="4027"/>
                  <a:pt x="8301" y="4031"/>
                  <a:pt x="8295" y="4021"/>
                </a:cubicBezTo>
                <a:cubicBezTo>
                  <a:pt x="8285" y="4026"/>
                  <a:pt x="8268" y="4028"/>
                  <a:pt x="8273" y="4018"/>
                </a:cubicBezTo>
                <a:cubicBezTo>
                  <a:pt x="8301" y="4018"/>
                  <a:pt x="8309" y="4012"/>
                  <a:pt x="8329" y="4013"/>
                </a:cubicBezTo>
                <a:cubicBezTo>
                  <a:pt x="8334" y="4010"/>
                  <a:pt x="8335" y="4006"/>
                  <a:pt x="8341" y="4003"/>
                </a:cubicBezTo>
                <a:cubicBezTo>
                  <a:pt x="8345" y="4002"/>
                  <a:pt x="8348" y="4002"/>
                  <a:pt x="8352" y="4002"/>
                </a:cubicBezTo>
                <a:close/>
                <a:moveTo>
                  <a:pt x="8619" y="3991"/>
                </a:moveTo>
                <a:cubicBezTo>
                  <a:pt x="8620" y="3995"/>
                  <a:pt x="8631" y="3992"/>
                  <a:pt x="8634" y="3994"/>
                </a:cubicBezTo>
                <a:cubicBezTo>
                  <a:pt x="8617" y="3996"/>
                  <a:pt x="8607" y="3999"/>
                  <a:pt x="8606" y="4004"/>
                </a:cubicBezTo>
                <a:cubicBezTo>
                  <a:pt x="8620" y="4000"/>
                  <a:pt x="8643" y="4005"/>
                  <a:pt x="8629" y="4008"/>
                </a:cubicBezTo>
                <a:cubicBezTo>
                  <a:pt x="8625" y="4003"/>
                  <a:pt x="8591" y="4014"/>
                  <a:pt x="8593" y="4006"/>
                </a:cubicBezTo>
                <a:cubicBezTo>
                  <a:pt x="8611" y="4003"/>
                  <a:pt x="8601" y="3994"/>
                  <a:pt x="8619" y="3991"/>
                </a:cubicBezTo>
                <a:close/>
                <a:moveTo>
                  <a:pt x="8483" y="3988"/>
                </a:moveTo>
                <a:cubicBezTo>
                  <a:pt x="8454" y="3996"/>
                  <a:pt x="8397" y="4010"/>
                  <a:pt x="8377" y="4002"/>
                </a:cubicBezTo>
                <a:cubicBezTo>
                  <a:pt x="8388" y="4001"/>
                  <a:pt x="8398" y="3999"/>
                  <a:pt x="8407" y="3997"/>
                </a:cubicBezTo>
                <a:cubicBezTo>
                  <a:pt x="8414" y="3996"/>
                  <a:pt x="8420" y="3996"/>
                  <a:pt x="8427" y="3995"/>
                </a:cubicBezTo>
                <a:cubicBezTo>
                  <a:pt x="8445" y="3993"/>
                  <a:pt x="8464" y="3991"/>
                  <a:pt x="8483" y="3988"/>
                </a:cubicBezTo>
                <a:close/>
                <a:moveTo>
                  <a:pt x="8544" y="3978"/>
                </a:moveTo>
                <a:cubicBezTo>
                  <a:pt x="8549" y="3980"/>
                  <a:pt x="8552" y="3982"/>
                  <a:pt x="8546" y="3983"/>
                </a:cubicBezTo>
                <a:cubicBezTo>
                  <a:pt x="8530" y="3976"/>
                  <a:pt x="8515" y="3993"/>
                  <a:pt x="8500" y="3986"/>
                </a:cubicBezTo>
                <a:cubicBezTo>
                  <a:pt x="8515" y="3984"/>
                  <a:pt x="8529" y="3981"/>
                  <a:pt x="8544" y="3978"/>
                </a:cubicBezTo>
                <a:close/>
                <a:moveTo>
                  <a:pt x="8604" y="3966"/>
                </a:moveTo>
                <a:cubicBezTo>
                  <a:pt x="8608" y="3966"/>
                  <a:pt x="8612" y="3968"/>
                  <a:pt x="8615" y="3970"/>
                </a:cubicBezTo>
                <a:cubicBezTo>
                  <a:pt x="8604" y="3975"/>
                  <a:pt x="8580" y="3976"/>
                  <a:pt x="8564" y="3974"/>
                </a:cubicBezTo>
                <a:cubicBezTo>
                  <a:pt x="8577" y="3972"/>
                  <a:pt x="8591" y="3969"/>
                  <a:pt x="8604" y="3966"/>
                </a:cubicBezTo>
                <a:close/>
                <a:moveTo>
                  <a:pt x="9143" y="3964"/>
                </a:moveTo>
                <a:cubicBezTo>
                  <a:pt x="9146" y="3965"/>
                  <a:pt x="9148" y="3965"/>
                  <a:pt x="9149" y="3966"/>
                </a:cubicBezTo>
                <a:cubicBezTo>
                  <a:pt x="9147" y="3965"/>
                  <a:pt x="9145" y="3965"/>
                  <a:pt x="9143" y="3964"/>
                </a:cubicBezTo>
                <a:close/>
                <a:moveTo>
                  <a:pt x="9681" y="3951"/>
                </a:moveTo>
                <a:cubicBezTo>
                  <a:pt x="9684" y="3951"/>
                  <a:pt x="9685" y="3952"/>
                  <a:pt x="9685" y="3954"/>
                </a:cubicBezTo>
                <a:cubicBezTo>
                  <a:pt x="9673" y="3957"/>
                  <a:pt x="9670" y="3955"/>
                  <a:pt x="9661" y="3957"/>
                </a:cubicBezTo>
                <a:lnTo>
                  <a:pt x="9657" y="3958"/>
                </a:lnTo>
                <a:lnTo>
                  <a:pt x="9661" y="3957"/>
                </a:lnTo>
                <a:cubicBezTo>
                  <a:pt x="9670" y="3955"/>
                  <a:pt x="9673" y="3957"/>
                  <a:pt x="9685" y="3954"/>
                </a:cubicBezTo>
                <a:cubicBezTo>
                  <a:pt x="9685" y="3952"/>
                  <a:pt x="9684" y="3951"/>
                  <a:pt x="9681" y="3951"/>
                </a:cubicBezTo>
                <a:close/>
                <a:moveTo>
                  <a:pt x="9660" y="3947"/>
                </a:moveTo>
                <a:lnTo>
                  <a:pt x="9660" y="3948"/>
                </a:lnTo>
                <a:lnTo>
                  <a:pt x="9660" y="3948"/>
                </a:lnTo>
                <a:lnTo>
                  <a:pt x="9660" y="3947"/>
                </a:lnTo>
                <a:close/>
                <a:moveTo>
                  <a:pt x="9664" y="3944"/>
                </a:moveTo>
                <a:lnTo>
                  <a:pt x="9663" y="3944"/>
                </a:lnTo>
                <a:lnTo>
                  <a:pt x="9663" y="3945"/>
                </a:lnTo>
                <a:lnTo>
                  <a:pt x="9664" y="3944"/>
                </a:lnTo>
                <a:close/>
                <a:moveTo>
                  <a:pt x="9197" y="3944"/>
                </a:moveTo>
                <a:cubicBezTo>
                  <a:pt x="9198" y="3944"/>
                  <a:pt x="9199" y="3944"/>
                  <a:pt x="9201" y="3944"/>
                </a:cubicBezTo>
                <a:cubicBezTo>
                  <a:pt x="9204" y="3944"/>
                  <a:pt x="9208" y="3945"/>
                  <a:pt x="9211" y="3946"/>
                </a:cubicBezTo>
                <a:cubicBezTo>
                  <a:pt x="9202" y="3954"/>
                  <a:pt x="9155" y="3959"/>
                  <a:pt x="9155" y="3951"/>
                </a:cubicBezTo>
                <a:cubicBezTo>
                  <a:pt x="9175" y="3947"/>
                  <a:pt x="9187" y="3944"/>
                  <a:pt x="9197" y="3944"/>
                </a:cubicBezTo>
                <a:close/>
                <a:moveTo>
                  <a:pt x="9668" y="3940"/>
                </a:moveTo>
                <a:lnTo>
                  <a:pt x="9667" y="3941"/>
                </a:lnTo>
                <a:lnTo>
                  <a:pt x="9666" y="3942"/>
                </a:lnTo>
                <a:lnTo>
                  <a:pt x="9668" y="3940"/>
                </a:lnTo>
                <a:close/>
                <a:moveTo>
                  <a:pt x="9672" y="3938"/>
                </a:moveTo>
                <a:lnTo>
                  <a:pt x="9671" y="3938"/>
                </a:lnTo>
                <a:lnTo>
                  <a:pt x="9670" y="3939"/>
                </a:lnTo>
                <a:lnTo>
                  <a:pt x="9672" y="3938"/>
                </a:lnTo>
                <a:close/>
                <a:moveTo>
                  <a:pt x="9676" y="3936"/>
                </a:moveTo>
                <a:lnTo>
                  <a:pt x="9675" y="3936"/>
                </a:lnTo>
                <a:lnTo>
                  <a:pt x="9674" y="3937"/>
                </a:lnTo>
                <a:lnTo>
                  <a:pt x="9676" y="3936"/>
                </a:lnTo>
                <a:close/>
                <a:moveTo>
                  <a:pt x="9681" y="3936"/>
                </a:moveTo>
                <a:lnTo>
                  <a:pt x="9681" y="3936"/>
                </a:lnTo>
                <a:lnTo>
                  <a:pt x="9681" y="3936"/>
                </a:lnTo>
                <a:lnTo>
                  <a:pt x="9681" y="3936"/>
                </a:lnTo>
                <a:close/>
                <a:moveTo>
                  <a:pt x="9679" y="3936"/>
                </a:moveTo>
                <a:lnTo>
                  <a:pt x="9679" y="3936"/>
                </a:lnTo>
                <a:lnTo>
                  <a:pt x="9680" y="3936"/>
                </a:lnTo>
                <a:lnTo>
                  <a:pt x="9679" y="3936"/>
                </a:lnTo>
                <a:close/>
                <a:moveTo>
                  <a:pt x="8930" y="3934"/>
                </a:moveTo>
                <a:cubicBezTo>
                  <a:pt x="8941" y="3934"/>
                  <a:pt x="8942" y="3940"/>
                  <a:pt x="8946" y="3944"/>
                </a:cubicBezTo>
                <a:cubicBezTo>
                  <a:pt x="8914" y="3953"/>
                  <a:pt x="8912" y="3943"/>
                  <a:pt x="8896" y="3942"/>
                </a:cubicBezTo>
                <a:cubicBezTo>
                  <a:pt x="8914" y="3940"/>
                  <a:pt x="8921" y="3941"/>
                  <a:pt x="8930" y="3934"/>
                </a:cubicBezTo>
                <a:close/>
                <a:moveTo>
                  <a:pt x="5561" y="3934"/>
                </a:moveTo>
                <a:cubicBezTo>
                  <a:pt x="5546" y="3937"/>
                  <a:pt x="5533" y="3939"/>
                  <a:pt x="5521" y="3941"/>
                </a:cubicBezTo>
                <a:cubicBezTo>
                  <a:pt x="5527" y="3939"/>
                  <a:pt x="5533" y="3937"/>
                  <a:pt x="5539" y="3935"/>
                </a:cubicBezTo>
                <a:cubicBezTo>
                  <a:pt x="5546" y="3934"/>
                  <a:pt x="5554" y="3934"/>
                  <a:pt x="5561" y="3934"/>
                </a:cubicBezTo>
                <a:close/>
                <a:moveTo>
                  <a:pt x="9200" y="3927"/>
                </a:moveTo>
                <a:cubicBezTo>
                  <a:pt x="9203" y="3930"/>
                  <a:pt x="9211" y="3930"/>
                  <a:pt x="9209" y="3936"/>
                </a:cubicBezTo>
                <a:cubicBezTo>
                  <a:pt x="9198" y="3938"/>
                  <a:pt x="9186" y="3940"/>
                  <a:pt x="9175" y="3942"/>
                </a:cubicBezTo>
                <a:cubicBezTo>
                  <a:pt x="9174" y="3935"/>
                  <a:pt x="9183" y="3930"/>
                  <a:pt x="9200" y="3927"/>
                </a:cubicBezTo>
                <a:close/>
                <a:moveTo>
                  <a:pt x="9243" y="3926"/>
                </a:moveTo>
                <a:cubicBezTo>
                  <a:pt x="9241" y="3928"/>
                  <a:pt x="9238" y="3930"/>
                  <a:pt x="9236" y="3932"/>
                </a:cubicBezTo>
                <a:cubicBezTo>
                  <a:pt x="9234" y="3929"/>
                  <a:pt x="9238" y="3928"/>
                  <a:pt x="9243" y="3926"/>
                </a:cubicBezTo>
                <a:close/>
                <a:moveTo>
                  <a:pt x="9918" y="3917"/>
                </a:moveTo>
                <a:cubicBezTo>
                  <a:pt x="9919" y="3917"/>
                  <a:pt x="9921" y="3917"/>
                  <a:pt x="9923" y="3918"/>
                </a:cubicBezTo>
                <a:cubicBezTo>
                  <a:pt x="9920" y="3919"/>
                  <a:pt x="9917" y="3920"/>
                  <a:pt x="9914" y="3921"/>
                </a:cubicBezTo>
                <a:cubicBezTo>
                  <a:pt x="9915" y="3918"/>
                  <a:pt x="9916" y="3918"/>
                  <a:pt x="9918" y="3917"/>
                </a:cubicBezTo>
                <a:close/>
                <a:moveTo>
                  <a:pt x="9781" y="3917"/>
                </a:moveTo>
                <a:lnTo>
                  <a:pt x="9782" y="3917"/>
                </a:lnTo>
                <a:lnTo>
                  <a:pt x="9782" y="3917"/>
                </a:lnTo>
                <a:lnTo>
                  <a:pt x="9783" y="3918"/>
                </a:lnTo>
                <a:lnTo>
                  <a:pt x="9784" y="3919"/>
                </a:lnTo>
                <a:lnTo>
                  <a:pt x="9785" y="3919"/>
                </a:lnTo>
                <a:lnTo>
                  <a:pt x="9785" y="3920"/>
                </a:lnTo>
                <a:cubicBezTo>
                  <a:pt x="9786" y="3921"/>
                  <a:pt x="9786" y="3921"/>
                  <a:pt x="9785" y="3922"/>
                </a:cubicBezTo>
                <a:lnTo>
                  <a:pt x="9785" y="3922"/>
                </a:lnTo>
                <a:lnTo>
                  <a:pt x="9785" y="3920"/>
                </a:lnTo>
                <a:cubicBezTo>
                  <a:pt x="9785" y="3920"/>
                  <a:pt x="9785" y="3920"/>
                  <a:pt x="9785" y="3919"/>
                </a:cubicBezTo>
                <a:lnTo>
                  <a:pt x="9785" y="3919"/>
                </a:lnTo>
                <a:lnTo>
                  <a:pt x="9784" y="3919"/>
                </a:lnTo>
                <a:lnTo>
                  <a:pt x="9784" y="3919"/>
                </a:lnTo>
                <a:lnTo>
                  <a:pt x="9784" y="3919"/>
                </a:lnTo>
                <a:lnTo>
                  <a:pt x="9783" y="3918"/>
                </a:lnTo>
                <a:lnTo>
                  <a:pt x="9783" y="3918"/>
                </a:lnTo>
                <a:lnTo>
                  <a:pt x="9782" y="3917"/>
                </a:lnTo>
                <a:lnTo>
                  <a:pt x="9782" y="3917"/>
                </a:lnTo>
                <a:lnTo>
                  <a:pt x="9781" y="3917"/>
                </a:lnTo>
                <a:close/>
                <a:moveTo>
                  <a:pt x="9784" y="3914"/>
                </a:moveTo>
                <a:lnTo>
                  <a:pt x="9784" y="3914"/>
                </a:lnTo>
                <a:lnTo>
                  <a:pt x="9782" y="3915"/>
                </a:lnTo>
                <a:lnTo>
                  <a:pt x="9782" y="3915"/>
                </a:lnTo>
                <a:lnTo>
                  <a:pt x="9782" y="3915"/>
                </a:lnTo>
                <a:lnTo>
                  <a:pt x="9781" y="3915"/>
                </a:lnTo>
                <a:lnTo>
                  <a:pt x="9781" y="3916"/>
                </a:lnTo>
                <a:lnTo>
                  <a:pt x="9781" y="3916"/>
                </a:lnTo>
                <a:lnTo>
                  <a:pt x="9780" y="3916"/>
                </a:lnTo>
                <a:lnTo>
                  <a:pt x="9780" y="3916"/>
                </a:lnTo>
                <a:lnTo>
                  <a:pt x="9780" y="3916"/>
                </a:lnTo>
                <a:lnTo>
                  <a:pt x="9780" y="3916"/>
                </a:lnTo>
                <a:lnTo>
                  <a:pt x="9780" y="3916"/>
                </a:lnTo>
                <a:cubicBezTo>
                  <a:pt x="9780" y="3916"/>
                  <a:pt x="9780" y="3917"/>
                  <a:pt x="9780" y="3917"/>
                </a:cubicBezTo>
                <a:lnTo>
                  <a:pt x="9780" y="3916"/>
                </a:lnTo>
                <a:lnTo>
                  <a:pt x="9780" y="3916"/>
                </a:lnTo>
                <a:lnTo>
                  <a:pt x="9781" y="3916"/>
                </a:lnTo>
                <a:lnTo>
                  <a:pt x="9781" y="3915"/>
                </a:lnTo>
                <a:lnTo>
                  <a:pt x="9782" y="3915"/>
                </a:lnTo>
                <a:lnTo>
                  <a:pt x="9784" y="3914"/>
                </a:lnTo>
                <a:lnTo>
                  <a:pt x="9784" y="3914"/>
                </a:lnTo>
                <a:lnTo>
                  <a:pt x="9784" y="3914"/>
                </a:lnTo>
                <a:close/>
                <a:moveTo>
                  <a:pt x="9816" y="3906"/>
                </a:moveTo>
                <a:lnTo>
                  <a:pt x="9816" y="3906"/>
                </a:lnTo>
                <a:lnTo>
                  <a:pt x="9814" y="3908"/>
                </a:lnTo>
                <a:lnTo>
                  <a:pt x="9813" y="3909"/>
                </a:lnTo>
                <a:lnTo>
                  <a:pt x="9812" y="3910"/>
                </a:lnTo>
                <a:lnTo>
                  <a:pt x="9809" y="3911"/>
                </a:lnTo>
                <a:cubicBezTo>
                  <a:pt x="9802" y="3914"/>
                  <a:pt x="9793" y="3917"/>
                  <a:pt x="9787" y="3921"/>
                </a:cubicBezTo>
                <a:lnTo>
                  <a:pt x="9785" y="3922"/>
                </a:lnTo>
                <a:lnTo>
                  <a:pt x="9787" y="3921"/>
                </a:lnTo>
                <a:cubicBezTo>
                  <a:pt x="9794" y="3917"/>
                  <a:pt x="9804" y="3914"/>
                  <a:pt x="9811" y="3910"/>
                </a:cubicBezTo>
                <a:lnTo>
                  <a:pt x="9812" y="3910"/>
                </a:lnTo>
                <a:lnTo>
                  <a:pt x="9812" y="3909"/>
                </a:lnTo>
                <a:lnTo>
                  <a:pt x="9813" y="3909"/>
                </a:lnTo>
                <a:lnTo>
                  <a:pt x="9814" y="3908"/>
                </a:lnTo>
                <a:lnTo>
                  <a:pt x="9814" y="3908"/>
                </a:lnTo>
                <a:lnTo>
                  <a:pt x="9815" y="3908"/>
                </a:lnTo>
                <a:lnTo>
                  <a:pt x="9816" y="3906"/>
                </a:lnTo>
                <a:lnTo>
                  <a:pt x="9816" y="3906"/>
                </a:lnTo>
                <a:lnTo>
                  <a:pt x="9816" y="3906"/>
                </a:lnTo>
                <a:close/>
                <a:moveTo>
                  <a:pt x="9847" y="3906"/>
                </a:moveTo>
                <a:lnTo>
                  <a:pt x="9847" y="3906"/>
                </a:lnTo>
                <a:lnTo>
                  <a:pt x="9847" y="3906"/>
                </a:lnTo>
                <a:lnTo>
                  <a:pt x="9847" y="3906"/>
                </a:lnTo>
                <a:close/>
                <a:moveTo>
                  <a:pt x="9719" y="3904"/>
                </a:moveTo>
                <a:lnTo>
                  <a:pt x="9718" y="3905"/>
                </a:lnTo>
                <a:cubicBezTo>
                  <a:pt x="9713" y="3907"/>
                  <a:pt x="9706" y="3908"/>
                  <a:pt x="9697" y="3910"/>
                </a:cubicBezTo>
                <a:lnTo>
                  <a:pt x="9690" y="3911"/>
                </a:lnTo>
                <a:lnTo>
                  <a:pt x="9697" y="3910"/>
                </a:lnTo>
                <a:cubicBezTo>
                  <a:pt x="9706" y="3908"/>
                  <a:pt x="9713" y="3907"/>
                  <a:pt x="9718" y="3905"/>
                </a:cubicBezTo>
                <a:lnTo>
                  <a:pt x="9719" y="3904"/>
                </a:lnTo>
                <a:close/>
                <a:moveTo>
                  <a:pt x="9817" y="3902"/>
                </a:moveTo>
                <a:cubicBezTo>
                  <a:pt x="9816" y="3902"/>
                  <a:pt x="9815" y="3902"/>
                  <a:pt x="9814" y="3902"/>
                </a:cubicBezTo>
                <a:lnTo>
                  <a:pt x="9811" y="3903"/>
                </a:lnTo>
                <a:lnTo>
                  <a:pt x="9811" y="3903"/>
                </a:lnTo>
                <a:lnTo>
                  <a:pt x="9811" y="3903"/>
                </a:lnTo>
                <a:lnTo>
                  <a:pt x="9811" y="3903"/>
                </a:lnTo>
                <a:lnTo>
                  <a:pt x="9809" y="3903"/>
                </a:lnTo>
                <a:lnTo>
                  <a:pt x="9806" y="3904"/>
                </a:lnTo>
                <a:lnTo>
                  <a:pt x="9805" y="3905"/>
                </a:lnTo>
                <a:lnTo>
                  <a:pt x="9805" y="3905"/>
                </a:lnTo>
                <a:lnTo>
                  <a:pt x="9804" y="3906"/>
                </a:lnTo>
                <a:lnTo>
                  <a:pt x="9802" y="3907"/>
                </a:lnTo>
                <a:lnTo>
                  <a:pt x="9801" y="3907"/>
                </a:lnTo>
                <a:lnTo>
                  <a:pt x="9801" y="3907"/>
                </a:lnTo>
                <a:lnTo>
                  <a:pt x="9799" y="3908"/>
                </a:lnTo>
                <a:lnTo>
                  <a:pt x="9798" y="3909"/>
                </a:lnTo>
                <a:lnTo>
                  <a:pt x="9798" y="3910"/>
                </a:lnTo>
                <a:lnTo>
                  <a:pt x="9797" y="3910"/>
                </a:lnTo>
                <a:lnTo>
                  <a:pt x="9795" y="3912"/>
                </a:lnTo>
                <a:lnTo>
                  <a:pt x="9794" y="3913"/>
                </a:lnTo>
                <a:lnTo>
                  <a:pt x="9792" y="3914"/>
                </a:lnTo>
                <a:lnTo>
                  <a:pt x="9791" y="3914"/>
                </a:lnTo>
                <a:lnTo>
                  <a:pt x="9789" y="3915"/>
                </a:lnTo>
                <a:lnTo>
                  <a:pt x="9787" y="3915"/>
                </a:lnTo>
                <a:lnTo>
                  <a:pt x="9787" y="3915"/>
                </a:lnTo>
                <a:lnTo>
                  <a:pt x="9786" y="3915"/>
                </a:lnTo>
                <a:cubicBezTo>
                  <a:pt x="9786" y="3915"/>
                  <a:pt x="9787" y="3915"/>
                  <a:pt x="9787" y="3915"/>
                </a:cubicBezTo>
                <a:lnTo>
                  <a:pt x="9787" y="3915"/>
                </a:lnTo>
                <a:lnTo>
                  <a:pt x="9787" y="3915"/>
                </a:lnTo>
                <a:lnTo>
                  <a:pt x="9787" y="3915"/>
                </a:lnTo>
                <a:lnTo>
                  <a:pt x="9789" y="3915"/>
                </a:lnTo>
                <a:lnTo>
                  <a:pt x="9789" y="3915"/>
                </a:lnTo>
                <a:lnTo>
                  <a:pt x="9790" y="3915"/>
                </a:lnTo>
                <a:lnTo>
                  <a:pt x="9791" y="3914"/>
                </a:lnTo>
                <a:lnTo>
                  <a:pt x="9791" y="3914"/>
                </a:lnTo>
                <a:lnTo>
                  <a:pt x="9792" y="3914"/>
                </a:lnTo>
                <a:lnTo>
                  <a:pt x="9793" y="3914"/>
                </a:lnTo>
                <a:lnTo>
                  <a:pt x="9794" y="3913"/>
                </a:lnTo>
                <a:lnTo>
                  <a:pt x="9794" y="3912"/>
                </a:lnTo>
                <a:lnTo>
                  <a:pt x="9795" y="3912"/>
                </a:lnTo>
                <a:lnTo>
                  <a:pt x="9795" y="3912"/>
                </a:lnTo>
                <a:lnTo>
                  <a:pt x="9798" y="3910"/>
                </a:lnTo>
                <a:lnTo>
                  <a:pt x="9799" y="3908"/>
                </a:lnTo>
                <a:lnTo>
                  <a:pt x="9801" y="3907"/>
                </a:lnTo>
                <a:lnTo>
                  <a:pt x="9804" y="3906"/>
                </a:lnTo>
                <a:lnTo>
                  <a:pt x="9805" y="3905"/>
                </a:lnTo>
                <a:lnTo>
                  <a:pt x="9809" y="3903"/>
                </a:lnTo>
                <a:lnTo>
                  <a:pt x="9811" y="3903"/>
                </a:lnTo>
                <a:lnTo>
                  <a:pt x="9811" y="3903"/>
                </a:lnTo>
                <a:lnTo>
                  <a:pt x="9817" y="3902"/>
                </a:lnTo>
                <a:close/>
                <a:moveTo>
                  <a:pt x="9835" y="3899"/>
                </a:moveTo>
                <a:cubicBezTo>
                  <a:pt x="9833" y="3899"/>
                  <a:pt x="9831" y="3899"/>
                  <a:pt x="9829" y="3899"/>
                </a:cubicBezTo>
                <a:lnTo>
                  <a:pt x="9824" y="3899"/>
                </a:lnTo>
                <a:lnTo>
                  <a:pt x="9824" y="3899"/>
                </a:lnTo>
                <a:cubicBezTo>
                  <a:pt x="9825" y="3899"/>
                  <a:pt x="9827" y="3899"/>
                  <a:pt x="9829" y="3899"/>
                </a:cubicBezTo>
                <a:lnTo>
                  <a:pt x="9835" y="3899"/>
                </a:lnTo>
                <a:lnTo>
                  <a:pt x="9835" y="3899"/>
                </a:lnTo>
                <a:close/>
                <a:moveTo>
                  <a:pt x="8938" y="3897"/>
                </a:moveTo>
                <a:cubicBezTo>
                  <a:pt x="8937" y="3914"/>
                  <a:pt x="8880" y="3915"/>
                  <a:pt x="8862" y="3910"/>
                </a:cubicBezTo>
                <a:cubicBezTo>
                  <a:pt x="8900" y="3903"/>
                  <a:pt x="8909" y="3906"/>
                  <a:pt x="8938" y="3897"/>
                </a:cubicBezTo>
                <a:close/>
                <a:moveTo>
                  <a:pt x="9723" y="3897"/>
                </a:moveTo>
                <a:lnTo>
                  <a:pt x="9723" y="3897"/>
                </a:lnTo>
                <a:lnTo>
                  <a:pt x="9716" y="3899"/>
                </a:lnTo>
                <a:lnTo>
                  <a:pt x="9710" y="3900"/>
                </a:lnTo>
                <a:cubicBezTo>
                  <a:pt x="9702" y="3902"/>
                  <a:pt x="9693" y="3903"/>
                  <a:pt x="9686" y="3905"/>
                </a:cubicBezTo>
                <a:lnTo>
                  <a:pt x="9683" y="3906"/>
                </a:lnTo>
                <a:lnTo>
                  <a:pt x="9682" y="3906"/>
                </a:lnTo>
                <a:lnTo>
                  <a:pt x="9681" y="3906"/>
                </a:lnTo>
                <a:lnTo>
                  <a:pt x="9679" y="3907"/>
                </a:lnTo>
                <a:lnTo>
                  <a:pt x="9678" y="3907"/>
                </a:lnTo>
                <a:lnTo>
                  <a:pt x="9678" y="3907"/>
                </a:lnTo>
                <a:lnTo>
                  <a:pt x="9678" y="3907"/>
                </a:lnTo>
                <a:lnTo>
                  <a:pt x="9675" y="3909"/>
                </a:lnTo>
                <a:lnTo>
                  <a:pt x="9673" y="3909"/>
                </a:lnTo>
                <a:lnTo>
                  <a:pt x="9673" y="3910"/>
                </a:lnTo>
                <a:lnTo>
                  <a:pt x="9672" y="3910"/>
                </a:lnTo>
                <a:lnTo>
                  <a:pt x="9672" y="3910"/>
                </a:lnTo>
                <a:lnTo>
                  <a:pt x="9672" y="3911"/>
                </a:lnTo>
                <a:lnTo>
                  <a:pt x="9671" y="3911"/>
                </a:lnTo>
                <a:lnTo>
                  <a:pt x="9671" y="3911"/>
                </a:lnTo>
                <a:lnTo>
                  <a:pt x="9670" y="3912"/>
                </a:lnTo>
                <a:lnTo>
                  <a:pt x="9670" y="3912"/>
                </a:lnTo>
                <a:lnTo>
                  <a:pt x="9670" y="3912"/>
                </a:lnTo>
                <a:lnTo>
                  <a:pt x="9669" y="3913"/>
                </a:lnTo>
                <a:lnTo>
                  <a:pt x="9669" y="3913"/>
                </a:lnTo>
                <a:lnTo>
                  <a:pt x="9669" y="3913"/>
                </a:lnTo>
                <a:lnTo>
                  <a:pt x="9669" y="3913"/>
                </a:lnTo>
                <a:lnTo>
                  <a:pt x="9669" y="3915"/>
                </a:lnTo>
                <a:lnTo>
                  <a:pt x="9669" y="3915"/>
                </a:lnTo>
                <a:cubicBezTo>
                  <a:pt x="9669" y="3915"/>
                  <a:pt x="9669" y="3916"/>
                  <a:pt x="9670" y="3917"/>
                </a:cubicBezTo>
                <a:lnTo>
                  <a:pt x="9670" y="3917"/>
                </a:lnTo>
                <a:lnTo>
                  <a:pt x="9669" y="3915"/>
                </a:lnTo>
                <a:lnTo>
                  <a:pt x="9669" y="3915"/>
                </a:lnTo>
                <a:lnTo>
                  <a:pt x="9669" y="3913"/>
                </a:lnTo>
                <a:lnTo>
                  <a:pt x="9669" y="3913"/>
                </a:lnTo>
                <a:lnTo>
                  <a:pt x="9670" y="3912"/>
                </a:lnTo>
                <a:lnTo>
                  <a:pt x="9671" y="3911"/>
                </a:lnTo>
                <a:lnTo>
                  <a:pt x="9672" y="3911"/>
                </a:lnTo>
                <a:lnTo>
                  <a:pt x="9672" y="3910"/>
                </a:lnTo>
                <a:lnTo>
                  <a:pt x="9673" y="3909"/>
                </a:lnTo>
                <a:lnTo>
                  <a:pt x="9675" y="3909"/>
                </a:lnTo>
                <a:lnTo>
                  <a:pt x="9678" y="3907"/>
                </a:lnTo>
                <a:lnTo>
                  <a:pt x="9678" y="3907"/>
                </a:lnTo>
                <a:lnTo>
                  <a:pt x="9681" y="3906"/>
                </a:lnTo>
                <a:lnTo>
                  <a:pt x="9683" y="3906"/>
                </a:lnTo>
                <a:lnTo>
                  <a:pt x="9690" y="3904"/>
                </a:lnTo>
                <a:cubicBezTo>
                  <a:pt x="9697" y="3903"/>
                  <a:pt x="9706" y="3901"/>
                  <a:pt x="9714" y="3899"/>
                </a:cubicBezTo>
                <a:lnTo>
                  <a:pt x="9716" y="3899"/>
                </a:lnTo>
                <a:lnTo>
                  <a:pt x="9717" y="3899"/>
                </a:lnTo>
                <a:lnTo>
                  <a:pt x="9723" y="3897"/>
                </a:lnTo>
                <a:lnTo>
                  <a:pt x="9723" y="3897"/>
                </a:lnTo>
                <a:lnTo>
                  <a:pt x="9723" y="3897"/>
                </a:lnTo>
                <a:close/>
                <a:moveTo>
                  <a:pt x="9828" y="3894"/>
                </a:moveTo>
                <a:lnTo>
                  <a:pt x="9816" y="3897"/>
                </a:lnTo>
                <a:lnTo>
                  <a:pt x="9824" y="3895"/>
                </a:lnTo>
                <a:lnTo>
                  <a:pt x="9828" y="3894"/>
                </a:lnTo>
                <a:close/>
                <a:moveTo>
                  <a:pt x="9840" y="3890"/>
                </a:moveTo>
                <a:lnTo>
                  <a:pt x="9830" y="3893"/>
                </a:lnTo>
                <a:lnTo>
                  <a:pt x="9831" y="3893"/>
                </a:lnTo>
                <a:cubicBezTo>
                  <a:pt x="9833" y="3892"/>
                  <a:pt x="9836" y="3892"/>
                  <a:pt x="9838" y="3891"/>
                </a:cubicBezTo>
                <a:lnTo>
                  <a:pt x="9840" y="3890"/>
                </a:lnTo>
                <a:close/>
                <a:moveTo>
                  <a:pt x="9723" y="3889"/>
                </a:moveTo>
                <a:lnTo>
                  <a:pt x="9722" y="3889"/>
                </a:lnTo>
                <a:cubicBezTo>
                  <a:pt x="9722" y="3889"/>
                  <a:pt x="9722" y="3889"/>
                  <a:pt x="9721" y="3889"/>
                </a:cubicBezTo>
                <a:lnTo>
                  <a:pt x="9721" y="3889"/>
                </a:lnTo>
                <a:lnTo>
                  <a:pt x="9721" y="3889"/>
                </a:lnTo>
                <a:cubicBezTo>
                  <a:pt x="9722" y="3889"/>
                  <a:pt x="9722" y="3889"/>
                  <a:pt x="9722" y="3889"/>
                </a:cubicBezTo>
                <a:lnTo>
                  <a:pt x="9723" y="3889"/>
                </a:lnTo>
                <a:close/>
                <a:moveTo>
                  <a:pt x="9846" y="3888"/>
                </a:moveTo>
                <a:lnTo>
                  <a:pt x="9843" y="3889"/>
                </a:lnTo>
                <a:lnTo>
                  <a:pt x="9844" y="3889"/>
                </a:lnTo>
                <a:lnTo>
                  <a:pt x="9846" y="3888"/>
                </a:lnTo>
                <a:close/>
                <a:moveTo>
                  <a:pt x="8928" y="3885"/>
                </a:moveTo>
                <a:cubicBezTo>
                  <a:pt x="8929" y="3886"/>
                  <a:pt x="8929" y="3886"/>
                  <a:pt x="8929" y="3886"/>
                </a:cubicBezTo>
                <a:cubicBezTo>
                  <a:pt x="8924" y="3887"/>
                  <a:pt x="8915" y="3888"/>
                  <a:pt x="8916" y="3891"/>
                </a:cubicBezTo>
                <a:cubicBezTo>
                  <a:pt x="8907" y="3891"/>
                  <a:pt x="8900" y="3892"/>
                  <a:pt x="8892" y="3892"/>
                </a:cubicBezTo>
                <a:cubicBezTo>
                  <a:pt x="8896" y="3891"/>
                  <a:pt x="8901" y="3890"/>
                  <a:pt x="8906" y="3889"/>
                </a:cubicBezTo>
                <a:cubicBezTo>
                  <a:pt x="8910" y="3888"/>
                  <a:pt x="8918" y="3887"/>
                  <a:pt x="8928" y="3885"/>
                </a:cubicBezTo>
                <a:close/>
                <a:moveTo>
                  <a:pt x="9714" y="3884"/>
                </a:moveTo>
                <a:lnTo>
                  <a:pt x="9714" y="3884"/>
                </a:lnTo>
                <a:lnTo>
                  <a:pt x="9714" y="3884"/>
                </a:lnTo>
                <a:lnTo>
                  <a:pt x="9714" y="3884"/>
                </a:lnTo>
                <a:close/>
                <a:moveTo>
                  <a:pt x="9713" y="3883"/>
                </a:moveTo>
                <a:lnTo>
                  <a:pt x="9713" y="3883"/>
                </a:lnTo>
                <a:lnTo>
                  <a:pt x="9713" y="3883"/>
                </a:lnTo>
                <a:lnTo>
                  <a:pt x="9713" y="3883"/>
                </a:lnTo>
                <a:close/>
                <a:moveTo>
                  <a:pt x="9727" y="3883"/>
                </a:moveTo>
                <a:lnTo>
                  <a:pt x="9726" y="3883"/>
                </a:lnTo>
                <a:lnTo>
                  <a:pt x="9723" y="3883"/>
                </a:lnTo>
                <a:lnTo>
                  <a:pt x="9719" y="3884"/>
                </a:lnTo>
                <a:lnTo>
                  <a:pt x="9716" y="3884"/>
                </a:lnTo>
                <a:lnTo>
                  <a:pt x="9715" y="3884"/>
                </a:lnTo>
                <a:lnTo>
                  <a:pt x="9715" y="3884"/>
                </a:lnTo>
                <a:cubicBezTo>
                  <a:pt x="9716" y="3884"/>
                  <a:pt x="9717" y="3884"/>
                  <a:pt x="9718" y="3884"/>
                </a:cubicBezTo>
                <a:lnTo>
                  <a:pt x="9719" y="3884"/>
                </a:lnTo>
                <a:lnTo>
                  <a:pt x="9719" y="3884"/>
                </a:lnTo>
                <a:cubicBezTo>
                  <a:pt x="9720" y="3884"/>
                  <a:pt x="9721" y="3884"/>
                  <a:pt x="9722" y="3884"/>
                </a:cubicBezTo>
                <a:lnTo>
                  <a:pt x="9726" y="3883"/>
                </a:lnTo>
                <a:lnTo>
                  <a:pt x="9727" y="3883"/>
                </a:lnTo>
                <a:lnTo>
                  <a:pt x="9727" y="3883"/>
                </a:lnTo>
                <a:close/>
                <a:moveTo>
                  <a:pt x="9872" y="3879"/>
                </a:moveTo>
                <a:lnTo>
                  <a:pt x="9871" y="3880"/>
                </a:lnTo>
                <a:lnTo>
                  <a:pt x="9870" y="3880"/>
                </a:lnTo>
                <a:lnTo>
                  <a:pt x="9872" y="3879"/>
                </a:lnTo>
                <a:close/>
                <a:moveTo>
                  <a:pt x="9728" y="3879"/>
                </a:moveTo>
                <a:lnTo>
                  <a:pt x="9713" y="3883"/>
                </a:lnTo>
                <a:lnTo>
                  <a:pt x="9724" y="3880"/>
                </a:lnTo>
                <a:lnTo>
                  <a:pt x="9728" y="3879"/>
                </a:lnTo>
                <a:close/>
                <a:moveTo>
                  <a:pt x="8986" y="3879"/>
                </a:moveTo>
                <a:cubicBezTo>
                  <a:pt x="8993" y="3878"/>
                  <a:pt x="8998" y="3880"/>
                  <a:pt x="9000" y="3884"/>
                </a:cubicBezTo>
                <a:cubicBezTo>
                  <a:pt x="8969" y="3887"/>
                  <a:pt x="8969" y="3895"/>
                  <a:pt x="8953" y="3900"/>
                </a:cubicBezTo>
                <a:cubicBezTo>
                  <a:pt x="8947" y="3893"/>
                  <a:pt x="8967" y="3882"/>
                  <a:pt x="8983" y="3879"/>
                </a:cubicBezTo>
                <a:cubicBezTo>
                  <a:pt x="8984" y="3879"/>
                  <a:pt x="8985" y="3879"/>
                  <a:pt x="8986" y="3879"/>
                </a:cubicBezTo>
                <a:close/>
                <a:moveTo>
                  <a:pt x="9776" y="3878"/>
                </a:moveTo>
                <a:lnTo>
                  <a:pt x="9776" y="3878"/>
                </a:lnTo>
                <a:lnTo>
                  <a:pt x="9776" y="3878"/>
                </a:lnTo>
                <a:lnTo>
                  <a:pt x="9776" y="3878"/>
                </a:lnTo>
                <a:close/>
                <a:moveTo>
                  <a:pt x="9882" y="3877"/>
                </a:moveTo>
                <a:lnTo>
                  <a:pt x="9880" y="3877"/>
                </a:lnTo>
                <a:lnTo>
                  <a:pt x="9879" y="3878"/>
                </a:lnTo>
                <a:lnTo>
                  <a:pt x="9882" y="3877"/>
                </a:lnTo>
                <a:close/>
                <a:moveTo>
                  <a:pt x="9905" y="3876"/>
                </a:moveTo>
                <a:lnTo>
                  <a:pt x="9905" y="3876"/>
                </a:lnTo>
                <a:cubicBezTo>
                  <a:pt x="9902" y="3877"/>
                  <a:pt x="9899" y="3877"/>
                  <a:pt x="9897" y="3878"/>
                </a:cubicBezTo>
                <a:lnTo>
                  <a:pt x="9894" y="3879"/>
                </a:lnTo>
                <a:lnTo>
                  <a:pt x="9897" y="3878"/>
                </a:lnTo>
                <a:cubicBezTo>
                  <a:pt x="9899" y="3877"/>
                  <a:pt x="9902" y="3877"/>
                  <a:pt x="9905" y="3876"/>
                </a:cubicBezTo>
                <a:lnTo>
                  <a:pt x="9905" y="3876"/>
                </a:lnTo>
                <a:close/>
                <a:moveTo>
                  <a:pt x="9791" y="3876"/>
                </a:moveTo>
                <a:lnTo>
                  <a:pt x="9789" y="3876"/>
                </a:lnTo>
                <a:lnTo>
                  <a:pt x="9790" y="3876"/>
                </a:lnTo>
                <a:lnTo>
                  <a:pt x="9791" y="3876"/>
                </a:lnTo>
                <a:close/>
                <a:moveTo>
                  <a:pt x="9743" y="3875"/>
                </a:moveTo>
                <a:lnTo>
                  <a:pt x="9742" y="3876"/>
                </a:lnTo>
                <a:cubicBezTo>
                  <a:pt x="9740" y="3876"/>
                  <a:pt x="9738" y="3877"/>
                  <a:pt x="9735" y="3877"/>
                </a:cubicBezTo>
                <a:lnTo>
                  <a:pt x="9735" y="3877"/>
                </a:lnTo>
                <a:lnTo>
                  <a:pt x="9743" y="3875"/>
                </a:lnTo>
                <a:close/>
                <a:moveTo>
                  <a:pt x="9797" y="3875"/>
                </a:moveTo>
                <a:lnTo>
                  <a:pt x="9795" y="3876"/>
                </a:lnTo>
                <a:lnTo>
                  <a:pt x="9795" y="3875"/>
                </a:lnTo>
                <a:lnTo>
                  <a:pt x="9797" y="3875"/>
                </a:lnTo>
                <a:close/>
                <a:moveTo>
                  <a:pt x="9774" y="3875"/>
                </a:moveTo>
                <a:lnTo>
                  <a:pt x="9774" y="3876"/>
                </a:lnTo>
                <a:lnTo>
                  <a:pt x="9774" y="3875"/>
                </a:lnTo>
                <a:lnTo>
                  <a:pt x="9774" y="3875"/>
                </a:lnTo>
                <a:close/>
                <a:moveTo>
                  <a:pt x="9771" y="3873"/>
                </a:moveTo>
                <a:lnTo>
                  <a:pt x="9772" y="3874"/>
                </a:lnTo>
                <a:lnTo>
                  <a:pt x="9771" y="3874"/>
                </a:lnTo>
                <a:lnTo>
                  <a:pt x="9771" y="3873"/>
                </a:lnTo>
                <a:close/>
                <a:moveTo>
                  <a:pt x="9752" y="3873"/>
                </a:moveTo>
                <a:lnTo>
                  <a:pt x="9748" y="3874"/>
                </a:lnTo>
                <a:lnTo>
                  <a:pt x="9745" y="3875"/>
                </a:lnTo>
                <a:lnTo>
                  <a:pt x="9752" y="3873"/>
                </a:lnTo>
                <a:close/>
                <a:moveTo>
                  <a:pt x="9803" y="3873"/>
                </a:moveTo>
                <a:lnTo>
                  <a:pt x="9800" y="3874"/>
                </a:lnTo>
                <a:lnTo>
                  <a:pt x="9801" y="3874"/>
                </a:lnTo>
                <a:lnTo>
                  <a:pt x="9803" y="3873"/>
                </a:lnTo>
                <a:close/>
                <a:moveTo>
                  <a:pt x="9768" y="3873"/>
                </a:moveTo>
                <a:lnTo>
                  <a:pt x="9769" y="3873"/>
                </a:lnTo>
                <a:lnTo>
                  <a:pt x="9768" y="3873"/>
                </a:lnTo>
                <a:lnTo>
                  <a:pt x="9768" y="3873"/>
                </a:lnTo>
                <a:close/>
                <a:moveTo>
                  <a:pt x="9760" y="3872"/>
                </a:moveTo>
                <a:lnTo>
                  <a:pt x="9759" y="3872"/>
                </a:lnTo>
                <a:cubicBezTo>
                  <a:pt x="9758" y="3872"/>
                  <a:pt x="9756" y="3873"/>
                  <a:pt x="9754" y="3873"/>
                </a:cubicBezTo>
                <a:lnTo>
                  <a:pt x="9753" y="3873"/>
                </a:lnTo>
                <a:lnTo>
                  <a:pt x="9760" y="3872"/>
                </a:lnTo>
                <a:close/>
                <a:moveTo>
                  <a:pt x="9822" y="3872"/>
                </a:moveTo>
                <a:lnTo>
                  <a:pt x="9819" y="3873"/>
                </a:lnTo>
                <a:lnTo>
                  <a:pt x="9819" y="3873"/>
                </a:lnTo>
                <a:lnTo>
                  <a:pt x="9816" y="3874"/>
                </a:lnTo>
                <a:lnTo>
                  <a:pt x="9813" y="3875"/>
                </a:lnTo>
                <a:lnTo>
                  <a:pt x="9811" y="3876"/>
                </a:lnTo>
                <a:lnTo>
                  <a:pt x="9809" y="3876"/>
                </a:lnTo>
                <a:lnTo>
                  <a:pt x="9799" y="3879"/>
                </a:lnTo>
                <a:lnTo>
                  <a:pt x="9799" y="3879"/>
                </a:lnTo>
                <a:lnTo>
                  <a:pt x="9793" y="3880"/>
                </a:lnTo>
                <a:lnTo>
                  <a:pt x="9792" y="3880"/>
                </a:lnTo>
                <a:lnTo>
                  <a:pt x="9789" y="3880"/>
                </a:lnTo>
                <a:lnTo>
                  <a:pt x="9786" y="3880"/>
                </a:lnTo>
                <a:lnTo>
                  <a:pt x="9784" y="3880"/>
                </a:lnTo>
                <a:lnTo>
                  <a:pt x="9784" y="3880"/>
                </a:lnTo>
                <a:lnTo>
                  <a:pt x="9783" y="3879"/>
                </a:lnTo>
                <a:lnTo>
                  <a:pt x="9783" y="3878"/>
                </a:lnTo>
                <a:lnTo>
                  <a:pt x="9783" y="3878"/>
                </a:lnTo>
                <a:cubicBezTo>
                  <a:pt x="9783" y="3879"/>
                  <a:pt x="9783" y="3879"/>
                  <a:pt x="9783" y="3879"/>
                </a:cubicBezTo>
                <a:lnTo>
                  <a:pt x="9783" y="3879"/>
                </a:lnTo>
                <a:lnTo>
                  <a:pt x="9783" y="3879"/>
                </a:lnTo>
                <a:lnTo>
                  <a:pt x="9784" y="3880"/>
                </a:lnTo>
                <a:lnTo>
                  <a:pt x="9784" y="3880"/>
                </a:lnTo>
                <a:lnTo>
                  <a:pt x="9784" y="3880"/>
                </a:lnTo>
                <a:lnTo>
                  <a:pt x="9784" y="3880"/>
                </a:lnTo>
                <a:cubicBezTo>
                  <a:pt x="9785" y="3880"/>
                  <a:pt x="9785" y="3880"/>
                  <a:pt x="9786" y="3880"/>
                </a:cubicBezTo>
                <a:lnTo>
                  <a:pt x="9786" y="3880"/>
                </a:lnTo>
                <a:lnTo>
                  <a:pt x="9786" y="3880"/>
                </a:lnTo>
                <a:cubicBezTo>
                  <a:pt x="9786" y="3880"/>
                  <a:pt x="9787" y="3880"/>
                  <a:pt x="9788" y="3880"/>
                </a:cubicBezTo>
                <a:lnTo>
                  <a:pt x="9789" y="3880"/>
                </a:lnTo>
                <a:lnTo>
                  <a:pt x="9789" y="3880"/>
                </a:lnTo>
                <a:lnTo>
                  <a:pt x="9792" y="3880"/>
                </a:lnTo>
                <a:lnTo>
                  <a:pt x="9793" y="3880"/>
                </a:lnTo>
                <a:lnTo>
                  <a:pt x="9793" y="3880"/>
                </a:lnTo>
                <a:lnTo>
                  <a:pt x="9794" y="3880"/>
                </a:lnTo>
                <a:lnTo>
                  <a:pt x="9799" y="3879"/>
                </a:lnTo>
                <a:lnTo>
                  <a:pt x="9799" y="3879"/>
                </a:lnTo>
                <a:cubicBezTo>
                  <a:pt x="9801" y="3879"/>
                  <a:pt x="9803" y="3878"/>
                  <a:pt x="9805" y="3877"/>
                </a:cubicBezTo>
                <a:lnTo>
                  <a:pt x="9809" y="3876"/>
                </a:lnTo>
                <a:lnTo>
                  <a:pt x="9810" y="3876"/>
                </a:lnTo>
                <a:lnTo>
                  <a:pt x="9811" y="3876"/>
                </a:lnTo>
                <a:lnTo>
                  <a:pt x="9811" y="3876"/>
                </a:lnTo>
                <a:lnTo>
                  <a:pt x="9813" y="3875"/>
                </a:lnTo>
                <a:lnTo>
                  <a:pt x="9815" y="3875"/>
                </a:lnTo>
                <a:lnTo>
                  <a:pt x="9816" y="3874"/>
                </a:lnTo>
                <a:lnTo>
                  <a:pt x="9817" y="3874"/>
                </a:lnTo>
                <a:lnTo>
                  <a:pt x="9819" y="3873"/>
                </a:lnTo>
                <a:lnTo>
                  <a:pt x="9819" y="3873"/>
                </a:lnTo>
                <a:lnTo>
                  <a:pt x="9819" y="3873"/>
                </a:lnTo>
                <a:lnTo>
                  <a:pt x="9820" y="3873"/>
                </a:lnTo>
                <a:cubicBezTo>
                  <a:pt x="9820" y="3872"/>
                  <a:pt x="9821" y="3872"/>
                  <a:pt x="9822" y="3872"/>
                </a:cubicBezTo>
                <a:lnTo>
                  <a:pt x="9822" y="3872"/>
                </a:lnTo>
                <a:close/>
                <a:moveTo>
                  <a:pt x="9809" y="3871"/>
                </a:moveTo>
                <a:lnTo>
                  <a:pt x="9807" y="3872"/>
                </a:lnTo>
                <a:lnTo>
                  <a:pt x="9804" y="3873"/>
                </a:lnTo>
                <a:lnTo>
                  <a:pt x="9805" y="3872"/>
                </a:lnTo>
                <a:lnTo>
                  <a:pt x="9809" y="3871"/>
                </a:lnTo>
                <a:close/>
                <a:moveTo>
                  <a:pt x="9814" y="3870"/>
                </a:moveTo>
                <a:lnTo>
                  <a:pt x="9811" y="3871"/>
                </a:lnTo>
                <a:lnTo>
                  <a:pt x="9810" y="3871"/>
                </a:lnTo>
                <a:lnTo>
                  <a:pt x="9814" y="3870"/>
                </a:lnTo>
                <a:close/>
                <a:moveTo>
                  <a:pt x="9820" y="3869"/>
                </a:moveTo>
                <a:cubicBezTo>
                  <a:pt x="9818" y="3869"/>
                  <a:pt x="9817" y="3870"/>
                  <a:pt x="9815" y="3870"/>
                </a:cubicBezTo>
                <a:lnTo>
                  <a:pt x="9815" y="3870"/>
                </a:lnTo>
                <a:lnTo>
                  <a:pt x="9820" y="3869"/>
                </a:lnTo>
                <a:lnTo>
                  <a:pt x="9820" y="3869"/>
                </a:lnTo>
                <a:close/>
                <a:moveTo>
                  <a:pt x="9099" y="3868"/>
                </a:moveTo>
                <a:cubicBezTo>
                  <a:pt x="9101" y="3868"/>
                  <a:pt x="9103" y="3869"/>
                  <a:pt x="9104" y="3869"/>
                </a:cubicBezTo>
                <a:cubicBezTo>
                  <a:pt x="9080" y="3877"/>
                  <a:pt x="9061" y="3868"/>
                  <a:pt x="9055" y="3875"/>
                </a:cubicBezTo>
                <a:cubicBezTo>
                  <a:pt x="9056" y="3878"/>
                  <a:pt x="9068" y="3875"/>
                  <a:pt x="9070" y="3877"/>
                </a:cubicBezTo>
                <a:cubicBezTo>
                  <a:pt x="9047" y="3879"/>
                  <a:pt x="9049" y="3885"/>
                  <a:pt x="9036" y="3889"/>
                </a:cubicBezTo>
                <a:cubicBezTo>
                  <a:pt x="9033" y="3885"/>
                  <a:pt x="9045" y="3880"/>
                  <a:pt x="9035" y="3881"/>
                </a:cubicBezTo>
                <a:lnTo>
                  <a:pt x="9021" y="3883"/>
                </a:lnTo>
                <a:cubicBezTo>
                  <a:pt x="9024" y="3890"/>
                  <a:pt x="9022" y="3897"/>
                  <a:pt x="9010" y="3901"/>
                </a:cubicBezTo>
                <a:cubicBezTo>
                  <a:pt x="8996" y="3897"/>
                  <a:pt x="9027" y="3887"/>
                  <a:pt x="9006" y="3880"/>
                </a:cubicBezTo>
                <a:cubicBezTo>
                  <a:pt x="9012" y="3879"/>
                  <a:pt x="9018" y="3877"/>
                  <a:pt x="9024" y="3875"/>
                </a:cubicBezTo>
                <a:cubicBezTo>
                  <a:pt x="9048" y="3873"/>
                  <a:pt x="9073" y="3870"/>
                  <a:pt x="9099" y="3868"/>
                </a:cubicBezTo>
                <a:close/>
                <a:moveTo>
                  <a:pt x="9371" y="3854"/>
                </a:moveTo>
                <a:cubicBezTo>
                  <a:pt x="9378" y="3856"/>
                  <a:pt x="9384" y="3858"/>
                  <a:pt x="9390" y="3860"/>
                </a:cubicBezTo>
                <a:cubicBezTo>
                  <a:pt x="9385" y="3863"/>
                  <a:pt x="9382" y="3866"/>
                  <a:pt x="9382" y="3867"/>
                </a:cubicBezTo>
                <a:cubicBezTo>
                  <a:pt x="9387" y="3871"/>
                  <a:pt x="9394" y="3867"/>
                  <a:pt x="9398" y="3863"/>
                </a:cubicBezTo>
                <a:cubicBezTo>
                  <a:pt x="9401" y="3864"/>
                  <a:pt x="9404" y="3865"/>
                  <a:pt x="9408" y="3866"/>
                </a:cubicBezTo>
                <a:cubicBezTo>
                  <a:pt x="9404" y="3875"/>
                  <a:pt x="9400" y="3884"/>
                  <a:pt x="9396" y="3893"/>
                </a:cubicBezTo>
                <a:cubicBezTo>
                  <a:pt x="9391" y="3890"/>
                  <a:pt x="9385" y="3887"/>
                  <a:pt x="9380" y="3884"/>
                </a:cubicBezTo>
                <a:cubicBezTo>
                  <a:pt x="9392" y="3880"/>
                  <a:pt x="9403" y="3875"/>
                  <a:pt x="9403" y="3869"/>
                </a:cubicBezTo>
                <a:cubicBezTo>
                  <a:pt x="9392" y="3876"/>
                  <a:pt x="9385" y="3877"/>
                  <a:pt x="9370" y="3879"/>
                </a:cubicBezTo>
                <a:cubicBezTo>
                  <a:pt x="9361" y="3874"/>
                  <a:pt x="9352" y="3869"/>
                  <a:pt x="9344" y="3863"/>
                </a:cubicBezTo>
                <a:cubicBezTo>
                  <a:pt x="9353" y="3862"/>
                  <a:pt x="9363" y="3861"/>
                  <a:pt x="9372" y="3856"/>
                </a:cubicBezTo>
                <a:cubicBezTo>
                  <a:pt x="9372" y="3855"/>
                  <a:pt x="9372" y="3855"/>
                  <a:pt x="9371" y="3854"/>
                </a:cubicBezTo>
                <a:close/>
                <a:moveTo>
                  <a:pt x="9357" y="3850"/>
                </a:moveTo>
                <a:cubicBezTo>
                  <a:pt x="9361" y="3851"/>
                  <a:pt x="9366" y="3853"/>
                  <a:pt x="9371" y="3854"/>
                </a:cubicBezTo>
                <a:cubicBezTo>
                  <a:pt x="9366" y="3852"/>
                  <a:pt x="9349" y="3858"/>
                  <a:pt x="9339" y="3859"/>
                </a:cubicBezTo>
                <a:cubicBezTo>
                  <a:pt x="9339" y="3859"/>
                  <a:pt x="9338" y="3859"/>
                  <a:pt x="9338" y="3859"/>
                </a:cubicBezTo>
                <a:cubicBezTo>
                  <a:pt x="9341" y="3855"/>
                  <a:pt x="9347" y="3852"/>
                  <a:pt x="9357" y="3850"/>
                </a:cubicBezTo>
                <a:close/>
                <a:moveTo>
                  <a:pt x="10197" y="3836"/>
                </a:moveTo>
                <a:cubicBezTo>
                  <a:pt x="10197" y="3836"/>
                  <a:pt x="10197" y="3836"/>
                  <a:pt x="10197" y="3836"/>
                </a:cubicBezTo>
                <a:cubicBezTo>
                  <a:pt x="10197" y="3836"/>
                  <a:pt x="10196" y="3837"/>
                  <a:pt x="10196" y="3837"/>
                </a:cubicBezTo>
                <a:cubicBezTo>
                  <a:pt x="10196" y="3837"/>
                  <a:pt x="10197" y="3836"/>
                  <a:pt x="10197" y="3836"/>
                </a:cubicBezTo>
                <a:close/>
                <a:moveTo>
                  <a:pt x="10093" y="3836"/>
                </a:moveTo>
                <a:lnTo>
                  <a:pt x="10092" y="3836"/>
                </a:lnTo>
                <a:cubicBezTo>
                  <a:pt x="10088" y="3838"/>
                  <a:pt x="10091" y="3841"/>
                  <a:pt x="10087" y="3844"/>
                </a:cubicBezTo>
                <a:lnTo>
                  <a:pt x="10086" y="3845"/>
                </a:lnTo>
                <a:lnTo>
                  <a:pt x="10085" y="3845"/>
                </a:lnTo>
                <a:lnTo>
                  <a:pt x="10084" y="3845"/>
                </a:lnTo>
                <a:lnTo>
                  <a:pt x="10084" y="3846"/>
                </a:lnTo>
                <a:lnTo>
                  <a:pt x="10085" y="3845"/>
                </a:lnTo>
                <a:lnTo>
                  <a:pt x="10086" y="3845"/>
                </a:lnTo>
                <a:lnTo>
                  <a:pt x="10086" y="3845"/>
                </a:lnTo>
                <a:lnTo>
                  <a:pt x="10086" y="3845"/>
                </a:lnTo>
                <a:cubicBezTo>
                  <a:pt x="10091" y="3842"/>
                  <a:pt x="10088" y="3839"/>
                  <a:pt x="10091" y="3837"/>
                </a:cubicBezTo>
                <a:lnTo>
                  <a:pt x="10093" y="3836"/>
                </a:lnTo>
                <a:close/>
                <a:moveTo>
                  <a:pt x="10078" y="3834"/>
                </a:moveTo>
                <a:lnTo>
                  <a:pt x="10078" y="3834"/>
                </a:lnTo>
                <a:lnTo>
                  <a:pt x="10077" y="3834"/>
                </a:lnTo>
                <a:lnTo>
                  <a:pt x="10078" y="3834"/>
                </a:lnTo>
                <a:close/>
                <a:moveTo>
                  <a:pt x="10084" y="3832"/>
                </a:moveTo>
                <a:lnTo>
                  <a:pt x="10083" y="3832"/>
                </a:lnTo>
                <a:lnTo>
                  <a:pt x="10082" y="3833"/>
                </a:lnTo>
                <a:lnTo>
                  <a:pt x="10084" y="3832"/>
                </a:lnTo>
                <a:close/>
                <a:moveTo>
                  <a:pt x="10088" y="3832"/>
                </a:moveTo>
                <a:lnTo>
                  <a:pt x="10085" y="3832"/>
                </a:lnTo>
                <a:lnTo>
                  <a:pt x="10088" y="3832"/>
                </a:lnTo>
                <a:cubicBezTo>
                  <a:pt x="10090" y="3832"/>
                  <a:pt x="10093" y="3832"/>
                  <a:pt x="10094" y="3833"/>
                </a:cubicBezTo>
                <a:lnTo>
                  <a:pt x="10096" y="3835"/>
                </a:lnTo>
                <a:lnTo>
                  <a:pt x="10096" y="3834"/>
                </a:lnTo>
                <a:cubicBezTo>
                  <a:pt x="10095" y="3832"/>
                  <a:pt x="10092" y="3832"/>
                  <a:pt x="10088" y="3832"/>
                </a:cubicBezTo>
                <a:close/>
                <a:moveTo>
                  <a:pt x="10146" y="3831"/>
                </a:moveTo>
                <a:cubicBezTo>
                  <a:pt x="10132" y="3831"/>
                  <a:pt x="10115" y="3841"/>
                  <a:pt x="10110" y="3833"/>
                </a:cubicBezTo>
                <a:lnTo>
                  <a:pt x="10110" y="3831"/>
                </a:lnTo>
                <a:lnTo>
                  <a:pt x="10110" y="3833"/>
                </a:lnTo>
                <a:cubicBezTo>
                  <a:pt x="10115" y="3841"/>
                  <a:pt x="10132" y="3831"/>
                  <a:pt x="10146" y="3831"/>
                </a:cubicBezTo>
                <a:lnTo>
                  <a:pt x="10149" y="3831"/>
                </a:lnTo>
                <a:lnTo>
                  <a:pt x="10146" y="3831"/>
                </a:lnTo>
                <a:close/>
                <a:moveTo>
                  <a:pt x="10031" y="3831"/>
                </a:moveTo>
                <a:cubicBezTo>
                  <a:pt x="10040" y="3844"/>
                  <a:pt x="9978" y="3855"/>
                  <a:pt x="9976" y="3843"/>
                </a:cubicBezTo>
                <a:cubicBezTo>
                  <a:pt x="10013" y="3838"/>
                  <a:pt x="9998" y="3843"/>
                  <a:pt x="10031" y="3831"/>
                </a:cubicBezTo>
                <a:close/>
                <a:moveTo>
                  <a:pt x="10151" y="3822"/>
                </a:moveTo>
                <a:lnTo>
                  <a:pt x="10151" y="3822"/>
                </a:lnTo>
                <a:lnTo>
                  <a:pt x="10149" y="3823"/>
                </a:lnTo>
                <a:cubicBezTo>
                  <a:pt x="10147" y="3828"/>
                  <a:pt x="10159" y="3828"/>
                  <a:pt x="10159" y="3830"/>
                </a:cubicBezTo>
                <a:lnTo>
                  <a:pt x="10159" y="3830"/>
                </a:lnTo>
                <a:lnTo>
                  <a:pt x="10159" y="3830"/>
                </a:lnTo>
                <a:cubicBezTo>
                  <a:pt x="10159" y="3828"/>
                  <a:pt x="10144" y="3828"/>
                  <a:pt x="10151" y="3822"/>
                </a:cubicBezTo>
                <a:close/>
                <a:moveTo>
                  <a:pt x="10094" y="3788"/>
                </a:moveTo>
                <a:cubicBezTo>
                  <a:pt x="10098" y="3789"/>
                  <a:pt x="10102" y="3790"/>
                  <a:pt x="10107" y="3792"/>
                </a:cubicBezTo>
                <a:cubicBezTo>
                  <a:pt x="10105" y="3793"/>
                  <a:pt x="10103" y="3794"/>
                  <a:pt x="10102" y="3795"/>
                </a:cubicBezTo>
                <a:cubicBezTo>
                  <a:pt x="10101" y="3800"/>
                  <a:pt x="10110" y="3799"/>
                  <a:pt x="10120" y="3797"/>
                </a:cubicBezTo>
                <a:cubicBezTo>
                  <a:pt x="10125" y="3800"/>
                  <a:pt x="10131" y="3803"/>
                  <a:pt x="10136" y="3806"/>
                </a:cubicBezTo>
                <a:lnTo>
                  <a:pt x="10133" y="3807"/>
                </a:lnTo>
                <a:cubicBezTo>
                  <a:pt x="10135" y="3812"/>
                  <a:pt x="10144" y="3813"/>
                  <a:pt x="10153" y="3815"/>
                </a:cubicBezTo>
                <a:cubicBezTo>
                  <a:pt x="10165" y="3822"/>
                  <a:pt x="10179" y="3828"/>
                  <a:pt x="10193" y="3835"/>
                </a:cubicBezTo>
                <a:cubicBezTo>
                  <a:pt x="10192" y="3836"/>
                  <a:pt x="10191" y="3837"/>
                  <a:pt x="10191" y="3839"/>
                </a:cubicBezTo>
                <a:cubicBezTo>
                  <a:pt x="10180" y="3842"/>
                  <a:pt x="10170" y="3845"/>
                  <a:pt x="10160" y="3848"/>
                </a:cubicBezTo>
                <a:cubicBezTo>
                  <a:pt x="10158" y="3848"/>
                  <a:pt x="10157" y="3848"/>
                  <a:pt x="10156" y="3848"/>
                </a:cubicBezTo>
                <a:cubicBezTo>
                  <a:pt x="10156" y="3848"/>
                  <a:pt x="10156" y="3849"/>
                  <a:pt x="10156" y="3849"/>
                </a:cubicBezTo>
                <a:cubicBezTo>
                  <a:pt x="10121" y="3859"/>
                  <a:pt x="10087" y="3869"/>
                  <a:pt x="10054" y="3879"/>
                </a:cubicBezTo>
                <a:cubicBezTo>
                  <a:pt x="10048" y="3878"/>
                  <a:pt x="10039" y="3879"/>
                  <a:pt x="10027" y="3881"/>
                </a:cubicBezTo>
                <a:cubicBezTo>
                  <a:pt x="10031" y="3882"/>
                  <a:pt x="10033" y="3883"/>
                  <a:pt x="10035" y="3885"/>
                </a:cubicBezTo>
                <a:cubicBezTo>
                  <a:pt x="10029" y="3887"/>
                  <a:pt x="10022" y="3889"/>
                  <a:pt x="10016" y="3891"/>
                </a:cubicBezTo>
                <a:cubicBezTo>
                  <a:pt x="10003" y="3890"/>
                  <a:pt x="9992" y="3889"/>
                  <a:pt x="9989" y="3899"/>
                </a:cubicBezTo>
                <a:cubicBezTo>
                  <a:pt x="9971" y="3904"/>
                  <a:pt x="9953" y="3910"/>
                  <a:pt x="9936" y="3915"/>
                </a:cubicBezTo>
                <a:cubicBezTo>
                  <a:pt x="9927" y="3914"/>
                  <a:pt x="9912" y="3915"/>
                  <a:pt x="9899" y="3919"/>
                </a:cubicBezTo>
                <a:cubicBezTo>
                  <a:pt x="9901" y="3921"/>
                  <a:pt x="9903" y="3922"/>
                  <a:pt x="9905" y="3924"/>
                </a:cubicBezTo>
                <a:cubicBezTo>
                  <a:pt x="9865" y="3935"/>
                  <a:pt x="9826" y="3945"/>
                  <a:pt x="9786" y="3954"/>
                </a:cubicBezTo>
                <a:cubicBezTo>
                  <a:pt x="9788" y="3951"/>
                  <a:pt x="9789" y="3949"/>
                  <a:pt x="9798" y="3947"/>
                </a:cubicBezTo>
                <a:cubicBezTo>
                  <a:pt x="9770" y="3948"/>
                  <a:pt x="9792" y="3935"/>
                  <a:pt x="9794" y="3926"/>
                </a:cubicBezTo>
                <a:cubicBezTo>
                  <a:pt x="9780" y="3926"/>
                  <a:pt x="9772" y="3939"/>
                  <a:pt x="9766" y="3932"/>
                </a:cubicBezTo>
                <a:cubicBezTo>
                  <a:pt x="9754" y="3942"/>
                  <a:pt x="9776" y="3947"/>
                  <a:pt x="9774" y="3957"/>
                </a:cubicBezTo>
                <a:cubicBezTo>
                  <a:pt x="9769" y="3958"/>
                  <a:pt x="9763" y="3959"/>
                  <a:pt x="9758" y="3960"/>
                </a:cubicBezTo>
                <a:cubicBezTo>
                  <a:pt x="9758" y="3960"/>
                  <a:pt x="9758" y="3959"/>
                  <a:pt x="9757" y="3958"/>
                </a:cubicBezTo>
                <a:cubicBezTo>
                  <a:pt x="9756" y="3959"/>
                  <a:pt x="9755" y="3960"/>
                  <a:pt x="9754" y="3961"/>
                </a:cubicBezTo>
                <a:cubicBezTo>
                  <a:pt x="9754" y="3961"/>
                  <a:pt x="9754" y="3961"/>
                  <a:pt x="9754" y="3961"/>
                </a:cubicBezTo>
                <a:cubicBezTo>
                  <a:pt x="9686" y="3975"/>
                  <a:pt x="9613" y="3963"/>
                  <a:pt x="9512" y="3959"/>
                </a:cubicBezTo>
                <a:cubicBezTo>
                  <a:pt x="9513" y="3958"/>
                  <a:pt x="9513" y="3957"/>
                  <a:pt x="9513" y="3956"/>
                </a:cubicBezTo>
                <a:cubicBezTo>
                  <a:pt x="9527" y="3954"/>
                  <a:pt x="9532" y="3958"/>
                  <a:pt x="9549" y="3954"/>
                </a:cubicBezTo>
                <a:cubicBezTo>
                  <a:pt x="9538" y="3960"/>
                  <a:pt x="9576" y="3963"/>
                  <a:pt x="9585" y="3957"/>
                </a:cubicBezTo>
                <a:cubicBezTo>
                  <a:pt x="9574" y="3954"/>
                  <a:pt x="9562" y="3952"/>
                  <a:pt x="9548" y="3951"/>
                </a:cubicBezTo>
                <a:cubicBezTo>
                  <a:pt x="9550" y="3947"/>
                  <a:pt x="9556" y="3944"/>
                  <a:pt x="9568" y="3941"/>
                </a:cubicBezTo>
                <a:cubicBezTo>
                  <a:pt x="9576" y="3940"/>
                  <a:pt x="9574" y="3945"/>
                  <a:pt x="9576" y="3948"/>
                </a:cubicBezTo>
                <a:cubicBezTo>
                  <a:pt x="9584" y="3945"/>
                  <a:pt x="9589" y="3941"/>
                  <a:pt x="9588" y="3937"/>
                </a:cubicBezTo>
                <a:cubicBezTo>
                  <a:pt x="9602" y="3941"/>
                  <a:pt x="9637" y="3935"/>
                  <a:pt x="9636" y="3924"/>
                </a:cubicBezTo>
                <a:cubicBezTo>
                  <a:pt x="9607" y="3937"/>
                  <a:pt x="9596" y="3936"/>
                  <a:pt x="9614" y="3921"/>
                </a:cubicBezTo>
                <a:cubicBezTo>
                  <a:pt x="9635" y="3915"/>
                  <a:pt x="9633" y="3926"/>
                  <a:pt x="9648" y="3916"/>
                </a:cubicBezTo>
                <a:cubicBezTo>
                  <a:pt x="9622" y="3908"/>
                  <a:pt x="9576" y="3921"/>
                  <a:pt x="9550" y="3926"/>
                </a:cubicBezTo>
                <a:cubicBezTo>
                  <a:pt x="9556" y="3927"/>
                  <a:pt x="9559" y="3930"/>
                  <a:pt x="9559" y="3935"/>
                </a:cubicBezTo>
                <a:cubicBezTo>
                  <a:pt x="9566" y="3932"/>
                  <a:pt x="9565" y="3927"/>
                  <a:pt x="9579" y="3925"/>
                </a:cubicBezTo>
                <a:cubicBezTo>
                  <a:pt x="9596" y="3922"/>
                  <a:pt x="9582" y="3934"/>
                  <a:pt x="9581" y="3936"/>
                </a:cubicBezTo>
                <a:cubicBezTo>
                  <a:pt x="9564" y="3942"/>
                  <a:pt x="9554" y="3930"/>
                  <a:pt x="9546" y="3940"/>
                </a:cubicBezTo>
                <a:cubicBezTo>
                  <a:pt x="9525" y="3946"/>
                  <a:pt x="9562" y="3929"/>
                  <a:pt x="9538" y="3934"/>
                </a:cubicBezTo>
                <a:cubicBezTo>
                  <a:pt x="9513" y="3938"/>
                  <a:pt x="9544" y="3943"/>
                  <a:pt x="9512" y="3950"/>
                </a:cubicBezTo>
                <a:cubicBezTo>
                  <a:pt x="9503" y="3953"/>
                  <a:pt x="9500" y="3951"/>
                  <a:pt x="9499" y="3948"/>
                </a:cubicBezTo>
                <a:cubicBezTo>
                  <a:pt x="9525" y="3929"/>
                  <a:pt x="9552" y="3912"/>
                  <a:pt x="9579" y="3898"/>
                </a:cubicBezTo>
                <a:cubicBezTo>
                  <a:pt x="9586" y="3903"/>
                  <a:pt x="9593" y="3907"/>
                  <a:pt x="9604" y="3909"/>
                </a:cubicBezTo>
                <a:cubicBezTo>
                  <a:pt x="9613" y="3905"/>
                  <a:pt x="9616" y="3901"/>
                  <a:pt x="9616" y="3896"/>
                </a:cubicBezTo>
                <a:cubicBezTo>
                  <a:pt x="9606" y="3898"/>
                  <a:pt x="9596" y="3900"/>
                  <a:pt x="9594" y="3897"/>
                </a:cubicBezTo>
                <a:cubicBezTo>
                  <a:pt x="9658" y="3869"/>
                  <a:pt x="9755" y="3853"/>
                  <a:pt x="9823" y="3828"/>
                </a:cubicBezTo>
                <a:cubicBezTo>
                  <a:pt x="9832" y="3826"/>
                  <a:pt x="9841" y="3825"/>
                  <a:pt x="9851" y="3824"/>
                </a:cubicBezTo>
                <a:cubicBezTo>
                  <a:pt x="9851" y="3824"/>
                  <a:pt x="9851" y="3825"/>
                  <a:pt x="9851" y="3826"/>
                </a:cubicBezTo>
                <a:cubicBezTo>
                  <a:pt x="9853" y="3825"/>
                  <a:pt x="9855" y="3824"/>
                  <a:pt x="9857" y="3823"/>
                </a:cubicBezTo>
                <a:cubicBezTo>
                  <a:pt x="9894" y="3818"/>
                  <a:pt x="9931" y="3814"/>
                  <a:pt x="9967" y="3809"/>
                </a:cubicBezTo>
                <a:cubicBezTo>
                  <a:pt x="9963" y="3814"/>
                  <a:pt x="9950" y="3817"/>
                  <a:pt x="9943" y="3821"/>
                </a:cubicBezTo>
                <a:cubicBezTo>
                  <a:pt x="9921" y="3825"/>
                  <a:pt x="9910" y="3814"/>
                  <a:pt x="9894" y="3824"/>
                </a:cubicBezTo>
                <a:cubicBezTo>
                  <a:pt x="9908" y="3824"/>
                  <a:pt x="9922" y="3825"/>
                  <a:pt x="9918" y="3837"/>
                </a:cubicBezTo>
                <a:lnTo>
                  <a:pt x="9897" y="3842"/>
                </a:lnTo>
                <a:cubicBezTo>
                  <a:pt x="9883" y="3845"/>
                  <a:pt x="9893" y="3831"/>
                  <a:pt x="9881" y="3832"/>
                </a:cubicBezTo>
                <a:cubicBezTo>
                  <a:pt x="9865" y="3841"/>
                  <a:pt x="9831" y="3841"/>
                  <a:pt x="9822" y="3854"/>
                </a:cubicBezTo>
                <a:cubicBezTo>
                  <a:pt x="9852" y="3837"/>
                  <a:pt x="9887" y="3853"/>
                  <a:pt x="9925" y="3838"/>
                </a:cubicBezTo>
                <a:cubicBezTo>
                  <a:pt x="9935" y="3838"/>
                  <a:pt x="9939" y="3841"/>
                  <a:pt x="9941" y="3846"/>
                </a:cubicBezTo>
                <a:cubicBezTo>
                  <a:pt x="9920" y="3851"/>
                  <a:pt x="9917" y="3844"/>
                  <a:pt x="9892" y="3852"/>
                </a:cubicBezTo>
                <a:cubicBezTo>
                  <a:pt x="9895" y="3855"/>
                  <a:pt x="9905" y="3853"/>
                  <a:pt x="9908" y="3856"/>
                </a:cubicBezTo>
                <a:cubicBezTo>
                  <a:pt x="9891" y="3861"/>
                  <a:pt x="9892" y="3855"/>
                  <a:pt x="9873" y="3862"/>
                </a:cubicBezTo>
                <a:cubicBezTo>
                  <a:pt x="9879" y="3863"/>
                  <a:pt x="9882" y="3866"/>
                  <a:pt x="9882" y="3870"/>
                </a:cubicBezTo>
                <a:cubicBezTo>
                  <a:pt x="9896" y="3866"/>
                  <a:pt x="9903" y="3860"/>
                  <a:pt x="9914" y="3855"/>
                </a:cubicBezTo>
                <a:cubicBezTo>
                  <a:pt x="9930" y="3850"/>
                  <a:pt x="9923" y="3861"/>
                  <a:pt x="9936" y="3858"/>
                </a:cubicBezTo>
                <a:cubicBezTo>
                  <a:pt x="9914" y="3868"/>
                  <a:pt x="9900" y="3880"/>
                  <a:pt x="9901" y="3893"/>
                </a:cubicBezTo>
                <a:cubicBezTo>
                  <a:pt x="9913" y="3879"/>
                  <a:pt x="9926" y="3876"/>
                  <a:pt x="9948" y="3880"/>
                </a:cubicBezTo>
                <a:cubicBezTo>
                  <a:pt x="9955" y="3857"/>
                  <a:pt x="10023" y="3849"/>
                  <a:pt x="10054" y="3839"/>
                </a:cubicBezTo>
                <a:cubicBezTo>
                  <a:pt x="10055" y="3834"/>
                  <a:pt x="10047" y="3835"/>
                  <a:pt x="10039" y="3837"/>
                </a:cubicBezTo>
                <a:cubicBezTo>
                  <a:pt x="10059" y="3815"/>
                  <a:pt x="10110" y="3833"/>
                  <a:pt x="10127" y="3814"/>
                </a:cubicBezTo>
                <a:cubicBezTo>
                  <a:pt x="10108" y="3812"/>
                  <a:pt x="10061" y="3828"/>
                  <a:pt x="10062" y="3812"/>
                </a:cubicBezTo>
                <a:cubicBezTo>
                  <a:pt x="10045" y="3829"/>
                  <a:pt x="10021" y="3826"/>
                  <a:pt x="9995" y="3831"/>
                </a:cubicBezTo>
                <a:cubicBezTo>
                  <a:pt x="10013" y="3816"/>
                  <a:pt x="10052" y="3816"/>
                  <a:pt x="10083" y="3807"/>
                </a:cubicBezTo>
                <a:cubicBezTo>
                  <a:pt x="10056" y="3806"/>
                  <a:pt x="10035" y="3801"/>
                  <a:pt x="10004" y="3804"/>
                </a:cubicBezTo>
                <a:cubicBezTo>
                  <a:pt x="10025" y="3800"/>
                  <a:pt x="10046" y="3796"/>
                  <a:pt x="10067" y="3791"/>
                </a:cubicBezTo>
                <a:cubicBezTo>
                  <a:pt x="10072" y="3794"/>
                  <a:pt x="10081" y="3794"/>
                  <a:pt x="10094" y="3791"/>
                </a:cubicBezTo>
                <a:cubicBezTo>
                  <a:pt x="10094" y="3790"/>
                  <a:pt x="10094" y="3789"/>
                  <a:pt x="10094" y="3788"/>
                </a:cubicBezTo>
                <a:close/>
                <a:moveTo>
                  <a:pt x="10357" y="3763"/>
                </a:moveTo>
                <a:lnTo>
                  <a:pt x="10299" y="3787"/>
                </a:lnTo>
                <a:lnTo>
                  <a:pt x="10296" y="3778"/>
                </a:lnTo>
                <a:cubicBezTo>
                  <a:pt x="10299" y="3778"/>
                  <a:pt x="10301" y="3779"/>
                  <a:pt x="10299" y="3782"/>
                </a:cubicBezTo>
                <a:cubicBezTo>
                  <a:pt x="10304" y="3777"/>
                  <a:pt x="10323" y="3774"/>
                  <a:pt x="10317" y="3769"/>
                </a:cubicBezTo>
                <a:cubicBezTo>
                  <a:pt x="10328" y="3768"/>
                  <a:pt x="10343" y="3766"/>
                  <a:pt x="10357" y="3763"/>
                </a:cubicBezTo>
                <a:close/>
                <a:moveTo>
                  <a:pt x="10353" y="3746"/>
                </a:moveTo>
                <a:lnTo>
                  <a:pt x="10358" y="3756"/>
                </a:lnTo>
                <a:cubicBezTo>
                  <a:pt x="10341" y="3762"/>
                  <a:pt x="10328" y="3768"/>
                  <a:pt x="10323" y="3762"/>
                </a:cubicBezTo>
                <a:cubicBezTo>
                  <a:pt x="10309" y="3763"/>
                  <a:pt x="10305" y="3776"/>
                  <a:pt x="10294" y="3774"/>
                </a:cubicBezTo>
                <a:lnTo>
                  <a:pt x="10291" y="3767"/>
                </a:lnTo>
                <a:lnTo>
                  <a:pt x="10330" y="3751"/>
                </a:lnTo>
                <a:cubicBezTo>
                  <a:pt x="10326" y="3753"/>
                  <a:pt x="10321" y="3756"/>
                  <a:pt x="10315" y="3758"/>
                </a:cubicBezTo>
                <a:cubicBezTo>
                  <a:pt x="10296" y="3771"/>
                  <a:pt x="10340" y="3746"/>
                  <a:pt x="10342" y="3754"/>
                </a:cubicBezTo>
                <a:cubicBezTo>
                  <a:pt x="10345" y="3751"/>
                  <a:pt x="10350" y="3749"/>
                  <a:pt x="10353" y="3746"/>
                </a:cubicBezTo>
                <a:close/>
                <a:moveTo>
                  <a:pt x="4830" y="3734"/>
                </a:moveTo>
                <a:cubicBezTo>
                  <a:pt x="4835" y="3734"/>
                  <a:pt x="4841" y="3735"/>
                  <a:pt x="4846" y="3735"/>
                </a:cubicBezTo>
                <a:cubicBezTo>
                  <a:pt x="4830" y="3739"/>
                  <a:pt x="4811" y="3745"/>
                  <a:pt x="4779" y="3745"/>
                </a:cubicBezTo>
                <a:cubicBezTo>
                  <a:pt x="4788" y="3738"/>
                  <a:pt x="4814" y="3738"/>
                  <a:pt x="4830" y="3734"/>
                </a:cubicBezTo>
                <a:close/>
                <a:moveTo>
                  <a:pt x="4953" y="3730"/>
                </a:moveTo>
                <a:cubicBezTo>
                  <a:pt x="4955" y="3734"/>
                  <a:pt x="4958" y="3739"/>
                  <a:pt x="4949" y="3743"/>
                </a:cubicBezTo>
                <a:cubicBezTo>
                  <a:pt x="4933" y="3741"/>
                  <a:pt x="4934" y="3736"/>
                  <a:pt x="4932" y="3732"/>
                </a:cubicBezTo>
                <a:cubicBezTo>
                  <a:pt x="4939" y="3732"/>
                  <a:pt x="4946" y="3731"/>
                  <a:pt x="4953" y="3730"/>
                </a:cubicBezTo>
                <a:close/>
                <a:moveTo>
                  <a:pt x="4709" y="3722"/>
                </a:moveTo>
                <a:cubicBezTo>
                  <a:pt x="4712" y="3723"/>
                  <a:pt x="4715" y="3723"/>
                  <a:pt x="4718" y="3724"/>
                </a:cubicBezTo>
                <a:cubicBezTo>
                  <a:pt x="4717" y="3724"/>
                  <a:pt x="4716" y="3725"/>
                  <a:pt x="4716" y="3726"/>
                </a:cubicBezTo>
                <a:cubicBezTo>
                  <a:pt x="4719" y="3726"/>
                  <a:pt x="4724" y="3726"/>
                  <a:pt x="4729" y="3725"/>
                </a:cubicBezTo>
                <a:cubicBezTo>
                  <a:pt x="4752" y="3728"/>
                  <a:pt x="4775" y="3731"/>
                  <a:pt x="4798" y="3732"/>
                </a:cubicBezTo>
                <a:cubicBezTo>
                  <a:pt x="4764" y="3735"/>
                  <a:pt x="4721" y="3741"/>
                  <a:pt x="4687" y="3734"/>
                </a:cubicBezTo>
                <a:cubicBezTo>
                  <a:pt x="4692" y="3732"/>
                  <a:pt x="4705" y="3727"/>
                  <a:pt x="4709" y="3722"/>
                </a:cubicBezTo>
                <a:close/>
                <a:moveTo>
                  <a:pt x="5020" y="3719"/>
                </a:moveTo>
                <a:cubicBezTo>
                  <a:pt x="5021" y="3720"/>
                  <a:pt x="5023" y="3721"/>
                  <a:pt x="5028" y="3721"/>
                </a:cubicBezTo>
                <a:cubicBezTo>
                  <a:pt x="5022" y="3725"/>
                  <a:pt x="5010" y="3727"/>
                  <a:pt x="4992" y="3727"/>
                </a:cubicBezTo>
                <a:cubicBezTo>
                  <a:pt x="5026" y="3730"/>
                  <a:pt x="5005" y="3738"/>
                  <a:pt x="4978" y="3740"/>
                </a:cubicBezTo>
                <a:cubicBezTo>
                  <a:pt x="4972" y="3736"/>
                  <a:pt x="4976" y="3732"/>
                  <a:pt x="4971" y="3728"/>
                </a:cubicBezTo>
                <a:cubicBezTo>
                  <a:pt x="4987" y="3726"/>
                  <a:pt x="5004" y="3723"/>
                  <a:pt x="5020" y="3719"/>
                </a:cubicBezTo>
                <a:close/>
                <a:moveTo>
                  <a:pt x="592" y="3677"/>
                </a:moveTo>
                <a:cubicBezTo>
                  <a:pt x="644" y="3692"/>
                  <a:pt x="707" y="3700"/>
                  <a:pt x="754" y="3720"/>
                </a:cubicBezTo>
                <a:cubicBezTo>
                  <a:pt x="707" y="3707"/>
                  <a:pt x="612" y="3690"/>
                  <a:pt x="592" y="3677"/>
                </a:cubicBezTo>
                <a:close/>
                <a:moveTo>
                  <a:pt x="542" y="3664"/>
                </a:moveTo>
                <a:cubicBezTo>
                  <a:pt x="552" y="3664"/>
                  <a:pt x="574" y="3670"/>
                  <a:pt x="576" y="3677"/>
                </a:cubicBezTo>
                <a:cubicBezTo>
                  <a:pt x="555" y="3669"/>
                  <a:pt x="559" y="3677"/>
                  <a:pt x="544" y="3672"/>
                </a:cubicBezTo>
                <a:cubicBezTo>
                  <a:pt x="534" y="3667"/>
                  <a:pt x="536" y="3664"/>
                  <a:pt x="542" y="3664"/>
                </a:cubicBezTo>
                <a:close/>
                <a:moveTo>
                  <a:pt x="436" y="3642"/>
                </a:moveTo>
                <a:cubicBezTo>
                  <a:pt x="457" y="3646"/>
                  <a:pt x="498" y="3649"/>
                  <a:pt x="522" y="3663"/>
                </a:cubicBezTo>
                <a:cubicBezTo>
                  <a:pt x="494" y="3655"/>
                  <a:pt x="455" y="3653"/>
                  <a:pt x="436" y="3642"/>
                </a:cubicBezTo>
                <a:close/>
                <a:moveTo>
                  <a:pt x="343" y="3617"/>
                </a:moveTo>
                <a:cubicBezTo>
                  <a:pt x="362" y="3623"/>
                  <a:pt x="367" y="3620"/>
                  <a:pt x="390" y="3630"/>
                </a:cubicBezTo>
                <a:cubicBezTo>
                  <a:pt x="390" y="3637"/>
                  <a:pt x="358" y="3624"/>
                  <a:pt x="350" y="3626"/>
                </a:cubicBezTo>
                <a:cubicBezTo>
                  <a:pt x="351" y="3623"/>
                  <a:pt x="347" y="3620"/>
                  <a:pt x="343" y="3617"/>
                </a:cubicBezTo>
                <a:close/>
                <a:moveTo>
                  <a:pt x="3878" y="3612"/>
                </a:moveTo>
                <a:cubicBezTo>
                  <a:pt x="3882" y="3612"/>
                  <a:pt x="3885" y="3613"/>
                  <a:pt x="3889" y="3613"/>
                </a:cubicBezTo>
                <a:cubicBezTo>
                  <a:pt x="3885" y="3613"/>
                  <a:pt x="3882" y="3613"/>
                  <a:pt x="3878" y="3613"/>
                </a:cubicBezTo>
                <a:cubicBezTo>
                  <a:pt x="3878" y="3612"/>
                  <a:pt x="3878" y="3612"/>
                  <a:pt x="3878" y="3612"/>
                </a:cubicBezTo>
                <a:close/>
                <a:moveTo>
                  <a:pt x="3749" y="3612"/>
                </a:moveTo>
                <a:cubicBezTo>
                  <a:pt x="3756" y="3612"/>
                  <a:pt x="3763" y="3613"/>
                  <a:pt x="3770" y="3614"/>
                </a:cubicBezTo>
                <a:cubicBezTo>
                  <a:pt x="3767" y="3616"/>
                  <a:pt x="3753" y="3614"/>
                  <a:pt x="3743" y="3614"/>
                </a:cubicBezTo>
                <a:lnTo>
                  <a:pt x="3749" y="3612"/>
                </a:lnTo>
                <a:close/>
                <a:moveTo>
                  <a:pt x="3857" y="3610"/>
                </a:moveTo>
                <a:cubicBezTo>
                  <a:pt x="3859" y="3611"/>
                  <a:pt x="3861" y="3611"/>
                  <a:pt x="3862" y="3611"/>
                </a:cubicBezTo>
                <a:cubicBezTo>
                  <a:pt x="3860" y="3611"/>
                  <a:pt x="3858" y="3611"/>
                  <a:pt x="3856" y="3611"/>
                </a:cubicBezTo>
                <a:cubicBezTo>
                  <a:pt x="3856" y="3611"/>
                  <a:pt x="3857" y="3610"/>
                  <a:pt x="3857" y="3610"/>
                </a:cubicBezTo>
                <a:close/>
                <a:moveTo>
                  <a:pt x="3683" y="3604"/>
                </a:moveTo>
                <a:cubicBezTo>
                  <a:pt x="3698" y="3606"/>
                  <a:pt x="3711" y="3608"/>
                  <a:pt x="3725" y="3609"/>
                </a:cubicBezTo>
                <a:cubicBezTo>
                  <a:pt x="3724" y="3612"/>
                  <a:pt x="3722" y="3614"/>
                  <a:pt x="3721" y="3617"/>
                </a:cubicBezTo>
                <a:cubicBezTo>
                  <a:pt x="3721" y="3616"/>
                  <a:pt x="3721" y="3616"/>
                  <a:pt x="3721" y="3615"/>
                </a:cubicBezTo>
                <a:cubicBezTo>
                  <a:pt x="3708" y="3615"/>
                  <a:pt x="3697" y="3616"/>
                  <a:pt x="3692" y="3619"/>
                </a:cubicBezTo>
                <a:cubicBezTo>
                  <a:pt x="3677" y="3617"/>
                  <a:pt x="3678" y="3611"/>
                  <a:pt x="3671" y="3607"/>
                </a:cubicBezTo>
                <a:cubicBezTo>
                  <a:pt x="3675" y="3606"/>
                  <a:pt x="3679" y="3605"/>
                  <a:pt x="3683" y="3604"/>
                </a:cubicBezTo>
                <a:close/>
                <a:moveTo>
                  <a:pt x="3779" y="3599"/>
                </a:moveTo>
                <a:cubicBezTo>
                  <a:pt x="3779" y="3600"/>
                  <a:pt x="3779" y="3600"/>
                  <a:pt x="3779" y="3600"/>
                </a:cubicBezTo>
                <a:cubicBezTo>
                  <a:pt x="3778" y="3600"/>
                  <a:pt x="3778" y="3600"/>
                  <a:pt x="3777" y="3600"/>
                </a:cubicBezTo>
                <a:lnTo>
                  <a:pt x="3779" y="3599"/>
                </a:lnTo>
                <a:close/>
                <a:moveTo>
                  <a:pt x="3960" y="3572"/>
                </a:moveTo>
                <a:cubicBezTo>
                  <a:pt x="3961" y="3573"/>
                  <a:pt x="3963" y="3574"/>
                  <a:pt x="3964" y="3575"/>
                </a:cubicBezTo>
                <a:cubicBezTo>
                  <a:pt x="3961" y="3574"/>
                  <a:pt x="3958" y="3573"/>
                  <a:pt x="3958" y="3572"/>
                </a:cubicBezTo>
                <a:cubicBezTo>
                  <a:pt x="3959" y="3572"/>
                  <a:pt x="3959" y="3572"/>
                  <a:pt x="3960" y="3572"/>
                </a:cubicBezTo>
                <a:close/>
                <a:moveTo>
                  <a:pt x="13070" y="3565"/>
                </a:moveTo>
                <a:cubicBezTo>
                  <a:pt x="13049" y="3573"/>
                  <a:pt x="13029" y="3580"/>
                  <a:pt x="13010" y="3586"/>
                </a:cubicBezTo>
                <a:cubicBezTo>
                  <a:pt x="13024" y="3592"/>
                  <a:pt x="12967" y="3603"/>
                  <a:pt x="12943" y="3611"/>
                </a:cubicBezTo>
                <a:cubicBezTo>
                  <a:pt x="12984" y="3589"/>
                  <a:pt x="13024" y="3568"/>
                  <a:pt x="13070" y="3565"/>
                </a:cubicBezTo>
                <a:close/>
                <a:moveTo>
                  <a:pt x="4291" y="3563"/>
                </a:moveTo>
                <a:cubicBezTo>
                  <a:pt x="4317" y="3566"/>
                  <a:pt x="4313" y="3575"/>
                  <a:pt x="4324" y="3579"/>
                </a:cubicBezTo>
                <a:cubicBezTo>
                  <a:pt x="4324" y="3579"/>
                  <a:pt x="4324" y="3580"/>
                  <a:pt x="4324" y="3580"/>
                </a:cubicBezTo>
                <a:cubicBezTo>
                  <a:pt x="4313" y="3575"/>
                  <a:pt x="4302" y="3569"/>
                  <a:pt x="4291" y="3563"/>
                </a:cubicBezTo>
                <a:close/>
                <a:moveTo>
                  <a:pt x="3889" y="3554"/>
                </a:moveTo>
                <a:cubicBezTo>
                  <a:pt x="3895" y="3562"/>
                  <a:pt x="3922" y="3552"/>
                  <a:pt x="3930" y="3560"/>
                </a:cubicBezTo>
                <a:cubicBezTo>
                  <a:pt x="3936" y="3558"/>
                  <a:pt x="3937" y="3557"/>
                  <a:pt x="3935" y="3556"/>
                </a:cubicBezTo>
                <a:cubicBezTo>
                  <a:pt x="3942" y="3560"/>
                  <a:pt x="3948" y="3564"/>
                  <a:pt x="3955" y="3569"/>
                </a:cubicBezTo>
                <a:cubicBezTo>
                  <a:pt x="3953" y="3570"/>
                  <a:pt x="3949" y="3572"/>
                  <a:pt x="3951" y="3577"/>
                </a:cubicBezTo>
                <a:cubicBezTo>
                  <a:pt x="3957" y="3577"/>
                  <a:pt x="3963" y="3577"/>
                  <a:pt x="3969" y="3578"/>
                </a:cubicBezTo>
                <a:cubicBezTo>
                  <a:pt x="3971" y="3579"/>
                  <a:pt x="3974" y="3581"/>
                  <a:pt x="3977" y="3583"/>
                </a:cubicBezTo>
                <a:cubicBezTo>
                  <a:pt x="3975" y="3583"/>
                  <a:pt x="3974" y="3583"/>
                  <a:pt x="3972" y="3583"/>
                </a:cubicBezTo>
                <a:cubicBezTo>
                  <a:pt x="3973" y="3585"/>
                  <a:pt x="3978" y="3586"/>
                  <a:pt x="3982" y="3586"/>
                </a:cubicBezTo>
                <a:cubicBezTo>
                  <a:pt x="3983" y="3587"/>
                  <a:pt x="3984" y="3588"/>
                  <a:pt x="3986" y="3589"/>
                </a:cubicBezTo>
                <a:cubicBezTo>
                  <a:pt x="3945" y="3592"/>
                  <a:pt x="3882" y="3600"/>
                  <a:pt x="3851" y="3581"/>
                </a:cubicBezTo>
                <a:cubicBezTo>
                  <a:pt x="3842" y="3585"/>
                  <a:pt x="3827" y="3587"/>
                  <a:pt x="3829" y="3596"/>
                </a:cubicBezTo>
                <a:cubicBezTo>
                  <a:pt x="3814" y="3594"/>
                  <a:pt x="3800" y="3593"/>
                  <a:pt x="3791" y="3594"/>
                </a:cubicBezTo>
                <a:lnTo>
                  <a:pt x="3855" y="3568"/>
                </a:lnTo>
                <a:cubicBezTo>
                  <a:pt x="3859" y="3570"/>
                  <a:pt x="3862" y="3572"/>
                  <a:pt x="3866" y="3574"/>
                </a:cubicBezTo>
                <a:cubicBezTo>
                  <a:pt x="3862" y="3568"/>
                  <a:pt x="3861" y="3568"/>
                  <a:pt x="3864" y="3565"/>
                </a:cubicBezTo>
                <a:lnTo>
                  <a:pt x="3889" y="3554"/>
                </a:lnTo>
                <a:close/>
                <a:moveTo>
                  <a:pt x="3914" y="3544"/>
                </a:moveTo>
                <a:cubicBezTo>
                  <a:pt x="3921" y="3547"/>
                  <a:pt x="3928" y="3551"/>
                  <a:pt x="3934" y="3555"/>
                </a:cubicBezTo>
                <a:cubicBezTo>
                  <a:pt x="3929" y="3552"/>
                  <a:pt x="3910" y="3550"/>
                  <a:pt x="3897" y="3551"/>
                </a:cubicBezTo>
                <a:lnTo>
                  <a:pt x="3914" y="3544"/>
                </a:lnTo>
                <a:close/>
                <a:moveTo>
                  <a:pt x="4268" y="3532"/>
                </a:moveTo>
                <a:cubicBezTo>
                  <a:pt x="4291" y="3539"/>
                  <a:pt x="4313" y="3546"/>
                  <a:pt x="4335" y="3554"/>
                </a:cubicBezTo>
                <a:cubicBezTo>
                  <a:pt x="4335" y="3555"/>
                  <a:pt x="4334" y="3557"/>
                  <a:pt x="4333" y="3558"/>
                </a:cubicBezTo>
                <a:cubicBezTo>
                  <a:pt x="4319" y="3558"/>
                  <a:pt x="4309" y="3558"/>
                  <a:pt x="4321" y="3563"/>
                </a:cubicBezTo>
                <a:cubicBezTo>
                  <a:pt x="4310" y="3562"/>
                  <a:pt x="4298" y="3561"/>
                  <a:pt x="4285" y="3559"/>
                </a:cubicBezTo>
                <a:cubicBezTo>
                  <a:pt x="4277" y="3554"/>
                  <a:pt x="4270" y="3550"/>
                  <a:pt x="4264" y="3544"/>
                </a:cubicBezTo>
                <a:cubicBezTo>
                  <a:pt x="4264" y="3543"/>
                  <a:pt x="4266" y="3537"/>
                  <a:pt x="4268" y="3532"/>
                </a:cubicBezTo>
                <a:close/>
                <a:moveTo>
                  <a:pt x="0" y="3532"/>
                </a:moveTo>
                <a:cubicBezTo>
                  <a:pt x="15" y="3535"/>
                  <a:pt x="56" y="3544"/>
                  <a:pt x="62" y="3550"/>
                </a:cubicBezTo>
                <a:cubicBezTo>
                  <a:pt x="47" y="3546"/>
                  <a:pt x="6" y="3538"/>
                  <a:pt x="0" y="3532"/>
                </a:cubicBezTo>
                <a:close/>
                <a:moveTo>
                  <a:pt x="13123" y="3514"/>
                </a:moveTo>
                <a:cubicBezTo>
                  <a:pt x="13135" y="3515"/>
                  <a:pt x="13149" y="3519"/>
                  <a:pt x="13162" y="3522"/>
                </a:cubicBezTo>
                <a:cubicBezTo>
                  <a:pt x="13138" y="3534"/>
                  <a:pt x="13114" y="3547"/>
                  <a:pt x="13089" y="3557"/>
                </a:cubicBezTo>
                <a:cubicBezTo>
                  <a:pt x="13088" y="3558"/>
                  <a:pt x="13087" y="3558"/>
                  <a:pt x="13085" y="3559"/>
                </a:cubicBezTo>
                <a:cubicBezTo>
                  <a:pt x="13086" y="3522"/>
                  <a:pt x="13103" y="3513"/>
                  <a:pt x="13123" y="3514"/>
                </a:cubicBezTo>
                <a:close/>
                <a:moveTo>
                  <a:pt x="3935" y="3465"/>
                </a:moveTo>
                <a:cubicBezTo>
                  <a:pt x="3968" y="3474"/>
                  <a:pt x="4001" y="3484"/>
                  <a:pt x="4035" y="3494"/>
                </a:cubicBezTo>
                <a:lnTo>
                  <a:pt x="3914" y="3544"/>
                </a:lnTo>
                <a:cubicBezTo>
                  <a:pt x="3921" y="3517"/>
                  <a:pt x="3928" y="3491"/>
                  <a:pt x="3935" y="3465"/>
                </a:cubicBezTo>
                <a:close/>
                <a:moveTo>
                  <a:pt x="13248" y="3463"/>
                </a:moveTo>
                <a:cubicBezTo>
                  <a:pt x="13255" y="3463"/>
                  <a:pt x="13262" y="3464"/>
                  <a:pt x="13269" y="3465"/>
                </a:cubicBezTo>
                <a:cubicBezTo>
                  <a:pt x="13250" y="3475"/>
                  <a:pt x="13229" y="3486"/>
                  <a:pt x="13208" y="3498"/>
                </a:cubicBezTo>
                <a:cubicBezTo>
                  <a:pt x="13213" y="3470"/>
                  <a:pt x="13228" y="3463"/>
                  <a:pt x="13248" y="3463"/>
                </a:cubicBezTo>
                <a:close/>
                <a:moveTo>
                  <a:pt x="4129" y="3460"/>
                </a:moveTo>
                <a:cubicBezTo>
                  <a:pt x="4147" y="3460"/>
                  <a:pt x="4165" y="3472"/>
                  <a:pt x="4180" y="3505"/>
                </a:cubicBezTo>
                <a:cubicBezTo>
                  <a:pt x="4142" y="3512"/>
                  <a:pt x="4102" y="3554"/>
                  <a:pt x="4066" y="3533"/>
                </a:cubicBezTo>
                <a:cubicBezTo>
                  <a:pt x="4074" y="3531"/>
                  <a:pt x="4084" y="3528"/>
                  <a:pt x="4095" y="3530"/>
                </a:cubicBezTo>
                <a:cubicBezTo>
                  <a:pt x="4087" y="3524"/>
                  <a:pt x="4074" y="3528"/>
                  <a:pt x="4060" y="3529"/>
                </a:cubicBezTo>
                <a:cubicBezTo>
                  <a:pt x="4051" y="3522"/>
                  <a:pt x="4043" y="3511"/>
                  <a:pt x="4035" y="3494"/>
                </a:cubicBezTo>
                <a:cubicBezTo>
                  <a:pt x="4066" y="3488"/>
                  <a:pt x="4098" y="3459"/>
                  <a:pt x="4129" y="3460"/>
                </a:cubicBezTo>
                <a:close/>
                <a:moveTo>
                  <a:pt x="2128" y="3375"/>
                </a:moveTo>
                <a:cubicBezTo>
                  <a:pt x="2133" y="3375"/>
                  <a:pt x="2140" y="3375"/>
                  <a:pt x="2150" y="3379"/>
                </a:cubicBezTo>
                <a:cubicBezTo>
                  <a:pt x="2148" y="3383"/>
                  <a:pt x="2112" y="3382"/>
                  <a:pt x="2105" y="3376"/>
                </a:cubicBezTo>
                <a:cubicBezTo>
                  <a:pt x="2117" y="3378"/>
                  <a:pt x="2120" y="3375"/>
                  <a:pt x="2128" y="3375"/>
                </a:cubicBezTo>
                <a:close/>
                <a:moveTo>
                  <a:pt x="2161" y="3365"/>
                </a:moveTo>
                <a:cubicBezTo>
                  <a:pt x="2163" y="3365"/>
                  <a:pt x="2165" y="3365"/>
                  <a:pt x="2167" y="3365"/>
                </a:cubicBezTo>
                <a:cubicBezTo>
                  <a:pt x="2170" y="3384"/>
                  <a:pt x="2212" y="3372"/>
                  <a:pt x="2233" y="3377"/>
                </a:cubicBezTo>
                <a:cubicBezTo>
                  <a:pt x="2241" y="3396"/>
                  <a:pt x="2170" y="3370"/>
                  <a:pt x="2165" y="3382"/>
                </a:cubicBezTo>
                <a:cubicBezTo>
                  <a:pt x="2169" y="3378"/>
                  <a:pt x="2138" y="3365"/>
                  <a:pt x="2161" y="3365"/>
                </a:cubicBezTo>
                <a:close/>
                <a:moveTo>
                  <a:pt x="2072" y="3291"/>
                </a:moveTo>
                <a:cubicBezTo>
                  <a:pt x="2089" y="3299"/>
                  <a:pt x="2064" y="3302"/>
                  <a:pt x="2074" y="3308"/>
                </a:cubicBezTo>
                <a:cubicBezTo>
                  <a:pt x="2115" y="3308"/>
                  <a:pt x="2145" y="3306"/>
                  <a:pt x="2179" y="3314"/>
                </a:cubicBezTo>
                <a:cubicBezTo>
                  <a:pt x="2169" y="3313"/>
                  <a:pt x="2170" y="3317"/>
                  <a:pt x="2171" y="3321"/>
                </a:cubicBezTo>
                <a:cubicBezTo>
                  <a:pt x="2178" y="3321"/>
                  <a:pt x="2185" y="3321"/>
                  <a:pt x="2190" y="3321"/>
                </a:cubicBezTo>
                <a:cubicBezTo>
                  <a:pt x="2205" y="3317"/>
                  <a:pt x="2235" y="3321"/>
                  <a:pt x="2251" y="3317"/>
                </a:cubicBezTo>
                <a:cubicBezTo>
                  <a:pt x="2273" y="3329"/>
                  <a:pt x="2230" y="3320"/>
                  <a:pt x="2221" y="3323"/>
                </a:cubicBezTo>
                <a:cubicBezTo>
                  <a:pt x="2229" y="3324"/>
                  <a:pt x="2230" y="3326"/>
                  <a:pt x="2235" y="3328"/>
                </a:cubicBezTo>
                <a:cubicBezTo>
                  <a:pt x="2254" y="3328"/>
                  <a:pt x="2260" y="3321"/>
                  <a:pt x="2286" y="3325"/>
                </a:cubicBezTo>
                <a:cubicBezTo>
                  <a:pt x="2272" y="3336"/>
                  <a:pt x="2229" y="3332"/>
                  <a:pt x="2197" y="3325"/>
                </a:cubicBezTo>
                <a:cubicBezTo>
                  <a:pt x="2195" y="3326"/>
                  <a:pt x="2192" y="3327"/>
                  <a:pt x="2188" y="3327"/>
                </a:cubicBezTo>
                <a:cubicBezTo>
                  <a:pt x="2214" y="3331"/>
                  <a:pt x="2296" y="3354"/>
                  <a:pt x="2310" y="3359"/>
                </a:cubicBezTo>
                <a:cubicBezTo>
                  <a:pt x="2198" y="3343"/>
                  <a:pt x="2165" y="3312"/>
                  <a:pt x="2074" y="3309"/>
                </a:cubicBezTo>
                <a:cubicBezTo>
                  <a:pt x="2075" y="3309"/>
                  <a:pt x="2076" y="3310"/>
                  <a:pt x="2077" y="3310"/>
                </a:cubicBezTo>
                <a:cubicBezTo>
                  <a:pt x="2044" y="3307"/>
                  <a:pt x="2064" y="3295"/>
                  <a:pt x="2072" y="3291"/>
                </a:cubicBezTo>
                <a:close/>
                <a:moveTo>
                  <a:pt x="2624" y="3265"/>
                </a:moveTo>
                <a:cubicBezTo>
                  <a:pt x="2657" y="3273"/>
                  <a:pt x="2694" y="3265"/>
                  <a:pt x="2710" y="3276"/>
                </a:cubicBezTo>
                <a:cubicBezTo>
                  <a:pt x="2707" y="3276"/>
                  <a:pt x="2704" y="3276"/>
                  <a:pt x="2701" y="3275"/>
                </a:cubicBezTo>
                <a:cubicBezTo>
                  <a:pt x="2697" y="3281"/>
                  <a:pt x="2726" y="3279"/>
                  <a:pt x="2723" y="3284"/>
                </a:cubicBezTo>
                <a:cubicBezTo>
                  <a:pt x="2689" y="3278"/>
                  <a:pt x="2673" y="3280"/>
                  <a:pt x="2652" y="3281"/>
                </a:cubicBezTo>
                <a:cubicBezTo>
                  <a:pt x="2653" y="3278"/>
                  <a:pt x="2651" y="3273"/>
                  <a:pt x="2660" y="3274"/>
                </a:cubicBezTo>
                <a:cubicBezTo>
                  <a:pt x="2665" y="3278"/>
                  <a:pt x="2672" y="3276"/>
                  <a:pt x="2681" y="3274"/>
                </a:cubicBezTo>
                <a:cubicBezTo>
                  <a:pt x="2655" y="3273"/>
                  <a:pt x="2627" y="3272"/>
                  <a:pt x="2624" y="3265"/>
                </a:cubicBezTo>
                <a:close/>
                <a:moveTo>
                  <a:pt x="2676" y="3231"/>
                </a:moveTo>
                <a:cubicBezTo>
                  <a:pt x="2676" y="3231"/>
                  <a:pt x="2677" y="3231"/>
                  <a:pt x="2677" y="3231"/>
                </a:cubicBezTo>
                <a:cubicBezTo>
                  <a:pt x="2677" y="3231"/>
                  <a:pt x="2677" y="3231"/>
                  <a:pt x="2677" y="3232"/>
                </a:cubicBezTo>
                <a:cubicBezTo>
                  <a:pt x="2677" y="3231"/>
                  <a:pt x="2676" y="3231"/>
                  <a:pt x="2676" y="3231"/>
                </a:cubicBezTo>
                <a:close/>
                <a:moveTo>
                  <a:pt x="1559" y="2959"/>
                </a:moveTo>
                <a:cubicBezTo>
                  <a:pt x="1617" y="2964"/>
                  <a:pt x="1685" y="2960"/>
                  <a:pt x="1739" y="2972"/>
                </a:cubicBezTo>
                <a:cubicBezTo>
                  <a:pt x="1687" y="2968"/>
                  <a:pt x="1583" y="2968"/>
                  <a:pt x="1559" y="2959"/>
                </a:cubicBezTo>
                <a:close/>
                <a:moveTo>
                  <a:pt x="1516" y="2954"/>
                </a:moveTo>
                <a:cubicBezTo>
                  <a:pt x="1527" y="2954"/>
                  <a:pt x="1540" y="2957"/>
                  <a:pt x="1542" y="2961"/>
                </a:cubicBezTo>
                <a:cubicBezTo>
                  <a:pt x="1519" y="2957"/>
                  <a:pt x="1525" y="2965"/>
                  <a:pt x="1508" y="2963"/>
                </a:cubicBezTo>
                <a:cubicBezTo>
                  <a:pt x="1490" y="2957"/>
                  <a:pt x="1502" y="2953"/>
                  <a:pt x="1516" y="2954"/>
                </a:cubicBezTo>
                <a:close/>
                <a:moveTo>
                  <a:pt x="1433" y="2950"/>
                </a:moveTo>
                <a:cubicBezTo>
                  <a:pt x="1450" y="2951"/>
                  <a:pt x="1468" y="2952"/>
                  <a:pt x="1482" y="2957"/>
                </a:cubicBezTo>
                <a:cubicBezTo>
                  <a:pt x="1452" y="2954"/>
                  <a:pt x="1409" y="2959"/>
                  <a:pt x="1388" y="2951"/>
                </a:cubicBezTo>
                <a:cubicBezTo>
                  <a:pt x="1399" y="2951"/>
                  <a:pt x="1416" y="2950"/>
                  <a:pt x="1433" y="2950"/>
                </a:cubicBezTo>
                <a:close/>
                <a:moveTo>
                  <a:pt x="1285" y="2943"/>
                </a:moveTo>
                <a:cubicBezTo>
                  <a:pt x="1305" y="2946"/>
                  <a:pt x="1310" y="2942"/>
                  <a:pt x="1336" y="2947"/>
                </a:cubicBezTo>
                <a:cubicBezTo>
                  <a:pt x="1337" y="2956"/>
                  <a:pt x="1301" y="2948"/>
                  <a:pt x="1293" y="2951"/>
                </a:cubicBezTo>
                <a:cubicBezTo>
                  <a:pt x="1293" y="2948"/>
                  <a:pt x="1289" y="2945"/>
                  <a:pt x="1285" y="2943"/>
                </a:cubicBezTo>
                <a:close/>
                <a:moveTo>
                  <a:pt x="905" y="2920"/>
                </a:moveTo>
                <a:cubicBezTo>
                  <a:pt x="921" y="2921"/>
                  <a:pt x="967" y="2922"/>
                  <a:pt x="974" y="2927"/>
                </a:cubicBezTo>
                <a:cubicBezTo>
                  <a:pt x="957" y="2926"/>
                  <a:pt x="912" y="2925"/>
                  <a:pt x="905" y="2920"/>
                </a:cubicBezTo>
                <a:close/>
                <a:moveTo>
                  <a:pt x="5150" y="2896"/>
                </a:moveTo>
                <a:cubicBezTo>
                  <a:pt x="5151" y="2896"/>
                  <a:pt x="5152" y="2896"/>
                  <a:pt x="5152" y="2896"/>
                </a:cubicBezTo>
                <a:cubicBezTo>
                  <a:pt x="5151" y="2896"/>
                  <a:pt x="5149" y="2896"/>
                  <a:pt x="5147" y="2896"/>
                </a:cubicBezTo>
                <a:cubicBezTo>
                  <a:pt x="5148" y="2896"/>
                  <a:pt x="5149" y="2896"/>
                  <a:pt x="5150" y="2896"/>
                </a:cubicBezTo>
                <a:close/>
                <a:moveTo>
                  <a:pt x="4864" y="2880"/>
                </a:moveTo>
                <a:cubicBezTo>
                  <a:pt x="4868" y="2880"/>
                  <a:pt x="4871" y="2881"/>
                  <a:pt x="4873" y="2882"/>
                </a:cubicBezTo>
                <a:cubicBezTo>
                  <a:pt x="4815" y="2886"/>
                  <a:pt x="4890" y="2886"/>
                  <a:pt x="4883" y="2895"/>
                </a:cubicBezTo>
                <a:cubicBezTo>
                  <a:pt x="4860" y="2895"/>
                  <a:pt x="4844" y="2892"/>
                  <a:pt x="4832" y="2887"/>
                </a:cubicBezTo>
                <a:cubicBezTo>
                  <a:pt x="4838" y="2886"/>
                  <a:pt x="4841" y="2884"/>
                  <a:pt x="4840" y="2881"/>
                </a:cubicBezTo>
                <a:cubicBezTo>
                  <a:pt x="4847" y="2881"/>
                  <a:pt x="4857" y="2880"/>
                  <a:pt x="4864" y="2880"/>
                </a:cubicBezTo>
                <a:close/>
                <a:moveTo>
                  <a:pt x="4953" y="2873"/>
                </a:moveTo>
                <a:cubicBezTo>
                  <a:pt x="4982" y="2875"/>
                  <a:pt x="4998" y="2874"/>
                  <a:pt x="5019" y="2874"/>
                </a:cubicBezTo>
                <a:cubicBezTo>
                  <a:pt x="5023" y="2882"/>
                  <a:pt x="4993" y="2882"/>
                  <a:pt x="4979" y="2884"/>
                </a:cubicBezTo>
                <a:cubicBezTo>
                  <a:pt x="4986" y="2874"/>
                  <a:pt x="4961" y="2877"/>
                  <a:pt x="4953" y="2873"/>
                </a:cubicBezTo>
                <a:close/>
                <a:moveTo>
                  <a:pt x="5430" y="2870"/>
                </a:moveTo>
                <a:cubicBezTo>
                  <a:pt x="5432" y="2870"/>
                  <a:pt x="5434" y="2870"/>
                  <a:pt x="5436" y="2871"/>
                </a:cubicBezTo>
                <a:cubicBezTo>
                  <a:pt x="5428" y="2871"/>
                  <a:pt x="5421" y="2872"/>
                  <a:pt x="5413" y="2873"/>
                </a:cubicBezTo>
                <a:cubicBezTo>
                  <a:pt x="5418" y="2871"/>
                  <a:pt x="5424" y="2870"/>
                  <a:pt x="5430" y="2870"/>
                </a:cubicBezTo>
                <a:close/>
                <a:moveTo>
                  <a:pt x="5550" y="2861"/>
                </a:moveTo>
                <a:cubicBezTo>
                  <a:pt x="5550" y="2861"/>
                  <a:pt x="5550" y="2862"/>
                  <a:pt x="5551" y="2862"/>
                </a:cubicBezTo>
                <a:cubicBezTo>
                  <a:pt x="5549" y="2862"/>
                  <a:pt x="5548" y="2862"/>
                  <a:pt x="5547" y="2862"/>
                </a:cubicBezTo>
                <a:cubicBezTo>
                  <a:pt x="5548" y="2862"/>
                  <a:pt x="5549" y="2861"/>
                  <a:pt x="5550" y="2861"/>
                </a:cubicBezTo>
                <a:close/>
                <a:moveTo>
                  <a:pt x="4326" y="2839"/>
                </a:moveTo>
                <a:cubicBezTo>
                  <a:pt x="4334" y="2839"/>
                  <a:pt x="4340" y="2840"/>
                  <a:pt x="4343" y="2842"/>
                </a:cubicBezTo>
                <a:cubicBezTo>
                  <a:pt x="4316" y="2839"/>
                  <a:pt x="4294" y="2852"/>
                  <a:pt x="4278" y="2843"/>
                </a:cubicBezTo>
                <a:cubicBezTo>
                  <a:pt x="4283" y="2842"/>
                  <a:pt x="4308" y="2839"/>
                  <a:pt x="4326" y="2839"/>
                </a:cubicBezTo>
                <a:close/>
                <a:moveTo>
                  <a:pt x="5351" y="2808"/>
                </a:moveTo>
                <a:cubicBezTo>
                  <a:pt x="5351" y="2814"/>
                  <a:pt x="5341" y="2819"/>
                  <a:pt x="5320" y="2820"/>
                </a:cubicBezTo>
                <a:cubicBezTo>
                  <a:pt x="5320" y="2815"/>
                  <a:pt x="5313" y="2815"/>
                  <a:pt x="5304" y="2819"/>
                </a:cubicBezTo>
                <a:lnTo>
                  <a:pt x="5302" y="2811"/>
                </a:lnTo>
                <a:cubicBezTo>
                  <a:pt x="5326" y="2812"/>
                  <a:pt x="5327" y="2812"/>
                  <a:pt x="5351" y="2808"/>
                </a:cubicBezTo>
                <a:close/>
                <a:moveTo>
                  <a:pt x="5527" y="2795"/>
                </a:moveTo>
                <a:cubicBezTo>
                  <a:pt x="5537" y="2795"/>
                  <a:pt x="5544" y="2796"/>
                  <a:pt x="5545" y="2798"/>
                </a:cubicBezTo>
                <a:cubicBezTo>
                  <a:pt x="5514" y="2799"/>
                  <a:pt x="5507" y="2804"/>
                  <a:pt x="5481" y="2806"/>
                </a:cubicBezTo>
                <a:cubicBezTo>
                  <a:pt x="5473" y="2799"/>
                  <a:pt x="5505" y="2794"/>
                  <a:pt x="5527" y="2795"/>
                </a:cubicBezTo>
                <a:close/>
                <a:moveTo>
                  <a:pt x="5816" y="2773"/>
                </a:moveTo>
                <a:lnTo>
                  <a:pt x="5818" y="2778"/>
                </a:lnTo>
                <a:cubicBezTo>
                  <a:pt x="5816" y="2780"/>
                  <a:pt x="5819" y="2783"/>
                  <a:pt x="5811" y="2784"/>
                </a:cubicBezTo>
                <a:cubicBezTo>
                  <a:pt x="5665" y="2807"/>
                  <a:pt x="5571" y="2829"/>
                  <a:pt x="5382" y="2845"/>
                </a:cubicBezTo>
                <a:cubicBezTo>
                  <a:pt x="5369" y="2842"/>
                  <a:pt x="5365" y="2835"/>
                  <a:pt x="5347" y="2834"/>
                </a:cubicBezTo>
                <a:cubicBezTo>
                  <a:pt x="5366" y="2847"/>
                  <a:pt x="5279" y="2842"/>
                  <a:pt x="5317" y="2852"/>
                </a:cubicBezTo>
                <a:cubicBezTo>
                  <a:pt x="5281" y="2857"/>
                  <a:pt x="5248" y="2861"/>
                  <a:pt x="5220" y="2857"/>
                </a:cubicBezTo>
                <a:cubicBezTo>
                  <a:pt x="5261" y="2856"/>
                  <a:pt x="5236" y="2849"/>
                  <a:pt x="5227" y="2846"/>
                </a:cubicBezTo>
                <a:cubicBezTo>
                  <a:pt x="5241" y="2845"/>
                  <a:pt x="5252" y="2843"/>
                  <a:pt x="5259" y="2841"/>
                </a:cubicBezTo>
                <a:cubicBezTo>
                  <a:pt x="5278" y="2843"/>
                  <a:pt x="5268" y="2851"/>
                  <a:pt x="5277" y="2853"/>
                </a:cubicBezTo>
                <a:cubicBezTo>
                  <a:pt x="5306" y="2847"/>
                  <a:pt x="5300" y="2842"/>
                  <a:pt x="5322" y="2831"/>
                </a:cubicBezTo>
                <a:cubicBezTo>
                  <a:pt x="5351" y="2834"/>
                  <a:pt x="5358" y="2827"/>
                  <a:pt x="5386" y="2823"/>
                </a:cubicBezTo>
                <a:cubicBezTo>
                  <a:pt x="5391" y="2838"/>
                  <a:pt x="5445" y="2819"/>
                  <a:pt x="5468" y="2825"/>
                </a:cubicBezTo>
                <a:cubicBezTo>
                  <a:pt x="5468" y="2822"/>
                  <a:pt x="5478" y="2821"/>
                  <a:pt x="5475" y="2817"/>
                </a:cubicBezTo>
                <a:cubicBezTo>
                  <a:pt x="5500" y="2819"/>
                  <a:pt x="5530" y="2814"/>
                  <a:pt x="5555" y="2808"/>
                </a:cubicBezTo>
                <a:cubicBezTo>
                  <a:pt x="5559" y="2811"/>
                  <a:pt x="5564" y="2813"/>
                  <a:pt x="5572" y="2815"/>
                </a:cubicBezTo>
                <a:cubicBezTo>
                  <a:pt x="5662" y="2791"/>
                  <a:pt x="5755" y="2789"/>
                  <a:pt x="5816" y="2773"/>
                </a:cubicBezTo>
                <a:close/>
                <a:moveTo>
                  <a:pt x="5888" y="2761"/>
                </a:moveTo>
                <a:cubicBezTo>
                  <a:pt x="5917" y="2767"/>
                  <a:pt x="5840" y="2788"/>
                  <a:pt x="5834" y="2779"/>
                </a:cubicBezTo>
                <a:cubicBezTo>
                  <a:pt x="5865" y="2776"/>
                  <a:pt x="5880" y="2769"/>
                  <a:pt x="5888" y="2761"/>
                </a:cubicBezTo>
                <a:close/>
                <a:moveTo>
                  <a:pt x="6019" y="2755"/>
                </a:moveTo>
                <a:cubicBezTo>
                  <a:pt x="6025" y="2755"/>
                  <a:pt x="6030" y="2756"/>
                  <a:pt x="6033" y="2758"/>
                </a:cubicBezTo>
                <a:cubicBezTo>
                  <a:pt x="6011" y="2761"/>
                  <a:pt x="5978" y="2762"/>
                  <a:pt x="5979" y="2770"/>
                </a:cubicBezTo>
                <a:cubicBezTo>
                  <a:pt x="5993" y="2768"/>
                  <a:pt x="6005" y="2768"/>
                  <a:pt x="6011" y="2772"/>
                </a:cubicBezTo>
                <a:cubicBezTo>
                  <a:pt x="5985" y="2776"/>
                  <a:pt x="5963" y="2771"/>
                  <a:pt x="5978" y="2764"/>
                </a:cubicBezTo>
                <a:cubicBezTo>
                  <a:pt x="5962" y="2766"/>
                  <a:pt x="5963" y="2770"/>
                  <a:pt x="5955" y="2773"/>
                </a:cubicBezTo>
                <a:cubicBezTo>
                  <a:pt x="5959" y="2768"/>
                  <a:pt x="5943" y="2760"/>
                  <a:pt x="5960" y="2758"/>
                </a:cubicBezTo>
                <a:cubicBezTo>
                  <a:pt x="5975" y="2765"/>
                  <a:pt x="6001" y="2756"/>
                  <a:pt x="6019" y="2755"/>
                </a:cubicBezTo>
                <a:close/>
                <a:moveTo>
                  <a:pt x="6448" y="2739"/>
                </a:moveTo>
                <a:cubicBezTo>
                  <a:pt x="6453" y="2739"/>
                  <a:pt x="6457" y="2740"/>
                  <a:pt x="6461" y="2744"/>
                </a:cubicBezTo>
                <a:cubicBezTo>
                  <a:pt x="6436" y="2748"/>
                  <a:pt x="6413" y="2749"/>
                  <a:pt x="6411" y="2740"/>
                </a:cubicBezTo>
                <a:cubicBezTo>
                  <a:pt x="6428" y="2742"/>
                  <a:pt x="6440" y="2739"/>
                  <a:pt x="6448" y="2739"/>
                </a:cubicBezTo>
                <a:close/>
                <a:moveTo>
                  <a:pt x="6703" y="2727"/>
                </a:moveTo>
                <a:cubicBezTo>
                  <a:pt x="6705" y="2727"/>
                  <a:pt x="6707" y="2727"/>
                  <a:pt x="6709" y="2727"/>
                </a:cubicBezTo>
                <a:cubicBezTo>
                  <a:pt x="6671" y="2734"/>
                  <a:pt x="6725" y="2743"/>
                  <a:pt x="6689" y="2749"/>
                </a:cubicBezTo>
                <a:cubicBezTo>
                  <a:pt x="6681" y="2742"/>
                  <a:pt x="6690" y="2727"/>
                  <a:pt x="6703" y="2727"/>
                </a:cubicBezTo>
                <a:close/>
                <a:moveTo>
                  <a:pt x="6105" y="2726"/>
                </a:moveTo>
                <a:cubicBezTo>
                  <a:pt x="6107" y="2726"/>
                  <a:pt x="6109" y="2726"/>
                  <a:pt x="6110" y="2726"/>
                </a:cubicBezTo>
                <a:cubicBezTo>
                  <a:pt x="6103" y="2731"/>
                  <a:pt x="6089" y="2734"/>
                  <a:pt x="6076" y="2733"/>
                </a:cubicBezTo>
                <a:cubicBezTo>
                  <a:pt x="6072" y="2737"/>
                  <a:pt x="6057" y="2738"/>
                  <a:pt x="6063" y="2744"/>
                </a:cubicBezTo>
                <a:cubicBezTo>
                  <a:pt x="6091" y="2743"/>
                  <a:pt x="6093" y="2737"/>
                  <a:pt x="6118" y="2735"/>
                </a:cubicBezTo>
                <a:cubicBezTo>
                  <a:pt x="6127" y="2735"/>
                  <a:pt x="6150" y="2742"/>
                  <a:pt x="6128" y="2748"/>
                </a:cubicBezTo>
                <a:cubicBezTo>
                  <a:pt x="6114" y="2740"/>
                  <a:pt x="6079" y="2753"/>
                  <a:pt x="6057" y="2755"/>
                </a:cubicBezTo>
                <a:cubicBezTo>
                  <a:pt x="6058" y="2750"/>
                  <a:pt x="6045" y="2751"/>
                  <a:pt x="6040" y="2749"/>
                </a:cubicBezTo>
                <a:cubicBezTo>
                  <a:pt x="6066" y="2746"/>
                  <a:pt x="6032" y="2735"/>
                  <a:pt x="6060" y="2730"/>
                </a:cubicBezTo>
                <a:cubicBezTo>
                  <a:pt x="6058" y="2730"/>
                  <a:pt x="6057" y="2729"/>
                  <a:pt x="6056" y="2728"/>
                </a:cubicBezTo>
                <a:cubicBezTo>
                  <a:pt x="6076" y="2730"/>
                  <a:pt x="6093" y="2725"/>
                  <a:pt x="6105" y="2726"/>
                </a:cubicBezTo>
                <a:close/>
                <a:moveTo>
                  <a:pt x="6236" y="2719"/>
                </a:moveTo>
                <a:cubicBezTo>
                  <a:pt x="6233" y="2724"/>
                  <a:pt x="6226" y="2727"/>
                  <a:pt x="6217" y="2729"/>
                </a:cubicBezTo>
                <a:cubicBezTo>
                  <a:pt x="6222" y="2735"/>
                  <a:pt x="6225" y="2742"/>
                  <a:pt x="6213" y="2752"/>
                </a:cubicBezTo>
                <a:cubicBezTo>
                  <a:pt x="6201" y="2750"/>
                  <a:pt x="6179" y="2754"/>
                  <a:pt x="6172" y="2750"/>
                </a:cubicBezTo>
                <a:cubicBezTo>
                  <a:pt x="6201" y="2744"/>
                  <a:pt x="6207" y="2745"/>
                  <a:pt x="6219" y="2737"/>
                </a:cubicBezTo>
                <a:cubicBezTo>
                  <a:pt x="6206" y="2739"/>
                  <a:pt x="6205" y="2735"/>
                  <a:pt x="6204" y="2731"/>
                </a:cubicBezTo>
                <a:cubicBezTo>
                  <a:pt x="6187" y="2733"/>
                  <a:pt x="6168" y="2734"/>
                  <a:pt x="6151" y="2739"/>
                </a:cubicBezTo>
                <a:cubicBezTo>
                  <a:pt x="6146" y="2726"/>
                  <a:pt x="6173" y="2727"/>
                  <a:pt x="6200" y="2725"/>
                </a:cubicBezTo>
                <a:cubicBezTo>
                  <a:pt x="6198" y="2724"/>
                  <a:pt x="6196" y="2723"/>
                  <a:pt x="6191" y="2724"/>
                </a:cubicBezTo>
                <a:cubicBezTo>
                  <a:pt x="6200" y="2723"/>
                  <a:pt x="6206" y="2721"/>
                  <a:pt x="6211" y="2719"/>
                </a:cubicBezTo>
                <a:cubicBezTo>
                  <a:pt x="6212" y="2721"/>
                  <a:pt x="6212" y="2722"/>
                  <a:pt x="6213" y="2724"/>
                </a:cubicBezTo>
                <a:cubicBezTo>
                  <a:pt x="6222" y="2723"/>
                  <a:pt x="6230" y="2721"/>
                  <a:pt x="6236" y="2719"/>
                </a:cubicBezTo>
                <a:close/>
                <a:moveTo>
                  <a:pt x="6946" y="2702"/>
                </a:moveTo>
                <a:cubicBezTo>
                  <a:pt x="6947" y="2707"/>
                  <a:pt x="6950" y="2710"/>
                  <a:pt x="6956" y="2712"/>
                </a:cubicBezTo>
                <a:cubicBezTo>
                  <a:pt x="6936" y="2714"/>
                  <a:pt x="6919" y="2716"/>
                  <a:pt x="6908" y="2714"/>
                </a:cubicBezTo>
                <a:cubicBezTo>
                  <a:pt x="6934" y="2712"/>
                  <a:pt x="6931" y="2706"/>
                  <a:pt x="6946" y="2702"/>
                </a:cubicBezTo>
                <a:close/>
                <a:moveTo>
                  <a:pt x="6459" y="2689"/>
                </a:moveTo>
                <a:cubicBezTo>
                  <a:pt x="6464" y="2688"/>
                  <a:pt x="6469" y="2689"/>
                  <a:pt x="6474" y="2691"/>
                </a:cubicBezTo>
                <a:cubicBezTo>
                  <a:pt x="6452" y="2692"/>
                  <a:pt x="6426" y="2705"/>
                  <a:pt x="6411" y="2699"/>
                </a:cubicBezTo>
                <a:cubicBezTo>
                  <a:pt x="6427" y="2696"/>
                  <a:pt x="6444" y="2689"/>
                  <a:pt x="6459" y="2689"/>
                </a:cubicBezTo>
                <a:close/>
                <a:moveTo>
                  <a:pt x="6463" y="2679"/>
                </a:moveTo>
                <a:cubicBezTo>
                  <a:pt x="6460" y="2692"/>
                  <a:pt x="6373" y="2694"/>
                  <a:pt x="6404" y="2706"/>
                </a:cubicBezTo>
                <a:cubicBezTo>
                  <a:pt x="6369" y="2707"/>
                  <a:pt x="6352" y="2708"/>
                  <a:pt x="6325" y="2713"/>
                </a:cubicBezTo>
                <a:cubicBezTo>
                  <a:pt x="6326" y="2713"/>
                  <a:pt x="6326" y="2714"/>
                  <a:pt x="6326" y="2714"/>
                </a:cubicBezTo>
                <a:cubicBezTo>
                  <a:pt x="6322" y="2714"/>
                  <a:pt x="6318" y="2715"/>
                  <a:pt x="6320" y="2717"/>
                </a:cubicBezTo>
                <a:cubicBezTo>
                  <a:pt x="6325" y="2717"/>
                  <a:pt x="6333" y="2716"/>
                  <a:pt x="6333" y="2718"/>
                </a:cubicBezTo>
                <a:lnTo>
                  <a:pt x="6300" y="2722"/>
                </a:lnTo>
                <a:cubicBezTo>
                  <a:pt x="6299" y="2721"/>
                  <a:pt x="6298" y="2720"/>
                  <a:pt x="6298" y="2719"/>
                </a:cubicBezTo>
                <a:cubicBezTo>
                  <a:pt x="6297" y="2719"/>
                  <a:pt x="6295" y="2720"/>
                  <a:pt x="6294" y="2720"/>
                </a:cubicBezTo>
                <a:cubicBezTo>
                  <a:pt x="6287" y="2709"/>
                  <a:pt x="6327" y="2707"/>
                  <a:pt x="6346" y="2700"/>
                </a:cubicBezTo>
                <a:cubicBezTo>
                  <a:pt x="6369" y="2709"/>
                  <a:pt x="6407" y="2680"/>
                  <a:pt x="6463" y="2679"/>
                </a:cubicBezTo>
                <a:close/>
                <a:moveTo>
                  <a:pt x="6316" y="2669"/>
                </a:moveTo>
                <a:cubicBezTo>
                  <a:pt x="6318" y="2675"/>
                  <a:pt x="6332" y="2675"/>
                  <a:pt x="6310" y="2680"/>
                </a:cubicBezTo>
                <a:cubicBezTo>
                  <a:pt x="6307" y="2679"/>
                  <a:pt x="6308" y="2675"/>
                  <a:pt x="6300" y="2676"/>
                </a:cubicBezTo>
                <a:cubicBezTo>
                  <a:pt x="6300" y="2678"/>
                  <a:pt x="6295" y="2680"/>
                  <a:pt x="6285" y="2681"/>
                </a:cubicBezTo>
                <a:cubicBezTo>
                  <a:pt x="6282" y="2674"/>
                  <a:pt x="6301" y="2672"/>
                  <a:pt x="6316" y="2669"/>
                </a:cubicBezTo>
                <a:close/>
                <a:moveTo>
                  <a:pt x="7092" y="2668"/>
                </a:moveTo>
                <a:cubicBezTo>
                  <a:pt x="7091" y="2675"/>
                  <a:pt x="7148" y="2664"/>
                  <a:pt x="7126" y="2671"/>
                </a:cubicBezTo>
                <a:cubicBezTo>
                  <a:pt x="7087" y="2671"/>
                  <a:pt x="7114" y="2696"/>
                  <a:pt x="7081" y="2689"/>
                </a:cubicBezTo>
                <a:cubicBezTo>
                  <a:pt x="7102" y="2681"/>
                  <a:pt x="7072" y="2679"/>
                  <a:pt x="7092" y="2668"/>
                </a:cubicBezTo>
                <a:close/>
                <a:moveTo>
                  <a:pt x="6864" y="2660"/>
                </a:moveTo>
                <a:cubicBezTo>
                  <a:pt x="6881" y="2664"/>
                  <a:pt x="6847" y="2674"/>
                  <a:pt x="6844" y="2682"/>
                </a:cubicBezTo>
                <a:cubicBezTo>
                  <a:pt x="6846" y="2676"/>
                  <a:pt x="6841" y="2672"/>
                  <a:pt x="6834" y="2670"/>
                </a:cubicBezTo>
                <a:cubicBezTo>
                  <a:pt x="6859" y="2669"/>
                  <a:pt x="6852" y="2663"/>
                  <a:pt x="6864" y="2660"/>
                </a:cubicBezTo>
                <a:close/>
                <a:moveTo>
                  <a:pt x="6906" y="2653"/>
                </a:moveTo>
                <a:cubicBezTo>
                  <a:pt x="6908" y="2653"/>
                  <a:pt x="6910" y="2654"/>
                  <a:pt x="6911" y="2655"/>
                </a:cubicBezTo>
                <a:cubicBezTo>
                  <a:pt x="6889" y="2660"/>
                  <a:pt x="6924" y="2657"/>
                  <a:pt x="6921" y="2662"/>
                </a:cubicBezTo>
                <a:cubicBezTo>
                  <a:pt x="6905" y="2665"/>
                  <a:pt x="6901" y="2670"/>
                  <a:pt x="6891" y="2675"/>
                </a:cubicBezTo>
                <a:cubicBezTo>
                  <a:pt x="6891" y="2668"/>
                  <a:pt x="6890" y="2662"/>
                  <a:pt x="6880" y="2660"/>
                </a:cubicBezTo>
                <a:cubicBezTo>
                  <a:pt x="6891" y="2660"/>
                  <a:pt x="6899" y="2653"/>
                  <a:pt x="6906" y="2653"/>
                </a:cubicBezTo>
                <a:close/>
                <a:moveTo>
                  <a:pt x="6568" y="2646"/>
                </a:moveTo>
                <a:cubicBezTo>
                  <a:pt x="6576" y="2646"/>
                  <a:pt x="6581" y="2648"/>
                  <a:pt x="6579" y="2652"/>
                </a:cubicBezTo>
                <a:cubicBezTo>
                  <a:pt x="6564" y="2652"/>
                  <a:pt x="6539" y="2657"/>
                  <a:pt x="6530" y="2653"/>
                </a:cubicBezTo>
                <a:cubicBezTo>
                  <a:pt x="6537" y="2650"/>
                  <a:pt x="6556" y="2646"/>
                  <a:pt x="6568" y="2646"/>
                </a:cubicBezTo>
                <a:close/>
                <a:moveTo>
                  <a:pt x="7112" y="2646"/>
                </a:moveTo>
                <a:cubicBezTo>
                  <a:pt x="7104" y="2652"/>
                  <a:pt x="7104" y="2660"/>
                  <a:pt x="7083" y="2664"/>
                </a:cubicBezTo>
                <a:cubicBezTo>
                  <a:pt x="7079" y="2656"/>
                  <a:pt x="7090" y="2650"/>
                  <a:pt x="7112" y="2646"/>
                </a:cubicBezTo>
                <a:close/>
                <a:moveTo>
                  <a:pt x="7192" y="2643"/>
                </a:moveTo>
                <a:cubicBezTo>
                  <a:pt x="7191" y="2649"/>
                  <a:pt x="7204" y="2647"/>
                  <a:pt x="7209" y="2648"/>
                </a:cubicBezTo>
                <a:cubicBezTo>
                  <a:pt x="7178" y="2652"/>
                  <a:pt x="7124" y="2668"/>
                  <a:pt x="7115" y="2659"/>
                </a:cubicBezTo>
                <a:cubicBezTo>
                  <a:pt x="7153" y="2651"/>
                  <a:pt x="7159" y="2653"/>
                  <a:pt x="7192" y="2643"/>
                </a:cubicBezTo>
                <a:close/>
                <a:moveTo>
                  <a:pt x="6203" y="2641"/>
                </a:moveTo>
                <a:cubicBezTo>
                  <a:pt x="6208" y="2641"/>
                  <a:pt x="6211" y="2642"/>
                  <a:pt x="6213" y="2643"/>
                </a:cubicBezTo>
                <a:cubicBezTo>
                  <a:pt x="6207" y="2646"/>
                  <a:pt x="6164" y="2654"/>
                  <a:pt x="6158" y="2649"/>
                </a:cubicBezTo>
                <a:cubicBezTo>
                  <a:pt x="6162" y="2647"/>
                  <a:pt x="6188" y="2642"/>
                  <a:pt x="6203" y="2641"/>
                </a:cubicBezTo>
                <a:close/>
                <a:moveTo>
                  <a:pt x="7175" y="2591"/>
                </a:moveTo>
                <a:cubicBezTo>
                  <a:pt x="7177" y="2591"/>
                  <a:pt x="7178" y="2592"/>
                  <a:pt x="7180" y="2592"/>
                </a:cubicBezTo>
                <a:cubicBezTo>
                  <a:pt x="7162" y="2600"/>
                  <a:pt x="7124" y="2604"/>
                  <a:pt x="7120" y="2614"/>
                </a:cubicBezTo>
                <a:cubicBezTo>
                  <a:pt x="7137" y="2610"/>
                  <a:pt x="7165" y="2601"/>
                  <a:pt x="7183" y="2606"/>
                </a:cubicBezTo>
                <a:cubicBezTo>
                  <a:pt x="7164" y="2609"/>
                  <a:pt x="7151" y="2613"/>
                  <a:pt x="7145" y="2618"/>
                </a:cubicBezTo>
                <a:cubicBezTo>
                  <a:pt x="7171" y="2617"/>
                  <a:pt x="7191" y="2603"/>
                  <a:pt x="7200" y="2608"/>
                </a:cubicBezTo>
                <a:cubicBezTo>
                  <a:pt x="7145" y="2627"/>
                  <a:pt x="7025" y="2671"/>
                  <a:pt x="6982" y="2680"/>
                </a:cubicBezTo>
                <a:cubicBezTo>
                  <a:pt x="6992" y="2674"/>
                  <a:pt x="7026" y="2672"/>
                  <a:pt x="7018" y="2663"/>
                </a:cubicBezTo>
                <a:cubicBezTo>
                  <a:pt x="6988" y="2671"/>
                  <a:pt x="6998" y="2667"/>
                  <a:pt x="7001" y="2658"/>
                </a:cubicBezTo>
                <a:cubicBezTo>
                  <a:pt x="6983" y="2661"/>
                  <a:pt x="6988" y="2669"/>
                  <a:pt x="6964" y="2672"/>
                </a:cubicBezTo>
                <a:cubicBezTo>
                  <a:pt x="6968" y="2660"/>
                  <a:pt x="6950" y="2652"/>
                  <a:pt x="6929" y="2663"/>
                </a:cubicBezTo>
                <a:cubicBezTo>
                  <a:pt x="6933" y="2653"/>
                  <a:pt x="6949" y="2651"/>
                  <a:pt x="6926" y="2647"/>
                </a:cubicBezTo>
                <a:cubicBezTo>
                  <a:pt x="6940" y="2642"/>
                  <a:pt x="6961" y="2638"/>
                  <a:pt x="6962" y="2630"/>
                </a:cubicBezTo>
                <a:cubicBezTo>
                  <a:pt x="6958" y="2631"/>
                  <a:pt x="6953" y="2630"/>
                  <a:pt x="6962" y="2628"/>
                </a:cubicBezTo>
                <a:cubicBezTo>
                  <a:pt x="6975" y="2628"/>
                  <a:pt x="6979" y="2634"/>
                  <a:pt x="6995" y="2634"/>
                </a:cubicBezTo>
                <a:cubicBezTo>
                  <a:pt x="7032" y="2621"/>
                  <a:pt x="7088" y="2612"/>
                  <a:pt x="7116" y="2598"/>
                </a:cubicBezTo>
                <a:cubicBezTo>
                  <a:pt x="7125" y="2606"/>
                  <a:pt x="7098" y="2607"/>
                  <a:pt x="7096" y="2612"/>
                </a:cubicBezTo>
                <a:cubicBezTo>
                  <a:pt x="7100" y="2612"/>
                  <a:pt x="7105" y="2611"/>
                  <a:pt x="7104" y="2614"/>
                </a:cubicBezTo>
                <a:cubicBezTo>
                  <a:pt x="7124" y="2609"/>
                  <a:pt x="7118" y="2599"/>
                  <a:pt x="7140" y="2594"/>
                </a:cubicBezTo>
                <a:cubicBezTo>
                  <a:pt x="7144" y="2604"/>
                  <a:pt x="7162" y="2590"/>
                  <a:pt x="7175" y="2591"/>
                </a:cubicBezTo>
                <a:close/>
                <a:moveTo>
                  <a:pt x="6507" y="2589"/>
                </a:moveTo>
                <a:cubicBezTo>
                  <a:pt x="6513" y="2589"/>
                  <a:pt x="6517" y="2591"/>
                  <a:pt x="6518" y="2595"/>
                </a:cubicBezTo>
                <a:cubicBezTo>
                  <a:pt x="6506" y="2595"/>
                  <a:pt x="6478" y="2603"/>
                  <a:pt x="6478" y="2598"/>
                </a:cubicBezTo>
                <a:cubicBezTo>
                  <a:pt x="6485" y="2594"/>
                  <a:pt x="6498" y="2589"/>
                  <a:pt x="6507" y="2589"/>
                </a:cubicBezTo>
                <a:close/>
                <a:moveTo>
                  <a:pt x="7183" y="2562"/>
                </a:moveTo>
                <a:cubicBezTo>
                  <a:pt x="7185" y="2562"/>
                  <a:pt x="7187" y="2562"/>
                  <a:pt x="7189" y="2563"/>
                </a:cubicBezTo>
                <a:cubicBezTo>
                  <a:pt x="7164" y="2569"/>
                  <a:pt x="7139" y="2587"/>
                  <a:pt x="7127" y="2574"/>
                </a:cubicBezTo>
                <a:cubicBezTo>
                  <a:pt x="7151" y="2573"/>
                  <a:pt x="7170" y="2562"/>
                  <a:pt x="7183" y="2562"/>
                </a:cubicBezTo>
                <a:close/>
                <a:moveTo>
                  <a:pt x="7758" y="2544"/>
                </a:moveTo>
                <a:cubicBezTo>
                  <a:pt x="7763" y="2550"/>
                  <a:pt x="7745" y="2552"/>
                  <a:pt x="7753" y="2558"/>
                </a:cubicBezTo>
                <a:cubicBezTo>
                  <a:pt x="7767" y="2556"/>
                  <a:pt x="7791" y="2548"/>
                  <a:pt x="7786" y="2558"/>
                </a:cubicBezTo>
                <a:cubicBezTo>
                  <a:pt x="7766" y="2560"/>
                  <a:pt x="7749" y="2561"/>
                  <a:pt x="7738" y="2559"/>
                </a:cubicBezTo>
                <a:cubicBezTo>
                  <a:pt x="7760" y="2552"/>
                  <a:pt x="7727" y="2553"/>
                  <a:pt x="7727" y="2550"/>
                </a:cubicBezTo>
                <a:cubicBezTo>
                  <a:pt x="7737" y="2548"/>
                  <a:pt x="7748" y="2545"/>
                  <a:pt x="7758" y="2544"/>
                </a:cubicBezTo>
                <a:close/>
                <a:moveTo>
                  <a:pt x="7176" y="2543"/>
                </a:moveTo>
                <a:cubicBezTo>
                  <a:pt x="7184" y="2560"/>
                  <a:pt x="7113" y="2556"/>
                  <a:pt x="7137" y="2548"/>
                </a:cubicBezTo>
                <a:cubicBezTo>
                  <a:pt x="7137" y="2553"/>
                  <a:pt x="7164" y="2544"/>
                  <a:pt x="7176" y="2543"/>
                </a:cubicBezTo>
                <a:close/>
                <a:moveTo>
                  <a:pt x="7393" y="2538"/>
                </a:moveTo>
                <a:cubicBezTo>
                  <a:pt x="7377" y="2550"/>
                  <a:pt x="7409" y="2543"/>
                  <a:pt x="7395" y="2549"/>
                </a:cubicBezTo>
                <a:cubicBezTo>
                  <a:pt x="7329" y="2556"/>
                  <a:pt x="7294" y="2565"/>
                  <a:pt x="7259" y="2587"/>
                </a:cubicBezTo>
                <a:cubicBezTo>
                  <a:pt x="7257" y="2580"/>
                  <a:pt x="7246" y="2579"/>
                  <a:pt x="7226" y="2582"/>
                </a:cubicBezTo>
                <a:cubicBezTo>
                  <a:pt x="7227" y="2587"/>
                  <a:pt x="7226" y="2590"/>
                  <a:pt x="7220" y="2594"/>
                </a:cubicBezTo>
                <a:cubicBezTo>
                  <a:pt x="7200" y="2597"/>
                  <a:pt x="7189" y="2595"/>
                  <a:pt x="7187" y="2589"/>
                </a:cubicBezTo>
                <a:cubicBezTo>
                  <a:pt x="7258" y="2568"/>
                  <a:pt x="7321" y="2560"/>
                  <a:pt x="7393" y="2538"/>
                </a:cubicBezTo>
                <a:close/>
                <a:moveTo>
                  <a:pt x="7816" y="2521"/>
                </a:moveTo>
                <a:cubicBezTo>
                  <a:pt x="7825" y="2527"/>
                  <a:pt x="7807" y="2530"/>
                  <a:pt x="7812" y="2536"/>
                </a:cubicBezTo>
                <a:cubicBezTo>
                  <a:pt x="7822" y="2534"/>
                  <a:pt x="7831" y="2533"/>
                  <a:pt x="7829" y="2538"/>
                </a:cubicBezTo>
                <a:cubicBezTo>
                  <a:pt x="7793" y="2547"/>
                  <a:pt x="7788" y="2527"/>
                  <a:pt x="7816" y="2521"/>
                </a:cubicBezTo>
                <a:close/>
                <a:moveTo>
                  <a:pt x="7439" y="2490"/>
                </a:moveTo>
                <a:cubicBezTo>
                  <a:pt x="7442" y="2490"/>
                  <a:pt x="7444" y="2491"/>
                  <a:pt x="7446" y="2493"/>
                </a:cubicBezTo>
                <a:cubicBezTo>
                  <a:pt x="7422" y="2495"/>
                  <a:pt x="7433" y="2503"/>
                  <a:pt x="7409" y="2505"/>
                </a:cubicBezTo>
                <a:lnTo>
                  <a:pt x="7407" y="2497"/>
                </a:lnTo>
                <a:cubicBezTo>
                  <a:pt x="7425" y="2495"/>
                  <a:pt x="7433" y="2489"/>
                  <a:pt x="7439" y="2490"/>
                </a:cubicBezTo>
                <a:close/>
                <a:moveTo>
                  <a:pt x="7597" y="2486"/>
                </a:moveTo>
                <a:cubicBezTo>
                  <a:pt x="7600" y="2499"/>
                  <a:pt x="7591" y="2502"/>
                  <a:pt x="7561" y="2499"/>
                </a:cubicBezTo>
                <a:cubicBezTo>
                  <a:pt x="7564" y="2504"/>
                  <a:pt x="7553" y="2506"/>
                  <a:pt x="7556" y="2511"/>
                </a:cubicBezTo>
                <a:cubicBezTo>
                  <a:pt x="7540" y="2509"/>
                  <a:pt x="7513" y="2516"/>
                  <a:pt x="7489" y="2522"/>
                </a:cubicBezTo>
                <a:cubicBezTo>
                  <a:pt x="7466" y="2528"/>
                  <a:pt x="7444" y="2532"/>
                  <a:pt x="7438" y="2527"/>
                </a:cubicBezTo>
                <a:cubicBezTo>
                  <a:pt x="7514" y="2512"/>
                  <a:pt x="7518" y="2507"/>
                  <a:pt x="7597" y="2486"/>
                </a:cubicBezTo>
                <a:close/>
                <a:moveTo>
                  <a:pt x="7680" y="2464"/>
                </a:moveTo>
                <a:cubicBezTo>
                  <a:pt x="7674" y="2475"/>
                  <a:pt x="7633" y="2483"/>
                  <a:pt x="7607" y="2492"/>
                </a:cubicBezTo>
                <a:cubicBezTo>
                  <a:pt x="7607" y="2479"/>
                  <a:pt x="7651" y="2472"/>
                  <a:pt x="7680" y="2464"/>
                </a:cubicBezTo>
                <a:close/>
                <a:moveTo>
                  <a:pt x="8082" y="2456"/>
                </a:moveTo>
                <a:cubicBezTo>
                  <a:pt x="8104" y="2457"/>
                  <a:pt x="8075" y="2472"/>
                  <a:pt x="8095" y="2473"/>
                </a:cubicBezTo>
                <a:cubicBezTo>
                  <a:pt x="8060" y="2482"/>
                  <a:pt x="8075" y="2463"/>
                  <a:pt x="8082" y="2456"/>
                </a:cubicBezTo>
                <a:close/>
                <a:moveTo>
                  <a:pt x="7733" y="2448"/>
                </a:moveTo>
                <a:cubicBezTo>
                  <a:pt x="7742" y="2454"/>
                  <a:pt x="7684" y="2465"/>
                  <a:pt x="7688" y="2462"/>
                </a:cubicBezTo>
                <a:cubicBezTo>
                  <a:pt x="7701" y="2457"/>
                  <a:pt x="7706" y="2451"/>
                  <a:pt x="7733" y="2448"/>
                </a:cubicBezTo>
                <a:close/>
                <a:moveTo>
                  <a:pt x="8310" y="2405"/>
                </a:moveTo>
                <a:cubicBezTo>
                  <a:pt x="8299" y="2424"/>
                  <a:pt x="8243" y="2439"/>
                  <a:pt x="8208" y="2443"/>
                </a:cubicBezTo>
                <a:cubicBezTo>
                  <a:pt x="8218" y="2431"/>
                  <a:pt x="8255" y="2423"/>
                  <a:pt x="8272" y="2411"/>
                </a:cubicBezTo>
                <a:cubicBezTo>
                  <a:pt x="8299" y="2414"/>
                  <a:pt x="8252" y="2422"/>
                  <a:pt x="8244" y="2429"/>
                </a:cubicBezTo>
                <a:cubicBezTo>
                  <a:pt x="8252" y="2427"/>
                  <a:pt x="8254" y="2429"/>
                  <a:pt x="8260" y="2428"/>
                </a:cubicBezTo>
                <a:cubicBezTo>
                  <a:pt x="8279" y="2421"/>
                  <a:pt x="8283" y="2411"/>
                  <a:pt x="8310" y="2405"/>
                </a:cubicBezTo>
                <a:close/>
                <a:moveTo>
                  <a:pt x="8271" y="2397"/>
                </a:moveTo>
                <a:cubicBezTo>
                  <a:pt x="8273" y="2397"/>
                  <a:pt x="8275" y="2397"/>
                  <a:pt x="8276" y="2399"/>
                </a:cubicBezTo>
                <a:cubicBezTo>
                  <a:pt x="8272" y="2400"/>
                  <a:pt x="8268" y="2402"/>
                  <a:pt x="8270" y="2403"/>
                </a:cubicBezTo>
                <a:cubicBezTo>
                  <a:pt x="8283" y="2400"/>
                  <a:pt x="8290" y="2401"/>
                  <a:pt x="8294" y="2403"/>
                </a:cubicBezTo>
                <a:cubicBezTo>
                  <a:pt x="8278" y="2406"/>
                  <a:pt x="8245" y="2418"/>
                  <a:pt x="8240" y="2413"/>
                </a:cubicBezTo>
                <a:lnTo>
                  <a:pt x="8263" y="2408"/>
                </a:lnTo>
                <a:cubicBezTo>
                  <a:pt x="8255" y="2405"/>
                  <a:pt x="8264" y="2398"/>
                  <a:pt x="8271" y="2397"/>
                </a:cubicBezTo>
                <a:close/>
                <a:moveTo>
                  <a:pt x="7987" y="2391"/>
                </a:moveTo>
                <a:cubicBezTo>
                  <a:pt x="7989" y="2391"/>
                  <a:pt x="7990" y="2391"/>
                  <a:pt x="7992" y="2391"/>
                </a:cubicBezTo>
                <a:cubicBezTo>
                  <a:pt x="7953" y="2401"/>
                  <a:pt x="7925" y="2415"/>
                  <a:pt x="7893" y="2412"/>
                </a:cubicBezTo>
                <a:cubicBezTo>
                  <a:pt x="7916" y="2406"/>
                  <a:pt x="7961" y="2391"/>
                  <a:pt x="7987" y="2391"/>
                </a:cubicBezTo>
                <a:close/>
                <a:moveTo>
                  <a:pt x="8410" y="2387"/>
                </a:moveTo>
                <a:cubicBezTo>
                  <a:pt x="8401" y="2389"/>
                  <a:pt x="8403" y="2393"/>
                  <a:pt x="8405" y="2397"/>
                </a:cubicBezTo>
                <a:cubicBezTo>
                  <a:pt x="8366" y="2409"/>
                  <a:pt x="8362" y="2400"/>
                  <a:pt x="8341" y="2400"/>
                </a:cubicBezTo>
                <a:cubicBezTo>
                  <a:pt x="8349" y="2397"/>
                  <a:pt x="8395" y="2386"/>
                  <a:pt x="8410" y="2387"/>
                </a:cubicBezTo>
                <a:close/>
                <a:moveTo>
                  <a:pt x="7861" y="2386"/>
                </a:moveTo>
                <a:cubicBezTo>
                  <a:pt x="7864" y="2386"/>
                  <a:pt x="7867" y="2386"/>
                  <a:pt x="7870" y="2387"/>
                </a:cubicBezTo>
                <a:cubicBezTo>
                  <a:pt x="7836" y="2389"/>
                  <a:pt x="7872" y="2401"/>
                  <a:pt x="7850" y="2405"/>
                </a:cubicBezTo>
                <a:cubicBezTo>
                  <a:pt x="7845" y="2398"/>
                  <a:pt x="7813" y="2407"/>
                  <a:pt x="7802" y="2404"/>
                </a:cubicBezTo>
                <a:cubicBezTo>
                  <a:pt x="7825" y="2401"/>
                  <a:pt x="7841" y="2387"/>
                  <a:pt x="7861" y="2386"/>
                </a:cubicBezTo>
                <a:close/>
                <a:moveTo>
                  <a:pt x="9049" y="2383"/>
                </a:moveTo>
                <a:cubicBezTo>
                  <a:pt x="9046" y="2391"/>
                  <a:pt x="9012" y="2409"/>
                  <a:pt x="9006" y="2400"/>
                </a:cubicBezTo>
                <a:cubicBezTo>
                  <a:pt x="9021" y="2395"/>
                  <a:pt x="9025" y="2388"/>
                  <a:pt x="9049" y="2383"/>
                </a:cubicBezTo>
                <a:close/>
                <a:moveTo>
                  <a:pt x="7796" y="2378"/>
                </a:moveTo>
                <a:cubicBezTo>
                  <a:pt x="7799" y="2377"/>
                  <a:pt x="7801" y="2378"/>
                  <a:pt x="7803" y="2378"/>
                </a:cubicBezTo>
                <a:cubicBezTo>
                  <a:pt x="7794" y="2380"/>
                  <a:pt x="7796" y="2384"/>
                  <a:pt x="7797" y="2388"/>
                </a:cubicBezTo>
                <a:cubicBezTo>
                  <a:pt x="7770" y="2383"/>
                  <a:pt x="7735" y="2398"/>
                  <a:pt x="7718" y="2392"/>
                </a:cubicBezTo>
                <a:cubicBezTo>
                  <a:pt x="7741" y="2389"/>
                  <a:pt x="7778" y="2378"/>
                  <a:pt x="7796" y="2378"/>
                </a:cubicBezTo>
                <a:close/>
                <a:moveTo>
                  <a:pt x="8933" y="2376"/>
                </a:moveTo>
                <a:cubicBezTo>
                  <a:pt x="8934" y="2380"/>
                  <a:pt x="8938" y="2381"/>
                  <a:pt x="8943" y="2382"/>
                </a:cubicBezTo>
                <a:cubicBezTo>
                  <a:pt x="8923" y="2384"/>
                  <a:pt x="8910" y="2400"/>
                  <a:pt x="8898" y="2394"/>
                </a:cubicBezTo>
                <a:cubicBezTo>
                  <a:pt x="8922" y="2389"/>
                  <a:pt x="8916" y="2382"/>
                  <a:pt x="8933" y="2376"/>
                </a:cubicBezTo>
                <a:close/>
                <a:moveTo>
                  <a:pt x="7968" y="2365"/>
                </a:moveTo>
                <a:cubicBezTo>
                  <a:pt x="7969" y="2370"/>
                  <a:pt x="7972" y="2373"/>
                  <a:pt x="7979" y="2374"/>
                </a:cubicBezTo>
                <a:cubicBezTo>
                  <a:pt x="7948" y="2383"/>
                  <a:pt x="7942" y="2377"/>
                  <a:pt x="7917" y="2382"/>
                </a:cubicBezTo>
                <a:cubicBezTo>
                  <a:pt x="7919" y="2385"/>
                  <a:pt x="7930" y="2384"/>
                  <a:pt x="7934" y="2387"/>
                </a:cubicBezTo>
                <a:cubicBezTo>
                  <a:pt x="7929" y="2388"/>
                  <a:pt x="7924" y="2389"/>
                  <a:pt x="7919" y="2390"/>
                </a:cubicBezTo>
                <a:cubicBezTo>
                  <a:pt x="7919" y="2392"/>
                  <a:pt x="7919" y="2393"/>
                  <a:pt x="7912" y="2394"/>
                </a:cubicBezTo>
                <a:cubicBezTo>
                  <a:pt x="7916" y="2384"/>
                  <a:pt x="7886" y="2396"/>
                  <a:pt x="7886" y="2389"/>
                </a:cubicBezTo>
                <a:cubicBezTo>
                  <a:pt x="7915" y="2375"/>
                  <a:pt x="7926" y="2379"/>
                  <a:pt x="7962" y="2372"/>
                </a:cubicBezTo>
                <a:cubicBezTo>
                  <a:pt x="7963" y="2370"/>
                  <a:pt x="7961" y="2367"/>
                  <a:pt x="7968" y="2365"/>
                </a:cubicBezTo>
                <a:close/>
                <a:moveTo>
                  <a:pt x="7942" y="2357"/>
                </a:moveTo>
                <a:cubicBezTo>
                  <a:pt x="7924" y="2362"/>
                  <a:pt x="7893" y="2373"/>
                  <a:pt x="7866" y="2373"/>
                </a:cubicBezTo>
                <a:cubicBezTo>
                  <a:pt x="7877" y="2370"/>
                  <a:pt x="7917" y="2355"/>
                  <a:pt x="7942" y="2357"/>
                </a:cubicBezTo>
                <a:close/>
                <a:moveTo>
                  <a:pt x="8092" y="2347"/>
                </a:moveTo>
                <a:cubicBezTo>
                  <a:pt x="8081" y="2354"/>
                  <a:pt x="8030" y="2364"/>
                  <a:pt x="8058" y="2368"/>
                </a:cubicBezTo>
                <a:cubicBezTo>
                  <a:pt x="8034" y="2372"/>
                  <a:pt x="8043" y="2380"/>
                  <a:pt x="8014" y="2383"/>
                </a:cubicBezTo>
                <a:cubicBezTo>
                  <a:pt x="8000" y="2374"/>
                  <a:pt x="8041" y="2371"/>
                  <a:pt x="8032" y="2362"/>
                </a:cubicBezTo>
                <a:cubicBezTo>
                  <a:pt x="8011" y="2362"/>
                  <a:pt x="7998" y="2373"/>
                  <a:pt x="7986" y="2370"/>
                </a:cubicBezTo>
                <a:cubicBezTo>
                  <a:pt x="8013" y="2366"/>
                  <a:pt x="8009" y="2345"/>
                  <a:pt x="8020" y="2348"/>
                </a:cubicBezTo>
                <a:cubicBezTo>
                  <a:pt x="8019" y="2358"/>
                  <a:pt x="8030" y="2360"/>
                  <a:pt x="8047" y="2359"/>
                </a:cubicBezTo>
                <a:cubicBezTo>
                  <a:pt x="8060" y="2351"/>
                  <a:pt x="8081" y="2346"/>
                  <a:pt x="8092" y="2347"/>
                </a:cubicBezTo>
                <a:close/>
                <a:moveTo>
                  <a:pt x="8967" y="2345"/>
                </a:moveTo>
                <a:cubicBezTo>
                  <a:pt x="8968" y="2345"/>
                  <a:pt x="8970" y="2345"/>
                  <a:pt x="8973" y="2346"/>
                </a:cubicBezTo>
                <a:cubicBezTo>
                  <a:pt x="8952" y="2349"/>
                  <a:pt x="8982" y="2357"/>
                  <a:pt x="8961" y="2360"/>
                </a:cubicBezTo>
                <a:cubicBezTo>
                  <a:pt x="8959" y="2356"/>
                  <a:pt x="8940" y="2364"/>
                  <a:pt x="8937" y="2361"/>
                </a:cubicBezTo>
                <a:cubicBezTo>
                  <a:pt x="8959" y="2359"/>
                  <a:pt x="8955" y="2344"/>
                  <a:pt x="8967" y="2345"/>
                </a:cubicBezTo>
                <a:close/>
                <a:moveTo>
                  <a:pt x="3139" y="2337"/>
                </a:moveTo>
                <a:cubicBezTo>
                  <a:pt x="3142" y="2337"/>
                  <a:pt x="3146" y="2337"/>
                  <a:pt x="3149" y="2337"/>
                </a:cubicBezTo>
                <a:cubicBezTo>
                  <a:pt x="3148" y="2343"/>
                  <a:pt x="3109" y="2348"/>
                  <a:pt x="3101" y="2343"/>
                </a:cubicBezTo>
                <a:cubicBezTo>
                  <a:pt x="3119" y="2343"/>
                  <a:pt x="3118" y="2336"/>
                  <a:pt x="3139" y="2337"/>
                </a:cubicBezTo>
                <a:close/>
                <a:moveTo>
                  <a:pt x="8901" y="2336"/>
                </a:moveTo>
                <a:cubicBezTo>
                  <a:pt x="8903" y="2336"/>
                  <a:pt x="8904" y="2337"/>
                  <a:pt x="8905" y="2337"/>
                </a:cubicBezTo>
                <a:cubicBezTo>
                  <a:pt x="8876" y="2342"/>
                  <a:pt x="8883" y="2349"/>
                  <a:pt x="8870" y="2355"/>
                </a:cubicBezTo>
                <a:cubicBezTo>
                  <a:pt x="8871" y="2349"/>
                  <a:pt x="8858" y="2353"/>
                  <a:pt x="8852" y="2351"/>
                </a:cubicBezTo>
                <a:cubicBezTo>
                  <a:pt x="8857" y="2347"/>
                  <a:pt x="8889" y="2336"/>
                  <a:pt x="8901" y="2336"/>
                </a:cubicBezTo>
                <a:close/>
                <a:moveTo>
                  <a:pt x="8434" y="2331"/>
                </a:moveTo>
                <a:cubicBezTo>
                  <a:pt x="8437" y="2332"/>
                  <a:pt x="8411" y="2342"/>
                  <a:pt x="8400" y="2352"/>
                </a:cubicBezTo>
                <a:lnTo>
                  <a:pt x="8397" y="2341"/>
                </a:lnTo>
                <a:cubicBezTo>
                  <a:pt x="8422" y="2334"/>
                  <a:pt x="8432" y="2331"/>
                  <a:pt x="8434" y="2331"/>
                </a:cubicBezTo>
                <a:close/>
                <a:moveTo>
                  <a:pt x="8574" y="2329"/>
                </a:moveTo>
                <a:cubicBezTo>
                  <a:pt x="8576" y="2329"/>
                  <a:pt x="8578" y="2329"/>
                  <a:pt x="8579" y="2329"/>
                </a:cubicBezTo>
                <a:cubicBezTo>
                  <a:pt x="8579" y="2341"/>
                  <a:pt x="8509" y="2371"/>
                  <a:pt x="8493" y="2364"/>
                </a:cubicBezTo>
                <a:cubicBezTo>
                  <a:pt x="8513" y="2361"/>
                  <a:pt x="8519" y="2356"/>
                  <a:pt x="8513" y="2351"/>
                </a:cubicBezTo>
                <a:cubicBezTo>
                  <a:pt x="8544" y="2353"/>
                  <a:pt x="8551" y="2330"/>
                  <a:pt x="8574" y="2329"/>
                </a:cubicBezTo>
                <a:close/>
                <a:moveTo>
                  <a:pt x="3237" y="2319"/>
                </a:moveTo>
                <a:cubicBezTo>
                  <a:pt x="3249" y="2338"/>
                  <a:pt x="3169" y="2324"/>
                  <a:pt x="3166" y="2338"/>
                </a:cubicBezTo>
                <a:cubicBezTo>
                  <a:pt x="3169" y="2332"/>
                  <a:pt x="3129" y="2324"/>
                  <a:pt x="3164" y="2320"/>
                </a:cubicBezTo>
                <a:cubicBezTo>
                  <a:pt x="3172" y="2339"/>
                  <a:pt x="3213" y="2318"/>
                  <a:pt x="3237" y="2319"/>
                </a:cubicBezTo>
                <a:close/>
                <a:moveTo>
                  <a:pt x="8115" y="2304"/>
                </a:moveTo>
                <a:cubicBezTo>
                  <a:pt x="8125" y="2304"/>
                  <a:pt x="8131" y="2306"/>
                  <a:pt x="8131" y="2312"/>
                </a:cubicBezTo>
                <a:cubicBezTo>
                  <a:pt x="8119" y="2314"/>
                  <a:pt x="8103" y="2319"/>
                  <a:pt x="8100" y="2316"/>
                </a:cubicBezTo>
                <a:cubicBezTo>
                  <a:pt x="8136" y="2299"/>
                  <a:pt x="8078" y="2318"/>
                  <a:pt x="8074" y="2311"/>
                </a:cubicBezTo>
                <a:cubicBezTo>
                  <a:pt x="8091" y="2307"/>
                  <a:pt x="8105" y="2304"/>
                  <a:pt x="8115" y="2304"/>
                </a:cubicBezTo>
                <a:close/>
                <a:moveTo>
                  <a:pt x="8690" y="2295"/>
                </a:moveTo>
                <a:cubicBezTo>
                  <a:pt x="8695" y="2301"/>
                  <a:pt x="8679" y="2305"/>
                  <a:pt x="8687" y="2311"/>
                </a:cubicBezTo>
                <a:cubicBezTo>
                  <a:pt x="8698" y="2301"/>
                  <a:pt x="8727" y="2295"/>
                  <a:pt x="8740" y="2300"/>
                </a:cubicBezTo>
                <a:cubicBezTo>
                  <a:pt x="8686" y="2313"/>
                  <a:pt x="8651" y="2320"/>
                  <a:pt x="8606" y="2337"/>
                </a:cubicBezTo>
                <a:cubicBezTo>
                  <a:pt x="8606" y="2333"/>
                  <a:pt x="8578" y="2333"/>
                  <a:pt x="8595" y="2328"/>
                </a:cubicBezTo>
                <a:cubicBezTo>
                  <a:pt x="8626" y="2330"/>
                  <a:pt x="8659" y="2312"/>
                  <a:pt x="8690" y="2295"/>
                </a:cubicBezTo>
                <a:close/>
                <a:moveTo>
                  <a:pt x="9281" y="2295"/>
                </a:moveTo>
                <a:cubicBezTo>
                  <a:pt x="9292" y="2305"/>
                  <a:pt x="9278" y="2312"/>
                  <a:pt x="9273" y="2321"/>
                </a:cubicBezTo>
                <a:cubicBezTo>
                  <a:pt x="9262" y="2322"/>
                  <a:pt x="9236" y="2335"/>
                  <a:pt x="9235" y="2328"/>
                </a:cubicBezTo>
                <a:cubicBezTo>
                  <a:pt x="9239" y="2327"/>
                  <a:pt x="9243" y="2324"/>
                  <a:pt x="9234" y="2326"/>
                </a:cubicBezTo>
                <a:cubicBezTo>
                  <a:pt x="9228" y="2327"/>
                  <a:pt x="9219" y="2330"/>
                  <a:pt x="9218" y="2327"/>
                </a:cubicBezTo>
                <a:cubicBezTo>
                  <a:pt x="9267" y="2313"/>
                  <a:pt x="9247" y="2310"/>
                  <a:pt x="9281" y="2295"/>
                </a:cubicBezTo>
                <a:close/>
                <a:moveTo>
                  <a:pt x="8640" y="2294"/>
                </a:moveTo>
                <a:cubicBezTo>
                  <a:pt x="8645" y="2294"/>
                  <a:pt x="8647" y="2296"/>
                  <a:pt x="8643" y="2299"/>
                </a:cubicBezTo>
                <a:cubicBezTo>
                  <a:pt x="8639" y="2293"/>
                  <a:pt x="8610" y="2306"/>
                  <a:pt x="8614" y="2310"/>
                </a:cubicBezTo>
                <a:cubicBezTo>
                  <a:pt x="8625" y="2310"/>
                  <a:pt x="8638" y="2308"/>
                  <a:pt x="8646" y="2310"/>
                </a:cubicBezTo>
                <a:cubicBezTo>
                  <a:pt x="8632" y="2313"/>
                  <a:pt x="8596" y="2328"/>
                  <a:pt x="8585" y="2322"/>
                </a:cubicBezTo>
                <a:cubicBezTo>
                  <a:pt x="8629" y="2308"/>
                  <a:pt x="8561" y="2324"/>
                  <a:pt x="8574" y="2310"/>
                </a:cubicBezTo>
                <a:cubicBezTo>
                  <a:pt x="8583" y="2306"/>
                  <a:pt x="8625" y="2294"/>
                  <a:pt x="8640" y="2294"/>
                </a:cubicBezTo>
                <a:close/>
                <a:moveTo>
                  <a:pt x="8776" y="2259"/>
                </a:moveTo>
                <a:lnTo>
                  <a:pt x="8780" y="2272"/>
                </a:lnTo>
                <a:cubicBezTo>
                  <a:pt x="8762" y="2277"/>
                  <a:pt x="8758" y="2283"/>
                  <a:pt x="8749" y="2277"/>
                </a:cubicBezTo>
                <a:cubicBezTo>
                  <a:pt x="8769" y="2272"/>
                  <a:pt x="8757" y="2264"/>
                  <a:pt x="8776" y="2259"/>
                </a:cubicBezTo>
                <a:close/>
                <a:moveTo>
                  <a:pt x="8431" y="2258"/>
                </a:moveTo>
                <a:lnTo>
                  <a:pt x="8431" y="2258"/>
                </a:lnTo>
                <a:lnTo>
                  <a:pt x="8431" y="2258"/>
                </a:lnTo>
                <a:lnTo>
                  <a:pt x="8431" y="2258"/>
                </a:lnTo>
                <a:close/>
                <a:moveTo>
                  <a:pt x="8433" y="2256"/>
                </a:moveTo>
                <a:lnTo>
                  <a:pt x="8433" y="2256"/>
                </a:lnTo>
                <a:lnTo>
                  <a:pt x="8433" y="2257"/>
                </a:lnTo>
                <a:lnTo>
                  <a:pt x="8433" y="2256"/>
                </a:lnTo>
                <a:close/>
                <a:moveTo>
                  <a:pt x="8436" y="2255"/>
                </a:moveTo>
                <a:lnTo>
                  <a:pt x="8436" y="2255"/>
                </a:lnTo>
                <a:lnTo>
                  <a:pt x="8436" y="2255"/>
                </a:lnTo>
                <a:lnTo>
                  <a:pt x="8436" y="2255"/>
                </a:lnTo>
                <a:close/>
                <a:moveTo>
                  <a:pt x="8440" y="2253"/>
                </a:moveTo>
                <a:lnTo>
                  <a:pt x="8440" y="2253"/>
                </a:lnTo>
                <a:lnTo>
                  <a:pt x="8439" y="2254"/>
                </a:lnTo>
                <a:lnTo>
                  <a:pt x="8440" y="2253"/>
                </a:lnTo>
                <a:close/>
                <a:moveTo>
                  <a:pt x="8446" y="2251"/>
                </a:moveTo>
                <a:lnTo>
                  <a:pt x="8444" y="2252"/>
                </a:lnTo>
                <a:lnTo>
                  <a:pt x="8441" y="2253"/>
                </a:lnTo>
                <a:lnTo>
                  <a:pt x="8446" y="2251"/>
                </a:lnTo>
                <a:close/>
                <a:moveTo>
                  <a:pt x="8492" y="2251"/>
                </a:moveTo>
                <a:lnTo>
                  <a:pt x="8486" y="2252"/>
                </a:lnTo>
                <a:lnTo>
                  <a:pt x="8485" y="2253"/>
                </a:lnTo>
                <a:lnTo>
                  <a:pt x="8480" y="2255"/>
                </a:lnTo>
                <a:lnTo>
                  <a:pt x="8478" y="2255"/>
                </a:lnTo>
                <a:lnTo>
                  <a:pt x="8473" y="2257"/>
                </a:lnTo>
                <a:lnTo>
                  <a:pt x="8470" y="2258"/>
                </a:lnTo>
                <a:lnTo>
                  <a:pt x="8466" y="2259"/>
                </a:lnTo>
                <a:lnTo>
                  <a:pt x="8463" y="2260"/>
                </a:lnTo>
                <a:lnTo>
                  <a:pt x="8458" y="2261"/>
                </a:lnTo>
                <a:lnTo>
                  <a:pt x="8455" y="2262"/>
                </a:lnTo>
                <a:lnTo>
                  <a:pt x="8451" y="2263"/>
                </a:lnTo>
                <a:lnTo>
                  <a:pt x="8448" y="2264"/>
                </a:lnTo>
                <a:lnTo>
                  <a:pt x="8444" y="2264"/>
                </a:lnTo>
                <a:lnTo>
                  <a:pt x="8442" y="2265"/>
                </a:lnTo>
                <a:lnTo>
                  <a:pt x="8437" y="2265"/>
                </a:lnTo>
                <a:lnTo>
                  <a:pt x="8441" y="2265"/>
                </a:lnTo>
                <a:lnTo>
                  <a:pt x="8442" y="2265"/>
                </a:lnTo>
                <a:lnTo>
                  <a:pt x="8443" y="2265"/>
                </a:lnTo>
                <a:lnTo>
                  <a:pt x="8444" y="2264"/>
                </a:lnTo>
                <a:lnTo>
                  <a:pt x="8446" y="2264"/>
                </a:lnTo>
                <a:lnTo>
                  <a:pt x="8448" y="2264"/>
                </a:lnTo>
                <a:lnTo>
                  <a:pt x="8449" y="2263"/>
                </a:lnTo>
                <a:lnTo>
                  <a:pt x="8451" y="2263"/>
                </a:lnTo>
                <a:lnTo>
                  <a:pt x="8453" y="2263"/>
                </a:lnTo>
                <a:lnTo>
                  <a:pt x="8455" y="2262"/>
                </a:lnTo>
                <a:lnTo>
                  <a:pt x="8457" y="2262"/>
                </a:lnTo>
                <a:lnTo>
                  <a:pt x="8458" y="2261"/>
                </a:lnTo>
                <a:lnTo>
                  <a:pt x="8460" y="2261"/>
                </a:lnTo>
                <a:lnTo>
                  <a:pt x="8463" y="2260"/>
                </a:lnTo>
                <a:lnTo>
                  <a:pt x="8464" y="2260"/>
                </a:lnTo>
                <a:lnTo>
                  <a:pt x="8466" y="2259"/>
                </a:lnTo>
                <a:lnTo>
                  <a:pt x="8467" y="2259"/>
                </a:lnTo>
                <a:lnTo>
                  <a:pt x="8470" y="2258"/>
                </a:lnTo>
                <a:lnTo>
                  <a:pt x="8472" y="2257"/>
                </a:lnTo>
                <a:lnTo>
                  <a:pt x="8473" y="2257"/>
                </a:lnTo>
                <a:lnTo>
                  <a:pt x="8474" y="2257"/>
                </a:lnTo>
                <a:lnTo>
                  <a:pt x="8478" y="2255"/>
                </a:lnTo>
                <a:lnTo>
                  <a:pt x="8480" y="2255"/>
                </a:lnTo>
                <a:lnTo>
                  <a:pt x="8480" y="2255"/>
                </a:lnTo>
                <a:lnTo>
                  <a:pt x="8481" y="2254"/>
                </a:lnTo>
                <a:lnTo>
                  <a:pt x="8485" y="2253"/>
                </a:lnTo>
                <a:lnTo>
                  <a:pt x="8486" y="2252"/>
                </a:lnTo>
                <a:lnTo>
                  <a:pt x="8486" y="2252"/>
                </a:lnTo>
                <a:lnTo>
                  <a:pt x="8487" y="2252"/>
                </a:lnTo>
                <a:cubicBezTo>
                  <a:pt x="8488" y="2252"/>
                  <a:pt x="8490" y="2251"/>
                  <a:pt x="8492" y="2251"/>
                </a:cubicBezTo>
                <a:close/>
                <a:moveTo>
                  <a:pt x="8451" y="2250"/>
                </a:moveTo>
                <a:lnTo>
                  <a:pt x="8449" y="2251"/>
                </a:lnTo>
                <a:lnTo>
                  <a:pt x="8448" y="2251"/>
                </a:lnTo>
                <a:lnTo>
                  <a:pt x="8451" y="2250"/>
                </a:lnTo>
                <a:close/>
                <a:moveTo>
                  <a:pt x="8490" y="2249"/>
                </a:moveTo>
                <a:lnTo>
                  <a:pt x="8490" y="2249"/>
                </a:lnTo>
                <a:lnTo>
                  <a:pt x="8490" y="2249"/>
                </a:lnTo>
                <a:lnTo>
                  <a:pt x="8490" y="2249"/>
                </a:lnTo>
                <a:close/>
                <a:moveTo>
                  <a:pt x="8460" y="2248"/>
                </a:moveTo>
                <a:lnTo>
                  <a:pt x="8460" y="2248"/>
                </a:lnTo>
                <a:lnTo>
                  <a:pt x="8459" y="2249"/>
                </a:lnTo>
                <a:lnTo>
                  <a:pt x="8460" y="2248"/>
                </a:lnTo>
                <a:close/>
                <a:moveTo>
                  <a:pt x="8487" y="2248"/>
                </a:moveTo>
                <a:lnTo>
                  <a:pt x="8488" y="2248"/>
                </a:lnTo>
                <a:lnTo>
                  <a:pt x="8488" y="2248"/>
                </a:lnTo>
                <a:lnTo>
                  <a:pt x="8487" y="2248"/>
                </a:lnTo>
                <a:close/>
                <a:moveTo>
                  <a:pt x="8482" y="2247"/>
                </a:moveTo>
                <a:lnTo>
                  <a:pt x="8485" y="2247"/>
                </a:lnTo>
                <a:lnTo>
                  <a:pt x="8484" y="2247"/>
                </a:lnTo>
                <a:lnTo>
                  <a:pt x="8482" y="2247"/>
                </a:lnTo>
                <a:close/>
                <a:moveTo>
                  <a:pt x="8476" y="2247"/>
                </a:moveTo>
                <a:lnTo>
                  <a:pt x="8471" y="2247"/>
                </a:lnTo>
                <a:lnTo>
                  <a:pt x="8470" y="2247"/>
                </a:lnTo>
                <a:lnTo>
                  <a:pt x="8476" y="2247"/>
                </a:lnTo>
                <a:close/>
                <a:moveTo>
                  <a:pt x="8476" y="2247"/>
                </a:moveTo>
                <a:lnTo>
                  <a:pt x="8481" y="2247"/>
                </a:lnTo>
                <a:lnTo>
                  <a:pt x="8480" y="2247"/>
                </a:lnTo>
                <a:lnTo>
                  <a:pt x="8476" y="2247"/>
                </a:lnTo>
                <a:close/>
                <a:moveTo>
                  <a:pt x="8635" y="2240"/>
                </a:moveTo>
                <a:cubicBezTo>
                  <a:pt x="8647" y="2240"/>
                  <a:pt x="8617" y="2254"/>
                  <a:pt x="8645" y="2252"/>
                </a:cubicBezTo>
                <a:cubicBezTo>
                  <a:pt x="8614" y="2258"/>
                  <a:pt x="8587" y="2270"/>
                  <a:pt x="8584" y="2263"/>
                </a:cubicBezTo>
                <a:cubicBezTo>
                  <a:pt x="8613" y="2258"/>
                  <a:pt x="8635" y="2244"/>
                  <a:pt x="8618" y="2242"/>
                </a:cubicBezTo>
                <a:cubicBezTo>
                  <a:pt x="8627" y="2241"/>
                  <a:pt x="8632" y="2240"/>
                  <a:pt x="8635" y="2240"/>
                </a:cubicBezTo>
                <a:close/>
                <a:moveTo>
                  <a:pt x="8851" y="2234"/>
                </a:moveTo>
                <a:cubicBezTo>
                  <a:pt x="8853" y="2234"/>
                  <a:pt x="8855" y="2234"/>
                  <a:pt x="8858" y="2235"/>
                </a:cubicBezTo>
                <a:cubicBezTo>
                  <a:pt x="8840" y="2238"/>
                  <a:pt x="8852" y="2245"/>
                  <a:pt x="8838" y="2248"/>
                </a:cubicBezTo>
                <a:cubicBezTo>
                  <a:pt x="8828" y="2245"/>
                  <a:pt x="8802" y="2262"/>
                  <a:pt x="8791" y="2255"/>
                </a:cubicBezTo>
                <a:cubicBezTo>
                  <a:pt x="8812" y="2248"/>
                  <a:pt x="8778" y="2254"/>
                  <a:pt x="8781" y="2249"/>
                </a:cubicBezTo>
                <a:cubicBezTo>
                  <a:pt x="8808" y="2239"/>
                  <a:pt x="8799" y="2254"/>
                  <a:pt x="8814" y="2252"/>
                </a:cubicBezTo>
                <a:cubicBezTo>
                  <a:pt x="8830" y="2248"/>
                  <a:pt x="8837" y="2234"/>
                  <a:pt x="8851" y="2234"/>
                </a:cubicBezTo>
                <a:close/>
                <a:moveTo>
                  <a:pt x="8929" y="2230"/>
                </a:moveTo>
                <a:cubicBezTo>
                  <a:pt x="8923" y="2241"/>
                  <a:pt x="8943" y="2234"/>
                  <a:pt x="8947" y="2237"/>
                </a:cubicBezTo>
                <a:cubicBezTo>
                  <a:pt x="8929" y="2244"/>
                  <a:pt x="8918" y="2248"/>
                  <a:pt x="8902" y="2246"/>
                </a:cubicBezTo>
                <a:cubicBezTo>
                  <a:pt x="8927" y="2242"/>
                  <a:pt x="8915" y="2235"/>
                  <a:pt x="8929" y="2230"/>
                </a:cubicBezTo>
                <a:close/>
                <a:moveTo>
                  <a:pt x="7906" y="2208"/>
                </a:moveTo>
                <a:cubicBezTo>
                  <a:pt x="7911" y="2208"/>
                  <a:pt x="7915" y="2208"/>
                  <a:pt x="7918" y="2209"/>
                </a:cubicBezTo>
                <a:cubicBezTo>
                  <a:pt x="7879" y="2219"/>
                  <a:pt x="7855" y="2218"/>
                  <a:pt x="7825" y="2221"/>
                </a:cubicBezTo>
                <a:cubicBezTo>
                  <a:pt x="7847" y="2219"/>
                  <a:pt x="7844" y="2213"/>
                  <a:pt x="7862" y="2210"/>
                </a:cubicBezTo>
                <a:cubicBezTo>
                  <a:pt x="7876" y="2215"/>
                  <a:pt x="7893" y="2209"/>
                  <a:pt x="7906" y="2208"/>
                </a:cubicBezTo>
                <a:close/>
                <a:moveTo>
                  <a:pt x="8994" y="2205"/>
                </a:moveTo>
                <a:cubicBezTo>
                  <a:pt x="8999" y="2212"/>
                  <a:pt x="8954" y="2227"/>
                  <a:pt x="8943" y="2224"/>
                </a:cubicBezTo>
                <a:cubicBezTo>
                  <a:pt x="8964" y="2218"/>
                  <a:pt x="8973" y="2211"/>
                  <a:pt x="8994" y="2205"/>
                </a:cubicBezTo>
                <a:close/>
                <a:moveTo>
                  <a:pt x="7800" y="2202"/>
                </a:moveTo>
                <a:cubicBezTo>
                  <a:pt x="7802" y="2202"/>
                  <a:pt x="7803" y="2203"/>
                  <a:pt x="7804" y="2203"/>
                </a:cubicBezTo>
                <a:cubicBezTo>
                  <a:pt x="7791" y="2206"/>
                  <a:pt x="7745" y="2226"/>
                  <a:pt x="7743" y="2214"/>
                </a:cubicBezTo>
                <a:cubicBezTo>
                  <a:pt x="7759" y="2212"/>
                  <a:pt x="7788" y="2202"/>
                  <a:pt x="7800" y="2202"/>
                </a:cubicBezTo>
                <a:close/>
                <a:moveTo>
                  <a:pt x="8492" y="2196"/>
                </a:moveTo>
                <a:cubicBezTo>
                  <a:pt x="8472" y="2216"/>
                  <a:pt x="8418" y="2206"/>
                  <a:pt x="8387" y="2224"/>
                </a:cubicBezTo>
                <a:cubicBezTo>
                  <a:pt x="8393" y="2232"/>
                  <a:pt x="8414" y="2210"/>
                  <a:pt x="8411" y="2224"/>
                </a:cubicBezTo>
                <a:cubicBezTo>
                  <a:pt x="8398" y="2226"/>
                  <a:pt x="8368" y="2238"/>
                  <a:pt x="8366" y="2232"/>
                </a:cubicBezTo>
                <a:cubicBezTo>
                  <a:pt x="8386" y="2206"/>
                  <a:pt x="8460" y="2208"/>
                  <a:pt x="8492" y="2196"/>
                </a:cubicBezTo>
                <a:close/>
                <a:moveTo>
                  <a:pt x="8873" y="2194"/>
                </a:moveTo>
                <a:cubicBezTo>
                  <a:pt x="8875" y="2194"/>
                  <a:pt x="8876" y="2194"/>
                  <a:pt x="8878" y="2195"/>
                </a:cubicBezTo>
                <a:cubicBezTo>
                  <a:pt x="8864" y="2200"/>
                  <a:pt x="8875" y="2207"/>
                  <a:pt x="8850" y="2210"/>
                </a:cubicBezTo>
                <a:cubicBezTo>
                  <a:pt x="8840" y="2206"/>
                  <a:pt x="8860" y="2194"/>
                  <a:pt x="8873" y="2194"/>
                </a:cubicBezTo>
                <a:close/>
                <a:moveTo>
                  <a:pt x="8707" y="2190"/>
                </a:moveTo>
                <a:cubicBezTo>
                  <a:pt x="8698" y="2203"/>
                  <a:pt x="8733" y="2185"/>
                  <a:pt x="8732" y="2193"/>
                </a:cubicBezTo>
                <a:cubicBezTo>
                  <a:pt x="8695" y="2200"/>
                  <a:pt x="8680" y="2209"/>
                  <a:pt x="8659" y="2217"/>
                </a:cubicBezTo>
                <a:cubicBezTo>
                  <a:pt x="8659" y="2214"/>
                  <a:pt x="8655" y="2210"/>
                  <a:pt x="8664" y="2207"/>
                </a:cubicBezTo>
                <a:cubicBezTo>
                  <a:pt x="8676" y="2212"/>
                  <a:pt x="8686" y="2194"/>
                  <a:pt x="8707" y="2190"/>
                </a:cubicBezTo>
                <a:close/>
                <a:moveTo>
                  <a:pt x="9512" y="2188"/>
                </a:moveTo>
                <a:cubicBezTo>
                  <a:pt x="9514" y="2188"/>
                  <a:pt x="9515" y="2188"/>
                  <a:pt x="9515" y="2189"/>
                </a:cubicBezTo>
                <a:cubicBezTo>
                  <a:pt x="9477" y="2197"/>
                  <a:pt x="9491" y="2207"/>
                  <a:pt x="9467" y="2215"/>
                </a:cubicBezTo>
                <a:cubicBezTo>
                  <a:pt x="9459" y="2209"/>
                  <a:pt x="9485" y="2204"/>
                  <a:pt x="9477" y="2198"/>
                </a:cubicBezTo>
                <a:cubicBezTo>
                  <a:pt x="9486" y="2196"/>
                  <a:pt x="9505" y="2187"/>
                  <a:pt x="9512" y="2188"/>
                </a:cubicBezTo>
                <a:close/>
                <a:moveTo>
                  <a:pt x="9041" y="2182"/>
                </a:moveTo>
                <a:lnTo>
                  <a:pt x="9041" y="2183"/>
                </a:lnTo>
                <a:cubicBezTo>
                  <a:pt x="9040" y="2184"/>
                  <a:pt x="9039" y="2185"/>
                  <a:pt x="9037" y="2187"/>
                </a:cubicBezTo>
                <a:cubicBezTo>
                  <a:pt x="9035" y="2186"/>
                  <a:pt x="9033" y="2186"/>
                  <a:pt x="9031" y="2186"/>
                </a:cubicBezTo>
                <a:lnTo>
                  <a:pt x="9029" y="2186"/>
                </a:lnTo>
                <a:lnTo>
                  <a:pt x="9027" y="2186"/>
                </a:lnTo>
                <a:lnTo>
                  <a:pt x="9026" y="2186"/>
                </a:lnTo>
                <a:lnTo>
                  <a:pt x="9024" y="2186"/>
                </a:lnTo>
                <a:cubicBezTo>
                  <a:pt x="9016" y="2188"/>
                  <a:pt x="9007" y="2192"/>
                  <a:pt x="8999" y="2194"/>
                </a:cubicBezTo>
                <a:lnTo>
                  <a:pt x="8993" y="2196"/>
                </a:lnTo>
                <a:lnTo>
                  <a:pt x="8992" y="2196"/>
                </a:lnTo>
                <a:lnTo>
                  <a:pt x="8986" y="2196"/>
                </a:lnTo>
                <a:lnTo>
                  <a:pt x="8984" y="2196"/>
                </a:lnTo>
                <a:lnTo>
                  <a:pt x="8983" y="2196"/>
                </a:lnTo>
                <a:cubicBezTo>
                  <a:pt x="8985" y="2196"/>
                  <a:pt x="8987" y="2196"/>
                  <a:pt x="8990" y="2196"/>
                </a:cubicBezTo>
                <a:lnTo>
                  <a:pt x="8992" y="2196"/>
                </a:lnTo>
                <a:lnTo>
                  <a:pt x="8992" y="2196"/>
                </a:lnTo>
                <a:lnTo>
                  <a:pt x="8993" y="2196"/>
                </a:lnTo>
                <a:lnTo>
                  <a:pt x="8996" y="2195"/>
                </a:lnTo>
                <a:cubicBezTo>
                  <a:pt x="9005" y="2193"/>
                  <a:pt x="9014" y="2188"/>
                  <a:pt x="9024" y="2187"/>
                </a:cubicBezTo>
                <a:lnTo>
                  <a:pt x="9026" y="2186"/>
                </a:lnTo>
                <a:lnTo>
                  <a:pt x="9029" y="2186"/>
                </a:lnTo>
                <a:lnTo>
                  <a:pt x="9030" y="2186"/>
                </a:lnTo>
                <a:cubicBezTo>
                  <a:pt x="9033" y="2186"/>
                  <a:pt x="9035" y="2186"/>
                  <a:pt x="9037" y="2187"/>
                </a:cubicBezTo>
                <a:cubicBezTo>
                  <a:pt x="9040" y="2185"/>
                  <a:pt x="9041" y="2183"/>
                  <a:pt x="9041" y="2182"/>
                </a:cubicBezTo>
                <a:lnTo>
                  <a:pt x="9041" y="2182"/>
                </a:lnTo>
                <a:close/>
                <a:moveTo>
                  <a:pt x="9041" y="2182"/>
                </a:moveTo>
                <a:lnTo>
                  <a:pt x="9041" y="2182"/>
                </a:lnTo>
                <a:lnTo>
                  <a:pt x="9041" y="2182"/>
                </a:lnTo>
                <a:lnTo>
                  <a:pt x="9041" y="2182"/>
                </a:lnTo>
                <a:close/>
                <a:moveTo>
                  <a:pt x="9029" y="2182"/>
                </a:moveTo>
                <a:lnTo>
                  <a:pt x="9028" y="2182"/>
                </a:lnTo>
                <a:lnTo>
                  <a:pt x="9027" y="2182"/>
                </a:lnTo>
                <a:lnTo>
                  <a:pt x="9029" y="2182"/>
                </a:lnTo>
                <a:close/>
                <a:moveTo>
                  <a:pt x="7694" y="2182"/>
                </a:moveTo>
                <a:lnTo>
                  <a:pt x="7695" y="2184"/>
                </a:lnTo>
                <a:cubicBezTo>
                  <a:pt x="7690" y="2184"/>
                  <a:pt x="7691" y="2183"/>
                  <a:pt x="7694" y="2182"/>
                </a:cubicBezTo>
                <a:close/>
                <a:moveTo>
                  <a:pt x="8752" y="2180"/>
                </a:moveTo>
                <a:lnTo>
                  <a:pt x="8752" y="2180"/>
                </a:lnTo>
                <a:lnTo>
                  <a:pt x="8752" y="2180"/>
                </a:lnTo>
                <a:lnTo>
                  <a:pt x="8752" y="2180"/>
                </a:lnTo>
                <a:close/>
                <a:moveTo>
                  <a:pt x="9502" y="2179"/>
                </a:moveTo>
                <a:cubicBezTo>
                  <a:pt x="9505" y="2179"/>
                  <a:pt x="9507" y="2180"/>
                  <a:pt x="9505" y="2183"/>
                </a:cubicBezTo>
                <a:cubicBezTo>
                  <a:pt x="9483" y="2192"/>
                  <a:pt x="9442" y="2190"/>
                  <a:pt x="9472" y="2182"/>
                </a:cubicBezTo>
                <a:cubicBezTo>
                  <a:pt x="9466" y="2193"/>
                  <a:pt x="9492" y="2180"/>
                  <a:pt x="9502" y="2179"/>
                </a:cubicBezTo>
                <a:close/>
                <a:moveTo>
                  <a:pt x="8756" y="2177"/>
                </a:moveTo>
                <a:lnTo>
                  <a:pt x="8755" y="2178"/>
                </a:lnTo>
                <a:lnTo>
                  <a:pt x="8755" y="2177"/>
                </a:lnTo>
                <a:lnTo>
                  <a:pt x="8756" y="2177"/>
                </a:lnTo>
                <a:close/>
                <a:moveTo>
                  <a:pt x="8758" y="2175"/>
                </a:moveTo>
                <a:lnTo>
                  <a:pt x="8758" y="2176"/>
                </a:lnTo>
                <a:lnTo>
                  <a:pt x="8758" y="2176"/>
                </a:lnTo>
                <a:lnTo>
                  <a:pt x="8758" y="2175"/>
                </a:lnTo>
                <a:close/>
                <a:moveTo>
                  <a:pt x="8453" y="2174"/>
                </a:moveTo>
                <a:cubicBezTo>
                  <a:pt x="8455" y="2177"/>
                  <a:pt x="8372" y="2210"/>
                  <a:pt x="8380" y="2198"/>
                </a:cubicBezTo>
                <a:cubicBezTo>
                  <a:pt x="8396" y="2199"/>
                  <a:pt x="8425" y="2180"/>
                  <a:pt x="8453" y="2174"/>
                </a:cubicBezTo>
                <a:close/>
                <a:moveTo>
                  <a:pt x="8759" y="2174"/>
                </a:moveTo>
                <a:lnTo>
                  <a:pt x="8759" y="2174"/>
                </a:lnTo>
                <a:lnTo>
                  <a:pt x="8759" y="2174"/>
                </a:lnTo>
                <a:lnTo>
                  <a:pt x="8759" y="2174"/>
                </a:lnTo>
                <a:close/>
                <a:moveTo>
                  <a:pt x="8760" y="2173"/>
                </a:moveTo>
                <a:lnTo>
                  <a:pt x="8760" y="2173"/>
                </a:lnTo>
                <a:lnTo>
                  <a:pt x="8760" y="2173"/>
                </a:lnTo>
                <a:lnTo>
                  <a:pt x="8760" y="2173"/>
                </a:lnTo>
                <a:close/>
                <a:moveTo>
                  <a:pt x="8759" y="2172"/>
                </a:moveTo>
                <a:lnTo>
                  <a:pt x="8760" y="2172"/>
                </a:lnTo>
                <a:lnTo>
                  <a:pt x="8759" y="2172"/>
                </a:lnTo>
                <a:lnTo>
                  <a:pt x="8759" y="2172"/>
                </a:lnTo>
                <a:close/>
                <a:moveTo>
                  <a:pt x="8758" y="2172"/>
                </a:moveTo>
                <a:lnTo>
                  <a:pt x="8759" y="2172"/>
                </a:lnTo>
                <a:lnTo>
                  <a:pt x="8758" y="2172"/>
                </a:lnTo>
                <a:lnTo>
                  <a:pt x="8758" y="2172"/>
                </a:lnTo>
                <a:close/>
                <a:moveTo>
                  <a:pt x="8756" y="2171"/>
                </a:moveTo>
                <a:lnTo>
                  <a:pt x="8754" y="2171"/>
                </a:lnTo>
                <a:lnTo>
                  <a:pt x="8756" y="2171"/>
                </a:lnTo>
                <a:lnTo>
                  <a:pt x="8756" y="2171"/>
                </a:lnTo>
                <a:lnTo>
                  <a:pt x="8756" y="2171"/>
                </a:lnTo>
                <a:close/>
                <a:moveTo>
                  <a:pt x="9386" y="2167"/>
                </a:moveTo>
                <a:cubicBezTo>
                  <a:pt x="9370" y="2176"/>
                  <a:pt x="9387" y="2185"/>
                  <a:pt x="9376" y="2184"/>
                </a:cubicBezTo>
                <a:cubicBezTo>
                  <a:pt x="9369" y="2171"/>
                  <a:pt x="9312" y="2197"/>
                  <a:pt x="9320" y="2186"/>
                </a:cubicBezTo>
                <a:cubicBezTo>
                  <a:pt x="9333" y="2184"/>
                  <a:pt x="9359" y="2176"/>
                  <a:pt x="9386" y="2167"/>
                </a:cubicBezTo>
                <a:close/>
                <a:moveTo>
                  <a:pt x="8749" y="2157"/>
                </a:moveTo>
                <a:lnTo>
                  <a:pt x="8739" y="2159"/>
                </a:lnTo>
                <a:cubicBezTo>
                  <a:pt x="8734" y="2160"/>
                  <a:pt x="8729" y="2160"/>
                  <a:pt x="8726" y="2160"/>
                </a:cubicBezTo>
                <a:lnTo>
                  <a:pt x="8723" y="2159"/>
                </a:lnTo>
                <a:lnTo>
                  <a:pt x="8723" y="2159"/>
                </a:lnTo>
                <a:cubicBezTo>
                  <a:pt x="8728" y="2161"/>
                  <a:pt x="8740" y="2159"/>
                  <a:pt x="8750" y="2158"/>
                </a:cubicBezTo>
                <a:lnTo>
                  <a:pt x="8749" y="2157"/>
                </a:lnTo>
                <a:close/>
                <a:moveTo>
                  <a:pt x="9082" y="2151"/>
                </a:moveTo>
                <a:cubicBezTo>
                  <a:pt x="9076" y="2169"/>
                  <a:pt x="9061" y="2173"/>
                  <a:pt x="9068" y="2184"/>
                </a:cubicBezTo>
                <a:cubicBezTo>
                  <a:pt x="9034" y="2195"/>
                  <a:pt x="9024" y="2191"/>
                  <a:pt x="9010" y="2203"/>
                </a:cubicBezTo>
                <a:cubicBezTo>
                  <a:pt x="8996" y="2187"/>
                  <a:pt x="8928" y="2226"/>
                  <a:pt x="8911" y="2224"/>
                </a:cubicBezTo>
                <a:cubicBezTo>
                  <a:pt x="8922" y="2213"/>
                  <a:pt x="8972" y="2206"/>
                  <a:pt x="8967" y="2195"/>
                </a:cubicBezTo>
                <a:cubicBezTo>
                  <a:pt x="8955" y="2191"/>
                  <a:pt x="8946" y="2205"/>
                  <a:pt x="8936" y="2200"/>
                </a:cubicBezTo>
                <a:cubicBezTo>
                  <a:pt x="8975" y="2190"/>
                  <a:pt x="9020" y="2171"/>
                  <a:pt x="9048" y="2172"/>
                </a:cubicBezTo>
                <a:cubicBezTo>
                  <a:pt x="9040" y="2166"/>
                  <a:pt x="9057" y="2162"/>
                  <a:pt x="9051" y="2156"/>
                </a:cubicBezTo>
                <a:cubicBezTo>
                  <a:pt x="9065" y="2152"/>
                  <a:pt x="9069" y="2155"/>
                  <a:pt x="9082" y="2151"/>
                </a:cubicBezTo>
                <a:close/>
                <a:moveTo>
                  <a:pt x="7780" y="2146"/>
                </a:moveTo>
                <a:cubicBezTo>
                  <a:pt x="7777" y="2153"/>
                  <a:pt x="7750" y="2163"/>
                  <a:pt x="7727" y="2170"/>
                </a:cubicBezTo>
                <a:cubicBezTo>
                  <a:pt x="7713" y="2175"/>
                  <a:pt x="7700" y="2179"/>
                  <a:pt x="7694" y="2182"/>
                </a:cubicBezTo>
                <a:lnTo>
                  <a:pt x="7693" y="2176"/>
                </a:lnTo>
                <a:cubicBezTo>
                  <a:pt x="7734" y="2159"/>
                  <a:pt x="7749" y="2160"/>
                  <a:pt x="7780" y="2146"/>
                </a:cubicBezTo>
                <a:close/>
                <a:moveTo>
                  <a:pt x="8966" y="2146"/>
                </a:moveTo>
                <a:cubicBezTo>
                  <a:pt x="8970" y="2146"/>
                  <a:pt x="8973" y="2147"/>
                  <a:pt x="8977" y="2149"/>
                </a:cubicBezTo>
                <a:cubicBezTo>
                  <a:pt x="8961" y="2152"/>
                  <a:pt x="8926" y="2167"/>
                  <a:pt x="8930" y="2155"/>
                </a:cubicBezTo>
                <a:cubicBezTo>
                  <a:pt x="8948" y="2150"/>
                  <a:pt x="8956" y="2146"/>
                  <a:pt x="8963" y="2146"/>
                </a:cubicBezTo>
                <a:cubicBezTo>
                  <a:pt x="8964" y="2146"/>
                  <a:pt x="8965" y="2146"/>
                  <a:pt x="8966" y="2146"/>
                </a:cubicBezTo>
                <a:close/>
                <a:moveTo>
                  <a:pt x="8785" y="2145"/>
                </a:moveTo>
                <a:lnTo>
                  <a:pt x="8784" y="2145"/>
                </a:lnTo>
                <a:lnTo>
                  <a:pt x="8763" y="2148"/>
                </a:lnTo>
                <a:cubicBezTo>
                  <a:pt x="8756" y="2149"/>
                  <a:pt x="8749" y="2150"/>
                  <a:pt x="8742" y="2151"/>
                </a:cubicBezTo>
                <a:lnTo>
                  <a:pt x="8742" y="2151"/>
                </a:lnTo>
                <a:lnTo>
                  <a:pt x="8763" y="2148"/>
                </a:lnTo>
                <a:cubicBezTo>
                  <a:pt x="8771" y="2147"/>
                  <a:pt x="8778" y="2146"/>
                  <a:pt x="8785" y="2145"/>
                </a:cubicBezTo>
                <a:close/>
                <a:moveTo>
                  <a:pt x="8463" y="2142"/>
                </a:moveTo>
                <a:cubicBezTo>
                  <a:pt x="8465" y="2142"/>
                  <a:pt x="8466" y="2142"/>
                  <a:pt x="8468" y="2142"/>
                </a:cubicBezTo>
                <a:cubicBezTo>
                  <a:pt x="8455" y="2149"/>
                  <a:pt x="8425" y="2166"/>
                  <a:pt x="8416" y="2158"/>
                </a:cubicBezTo>
                <a:cubicBezTo>
                  <a:pt x="8422" y="2155"/>
                  <a:pt x="8424" y="2153"/>
                  <a:pt x="8422" y="2150"/>
                </a:cubicBezTo>
                <a:cubicBezTo>
                  <a:pt x="8447" y="2154"/>
                  <a:pt x="8443" y="2143"/>
                  <a:pt x="8463" y="2142"/>
                </a:cubicBezTo>
                <a:close/>
                <a:moveTo>
                  <a:pt x="8177" y="2106"/>
                </a:moveTo>
                <a:cubicBezTo>
                  <a:pt x="8167" y="2117"/>
                  <a:pt x="8155" y="2127"/>
                  <a:pt x="8137" y="2136"/>
                </a:cubicBezTo>
                <a:cubicBezTo>
                  <a:pt x="8132" y="2128"/>
                  <a:pt x="8159" y="2124"/>
                  <a:pt x="8148" y="2116"/>
                </a:cubicBezTo>
                <a:cubicBezTo>
                  <a:pt x="8161" y="2113"/>
                  <a:pt x="8171" y="2110"/>
                  <a:pt x="8177" y="2106"/>
                </a:cubicBezTo>
                <a:close/>
                <a:moveTo>
                  <a:pt x="8528" y="2095"/>
                </a:moveTo>
                <a:cubicBezTo>
                  <a:pt x="8541" y="2095"/>
                  <a:pt x="8546" y="2100"/>
                  <a:pt x="8559" y="2100"/>
                </a:cubicBezTo>
                <a:cubicBezTo>
                  <a:pt x="8590" y="2099"/>
                  <a:pt x="8509" y="2109"/>
                  <a:pt x="8511" y="2097"/>
                </a:cubicBezTo>
                <a:cubicBezTo>
                  <a:pt x="8518" y="2096"/>
                  <a:pt x="8523" y="2095"/>
                  <a:pt x="8528" y="2095"/>
                </a:cubicBezTo>
                <a:close/>
                <a:moveTo>
                  <a:pt x="8508" y="2090"/>
                </a:moveTo>
                <a:cubicBezTo>
                  <a:pt x="8477" y="2097"/>
                  <a:pt x="8359" y="2147"/>
                  <a:pt x="8388" y="2118"/>
                </a:cubicBezTo>
                <a:cubicBezTo>
                  <a:pt x="8433" y="2103"/>
                  <a:pt x="8456" y="2095"/>
                  <a:pt x="8508" y="2090"/>
                </a:cubicBezTo>
                <a:close/>
                <a:moveTo>
                  <a:pt x="8995" y="2080"/>
                </a:moveTo>
                <a:cubicBezTo>
                  <a:pt x="8993" y="2080"/>
                  <a:pt x="8990" y="2080"/>
                  <a:pt x="8987" y="2080"/>
                </a:cubicBezTo>
                <a:lnTo>
                  <a:pt x="8983" y="2081"/>
                </a:lnTo>
                <a:lnTo>
                  <a:pt x="8983" y="2081"/>
                </a:lnTo>
                <a:lnTo>
                  <a:pt x="8983" y="2081"/>
                </a:lnTo>
                <a:lnTo>
                  <a:pt x="8982" y="2081"/>
                </a:lnTo>
                <a:cubicBezTo>
                  <a:pt x="8981" y="2082"/>
                  <a:pt x="8979" y="2082"/>
                  <a:pt x="8977" y="2083"/>
                </a:cubicBezTo>
                <a:lnTo>
                  <a:pt x="8975" y="2083"/>
                </a:lnTo>
                <a:lnTo>
                  <a:pt x="8973" y="2084"/>
                </a:lnTo>
                <a:lnTo>
                  <a:pt x="8969" y="2085"/>
                </a:lnTo>
                <a:lnTo>
                  <a:pt x="8966" y="2086"/>
                </a:lnTo>
                <a:lnTo>
                  <a:pt x="8963" y="2087"/>
                </a:lnTo>
                <a:lnTo>
                  <a:pt x="8962" y="2087"/>
                </a:lnTo>
                <a:lnTo>
                  <a:pt x="8958" y="2088"/>
                </a:lnTo>
                <a:lnTo>
                  <a:pt x="8953" y="2090"/>
                </a:lnTo>
                <a:lnTo>
                  <a:pt x="8951" y="2091"/>
                </a:lnTo>
                <a:lnTo>
                  <a:pt x="8950" y="2091"/>
                </a:lnTo>
                <a:lnTo>
                  <a:pt x="8947" y="2092"/>
                </a:lnTo>
                <a:lnTo>
                  <a:pt x="8940" y="2094"/>
                </a:lnTo>
                <a:cubicBezTo>
                  <a:pt x="8933" y="2097"/>
                  <a:pt x="8926" y="2099"/>
                  <a:pt x="8919" y="2102"/>
                </a:cubicBezTo>
                <a:lnTo>
                  <a:pt x="8913" y="2104"/>
                </a:lnTo>
                <a:lnTo>
                  <a:pt x="8906" y="2106"/>
                </a:lnTo>
                <a:lnTo>
                  <a:pt x="8899" y="2109"/>
                </a:lnTo>
                <a:cubicBezTo>
                  <a:pt x="8901" y="2109"/>
                  <a:pt x="8903" y="2109"/>
                  <a:pt x="8905" y="2109"/>
                </a:cubicBezTo>
                <a:lnTo>
                  <a:pt x="8905" y="2109"/>
                </a:lnTo>
                <a:lnTo>
                  <a:pt x="8900" y="2109"/>
                </a:lnTo>
                <a:lnTo>
                  <a:pt x="8906" y="2106"/>
                </a:lnTo>
                <a:lnTo>
                  <a:pt x="8909" y="2105"/>
                </a:lnTo>
                <a:lnTo>
                  <a:pt x="8913" y="2104"/>
                </a:lnTo>
                <a:lnTo>
                  <a:pt x="8918" y="2102"/>
                </a:lnTo>
                <a:cubicBezTo>
                  <a:pt x="8925" y="2100"/>
                  <a:pt x="8931" y="2098"/>
                  <a:pt x="8937" y="2095"/>
                </a:cubicBezTo>
                <a:lnTo>
                  <a:pt x="8947" y="2092"/>
                </a:lnTo>
                <a:lnTo>
                  <a:pt x="8951" y="2091"/>
                </a:lnTo>
                <a:lnTo>
                  <a:pt x="8958" y="2088"/>
                </a:lnTo>
                <a:lnTo>
                  <a:pt x="8963" y="2087"/>
                </a:lnTo>
                <a:lnTo>
                  <a:pt x="8969" y="2085"/>
                </a:lnTo>
                <a:lnTo>
                  <a:pt x="8975" y="2083"/>
                </a:lnTo>
                <a:lnTo>
                  <a:pt x="8983" y="2081"/>
                </a:lnTo>
                <a:lnTo>
                  <a:pt x="8983" y="2081"/>
                </a:lnTo>
                <a:lnTo>
                  <a:pt x="8987" y="2080"/>
                </a:lnTo>
                <a:cubicBezTo>
                  <a:pt x="8989" y="2080"/>
                  <a:pt x="8990" y="2080"/>
                  <a:pt x="8991" y="2080"/>
                </a:cubicBezTo>
                <a:lnTo>
                  <a:pt x="8995" y="2080"/>
                </a:lnTo>
                <a:lnTo>
                  <a:pt x="8995" y="2080"/>
                </a:lnTo>
                <a:close/>
                <a:moveTo>
                  <a:pt x="9379" y="2069"/>
                </a:moveTo>
                <a:cubicBezTo>
                  <a:pt x="9392" y="2074"/>
                  <a:pt x="9373" y="2083"/>
                  <a:pt x="9347" y="2092"/>
                </a:cubicBezTo>
                <a:cubicBezTo>
                  <a:pt x="9320" y="2100"/>
                  <a:pt x="9286" y="2108"/>
                  <a:pt x="9271" y="2112"/>
                </a:cubicBezTo>
                <a:lnTo>
                  <a:pt x="9273" y="2117"/>
                </a:lnTo>
                <a:cubicBezTo>
                  <a:pt x="9296" y="2109"/>
                  <a:pt x="9297" y="2115"/>
                  <a:pt x="9312" y="2112"/>
                </a:cubicBezTo>
                <a:cubicBezTo>
                  <a:pt x="9326" y="2107"/>
                  <a:pt x="9329" y="2101"/>
                  <a:pt x="9347" y="2096"/>
                </a:cubicBezTo>
                <a:cubicBezTo>
                  <a:pt x="9353" y="2105"/>
                  <a:pt x="9317" y="2110"/>
                  <a:pt x="9305" y="2117"/>
                </a:cubicBezTo>
                <a:cubicBezTo>
                  <a:pt x="9289" y="2119"/>
                  <a:pt x="9281" y="2115"/>
                  <a:pt x="9258" y="2122"/>
                </a:cubicBezTo>
                <a:cubicBezTo>
                  <a:pt x="9245" y="2138"/>
                  <a:pt x="9214" y="2137"/>
                  <a:pt x="9187" y="2153"/>
                </a:cubicBezTo>
                <a:cubicBezTo>
                  <a:pt x="9187" y="2147"/>
                  <a:pt x="9179" y="2146"/>
                  <a:pt x="9163" y="2151"/>
                </a:cubicBezTo>
                <a:cubicBezTo>
                  <a:pt x="9164" y="2154"/>
                  <a:pt x="9158" y="2156"/>
                  <a:pt x="9157" y="2159"/>
                </a:cubicBezTo>
                <a:cubicBezTo>
                  <a:pt x="9169" y="2155"/>
                  <a:pt x="9177" y="2155"/>
                  <a:pt x="9181" y="2158"/>
                </a:cubicBezTo>
                <a:cubicBezTo>
                  <a:pt x="9148" y="2165"/>
                  <a:pt x="9131" y="2174"/>
                  <a:pt x="9124" y="2183"/>
                </a:cubicBezTo>
                <a:cubicBezTo>
                  <a:pt x="9133" y="2170"/>
                  <a:pt x="9098" y="2188"/>
                  <a:pt x="9099" y="2181"/>
                </a:cubicBezTo>
                <a:cubicBezTo>
                  <a:pt x="9106" y="2172"/>
                  <a:pt x="9157" y="2167"/>
                  <a:pt x="9140" y="2157"/>
                </a:cubicBezTo>
                <a:cubicBezTo>
                  <a:pt x="9131" y="2161"/>
                  <a:pt x="9127" y="2165"/>
                  <a:pt x="9112" y="2169"/>
                </a:cubicBezTo>
                <a:cubicBezTo>
                  <a:pt x="9101" y="2159"/>
                  <a:pt x="9112" y="2154"/>
                  <a:pt x="9090" y="2151"/>
                </a:cubicBezTo>
                <a:cubicBezTo>
                  <a:pt x="9122" y="2139"/>
                  <a:pt x="9117" y="2154"/>
                  <a:pt x="9144" y="2145"/>
                </a:cubicBezTo>
                <a:cubicBezTo>
                  <a:pt x="9138" y="2136"/>
                  <a:pt x="9114" y="2139"/>
                  <a:pt x="9147" y="2127"/>
                </a:cubicBezTo>
                <a:cubicBezTo>
                  <a:pt x="9150" y="2137"/>
                  <a:pt x="9167" y="2138"/>
                  <a:pt x="9196" y="2130"/>
                </a:cubicBezTo>
                <a:cubicBezTo>
                  <a:pt x="9174" y="2123"/>
                  <a:pt x="9246" y="2111"/>
                  <a:pt x="9261" y="2103"/>
                </a:cubicBezTo>
                <a:cubicBezTo>
                  <a:pt x="9257" y="2097"/>
                  <a:pt x="9244" y="2099"/>
                  <a:pt x="9265" y="2091"/>
                </a:cubicBezTo>
                <a:cubicBezTo>
                  <a:pt x="9264" y="2098"/>
                  <a:pt x="9305" y="2076"/>
                  <a:pt x="9297" y="2090"/>
                </a:cubicBezTo>
                <a:cubicBezTo>
                  <a:pt x="9284" y="2097"/>
                  <a:pt x="9269" y="2089"/>
                  <a:pt x="9267" y="2099"/>
                </a:cubicBezTo>
                <a:cubicBezTo>
                  <a:pt x="9302" y="2099"/>
                  <a:pt x="9362" y="2077"/>
                  <a:pt x="9379" y="2069"/>
                </a:cubicBezTo>
                <a:close/>
                <a:moveTo>
                  <a:pt x="7942" y="2068"/>
                </a:moveTo>
                <a:cubicBezTo>
                  <a:pt x="7934" y="2075"/>
                  <a:pt x="7911" y="2093"/>
                  <a:pt x="7893" y="2091"/>
                </a:cubicBezTo>
                <a:cubicBezTo>
                  <a:pt x="7925" y="2085"/>
                  <a:pt x="7904" y="2073"/>
                  <a:pt x="7942" y="2068"/>
                </a:cubicBezTo>
                <a:close/>
                <a:moveTo>
                  <a:pt x="8202" y="2068"/>
                </a:moveTo>
                <a:cubicBezTo>
                  <a:pt x="8205" y="2068"/>
                  <a:pt x="8207" y="2069"/>
                  <a:pt x="8207" y="2071"/>
                </a:cubicBezTo>
                <a:lnTo>
                  <a:pt x="8169" y="2080"/>
                </a:lnTo>
                <a:cubicBezTo>
                  <a:pt x="8171" y="2074"/>
                  <a:pt x="8156" y="2076"/>
                  <a:pt x="8167" y="2072"/>
                </a:cubicBezTo>
                <a:cubicBezTo>
                  <a:pt x="8171" y="2076"/>
                  <a:pt x="8192" y="2068"/>
                  <a:pt x="8202" y="2068"/>
                </a:cubicBezTo>
                <a:close/>
                <a:moveTo>
                  <a:pt x="9451" y="2068"/>
                </a:moveTo>
                <a:cubicBezTo>
                  <a:pt x="9463" y="2073"/>
                  <a:pt x="9393" y="2095"/>
                  <a:pt x="9399" y="2083"/>
                </a:cubicBezTo>
                <a:cubicBezTo>
                  <a:pt x="9425" y="2073"/>
                  <a:pt x="9437" y="2078"/>
                  <a:pt x="9451" y="2068"/>
                </a:cubicBezTo>
                <a:close/>
                <a:moveTo>
                  <a:pt x="7900" y="2058"/>
                </a:moveTo>
                <a:cubicBezTo>
                  <a:pt x="7910" y="2072"/>
                  <a:pt x="7851" y="2078"/>
                  <a:pt x="7870" y="2093"/>
                </a:cubicBezTo>
                <a:cubicBezTo>
                  <a:pt x="7802" y="2124"/>
                  <a:pt x="7683" y="2132"/>
                  <a:pt x="7601" y="2163"/>
                </a:cubicBezTo>
                <a:cubicBezTo>
                  <a:pt x="7582" y="2163"/>
                  <a:pt x="7595" y="2159"/>
                  <a:pt x="7584" y="2158"/>
                </a:cubicBezTo>
                <a:cubicBezTo>
                  <a:pt x="7573" y="2170"/>
                  <a:pt x="7556" y="2164"/>
                  <a:pt x="7532" y="2174"/>
                </a:cubicBezTo>
                <a:cubicBezTo>
                  <a:pt x="7532" y="2167"/>
                  <a:pt x="7519" y="2168"/>
                  <a:pt x="7507" y="2168"/>
                </a:cubicBezTo>
                <a:cubicBezTo>
                  <a:pt x="7508" y="2173"/>
                  <a:pt x="7487" y="2175"/>
                  <a:pt x="7494" y="2181"/>
                </a:cubicBezTo>
                <a:cubicBezTo>
                  <a:pt x="7500" y="2185"/>
                  <a:pt x="7530" y="2174"/>
                  <a:pt x="7534" y="2179"/>
                </a:cubicBezTo>
                <a:cubicBezTo>
                  <a:pt x="7517" y="2181"/>
                  <a:pt x="7495" y="2196"/>
                  <a:pt x="7489" y="2191"/>
                </a:cubicBezTo>
                <a:cubicBezTo>
                  <a:pt x="7498" y="2183"/>
                  <a:pt x="7491" y="2174"/>
                  <a:pt x="7477" y="2174"/>
                </a:cubicBezTo>
                <a:cubicBezTo>
                  <a:pt x="7520" y="2156"/>
                  <a:pt x="7567" y="2154"/>
                  <a:pt x="7607" y="2154"/>
                </a:cubicBezTo>
                <a:cubicBezTo>
                  <a:pt x="7603" y="2154"/>
                  <a:pt x="7599" y="2157"/>
                  <a:pt x="7608" y="2156"/>
                </a:cubicBezTo>
                <a:cubicBezTo>
                  <a:pt x="7603" y="2151"/>
                  <a:pt x="7629" y="2149"/>
                  <a:pt x="7628" y="2144"/>
                </a:cubicBezTo>
                <a:cubicBezTo>
                  <a:pt x="7619" y="2140"/>
                  <a:pt x="7592" y="2147"/>
                  <a:pt x="7581" y="2145"/>
                </a:cubicBezTo>
                <a:cubicBezTo>
                  <a:pt x="7592" y="2142"/>
                  <a:pt x="7584" y="2138"/>
                  <a:pt x="7578" y="2137"/>
                </a:cubicBezTo>
                <a:cubicBezTo>
                  <a:pt x="7667" y="2128"/>
                  <a:pt x="7708" y="2107"/>
                  <a:pt x="7770" y="2109"/>
                </a:cubicBezTo>
                <a:cubicBezTo>
                  <a:pt x="7761" y="2111"/>
                  <a:pt x="7749" y="2113"/>
                  <a:pt x="7748" y="2117"/>
                </a:cubicBezTo>
                <a:cubicBezTo>
                  <a:pt x="7768" y="2112"/>
                  <a:pt x="7784" y="2107"/>
                  <a:pt x="7792" y="2101"/>
                </a:cubicBezTo>
                <a:cubicBezTo>
                  <a:pt x="7791" y="2092"/>
                  <a:pt x="7761" y="2086"/>
                  <a:pt x="7771" y="2081"/>
                </a:cubicBezTo>
                <a:cubicBezTo>
                  <a:pt x="7783" y="2089"/>
                  <a:pt x="7831" y="2092"/>
                  <a:pt x="7856" y="2073"/>
                </a:cubicBezTo>
                <a:cubicBezTo>
                  <a:pt x="7868" y="2080"/>
                  <a:pt x="7832" y="2080"/>
                  <a:pt x="7844" y="2087"/>
                </a:cubicBezTo>
                <a:cubicBezTo>
                  <a:pt x="7854" y="2084"/>
                  <a:pt x="7857" y="2080"/>
                  <a:pt x="7873" y="2078"/>
                </a:cubicBezTo>
                <a:cubicBezTo>
                  <a:pt x="7869" y="2075"/>
                  <a:pt x="7863" y="2075"/>
                  <a:pt x="7871" y="2070"/>
                </a:cubicBezTo>
                <a:cubicBezTo>
                  <a:pt x="7896" y="2068"/>
                  <a:pt x="7888" y="2062"/>
                  <a:pt x="7900" y="2058"/>
                </a:cubicBezTo>
                <a:close/>
                <a:moveTo>
                  <a:pt x="9101" y="2056"/>
                </a:moveTo>
                <a:lnTo>
                  <a:pt x="9101" y="2056"/>
                </a:lnTo>
                <a:lnTo>
                  <a:pt x="9100" y="2057"/>
                </a:lnTo>
                <a:lnTo>
                  <a:pt x="9100" y="2058"/>
                </a:lnTo>
                <a:lnTo>
                  <a:pt x="9099" y="2058"/>
                </a:lnTo>
                <a:lnTo>
                  <a:pt x="9098" y="2059"/>
                </a:lnTo>
                <a:lnTo>
                  <a:pt x="9098" y="2060"/>
                </a:lnTo>
                <a:lnTo>
                  <a:pt x="9096" y="2061"/>
                </a:lnTo>
                <a:lnTo>
                  <a:pt x="9096" y="2061"/>
                </a:lnTo>
                <a:lnTo>
                  <a:pt x="9092" y="2063"/>
                </a:lnTo>
                <a:cubicBezTo>
                  <a:pt x="9090" y="2064"/>
                  <a:pt x="9089" y="2065"/>
                  <a:pt x="9087" y="2065"/>
                </a:cubicBezTo>
                <a:lnTo>
                  <a:pt x="9080" y="2068"/>
                </a:lnTo>
                <a:lnTo>
                  <a:pt x="9079" y="2068"/>
                </a:lnTo>
                <a:lnTo>
                  <a:pt x="9073" y="2069"/>
                </a:lnTo>
                <a:lnTo>
                  <a:pt x="9071" y="2070"/>
                </a:lnTo>
                <a:lnTo>
                  <a:pt x="9066" y="2071"/>
                </a:lnTo>
                <a:lnTo>
                  <a:pt x="9062" y="2072"/>
                </a:lnTo>
                <a:lnTo>
                  <a:pt x="9060" y="2072"/>
                </a:lnTo>
                <a:cubicBezTo>
                  <a:pt x="9059" y="2072"/>
                  <a:pt x="9058" y="2072"/>
                  <a:pt x="9057" y="2072"/>
                </a:cubicBezTo>
                <a:lnTo>
                  <a:pt x="9055" y="2072"/>
                </a:lnTo>
                <a:lnTo>
                  <a:pt x="9054" y="2072"/>
                </a:lnTo>
                <a:lnTo>
                  <a:pt x="9053" y="2072"/>
                </a:lnTo>
                <a:lnTo>
                  <a:pt x="9052" y="2072"/>
                </a:lnTo>
                <a:lnTo>
                  <a:pt x="9049" y="2071"/>
                </a:lnTo>
                <a:lnTo>
                  <a:pt x="9049" y="2071"/>
                </a:lnTo>
                <a:cubicBezTo>
                  <a:pt x="9050" y="2072"/>
                  <a:pt x="9051" y="2072"/>
                  <a:pt x="9051" y="2072"/>
                </a:cubicBezTo>
                <a:lnTo>
                  <a:pt x="9052" y="2072"/>
                </a:lnTo>
                <a:lnTo>
                  <a:pt x="9052" y="2072"/>
                </a:lnTo>
                <a:lnTo>
                  <a:pt x="9053" y="2072"/>
                </a:lnTo>
                <a:lnTo>
                  <a:pt x="9054" y="2072"/>
                </a:lnTo>
                <a:lnTo>
                  <a:pt x="9054" y="2072"/>
                </a:lnTo>
                <a:lnTo>
                  <a:pt x="9054" y="2072"/>
                </a:lnTo>
                <a:lnTo>
                  <a:pt x="9055" y="2072"/>
                </a:lnTo>
                <a:lnTo>
                  <a:pt x="9057" y="2072"/>
                </a:lnTo>
                <a:cubicBezTo>
                  <a:pt x="9058" y="2072"/>
                  <a:pt x="9060" y="2072"/>
                  <a:pt x="9061" y="2072"/>
                </a:cubicBezTo>
                <a:lnTo>
                  <a:pt x="9062" y="2072"/>
                </a:lnTo>
                <a:lnTo>
                  <a:pt x="9064" y="2071"/>
                </a:lnTo>
                <a:lnTo>
                  <a:pt x="9066" y="2071"/>
                </a:lnTo>
                <a:lnTo>
                  <a:pt x="9069" y="2070"/>
                </a:lnTo>
                <a:lnTo>
                  <a:pt x="9071" y="2070"/>
                </a:lnTo>
                <a:lnTo>
                  <a:pt x="9072" y="2070"/>
                </a:lnTo>
                <a:lnTo>
                  <a:pt x="9073" y="2069"/>
                </a:lnTo>
                <a:lnTo>
                  <a:pt x="9078" y="2068"/>
                </a:lnTo>
                <a:lnTo>
                  <a:pt x="9079" y="2068"/>
                </a:lnTo>
                <a:lnTo>
                  <a:pt x="9079" y="2068"/>
                </a:lnTo>
                <a:lnTo>
                  <a:pt x="9080" y="2068"/>
                </a:lnTo>
                <a:lnTo>
                  <a:pt x="9087" y="2065"/>
                </a:lnTo>
                <a:cubicBezTo>
                  <a:pt x="9089" y="2065"/>
                  <a:pt x="9091" y="2064"/>
                  <a:pt x="9092" y="2063"/>
                </a:cubicBezTo>
                <a:lnTo>
                  <a:pt x="9096" y="2061"/>
                </a:lnTo>
                <a:lnTo>
                  <a:pt x="9096" y="2061"/>
                </a:lnTo>
                <a:lnTo>
                  <a:pt x="9096" y="2061"/>
                </a:lnTo>
                <a:lnTo>
                  <a:pt x="9097" y="2061"/>
                </a:lnTo>
                <a:lnTo>
                  <a:pt x="9098" y="2060"/>
                </a:lnTo>
                <a:lnTo>
                  <a:pt x="9098" y="2059"/>
                </a:lnTo>
                <a:lnTo>
                  <a:pt x="9098" y="2059"/>
                </a:lnTo>
                <a:lnTo>
                  <a:pt x="9099" y="2059"/>
                </a:lnTo>
                <a:lnTo>
                  <a:pt x="9099" y="2058"/>
                </a:lnTo>
                <a:lnTo>
                  <a:pt x="9100" y="2058"/>
                </a:lnTo>
                <a:lnTo>
                  <a:pt x="9100" y="2058"/>
                </a:lnTo>
                <a:lnTo>
                  <a:pt x="9100" y="2057"/>
                </a:lnTo>
                <a:lnTo>
                  <a:pt x="9100" y="2057"/>
                </a:lnTo>
                <a:lnTo>
                  <a:pt x="9101" y="2057"/>
                </a:lnTo>
                <a:lnTo>
                  <a:pt x="9101" y="2056"/>
                </a:lnTo>
                <a:lnTo>
                  <a:pt x="9101" y="2056"/>
                </a:lnTo>
                <a:lnTo>
                  <a:pt x="9101" y="2056"/>
                </a:lnTo>
                <a:close/>
                <a:moveTo>
                  <a:pt x="7979" y="2055"/>
                </a:moveTo>
                <a:cubicBezTo>
                  <a:pt x="7983" y="2061"/>
                  <a:pt x="7980" y="2066"/>
                  <a:pt x="7975" y="2070"/>
                </a:cubicBezTo>
                <a:cubicBezTo>
                  <a:pt x="7966" y="2071"/>
                  <a:pt x="7953" y="2075"/>
                  <a:pt x="7951" y="2072"/>
                </a:cubicBezTo>
                <a:cubicBezTo>
                  <a:pt x="7976" y="2068"/>
                  <a:pt x="7951" y="2058"/>
                  <a:pt x="7979" y="2055"/>
                </a:cubicBezTo>
                <a:close/>
                <a:moveTo>
                  <a:pt x="9754" y="2054"/>
                </a:moveTo>
                <a:cubicBezTo>
                  <a:pt x="9756" y="2061"/>
                  <a:pt x="9758" y="2068"/>
                  <a:pt x="9760" y="2075"/>
                </a:cubicBezTo>
                <a:cubicBezTo>
                  <a:pt x="9759" y="2075"/>
                  <a:pt x="9757" y="2076"/>
                  <a:pt x="9756" y="2076"/>
                </a:cubicBezTo>
                <a:cubicBezTo>
                  <a:pt x="9754" y="2070"/>
                  <a:pt x="9751" y="2062"/>
                  <a:pt x="9749" y="2056"/>
                </a:cubicBezTo>
                <a:cubicBezTo>
                  <a:pt x="9751" y="2055"/>
                  <a:pt x="9752" y="2055"/>
                  <a:pt x="9754" y="2054"/>
                </a:cubicBezTo>
                <a:close/>
                <a:moveTo>
                  <a:pt x="9099" y="2053"/>
                </a:moveTo>
                <a:lnTo>
                  <a:pt x="9099" y="2053"/>
                </a:lnTo>
                <a:lnTo>
                  <a:pt x="9099" y="2053"/>
                </a:lnTo>
                <a:lnTo>
                  <a:pt x="9099" y="2053"/>
                </a:lnTo>
                <a:close/>
                <a:moveTo>
                  <a:pt x="8273" y="2050"/>
                </a:moveTo>
                <a:cubicBezTo>
                  <a:pt x="8274" y="2053"/>
                  <a:pt x="8275" y="2057"/>
                  <a:pt x="8276" y="2060"/>
                </a:cubicBezTo>
                <a:cubicBezTo>
                  <a:pt x="8263" y="2064"/>
                  <a:pt x="8250" y="2068"/>
                  <a:pt x="8236" y="2072"/>
                </a:cubicBezTo>
                <a:cubicBezTo>
                  <a:pt x="8235" y="2069"/>
                  <a:pt x="8234" y="2065"/>
                  <a:pt x="8233" y="2062"/>
                </a:cubicBezTo>
                <a:cubicBezTo>
                  <a:pt x="8246" y="2058"/>
                  <a:pt x="8259" y="2054"/>
                  <a:pt x="8273" y="2050"/>
                </a:cubicBezTo>
                <a:close/>
                <a:moveTo>
                  <a:pt x="9679" y="2048"/>
                </a:moveTo>
                <a:cubicBezTo>
                  <a:pt x="9688" y="2051"/>
                  <a:pt x="9698" y="2055"/>
                  <a:pt x="9706" y="2058"/>
                </a:cubicBezTo>
                <a:cubicBezTo>
                  <a:pt x="9684" y="2067"/>
                  <a:pt x="9667" y="2054"/>
                  <a:pt x="9679" y="2048"/>
                </a:cubicBezTo>
                <a:close/>
                <a:moveTo>
                  <a:pt x="9110" y="2038"/>
                </a:moveTo>
                <a:lnTo>
                  <a:pt x="9109" y="2039"/>
                </a:lnTo>
                <a:lnTo>
                  <a:pt x="9109" y="2039"/>
                </a:lnTo>
                <a:lnTo>
                  <a:pt x="9110" y="2038"/>
                </a:lnTo>
                <a:close/>
                <a:moveTo>
                  <a:pt x="9902" y="2036"/>
                </a:moveTo>
                <a:cubicBezTo>
                  <a:pt x="9900" y="2046"/>
                  <a:pt x="9871" y="2054"/>
                  <a:pt x="9862" y="2064"/>
                </a:cubicBezTo>
                <a:cubicBezTo>
                  <a:pt x="9858" y="2059"/>
                  <a:pt x="9830" y="2072"/>
                  <a:pt x="9823" y="2068"/>
                </a:cubicBezTo>
                <a:cubicBezTo>
                  <a:pt x="9853" y="2055"/>
                  <a:pt x="9875" y="2056"/>
                  <a:pt x="9902" y="2036"/>
                </a:cubicBezTo>
                <a:close/>
                <a:moveTo>
                  <a:pt x="9120" y="2035"/>
                </a:moveTo>
                <a:lnTo>
                  <a:pt x="9114" y="2037"/>
                </a:lnTo>
                <a:lnTo>
                  <a:pt x="9116" y="2036"/>
                </a:lnTo>
                <a:lnTo>
                  <a:pt x="9120" y="2035"/>
                </a:lnTo>
                <a:close/>
                <a:moveTo>
                  <a:pt x="9146" y="2025"/>
                </a:moveTo>
                <a:lnTo>
                  <a:pt x="9141" y="2026"/>
                </a:lnTo>
                <a:lnTo>
                  <a:pt x="9140" y="2027"/>
                </a:lnTo>
                <a:lnTo>
                  <a:pt x="9146" y="2025"/>
                </a:lnTo>
                <a:close/>
                <a:moveTo>
                  <a:pt x="9152" y="2024"/>
                </a:moveTo>
                <a:lnTo>
                  <a:pt x="9151" y="2024"/>
                </a:lnTo>
                <a:lnTo>
                  <a:pt x="9146" y="2025"/>
                </a:lnTo>
                <a:lnTo>
                  <a:pt x="9152" y="2024"/>
                </a:lnTo>
                <a:close/>
                <a:moveTo>
                  <a:pt x="9158" y="2023"/>
                </a:moveTo>
                <a:lnTo>
                  <a:pt x="9154" y="2023"/>
                </a:lnTo>
                <a:lnTo>
                  <a:pt x="9153" y="2023"/>
                </a:lnTo>
                <a:lnTo>
                  <a:pt x="9158" y="2023"/>
                </a:lnTo>
                <a:close/>
                <a:moveTo>
                  <a:pt x="9158" y="2023"/>
                </a:moveTo>
                <a:lnTo>
                  <a:pt x="9161" y="2023"/>
                </a:lnTo>
                <a:lnTo>
                  <a:pt x="9161" y="2023"/>
                </a:lnTo>
                <a:lnTo>
                  <a:pt x="9162" y="2024"/>
                </a:lnTo>
                <a:lnTo>
                  <a:pt x="9163" y="2025"/>
                </a:lnTo>
                <a:lnTo>
                  <a:pt x="9164" y="2026"/>
                </a:lnTo>
                <a:lnTo>
                  <a:pt x="9164" y="2026"/>
                </a:lnTo>
                <a:lnTo>
                  <a:pt x="9164" y="2029"/>
                </a:lnTo>
                <a:lnTo>
                  <a:pt x="9164" y="2029"/>
                </a:lnTo>
                <a:cubicBezTo>
                  <a:pt x="9161" y="2029"/>
                  <a:pt x="9159" y="2029"/>
                  <a:pt x="9157" y="2030"/>
                </a:cubicBezTo>
                <a:lnTo>
                  <a:pt x="9156" y="2030"/>
                </a:lnTo>
                <a:lnTo>
                  <a:pt x="9155" y="2030"/>
                </a:lnTo>
                <a:lnTo>
                  <a:pt x="9153" y="2030"/>
                </a:lnTo>
                <a:lnTo>
                  <a:pt x="9150" y="2031"/>
                </a:lnTo>
                <a:lnTo>
                  <a:pt x="9148" y="2031"/>
                </a:lnTo>
                <a:lnTo>
                  <a:pt x="9148" y="2031"/>
                </a:lnTo>
                <a:lnTo>
                  <a:pt x="9146" y="2032"/>
                </a:lnTo>
                <a:lnTo>
                  <a:pt x="9143" y="2033"/>
                </a:lnTo>
                <a:lnTo>
                  <a:pt x="9141" y="2033"/>
                </a:lnTo>
                <a:lnTo>
                  <a:pt x="9140" y="2033"/>
                </a:lnTo>
                <a:lnTo>
                  <a:pt x="9139" y="2034"/>
                </a:lnTo>
                <a:lnTo>
                  <a:pt x="9137" y="2034"/>
                </a:lnTo>
                <a:lnTo>
                  <a:pt x="9126" y="2038"/>
                </a:lnTo>
                <a:lnTo>
                  <a:pt x="9125" y="2039"/>
                </a:lnTo>
                <a:lnTo>
                  <a:pt x="9121" y="2040"/>
                </a:lnTo>
                <a:lnTo>
                  <a:pt x="9120" y="2040"/>
                </a:lnTo>
                <a:lnTo>
                  <a:pt x="9116" y="2041"/>
                </a:lnTo>
                <a:lnTo>
                  <a:pt x="9110" y="2041"/>
                </a:lnTo>
                <a:lnTo>
                  <a:pt x="9110" y="2041"/>
                </a:lnTo>
                <a:cubicBezTo>
                  <a:pt x="9111" y="2041"/>
                  <a:pt x="9113" y="2041"/>
                  <a:pt x="9115" y="2041"/>
                </a:cubicBezTo>
                <a:lnTo>
                  <a:pt x="9116" y="2041"/>
                </a:lnTo>
                <a:lnTo>
                  <a:pt x="9116" y="2041"/>
                </a:lnTo>
                <a:lnTo>
                  <a:pt x="9120" y="2040"/>
                </a:lnTo>
                <a:lnTo>
                  <a:pt x="9121" y="2040"/>
                </a:lnTo>
                <a:lnTo>
                  <a:pt x="9125" y="2039"/>
                </a:lnTo>
                <a:lnTo>
                  <a:pt x="9126" y="2038"/>
                </a:lnTo>
                <a:lnTo>
                  <a:pt x="9126" y="2038"/>
                </a:lnTo>
                <a:lnTo>
                  <a:pt x="9127" y="2038"/>
                </a:lnTo>
                <a:cubicBezTo>
                  <a:pt x="9129" y="2037"/>
                  <a:pt x="9131" y="2036"/>
                  <a:pt x="9133" y="2036"/>
                </a:cubicBezTo>
                <a:lnTo>
                  <a:pt x="9139" y="2034"/>
                </a:lnTo>
                <a:lnTo>
                  <a:pt x="9141" y="2033"/>
                </a:lnTo>
                <a:lnTo>
                  <a:pt x="9146" y="2032"/>
                </a:lnTo>
                <a:lnTo>
                  <a:pt x="9148" y="2031"/>
                </a:lnTo>
                <a:lnTo>
                  <a:pt x="9153" y="2030"/>
                </a:lnTo>
                <a:lnTo>
                  <a:pt x="9156" y="2030"/>
                </a:lnTo>
                <a:lnTo>
                  <a:pt x="9164" y="2029"/>
                </a:lnTo>
                <a:lnTo>
                  <a:pt x="9164" y="2029"/>
                </a:lnTo>
                <a:lnTo>
                  <a:pt x="9164" y="2027"/>
                </a:lnTo>
                <a:lnTo>
                  <a:pt x="9164" y="2026"/>
                </a:lnTo>
                <a:lnTo>
                  <a:pt x="9164" y="2026"/>
                </a:lnTo>
                <a:lnTo>
                  <a:pt x="9164" y="2026"/>
                </a:lnTo>
                <a:lnTo>
                  <a:pt x="9163" y="2025"/>
                </a:lnTo>
                <a:lnTo>
                  <a:pt x="9163" y="2025"/>
                </a:lnTo>
                <a:lnTo>
                  <a:pt x="9163" y="2024"/>
                </a:lnTo>
                <a:lnTo>
                  <a:pt x="9162" y="2024"/>
                </a:lnTo>
                <a:lnTo>
                  <a:pt x="9162" y="2024"/>
                </a:lnTo>
                <a:lnTo>
                  <a:pt x="9161" y="2023"/>
                </a:lnTo>
                <a:lnTo>
                  <a:pt x="9161" y="2023"/>
                </a:lnTo>
                <a:cubicBezTo>
                  <a:pt x="9160" y="2023"/>
                  <a:pt x="9159" y="2023"/>
                  <a:pt x="9158" y="2023"/>
                </a:cubicBezTo>
                <a:lnTo>
                  <a:pt x="9158" y="2023"/>
                </a:lnTo>
                <a:close/>
                <a:moveTo>
                  <a:pt x="9421" y="2022"/>
                </a:moveTo>
                <a:cubicBezTo>
                  <a:pt x="9423" y="2029"/>
                  <a:pt x="9425" y="2034"/>
                  <a:pt x="9428" y="2040"/>
                </a:cubicBezTo>
                <a:cubicBezTo>
                  <a:pt x="9416" y="2044"/>
                  <a:pt x="9404" y="2048"/>
                  <a:pt x="9392" y="2051"/>
                </a:cubicBezTo>
                <a:cubicBezTo>
                  <a:pt x="9391" y="2048"/>
                  <a:pt x="9390" y="2044"/>
                  <a:pt x="9388" y="2040"/>
                </a:cubicBezTo>
                <a:cubicBezTo>
                  <a:pt x="9399" y="2035"/>
                  <a:pt x="9410" y="2028"/>
                  <a:pt x="9421" y="2022"/>
                </a:cubicBezTo>
                <a:close/>
                <a:moveTo>
                  <a:pt x="8509" y="2019"/>
                </a:moveTo>
                <a:cubicBezTo>
                  <a:pt x="8511" y="2023"/>
                  <a:pt x="8512" y="2026"/>
                  <a:pt x="8513" y="2030"/>
                </a:cubicBezTo>
                <a:cubicBezTo>
                  <a:pt x="8503" y="2036"/>
                  <a:pt x="8492" y="2042"/>
                  <a:pt x="8481" y="2048"/>
                </a:cubicBezTo>
                <a:cubicBezTo>
                  <a:pt x="8479" y="2042"/>
                  <a:pt x="8477" y="2036"/>
                  <a:pt x="8474" y="2030"/>
                </a:cubicBezTo>
                <a:cubicBezTo>
                  <a:pt x="8486" y="2026"/>
                  <a:pt x="8498" y="2023"/>
                  <a:pt x="8509" y="2019"/>
                </a:cubicBezTo>
                <a:close/>
                <a:moveTo>
                  <a:pt x="9941" y="1998"/>
                </a:moveTo>
                <a:cubicBezTo>
                  <a:pt x="9942" y="1998"/>
                  <a:pt x="9944" y="1998"/>
                  <a:pt x="9945" y="1998"/>
                </a:cubicBezTo>
                <a:cubicBezTo>
                  <a:pt x="9908" y="2015"/>
                  <a:pt x="9872" y="2029"/>
                  <a:pt x="9846" y="2040"/>
                </a:cubicBezTo>
                <a:cubicBezTo>
                  <a:pt x="9844" y="2032"/>
                  <a:pt x="9853" y="2026"/>
                  <a:pt x="9871" y="2019"/>
                </a:cubicBezTo>
                <a:cubicBezTo>
                  <a:pt x="9881" y="2027"/>
                  <a:pt x="9920" y="1999"/>
                  <a:pt x="9941" y="1998"/>
                </a:cubicBezTo>
                <a:close/>
                <a:moveTo>
                  <a:pt x="8706" y="1996"/>
                </a:moveTo>
                <a:cubicBezTo>
                  <a:pt x="8710" y="1996"/>
                  <a:pt x="8712" y="1997"/>
                  <a:pt x="8713" y="1999"/>
                </a:cubicBezTo>
                <a:cubicBezTo>
                  <a:pt x="8713" y="2005"/>
                  <a:pt x="8681" y="2008"/>
                  <a:pt x="8678" y="2014"/>
                </a:cubicBezTo>
                <a:cubicBezTo>
                  <a:pt x="8668" y="2015"/>
                  <a:pt x="8663" y="2012"/>
                  <a:pt x="8660" y="2008"/>
                </a:cubicBezTo>
                <a:cubicBezTo>
                  <a:pt x="8663" y="2007"/>
                  <a:pt x="8666" y="2006"/>
                  <a:pt x="8669" y="2005"/>
                </a:cubicBezTo>
                <a:cubicBezTo>
                  <a:pt x="8668" y="2003"/>
                  <a:pt x="8667" y="2002"/>
                  <a:pt x="8667" y="2000"/>
                </a:cubicBezTo>
                <a:cubicBezTo>
                  <a:pt x="8674" y="2003"/>
                  <a:pt x="8694" y="1996"/>
                  <a:pt x="8706" y="1996"/>
                </a:cubicBezTo>
                <a:close/>
                <a:moveTo>
                  <a:pt x="10008" y="1993"/>
                </a:moveTo>
                <a:cubicBezTo>
                  <a:pt x="10005" y="2003"/>
                  <a:pt x="9985" y="2013"/>
                  <a:pt x="9954" y="2023"/>
                </a:cubicBezTo>
                <a:cubicBezTo>
                  <a:pt x="9950" y="2019"/>
                  <a:pt x="9940" y="2022"/>
                  <a:pt x="9936" y="2019"/>
                </a:cubicBezTo>
                <a:cubicBezTo>
                  <a:pt x="9969" y="2013"/>
                  <a:pt x="9979" y="2005"/>
                  <a:pt x="10008" y="1993"/>
                </a:cubicBezTo>
                <a:close/>
                <a:moveTo>
                  <a:pt x="10050" y="1988"/>
                </a:moveTo>
                <a:cubicBezTo>
                  <a:pt x="10054" y="1988"/>
                  <a:pt x="10055" y="1990"/>
                  <a:pt x="10049" y="1994"/>
                </a:cubicBezTo>
                <a:cubicBezTo>
                  <a:pt x="10037" y="1989"/>
                  <a:pt x="10011" y="2014"/>
                  <a:pt x="10004" y="2003"/>
                </a:cubicBezTo>
                <a:cubicBezTo>
                  <a:pt x="10013" y="1997"/>
                  <a:pt x="10040" y="1988"/>
                  <a:pt x="10050" y="1988"/>
                </a:cubicBezTo>
                <a:close/>
                <a:moveTo>
                  <a:pt x="8651" y="1978"/>
                </a:moveTo>
                <a:cubicBezTo>
                  <a:pt x="8647" y="1988"/>
                  <a:pt x="8672" y="1979"/>
                  <a:pt x="8676" y="1983"/>
                </a:cubicBezTo>
                <a:cubicBezTo>
                  <a:pt x="8663" y="1988"/>
                  <a:pt x="8665" y="1994"/>
                  <a:pt x="8641" y="1998"/>
                </a:cubicBezTo>
                <a:cubicBezTo>
                  <a:pt x="8631" y="1996"/>
                  <a:pt x="8630" y="1993"/>
                  <a:pt x="8638" y="1987"/>
                </a:cubicBezTo>
                <a:cubicBezTo>
                  <a:pt x="8626" y="1990"/>
                  <a:pt x="8612" y="1994"/>
                  <a:pt x="8614" y="1988"/>
                </a:cubicBezTo>
                <a:cubicBezTo>
                  <a:pt x="8626" y="1985"/>
                  <a:pt x="8638" y="1981"/>
                  <a:pt x="8651" y="1978"/>
                </a:cubicBezTo>
                <a:close/>
                <a:moveTo>
                  <a:pt x="9219" y="1976"/>
                </a:moveTo>
                <a:cubicBezTo>
                  <a:pt x="9232" y="1984"/>
                  <a:pt x="9191" y="2003"/>
                  <a:pt x="9171" y="2001"/>
                </a:cubicBezTo>
                <a:cubicBezTo>
                  <a:pt x="9198" y="1993"/>
                  <a:pt x="9202" y="1984"/>
                  <a:pt x="9219" y="1976"/>
                </a:cubicBezTo>
                <a:close/>
                <a:moveTo>
                  <a:pt x="8027" y="1974"/>
                </a:moveTo>
                <a:cubicBezTo>
                  <a:pt x="8033" y="1974"/>
                  <a:pt x="8037" y="1975"/>
                  <a:pt x="8037" y="1980"/>
                </a:cubicBezTo>
                <a:cubicBezTo>
                  <a:pt x="8020" y="1982"/>
                  <a:pt x="7996" y="1987"/>
                  <a:pt x="7990" y="1982"/>
                </a:cubicBezTo>
                <a:cubicBezTo>
                  <a:pt x="8000" y="1978"/>
                  <a:pt x="8016" y="1974"/>
                  <a:pt x="8027" y="1974"/>
                </a:cubicBezTo>
                <a:close/>
                <a:moveTo>
                  <a:pt x="9154" y="1973"/>
                </a:moveTo>
                <a:cubicBezTo>
                  <a:pt x="9162" y="1975"/>
                  <a:pt x="9164" y="1977"/>
                  <a:pt x="9154" y="1973"/>
                </a:cubicBezTo>
                <a:close/>
                <a:moveTo>
                  <a:pt x="9154" y="1974"/>
                </a:moveTo>
                <a:lnTo>
                  <a:pt x="9154" y="1973"/>
                </a:lnTo>
                <a:lnTo>
                  <a:pt x="9154" y="1974"/>
                </a:lnTo>
                <a:close/>
                <a:moveTo>
                  <a:pt x="9401" y="1966"/>
                </a:moveTo>
                <a:cubicBezTo>
                  <a:pt x="9369" y="1978"/>
                  <a:pt x="9320" y="1991"/>
                  <a:pt x="9326" y="2006"/>
                </a:cubicBezTo>
                <a:cubicBezTo>
                  <a:pt x="9319" y="1994"/>
                  <a:pt x="9302" y="2016"/>
                  <a:pt x="9290" y="2020"/>
                </a:cubicBezTo>
                <a:cubicBezTo>
                  <a:pt x="9278" y="2006"/>
                  <a:pt x="9226" y="2035"/>
                  <a:pt x="9184" y="2041"/>
                </a:cubicBezTo>
                <a:cubicBezTo>
                  <a:pt x="9185" y="2053"/>
                  <a:pt x="9166" y="2052"/>
                  <a:pt x="9133" y="2058"/>
                </a:cubicBezTo>
                <a:cubicBezTo>
                  <a:pt x="9137" y="2061"/>
                  <a:pt x="9136" y="2064"/>
                  <a:pt x="9133" y="2066"/>
                </a:cubicBezTo>
                <a:cubicBezTo>
                  <a:pt x="9146" y="2068"/>
                  <a:pt x="9163" y="2072"/>
                  <a:pt x="9180" y="2076"/>
                </a:cubicBezTo>
                <a:cubicBezTo>
                  <a:pt x="9187" y="2065"/>
                  <a:pt x="9195" y="2054"/>
                  <a:pt x="9205" y="2040"/>
                </a:cubicBezTo>
                <a:cubicBezTo>
                  <a:pt x="9212" y="2055"/>
                  <a:pt x="9217" y="2063"/>
                  <a:pt x="9226" y="2078"/>
                </a:cubicBezTo>
                <a:cubicBezTo>
                  <a:pt x="9196" y="2098"/>
                  <a:pt x="9162" y="2103"/>
                  <a:pt x="9124" y="2105"/>
                </a:cubicBezTo>
                <a:cubicBezTo>
                  <a:pt x="9132" y="2112"/>
                  <a:pt x="9070" y="2126"/>
                  <a:pt x="9066" y="2124"/>
                </a:cubicBezTo>
                <a:cubicBezTo>
                  <a:pt x="9087" y="2112"/>
                  <a:pt x="9096" y="2116"/>
                  <a:pt x="9123" y="2105"/>
                </a:cubicBezTo>
                <a:cubicBezTo>
                  <a:pt x="9119" y="2105"/>
                  <a:pt x="9116" y="2105"/>
                  <a:pt x="9113" y="2105"/>
                </a:cubicBezTo>
                <a:cubicBezTo>
                  <a:pt x="9118" y="2095"/>
                  <a:pt x="9123" y="2084"/>
                  <a:pt x="9130" y="2069"/>
                </a:cubicBezTo>
                <a:cubicBezTo>
                  <a:pt x="9121" y="2074"/>
                  <a:pt x="9104" y="2079"/>
                  <a:pt x="9101" y="2084"/>
                </a:cubicBezTo>
                <a:cubicBezTo>
                  <a:pt x="9072" y="2076"/>
                  <a:pt x="9035" y="2088"/>
                  <a:pt x="9002" y="2103"/>
                </a:cubicBezTo>
                <a:cubicBezTo>
                  <a:pt x="9034" y="2110"/>
                  <a:pt x="9061" y="2082"/>
                  <a:pt x="9104" y="2089"/>
                </a:cubicBezTo>
                <a:cubicBezTo>
                  <a:pt x="9069" y="2117"/>
                  <a:pt x="9036" y="2119"/>
                  <a:pt x="9006" y="2129"/>
                </a:cubicBezTo>
                <a:cubicBezTo>
                  <a:pt x="8976" y="2140"/>
                  <a:pt x="8945" y="2148"/>
                  <a:pt x="8914" y="2158"/>
                </a:cubicBezTo>
                <a:cubicBezTo>
                  <a:pt x="8911" y="2150"/>
                  <a:pt x="8909" y="2144"/>
                  <a:pt x="8907" y="2139"/>
                </a:cubicBezTo>
                <a:cubicBezTo>
                  <a:pt x="8901" y="2146"/>
                  <a:pt x="8895" y="2153"/>
                  <a:pt x="8881" y="2151"/>
                </a:cubicBezTo>
                <a:cubicBezTo>
                  <a:pt x="8887" y="2146"/>
                  <a:pt x="8908" y="2143"/>
                  <a:pt x="8901" y="2137"/>
                </a:cubicBezTo>
                <a:cubicBezTo>
                  <a:pt x="8875" y="2144"/>
                  <a:pt x="8847" y="2150"/>
                  <a:pt x="8842" y="2158"/>
                </a:cubicBezTo>
                <a:cubicBezTo>
                  <a:pt x="8837" y="2157"/>
                  <a:pt x="8832" y="2155"/>
                  <a:pt x="8824" y="2155"/>
                </a:cubicBezTo>
                <a:cubicBezTo>
                  <a:pt x="8812" y="2163"/>
                  <a:pt x="8799" y="2171"/>
                  <a:pt x="8783" y="2170"/>
                </a:cubicBezTo>
                <a:cubicBezTo>
                  <a:pt x="8780" y="2172"/>
                  <a:pt x="8778" y="2174"/>
                  <a:pt x="8777" y="2176"/>
                </a:cubicBezTo>
                <a:lnTo>
                  <a:pt x="8776" y="2177"/>
                </a:lnTo>
                <a:lnTo>
                  <a:pt x="8777" y="2177"/>
                </a:lnTo>
                <a:cubicBezTo>
                  <a:pt x="8777" y="2177"/>
                  <a:pt x="8776" y="2178"/>
                  <a:pt x="8776" y="2178"/>
                </a:cubicBezTo>
                <a:cubicBezTo>
                  <a:pt x="8776" y="2178"/>
                  <a:pt x="8776" y="2178"/>
                  <a:pt x="8776" y="2178"/>
                </a:cubicBezTo>
                <a:lnTo>
                  <a:pt x="8776" y="2177"/>
                </a:lnTo>
                <a:lnTo>
                  <a:pt x="8775" y="2177"/>
                </a:lnTo>
                <a:cubicBezTo>
                  <a:pt x="8765" y="2179"/>
                  <a:pt x="8727" y="2194"/>
                  <a:pt x="8746" y="2184"/>
                </a:cubicBezTo>
                <a:cubicBezTo>
                  <a:pt x="8747" y="2183"/>
                  <a:pt x="8747" y="2183"/>
                  <a:pt x="8748" y="2182"/>
                </a:cubicBezTo>
                <a:cubicBezTo>
                  <a:pt x="8747" y="2181"/>
                  <a:pt x="8746" y="2180"/>
                  <a:pt x="8745" y="2179"/>
                </a:cubicBezTo>
                <a:cubicBezTo>
                  <a:pt x="8746" y="2177"/>
                  <a:pt x="8746" y="2175"/>
                  <a:pt x="8747" y="2172"/>
                </a:cubicBezTo>
                <a:cubicBezTo>
                  <a:pt x="8707" y="2178"/>
                  <a:pt x="8586" y="2218"/>
                  <a:pt x="8606" y="2228"/>
                </a:cubicBezTo>
                <a:cubicBezTo>
                  <a:pt x="8585" y="2232"/>
                  <a:pt x="8584" y="2223"/>
                  <a:pt x="8558" y="2229"/>
                </a:cubicBezTo>
                <a:cubicBezTo>
                  <a:pt x="8546" y="2239"/>
                  <a:pt x="8514" y="2247"/>
                  <a:pt x="8510" y="2258"/>
                </a:cubicBezTo>
                <a:cubicBezTo>
                  <a:pt x="8467" y="2268"/>
                  <a:pt x="8440" y="2266"/>
                  <a:pt x="8420" y="2282"/>
                </a:cubicBezTo>
                <a:cubicBezTo>
                  <a:pt x="8405" y="2281"/>
                  <a:pt x="8421" y="2273"/>
                  <a:pt x="8424" y="2267"/>
                </a:cubicBezTo>
                <a:cubicBezTo>
                  <a:pt x="8404" y="2269"/>
                  <a:pt x="8381" y="2269"/>
                  <a:pt x="8371" y="2280"/>
                </a:cubicBezTo>
                <a:cubicBezTo>
                  <a:pt x="8390" y="2278"/>
                  <a:pt x="8417" y="2276"/>
                  <a:pt x="8390" y="2289"/>
                </a:cubicBezTo>
                <a:cubicBezTo>
                  <a:pt x="8374" y="2286"/>
                  <a:pt x="8311" y="2308"/>
                  <a:pt x="8308" y="2312"/>
                </a:cubicBezTo>
                <a:cubicBezTo>
                  <a:pt x="8285" y="2314"/>
                  <a:pt x="8310" y="2302"/>
                  <a:pt x="8304" y="2298"/>
                </a:cubicBezTo>
                <a:cubicBezTo>
                  <a:pt x="8282" y="2302"/>
                  <a:pt x="8272" y="2299"/>
                  <a:pt x="8256" y="2298"/>
                </a:cubicBezTo>
                <a:cubicBezTo>
                  <a:pt x="8247" y="2304"/>
                  <a:pt x="8235" y="2308"/>
                  <a:pt x="8228" y="2314"/>
                </a:cubicBezTo>
                <a:cubicBezTo>
                  <a:pt x="8242" y="2315"/>
                  <a:pt x="8264" y="2312"/>
                  <a:pt x="8276" y="2313"/>
                </a:cubicBezTo>
                <a:cubicBezTo>
                  <a:pt x="8248" y="2315"/>
                  <a:pt x="8237" y="2328"/>
                  <a:pt x="8209" y="2329"/>
                </a:cubicBezTo>
                <a:cubicBezTo>
                  <a:pt x="8196" y="2326"/>
                  <a:pt x="8225" y="2315"/>
                  <a:pt x="8205" y="2319"/>
                </a:cubicBezTo>
                <a:cubicBezTo>
                  <a:pt x="8169" y="2329"/>
                  <a:pt x="8166" y="2336"/>
                  <a:pt x="8138" y="2339"/>
                </a:cubicBezTo>
                <a:lnTo>
                  <a:pt x="8136" y="2329"/>
                </a:lnTo>
                <a:cubicBezTo>
                  <a:pt x="8173" y="2319"/>
                  <a:pt x="8184" y="2316"/>
                  <a:pt x="8211" y="2309"/>
                </a:cubicBezTo>
                <a:cubicBezTo>
                  <a:pt x="8211" y="2305"/>
                  <a:pt x="8205" y="2300"/>
                  <a:pt x="8215" y="2297"/>
                </a:cubicBezTo>
                <a:cubicBezTo>
                  <a:pt x="8235" y="2300"/>
                  <a:pt x="8300" y="2285"/>
                  <a:pt x="8296" y="2269"/>
                </a:cubicBezTo>
                <a:cubicBezTo>
                  <a:pt x="8257" y="2276"/>
                  <a:pt x="8240" y="2284"/>
                  <a:pt x="8190" y="2294"/>
                </a:cubicBezTo>
                <a:cubicBezTo>
                  <a:pt x="8181" y="2290"/>
                  <a:pt x="8159" y="2286"/>
                  <a:pt x="8194" y="2279"/>
                </a:cubicBezTo>
                <a:cubicBezTo>
                  <a:pt x="8199" y="2281"/>
                  <a:pt x="8207" y="2286"/>
                  <a:pt x="8235" y="2281"/>
                </a:cubicBezTo>
                <a:cubicBezTo>
                  <a:pt x="8261" y="2267"/>
                  <a:pt x="8320" y="2252"/>
                  <a:pt x="8361" y="2245"/>
                </a:cubicBezTo>
                <a:cubicBezTo>
                  <a:pt x="8348" y="2253"/>
                  <a:pt x="8352" y="2247"/>
                  <a:pt x="8331" y="2252"/>
                </a:cubicBezTo>
                <a:cubicBezTo>
                  <a:pt x="8333" y="2255"/>
                  <a:pt x="8329" y="2259"/>
                  <a:pt x="8326" y="2262"/>
                </a:cubicBezTo>
                <a:cubicBezTo>
                  <a:pt x="8355" y="2260"/>
                  <a:pt x="8395" y="2252"/>
                  <a:pt x="8435" y="2250"/>
                </a:cubicBezTo>
                <a:cubicBezTo>
                  <a:pt x="8478" y="2239"/>
                  <a:pt x="8449" y="2231"/>
                  <a:pt x="8498" y="2218"/>
                </a:cubicBezTo>
                <a:cubicBezTo>
                  <a:pt x="8511" y="2232"/>
                  <a:pt x="8549" y="2219"/>
                  <a:pt x="8591" y="2206"/>
                </a:cubicBezTo>
                <a:lnTo>
                  <a:pt x="8589" y="2198"/>
                </a:lnTo>
                <a:cubicBezTo>
                  <a:pt x="8620" y="2197"/>
                  <a:pt x="8633" y="2183"/>
                  <a:pt x="8673" y="2185"/>
                </a:cubicBezTo>
                <a:cubicBezTo>
                  <a:pt x="8673" y="2183"/>
                  <a:pt x="8673" y="2182"/>
                  <a:pt x="8674" y="2181"/>
                </a:cubicBezTo>
                <a:cubicBezTo>
                  <a:pt x="8673" y="2179"/>
                  <a:pt x="8672" y="2177"/>
                  <a:pt x="8671" y="2175"/>
                </a:cubicBezTo>
                <a:cubicBezTo>
                  <a:pt x="8640" y="2177"/>
                  <a:pt x="8540" y="2202"/>
                  <a:pt x="8560" y="2208"/>
                </a:cubicBezTo>
                <a:cubicBezTo>
                  <a:pt x="8504" y="2213"/>
                  <a:pt x="8466" y="2215"/>
                  <a:pt x="8408" y="2239"/>
                </a:cubicBezTo>
                <a:cubicBezTo>
                  <a:pt x="8414" y="2233"/>
                  <a:pt x="8383" y="2236"/>
                  <a:pt x="8405" y="2228"/>
                </a:cubicBezTo>
                <a:cubicBezTo>
                  <a:pt x="8438" y="2225"/>
                  <a:pt x="8479" y="2215"/>
                  <a:pt x="8502" y="2202"/>
                </a:cubicBezTo>
                <a:cubicBezTo>
                  <a:pt x="8521" y="2213"/>
                  <a:pt x="8586" y="2190"/>
                  <a:pt x="8598" y="2176"/>
                </a:cubicBezTo>
                <a:cubicBezTo>
                  <a:pt x="8580" y="2181"/>
                  <a:pt x="8563" y="2186"/>
                  <a:pt x="8560" y="2180"/>
                </a:cubicBezTo>
                <a:cubicBezTo>
                  <a:pt x="8598" y="2160"/>
                  <a:pt x="8611" y="2153"/>
                  <a:pt x="8656" y="2155"/>
                </a:cubicBezTo>
                <a:cubicBezTo>
                  <a:pt x="8632" y="2164"/>
                  <a:pt x="8603" y="2160"/>
                  <a:pt x="8589" y="2172"/>
                </a:cubicBezTo>
                <a:cubicBezTo>
                  <a:pt x="8595" y="2175"/>
                  <a:pt x="8603" y="2176"/>
                  <a:pt x="8614" y="2174"/>
                </a:cubicBezTo>
                <a:cubicBezTo>
                  <a:pt x="8629" y="2164"/>
                  <a:pt x="8637" y="2164"/>
                  <a:pt x="8665" y="2158"/>
                </a:cubicBezTo>
                <a:cubicBezTo>
                  <a:pt x="8655" y="2149"/>
                  <a:pt x="8692" y="2143"/>
                  <a:pt x="8699" y="2135"/>
                </a:cubicBezTo>
                <a:cubicBezTo>
                  <a:pt x="8718" y="2136"/>
                  <a:pt x="8690" y="2150"/>
                  <a:pt x="8718" y="2145"/>
                </a:cubicBezTo>
                <a:cubicBezTo>
                  <a:pt x="8749" y="2133"/>
                  <a:pt x="8774" y="2136"/>
                  <a:pt x="8798" y="2118"/>
                </a:cubicBezTo>
                <a:cubicBezTo>
                  <a:pt x="8785" y="2117"/>
                  <a:pt x="8765" y="2121"/>
                  <a:pt x="8757" y="2117"/>
                </a:cubicBezTo>
                <a:cubicBezTo>
                  <a:pt x="8783" y="2109"/>
                  <a:pt x="8778" y="2122"/>
                  <a:pt x="8805" y="2114"/>
                </a:cubicBezTo>
                <a:cubicBezTo>
                  <a:pt x="8800" y="2107"/>
                  <a:pt x="8818" y="2102"/>
                  <a:pt x="8832" y="2098"/>
                </a:cubicBezTo>
                <a:cubicBezTo>
                  <a:pt x="8872" y="2097"/>
                  <a:pt x="8935" y="2072"/>
                  <a:pt x="8970" y="2075"/>
                </a:cubicBezTo>
                <a:cubicBezTo>
                  <a:pt x="8976" y="2068"/>
                  <a:pt x="9003" y="2062"/>
                  <a:pt x="9012" y="2055"/>
                </a:cubicBezTo>
                <a:cubicBezTo>
                  <a:pt x="8995" y="2060"/>
                  <a:pt x="8984" y="2062"/>
                  <a:pt x="8980" y="2058"/>
                </a:cubicBezTo>
                <a:cubicBezTo>
                  <a:pt x="9026" y="2055"/>
                  <a:pt x="9087" y="2023"/>
                  <a:pt x="9088" y="2042"/>
                </a:cubicBezTo>
                <a:cubicBezTo>
                  <a:pt x="9119" y="2034"/>
                  <a:pt x="9131" y="2012"/>
                  <a:pt x="9159" y="2013"/>
                </a:cubicBezTo>
                <a:cubicBezTo>
                  <a:pt x="9154" y="2015"/>
                  <a:pt x="9144" y="2017"/>
                  <a:pt x="9145" y="2020"/>
                </a:cubicBezTo>
                <a:cubicBezTo>
                  <a:pt x="9159" y="2015"/>
                  <a:pt x="9163" y="2018"/>
                  <a:pt x="9175" y="2014"/>
                </a:cubicBezTo>
                <a:cubicBezTo>
                  <a:pt x="9180" y="2000"/>
                  <a:pt x="9251" y="1996"/>
                  <a:pt x="9268" y="1977"/>
                </a:cubicBezTo>
                <a:cubicBezTo>
                  <a:pt x="9263" y="1990"/>
                  <a:pt x="9301" y="1972"/>
                  <a:pt x="9308" y="1976"/>
                </a:cubicBezTo>
                <a:cubicBezTo>
                  <a:pt x="9265" y="1996"/>
                  <a:pt x="9212" y="2016"/>
                  <a:pt x="9166" y="2034"/>
                </a:cubicBezTo>
                <a:cubicBezTo>
                  <a:pt x="9216" y="2025"/>
                  <a:pt x="9247" y="2015"/>
                  <a:pt x="9300" y="1999"/>
                </a:cubicBezTo>
                <a:cubicBezTo>
                  <a:pt x="9299" y="1994"/>
                  <a:pt x="9254" y="2001"/>
                  <a:pt x="9289" y="1991"/>
                </a:cubicBezTo>
                <a:cubicBezTo>
                  <a:pt x="9319" y="2000"/>
                  <a:pt x="9365" y="1966"/>
                  <a:pt x="9401" y="1966"/>
                </a:cubicBezTo>
                <a:close/>
                <a:moveTo>
                  <a:pt x="9654" y="1963"/>
                </a:moveTo>
                <a:cubicBezTo>
                  <a:pt x="9659" y="1964"/>
                  <a:pt x="9650" y="1975"/>
                  <a:pt x="9674" y="1968"/>
                </a:cubicBezTo>
                <a:cubicBezTo>
                  <a:pt x="9671" y="1971"/>
                  <a:pt x="9668" y="1973"/>
                  <a:pt x="9664" y="1975"/>
                </a:cubicBezTo>
                <a:cubicBezTo>
                  <a:pt x="9652" y="1978"/>
                  <a:pt x="9637" y="1982"/>
                  <a:pt x="9623" y="1987"/>
                </a:cubicBezTo>
                <a:cubicBezTo>
                  <a:pt x="9619" y="1986"/>
                  <a:pt x="9615" y="1986"/>
                  <a:pt x="9612" y="1985"/>
                </a:cubicBezTo>
                <a:cubicBezTo>
                  <a:pt x="9629" y="1978"/>
                  <a:pt x="9646" y="1971"/>
                  <a:pt x="9650" y="1963"/>
                </a:cubicBezTo>
                <a:cubicBezTo>
                  <a:pt x="9652" y="1963"/>
                  <a:pt x="9653" y="1963"/>
                  <a:pt x="9654" y="1963"/>
                </a:cubicBezTo>
                <a:close/>
                <a:moveTo>
                  <a:pt x="8238" y="1958"/>
                </a:moveTo>
                <a:cubicBezTo>
                  <a:pt x="8249" y="1967"/>
                  <a:pt x="8204" y="1983"/>
                  <a:pt x="8197" y="1982"/>
                </a:cubicBezTo>
                <a:cubicBezTo>
                  <a:pt x="8206" y="1974"/>
                  <a:pt x="8221" y="1966"/>
                  <a:pt x="8238" y="1958"/>
                </a:cubicBezTo>
                <a:close/>
                <a:moveTo>
                  <a:pt x="8558" y="1955"/>
                </a:moveTo>
                <a:cubicBezTo>
                  <a:pt x="8560" y="1955"/>
                  <a:pt x="8563" y="1956"/>
                  <a:pt x="8564" y="1957"/>
                </a:cubicBezTo>
                <a:cubicBezTo>
                  <a:pt x="8540" y="1961"/>
                  <a:pt x="8537" y="1967"/>
                  <a:pt x="8529" y="1972"/>
                </a:cubicBezTo>
                <a:cubicBezTo>
                  <a:pt x="8528" y="1969"/>
                  <a:pt x="8516" y="1973"/>
                  <a:pt x="8513" y="1971"/>
                </a:cubicBezTo>
                <a:cubicBezTo>
                  <a:pt x="8525" y="1966"/>
                  <a:pt x="8546" y="1954"/>
                  <a:pt x="8558" y="1955"/>
                </a:cubicBezTo>
                <a:close/>
                <a:moveTo>
                  <a:pt x="9969" y="1949"/>
                </a:moveTo>
                <a:cubicBezTo>
                  <a:pt x="9954" y="1960"/>
                  <a:pt x="9943" y="1985"/>
                  <a:pt x="9909" y="1987"/>
                </a:cubicBezTo>
                <a:cubicBezTo>
                  <a:pt x="9933" y="1971"/>
                  <a:pt x="9888" y="1983"/>
                  <a:pt x="9882" y="1980"/>
                </a:cubicBezTo>
                <a:cubicBezTo>
                  <a:pt x="9923" y="1965"/>
                  <a:pt x="9951" y="1961"/>
                  <a:pt x="9969" y="1949"/>
                </a:cubicBezTo>
                <a:close/>
                <a:moveTo>
                  <a:pt x="9675" y="1942"/>
                </a:moveTo>
                <a:cubicBezTo>
                  <a:pt x="9680" y="1942"/>
                  <a:pt x="9683" y="1942"/>
                  <a:pt x="9684" y="1944"/>
                </a:cubicBezTo>
                <a:cubicBezTo>
                  <a:pt x="9664" y="1943"/>
                  <a:pt x="9651" y="1954"/>
                  <a:pt x="9631" y="1955"/>
                </a:cubicBezTo>
                <a:cubicBezTo>
                  <a:pt x="9642" y="1947"/>
                  <a:pt x="9663" y="1941"/>
                  <a:pt x="9675" y="1942"/>
                </a:cubicBezTo>
                <a:close/>
                <a:moveTo>
                  <a:pt x="9055" y="1940"/>
                </a:moveTo>
                <a:cubicBezTo>
                  <a:pt x="9052" y="1943"/>
                  <a:pt x="9049" y="1946"/>
                  <a:pt x="9046" y="1949"/>
                </a:cubicBezTo>
                <a:cubicBezTo>
                  <a:pt x="9055" y="1950"/>
                  <a:pt x="9064" y="1951"/>
                  <a:pt x="9083" y="1953"/>
                </a:cubicBezTo>
                <a:cubicBezTo>
                  <a:pt x="9075" y="1956"/>
                  <a:pt x="9065" y="1961"/>
                  <a:pt x="9047" y="1966"/>
                </a:cubicBezTo>
                <a:cubicBezTo>
                  <a:pt x="9048" y="1955"/>
                  <a:pt x="9054" y="1950"/>
                  <a:pt x="9034" y="1949"/>
                </a:cubicBezTo>
                <a:cubicBezTo>
                  <a:pt x="9038" y="1946"/>
                  <a:pt x="9046" y="1943"/>
                  <a:pt x="9055" y="1940"/>
                </a:cubicBezTo>
                <a:close/>
                <a:moveTo>
                  <a:pt x="9520" y="1934"/>
                </a:moveTo>
                <a:cubicBezTo>
                  <a:pt x="9523" y="1934"/>
                  <a:pt x="9526" y="1935"/>
                  <a:pt x="9529" y="1939"/>
                </a:cubicBezTo>
                <a:cubicBezTo>
                  <a:pt x="9515" y="1941"/>
                  <a:pt x="9487" y="1955"/>
                  <a:pt x="9484" y="1949"/>
                </a:cubicBezTo>
                <a:cubicBezTo>
                  <a:pt x="9497" y="1946"/>
                  <a:pt x="9510" y="1935"/>
                  <a:pt x="9520" y="1934"/>
                </a:cubicBezTo>
                <a:close/>
                <a:moveTo>
                  <a:pt x="9508" y="1928"/>
                </a:moveTo>
                <a:cubicBezTo>
                  <a:pt x="9510" y="1928"/>
                  <a:pt x="9511" y="1928"/>
                  <a:pt x="9510" y="1930"/>
                </a:cubicBezTo>
                <a:cubicBezTo>
                  <a:pt x="9486" y="1939"/>
                  <a:pt x="9458" y="1947"/>
                  <a:pt x="9440" y="1962"/>
                </a:cubicBezTo>
                <a:cubicBezTo>
                  <a:pt x="9437" y="1955"/>
                  <a:pt x="9451" y="1953"/>
                  <a:pt x="9437" y="1952"/>
                </a:cubicBezTo>
                <a:cubicBezTo>
                  <a:pt x="9455" y="1946"/>
                  <a:pt x="9479" y="1926"/>
                  <a:pt x="9493" y="1929"/>
                </a:cubicBezTo>
                <a:cubicBezTo>
                  <a:pt x="9472" y="1939"/>
                  <a:pt x="9500" y="1928"/>
                  <a:pt x="9508" y="1928"/>
                </a:cubicBezTo>
                <a:close/>
                <a:moveTo>
                  <a:pt x="10211" y="1924"/>
                </a:moveTo>
                <a:cubicBezTo>
                  <a:pt x="10203" y="1928"/>
                  <a:pt x="10208" y="1929"/>
                  <a:pt x="10213" y="1929"/>
                </a:cubicBezTo>
                <a:cubicBezTo>
                  <a:pt x="10166" y="1945"/>
                  <a:pt x="10115" y="1972"/>
                  <a:pt x="10080" y="1982"/>
                </a:cubicBezTo>
                <a:cubicBezTo>
                  <a:pt x="10113" y="1972"/>
                  <a:pt x="10105" y="1960"/>
                  <a:pt x="10131" y="1949"/>
                </a:cubicBezTo>
                <a:cubicBezTo>
                  <a:pt x="10148" y="1947"/>
                  <a:pt x="10124" y="1959"/>
                  <a:pt x="10141" y="1955"/>
                </a:cubicBezTo>
                <a:cubicBezTo>
                  <a:pt x="10176" y="1945"/>
                  <a:pt x="10184" y="1929"/>
                  <a:pt x="10211" y="1924"/>
                </a:cubicBezTo>
                <a:close/>
                <a:moveTo>
                  <a:pt x="8459" y="1924"/>
                </a:moveTo>
                <a:lnTo>
                  <a:pt x="8460" y="1930"/>
                </a:lnTo>
                <a:cubicBezTo>
                  <a:pt x="8461" y="1931"/>
                  <a:pt x="8460" y="1933"/>
                  <a:pt x="8454" y="1934"/>
                </a:cubicBezTo>
                <a:cubicBezTo>
                  <a:pt x="8449" y="1926"/>
                  <a:pt x="8421" y="1951"/>
                  <a:pt x="8423" y="1937"/>
                </a:cubicBezTo>
                <a:cubicBezTo>
                  <a:pt x="8444" y="1934"/>
                  <a:pt x="8441" y="1928"/>
                  <a:pt x="8459" y="1924"/>
                </a:cubicBezTo>
                <a:close/>
                <a:moveTo>
                  <a:pt x="8777" y="1922"/>
                </a:moveTo>
                <a:cubicBezTo>
                  <a:pt x="8775" y="1930"/>
                  <a:pt x="8753" y="1937"/>
                  <a:pt x="8745" y="1945"/>
                </a:cubicBezTo>
                <a:cubicBezTo>
                  <a:pt x="8736" y="1938"/>
                  <a:pt x="8763" y="1934"/>
                  <a:pt x="8755" y="1928"/>
                </a:cubicBezTo>
                <a:lnTo>
                  <a:pt x="8777" y="1922"/>
                </a:lnTo>
                <a:close/>
                <a:moveTo>
                  <a:pt x="8378" y="1919"/>
                </a:moveTo>
                <a:cubicBezTo>
                  <a:pt x="8385" y="1926"/>
                  <a:pt x="8366" y="1931"/>
                  <a:pt x="8382" y="1932"/>
                </a:cubicBezTo>
                <a:cubicBezTo>
                  <a:pt x="8350" y="1937"/>
                  <a:pt x="8365" y="1946"/>
                  <a:pt x="8347" y="1952"/>
                </a:cubicBezTo>
                <a:lnTo>
                  <a:pt x="8370" y="1946"/>
                </a:lnTo>
                <a:lnTo>
                  <a:pt x="8373" y="1957"/>
                </a:lnTo>
                <a:cubicBezTo>
                  <a:pt x="8335" y="1962"/>
                  <a:pt x="8308" y="1983"/>
                  <a:pt x="8292" y="1982"/>
                </a:cubicBezTo>
                <a:cubicBezTo>
                  <a:pt x="8299" y="1972"/>
                  <a:pt x="8343" y="1965"/>
                  <a:pt x="8357" y="1955"/>
                </a:cubicBezTo>
                <a:cubicBezTo>
                  <a:pt x="8327" y="1947"/>
                  <a:pt x="8253" y="1962"/>
                  <a:pt x="8237" y="1984"/>
                </a:cubicBezTo>
                <a:cubicBezTo>
                  <a:pt x="8259" y="1981"/>
                  <a:pt x="8255" y="1975"/>
                  <a:pt x="8274" y="1972"/>
                </a:cubicBezTo>
                <a:cubicBezTo>
                  <a:pt x="8271" y="1983"/>
                  <a:pt x="8190" y="2006"/>
                  <a:pt x="8184" y="1994"/>
                </a:cubicBezTo>
                <a:cubicBezTo>
                  <a:pt x="8237" y="1981"/>
                  <a:pt x="8247" y="1964"/>
                  <a:pt x="8275" y="1949"/>
                </a:cubicBezTo>
                <a:cubicBezTo>
                  <a:pt x="8277" y="1952"/>
                  <a:pt x="8276" y="1957"/>
                  <a:pt x="8285" y="1955"/>
                </a:cubicBezTo>
                <a:cubicBezTo>
                  <a:pt x="8276" y="1943"/>
                  <a:pt x="8311" y="1948"/>
                  <a:pt x="8319" y="1936"/>
                </a:cubicBezTo>
                <a:cubicBezTo>
                  <a:pt x="8302" y="1944"/>
                  <a:pt x="8294" y="1932"/>
                  <a:pt x="8309" y="1930"/>
                </a:cubicBezTo>
                <a:cubicBezTo>
                  <a:pt x="8313" y="1935"/>
                  <a:pt x="8334" y="1930"/>
                  <a:pt x="8342" y="1933"/>
                </a:cubicBezTo>
                <a:cubicBezTo>
                  <a:pt x="8321" y="1936"/>
                  <a:pt x="8329" y="1942"/>
                  <a:pt x="8322" y="1946"/>
                </a:cubicBezTo>
                <a:cubicBezTo>
                  <a:pt x="8336" y="1942"/>
                  <a:pt x="8338" y="1947"/>
                  <a:pt x="8346" y="1946"/>
                </a:cubicBezTo>
                <a:cubicBezTo>
                  <a:pt x="8360" y="1932"/>
                  <a:pt x="8353" y="1929"/>
                  <a:pt x="8378" y="1919"/>
                </a:cubicBezTo>
                <a:close/>
                <a:moveTo>
                  <a:pt x="9504" y="1914"/>
                </a:moveTo>
                <a:cubicBezTo>
                  <a:pt x="9486" y="1922"/>
                  <a:pt x="9435" y="1939"/>
                  <a:pt x="9428" y="1928"/>
                </a:cubicBezTo>
                <a:cubicBezTo>
                  <a:pt x="9452" y="1924"/>
                  <a:pt x="9483" y="1916"/>
                  <a:pt x="9504" y="1914"/>
                </a:cubicBezTo>
                <a:close/>
                <a:moveTo>
                  <a:pt x="9131" y="1913"/>
                </a:moveTo>
                <a:cubicBezTo>
                  <a:pt x="9158" y="1912"/>
                  <a:pt x="9139" y="1938"/>
                  <a:pt x="9114" y="1950"/>
                </a:cubicBezTo>
                <a:cubicBezTo>
                  <a:pt x="9101" y="1946"/>
                  <a:pt x="9094" y="1948"/>
                  <a:pt x="9083" y="1953"/>
                </a:cubicBezTo>
                <a:cubicBezTo>
                  <a:pt x="9074" y="1945"/>
                  <a:pt x="9069" y="1939"/>
                  <a:pt x="9065" y="1937"/>
                </a:cubicBezTo>
                <a:cubicBezTo>
                  <a:pt x="9092" y="1929"/>
                  <a:pt x="9121" y="1923"/>
                  <a:pt x="9112" y="1916"/>
                </a:cubicBezTo>
                <a:cubicBezTo>
                  <a:pt x="9120" y="1914"/>
                  <a:pt x="9127" y="1913"/>
                  <a:pt x="9131" y="1913"/>
                </a:cubicBezTo>
                <a:close/>
                <a:moveTo>
                  <a:pt x="8550" y="1912"/>
                </a:moveTo>
                <a:cubicBezTo>
                  <a:pt x="8552" y="1912"/>
                  <a:pt x="8555" y="1912"/>
                  <a:pt x="8559" y="1913"/>
                </a:cubicBezTo>
                <a:cubicBezTo>
                  <a:pt x="8543" y="1916"/>
                  <a:pt x="8536" y="1921"/>
                  <a:pt x="8539" y="1926"/>
                </a:cubicBezTo>
                <a:cubicBezTo>
                  <a:pt x="8529" y="1929"/>
                  <a:pt x="8486" y="1941"/>
                  <a:pt x="8509" y="1932"/>
                </a:cubicBezTo>
                <a:cubicBezTo>
                  <a:pt x="8534" y="1928"/>
                  <a:pt x="8531" y="1912"/>
                  <a:pt x="8550" y="1912"/>
                </a:cubicBezTo>
                <a:close/>
                <a:moveTo>
                  <a:pt x="9153" y="1906"/>
                </a:moveTo>
                <a:cubicBezTo>
                  <a:pt x="9154" y="1907"/>
                  <a:pt x="9154" y="1909"/>
                  <a:pt x="9155" y="1910"/>
                </a:cubicBezTo>
                <a:cubicBezTo>
                  <a:pt x="9153" y="1910"/>
                  <a:pt x="9151" y="1909"/>
                  <a:pt x="9149" y="1908"/>
                </a:cubicBezTo>
                <a:cubicBezTo>
                  <a:pt x="9151" y="1908"/>
                  <a:pt x="9152" y="1907"/>
                  <a:pt x="9153" y="1906"/>
                </a:cubicBezTo>
                <a:close/>
                <a:moveTo>
                  <a:pt x="10197" y="1900"/>
                </a:moveTo>
                <a:cubicBezTo>
                  <a:pt x="10199" y="1900"/>
                  <a:pt x="10201" y="1900"/>
                  <a:pt x="10203" y="1901"/>
                </a:cubicBezTo>
                <a:cubicBezTo>
                  <a:pt x="10178" y="1905"/>
                  <a:pt x="10164" y="1930"/>
                  <a:pt x="10152" y="1918"/>
                </a:cubicBezTo>
                <a:cubicBezTo>
                  <a:pt x="10169" y="1914"/>
                  <a:pt x="10184" y="1900"/>
                  <a:pt x="10197" y="1900"/>
                </a:cubicBezTo>
                <a:close/>
                <a:moveTo>
                  <a:pt x="9973" y="1896"/>
                </a:moveTo>
                <a:cubicBezTo>
                  <a:pt x="9980" y="1896"/>
                  <a:pt x="9984" y="1898"/>
                  <a:pt x="9991" y="1898"/>
                </a:cubicBezTo>
                <a:cubicBezTo>
                  <a:pt x="9975" y="1910"/>
                  <a:pt x="9955" y="1906"/>
                  <a:pt x="9945" y="1904"/>
                </a:cubicBezTo>
                <a:cubicBezTo>
                  <a:pt x="9958" y="1898"/>
                  <a:pt x="9966" y="1896"/>
                  <a:pt x="9973" y="1896"/>
                </a:cubicBezTo>
                <a:close/>
                <a:moveTo>
                  <a:pt x="8656" y="1894"/>
                </a:moveTo>
                <a:cubicBezTo>
                  <a:pt x="8660" y="1894"/>
                  <a:pt x="8663" y="1894"/>
                  <a:pt x="8665" y="1894"/>
                </a:cubicBezTo>
                <a:cubicBezTo>
                  <a:pt x="8652" y="1899"/>
                  <a:pt x="8611" y="1923"/>
                  <a:pt x="8623" y="1913"/>
                </a:cubicBezTo>
                <a:cubicBezTo>
                  <a:pt x="8628" y="1907"/>
                  <a:pt x="8649" y="1902"/>
                  <a:pt x="8649" y="1895"/>
                </a:cubicBezTo>
                <a:cubicBezTo>
                  <a:pt x="8615" y="1909"/>
                  <a:pt x="8607" y="1900"/>
                  <a:pt x="8575" y="1914"/>
                </a:cubicBezTo>
                <a:cubicBezTo>
                  <a:pt x="8574" y="1900"/>
                  <a:pt x="8631" y="1894"/>
                  <a:pt x="8656" y="1894"/>
                </a:cubicBezTo>
                <a:close/>
                <a:moveTo>
                  <a:pt x="9113" y="1894"/>
                </a:moveTo>
                <a:cubicBezTo>
                  <a:pt x="9119" y="1893"/>
                  <a:pt x="9124" y="1895"/>
                  <a:pt x="9123" y="1901"/>
                </a:cubicBezTo>
                <a:cubicBezTo>
                  <a:pt x="9105" y="1905"/>
                  <a:pt x="9095" y="1910"/>
                  <a:pt x="9087" y="1914"/>
                </a:cubicBezTo>
                <a:cubicBezTo>
                  <a:pt x="9095" y="1901"/>
                  <a:pt x="9061" y="1920"/>
                  <a:pt x="9062" y="1912"/>
                </a:cubicBezTo>
                <a:cubicBezTo>
                  <a:pt x="9071" y="1906"/>
                  <a:pt x="9098" y="1894"/>
                  <a:pt x="9113" y="1894"/>
                </a:cubicBezTo>
                <a:close/>
                <a:moveTo>
                  <a:pt x="10284" y="1893"/>
                </a:moveTo>
                <a:cubicBezTo>
                  <a:pt x="10286" y="1893"/>
                  <a:pt x="10288" y="1893"/>
                  <a:pt x="10290" y="1894"/>
                </a:cubicBezTo>
                <a:cubicBezTo>
                  <a:pt x="10275" y="1901"/>
                  <a:pt x="10268" y="1908"/>
                  <a:pt x="10256" y="1915"/>
                </a:cubicBezTo>
                <a:cubicBezTo>
                  <a:pt x="10255" y="1911"/>
                  <a:pt x="10251" y="1910"/>
                  <a:pt x="10246" y="1909"/>
                </a:cubicBezTo>
                <a:cubicBezTo>
                  <a:pt x="10255" y="1906"/>
                  <a:pt x="10263" y="1903"/>
                  <a:pt x="10259" y="1899"/>
                </a:cubicBezTo>
                <a:cubicBezTo>
                  <a:pt x="10269" y="1895"/>
                  <a:pt x="10278" y="1893"/>
                  <a:pt x="10284" y="1893"/>
                </a:cubicBezTo>
                <a:close/>
                <a:moveTo>
                  <a:pt x="9812" y="1888"/>
                </a:moveTo>
                <a:cubicBezTo>
                  <a:pt x="9835" y="1888"/>
                  <a:pt x="9784" y="1923"/>
                  <a:pt x="9777" y="1911"/>
                </a:cubicBezTo>
                <a:cubicBezTo>
                  <a:pt x="9809" y="1904"/>
                  <a:pt x="9794" y="1896"/>
                  <a:pt x="9810" y="1888"/>
                </a:cubicBezTo>
                <a:cubicBezTo>
                  <a:pt x="9811" y="1888"/>
                  <a:pt x="9812" y="1888"/>
                  <a:pt x="9812" y="1888"/>
                </a:cubicBezTo>
                <a:close/>
                <a:moveTo>
                  <a:pt x="9211" y="1888"/>
                </a:moveTo>
                <a:cubicBezTo>
                  <a:pt x="9213" y="1894"/>
                  <a:pt x="9215" y="1901"/>
                  <a:pt x="9218" y="1908"/>
                </a:cubicBezTo>
                <a:cubicBezTo>
                  <a:pt x="9216" y="1908"/>
                  <a:pt x="9215" y="1909"/>
                  <a:pt x="9213" y="1909"/>
                </a:cubicBezTo>
                <a:cubicBezTo>
                  <a:pt x="9211" y="1903"/>
                  <a:pt x="9209" y="1896"/>
                  <a:pt x="9206" y="1889"/>
                </a:cubicBezTo>
                <a:cubicBezTo>
                  <a:pt x="9208" y="1888"/>
                  <a:pt x="9209" y="1888"/>
                  <a:pt x="9211" y="1888"/>
                </a:cubicBezTo>
                <a:close/>
                <a:moveTo>
                  <a:pt x="9398" y="1884"/>
                </a:moveTo>
                <a:cubicBezTo>
                  <a:pt x="9398" y="1892"/>
                  <a:pt x="9352" y="1911"/>
                  <a:pt x="9342" y="1910"/>
                </a:cubicBezTo>
                <a:cubicBezTo>
                  <a:pt x="9365" y="1901"/>
                  <a:pt x="9370" y="1892"/>
                  <a:pt x="9398" y="1884"/>
                </a:cubicBezTo>
                <a:close/>
                <a:moveTo>
                  <a:pt x="8325" y="1877"/>
                </a:moveTo>
                <a:lnTo>
                  <a:pt x="8328" y="1888"/>
                </a:lnTo>
                <a:cubicBezTo>
                  <a:pt x="8306" y="1893"/>
                  <a:pt x="8294" y="1902"/>
                  <a:pt x="8269" y="1902"/>
                </a:cubicBezTo>
                <a:cubicBezTo>
                  <a:pt x="8279" y="1893"/>
                  <a:pt x="8296" y="1884"/>
                  <a:pt x="8325" y="1877"/>
                </a:cubicBezTo>
                <a:close/>
                <a:moveTo>
                  <a:pt x="9964" y="1871"/>
                </a:moveTo>
                <a:cubicBezTo>
                  <a:pt x="9969" y="1871"/>
                  <a:pt x="9973" y="1872"/>
                  <a:pt x="9975" y="1876"/>
                </a:cubicBezTo>
                <a:cubicBezTo>
                  <a:pt x="9953" y="1878"/>
                  <a:pt x="9906" y="1899"/>
                  <a:pt x="9893" y="1894"/>
                </a:cubicBezTo>
                <a:cubicBezTo>
                  <a:pt x="9924" y="1886"/>
                  <a:pt x="9949" y="1871"/>
                  <a:pt x="9964" y="1871"/>
                </a:cubicBezTo>
                <a:close/>
                <a:moveTo>
                  <a:pt x="9339" y="1861"/>
                </a:moveTo>
                <a:cubicBezTo>
                  <a:pt x="9349" y="1861"/>
                  <a:pt x="9354" y="1863"/>
                  <a:pt x="9345" y="1868"/>
                </a:cubicBezTo>
                <a:cubicBezTo>
                  <a:pt x="9339" y="1864"/>
                  <a:pt x="9310" y="1878"/>
                  <a:pt x="9327" y="1865"/>
                </a:cubicBezTo>
                <a:cubicBezTo>
                  <a:pt x="9321" y="1866"/>
                  <a:pt x="9313" y="1869"/>
                  <a:pt x="9312" y="1867"/>
                </a:cubicBezTo>
                <a:cubicBezTo>
                  <a:pt x="9321" y="1863"/>
                  <a:pt x="9332" y="1861"/>
                  <a:pt x="9339" y="1861"/>
                </a:cubicBezTo>
                <a:close/>
                <a:moveTo>
                  <a:pt x="9683" y="1857"/>
                </a:moveTo>
                <a:cubicBezTo>
                  <a:pt x="9685" y="1857"/>
                  <a:pt x="9686" y="1857"/>
                  <a:pt x="9686" y="1857"/>
                </a:cubicBezTo>
                <a:cubicBezTo>
                  <a:pt x="9678" y="1865"/>
                  <a:pt x="9629" y="1876"/>
                  <a:pt x="9613" y="1878"/>
                </a:cubicBezTo>
                <a:cubicBezTo>
                  <a:pt x="9620" y="1884"/>
                  <a:pt x="9588" y="1900"/>
                  <a:pt x="9560" y="1912"/>
                </a:cubicBezTo>
                <a:lnTo>
                  <a:pt x="9560" y="1912"/>
                </a:lnTo>
                <a:lnTo>
                  <a:pt x="9556" y="1912"/>
                </a:lnTo>
                <a:lnTo>
                  <a:pt x="9553" y="1911"/>
                </a:lnTo>
                <a:lnTo>
                  <a:pt x="9552" y="1911"/>
                </a:lnTo>
                <a:lnTo>
                  <a:pt x="9549" y="1911"/>
                </a:lnTo>
                <a:lnTo>
                  <a:pt x="9549" y="1911"/>
                </a:lnTo>
                <a:lnTo>
                  <a:pt x="9547" y="1910"/>
                </a:lnTo>
                <a:lnTo>
                  <a:pt x="9547" y="1910"/>
                </a:lnTo>
                <a:lnTo>
                  <a:pt x="9545" y="1910"/>
                </a:lnTo>
                <a:lnTo>
                  <a:pt x="9543" y="1909"/>
                </a:lnTo>
                <a:lnTo>
                  <a:pt x="9543" y="1908"/>
                </a:lnTo>
                <a:lnTo>
                  <a:pt x="9543" y="1908"/>
                </a:lnTo>
                <a:lnTo>
                  <a:pt x="9543" y="1909"/>
                </a:lnTo>
                <a:lnTo>
                  <a:pt x="9544" y="1910"/>
                </a:lnTo>
                <a:lnTo>
                  <a:pt x="9545" y="1910"/>
                </a:lnTo>
                <a:lnTo>
                  <a:pt x="9545" y="1910"/>
                </a:lnTo>
                <a:lnTo>
                  <a:pt x="9547" y="1910"/>
                </a:lnTo>
                <a:lnTo>
                  <a:pt x="9547" y="1910"/>
                </a:lnTo>
                <a:lnTo>
                  <a:pt x="9547" y="1910"/>
                </a:lnTo>
                <a:lnTo>
                  <a:pt x="9547" y="1911"/>
                </a:lnTo>
                <a:lnTo>
                  <a:pt x="9549" y="1911"/>
                </a:lnTo>
                <a:lnTo>
                  <a:pt x="9549" y="1911"/>
                </a:lnTo>
                <a:lnTo>
                  <a:pt x="9549" y="1911"/>
                </a:lnTo>
                <a:lnTo>
                  <a:pt x="9551" y="1911"/>
                </a:lnTo>
                <a:lnTo>
                  <a:pt x="9552" y="1911"/>
                </a:lnTo>
                <a:lnTo>
                  <a:pt x="9552" y="1911"/>
                </a:lnTo>
                <a:lnTo>
                  <a:pt x="9553" y="1911"/>
                </a:lnTo>
                <a:lnTo>
                  <a:pt x="9555" y="1912"/>
                </a:lnTo>
                <a:lnTo>
                  <a:pt x="9556" y="1912"/>
                </a:lnTo>
                <a:lnTo>
                  <a:pt x="9556" y="1912"/>
                </a:lnTo>
                <a:lnTo>
                  <a:pt x="9560" y="1912"/>
                </a:lnTo>
                <a:lnTo>
                  <a:pt x="9560" y="1912"/>
                </a:lnTo>
                <a:cubicBezTo>
                  <a:pt x="9543" y="1916"/>
                  <a:pt x="9532" y="1920"/>
                  <a:pt x="9524" y="1925"/>
                </a:cubicBezTo>
                <a:cubicBezTo>
                  <a:pt x="9516" y="1924"/>
                  <a:pt x="9514" y="1918"/>
                  <a:pt x="9505" y="1917"/>
                </a:cubicBezTo>
                <a:cubicBezTo>
                  <a:pt x="9534" y="1910"/>
                  <a:pt x="9532" y="1902"/>
                  <a:pt x="9538" y="1894"/>
                </a:cubicBezTo>
                <a:cubicBezTo>
                  <a:pt x="9556" y="1887"/>
                  <a:pt x="9560" y="1891"/>
                  <a:pt x="9573" y="1887"/>
                </a:cubicBezTo>
                <a:lnTo>
                  <a:pt x="9572" y="1888"/>
                </a:lnTo>
                <a:lnTo>
                  <a:pt x="9573" y="1887"/>
                </a:lnTo>
                <a:lnTo>
                  <a:pt x="9574" y="1887"/>
                </a:lnTo>
                <a:lnTo>
                  <a:pt x="9583" y="1883"/>
                </a:lnTo>
                <a:lnTo>
                  <a:pt x="9583" y="1884"/>
                </a:lnTo>
                <a:lnTo>
                  <a:pt x="9583" y="1884"/>
                </a:lnTo>
                <a:lnTo>
                  <a:pt x="9583" y="1883"/>
                </a:lnTo>
                <a:cubicBezTo>
                  <a:pt x="9618" y="1869"/>
                  <a:pt x="9666" y="1856"/>
                  <a:pt x="9683" y="1857"/>
                </a:cubicBezTo>
                <a:close/>
                <a:moveTo>
                  <a:pt x="10420" y="1854"/>
                </a:moveTo>
                <a:cubicBezTo>
                  <a:pt x="10415" y="1856"/>
                  <a:pt x="10409" y="1858"/>
                  <a:pt x="10404" y="1860"/>
                </a:cubicBezTo>
                <a:cubicBezTo>
                  <a:pt x="10405" y="1859"/>
                  <a:pt x="10406" y="1858"/>
                  <a:pt x="10406" y="1857"/>
                </a:cubicBezTo>
                <a:cubicBezTo>
                  <a:pt x="10412" y="1855"/>
                  <a:pt x="10416" y="1854"/>
                  <a:pt x="10420" y="1854"/>
                </a:cubicBezTo>
                <a:close/>
                <a:moveTo>
                  <a:pt x="9516" y="1851"/>
                </a:moveTo>
                <a:cubicBezTo>
                  <a:pt x="9523" y="1857"/>
                  <a:pt x="9488" y="1872"/>
                  <a:pt x="9481" y="1868"/>
                </a:cubicBezTo>
                <a:cubicBezTo>
                  <a:pt x="9494" y="1858"/>
                  <a:pt x="9489" y="1855"/>
                  <a:pt x="9516" y="1851"/>
                </a:cubicBezTo>
                <a:close/>
                <a:moveTo>
                  <a:pt x="8674" y="1845"/>
                </a:moveTo>
                <a:cubicBezTo>
                  <a:pt x="8689" y="1854"/>
                  <a:pt x="8636" y="1856"/>
                  <a:pt x="8639" y="1863"/>
                </a:cubicBezTo>
                <a:cubicBezTo>
                  <a:pt x="8638" y="1870"/>
                  <a:pt x="8672" y="1853"/>
                  <a:pt x="8664" y="1865"/>
                </a:cubicBezTo>
                <a:cubicBezTo>
                  <a:pt x="8623" y="1873"/>
                  <a:pt x="8638" y="1873"/>
                  <a:pt x="8606" y="1883"/>
                </a:cubicBezTo>
                <a:cubicBezTo>
                  <a:pt x="8606" y="1874"/>
                  <a:pt x="8585" y="1875"/>
                  <a:pt x="8600" y="1865"/>
                </a:cubicBezTo>
                <a:cubicBezTo>
                  <a:pt x="8628" y="1863"/>
                  <a:pt x="8642" y="1853"/>
                  <a:pt x="8674" y="1845"/>
                </a:cubicBezTo>
                <a:close/>
                <a:moveTo>
                  <a:pt x="9464" y="1841"/>
                </a:moveTo>
                <a:cubicBezTo>
                  <a:pt x="9467" y="1849"/>
                  <a:pt x="9452" y="1856"/>
                  <a:pt x="9447" y="1863"/>
                </a:cubicBezTo>
                <a:cubicBezTo>
                  <a:pt x="9434" y="1866"/>
                  <a:pt x="9416" y="1871"/>
                  <a:pt x="9409" y="1869"/>
                </a:cubicBezTo>
                <a:cubicBezTo>
                  <a:pt x="9434" y="1860"/>
                  <a:pt x="9431" y="1849"/>
                  <a:pt x="9464" y="1841"/>
                </a:cubicBezTo>
                <a:close/>
                <a:moveTo>
                  <a:pt x="8413" y="1837"/>
                </a:moveTo>
                <a:cubicBezTo>
                  <a:pt x="8413" y="1839"/>
                  <a:pt x="8413" y="1840"/>
                  <a:pt x="8413" y="1842"/>
                </a:cubicBezTo>
                <a:cubicBezTo>
                  <a:pt x="8413" y="1840"/>
                  <a:pt x="8413" y="1839"/>
                  <a:pt x="8413" y="1838"/>
                </a:cubicBezTo>
                <a:cubicBezTo>
                  <a:pt x="8415" y="1838"/>
                  <a:pt x="8416" y="1839"/>
                  <a:pt x="8417" y="1841"/>
                </a:cubicBezTo>
                <a:cubicBezTo>
                  <a:pt x="8416" y="1839"/>
                  <a:pt x="8415" y="1838"/>
                  <a:pt x="8413" y="1837"/>
                </a:cubicBezTo>
                <a:close/>
                <a:moveTo>
                  <a:pt x="9734" y="1833"/>
                </a:moveTo>
                <a:cubicBezTo>
                  <a:pt x="9743" y="1841"/>
                  <a:pt x="9727" y="1848"/>
                  <a:pt x="9702" y="1855"/>
                </a:cubicBezTo>
                <a:cubicBezTo>
                  <a:pt x="9701" y="1851"/>
                  <a:pt x="9696" y="1850"/>
                  <a:pt x="9692" y="1849"/>
                </a:cubicBezTo>
                <a:cubicBezTo>
                  <a:pt x="9710" y="1844"/>
                  <a:pt x="9727" y="1839"/>
                  <a:pt x="9734" y="1833"/>
                </a:cubicBezTo>
                <a:close/>
                <a:moveTo>
                  <a:pt x="8965" y="1833"/>
                </a:moveTo>
                <a:cubicBezTo>
                  <a:pt x="8963" y="1842"/>
                  <a:pt x="8927" y="1859"/>
                  <a:pt x="8909" y="1859"/>
                </a:cubicBezTo>
                <a:cubicBezTo>
                  <a:pt x="8910" y="1858"/>
                  <a:pt x="8910" y="1856"/>
                  <a:pt x="8911" y="1855"/>
                </a:cubicBezTo>
                <a:cubicBezTo>
                  <a:pt x="8919" y="1852"/>
                  <a:pt x="8928" y="1848"/>
                  <a:pt x="8937" y="1844"/>
                </a:cubicBezTo>
                <a:cubicBezTo>
                  <a:pt x="8947" y="1841"/>
                  <a:pt x="8957" y="1838"/>
                  <a:pt x="8965" y="1833"/>
                </a:cubicBezTo>
                <a:close/>
                <a:moveTo>
                  <a:pt x="8781" y="1832"/>
                </a:moveTo>
                <a:cubicBezTo>
                  <a:pt x="8780" y="1838"/>
                  <a:pt x="8782" y="1844"/>
                  <a:pt x="8762" y="1848"/>
                </a:cubicBezTo>
                <a:cubicBezTo>
                  <a:pt x="8758" y="1844"/>
                  <a:pt x="8771" y="1839"/>
                  <a:pt x="8760" y="1840"/>
                </a:cubicBezTo>
                <a:cubicBezTo>
                  <a:pt x="8755" y="1841"/>
                  <a:pt x="8751" y="1842"/>
                  <a:pt x="8752" y="1840"/>
                </a:cubicBezTo>
                <a:cubicBezTo>
                  <a:pt x="8762" y="1837"/>
                  <a:pt x="8771" y="1834"/>
                  <a:pt x="8781" y="1832"/>
                </a:cubicBezTo>
                <a:close/>
                <a:moveTo>
                  <a:pt x="8731" y="1830"/>
                </a:moveTo>
                <a:cubicBezTo>
                  <a:pt x="8736" y="1830"/>
                  <a:pt x="8741" y="1831"/>
                  <a:pt x="8742" y="1833"/>
                </a:cubicBezTo>
                <a:cubicBezTo>
                  <a:pt x="8724" y="1838"/>
                  <a:pt x="8706" y="1842"/>
                  <a:pt x="8698" y="1848"/>
                </a:cubicBezTo>
                <a:cubicBezTo>
                  <a:pt x="8688" y="1838"/>
                  <a:pt x="8715" y="1830"/>
                  <a:pt x="8731" y="1830"/>
                </a:cubicBezTo>
                <a:close/>
                <a:moveTo>
                  <a:pt x="10003" y="1827"/>
                </a:moveTo>
                <a:cubicBezTo>
                  <a:pt x="10004" y="1827"/>
                  <a:pt x="10006" y="1827"/>
                  <a:pt x="10007" y="1827"/>
                </a:cubicBezTo>
                <a:cubicBezTo>
                  <a:pt x="9993" y="1833"/>
                  <a:pt x="9991" y="1839"/>
                  <a:pt x="9972" y="1844"/>
                </a:cubicBezTo>
                <a:cubicBezTo>
                  <a:pt x="9962" y="1840"/>
                  <a:pt x="9990" y="1827"/>
                  <a:pt x="10003" y="1827"/>
                </a:cubicBezTo>
                <a:close/>
                <a:moveTo>
                  <a:pt x="9990" y="1818"/>
                </a:moveTo>
                <a:cubicBezTo>
                  <a:pt x="9997" y="1818"/>
                  <a:pt x="9929" y="1848"/>
                  <a:pt x="9937" y="1835"/>
                </a:cubicBezTo>
                <a:cubicBezTo>
                  <a:pt x="9950" y="1824"/>
                  <a:pt x="9962" y="1829"/>
                  <a:pt x="9988" y="1819"/>
                </a:cubicBezTo>
                <a:cubicBezTo>
                  <a:pt x="9989" y="1818"/>
                  <a:pt x="9990" y="1818"/>
                  <a:pt x="9990" y="1818"/>
                </a:cubicBezTo>
                <a:close/>
                <a:moveTo>
                  <a:pt x="8533" y="1812"/>
                </a:moveTo>
                <a:cubicBezTo>
                  <a:pt x="8534" y="1813"/>
                  <a:pt x="8534" y="1814"/>
                  <a:pt x="8534" y="1815"/>
                </a:cubicBezTo>
                <a:cubicBezTo>
                  <a:pt x="8527" y="1816"/>
                  <a:pt x="8521" y="1818"/>
                  <a:pt x="8515" y="1821"/>
                </a:cubicBezTo>
                <a:cubicBezTo>
                  <a:pt x="8523" y="1822"/>
                  <a:pt x="8525" y="1829"/>
                  <a:pt x="8534" y="1830"/>
                </a:cubicBezTo>
                <a:cubicBezTo>
                  <a:pt x="8527" y="1832"/>
                  <a:pt x="8521" y="1833"/>
                  <a:pt x="8516" y="1834"/>
                </a:cubicBezTo>
                <a:cubicBezTo>
                  <a:pt x="8515" y="1829"/>
                  <a:pt x="8513" y="1824"/>
                  <a:pt x="8511" y="1819"/>
                </a:cubicBezTo>
                <a:cubicBezTo>
                  <a:pt x="8518" y="1817"/>
                  <a:pt x="8526" y="1815"/>
                  <a:pt x="8533" y="1812"/>
                </a:cubicBezTo>
                <a:close/>
                <a:moveTo>
                  <a:pt x="9741" y="1811"/>
                </a:moveTo>
                <a:cubicBezTo>
                  <a:pt x="9742" y="1812"/>
                  <a:pt x="9742" y="1812"/>
                  <a:pt x="9743" y="1812"/>
                </a:cubicBezTo>
                <a:cubicBezTo>
                  <a:pt x="9723" y="1830"/>
                  <a:pt x="9726" y="1825"/>
                  <a:pt x="9748" y="1826"/>
                </a:cubicBezTo>
                <a:cubicBezTo>
                  <a:pt x="9707" y="1839"/>
                  <a:pt x="9701" y="1837"/>
                  <a:pt x="9676" y="1852"/>
                </a:cubicBezTo>
                <a:cubicBezTo>
                  <a:pt x="9673" y="1849"/>
                  <a:pt x="9664" y="1850"/>
                  <a:pt x="9666" y="1843"/>
                </a:cubicBezTo>
                <a:cubicBezTo>
                  <a:pt x="9688" y="1834"/>
                  <a:pt x="9698" y="1833"/>
                  <a:pt x="9702" y="1828"/>
                </a:cubicBezTo>
                <a:cubicBezTo>
                  <a:pt x="9717" y="1825"/>
                  <a:pt x="9731" y="1821"/>
                  <a:pt x="9741" y="1811"/>
                </a:cubicBezTo>
                <a:close/>
                <a:moveTo>
                  <a:pt x="10033" y="1811"/>
                </a:moveTo>
                <a:cubicBezTo>
                  <a:pt x="10036" y="1810"/>
                  <a:pt x="10039" y="1811"/>
                  <a:pt x="10042" y="1812"/>
                </a:cubicBezTo>
                <a:cubicBezTo>
                  <a:pt x="10015" y="1823"/>
                  <a:pt x="10033" y="1823"/>
                  <a:pt x="10050" y="1813"/>
                </a:cubicBezTo>
                <a:cubicBezTo>
                  <a:pt x="10050" y="1816"/>
                  <a:pt x="10054" y="1820"/>
                  <a:pt x="10046" y="1823"/>
                </a:cubicBezTo>
                <a:cubicBezTo>
                  <a:pt x="10043" y="1821"/>
                  <a:pt x="10043" y="1818"/>
                  <a:pt x="10036" y="1820"/>
                </a:cubicBezTo>
                <a:cubicBezTo>
                  <a:pt x="10035" y="1825"/>
                  <a:pt x="10029" y="1829"/>
                  <a:pt x="10017" y="1833"/>
                </a:cubicBezTo>
                <a:cubicBezTo>
                  <a:pt x="10016" y="1827"/>
                  <a:pt x="10022" y="1812"/>
                  <a:pt x="10033" y="1811"/>
                </a:cubicBezTo>
                <a:close/>
                <a:moveTo>
                  <a:pt x="8541" y="1810"/>
                </a:moveTo>
                <a:cubicBezTo>
                  <a:pt x="8540" y="1811"/>
                  <a:pt x="8539" y="1811"/>
                  <a:pt x="8538" y="1812"/>
                </a:cubicBezTo>
                <a:cubicBezTo>
                  <a:pt x="8538" y="1812"/>
                  <a:pt x="8538" y="1811"/>
                  <a:pt x="8538" y="1811"/>
                </a:cubicBezTo>
                <a:cubicBezTo>
                  <a:pt x="8539" y="1811"/>
                  <a:pt x="8540" y="1810"/>
                  <a:pt x="8541" y="1810"/>
                </a:cubicBezTo>
                <a:close/>
                <a:moveTo>
                  <a:pt x="9780" y="1808"/>
                </a:moveTo>
                <a:cubicBezTo>
                  <a:pt x="9784" y="1809"/>
                  <a:pt x="9787" y="1810"/>
                  <a:pt x="9790" y="1811"/>
                </a:cubicBezTo>
                <a:cubicBezTo>
                  <a:pt x="9788" y="1812"/>
                  <a:pt x="9786" y="1813"/>
                  <a:pt x="9784" y="1814"/>
                </a:cubicBezTo>
                <a:cubicBezTo>
                  <a:pt x="9786" y="1817"/>
                  <a:pt x="9798" y="1812"/>
                  <a:pt x="9800" y="1814"/>
                </a:cubicBezTo>
                <a:cubicBezTo>
                  <a:pt x="9778" y="1822"/>
                  <a:pt x="9771" y="1830"/>
                  <a:pt x="9744" y="1838"/>
                </a:cubicBezTo>
                <a:cubicBezTo>
                  <a:pt x="9729" y="1829"/>
                  <a:pt x="9785" y="1822"/>
                  <a:pt x="9776" y="1813"/>
                </a:cubicBezTo>
                <a:cubicBezTo>
                  <a:pt x="9767" y="1821"/>
                  <a:pt x="9749" y="1826"/>
                  <a:pt x="9753" y="1815"/>
                </a:cubicBezTo>
                <a:cubicBezTo>
                  <a:pt x="9765" y="1813"/>
                  <a:pt x="9773" y="1810"/>
                  <a:pt x="9780" y="1808"/>
                </a:cubicBezTo>
                <a:close/>
                <a:moveTo>
                  <a:pt x="10092" y="1805"/>
                </a:moveTo>
                <a:cubicBezTo>
                  <a:pt x="10093" y="1805"/>
                  <a:pt x="10095" y="1805"/>
                  <a:pt x="10096" y="1806"/>
                </a:cubicBezTo>
                <a:lnTo>
                  <a:pt x="10100" y="1816"/>
                </a:lnTo>
                <a:cubicBezTo>
                  <a:pt x="10086" y="1816"/>
                  <a:pt x="10068" y="1831"/>
                  <a:pt x="10055" y="1826"/>
                </a:cubicBezTo>
                <a:cubicBezTo>
                  <a:pt x="10065" y="1821"/>
                  <a:pt x="10093" y="1816"/>
                  <a:pt x="10090" y="1810"/>
                </a:cubicBezTo>
                <a:cubicBezTo>
                  <a:pt x="10089" y="1809"/>
                  <a:pt x="10090" y="1805"/>
                  <a:pt x="10092" y="1805"/>
                </a:cubicBezTo>
                <a:close/>
                <a:moveTo>
                  <a:pt x="9075" y="1801"/>
                </a:moveTo>
                <a:cubicBezTo>
                  <a:pt x="9079" y="1801"/>
                  <a:pt x="9082" y="1802"/>
                  <a:pt x="9084" y="1805"/>
                </a:cubicBezTo>
                <a:cubicBezTo>
                  <a:pt x="9068" y="1808"/>
                  <a:pt x="9037" y="1822"/>
                  <a:pt x="9032" y="1817"/>
                </a:cubicBezTo>
                <a:cubicBezTo>
                  <a:pt x="9038" y="1810"/>
                  <a:pt x="9062" y="1801"/>
                  <a:pt x="9075" y="1801"/>
                </a:cubicBezTo>
                <a:close/>
                <a:moveTo>
                  <a:pt x="10344" y="1797"/>
                </a:moveTo>
                <a:cubicBezTo>
                  <a:pt x="10329" y="1810"/>
                  <a:pt x="10312" y="1823"/>
                  <a:pt x="10301" y="1836"/>
                </a:cubicBezTo>
                <a:cubicBezTo>
                  <a:pt x="10293" y="1835"/>
                  <a:pt x="10290" y="1829"/>
                  <a:pt x="10282" y="1828"/>
                </a:cubicBezTo>
                <a:cubicBezTo>
                  <a:pt x="10296" y="1822"/>
                  <a:pt x="10297" y="1826"/>
                  <a:pt x="10305" y="1826"/>
                </a:cubicBezTo>
                <a:cubicBezTo>
                  <a:pt x="10300" y="1818"/>
                  <a:pt x="10321" y="1801"/>
                  <a:pt x="10344" y="1797"/>
                </a:cubicBezTo>
                <a:close/>
                <a:moveTo>
                  <a:pt x="9849" y="1797"/>
                </a:moveTo>
                <a:cubicBezTo>
                  <a:pt x="9850" y="1797"/>
                  <a:pt x="9851" y="1797"/>
                  <a:pt x="9851" y="1798"/>
                </a:cubicBezTo>
                <a:cubicBezTo>
                  <a:pt x="9814" y="1809"/>
                  <a:pt x="9827" y="1823"/>
                  <a:pt x="9792" y="1835"/>
                </a:cubicBezTo>
                <a:cubicBezTo>
                  <a:pt x="9783" y="1837"/>
                  <a:pt x="9779" y="1836"/>
                  <a:pt x="9775" y="1834"/>
                </a:cubicBezTo>
                <a:cubicBezTo>
                  <a:pt x="9828" y="1818"/>
                  <a:pt x="9799" y="1814"/>
                  <a:pt x="9828" y="1800"/>
                </a:cubicBezTo>
                <a:cubicBezTo>
                  <a:pt x="9829" y="1803"/>
                  <a:pt x="9844" y="1797"/>
                  <a:pt x="9849" y="1797"/>
                </a:cubicBezTo>
                <a:close/>
                <a:moveTo>
                  <a:pt x="9451" y="1795"/>
                </a:moveTo>
                <a:cubicBezTo>
                  <a:pt x="9456" y="1795"/>
                  <a:pt x="9460" y="1797"/>
                  <a:pt x="9459" y="1801"/>
                </a:cubicBezTo>
                <a:cubicBezTo>
                  <a:pt x="9439" y="1806"/>
                  <a:pt x="9420" y="1809"/>
                  <a:pt x="9405" y="1809"/>
                </a:cubicBezTo>
                <a:cubicBezTo>
                  <a:pt x="9414" y="1803"/>
                  <a:pt x="9438" y="1795"/>
                  <a:pt x="9451" y="1795"/>
                </a:cubicBezTo>
                <a:close/>
                <a:moveTo>
                  <a:pt x="9960" y="1786"/>
                </a:moveTo>
                <a:cubicBezTo>
                  <a:pt x="9952" y="1798"/>
                  <a:pt x="9978" y="1808"/>
                  <a:pt x="9955" y="1817"/>
                </a:cubicBezTo>
                <a:cubicBezTo>
                  <a:pt x="9961" y="1812"/>
                  <a:pt x="9919" y="1798"/>
                  <a:pt x="9960" y="1786"/>
                </a:cubicBezTo>
                <a:close/>
                <a:moveTo>
                  <a:pt x="9126" y="1780"/>
                </a:moveTo>
                <a:cubicBezTo>
                  <a:pt x="9134" y="1780"/>
                  <a:pt x="9140" y="1782"/>
                  <a:pt x="9141" y="1786"/>
                </a:cubicBezTo>
                <a:cubicBezTo>
                  <a:pt x="9134" y="1790"/>
                  <a:pt x="9123" y="1795"/>
                  <a:pt x="9106" y="1799"/>
                </a:cubicBezTo>
                <a:cubicBezTo>
                  <a:pt x="9101" y="1793"/>
                  <a:pt x="9103" y="1788"/>
                  <a:pt x="9109" y="1783"/>
                </a:cubicBezTo>
                <a:cubicBezTo>
                  <a:pt x="9116" y="1781"/>
                  <a:pt x="9122" y="1780"/>
                  <a:pt x="9126" y="1780"/>
                </a:cubicBezTo>
                <a:close/>
                <a:moveTo>
                  <a:pt x="10110" y="1777"/>
                </a:moveTo>
                <a:cubicBezTo>
                  <a:pt x="10110" y="1786"/>
                  <a:pt x="10102" y="1794"/>
                  <a:pt x="10087" y="1803"/>
                </a:cubicBezTo>
                <a:cubicBezTo>
                  <a:pt x="10082" y="1797"/>
                  <a:pt x="10062" y="1804"/>
                  <a:pt x="10054" y="1802"/>
                </a:cubicBezTo>
                <a:cubicBezTo>
                  <a:pt x="10071" y="1797"/>
                  <a:pt x="10085" y="1795"/>
                  <a:pt x="10099" y="1792"/>
                </a:cubicBezTo>
                <a:cubicBezTo>
                  <a:pt x="10099" y="1787"/>
                  <a:pt x="10087" y="1781"/>
                  <a:pt x="10110" y="1777"/>
                </a:cubicBezTo>
                <a:close/>
                <a:moveTo>
                  <a:pt x="8758" y="1774"/>
                </a:moveTo>
                <a:cubicBezTo>
                  <a:pt x="8758" y="1776"/>
                  <a:pt x="8759" y="1779"/>
                  <a:pt x="8759" y="1781"/>
                </a:cubicBezTo>
                <a:cubicBezTo>
                  <a:pt x="8749" y="1783"/>
                  <a:pt x="8739" y="1785"/>
                  <a:pt x="8735" y="1784"/>
                </a:cubicBezTo>
                <a:cubicBezTo>
                  <a:pt x="8736" y="1783"/>
                  <a:pt x="8736" y="1782"/>
                  <a:pt x="8736" y="1780"/>
                </a:cubicBezTo>
                <a:cubicBezTo>
                  <a:pt x="8742" y="1779"/>
                  <a:pt x="8751" y="1777"/>
                  <a:pt x="8758" y="1774"/>
                </a:cubicBezTo>
                <a:close/>
                <a:moveTo>
                  <a:pt x="8440" y="1772"/>
                </a:moveTo>
                <a:cubicBezTo>
                  <a:pt x="8444" y="1785"/>
                  <a:pt x="8447" y="1794"/>
                  <a:pt x="8452" y="1808"/>
                </a:cubicBezTo>
                <a:cubicBezTo>
                  <a:pt x="8439" y="1804"/>
                  <a:pt x="8429" y="1800"/>
                  <a:pt x="8414" y="1794"/>
                </a:cubicBezTo>
                <a:cubicBezTo>
                  <a:pt x="8414" y="1808"/>
                  <a:pt x="8414" y="1820"/>
                  <a:pt x="8413" y="1835"/>
                </a:cubicBezTo>
                <a:cubicBezTo>
                  <a:pt x="8430" y="1833"/>
                  <a:pt x="8435" y="1830"/>
                  <a:pt x="8446" y="1821"/>
                </a:cubicBezTo>
                <a:cubicBezTo>
                  <a:pt x="8446" y="1828"/>
                  <a:pt x="8435" y="1834"/>
                  <a:pt x="8423" y="1840"/>
                </a:cubicBezTo>
                <a:cubicBezTo>
                  <a:pt x="8432" y="1839"/>
                  <a:pt x="8439" y="1839"/>
                  <a:pt x="8442" y="1842"/>
                </a:cubicBezTo>
                <a:cubicBezTo>
                  <a:pt x="8433" y="1843"/>
                  <a:pt x="8423" y="1847"/>
                  <a:pt x="8413" y="1850"/>
                </a:cubicBezTo>
                <a:cubicBezTo>
                  <a:pt x="8413" y="1851"/>
                  <a:pt x="8413" y="1851"/>
                  <a:pt x="8413" y="1852"/>
                </a:cubicBezTo>
                <a:cubicBezTo>
                  <a:pt x="8412" y="1852"/>
                  <a:pt x="8412" y="1851"/>
                  <a:pt x="8411" y="1851"/>
                </a:cubicBezTo>
                <a:cubicBezTo>
                  <a:pt x="8400" y="1854"/>
                  <a:pt x="8390" y="1857"/>
                  <a:pt x="8382" y="1855"/>
                </a:cubicBezTo>
                <a:cubicBezTo>
                  <a:pt x="8386" y="1851"/>
                  <a:pt x="8394" y="1848"/>
                  <a:pt x="8402" y="1845"/>
                </a:cubicBezTo>
                <a:cubicBezTo>
                  <a:pt x="8391" y="1838"/>
                  <a:pt x="8381" y="1831"/>
                  <a:pt x="8371" y="1825"/>
                </a:cubicBezTo>
                <a:cubicBezTo>
                  <a:pt x="8374" y="1811"/>
                  <a:pt x="8377" y="1799"/>
                  <a:pt x="8379" y="1791"/>
                </a:cubicBezTo>
                <a:cubicBezTo>
                  <a:pt x="8400" y="1785"/>
                  <a:pt x="8420" y="1779"/>
                  <a:pt x="8440" y="1772"/>
                </a:cubicBezTo>
                <a:close/>
                <a:moveTo>
                  <a:pt x="10026" y="1767"/>
                </a:moveTo>
                <a:cubicBezTo>
                  <a:pt x="10028" y="1771"/>
                  <a:pt x="10045" y="1774"/>
                  <a:pt x="10032" y="1786"/>
                </a:cubicBezTo>
                <a:cubicBezTo>
                  <a:pt x="10032" y="1778"/>
                  <a:pt x="10026" y="1775"/>
                  <a:pt x="10007" y="1783"/>
                </a:cubicBezTo>
                <a:cubicBezTo>
                  <a:pt x="10010" y="1783"/>
                  <a:pt x="10028" y="1787"/>
                  <a:pt x="10011" y="1793"/>
                </a:cubicBezTo>
                <a:cubicBezTo>
                  <a:pt x="10011" y="1787"/>
                  <a:pt x="9999" y="1791"/>
                  <a:pt x="9994" y="1790"/>
                </a:cubicBezTo>
                <a:cubicBezTo>
                  <a:pt x="10014" y="1783"/>
                  <a:pt x="9998" y="1774"/>
                  <a:pt x="10026" y="1767"/>
                </a:cubicBezTo>
                <a:close/>
                <a:moveTo>
                  <a:pt x="9801" y="1764"/>
                </a:moveTo>
                <a:cubicBezTo>
                  <a:pt x="9797" y="1767"/>
                  <a:pt x="9794" y="1770"/>
                  <a:pt x="9790" y="1773"/>
                </a:cubicBezTo>
                <a:cubicBezTo>
                  <a:pt x="9788" y="1772"/>
                  <a:pt x="9786" y="1771"/>
                  <a:pt x="9785" y="1770"/>
                </a:cubicBezTo>
                <a:cubicBezTo>
                  <a:pt x="9789" y="1768"/>
                  <a:pt x="9795" y="1766"/>
                  <a:pt x="9801" y="1764"/>
                </a:cubicBezTo>
                <a:close/>
                <a:moveTo>
                  <a:pt x="10185" y="1763"/>
                </a:moveTo>
                <a:cubicBezTo>
                  <a:pt x="10187" y="1766"/>
                  <a:pt x="10191" y="1767"/>
                  <a:pt x="10196" y="1768"/>
                </a:cubicBezTo>
                <a:cubicBezTo>
                  <a:pt x="10177" y="1774"/>
                  <a:pt x="10161" y="1778"/>
                  <a:pt x="10151" y="1778"/>
                </a:cubicBezTo>
                <a:cubicBezTo>
                  <a:pt x="10166" y="1768"/>
                  <a:pt x="10164" y="1773"/>
                  <a:pt x="10185" y="1763"/>
                </a:cubicBezTo>
                <a:close/>
                <a:moveTo>
                  <a:pt x="8555" y="1761"/>
                </a:moveTo>
                <a:cubicBezTo>
                  <a:pt x="8556" y="1765"/>
                  <a:pt x="8557" y="1768"/>
                  <a:pt x="8558" y="1771"/>
                </a:cubicBezTo>
                <a:cubicBezTo>
                  <a:pt x="8550" y="1774"/>
                  <a:pt x="8541" y="1777"/>
                  <a:pt x="8532" y="1780"/>
                </a:cubicBezTo>
                <a:cubicBezTo>
                  <a:pt x="8531" y="1777"/>
                  <a:pt x="8529" y="1773"/>
                  <a:pt x="8528" y="1769"/>
                </a:cubicBezTo>
                <a:cubicBezTo>
                  <a:pt x="8537" y="1767"/>
                  <a:pt x="8546" y="1764"/>
                  <a:pt x="8555" y="1761"/>
                </a:cubicBezTo>
                <a:close/>
                <a:moveTo>
                  <a:pt x="8482" y="1758"/>
                </a:moveTo>
                <a:cubicBezTo>
                  <a:pt x="8486" y="1758"/>
                  <a:pt x="8491" y="1759"/>
                  <a:pt x="8497" y="1761"/>
                </a:cubicBezTo>
                <a:cubicBezTo>
                  <a:pt x="8489" y="1779"/>
                  <a:pt x="8496" y="1811"/>
                  <a:pt x="8464" y="1797"/>
                </a:cubicBezTo>
                <a:cubicBezTo>
                  <a:pt x="8470" y="1783"/>
                  <a:pt x="8467" y="1759"/>
                  <a:pt x="8482" y="1758"/>
                </a:cubicBezTo>
                <a:close/>
                <a:moveTo>
                  <a:pt x="9519" y="1756"/>
                </a:moveTo>
                <a:cubicBezTo>
                  <a:pt x="9520" y="1756"/>
                  <a:pt x="9522" y="1756"/>
                  <a:pt x="9523" y="1756"/>
                </a:cubicBezTo>
                <a:cubicBezTo>
                  <a:pt x="9527" y="1757"/>
                  <a:pt x="9530" y="1757"/>
                  <a:pt x="9533" y="1759"/>
                </a:cubicBezTo>
                <a:cubicBezTo>
                  <a:pt x="9509" y="1764"/>
                  <a:pt x="9487" y="1769"/>
                  <a:pt x="9478" y="1763"/>
                </a:cubicBezTo>
                <a:cubicBezTo>
                  <a:pt x="9492" y="1760"/>
                  <a:pt x="9508" y="1757"/>
                  <a:pt x="9519" y="1756"/>
                </a:cubicBezTo>
                <a:close/>
                <a:moveTo>
                  <a:pt x="9410" y="1752"/>
                </a:moveTo>
                <a:cubicBezTo>
                  <a:pt x="9394" y="1767"/>
                  <a:pt x="9421" y="1767"/>
                  <a:pt x="9385" y="1774"/>
                </a:cubicBezTo>
                <a:cubicBezTo>
                  <a:pt x="9395" y="1771"/>
                  <a:pt x="9392" y="1764"/>
                  <a:pt x="9383" y="1766"/>
                </a:cubicBezTo>
                <a:cubicBezTo>
                  <a:pt x="9383" y="1769"/>
                  <a:pt x="9371" y="1773"/>
                  <a:pt x="9368" y="1770"/>
                </a:cubicBezTo>
                <a:cubicBezTo>
                  <a:pt x="9376" y="1764"/>
                  <a:pt x="9402" y="1758"/>
                  <a:pt x="9410" y="1752"/>
                </a:cubicBezTo>
                <a:close/>
                <a:moveTo>
                  <a:pt x="10165" y="1751"/>
                </a:moveTo>
                <a:cubicBezTo>
                  <a:pt x="10158" y="1762"/>
                  <a:pt x="10201" y="1746"/>
                  <a:pt x="10176" y="1760"/>
                </a:cubicBezTo>
                <a:cubicBezTo>
                  <a:pt x="10171" y="1749"/>
                  <a:pt x="10151" y="1772"/>
                  <a:pt x="10138" y="1767"/>
                </a:cubicBezTo>
                <a:cubicBezTo>
                  <a:pt x="10153" y="1762"/>
                  <a:pt x="10145" y="1756"/>
                  <a:pt x="10165" y="1751"/>
                </a:cubicBezTo>
                <a:close/>
                <a:moveTo>
                  <a:pt x="9328" y="1740"/>
                </a:moveTo>
                <a:cubicBezTo>
                  <a:pt x="9330" y="1740"/>
                  <a:pt x="9333" y="1741"/>
                  <a:pt x="9335" y="1742"/>
                </a:cubicBezTo>
                <a:cubicBezTo>
                  <a:pt x="9328" y="1747"/>
                  <a:pt x="9274" y="1769"/>
                  <a:pt x="9276" y="1757"/>
                </a:cubicBezTo>
                <a:cubicBezTo>
                  <a:pt x="9300" y="1752"/>
                  <a:pt x="9316" y="1740"/>
                  <a:pt x="9328" y="1740"/>
                </a:cubicBezTo>
                <a:close/>
                <a:moveTo>
                  <a:pt x="9820" y="1738"/>
                </a:moveTo>
                <a:cubicBezTo>
                  <a:pt x="9821" y="1738"/>
                  <a:pt x="9822" y="1738"/>
                  <a:pt x="9823" y="1739"/>
                </a:cubicBezTo>
                <a:cubicBezTo>
                  <a:pt x="9814" y="1743"/>
                  <a:pt x="9819" y="1743"/>
                  <a:pt x="9824" y="1744"/>
                </a:cubicBezTo>
                <a:cubicBezTo>
                  <a:pt x="9807" y="1751"/>
                  <a:pt x="9794" y="1753"/>
                  <a:pt x="9787" y="1751"/>
                </a:cubicBezTo>
                <a:cubicBezTo>
                  <a:pt x="9790" y="1748"/>
                  <a:pt x="9812" y="1737"/>
                  <a:pt x="9820" y="1738"/>
                </a:cubicBezTo>
                <a:close/>
                <a:moveTo>
                  <a:pt x="10136" y="1738"/>
                </a:moveTo>
                <a:cubicBezTo>
                  <a:pt x="10123" y="1755"/>
                  <a:pt x="10130" y="1751"/>
                  <a:pt x="10150" y="1754"/>
                </a:cubicBezTo>
                <a:cubicBezTo>
                  <a:pt x="10122" y="1766"/>
                  <a:pt x="10117" y="1767"/>
                  <a:pt x="10098" y="1766"/>
                </a:cubicBezTo>
                <a:cubicBezTo>
                  <a:pt x="10108" y="1760"/>
                  <a:pt x="10119" y="1754"/>
                  <a:pt x="10116" y="1748"/>
                </a:cubicBezTo>
                <a:cubicBezTo>
                  <a:pt x="10111" y="1749"/>
                  <a:pt x="10107" y="1748"/>
                  <a:pt x="10115" y="1745"/>
                </a:cubicBezTo>
                <a:cubicBezTo>
                  <a:pt x="10119" y="1749"/>
                  <a:pt x="10124" y="1741"/>
                  <a:pt x="10136" y="1738"/>
                </a:cubicBezTo>
                <a:close/>
                <a:moveTo>
                  <a:pt x="10249" y="1737"/>
                </a:moveTo>
                <a:cubicBezTo>
                  <a:pt x="10251" y="1741"/>
                  <a:pt x="10248" y="1745"/>
                  <a:pt x="10245" y="1748"/>
                </a:cubicBezTo>
                <a:cubicBezTo>
                  <a:pt x="10249" y="1746"/>
                  <a:pt x="10254" y="1747"/>
                  <a:pt x="10246" y="1750"/>
                </a:cubicBezTo>
                <a:cubicBezTo>
                  <a:pt x="10245" y="1743"/>
                  <a:pt x="10217" y="1758"/>
                  <a:pt x="10220" y="1747"/>
                </a:cubicBezTo>
                <a:cubicBezTo>
                  <a:pt x="10233" y="1738"/>
                  <a:pt x="10229" y="1745"/>
                  <a:pt x="10249" y="1737"/>
                </a:cubicBezTo>
                <a:close/>
                <a:moveTo>
                  <a:pt x="8625" y="1736"/>
                </a:moveTo>
                <a:cubicBezTo>
                  <a:pt x="8630" y="1740"/>
                  <a:pt x="8635" y="1745"/>
                  <a:pt x="8641" y="1750"/>
                </a:cubicBezTo>
                <a:cubicBezTo>
                  <a:pt x="8640" y="1751"/>
                  <a:pt x="8640" y="1752"/>
                  <a:pt x="8639" y="1754"/>
                </a:cubicBezTo>
                <a:cubicBezTo>
                  <a:pt x="8634" y="1751"/>
                  <a:pt x="8629" y="1747"/>
                  <a:pt x="8624" y="1744"/>
                </a:cubicBezTo>
                <a:cubicBezTo>
                  <a:pt x="8624" y="1741"/>
                  <a:pt x="8625" y="1739"/>
                  <a:pt x="8625" y="1736"/>
                </a:cubicBezTo>
                <a:close/>
                <a:moveTo>
                  <a:pt x="9090" y="1734"/>
                </a:moveTo>
                <a:cubicBezTo>
                  <a:pt x="9092" y="1734"/>
                  <a:pt x="9094" y="1734"/>
                  <a:pt x="9096" y="1735"/>
                </a:cubicBezTo>
                <a:cubicBezTo>
                  <a:pt x="9092" y="1737"/>
                  <a:pt x="9086" y="1740"/>
                  <a:pt x="9079" y="1742"/>
                </a:cubicBezTo>
                <a:cubicBezTo>
                  <a:pt x="9086" y="1737"/>
                  <a:pt x="9086" y="1735"/>
                  <a:pt x="9084" y="1735"/>
                </a:cubicBezTo>
                <a:cubicBezTo>
                  <a:pt x="9086" y="1734"/>
                  <a:pt x="9088" y="1734"/>
                  <a:pt x="9090" y="1734"/>
                </a:cubicBezTo>
                <a:close/>
                <a:moveTo>
                  <a:pt x="9439" y="1731"/>
                </a:moveTo>
                <a:cubicBezTo>
                  <a:pt x="9456" y="1731"/>
                  <a:pt x="9465" y="1737"/>
                  <a:pt x="9438" y="1740"/>
                </a:cubicBezTo>
                <a:cubicBezTo>
                  <a:pt x="9444" y="1738"/>
                  <a:pt x="9446" y="1736"/>
                  <a:pt x="9443" y="1733"/>
                </a:cubicBezTo>
                <a:cubicBezTo>
                  <a:pt x="9432" y="1734"/>
                  <a:pt x="9407" y="1747"/>
                  <a:pt x="9406" y="1741"/>
                </a:cubicBezTo>
                <a:cubicBezTo>
                  <a:pt x="9416" y="1734"/>
                  <a:pt x="9429" y="1732"/>
                  <a:pt x="9439" y="1731"/>
                </a:cubicBezTo>
                <a:close/>
                <a:moveTo>
                  <a:pt x="10562" y="1714"/>
                </a:moveTo>
                <a:cubicBezTo>
                  <a:pt x="10565" y="1720"/>
                  <a:pt x="10567" y="1725"/>
                  <a:pt x="10570" y="1731"/>
                </a:cubicBezTo>
                <a:cubicBezTo>
                  <a:pt x="10562" y="1733"/>
                  <a:pt x="10555" y="1735"/>
                  <a:pt x="10548" y="1738"/>
                </a:cubicBezTo>
                <a:cubicBezTo>
                  <a:pt x="10546" y="1735"/>
                  <a:pt x="10545" y="1732"/>
                  <a:pt x="10544" y="1728"/>
                </a:cubicBezTo>
                <a:cubicBezTo>
                  <a:pt x="10550" y="1724"/>
                  <a:pt x="10556" y="1719"/>
                  <a:pt x="10562" y="1714"/>
                </a:cubicBezTo>
                <a:close/>
                <a:moveTo>
                  <a:pt x="8868" y="1709"/>
                </a:moveTo>
                <a:cubicBezTo>
                  <a:pt x="8864" y="1714"/>
                  <a:pt x="8861" y="1720"/>
                  <a:pt x="8857" y="1725"/>
                </a:cubicBezTo>
                <a:cubicBezTo>
                  <a:pt x="8857" y="1725"/>
                  <a:pt x="8856" y="1725"/>
                  <a:pt x="8855" y="1725"/>
                </a:cubicBezTo>
                <a:cubicBezTo>
                  <a:pt x="8854" y="1723"/>
                  <a:pt x="8852" y="1721"/>
                  <a:pt x="8851" y="1719"/>
                </a:cubicBezTo>
                <a:cubicBezTo>
                  <a:pt x="8856" y="1716"/>
                  <a:pt x="8861" y="1712"/>
                  <a:pt x="8868" y="1709"/>
                </a:cubicBezTo>
                <a:close/>
                <a:moveTo>
                  <a:pt x="9358" y="1708"/>
                </a:moveTo>
                <a:cubicBezTo>
                  <a:pt x="9361" y="1708"/>
                  <a:pt x="9363" y="1708"/>
                  <a:pt x="9364" y="1710"/>
                </a:cubicBezTo>
                <a:cubicBezTo>
                  <a:pt x="9340" y="1725"/>
                  <a:pt x="9341" y="1726"/>
                  <a:pt x="9310" y="1741"/>
                </a:cubicBezTo>
                <a:cubicBezTo>
                  <a:pt x="9269" y="1739"/>
                  <a:pt x="9196" y="1779"/>
                  <a:pt x="9163" y="1779"/>
                </a:cubicBezTo>
                <a:cubicBezTo>
                  <a:pt x="9178" y="1766"/>
                  <a:pt x="9202" y="1769"/>
                  <a:pt x="9203" y="1755"/>
                </a:cubicBezTo>
                <a:cubicBezTo>
                  <a:pt x="9245" y="1748"/>
                  <a:pt x="9288" y="1721"/>
                  <a:pt x="9328" y="1724"/>
                </a:cubicBezTo>
                <a:cubicBezTo>
                  <a:pt x="9331" y="1718"/>
                  <a:pt x="9349" y="1707"/>
                  <a:pt x="9358" y="1708"/>
                </a:cubicBezTo>
                <a:close/>
                <a:moveTo>
                  <a:pt x="8902" y="1700"/>
                </a:moveTo>
                <a:cubicBezTo>
                  <a:pt x="8904" y="1700"/>
                  <a:pt x="8906" y="1701"/>
                  <a:pt x="8907" y="1703"/>
                </a:cubicBezTo>
                <a:cubicBezTo>
                  <a:pt x="8907" y="1704"/>
                  <a:pt x="8906" y="1704"/>
                  <a:pt x="8905" y="1705"/>
                </a:cubicBezTo>
                <a:cubicBezTo>
                  <a:pt x="8904" y="1703"/>
                  <a:pt x="8903" y="1701"/>
                  <a:pt x="8902" y="1700"/>
                </a:cubicBezTo>
                <a:close/>
                <a:moveTo>
                  <a:pt x="9470" y="1693"/>
                </a:moveTo>
                <a:cubicBezTo>
                  <a:pt x="9471" y="1693"/>
                  <a:pt x="9471" y="1693"/>
                  <a:pt x="9471" y="1693"/>
                </a:cubicBezTo>
                <a:cubicBezTo>
                  <a:pt x="9471" y="1694"/>
                  <a:pt x="9469" y="1695"/>
                  <a:pt x="9464" y="1697"/>
                </a:cubicBezTo>
                <a:cubicBezTo>
                  <a:pt x="9438" y="1705"/>
                  <a:pt x="9453" y="1716"/>
                  <a:pt x="9445" y="1712"/>
                </a:cubicBezTo>
                <a:cubicBezTo>
                  <a:pt x="9435" y="1715"/>
                  <a:pt x="9436" y="1709"/>
                  <a:pt x="9428" y="1711"/>
                </a:cubicBezTo>
                <a:cubicBezTo>
                  <a:pt x="9419" y="1713"/>
                  <a:pt x="9408" y="1717"/>
                  <a:pt x="9406" y="1715"/>
                </a:cubicBezTo>
                <a:cubicBezTo>
                  <a:pt x="9422" y="1711"/>
                  <a:pt x="9443" y="1697"/>
                  <a:pt x="9456" y="1697"/>
                </a:cubicBezTo>
                <a:cubicBezTo>
                  <a:pt x="9437" y="1707"/>
                  <a:pt x="9467" y="1694"/>
                  <a:pt x="9470" y="1693"/>
                </a:cubicBezTo>
                <a:close/>
                <a:moveTo>
                  <a:pt x="10658" y="1689"/>
                </a:moveTo>
                <a:cubicBezTo>
                  <a:pt x="10659" y="1692"/>
                  <a:pt x="10661" y="1695"/>
                  <a:pt x="10662" y="1699"/>
                </a:cubicBezTo>
                <a:cubicBezTo>
                  <a:pt x="10656" y="1704"/>
                  <a:pt x="10650" y="1708"/>
                  <a:pt x="10643" y="1713"/>
                </a:cubicBezTo>
                <a:cubicBezTo>
                  <a:pt x="10641" y="1707"/>
                  <a:pt x="10638" y="1701"/>
                  <a:pt x="10636" y="1696"/>
                </a:cubicBezTo>
                <a:cubicBezTo>
                  <a:pt x="10643" y="1693"/>
                  <a:pt x="10650" y="1691"/>
                  <a:pt x="10658" y="1689"/>
                </a:cubicBezTo>
                <a:close/>
                <a:moveTo>
                  <a:pt x="9343" y="1682"/>
                </a:moveTo>
                <a:cubicBezTo>
                  <a:pt x="9307" y="1692"/>
                  <a:pt x="9275" y="1701"/>
                  <a:pt x="9257" y="1701"/>
                </a:cubicBezTo>
                <a:cubicBezTo>
                  <a:pt x="9263" y="1702"/>
                  <a:pt x="9275" y="1699"/>
                  <a:pt x="9274" y="1705"/>
                </a:cubicBezTo>
                <a:cubicBezTo>
                  <a:pt x="9252" y="1714"/>
                  <a:pt x="9257" y="1702"/>
                  <a:pt x="9242" y="1705"/>
                </a:cubicBezTo>
                <a:cubicBezTo>
                  <a:pt x="9221" y="1723"/>
                  <a:pt x="9179" y="1734"/>
                  <a:pt x="9142" y="1739"/>
                </a:cubicBezTo>
                <a:cubicBezTo>
                  <a:pt x="9180" y="1748"/>
                  <a:pt x="9080" y="1768"/>
                  <a:pt x="9085" y="1784"/>
                </a:cubicBezTo>
                <a:cubicBezTo>
                  <a:pt x="9060" y="1792"/>
                  <a:pt x="9043" y="1795"/>
                  <a:pt x="9045" y="1784"/>
                </a:cubicBezTo>
                <a:cubicBezTo>
                  <a:pt x="9080" y="1766"/>
                  <a:pt x="9118" y="1758"/>
                  <a:pt x="9144" y="1744"/>
                </a:cubicBezTo>
                <a:cubicBezTo>
                  <a:pt x="9130" y="1734"/>
                  <a:pt x="9088" y="1763"/>
                  <a:pt x="9069" y="1759"/>
                </a:cubicBezTo>
                <a:cubicBezTo>
                  <a:pt x="9083" y="1752"/>
                  <a:pt x="9100" y="1745"/>
                  <a:pt x="9118" y="1738"/>
                </a:cubicBezTo>
                <a:cubicBezTo>
                  <a:pt x="9157" y="1742"/>
                  <a:pt x="9194" y="1714"/>
                  <a:pt x="9232" y="1703"/>
                </a:cubicBezTo>
                <a:cubicBezTo>
                  <a:pt x="9268" y="1692"/>
                  <a:pt x="9304" y="1682"/>
                  <a:pt x="9343" y="1682"/>
                </a:cubicBezTo>
                <a:close/>
                <a:moveTo>
                  <a:pt x="10351" y="1677"/>
                </a:moveTo>
                <a:cubicBezTo>
                  <a:pt x="10353" y="1678"/>
                  <a:pt x="10355" y="1678"/>
                  <a:pt x="10357" y="1679"/>
                </a:cubicBezTo>
                <a:cubicBezTo>
                  <a:pt x="10338" y="1684"/>
                  <a:pt x="10332" y="1689"/>
                  <a:pt x="10339" y="1695"/>
                </a:cubicBezTo>
                <a:cubicBezTo>
                  <a:pt x="10328" y="1698"/>
                  <a:pt x="10312" y="1705"/>
                  <a:pt x="10309" y="1702"/>
                </a:cubicBezTo>
                <a:cubicBezTo>
                  <a:pt x="10318" y="1695"/>
                  <a:pt x="10338" y="1677"/>
                  <a:pt x="10351" y="1677"/>
                </a:cubicBezTo>
                <a:close/>
                <a:moveTo>
                  <a:pt x="10570" y="1675"/>
                </a:moveTo>
                <a:cubicBezTo>
                  <a:pt x="10572" y="1675"/>
                  <a:pt x="10574" y="1676"/>
                  <a:pt x="10575" y="1677"/>
                </a:cubicBezTo>
                <a:cubicBezTo>
                  <a:pt x="10553" y="1686"/>
                  <a:pt x="10535" y="1691"/>
                  <a:pt x="10523" y="1690"/>
                </a:cubicBezTo>
                <a:cubicBezTo>
                  <a:pt x="10539" y="1684"/>
                  <a:pt x="10561" y="1675"/>
                  <a:pt x="10570" y="1675"/>
                </a:cubicBezTo>
                <a:close/>
                <a:moveTo>
                  <a:pt x="9799" y="1675"/>
                </a:moveTo>
                <a:cubicBezTo>
                  <a:pt x="9799" y="1675"/>
                  <a:pt x="9800" y="1675"/>
                  <a:pt x="9800" y="1675"/>
                </a:cubicBezTo>
                <a:cubicBezTo>
                  <a:pt x="9792" y="1679"/>
                  <a:pt x="9797" y="1680"/>
                  <a:pt x="9802" y="1680"/>
                </a:cubicBezTo>
                <a:cubicBezTo>
                  <a:pt x="9780" y="1680"/>
                  <a:pt x="9760" y="1698"/>
                  <a:pt x="9744" y="1697"/>
                </a:cubicBezTo>
                <a:cubicBezTo>
                  <a:pt x="9753" y="1686"/>
                  <a:pt x="9789" y="1675"/>
                  <a:pt x="9799" y="1675"/>
                </a:cubicBezTo>
                <a:close/>
                <a:moveTo>
                  <a:pt x="10618" y="1664"/>
                </a:moveTo>
                <a:cubicBezTo>
                  <a:pt x="10620" y="1669"/>
                  <a:pt x="10623" y="1672"/>
                  <a:pt x="10630" y="1672"/>
                </a:cubicBezTo>
                <a:cubicBezTo>
                  <a:pt x="10599" y="1682"/>
                  <a:pt x="10628" y="1683"/>
                  <a:pt x="10627" y="1688"/>
                </a:cubicBezTo>
                <a:cubicBezTo>
                  <a:pt x="10613" y="1695"/>
                  <a:pt x="10607" y="1702"/>
                  <a:pt x="10595" y="1709"/>
                </a:cubicBezTo>
                <a:cubicBezTo>
                  <a:pt x="10610" y="1694"/>
                  <a:pt x="10594" y="1679"/>
                  <a:pt x="10618" y="1664"/>
                </a:cubicBezTo>
                <a:close/>
                <a:moveTo>
                  <a:pt x="9486" y="1645"/>
                </a:moveTo>
                <a:cubicBezTo>
                  <a:pt x="9486" y="1646"/>
                  <a:pt x="9486" y="1646"/>
                  <a:pt x="9486" y="1646"/>
                </a:cubicBezTo>
                <a:cubicBezTo>
                  <a:pt x="9485" y="1646"/>
                  <a:pt x="9484" y="1647"/>
                  <a:pt x="9482" y="1647"/>
                </a:cubicBezTo>
                <a:cubicBezTo>
                  <a:pt x="9483" y="1646"/>
                  <a:pt x="9484" y="1646"/>
                  <a:pt x="9485" y="1646"/>
                </a:cubicBezTo>
                <a:cubicBezTo>
                  <a:pt x="9485" y="1646"/>
                  <a:pt x="9486" y="1645"/>
                  <a:pt x="9486" y="1645"/>
                </a:cubicBezTo>
                <a:close/>
                <a:moveTo>
                  <a:pt x="10103" y="1642"/>
                </a:moveTo>
                <a:cubicBezTo>
                  <a:pt x="10100" y="1645"/>
                  <a:pt x="10098" y="1648"/>
                  <a:pt x="10095" y="1650"/>
                </a:cubicBezTo>
                <a:cubicBezTo>
                  <a:pt x="10090" y="1653"/>
                  <a:pt x="10087" y="1657"/>
                  <a:pt x="10076" y="1660"/>
                </a:cubicBezTo>
                <a:cubicBezTo>
                  <a:pt x="10071" y="1657"/>
                  <a:pt x="10063" y="1657"/>
                  <a:pt x="10058" y="1654"/>
                </a:cubicBezTo>
                <a:cubicBezTo>
                  <a:pt x="10078" y="1646"/>
                  <a:pt x="10091" y="1644"/>
                  <a:pt x="10103" y="1642"/>
                </a:cubicBezTo>
                <a:close/>
                <a:moveTo>
                  <a:pt x="9710" y="1634"/>
                </a:moveTo>
                <a:cubicBezTo>
                  <a:pt x="9712" y="1634"/>
                  <a:pt x="9713" y="1635"/>
                  <a:pt x="9714" y="1635"/>
                </a:cubicBezTo>
                <a:cubicBezTo>
                  <a:pt x="9674" y="1651"/>
                  <a:pt x="9622" y="1662"/>
                  <a:pt x="9617" y="1655"/>
                </a:cubicBezTo>
                <a:cubicBezTo>
                  <a:pt x="9639" y="1655"/>
                  <a:pt x="9688" y="1634"/>
                  <a:pt x="9710" y="1634"/>
                </a:cubicBezTo>
                <a:close/>
                <a:moveTo>
                  <a:pt x="10168" y="1625"/>
                </a:moveTo>
                <a:cubicBezTo>
                  <a:pt x="10166" y="1628"/>
                  <a:pt x="10165" y="1632"/>
                  <a:pt x="10164" y="1636"/>
                </a:cubicBezTo>
                <a:cubicBezTo>
                  <a:pt x="10160" y="1632"/>
                  <a:pt x="10157" y="1629"/>
                  <a:pt x="10154" y="1627"/>
                </a:cubicBezTo>
                <a:cubicBezTo>
                  <a:pt x="10155" y="1628"/>
                  <a:pt x="10157" y="1628"/>
                  <a:pt x="10161" y="1627"/>
                </a:cubicBezTo>
                <a:cubicBezTo>
                  <a:pt x="10163" y="1626"/>
                  <a:pt x="10165" y="1626"/>
                  <a:pt x="10168" y="1625"/>
                </a:cubicBezTo>
                <a:close/>
                <a:moveTo>
                  <a:pt x="10097" y="1625"/>
                </a:moveTo>
                <a:lnTo>
                  <a:pt x="10097" y="1625"/>
                </a:lnTo>
                <a:cubicBezTo>
                  <a:pt x="10096" y="1625"/>
                  <a:pt x="10096" y="1625"/>
                  <a:pt x="10096" y="1626"/>
                </a:cubicBezTo>
                <a:cubicBezTo>
                  <a:pt x="10096" y="1627"/>
                  <a:pt x="10096" y="1627"/>
                  <a:pt x="10097" y="1628"/>
                </a:cubicBezTo>
                <a:lnTo>
                  <a:pt x="10097" y="1628"/>
                </a:lnTo>
                <a:lnTo>
                  <a:pt x="10096" y="1626"/>
                </a:lnTo>
                <a:lnTo>
                  <a:pt x="10097" y="1625"/>
                </a:lnTo>
                <a:close/>
                <a:moveTo>
                  <a:pt x="10147" y="1623"/>
                </a:moveTo>
                <a:cubicBezTo>
                  <a:pt x="10151" y="1623"/>
                  <a:pt x="10152" y="1625"/>
                  <a:pt x="10154" y="1627"/>
                </a:cubicBezTo>
                <a:cubicBezTo>
                  <a:pt x="10152" y="1625"/>
                  <a:pt x="10149" y="1624"/>
                  <a:pt x="10147" y="1623"/>
                </a:cubicBezTo>
                <a:close/>
                <a:moveTo>
                  <a:pt x="10100" y="1623"/>
                </a:moveTo>
                <a:lnTo>
                  <a:pt x="10099" y="1623"/>
                </a:lnTo>
                <a:cubicBezTo>
                  <a:pt x="10099" y="1623"/>
                  <a:pt x="10098" y="1624"/>
                  <a:pt x="10098" y="1624"/>
                </a:cubicBezTo>
                <a:lnTo>
                  <a:pt x="10097" y="1624"/>
                </a:lnTo>
                <a:lnTo>
                  <a:pt x="10100" y="1623"/>
                </a:lnTo>
                <a:close/>
                <a:moveTo>
                  <a:pt x="9584" y="1622"/>
                </a:moveTo>
                <a:cubicBezTo>
                  <a:pt x="9592" y="1623"/>
                  <a:pt x="9585" y="1630"/>
                  <a:pt x="9540" y="1641"/>
                </a:cubicBezTo>
                <a:cubicBezTo>
                  <a:pt x="9554" y="1628"/>
                  <a:pt x="9576" y="1622"/>
                  <a:pt x="9584" y="1622"/>
                </a:cubicBezTo>
                <a:close/>
                <a:moveTo>
                  <a:pt x="10102" y="1622"/>
                </a:moveTo>
                <a:lnTo>
                  <a:pt x="10101" y="1622"/>
                </a:lnTo>
                <a:lnTo>
                  <a:pt x="10100" y="1623"/>
                </a:lnTo>
                <a:lnTo>
                  <a:pt x="10102" y="1622"/>
                </a:lnTo>
                <a:close/>
                <a:moveTo>
                  <a:pt x="10135" y="1622"/>
                </a:moveTo>
                <a:lnTo>
                  <a:pt x="10135" y="1622"/>
                </a:lnTo>
                <a:lnTo>
                  <a:pt x="10135" y="1622"/>
                </a:lnTo>
                <a:lnTo>
                  <a:pt x="10135" y="1622"/>
                </a:lnTo>
                <a:close/>
                <a:moveTo>
                  <a:pt x="10513" y="1621"/>
                </a:moveTo>
                <a:cubicBezTo>
                  <a:pt x="10515" y="1628"/>
                  <a:pt x="10517" y="1634"/>
                  <a:pt x="10526" y="1635"/>
                </a:cubicBezTo>
                <a:cubicBezTo>
                  <a:pt x="10507" y="1638"/>
                  <a:pt x="10500" y="1631"/>
                  <a:pt x="10485" y="1632"/>
                </a:cubicBezTo>
                <a:lnTo>
                  <a:pt x="10513" y="1621"/>
                </a:lnTo>
                <a:close/>
                <a:moveTo>
                  <a:pt x="10106" y="1620"/>
                </a:moveTo>
                <a:lnTo>
                  <a:pt x="10106" y="1621"/>
                </a:lnTo>
                <a:lnTo>
                  <a:pt x="10105" y="1621"/>
                </a:lnTo>
                <a:lnTo>
                  <a:pt x="10106" y="1620"/>
                </a:lnTo>
                <a:close/>
                <a:moveTo>
                  <a:pt x="10137" y="1620"/>
                </a:moveTo>
                <a:lnTo>
                  <a:pt x="10137" y="1620"/>
                </a:lnTo>
                <a:lnTo>
                  <a:pt x="10137" y="1620"/>
                </a:lnTo>
                <a:lnTo>
                  <a:pt x="10137" y="1620"/>
                </a:lnTo>
                <a:close/>
                <a:moveTo>
                  <a:pt x="10138" y="1618"/>
                </a:moveTo>
                <a:lnTo>
                  <a:pt x="10138" y="1619"/>
                </a:lnTo>
                <a:lnTo>
                  <a:pt x="10138" y="1619"/>
                </a:lnTo>
                <a:lnTo>
                  <a:pt x="10138" y="1618"/>
                </a:lnTo>
                <a:close/>
                <a:moveTo>
                  <a:pt x="10139" y="1617"/>
                </a:moveTo>
                <a:lnTo>
                  <a:pt x="10139" y="1618"/>
                </a:lnTo>
                <a:lnTo>
                  <a:pt x="10139" y="1618"/>
                </a:lnTo>
                <a:lnTo>
                  <a:pt x="10139" y="1617"/>
                </a:lnTo>
                <a:close/>
                <a:moveTo>
                  <a:pt x="10139" y="1616"/>
                </a:moveTo>
                <a:lnTo>
                  <a:pt x="10139" y="1617"/>
                </a:lnTo>
                <a:lnTo>
                  <a:pt x="10139" y="1617"/>
                </a:lnTo>
                <a:lnTo>
                  <a:pt x="10139" y="1616"/>
                </a:lnTo>
                <a:close/>
                <a:moveTo>
                  <a:pt x="10124" y="1616"/>
                </a:moveTo>
                <a:lnTo>
                  <a:pt x="10123" y="1616"/>
                </a:lnTo>
                <a:cubicBezTo>
                  <a:pt x="10121" y="1617"/>
                  <a:pt x="10119" y="1617"/>
                  <a:pt x="10117" y="1617"/>
                </a:cubicBezTo>
                <a:lnTo>
                  <a:pt x="10116" y="1618"/>
                </a:lnTo>
                <a:lnTo>
                  <a:pt x="10124" y="1616"/>
                </a:lnTo>
                <a:close/>
                <a:moveTo>
                  <a:pt x="10138" y="1615"/>
                </a:moveTo>
                <a:lnTo>
                  <a:pt x="10139" y="1616"/>
                </a:lnTo>
                <a:lnTo>
                  <a:pt x="10139" y="1616"/>
                </a:lnTo>
                <a:cubicBezTo>
                  <a:pt x="10139" y="1616"/>
                  <a:pt x="10139" y="1616"/>
                  <a:pt x="10138" y="1615"/>
                </a:cubicBezTo>
                <a:lnTo>
                  <a:pt x="10138" y="1615"/>
                </a:lnTo>
                <a:close/>
                <a:moveTo>
                  <a:pt x="10129" y="1615"/>
                </a:moveTo>
                <a:lnTo>
                  <a:pt x="10128" y="1615"/>
                </a:lnTo>
                <a:lnTo>
                  <a:pt x="10127" y="1615"/>
                </a:lnTo>
                <a:lnTo>
                  <a:pt x="10129" y="1615"/>
                </a:lnTo>
                <a:close/>
                <a:moveTo>
                  <a:pt x="10136" y="1615"/>
                </a:moveTo>
                <a:lnTo>
                  <a:pt x="10138" y="1615"/>
                </a:lnTo>
                <a:lnTo>
                  <a:pt x="10137" y="1615"/>
                </a:lnTo>
                <a:lnTo>
                  <a:pt x="10136" y="1615"/>
                </a:lnTo>
                <a:close/>
                <a:moveTo>
                  <a:pt x="10135" y="1615"/>
                </a:moveTo>
                <a:lnTo>
                  <a:pt x="10133" y="1615"/>
                </a:lnTo>
                <a:lnTo>
                  <a:pt x="10136" y="1615"/>
                </a:lnTo>
                <a:lnTo>
                  <a:pt x="10135" y="1615"/>
                </a:lnTo>
                <a:close/>
                <a:moveTo>
                  <a:pt x="10199" y="1613"/>
                </a:moveTo>
                <a:cubicBezTo>
                  <a:pt x="10201" y="1613"/>
                  <a:pt x="10203" y="1614"/>
                  <a:pt x="10205" y="1615"/>
                </a:cubicBezTo>
                <a:cubicBezTo>
                  <a:pt x="10204" y="1616"/>
                  <a:pt x="10202" y="1617"/>
                  <a:pt x="10201" y="1618"/>
                </a:cubicBezTo>
                <a:cubicBezTo>
                  <a:pt x="10200" y="1618"/>
                  <a:pt x="10200" y="1618"/>
                  <a:pt x="10200" y="1618"/>
                </a:cubicBezTo>
                <a:cubicBezTo>
                  <a:pt x="10197" y="1616"/>
                  <a:pt x="10196" y="1615"/>
                  <a:pt x="10194" y="1614"/>
                </a:cubicBezTo>
                <a:cubicBezTo>
                  <a:pt x="10196" y="1613"/>
                  <a:pt x="10198" y="1613"/>
                  <a:pt x="10199" y="1613"/>
                </a:cubicBezTo>
                <a:close/>
                <a:moveTo>
                  <a:pt x="10586" y="1608"/>
                </a:moveTo>
                <a:cubicBezTo>
                  <a:pt x="10587" y="1608"/>
                  <a:pt x="10588" y="1608"/>
                  <a:pt x="10589" y="1608"/>
                </a:cubicBezTo>
                <a:cubicBezTo>
                  <a:pt x="10560" y="1612"/>
                  <a:pt x="10568" y="1619"/>
                  <a:pt x="10557" y="1629"/>
                </a:cubicBezTo>
                <a:cubicBezTo>
                  <a:pt x="10560" y="1619"/>
                  <a:pt x="10542" y="1625"/>
                  <a:pt x="10538" y="1621"/>
                </a:cubicBezTo>
                <a:cubicBezTo>
                  <a:pt x="10557" y="1614"/>
                  <a:pt x="10575" y="1607"/>
                  <a:pt x="10586" y="1608"/>
                </a:cubicBezTo>
                <a:close/>
                <a:moveTo>
                  <a:pt x="10750" y="1606"/>
                </a:moveTo>
                <a:cubicBezTo>
                  <a:pt x="10764" y="1609"/>
                  <a:pt x="10763" y="1625"/>
                  <a:pt x="10782" y="1624"/>
                </a:cubicBezTo>
                <a:lnTo>
                  <a:pt x="10768" y="1629"/>
                </a:lnTo>
                <a:cubicBezTo>
                  <a:pt x="10757" y="1625"/>
                  <a:pt x="10744" y="1621"/>
                  <a:pt x="10725" y="1625"/>
                </a:cubicBezTo>
                <a:cubicBezTo>
                  <a:pt x="10722" y="1638"/>
                  <a:pt x="10687" y="1636"/>
                  <a:pt x="10679" y="1632"/>
                </a:cubicBezTo>
                <a:cubicBezTo>
                  <a:pt x="10716" y="1621"/>
                  <a:pt x="10742" y="1623"/>
                  <a:pt x="10750" y="1606"/>
                </a:cubicBezTo>
                <a:close/>
                <a:moveTo>
                  <a:pt x="10200" y="1588"/>
                </a:moveTo>
                <a:cubicBezTo>
                  <a:pt x="10202" y="1588"/>
                  <a:pt x="10202" y="1588"/>
                  <a:pt x="10203" y="1589"/>
                </a:cubicBezTo>
                <a:cubicBezTo>
                  <a:pt x="10179" y="1597"/>
                  <a:pt x="10204" y="1595"/>
                  <a:pt x="10186" y="1607"/>
                </a:cubicBezTo>
                <a:cubicBezTo>
                  <a:pt x="10175" y="1612"/>
                  <a:pt x="10148" y="1617"/>
                  <a:pt x="10144" y="1623"/>
                </a:cubicBezTo>
                <a:cubicBezTo>
                  <a:pt x="10134" y="1621"/>
                  <a:pt x="10125" y="1626"/>
                  <a:pt x="10116" y="1631"/>
                </a:cubicBezTo>
                <a:cubicBezTo>
                  <a:pt x="10114" y="1632"/>
                  <a:pt x="10112" y="1634"/>
                  <a:pt x="10110" y="1635"/>
                </a:cubicBezTo>
                <a:cubicBezTo>
                  <a:pt x="10097" y="1637"/>
                  <a:pt x="10082" y="1640"/>
                  <a:pt x="10069" y="1641"/>
                </a:cubicBezTo>
                <a:cubicBezTo>
                  <a:pt x="10093" y="1632"/>
                  <a:pt x="10079" y="1622"/>
                  <a:pt x="10099" y="1613"/>
                </a:cubicBezTo>
                <a:cubicBezTo>
                  <a:pt x="10115" y="1614"/>
                  <a:pt x="10148" y="1599"/>
                  <a:pt x="10168" y="1604"/>
                </a:cubicBezTo>
                <a:cubicBezTo>
                  <a:pt x="10171" y="1600"/>
                  <a:pt x="10192" y="1588"/>
                  <a:pt x="10200" y="1588"/>
                </a:cubicBezTo>
                <a:close/>
                <a:moveTo>
                  <a:pt x="10662" y="1587"/>
                </a:moveTo>
                <a:cubicBezTo>
                  <a:pt x="10666" y="1587"/>
                  <a:pt x="10668" y="1587"/>
                  <a:pt x="10669" y="1588"/>
                </a:cubicBezTo>
                <a:cubicBezTo>
                  <a:pt x="10667" y="1588"/>
                  <a:pt x="10665" y="1588"/>
                  <a:pt x="10662" y="1587"/>
                </a:cubicBezTo>
                <a:close/>
                <a:moveTo>
                  <a:pt x="10059" y="1574"/>
                </a:moveTo>
                <a:cubicBezTo>
                  <a:pt x="10074" y="1573"/>
                  <a:pt x="10076" y="1583"/>
                  <a:pt x="10051" y="1591"/>
                </a:cubicBezTo>
                <a:cubicBezTo>
                  <a:pt x="10040" y="1592"/>
                  <a:pt x="10033" y="1589"/>
                  <a:pt x="10032" y="1582"/>
                </a:cubicBezTo>
                <a:cubicBezTo>
                  <a:pt x="10043" y="1576"/>
                  <a:pt x="10052" y="1574"/>
                  <a:pt x="10059" y="1574"/>
                </a:cubicBezTo>
                <a:close/>
                <a:moveTo>
                  <a:pt x="9676" y="1571"/>
                </a:moveTo>
                <a:cubicBezTo>
                  <a:pt x="9678" y="1572"/>
                  <a:pt x="9680" y="1574"/>
                  <a:pt x="9682" y="1576"/>
                </a:cubicBezTo>
                <a:cubicBezTo>
                  <a:pt x="9677" y="1577"/>
                  <a:pt x="9672" y="1579"/>
                  <a:pt x="9667" y="1580"/>
                </a:cubicBezTo>
                <a:cubicBezTo>
                  <a:pt x="9669" y="1577"/>
                  <a:pt x="9670" y="1574"/>
                  <a:pt x="9672" y="1572"/>
                </a:cubicBezTo>
                <a:cubicBezTo>
                  <a:pt x="9673" y="1571"/>
                  <a:pt x="9675" y="1571"/>
                  <a:pt x="9676" y="1571"/>
                </a:cubicBezTo>
                <a:close/>
                <a:moveTo>
                  <a:pt x="8736" y="1569"/>
                </a:moveTo>
                <a:cubicBezTo>
                  <a:pt x="8738" y="1572"/>
                  <a:pt x="8739" y="1576"/>
                  <a:pt x="8740" y="1579"/>
                </a:cubicBezTo>
                <a:cubicBezTo>
                  <a:pt x="8734" y="1584"/>
                  <a:pt x="8727" y="1589"/>
                  <a:pt x="8721" y="1593"/>
                </a:cubicBezTo>
                <a:cubicBezTo>
                  <a:pt x="8718" y="1587"/>
                  <a:pt x="8716" y="1582"/>
                  <a:pt x="8714" y="1576"/>
                </a:cubicBezTo>
                <a:cubicBezTo>
                  <a:pt x="8721" y="1574"/>
                  <a:pt x="8729" y="1572"/>
                  <a:pt x="8736" y="1569"/>
                </a:cubicBezTo>
                <a:close/>
                <a:moveTo>
                  <a:pt x="10840" y="1564"/>
                </a:moveTo>
                <a:cubicBezTo>
                  <a:pt x="10812" y="1574"/>
                  <a:pt x="10810" y="1574"/>
                  <a:pt x="10791" y="1586"/>
                </a:cubicBezTo>
                <a:cubicBezTo>
                  <a:pt x="10779" y="1571"/>
                  <a:pt x="10750" y="1607"/>
                  <a:pt x="10739" y="1598"/>
                </a:cubicBezTo>
                <a:cubicBezTo>
                  <a:pt x="10791" y="1574"/>
                  <a:pt x="10801" y="1572"/>
                  <a:pt x="10840" y="1564"/>
                </a:cubicBezTo>
                <a:close/>
                <a:moveTo>
                  <a:pt x="8913" y="1548"/>
                </a:moveTo>
                <a:cubicBezTo>
                  <a:pt x="8913" y="1549"/>
                  <a:pt x="8914" y="1549"/>
                  <a:pt x="8914" y="1549"/>
                </a:cubicBezTo>
                <a:lnTo>
                  <a:pt x="8914" y="1551"/>
                </a:lnTo>
                <a:lnTo>
                  <a:pt x="8914" y="1549"/>
                </a:lnTo>
                <a:cubicBezTo>
                  <a:pt x="8914" y="1549"/>
                  <a:pt x="8913" y="1549"/>
                  <a:pt x="8913" y="1548"/>
                </a:cubicBezTo>
                <a:lnTo>
                  <a:pt x="8917" y="1549"/>
                </a:lnTo>
                <a:lnTo>
                  <a:pt x="8917" y="1549"/>
                </a:lnTo>
                <a:cubicBezTo>
                  <a:pt x="8916" y="1549"/>
                  <a:pt x="8915" y="1549"/>
                  <a:pt x="8913" y="1548"/>
                </a:cubicBezTo>
                <a:close/>
                <a:moveTo>
                  <a:pt x="10386" y="1541"/>
                </a:moveTo>
                <a:cubicBezTo>
                  <a:pt x="10389" y="1549"/>
                  <a:pt x="10404" y="1543"/>
                  <a:pt x="10420" y="1547"/>
                </a:cubicBezTo>
                <a:cubicBezTo>
                  <a:pt x="10420" y="1547"/>
                  <a:pt x="10420" y="1547"/>
                  <a:pt x="10420" y="1547"/>
                </a:cubicBezTo>
                <a:cubicBezTo>
                  <a:pt x="10415" y="1549"/>
                  <a:pt x="10407" y="1552"/>
                  <a:pt x="10407" y="1555"/>
                </a:cubicBezTo>
                <a:cubicBezTo>
                  <a:pt x="10404" y="1555"/>
                  <a:pt x="10402" y="1556"/>
                  <a:pt x="10399" y="1557"/>
                </a:cubicBezTo>
                <a:cubicBezTo>
                  <a:pt x="10394" y="1554"/>
                  <a:pt x="10389" y="1552"/>
                  <a:pt x="10384" y="1550"/>
                </a:cubicBezTo>
                <a:cubicBezTo>
                  <a:pt x="10382" y="1554"/>
                  <a:pt x="10380" y="1559"/>
                  <a:pt x="10378" y="1562"/>
                </a:cubicBezTo>
                <a:cubicBezTo>
                  <a:pt x="10356" y="1569"/>
                  <a:pt x="10334" y="1578"/>
                  <a:pt x="10313" y="1587"/>
                </a:cubicBezTo>
                <a:cubicBezTo>
                  <a:pt x="10311" y="1586"/>
                  <a:pt x="10309" y="1586"/>
                  <a:pt x="10307" y="1585"/>
                </a:cubicBezTo>
                <a:cubicBezTo>
                  <a:pt x="10306" y="1585"/>
                  <a:pt x="10304" y="1584"/>
                  <a:pt x="10303" y="1584"/>
                </a:cubicBezTo>
                <a:cubicBezTo>
                  <a:pt x="10312" y="1580"/>
                  <a:pt x="10320" y="1574"/>
                  <a:pt x="10323" y="1564"/>
                </a:cubicBezTo>
                <a:cubicBezTo>
                  <a:pt x="10349" y="1553"/>
                  <a:pt x="10358" y="1557"/>
                  <a:pt x="10375" y="1554"/>
                </a:cubicBezTo>
                <a:cubicBezTo>
                  <a:pt x="10374" y="1550"/>
                  <a:pt x="10371" y="1545"/>
                  <a:pt x="10386" y="1541"/>
                </a:cubicBezTo>
                <a:close/>
                <a:moveTo>
                  <a:pt x="9303" y="1540"/>
                </a:moveTo>
                <a:cubicBezTo>
                  <a:pt x="9305" y="1540"/>
                  <a:pt x="9306" y="1540"/>
                  <a:pt x="9307" y="1542"/>
                </a:cubicBezTo>
                <a:cubicBezTo>
                  <a:pt x="9284" y="1549"/>
                  <a:pt x="9263" y="1554"/>
                  <a:pt x="9248" y="1554"/>
                </a:cubicBezTo>
                <a:cubicBezTo>
                  <a:pt x="9266" y="1550"/>
                  <a:pt x="9262" y="1545"/>
                  <a:pt x="9283" y="1541"/>
                </a:cubicBezTo>
                <a:cubicBezTo>
                  <a:pt x="9283" y="1551"/>
                  <a:pt x="9295" y="1539"/>
                  <a:pt x="9303" y="1540"/>
                </a:cubicBezTo>
                <a:close/>
                <a:moveTo>
                  <a:pt x="10262" y="1539"/>
                </a:moveTo>
                <a:cubicBezTo>
                  <a:pt x="10263" y="1539"/>
                  <a:pt x="10264" y="1540"/>
                  <a:pt x="10266" y="1540"/>
                </a:cubicBezTo>
                <a:cubicBezTo>
                  <a:pt x="10259" y="1545"/>
                  <a:pt x="10265" y="1546"/>
                  <a:pt x="10264" y="1556"/>
                </a:cubicBezTo>
                <a:cubicBezTo>
                  <a:pt x="10230" y="1565"/>
                  <a:pt x="10162" y="1570"/>
                  <a:pt x="10140" y="1593"/>
                </a:cubicBezTo>
                <a:cubicBezTo>
                  <a:pt x="10166" y="1583"/>
                  <a:pt x="10210" y="1576"/>
                  <a:pt x="10201" y="1583"/>
                </a:cubicBezTo>
                <a:cubicBezTo>
                  <a:pt x="10191" y="1585"/>
                  <a:pt x="10171" y="1591"/>
                  <a:pt x="10151" y="1601"/>
                </a:cubicBezTo>
                <a:cubicBezTo>
                  <a:pt x="10110" y="1596"/>
                  <a:pt x="10067" y="1613"/>
                  <a:pt x="10032" y="1606"/>
                </a:cubicBezTo>
                <a:cubicBezTo>
                  <a:pt x="10049" y="1595"/>
                  <a:pt x="10088" y="1587"/>
                  <a:pt x="10099" y="1592"/>
                </a:cubicBezTo>
                <a:cubicBezTo>
                  <a:pt x="10122" y="1582"/>
                  <a:pt x="10145" y="1572"/>
                  <a:pt x="10161" y="1561"/>
                </a:cubicBezTo>
                <a:cubicBezTo>
                  <a:pt x="10165" y="1576"/>
                  <a:pt x="10220" y="1551"/>
                  <a:pt x="10248" y="1552"/>
                </a:cubicBezTo>
                <a:lnTo>
                  <a:pt x="10248" y="1552"/>
                </a:lnTo>
                <a:lnTo>
                  <a:pt x="10251" y="1553"/>
                </a:lnTo>
                <a:cubicBezTo>
                  <a:pt x="10252" y="1553"/>
                  <a:pt x="10253" y="1553"/>
                  <a:pt x="10254" y="1553"/>
                </a:cubicBezTo>
                <a:cubicBezTo>
                  <a:pt x="10252" y="1553"/>
                  <a:pt x="10250" y="1552"/>
                  <a:pt x="10248" y="1552"/>
                </a:cubicBezTo>
                <a:cubicBezTo>
                  <a:pt x="10245" y="1549"/>
                  <a:pt x="10254" y="1539"/>
                  <a:pt x="10262" y="1539"/>
                </a:cubicBezTo>
                <a:close/>
                <a:moveTo>
                  <a:pt x="10353" y="1538"/>
                </a:moveTo>
                <a:cubicBezTo>
                  <a:pt x="10341" y="1553"/>
                  <a:pt x="10246" y="1568"/>
                  <a:pt x="10226" y="1587"/>
                </a:cubicBezTo>
                <a:cubicBezTo>
                  <a:pt x="10223" y="1580"/>
                  <a:pt x="10236" y="1577"/>
                  <a:pt x="10222" y="1576"/>
                </a:cubicBezTo>
                <a:cubicBezTo>
                  <a:pt x="10256" y="1573"/>
                  <a:pt x="10314" y="1539"/>
                  <a:pt x="10353" y="1538"/>
                </a:cubicBezTo>
                <a:close/>
                <a:moveTo>
                  <a:pt x="10473" y="1530"/>
                </a:moveTo>
                <a:cubicBezTo>
                  <a:pt x="10466" y="1541"/>
                  <a:pt x="10459" y="1553"/>
                  <a:pt x="10448" y="1551"/>
                </a:cubicBezTo>
                <a:cubicBezTo>
                  <a:pt x="10450" y="1544"/>
                  <a:pt x="10462" y="1535"/>
                  <a:pt x="10473" y="1530"/>
                </a:cubicBezTo>
                <a:close/>
                <a:moveTo>
                  <a:pt x="10303" y="1529"/>
                </a:moveTo>
                <a:cubicBezTo>
                  <a:pt x="10310" y="1529"/>
                  <a:pt x="10303" y="1539"/>
                  <a:pt x="10277" y="1548"/>
                </a:cubicBezTo>
                <a:lnTo>
                  <a:pt x="10274" y="1540"/>
                </a:lnTo>
                <a:cubicBezTo>
                  <a:pt x="10288" y="1531"/>
                  <a:pt x="10298" y="1528"/>
                  <a:pt x="10303" y="1529"/>
                </a:cubicBezTo>
                <a:close/>
                <a:moveTo>
                  <a:pt x="10763" y="1527"/>
                </a:moveTo>
                <a:cubicBezTo>
                  <a:pt x="10765" y="1529"/>
                  <a:pt x="10767" y="1530"/>
                  <a:pt x="10769" y="1531"/>
                </a:cubicBezTo>
                <a:cubicBezTo>
                  <a:pt x="10765" y="1533"/>
                  <a:pt x="10760" y="1535"/>
                  <a:pt x="10756" y="1536"/>
                </a:cubicBezTo>
                <a:cubicBezTo>
                  <a:pt x="10749" y="1533"/>
                  <a:pt x="10757" y="1530"/>
                  <a:pt x="10763" y="1527"/>
                </a:cubicBezTo>
                <a:close/>
                <a:moveTo>
                  <a:pt x="10955" y="1526"/>
                </a:moveTo>
                <a:cubicBezTo>
                  <a:pt x="10954" y="1534"/>
                  <a:pt x="10945" y="1542"/>
                  <a:pt x="10940" y="1550"/>
                </a:cubicBezTo>
                <a:cubicBezTo>
                  <a:pt x="10937" y="1546"/>
                  <a:pt x="10921" y="1554"/>
                  <a:pt x="10910" y="1558"/>
                </a:cubicBezTo>
                <a:cubicBezTo>
                  <a:pt x="10902" y="1557"/>
                  <a:pt x="10900" y="1551"/>
                  <a:pt x="10891" y="1550"/>
                </a:cubicBezTo>
                <a:cubicBezTo>
                  <a:pt x="10900" y="1547"/>
                  <a:pt x="10910" y="1543"/>
                  <a:pt x="10919" y="1539"/>
                </a:cubicBezTo>
                <a:cubicBezTo>
                  <a:pt x="10924" y="1543"/>
                  <a:pt x="10911" y="1550"/>
                  <a:pt x="10922" y="1547"/>
                </a:cubicBezTo>
                <a:lnTo>
                  <a:pt x="10936" y="1542"/>
                </a:lnTo>
                <a:cubicBezTo>
                  <a:pt x="10922" y="1542"/>
                  <a:pt x="10932" y="1533"/>
                  <a:pt x="10955" y="1526"/>
                </a:cubicBezTo>
                <a:close/>
                <a:moveTo>
                  <a:pt x="10754" y="1524"/>
                </a:moveTo>
                <a:cubicBezTo>
                  <a:pt x="10755" y="1524"/>
                  <a:pt x="10756" y="1524"/>
                  <a:pt x="10757" y="1524"/>
                </a:cubicBezTo>
                <a:cubicBezTo>
                  <a:pt x="10750" y="1527"/>
                  <a:pt x="10748" y="1531"/>
                  <a:pt x="10737" y="1535"/>
                </a:cubicBezTo>
                <a:cubicBezTo>
                  <a:pt x="10743" y="1529"/>
                  <a:pt x="10749" y="1524"/>
                  <a:pt x="10754" y="1524"/>
                </a:cubicBezTo>
                <a:close/>
                <a:moveTo>
                  <a:pt x="10439" y="1511"/>
                </a:moveTo>
                <a:cubicBezTo>
                  <a:pt x="10444" y="1511"/>
                  <a:pt x="10448" y="1512"/>
                  <a:pt x="10449" y="1515"/>
                </a:cubicBezTo>
                <a:cubicBezTo>
                  <a:pt x="10435" y="1518"/>
                  <a:pt x="10408" y="1534"/>
                  <a:pt x="10412" y="1522"/>
                </a:cubicBezTo>
                <a:cubicBezTo>
                  <a:pt x="10419" y="1515"/>
                  <a:pt x="10431" y="1512"/>
                  <a:pt x="10439" y="1511"/>
                </a:cubicBezTo>
                <a:close/>
                <a:moveTo>
                  <a:pt x="10335" y="1511"/>
                </a:moveTo>
                <a:cubicBezTo>
                  <a:pt x="10350" y="1511"/>
                  <a:pt x="10329" y="1525"/>
                  <a:pt x="10348" y="1525"/>
                </a:cubicBezTo>
                <a:cubicBezTo>
                  <a:pt x="10317" y="1542"/>
                  <a:pt x="10316" y="1517"/>
                  <a:pt x="10335" y="1511"/>
                </a:cubicBezTo>
                <a:close/>
                <a:moveTo>
                  <a:pt x="9948" y="1508"/>
                </a:moveTo>
                <a:cubicBezTo>
                  <a:pt x="9949" y="1509"/>
                  <a:pt x="9950" y="1510"/>
                  <a:pt x="9950" y="1512"/>
                </a:cubicBezTo>
                <a:cubicBezTo>
                  <a:pt x="9947" y="1513"/>
                  <a:pt x="9943" y="1515"/>
                  <a:pt x="9939" y="1516"/>
                </a:cubicBezTo>
                <a:cubicBezTo>
                  <a:pt x="9942" y="1513"/>
                  <a:pt x="9945" y="1510"/>
                  <a:pt x="9948" y="1508"/>
                </a:cubicBezTo>
                <a:close/>
                <a:moveTo>
                  <a:pt x="9956" y="1504"/>
                </a:moveTo>
                <a:cubicBezTo>
                  <a:pt x="9958" y="1505"/>
                  <a:pt x="9961" y="1506"/>
                  <a:pt x="9964" y="1507"/>
                </a:cubicBezTo>
                <a:cubicBezTo>
                  <a:pt x="9962" y="1508"/>
                  <a:pt x="9960" y="1509"/>
                  <a:pt x="9957" y="1509"/>
                </a:cubicBezTo>
                <a:lnTo>
                  <a:pt x="9956" y="1504"/>
                </a:lnTo>
                <a:close/>
                <a:moveTo>
                  <a:pt x="10579" y="1473"/>
                </a:moveTo>
                <a:cubicBezTo>
                  <a:pt x="10576" y="1483"/>
                  <a:pt x="10513" y="1511"/>
                  <a:pt x="10502" y="1505"/>
                </a:cubicBezTo>
                <a:cubicBezTo>
                  <a:pt x="10531" y="1494"/>
                  <a:pt x="10544" y="1484"/>
                  <a:pt x="10579" y="1473"/>
                </a:cubicBezTo>
                <a:close/>
                <a:moveTo>
                  <a:pt x="9060" y="1466"/>
                </a:moveTo>
                <a:cubicBezTo>
                  <a:pt x="9073" y="1466"/>
                  <a:pt x="9092" y="1473"/>
                  <a:pt x="9123" y="1487"/>
                </a:cubicBezTo>
                <a:cubicBezTo>
                  <a:pt x="9112" y="1490"/>
                  <a:pt x="9102" y="1493"/>
                  <a:pt x="9092" y="1496"/>
                </a:cubicBezTo>
                <a:cubicBezTo>
                  <a:pt x="9055" y="1512"/>
                  <a:pt x="9016" y="1543"/>
                  <a:pt x="8974" y="1542"/>
                </a:cubicBezTo>
                <a:cubicBezTo>
                  <a:pt x="8974" y="1546"/>
                  <a:pt x="8978" y="1549"/>
                  <a:pt x="8970" y="1552"/>
                </a:cubicBezTo>
                <a:cubicBezTo>
                  <a:pt x="8968" y="1540"/>
                  <a:pt x="8941" y="1559"/>
                  <a:pt x="8941" y="1563"/>
                </a:cubicBezTo>
                <a:cubicBezTo>
                  <a:pt x="8901" y="1570"/>
                  <a:pt x="8849" y="1593"/>
                  <a:pt x="8805" y="1607"/>
                </a:cubicBezTo>
                <a:cubicBezTo>
                  <a:pt x="8812" y="1598"/>
                  <a:pt x="8785" y="1599"/>
                  <a:pt x="8801" y="1594"/>
                </a:cubicBezTo>
                <a:cubicBezTo>
                  <a:pt x="8804" y="1597"/>
                  <a:pt x="8818" y="1592"/>
                  <a:pt x="8824" y="1593"/>
                </a:cubicBezTo>
                <a:cubicBezTo>
                  <a:pt x="8817" y="1577"/>
                  <a:pt x="8843" y="1574"/>
                  <a:pt x="8838" y="1563"/>
                </a:cubicBezTo>
                <a:cubicBezTo>
                  <a:pt x="8848" y="1571"/>
                  <a:pt x="8896" y="1547"/>
                  <a:pt x="8910" y="1547"/>
                </a:cubicBezTo>
                <a:cubicBezTo>
                  <a:pt x="8905" y="1545"/>
                  <a:pt x="8901" y="1543"/>
                  <a:pt x="8896" y="1540"/>
                </a:cubicBezTo>
                <a:cubicBezTo>
                  <a:pt x="8890" y="1536"/>
                  <a:pt x="8882" y="1541"/>
                  <a:pt x="8876" y="1545"/>
                </a:cubicBezTo>
                <a:cubicBezTo>
                  <a:pt x="8834" y="1568"/>
                  <a:pt x="8799" y="1576"/>
                  <a:pt x="8753" y="1571"/>
                </a:cubicBezTo>
                <a:cubicBezTo>
                  <a:pt x="8757" y="1560"/>
                  <a:pt x="8760" y="1549"/>
                  <a:pt x="8764" y="1536"/>
                </a:cubicBezTo>
                <a:cubicBezTo>
                  <a:pt x="8833" y="1507"/>
                  <a:pt x="8906" y="1493"/>
                  <a:pt x="8990" y="1520"/>
                </a:cubicBezTo>
                <a:cubicBezTo>
                  <a:pt x="9000" y="1517"/>
                  <a:pt x="9010" y="1515"/>
                  <a:pt x="9019" y="1512"/>
                </a:cubicBezTo>
                <a:cubicBezTo>
                  <a:pt x="9033" y="1482"/>
                  <a:pt x="9038" y="1465"/>
                  <a:pt x="9060" y="1466"/>
                </a:cubicBezTo>
                <a:close/>
                <a:moveTo>
                  <a:pt x="10304" y="1464"/>
                </a:moveTo>
                <a:cubicBezTo>
                  <a:pt x="10308" y="1464"/>
                  <a:pt x="10311" y="1465"/>
                  <a:pt x="10311" y="1469"/>
                </a:cubicBezTo>
                <a:cubicBezTo>
                  <a:pt x="10287" y="1474"/>
                  <a:pt x="10251" y="1492"/>
                  <a:pt x="10261" y="1484"/>
                </a:cubicBezTo>
                <a:cubicBezTo>
                  <a:pt x="10270" y="1478"/>
                  <a:pt x="10292" y="1465"/>
                  <a:pt x="10304" y="1464"/>
                </a:cubicBezTo>
                <a:close/>
                <a:moveTo>
                  <a:pt x="10343" y="1447"/>
                </a:moveTo>
                <a:cubicBezTo>
                  <a:pt x="10332" y="1453"/>
                  <a:pt x="10316" y="1458"/>
                  <a:pt x="10314" y="1453"/>
                </a:cubicBezTo>
                <a:cubicBezTo>
                  <a:pt x="10315" y="1451"/>
                  <a:pt x="10318" y="1450"/>
                  <a:pt x="10320" y="1448"/>
                </a:cubicBezTo>
                <a:cubicBezTo>
                  <a:pt x="10328" y="1448"/>
                  <a:pt x="10336" y="1448"/>
                  <a:pt x="10343" y="1447"/>
                </a:cubicBezTo>
                <a:close/>
                <a:moveTo>
                  <a:pt x="10496" y="1404"/>
                </a:moveTo>
                <a:cubicBezTo>
                  <a:pt x="10474" y="1412"/>
                  <a:pt x="10456" y="1417"/>
                  <a:pt x="10444" y="1416"/>
                </a:cubicBezTo>
                <a:cubicBezTo>
                  <a:pt x="10447" y="1414"/>
                  <a:pt x="10451" y="1412"/>
                  <a:pt x="10455" y="1410"/>
                </a:cubicBezTo>
                <a:cubicBezTo>
                  <a:pt x="10456" y="1410"/>
                  <a:pt x="10457" y="1410"/>
                  <a:pt x="10458" y="1409"/>
                </a:cubicBezTo>
                <a:cubicBezTo>
                  <a:pt x="10471" y="1405"/>
                  <a:pt x="10486" y="1404"/>
                  <a:pt x="10496" y="1404"/>
                </a:cubicBezTo>
                <a:close/>
                <a:moveTo>
                  <a:pt x="11263" y="1403"/>
                </a:moveTo>
                <a:cubicBezTo>
                  <a:pt x="11265" y="1419"/>
                  <a:pt x="11235" y="1418"/>
                  <a:pt x="11211" y="1434"/>
                </a:cubicBezTo>
                <a:cubicBezTo>
                  <a:pt x="11201" y="1425"/>
                  <a:pt x="11240" y="1414"/>
                  <a:pt x="11263" y="1403"/>
                </a:cubicBezTo>
                <a:close/>
                <a:moveTo>
                  <a:pt x="11145" y="1401"/>
                </a:moveTo>
                <a:cubicBezTo>
                  <a:pt x="11139" y="1408"/>
                  <a:pt x="11129" y="1416"/>
                  <a:pt x="11117" y="1424"/>
                </a:cubicBezTo>
                <a:cubicBezTo>
                  <a:pt x="11109" y="1418"/>
                  <a:pt x="11129" y="1412"/>
                  <a:pt x="11135" y="1407"/>
                </a:cubicBezTo>
                <a:cubicBezTo>
                  <a:pt x="11131" y="1406"/>
                  <a:pt x="11126" y="1407"/>
                  <a:pt x="11122" y="1408"/>
                </a:cubicBezTo>
                <a:cubicBezTo>
                  <a:pt x="11130" y="1406"/>
                  <a:pt x="11137" y="1403"/>
                  <a:pt x="11145" y="1401"/>
                </a:cubicBezTo>
                <a:close/>
                <a:moveTo>
                  <a:pt x="10512" y="1380"/>
                </a:moveTo>
                <a:cubicBezTo>
                  <a:pt x="10515" y="1387"/>
                  <a:pt x="10495" y="1397"/>
                  <a:pt x="10483" y="1398"/>
                </a:cubicBezTo>
                <a:cubicBezTo>
                  <a:pt x="10493" y="1393"/>
                  <a:pt x="10503" y="1387"/>
                  <a:pt x="10512" y="1380"/>
                </a:cubicBezTo>
                <a:close/>
                <a:moveTo>
                  <a:pt x="10531" y="1370"/>
                </a:moveTo>
                <a:cubicBezTo>
                  <a:pt x="10533" y="1376"/>
                  <a:pt x="10546" y="1373"/>
                  <a:pt x="10544" y="1383"/>
                </a:cubicBezTo>
                <a:cubicBezTo>
                  <a:pt x="10535" y="1387"/>
                  <a:pt x="10506" y="1411"/>
                  <a:pt x="10502" y="1399"/>
                </a:cubicBezTo>
                <a:cubicBezTo>
                  <a:pt x="10532" y="1389"/>
                  <a:pt x="10517" y="1379"/>
                  <a:pt x="10531" y="1370"/>
                </a:cubicBezTo>
                <a:close/>
                <a:moveTo>
                  <a:pt x="11305" y="1368"/>
                </a:moveTo>
                <a:cubicBezTo>
                  <a:pt x="11310" y="1368"/>
                  <a:pt x="11313" y="1369"/>
                  <a:pt x="11316" y="1372"/>
                </a:cubicBezTo>
                <a:cubicBezTo>
                  <a:pt x="11310" y="1374"/>
                  <a:pt x="11303" y="1376"/>
                  <a:pt x="11297" y="1378"/>
                </a:cubicBezTo>
                <a:cubicBezTo>
                  <a:pt x="11300" y="1384"/>
                  <a:pt x="11302" y="1390"/>
                  <a:pt x="11304" y="1396"/>
                </a:cubicBezTo>
                <a:cubicBezTo>
                  <a:pt x="11302" y="1396"/>
                  <a:pt x="11301" y="1397"/>
                  <a:pt x="11299" y="1397"/>
                </a:cubicBezTo>
                <a:cubicBezTo>
                  <a:pt x="11297" y="1391"/>
                  <a:pt x="11295" y="1385"/>
                  <a:pt x="11293" y="1379"/>
                </a:cubicBezTo>
                <a:cubicBezTo>
                  <a:pt x="11276" y="1386"/>
                  <a:pt x="11263" y="1395"/>
                  <a:pt x="11260" y="1395"/>
                </a:cubicBezTo>
                <a:cubicBezTo>
                  <a:pt x="11259" y="1393"/>
                  <a:pt x="11264" y="1390"/>
                  <a:pt x="11265" y="1387"/>
                </a:cubicBezTo>
                <a:cubicBezTo>
                  <a:pt x="11259" y="1389"/>
                  <a:pt x="11251" y="1393"/>
                  <a:pt x="11250" y="1390"/>
                </a:cubicBezTo>
                <a:cubicBezTo>
                  <a:pt x="11273" y="1380"/>
                  <a:pt x="11292" y="1369"/>
                  <a:pt x="11305" y="1368"/>
                </a:cubicBezTo>
                <a:close/>
                <a:moveTo>
                  <a:pt x="8677" y="1360"/>
                </a:moveTo>
                <a:cubicBezTo>
                  <a:pt x="8679" y="1366"/>
                  <a:pt x="8682" y="1371"/>
                  <a:pt x="8684" y="1377"/>
                </a:cubicBezTo>
                <a:cubicBezTo>
                  <a:pt x="8676" y="1379"/>
                  <a:pt x="8669" y="1382"/>
                  <a:pt x="8662" y="1384"/>
                </a:cubicBezTo>
                <a:cubicBezTo>
                  <a:pt x="8660" y="1381"/>
                  <a:pt x="8659" y="1377"/>
                  <a:pt x="8657" y="1374"/>
                </a:cubicBezTo>
                <a:cubicBezTo>
                  <a:pt x="8664" y="1369"/>
                  <a:pt x="8670" y="1364"/>
                  <a:pt x="8677" y="1360"/>
                </a:cubicBezTo>
                <a:close/>
                <a:moveTo>
                  <a:pt x="11224" y="1360"/>
                </a:moveTo>
                <a:cubicBezTo>
                  <a:pt x="11223" y="1360"/>
                  <a:pt x="11223" y="1361"/>
                  <a:pt x="11222" y="1362"/>
                </a:cubicBezTo>
                <a:cubicBezTo>
                  <a:pt x="11219" y="1364"/>
                  <a:pt x="11213" y="1367"/>
                  <a:pt x="11205" y="1371"/>
                </a:cubicBezTo>
                <a:cubicBezTo>
                  <a:pt x="11211" y="1366"/>
                  <a:pt x="11217" y="1361"/>
                  <a:pt x="11224" y="1360"/>
                </a:cubicBezTo>
                <a:close/>
                <a:moveTo>
                  <a:pt x="11366" y="1355"/>
                </a:moveTo>
                <a:cubicBezTo>
                  <a:pt x="11361" y="1359"/>
                  <a:pt x="11320" y="1382"/>
                  <a:pt x="11323" y="1370"/>
                </a:cubicBezTo>
                <a:cubicBezTo>
                  <a:pt x="11342" y="1367"/>
                  <a:pt x="11350" y="1354"/>
                  <a:pt x="11366" y="1355"/>
                </a:cubicBezTo>
                <a:close/>
                <a:moveTo>
                  <a:pt x="10574" y="1349"/>
                </a:moveTo>
                <a:cubicBezTo>
                  <a:pt x="10581" y="1349"/>
                  <a:pt x="10588" y="1350"/>
                  <a:pt x="10595" y="1352"/>
                </a:cubicBezTo>
                <a:cubicBezTo>
                  <a:pt x="10592" y="1355"/>
                  <a:pt x="10586" y="1359"/>
                  <a:pt x="10577" y="1364"/>
                </a:cubicBezTo>
                <a:cubicBezTo>
                  <a:pt x="10560" y="1361"/>
                  <a:pt x="10564" y="1358"/>
                  <a:pt x="10567" y="1349"/>
                </a:cubicBezTo>
                <a:cubicBezTo>
                  <a:pt x="10570" y="1349"/>
                  <a:pt x="10572" y="1349"/>
                  <a:pt x="10574" y="1349"/>
                </a:cubicBezTo>
                <a:close/>
                <a:moveTo>
                  <a:pt x="8745" y="1343"/>
                </a:moveTo>
                <a:cubicBezTo>
                  <a:pt x="8747" y="1347"/>
                  <a:pt x="8748" y="1350"/>
                  <a:pt x="8750" y="1353"/>
                </a:cubicBezTo>
                <a:cubicBezTo>
                  <a:pt x="8744" y="1357"/>
                  <a:pt x="8737" y="1362"/>
                  <a:pt x="8731" y="1367"/>
                </a:cubicBezTo>
                <a:cubicBezTo>
                  <a:pt x="8728" y="1361"/>
                  <a:pt x="8726" y="1356"/>
                  <a:pt x="8724" y="1350"/>
                </a:cubicBezTo>
                <a:cubicBezTo>
                  <a:pt x="8731" y="1348"/>
                  <a:pt x="8738" y="1346"/>
                  <a:pt x="8745" y="1343"/>
                </a:cubicBezTo>
                <a:close/>
                <a:moveTo>
                  <a:pt x="10659" y="1327"/>
                </a:moveTo>
                <a:cubicBezTo>
                  <a:pt x="10660" y="1327"/>
                  <a:pt x="10660" y="1328"/>
                  <a:pt x="10660" y="1329"/>
                </a:cubicBezTo>
                <a:cubicBezTo>
                  <a:pt x="10656" y="1330"/>
                  <a:pt x="10652" y="1332"/>
                  <a:pt x="10647" y="1334"/>
                </a:cubicBezTo>
                <a:cubicBezTo>
                  <a:pt x="10651" y="1331"/>
                  <a:pt x="10655" y="1329"/>
                  <a:pt x="10659" y="1327"/>
                </a:cubicBezTo>
                <a:close/>
                <a:moveTo>
                  <a:pt x="11445" y="1307"/>
                </a:moveTo>
                <a:lnTo>
                  <a:pt x="11437" y="1311"/>
                </a:lnTo>
                <a:cubicBezTo>
                  <a:pt x="11433" y="1312"/>
                  <a:pt x="11431" y="1312"/>
                  <a:pt x="11430" y="1312"/>
                </a:cubicBezTo>
                <a:cubicBezTo>
                  <a:pt x="11435" y="1310"/>
                  <a:pt x="11440" y="1309"/>
                  <a:pt x="11445" y="1307"/>
                </a:cubicBezTo>
                <a:close/>
                <a:moveTo>
                  <a:pt x="9457" y="1160"/>
                </a:moveTo>
                <a:cubicBezTo>
                  <a:pt x="9458" y="1160"/>
                  <a:pt x="9459" y="1160"/>
                  <a:pt x="9460" y="1161"/>
                </a:cubicBezTo>
                <a:cubicBezTo>
                  <a:pt x="9445" y="1167"/>
                  <a:pt x="9417" y="1182"/>
                  <a:pt x="9410" y="1174"/>
                </a:cubicBezTo>
                <a:cubicBezTo>
                  <a:pt x="9423" y="1171"/>
                  <a:pt x="9448" y="1159"/>
                  <a:pt x="9457" y="1160"/>
                </a:cubicBezTo>
                <a:close/>
                <a:moveTo>
                  <a:pt x="9130" y="1116"/>
                </a:moveTo>
                <a:cubicBezTo>
                  <a:pt x="9138" y="1115"/>
                  <a:pt x="9139" y="1123"/>
                  <a:pt x="9143" y="1143"/>
                </a:cubicBezTo>
                <a:cubicBezTo>
                  <a:pt x="9135" y="1139"/>
                  <a:pt x="9123" y="1133"/>
                  <a:pt x="9106" y="1125"/>
                </a:cubicBezTo>
                <a:cubicBezTo>
                  <a:pt x="9117" y="1120"/>
                  <a:pt x="9125" y="1116"/>
                  <a:pt x="9130" y="1116"/>
                </a:cubicBezTo>
                <a:close/>
                <a:moveTo>
                  <a:pt x="11491" y="1109"/>
                </a:moveTo>
                <a:cubicBezTo>
                  <a:pt x="11495" y="1113"/>
                  <a:pt x="11486" y="1118"/>
                  <a:pt x="11489" y="1123"/>
                </a:cubicBezTo>
                <a:cubicBezTo>
                  <a:pt x="11485" y="1124"/>
                  <a:pt x="11481" y="1126"/>
                  <a:pt x="11478" y="1127"/>
                </a:cubicBezTo>
                <a:cubicBezTo>
                  <a:pt x="11475" y="1125"/>
                  <a:pt x="11472" y="1122"/>
                  <a:pt x="11469" y="1120"/>
                </a:cubicBezTo>
                <a:cubicBezTo>
                  <a:pt x="11477" y="1117"/>
                  <a:pt x="11484" y="1114"/>
                  <a:pt x="11491" y="1109"/>
                </a:cubicBezTo>
                <a:close/>
                <a:moveTo>
                  <a:pt x="9559" y="1095"/>
                </a:moveTo>
                <a:cubicBezTo>
                  <a:pt x="9560" y="1097"/>
                  <a:pt x="9560" y="1100"/>
                  <a:pt x="9561" y="1102"/>
                </a:cubicBezTo>
                <a:cubicBezTo>
                  <a:pt x="9557" y="1103"/>
                  <a:pt x="9552" y="1105"/>
                  <a:pt x="9548" y="1106"/>
                </a:cubicBezTo>
                <a:cubicBezTo>
                  <a:pt x="9547" y="1103"/>
                  <a:pt x="9546" y="1101"/>
                  <a:pt x="9546" y="1099"/>
                </a:cubicBezTo>
                <a:cubicBezTo>
                  <a:pt x="9550" y="1098"/>
                  <a:pt x="9555" y="1097"/>
                  <a:pt x="9559" y="1095"/>
                </a:cubicBezTo>
                <a:close/>
                <a:moveTo>
                  <a:pt x="9365" y="1043"/>
                </a:moveTo>
                <a:cubicBezTo>
                  <a:pt x="9365" y="1045"/>
                  <a:pt x="9366" y="1048"/>
                  <a:pt x="9367" y="1050"/>
                </a:cubicBezTo>
                <a:cubicBezTo>
                  <a:pt x="9363" y="1052"/>
                  <a:pt x="9358" y="1053"/>
                  <a:pt x="9354" y="1055"/>
                </a:cubicBezTo>
                <a:cubicBezTo>
                  <a:pt x="9353" y="1052"/>
                  <a:pt x="9352" y="1050"/>
                  <a:pt x="9351" y="1048"/>
                </a:cubicBezTo>
                <a:cubicBezTo>
                  <a:pt x="9356" y="1046"/>
                  <a:pt x="9360" y="1045"/>
                  <a:pt x="9365" y="1043"/>
                </a:cubicBezTo>
                <a:close/>
                <a:moveTo>
                  <a:pt x="9437" y="1013"/>
                </a:moveTo>
                <a:cubicBezTo>
                  <a:pt x="9440" y="1020"/>
                  <a:pt x="9442" y="1027"/>
                  <a:pt x="9444" y="1034"/>
                </a:cubicBezTo>
                <a:cubicBezTo>
                  <a:pt x="9443" y="1034"/>
                  <a:pt x="9442" y="1035"/>
                  <a:pt x="9440" y="1035"/>
                </a:cubicBezTo>
                <a:cubicBezTo>
                  <a:pt x="9438" y="1028"/>
                  <a:pt x="9435" y="1022"/>
                  <a:pt x="9433" y="1015"/>
                </a:cubicBezTo>
                <a:cubicBezTo>
                  <a:pt x="9435" y="1015"/>
                  <a:pt x="9436" y="1014"/>
                  <a:pt x="9437" y="1013"/>
                </a:cubicBezTo>
                <a:close/>
                <a:moveTo>
                  <a:pt x="9653" y="950"/>
                </a:moveTo>
                <a:cubicBezTo>
                  <a:pt x="9657" y="962"/>
                  <a:pt x="9661" y="972"/>
                  <a:pt x="9665" y="984"/>
                </a:cubicBezTo>
                <a:cubicBezTo>
                  <a:pt x="9663" y="985"/>
                  <a:pt x="9661" y="986"/>
                  <a:pt x="9659" y="988"/>
                </a:cubicBezTo>
                <a:cubicBezTo>
                  <a:pt x="9653" y="977"/>
                  <a:pt x="9648" y="966"/>
                  <a:pt x="9642" y="956"/>
                </a:cubicBezTo>
                <a:cubicBezTo>
                  <a:pt x="9646" y="954"/>
                  <a:pt x="9650" y="952"/>
                  <a:pt x="9653" y="950"/>
                </a:cubicBezTo>
                <a:close/>
                <a:moveTo>
                  <a:pt x="10243" y="920"/>
                </a:moveTo>
                <a:cubicBezTo>
                  <a:pt x="10245" y="927"/>
                  <a:pt x="10248" y="934"/>
                  <a:pt x="10250" y="941"/>
                </a:cubicBezTo>
                <a:cubicBezTo>
                  <a:pt x="10249" y="941"/>
                  <a:pt x="10247" y="942"/>
                  <a:pt x="10246" y="942"/>
                </a:cubicBezTo>
                <a:cubicBezTo>
                  <a:pt x="10243" y="936"/>
                  <a:pt x="10241" y="929"/>
                  <a:pt x="10239" y="922"/>
                </a:cubicBezTo>
                <a:cubicBezTo>
                  <a:pt x="10240" y="921"/>
                  <a:pt x="10242" y="921"/>
                  <a:pt x="10243" y="920"/>
                </a:cubicBezTo>
                <a:close/>
                <a:moveTo>
                  <a:pt x="9830" y="912"/>
                </a:moveTo>
                <a:cubicBezTo>
                  <a:pt x="9832" y="916"/>
                  <a:pt x="9835" y="921"/>
                  <a:pt x="9837" y="926"/>
                </a:cubicBezTo>
                <a:cubicBezTo>
                  <a:pt x="9824" y="938"/>
                  <a:pt x="9812" y="949"/>
                  <a:pt x="9797" y="963"/>
                </a:cubicBezTo>
                <a:cubicBezTo>
                  <a:pt x="9788" y="960"/>
                  <a:pt x="9775" y="955"/>
                  <a:pt x="9761" y="950"/>
                </a:cubicBezTo>
                <a:cubicBezTo>
                  <a:pt x="9760" y="948"/>
                  <a:pt x="9759" y="946"/>
                  <a:pt x="9759" y="944"/>
                </a:cubicBezTo>
                <a:cubicBezTo>
                  <a:pt x="9782" y="933"/>
                  <a:pt x="9806" y="923"/>
                  <a:pt x="9830" y="912"/>
                </a:cubicBezTo>
                <a:close/>
                <a:moveTo>
                  <a:pt x="9948" y="898"/>
                </a:moveTo>
                <a:cubicBezTo>
                  <a:pt x="9953" y="902"/>
                  <a:pt x="9958" y="905"/>
                  <a:pt x="9963" y="908"/>
                </a:cubicBezTo>
                <a:cubicBezTo>
                  <a:pt x="9963" y="911"/>
                  <a:pt x="9962" y="914"/>
                  <a:pt x="9961" y="916"/>
                </a:cubicBezTo>
                <a:cubicBezTo>
                  <a:pt x="9956" y="912"/>
                  <a:pt x="9951" y="907"/>
                  <a:pt x="9946" y="903"/>
                </a:cubicBezTo>
                <a:cubicBezTo>
                  <a:pt x="9947" y="901"/>
                  <a:pt x="9947" y="899"/>
                  <a:pt x="9948" y="898"/>
                </a:cubicBezTo>
                <a:close/>
                <a:moveTo>
                  <a:pt x="10206" y="891"/>
                </a:moveTo>
                <a:cubicBezTo>
                  <a:pt x="10207" y="895"/>
                  <a:pt x="10209" y="899"/>
                  <a:pt x="10210" y="903"/>
                </a:cubicBezTo>
                <a:cubicBezTo>
                  <a:pt x="10195" y="910"/>
                  <a:pt x="10179" y="917"/>
                  <a:pt x="10164" y="923"/>
                </a:cubicBezTo>
                <a:cubicBezTo>
                  <a:pt x="10162" y="918"/>
                  <a:pt x="10159" y="912"/>
                  <a:pt x="10157" y="906"/>
                </a:cubicBezTo>
                <a:cubicBezTo>
                  <a:pt x="10173" y="901"/>
                  <a:pt x="10189" y="896"/>
                  <a:pt x="10206" y="891"/>
                </a:cubicBezTo>
                <a:close/>
                <a:moveTo>
                  <a:pt x="9930" y="886"/>
                </a:moveTo>
                <a:cubicBezTo>
                  <a:pt x="9931" y="886"/>
                  <a:pt x="9932" y="886"/>
                  <a:pt x="9933" y="886"/>
                </a:cubicBezTo>
                <a:cubicBezTo>
                  <a:pt x="9938" y="886"/>
                  <a:pt x="9943" y="888"/>
                  <a:pt x="9949" y="892"/>
                </a:cubicBezTo>
                <a:cubicBezTo>
                  <a:pt x="9939" y="908"/>
                  <a:pt x="9931" y="921"/>
                  <a:pt x="9924" y="934"/>
                </a:cubicBezTo>
                <a:cubicBezTo>
                  <a:pt x="9918" y="911"/>
                  <a:pt x="9916" y="887"/>
                  <a:pt x="9930" y="886"/>
                </a:cubicBezTo>
                <a:close/>
                <a:moveTo>
                  <a:pt x="10177" y="880"/>
                </a:moveTo>
                <a:cubicBezTo>
                  <a:pt x="10180" y="891"/>
                  <a:pt x="10142" y="902"/>
                  <a:pt x="10129" y="900"/>
                </a:cubicBezTo>
                <a:cubicBezTo>
                  <a:pt x="10147" y="894"/>
                  <a:pt x="10169" y="887"/>
                  <a:pt x="10177" y="880"/>
                </a:cubicBezTo>
                <a:close/>
                <a:moveTo>
                  <a:pt x="10075" y="846"/>
                </a:moveTo>
                <a:cubicBezTo>
                  <a:pt x="10076" y="848"/>
                  <a:pt x="10077" y="850"/>
                  <a:pt x="10078" y="853"/>
                </a:cubicBezTo>
                <a:cubicBezTo>
                  <a:pt x="10073" y="854"/>
                  <a:pt x="10069" y="855"/>
                  <a:pt x="10064" y="856"/>
                </a:cubicBezTo>
                <a:cubicBezTo>
                  <a:pt x="10063" y="854"/>
                  <a:pt x="10063" y="852"/>
                  <a:pt x="10062" y="850"/>
                </a:cubicBezTo>
                <a:cubicBezTo>
                  <a:pt x="10066" y="849"/>
                  <a:pt x="10071" y="847"/>
                  <a:pt x="10075" y="846"/>
                </a:cubicBezTo>
                <a:close/>
                <a:moveTo>
                  <a:pt x="10147" y="812"/>
                </a:moveTo>
                <a:cubicBezTo>
                  <a:pt x="10139" y="843"/>
                  <a:pt x="10136" y="853"/>
                  <a:pt x="10133" y="866"/>
                </a:cubicBezTo>
                <a:cubicBezTo>
                  <a:pt x="10124" y="858"/>
                  <a:pt x="10115" y="850"/>
                  <a:pt x="10101" y="838"/>
                </a:cubicBezTo>
                <a:cubicBezTo>
                  <a:pt x="10114" y="831"/>
                  <a:pt x="10125" y="824"/>
                  <a:pt x="10147" y="812"/>
                </a:cubicBezTo>
                <a:close/>
                <a:moveTo>
                  <a:pt x="10267" y="779"/>
                </a:moveTo>
                <a:cubicBezTo>
                  <a:pt x="10270" y="786"/>
                  <a:pt x="10272" y="792"/>
                  <a:pt x="10275" y="799"/>
                </a:cubicBezTo>
                <a:cubicBezTo>
                  <a:pt x="10273" y="799"/>
                  <a:pt x="10272" y="800"/>
                  <a:pt x="10270" y="801"/>
                </a:cubicBezTo>
                <a:cubicBezTo>
                  <a:pt x="10268" y="794"/>
                  <a:pt x="10265" y="787"/>
                  <a:pt x="10263" y="780"/>
                </a:cubicBezTo>
                <a:cubicBezTo>
                  <a:pt x="10265" y="780"/>
                  <a:pt x="10266" y="779"/>
                  <a:pt x="10267" y="779"/>
                </a:cubicBezTo>
                <a:close/>
                <a:moveTo>
                  <a:pt x="10300" y="749"/>
                </a:moveTo>
                <a:cubicBezTo>
                  <a:pt x="10302" y="750"/>
                  <a:pt x="10304" y="752"/>
                  <a:pt x="10306" y="754"/>
                </a:cubicBezTo>
                <a:cubicBezTo>
                  <a:pt x="10304" y="759"/>
                  <a:pt x="10302" y="765"/>
                  <a:pt x="10300" y="771"/>
                </a:cubicBezTo>
                <a:cubicBezTo>
                  <a:pt x="10299" y="777"/>
                  <a:pt x="10298" y="784"/>
                  <a:pt x="10297" y="790"/>
                </a:cubicBezTo>
                <a:cubicBezTo>
                  <a:pt x="10295" y="789"/>
                  <a:pt x="10293" y="787"/>
                  <a:pt x="10291" y="785"/>
                </a:cubicBezTo>
                <a:cubicBezTo>
                  <a:pt x="10292" y="779"/>
                  <a:pt x="10295" y="773"/>
                  <a:pt x="10296" y="768"/>
                </a:cubicBezTo>
                <a:cubicBezTo>
                  <a:pt x="10298" y="761"/>
                  <a:pt x="10299" y="755"/>
                  <a:pt x="10300" y="749"/>
                </a:cubicBezTo>
                <a:close/>
                <a:moveTo>
                  <a:pt x="11035" y="409"/>
                </a:moveTo>
                <a:cubicBezTo>
                  <a:pt x="11037" y="411"/>
                  <a:pt x="11039" y="413"/>
                  <a:pt x="11041" y="415"/>
                </a:cubicBezTo>
                <a:cubicBezTo>
                  <a:pt x="11039" y="420"/>
                  <a:pt x="11037" y="426"/>
                  <a:pt x="11035" y="431"/>
                </a:cubicBezTo>
                <a:cubicBezTo>
                  <a:pt x="11034" y="438"/>
                  <a:pt x="11033" y="444"/>
                  <a:pt x="11032" y="451"/>
                </a:cubicBezTo>
                <a:cubicBezTo>
                  <a:pt x="11030" y="449"/>
                  <a:pt x="11028" y="447"/>
                  <a:pt x="11025" y="445"/>
                </a:cubicBezTo>
                <a:cubicBezTo>
                  <a:pt x="11027" y="439"/>
                  <a:pt x="11029" y="434"/>
                  <a:pt x="11032" y="428"/>
                </a:cubicBezTo>
                <a:cubicBezTo>
                  <a:pt x="11031" y="428"/>
                  <a:pt x="11031" y="428"/>
                  <a:pt x="11031" y="428"/>
                </a:cubicBezTo>
                <a:cubicBezTo>
                  <a:pt x="11033" y="422"/>
                  <a:pt x="11034" y="415"/>
                  <a:pt x="11035" y="409"/>
                </a:cubicBezTo>
                <a:close/>
                <a:moveTo>
                  <a:pt x="11168" y="323"/>
                </a:moveTo>
                <a:cubicBezTo>
                  <a:pt x="11173" y="334"/>
                  <a:pt x="11179" y="345"/>
                  <a:pt x="11185" y="356"/>
                </a:cubicBezTo>
                <a:cubicBezTo>
                  <a:pt x="11181" y="357"/>
                  <a:pt x="11177" y="358"/>
                  <a:pt x="11173" y="360"/>
                </a:cubicBezTo>
                <a:cubicBezTo>
                  <a:pt x="11170" y="349"/>
                  <a:pt x="11166" y="338"/>
                  <a:pt x="11162" y="326"/>
                </a:cubicBezTo>
                <a:cubicBezTo>
                  <a:pt x="11164" y="325"/>
                  <a:pt x="11166" y="325"/>
                  <a:pt x="11168" y="323"/>
                </a:cubicBezTo>
                <a:close/>
                <a:moveTo>
                  <a:pt x="11175" y="160"/>
                </a:moveTo>
                <a:cubicBezTo>
                  <a:pt x="11179" y="160"/>
                  <a:pt x="11182" y="162"/>
                  <a:pt x="11184" y="164"/>
                </a:cubicBezTo>
                <a:cubicBezTo>
                  <a:pt x="11163" y="172"/>
                  <a:pt x="11166" y="178"/>
                  <a:pt x="11145" y="185"/>
                </a:cubicBezTo>
                <a:cubicBezTo>
                  <a:pt x="11141" y="180"/>
                  <a:pt x="11142" y="174"/>
                  <a:pt x="11146" y="169"/>
                </a:cubicBezTo>
                <a:cubicBezTo>
                  <a:pt x="11159" y="162"/>
                  <a:pt x="11169" y="159"/>
                  <a:pt x="11175" y="160"/>
                </a:cubicBezTo>
                <a:close/>
                <a:moveTo>
                  <a:pt x="11864" y="0"/>
                </a:moveTo>
                <a:lnTo>
                  <a:pt x="11864" y="0"/>
                </a:lnTo>
                <a:lnTo>
                  <a:pt x="11864" y="0"/>
                </a:lnTo>
                <a:close/>
                <a:moveTo>
                  <a:pt x="10848" y="4418"/>
                </a:moveTo>
                <a:cubicBezTo>
                  <a:pt x="10827" y="4416"/>
                  <a:pt x="10809" y="4428"/>
                  <a:pt x="10792" y="4428"/>
                </a:cubicBezTo>
                <a:cubicBezTo>
                  <a:pt x="10786" y="4431"/>
                  <a:pt x="10782" y="4435"/>
                  <a:pt x="10780" y="4439"/>
                </a:cubicBezTo>
                <a:cubicBezTo>
                  <a:pt x="10768" y="4439"/>
                  <a:pt x="10752" y="4438"/>
                  <a:pt x="10731" y="4452"/>
                </a:cubicBezTo>
                <a:cubicBezTo>
                  <a:pt x="10763" y="4452"/>
                  <a:pt x="10781" y="4441"/>
                  <a:pt x="10807" y="4429"/>
                </a:cubicBezTo>
                <a:cubicBezTo>
                  <a:pt x="10785" y="4445"/>
                  <a:pt x="10951" y="4388"/>
                  <a:pt x="10848" y="4418"/>
                </a:cubicBezTo>
                <a:close/>
                <a:moveTo>
                  <a:pt x="12200" y="3947"/>
                </a:moveTo>
                <a:cubicBezTo>
                  <a:pt x="12166" y="3961"/>
                  <a:pt x="12108" y="3981"/>
                  <a:pt x="12058" y="3997"/>
                </a:cubicBezTo>
                <a:cubicBezTo>
                  <a:pt x="12058" y="3994"/>
                  <a:pt x="12066" y="3992"/>
                  <a:pt x="12071" y="3989"/>
                </a:cubicBezTo>
                <a:cubicBezTo>
                  <a:pt x="12020" y="4004"/>
                  <a:pt x="11951" y="4030"/>
                  <a:pt x="11887" y="4043"/>
                </a:cubicBezTo>
                <a:cubicBezTo>
                  <a:pt x="11941" y="4037"/>
                  <a:pt x="11912" y="4065"/>
                  <a:pt x="11889" y="4080"/>
                </a:cubicBezTo>
                <a:cubicBezTo>
                  <a:pt x="11919" y="4063"/>
                  <a:pt x="11991" y="4026"/>
                  <a:pt x="12037" y="4026"/>
                </a:cubicBezTo>
                <a:cubicBezTo>
                  <a:pt x="12069" y="4008"/>
                  <a:pt x="12107" y="3994"/>
                  <a:pt x="12145" y="3982"/>
                </a:cubicBezTo>
                <a:cubicBezTo>
                  <a:pt x="12183" y="3970"/>
                  <a:pt x="12219" y="3956"/>
                  <a:pt x="12250" y="3942"/>
                </a:cubicBezTo>
                <a:cubicBezTo>
                  <a:pt x="12253" y="3924"/>
                  <a:pt x="12309" y="3916"/>
                  <a:pt x="12340" y="3895"/>
                </a:cubicBezTo>
                <a:cubicBezTo>
                  <a:pt x="12298" y="3895"/>
                  <a:pt x="12252" y="3937"/>
                  <a:pt x="12195" y="3955"/>
                </a:cubicBezTo>
                <a:cubicBezTo>
                  <a:pt x="12193" y="3952"/>
                  <a:pt x="12195" y="3949"/>
                  <a:pt x="12200" y="3947"/>
                </a:cubicBezTo>
                <a:close/>
                <a:moveTo>
                  <a:pt x="13408" y="3398"/>
                </a:moveTo>
                <a:cubicBezTo>
                  <a:pt x="13420" y="3404"/>
                  <a:pt x="13396" y="3413"/>
                  <a:pt x="13379" y="3421"/>
                </a:cubicBezTo>
                <a:cubicBezTo>
                  <a:pt x="13385" y="3436"/>
                  <a:pt x="13417" y="3403"/>
                  <a:pt x="13429" y="3393"/>
                </a:cubicBezTo>
                <a:cubicBezTo>
                  <a:pt x="13447" y="3385"/>
                  <a:pt x="13443" y="3396"/>
                  <a:pt x="13433" y="3404"/>
                </a:cubicBezTo>
                <a:cubicBezTo>
                  <a:pt x="13435" y="3407"/>
                  <a:pt x="13466" y="3385"/>
                  <a:pt x="13462" y="3380"/>
                </a:cubicBezTo>
                <a:cubicBezTo>
                  <a:pt x="13442" y="3387"/>
                  <a:pt x="13434" y="3383"/>
                  <a:pt x="13408" y="3398"/>
                </a:cubicBezTo>
                <a:close/>
                <a:moveTo>
                  <a:pt x="13618" y="3295"/>
                </a:moveTo>
                <a:cubicBezTo>
                  <a:pt x="13618" y="3296"/>
                  <a:pt x="13618" y="3297"/>
                  <a:pt x="13617" y="3298"/>
                </a:cubicBezTo>
                <a:cubicBezTo>
                  <a:pt x="13619" y="3294"/>
                  <a:pt x="13621" y="3291"/>
                  <a:pt x="13622" y="3286"/>
                </a:cubicBezTo>
                <a:cubicBezTo>
                  <a:pt x="13607" y="3294"/>
                  <a:pt x="13611" y="3299"/>
                  <a:pt x="13592" y="3306"/>
                </a:cubicBezTo>
                <a:cubicBezTo>
                  <a:pt x="13596" y="3309"/>
                  <a:pt x="13609" y="3300"/>
                  <a:pt x="13618" y="3295"/>
                </a:cubicBezTo>
                <a:close/>
                <a:moveTo>
                  <a:pt x="13596" y="3317"/>
                </a:moveTo>
                <a:cubicBezTo>
                  <a:pt x="13563" y="3315"/>
                  <a:pt x="13510" y="3344"/>
                  <a:pt x="13462" y="3361"/>
                </a:cubicBezTo>
                <a:cubicBezTo>
                  <a:pt x="13472" y="3367"/>
                  <a:pt x="13510" y="3356"/>
                  <a:pt x="13476" y="3379"/>
                </a:cubicBezTo>
                <a:cubicBezTo>
                  <a:pt x="13490" y="3370"/>
                  <a:pt x="13520" y="3351"/>
                  <a:pt x="13548" y="3338"/>
                </a:cubicBezTo>
                <a:cubicBezTo>
                  <a:pt x="13577" y="3324"/>
                  <a:pt x="13604" y="3314"/>
                  <a:pt x="13613" y="3323"/>
                </a:cubicBezTo>
                <a:cubicBezTo>
                  <a:pt x="13608" y="3314"/>
                  <a:pt x="13611" y="3310"/>
                  <a:pt x="13617" y="3298"/>
                </a:cubicBezTo>
                <a:cubicBezTo>
                  <a:pt x="13613" y="3304"/>
                  <a:pt x="13596" y="3311"/>
                  <a:pt x="13596" y="3317"/>
                </a:cubicBezTo>
                <a:close/>
                <a:moveTo>
                  <a:pt x="7713" y="4400"/>
                </a:moveTo>
                <a:cubicBezTo>
                  <a:pt x="7713" y="4406"/>
                  <a:pt x="7739" y="4399"/>
                  <a:pt x="7749" y="4399"/>
                </a:cubicBezTo>
                <a:cubicBezTo>
                  <a:pt x="7755" y="4392"/>
                  <a:pt x="7770" y="4388"/>
                  <a:pt x="7761" y="4377"/>
                </a:cubicBezTo>
                <a:cubicBezTo>
                  <a:pt x="7727" y="4385"/>
                  <a:pt x="7745" y="4391"/>
                  <a:pt x="7698" y="4396"/>
                </a:cubicBezTo>
                <a:cubicBezTo>
                  <a:pt x="7699" y="4399"/>
                  <a:pt x="7707" y="4397"/>
                  <a:pt x="7713" y="4397"/>
                </a:cubicBezTo>
                <a:cubicBezTo>
                  <a:pt x="7721" y="4397"/>
                  <a:pt x="7717" y="4399"/>
                  <a:pt x="7713" y="4400"/>
                </a:cubicBezTo>
                <a:close/>
                <a:moveTo>
                  <a:pt x="8056" y="4363"/>
                </a:moveTo>
                <a:cubicBezTo>
                  <a:pt x="8035" y="4370"/>
                  <a:pt x="7992" y="4369"/>
                  <a:pt x="8005" y="4363"/>
                </a:cubicBezTo>
                <a:cubicBezTo>
                  <a:pt x="7986" y="4355"/>
                  <a:pt x="7970" y="4381"/>
                  <a:pt x="7956" y="4374"/>
                </a:cubicBezTo>
                <a:cubicBezTo>
                  <a:pt x="7942" y="4384"/>
                  <a:pt x="7990" y="4382"/>
                  <a:pt x="7959" y="4397"/>
                </a:cubicBezTo>
                <a:cubicBezTo>
                  <a:pt x="7993" y="4391"/>
                  <a:pt x="8003" y="4387"/>
                  <a:pt x="8052" y="4384"/>
                </a:cubicBezTo>
                <a:cubicBezTo>
                  <a:pt x="8057" y="4375"/>
                  <a:pt x="8028" y="4383"/>
                  <a:pt x="8022" y="4380"/>
                </a:cubicBezTo>
                <a:cubicBezTo>
                  <a:pt x="8025" y="4377"/>
                  <a:pt x="8028" y="4374"/>
                  <a:pt x="8036" y="4373"/>
                </a:cubicBezTo>
                <a:cubicBezTo>
                  <a:pt x="8053" y="4376"/>
                  <a:pt x="8084" y="4381"/>
                  <a:pt x="8100" y="4368"/>
                </a:cubicBezTo>
                <a:cubicBezTo>
                  <a:pt x="8117" y="4367"/>
                  <a:pt x="8106" y="4380"/>
                  <a:pt x="8130" y="4375"/>
                </a:cubicBezTo>
                <a:cubicBezTo>
                  <a:pt x="8127" y="4364"/>
                  <a:pt x="8106" y="4362"/>
                  <a:pt x="8085" y="4360"/>
                </a:cubicBezTo>
                <a:cubicBezTo>
                  <a:pt x="8100" y="4363"/>
                  <a:pt x="8094" y="4372"/>
                  <a:pt x="8065" y="4372"/>
                </a:cubicBezTo>
                <a:cubicBezTo>
                  <a:pt x="8050" y="4373"/>
                  <a:pt x="8074" y="4364"/>
                  <a:pt x="8056" y="4363"/>
                </a:cubicBezTo>
                <a:close/>
                <a:moveTo>
                  <a:pt x="8117" y="4437"/>
                </a:moveTo>
                <a:cubicBezTo>
                  <a:pt x="8104" y="4427"/>
                  <a:pt x="8065" y="4430"/>
                  <a:pt x="8036" y="4428"/>
                </a:cubicBezTo>
                <a:cubicBezTo>
                  <a:pt x="8042" y="4430"/>
                  <a:pt x="8044" y="4433"/>
                  <a:pt x="8044" y="4437"/>
                </a:cubicBezTo>
                <a:cubicBezTo>
                  <a:pt x="8025" y="4437"/>
                  <a:pt x="8010" y="4437"/>
                  <a:pt x="8002" y="4445"/>
                </a:cubicBezTo>
                <a:cubicBezTo>
                  <a:pt x="7974" y="4441"/>
                  <a:pt x="7919" y="4451"/>
                  <a:pt x="7880" y="4458"/>
                </a:cubicBezTo>
                <a:cubicBezTo>
                  <a:pt x="7913" y="4454"/>
                  <a:pt x="7967" y="4460"/>
                  <a:pt x="7995" y="4448"/>
                </a:cubicBezTo>
                <a:cubicBezTo>
                  <a:pt x="8010" y="4447"/>
                  <a:pt x="8001" y="4454"/>
                  <a:pt x="7993" y="4456"/>
                </a:cubicBezTo>
                <a:cubicBezTo>
                  <a:pt x="8042" y="4448"/>
                  <a:pt x="8122" y="4449"/>
                  <a:pt x="8130" y="4428"/>
                </a:cubicBezTo>
                <a:cubicBezTo>
                  <a:pt x="8115" y="4428"/>
                  <a:pt x="8117" y="4433"/>
                  <a:pt x="8117" y="4437"/>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 name="任意多边形: 形状 17"/>
          <p:cNvSpPr/>
          <p:nvPr userDrawn="1">
            <p:custDataLst>
              <p:tags r:id="rId7"/>
            </p:custDataLst>
          </p:nvPr>
        </p:nvSpPr>
        <p:spPr>
          <a:xfrm>
            <a:off x="4541027" y="3101206"/>
            <a:ext cx="7650973" cy="3756794"/>
          </a:xfrm>
          <a:custGeom>
            <a:avLst/>
            <a:gdLst>
              <a:gd name="connsiteX0" fmla="*/ 4515628 w 7650973"/>
              <a:gd name="connsiteY0" fmla="*/ 3754744 h 3756794"/>
              <a:gd name="connsiteX1" fmla="*/ 4521886 w 7650973"/>
              <a:gd name="connsiteY1" fmla="*/ 3756794 h 3756794"/>
              <a:gd name="connsiteX2" fmla="*/ 4507555 w 7650973"/>
              <a:gd name="connsiteY2" fmla="*/ 3756794 h 3756794"/>
              <a:gd name="connsiteX3" fmla="*/ 4612427 w 7650973"/>
              <a:gd name="connsiteY3" fmla="*/ 3731203 h 3756794"/>
              <a:gd name="connsiteX4" fmla="*/ 4585350 w 7650973"/>
              <a:gd name="connsiteY4" fmla="*/ 3735339 h 3756794"/>
              <a:gd name="connsiteX5" fmla="*/ 4614082 w 7650973"/>
              <a:gd name="connsiteY5" fmla="*/ 3741055 h 3756794"/>
              <a:gd name="connsiteX6" fmla="*/ 4612427 w 7650973"/>
              <a:gd name="connsiteY6" fmla="*/ 3731203 h 3756794"/>
              <a:gd name="connsiteX7" fmla="*/ 4670731 w 7650973"/>
              <a:gd name="connsiteY7" fmla="*/ 3719350 h 3756794"/>
              <a:gd name="connsiteX8" fmla="*/ 4671694 w 7650973"/>
              <a:gd name="connsiteY8" fmla="*/ 3720297 h 3756794"/>
              <a:gd name="connsiteX9" fmla="*/ 4661325 w 7650973"/>
              <a:gd name="connsiteY9" fmla="*/ 3721745 h 3756794"/>
              <a:gd name="connsiteX10" fmla="*/ 4661541 w 7650973"/>
              <a:gd name="connsiteY10" fmla="*/ 3721576 h 3756794"/>
              <a:gd name="connsiteX11" fmla="*/ 4727953 w 7650973"/>
              <a:gd name="connsiteY11" fmla="*/ 3705029 h 3756794"/>
              <a:gd name="connsiteX12" fmla="*/ 4710279 w 7650973"/>
              <a:gd name="connsiteY12" fmla="*/ 3709767 h 3756794"/>
              <a:gd name="connsiteX13" fmla="*/ 4724043 w 7650973"/>
              <a:gd name="connsiteY13" fmla="*/ 3709090 h 3756794"/>
              <a:gd name="connsiteX14" fmla="*/ 4742771 w 7650973"/>
              <a:gd name="connsiteY14" fmla="*/ 3710970 h 3756794"/>
              <a:gd name="connsiteX15" fmla="*/ 4741944 w 7650973"/>
              <a:gd name="connsiteY15" fmla="*/ 3706006 h 3756794"/>
              <a:gd name="connsiteX16" fmla="*/ 4727953 w 7650973"/>
              <a:gd name="connsiteY16" fmla="*/ 3705029 h 3756794"/>
              <a:gd name="connsiteX17" fmla="*/ 4941183 w 7650973"/>
              <a:gd name="connsiteY17" fmla="*/ 3685248 h 3756794"/>
              <a:gd name="connsiteX18" fmla="*/ 4895453 w 7650973"/>
              <a:gd name="connsiteY18" fmla="*/ 3687203 h 3756794"/>
              <a:gd name="connsiteX19" fmla="*/ 4902071 w 7650973"/>
              <a:gd name="connsiteY19" fmla="*/ 3697883 h 3756794"/>
              <a:gd name="connsiteX20" fmla="*/ 4941183 w 7650973"/>
              <a:gd name="connsiteY20" fmla="*/ 3685248 h 3756794"/>
              <a:gd name="connsiteX21" fmla="*/ 4981045 w 7650973"/>
              <a:gd name="connsiteY21" fmla="*/ 3675846 h 3756794"/>
              <a:gd name="connsiteX22" fmla="*/ 4964423 w 7650973"/>
              <a:gd name="connsiteY22" fmla="*/ 3686000 h 3756794"/>
              <a:gd name="connsiteX23" fmla="*/ 4981045 w 7650973"/>
              <a:gd name="connsiteY23" fmla="*/ 3675846 h 3756794"/>
              <a:gd name="connsiteX24" fmla="*/ 4623558 w 7650973"/>
              <a:gd name="connsiteY24" fmla="*/ 3660052 h 3756794"/>
              <a:gd name="connsiteX25" fmla="*/ 4584523 w 7650973"/>
              <a:gd name="connsiteY25" fmla="*/ 3674643 h 3756794"/>
              <a:gd name="connsiteX26" fmla="*/ 4633937 w 7650973"/>
              <a:gd name="connsiteY26" fmla="*/ 3666745 h 3756794"/>
              <a:gd name="connsiteX27" fmla="*/ 4623558 w 7650973"/>
              <a:gd name="connsiteY27" fmla="*/ 3660052 h 3756794"/>
              <a:gd name="connsiteX28" fmla="*/ 4494555 w 7650973"/>
              <a:gd name="connsiteY28" fmla="*/ 3646542 h 3756794"/>
              <a:gd name="connsiteX29" fmla="*/ 4489379 w 7650973"/>
              <a:gd name="connsiteY29" fmla="*/ 3648995 h 3756794"/>
              <a:gd name="connsiteX30" fmla="*/ 4488191 w 7650973"/>
              <a:gd name="connsiteY30" fmla="*/ 3649028 h 3756794"/>
              <a:gd name="connsiteX31" fmla="*/ 4493516 w 7650973"/>
              <a:gd name="connsiteY31" fmla="*/ 3646588 h 3756794"/>
              <a:gd name="connsiteX32" fmla="*/ 4466863 w 7650973"/>
              <a:gd name="connsiteY32" fmla="*/ 3646330 h 3756794"/>
              <a:gd name="connsiteX33" fmla="*/ 4468150 w 7650973"/>
              <a:gd name="connsiteY33" fmla="*/ 3647707 h 3756794"/>
              <a:gd name="connsiteX34" fmla="*/ 4475615 w 7650973"/>
              <a:gd name="connsiteY34" fmla="*/ 3649371 h 3756794"/>
              <a:gd name="connsiteX35" fmla="*/ 4488191 w 7650973"/>
              <a:gd name="connsiteY35" fmla="*/ 3649028 h 3756794"/>
              <a:gd name="connsiteX36" fmla="*/ 4478125 w 7650973"/>
              <a:gd name="connsiteY36" fmla="*/ 3653639 h 3756794"/>
              <a:gd name="connsiteX37" fmla="*/ 4458165 w 7650973"/>
              <a:gd name="connsiteY37" fmla="*/ 3655388 h 3756794"/>
              <a:gd name="connsiteX38" fmla="*/ 4460413 w 7650973"/>
              <a:gd name="connsiteY38" fmla="*/ 3648685 h 3756794"/>
              <a:gd name="connsiteX39" fmla="*/ 4470275 w 7650973"/>
              <a:gd name="connsiteY39" fmla="*/ 3645084 h 3756794"/>
              <a:gd name="connsiteX40" fmla="*/ 4466863 w 7650973"/>
              <a:gd name="connsiteY40" fmla="*/ 3646330 h 3756794"/>
              <a:gd name="connsiteX41" fmla="*/ 4466731 w 7650973"/>
              <a:gd name="connsiteY41" fmla="*/ 3646188 h 3756794"/>
              <a:gd name="connsiteX42" fmla="*/ 4470275 w 7650973"/>
              <a:gd name="connsiteY42" fmla="*/ 3645084 h 3756794"/>
              <a:gd name="connsiteX43" fmla="*/ 4679291 w 7650973"/>
              <a:gd name="connsiteY43" fmla="*/ 3636886 h 3756794"/>
              <a:gd name="connsiteX44" fmla="*/ 4648680 w 7650973"/>
              <a:gd name="connsiteY44" fmla="*/ 3645535 h 3756794"/>
              <a:gd name="connsiteX45" fmla="*/ 4679893 w 7650973"/>
              <a:gd name="connsiteY45" fmla="*/ 3640195 h 3756794"/>
              <a:gd name="connsiteX46" fmla="*/ 4698320 w 7650973"/>
              <a:gd name="connsiteY46" fmla="*/ 3640421 h 3756794"/>
              <a:gd name="connsiteX47" fmla="*/ 4679291 w 7650973"/>
              <a:gd name="connsiteY47" fmla="*/ 3636886 h 3756794"/>
              <a:gd name="connsiteX48" fmla="*/ 4691325 w 7650973"/>
              <a:gd name="connsiteY48" fmla="*/ 3626356 h 3756794"/>
              <a:gd name="connsiteX49" fmla="*/ 4655674 w 7650973"/>
              <a:gd name="connsiteY49" fmla="*/ 3632448 h 3756794"/>
              <a:gd name="connsiteX50" fmla="*/ 4710354 w 7650973"/>
              <a:gd name="connsiteY50" fmla="*/ 3629891 h 3756794"/>
              <a:gd name="connsiteX51" fmla="*/ 4691325 w 7650973"/>
              <a:gd name="connsiteY51" fmla="*/ 3626356 h 3756794"/>
              <a:gd name="connsiteX52" fmla="*/ 4479826 w 7650973"/>
              <a:gd name="connsiteY52" fmla="*/ 3624777 h 3756794"/>
              <a:gd name="connsiteX53" fmla="*/ 4480165 w 7650973"/>
              <a:gd name="connsiteY53" fmla="*/ 3624796 h 3756794"/>
              <a:gd name="connsiteX54" fmla="*/ 4479094 w 7650973"/>
              <a:gd name="connsiteY54" fmla="*/ 3627353 h 3756794"/>
              <a:gd name="connsiteX55" fmla="*/ 4476515 w 7650973"/>
              <a:gd name="connsiteY55" fmla="*/ 3628896 h 3756794"/>
              <a:gd name="connsiteX56" fmla="*/ 4475841 w 7650973"/>
              <a:gd name="connsiteY56" fmla="*/ 3628763 h 3756794"/>
              <a:gd name="connsiteX57" fmla="*/ 4479826 w 7650973"/>
              <a:gd name="connsiteY57" fmla="*/ 3624777 h 3756794"/>
              <a:gd name="connsiteX58" fmla="*/ 4224630 w 7650973"/>
              <a:gd name="connsiteY58" fmla="*/ 3606801 h 3756794"/>
              <a:gd name="connsiteX59" fmla="*/ 4230346 w 7650973"/>
              <a:gd name="connsiteY59" fmla="*/ 3614473 h 3756794"/>
              <a:gd name="connsiteX60" fmla="*/ 4239296 w 7650973"/>
              <a:gd name="connsiteY60" fmla="*/ 3613194 h 3756794"/>
              <a:gd name="connsiteX61" fmla="*/ 4243584 w 7650973"/>
              <a:gd name="connsiteY61" fmla="*/ 3611013 h 3756794"/>
              <a:gd name="connsiteX62" fmla="*/ 4224630 w 7650973"/>
              <a:gd name="connsiteY62" fmla="*/ 3606801 h 3756794"/>
              <a:gd name="connsiteX63" fmla="*/ 4651726 w 7650973"/>
              <a:gd name="connsiteY63" fmla="*/ 3586588 h 3756794"/>
              <a:gd name="connsiteX64" fmla="*/ 4638826 w 7650973"/>
              <a:gd name="connsiteY64" fmla="*/ 3587697 h 3756794"/>
              <a:gd name="connsiteX65" fmla="*/ 4648002 w 7650973"/>
              <a:gd name="connsiteY65" fmla="*/ 3587847 h 3756794"/>
              <a:gd name="connsiteX66" fmla="*/ 4644092 w 7650973"/>
              <a:gd name="connsiteY66" fmla="*/ 3591909 h 3756794"/>
              <a:gd name="connsiteX67" fmla="*/ 4661691 w 7650973"/>
              <a:gd name="connsiteY67" fmla="*/ 3587170 h 3756794"/>
              <a:gd name="connsiteX68" fmla="*/ 4651726 w 7650973"/>
              <a:gd name="connsiteY68" fmla="*/ 3586588 h 3756794"/>
              <a:gd name="connsiteX69" fmla="*/ 4340680 w 7650973"/>
              <a:gd name="connsiteY69" fmla="*/ 3583077 h 3756794"/>
              <a:gd name="connsiteX70" fmla="*/ 4291042 w 7650973"/>
              <a:gd name="connsiteY70" fmla="*/ 3591232 h 3756794"/>
              <a:gd name="connsiteX71" fmla="*/ 4354372 w 7650973"/>
              <a:gd name="connsiteY71" fmla="*/ 3584538 h 3756794"/>
              <a:gd name="connsiteX72" fmla="*/ 4340680 w 7650973"/>
              <a:gd name="connsiteY72" fmla="*/ 3583077 h 3756794"/>
              <a:gd name="connsiteX73" fmla="*/ 4401326 w 7650973"/>
              <a:gd name="connsiteY73" fmla="*/ 3571216 h 3756794"/>
              <a:gd name="connsiteX74" fmla="*/ 4393972 w 7650973"/>
              <a:gd name="connsiteY74" fmla="*/ 3571714 h 3756794"/>
              <a:gd name="connsiteX75" fmla="*/ 4375582 w 7650973"/>
              <a:gd name="connsiteY75" fmla="*/ 3574685 h 3756794"/>
              <a:gd name="connsiteX76" fmla="*/ 4402884 w 7650973"/>
              <a:gd name="connsiteY76" fmla="*/ 3573933 h 3756794"/>
              <a:gd name="connsiteX77" fmla="*/ 4401326 w 7650973"/>
              <a:gd name="connsiteY77" fmla="*/ 3571216 h 3756794"/>
              <a:gd name="connsiteX78" fmla="*/ 5028730 w 7650973"/>
              <a:gd name="connsiteY78" fmla="*/ 3539711 h 3756794"/>
              <a:gd name="connsiteX79" fmla="*/ 4991198 w 7650973"/>
              <a:gd name="connsiteY79" fmla="*/ 3559191 h 3756794"/>
              <a:gd name="connsiteX80" fmla="*/ 5028730 w 7650973"/>
              <a:gd name="connsiteY80" fmla="*/ 3539711 h 3756794"/>
              <a:gd name="connsiteX81" fmla="*/ 4887636 w 7650973"/>
              <a:gd name="connsiteY81" fmla="*/ 3525489 h 3756794"/>
              <a:gd name="connsiteX82" fmla="*/ 4885158 w 7650973"/>
              <a:gd name="connsiteY82" fmla="*/ 3526962 h 3756794"/>
              <a:gd name="connsiteX83" fmla="*/ 4880033 w 7650973"/>
              <a:gd name="connsiteY83" fmla="*/ 3527971 h 3756794"/>
              <a:gd name="connsiteX84" fmla="*/ 4879959 w 7650973"/>
              <a:gd name="connsiteY84" fmla="*/ 3527527 h 3756794"/>
              <a:gd name="connsiteX85" fmla="*/ 4634638 w 7650973"/>
              <a:gd name="connsiteY85" fmla="*/ 3517523 h 3756794"/>
              <a:gd name="connsiteX86" fmla="*/ 4627357 w 7650973"/>
              <a:gd name="connsiteY86" fmla="*/ 3518135 h 3756794"/>
              <a:gd name="connsiteX87" fmla="*/ 4609042 w 7650973"/>
              <a:gd name="connsiteY87" fmla="*/ 3521509 h 3756794"/>
              <a:gd name="connsiteX88" fmla="*/ 4636194 w 7650973"/>
              <a:gd name="connsiteY88" fmla="*/ 3520231 h 3756794"/>
              <a:gd name="connsiteX89" fmla="*/ 4634638 w 7650973"/>
              <a:gd name="connsiteY89" fmla="*/ 3517523 h 3756794"/>
              <a:gd name="connsiteX90" fmla="*/ 5167648 w 7650973"/>
              <a:gd name="connsiteY90" fmla="*/ 3501653 h 3756794"/>
              <a:gd name="connsiteX91" fmla="*/ 5133200 w 7650973"/>
              <a:gd name="connsiteY91" fmla="*/ 3512409 h 3756794"/>
              <a:gd name="connsiteX92" fmla="*/ 5195703 w 7650973"/>
              <a:gd name="connsiteY92" fmla="*/ 3504361 h 3756794"/>
              <a:gd name="connsiteX93" fmla="*/ 5167648 w 7650973"/>
              <a:gd name="connsiteY93" fmla="*/ 3501653 h 3756794"/>
              <a:gd name="connsiteX94" fmla="*/ 5103266 w 7650973"/>
              <a:gd name="connsiteY94" fmla="*/ 3499773 h 3756794"/>
              <a:gd name="connsiteX95" fmla="*/ 5054302 w 7650973"/>
              <a:gd name="connsiteY95" fmla="*/ 3506768 h 3756794"/>
              <a:gd name="connsiteX96" fmla="*/ 5103266 w 7650973"/>
              <a:gd name="connsiteY96" fmla="*/ 3499773 h 3756794"/>
              <a:gd name="connsiteX97" fmla="*/ 4890113 w 7650973"/>
              <a:gd name="connsiteY97" fmla="*/ 3496990 h 3756794"/>
              <a:gd name="connsiteX98" fmla="*/ 4876951 w 7650973"/>
              <a:gd name="connsiteY98" fmla="*/ 3497441 h 3756794"/>
              <a:gd name="connsiteX99" fmla="*/ 4874619 w 7650973"/>
              <a:gd name="connsiteY99" fmla="*/ 3499472 h 3756794"/>
              <a:gd name="connsiteX100" fmla="*/ 4890113 w 7650973"/>
              <a:gd name="connsiteY100" fmla="*/ 3496990 h 3756794"/>
              <a:gd name="connsiteX101" fmla="*/ 4992854 w 7650973"/>
              <a:gd name="connsiteY101" fmla="*/ 3494433 h 3756794"/>
              <a:gd name="connsiteX102" fmla="*/ 4971042 w 7650973"/>
              <a:gd name="connsiteY102" fmla="*/ 3494959 h 3756794"/>
              <a:gd name="connsiteX103" fmla="*/ 4970139 w 7650973"/>
              <a:gd name="connsiteY103" fmla="*/ 3496464 h 3756794"/>
              <a:gd name="connsiteX104" fmla="*/ 4967657 w 7650973"/>
              <a:gd name="connsiteY104" fmla="*/ 3495110 h 3756794"/>
              <a:gd name="connsiteX105" fmla="*/ 4913504 w 7650973"/>
              <a:gd name="connsiteY105" fmla="*/ 3496313 h 3756794"/>
              <a:gd name="connsiteX106" fmla="*/ 4911247 w 7650973"/>
              <a:gd name="connsiteY106" fmla="*/ 3499246 h 3756794"/>
              <a:gd name="connsiteX107" fmla="*/ 4901545 w 7650973"/>
              <a:gd name="connsiteY107" fmla="*/ 3496614 h 3756794"/>
              <a:gd name="connsiteX108" fmla="*/ 4891692 w 7650973"/>
              <a:gd name="connsiteY108" fmla="*/ 3496915 h 3756794"/>
              <a:gd name="connsiteX109" fmla="*/ 4889661 w 7650973"/>
              <a:gd name="connsiteY109" fmla="*/ 3506843 h 3756794"/>
              <a:gd name="connsiteX110" fmla="*/ 4927267 w 7650973"/>
              <a:gd name="connsiteY110" fmla="*/ 3511581 h 3756794"/>
              <a:gd name="connsiteX111" fmla="*/ 4938625 w 7650973"/>
              <a:gd name="connsiteY111" fmla="*/ 3499096 h 3756794"/>
              <a:gd name="connsiteX112" fmla="*/ 4983752 w 7650973"/>
              <a:gd name="connsiteY112" fmla="*/ 3495561 h 3756794"/>
              <a:gd name="connsiteX113" fmla="*/ 4967357 w 7650973"/>
              <a:gd name="connsiteY113" fmla="*/ 3505564 h 3756794"/>
              <a:gd name="connsiteX114" fmla="*/ 4992854 w 7650973"/>
              <a:gd name="connsiteY114" fmla="*/ 3494433 h 3756794"/>
              <a:gd name="connsiteX115" fmla="*/ 5028955 w 7650973"/>
              <a:gd name="connsiteY115" fmla="*/ 3493154 h 3756794"/>
              <a:gd name="connsiteX116" fmla="*/ 5019554 w 7650973"/>
              <a:gd name="connsiteY116" fmla="*/ 3493605 h 3756794"/>
              <a:gd name="connsiteX117" fmla="*/ 5020081 w 7650973"/>
              <a:gd name="connsiteY117" fmla="*/ 3495035 h 3756794"/>
              <a:gd name="connsiteX118" fmla="*/ 5216085 w 7650973"/>
              <a:gd name="connsiteY118" fmla="*/ 3491349 h 3756794"/>
              <a:gd name="connsiteX119" fmla="*/ 5176523 w 7650973"/>
              <a:gd name="connsiteY119" fmla="*/ 3499773 h 3756794"/>
              <a:gd name="connsiteX120" fmla="*/ 5216085 w 7650973"/>
              <a:gd name="connsiteY120" fmla="*/ 3491349 h 3756794"/>
              <a:gd name="connsiteX121" fmla="*/ 4165888 w 7650973"/>
              <a:gd name="connsiteY121" fmla="*/ 3490371 h 3756794"/>
              <a:gd name="connsiteX122" fmla="*/ 4149040 w 7650973"/>
              <a:gd name="connsiteY122" fmla="*/ 3497592 h 3756794"/>
              <a:gd name="connsiteX123" fmla="*/ 4130989 w 7650973"/>
              <a:gd name="connsiteY123" fmla="*/ 3498269 h 3756794"/>
              <a:gd name="connsiteX124" fmla="*/ 4136179 w 7650973"/>
              <a:gd name="connsiteY124" fmla="*/ 3502631 h 3756794"/>
              <a:gd name="connsiteX125" fmla="*/ 4127454 w 7650973"/>
              <a:gd name="connsiteY125" fmla="*/ 3505489 h 3756794"/>
              <a:gd name="connsiteX126" fmla="*/ 4149040 w 7650973"/>
              <a:gd name="connsiteY126" fmla="*/ 3497592 h 3756794"/>
              <a:gd name="connsiteX127" fmla="*/ 4177622 w 7650973"/>
              <a:gd name="connsiteY127" fmla="*/ 3494207 h 3756794"/>
              <a:gd name="connsiteX128" fmla="*/ 4165888 w 7650973"/>
              <a:gd name="connsiteY128" fmla="*/ 3490371 h 3756794"/>
              <a:gd name="connsiteX129" fmla="*/ 5104093 w 7650973"/>
              <a:gd name="connsiteY129" fmla="*/ 3488040 h 3756794"/>
              <a:gd name="connsiteX130" fmla="*/ 5067164 w 7650973"/>
              <a:gd name="connsiteY130" fmla="*/ 3491199 h 3756794"/>
              <a:gd name="connsiteX131" fmla="*/ 5061222 w 7650973"/>
              <a:gd name="connsiteY131" fmla="*/ 3495110 h 3756794"/>
              <a:gd name="connsiteX132" fmla="*/ 5039260 w 7650973"/>
              <a:gd name="connsiteY132" fmla="*/ 3499773 h 3756794"/>
              <a:gd name="connsiteX133" fmla="*/ 5006316 w 7650973"/>
              <a:gd name="connsiteY133" fmla="*/ 3494658 h 3756794"/>
              <a:gd name="connsiteX134" fmla="*/ 5015718 w 7650973"/>
              <a:gd name="connsiteY134" fmla="*/ 3496087 h 3756794"/>
              <a:gd name="connsiteX135" fmla="*/ 5014665 w 7650973"/>
              <a:gd name="connsiteY135" fmla="*/ 3493906 h 3756794"/>
              <a:gd name="connsiteX136" fmla="*/ 5005564 w 7650973"/>
              <a:gd name="connsiteY136" fmla="*/ 3494207 h 3756794"/>
              <a:gd name="connsiteX137" fmla="*/ 4940881 w 7650973"/>
              <a:gd name="connsiteY137" fmla="*/ 3510829 h 3756794"/>
              <a:gd name="connsiteX138" fmla="*/ 4916513 w 7650973"/>
              <a:gd name="connsiteY138" fmla="*/ 3527527 h 3756794"/>
              <a:gd name="connsiteX139" fmla="*/ 4989018 w 7650973"/>
              <a:gd name="connsiteY139" fmla="*/ 3523841 h 3756794"/>
              <a:gd name="connsiteX140" fmla="*/ 5026700 w 7650973"/>
              <a:gd name="connsiteY140" fmla="*/ 3505865 h 3756794"/>
              <a:gd name="connsiteX141" fmla="*/ 4985257 w 7650973"/>
              <a:gd name="connsiteY141" fmla="*/ 3527978 h 3756794"/>
              <a:gd name="connsiteX142" fmla="*/ 4993756 w 7650973"/>
              <a:gd name="connsiteY142" fmla="*/ 3524593 h 3756794"/>
              <a:gd name="connsiteX143" fmla="*/ 5019855 w 7650973"/>
              <a:gd name="connsiteY143" fmla="*/ 3517598 h 3756794"/>
              <a:gd name="connsiteX144" fmla="*/ 5025195 w 7650973"/>
              <a:gd name="connsiteY144" fmla="*/ 3521660 h 3756794"/>
              <a:gd name="connsiteX145" fmla="*/ 5051519 w 7650973"/>
              <a:gd name="connsiteY145" fmla="*/ 3516094 h 3756794"/>
              <a:gd name="connsiteX146" fmla="*/ 5031738 w 7650973"/>
              <a:gd name="connsiteY146" fmla="*/ 3508197 h 3756794"/>
              <a:gd name="connsiteX147" fmla="*/ 5074234 w 7650973"/>
              <a:gd name="connsiteY147" fmla="*/ 3492252 h 3756794"/>
              <a:gd name="connsiteX148" fmla="*/ 5079950 w 7650973"/>
              <a:gd name="connsiteY148" fmla="*/ 3497893 h 3756794"/>
              <a:gd name="connsiteX149" fmla="*/ 5104093 w 7650973"/>
              <a:gd name="connsiteY149" fmla="*/ 3488040 h 3756794"/>
              <a:gd name="connsiteX150" fmla="*/ 4058348 w 7650973"/>
              <a:gd name="connsiteY150" fmla="*/ 3440026 h 3756794"/>
              <a:gd name="connsiteX151" fmla="*/ 4044711 w 7650973"/>
              <a:gd name="connsiteY151" fmla="*/ 3442442 h 3756794"/>
              <a:gd name="connsiteX152" fmla="*/ 4036898 w 7650973"/>
              <a:gd name="connsiteY152" fmla="*/ 3440655 h 3756794"/>
              <a:gd name="connsiteX153" fmla="*/ 4059462 w 7650973"/>
              <a:gd name="connsiteY153" fmla="*/ 3439828 h 3756794"/>
              <a:gd name="connsiteX154" fmla="*/ 4059486 w 7650973"/>
              <a:gd name="connsiteY154" fmla="*/ 3439992 h 3756794"/>
              <a:gd name="connsiteX155" fmla="*/ 4058348 w 7650973"/>
              <a:gd name="connsiteY155" fmla="*/ 3440026 h 3756794"/>
              <a:gd name="connsiteX156" fmla="*/ 4152801 w 7650973"/>
              <a:gd name="connsiteY156" fmla="*/ 3431705 h 3756794"/>
              <a:gd name="connsiteX157" fmla="*/ 4126401 w 7650973"/>
              <a:gd name="connsiteY157" fmla="*/ 3436820 h 3756794"/>
              <a:gd name="connsiteX158" fmla="*/ 4131591 w 7650973"/>
              <a:gd name="connsiteY158" fmla="*/ 3441182 h 3756794"/>
              <a:gd name="connsiteX159" fmla="*/ 4152801 w 7650973"/>
              <a:gd name="connsiteY159" fmla="*/ 3431705 h 3756794"/>
              <a:gd name="connsiteX160" fmla="*/ 4210490 w 7650973"/>
              <a:gd name="connsiteY160" fmla="*/ 3422379 h 3756794"/>
              <a:gd name="connsiteX161" fmla="*/ 4176418 w 7650973"/>
              <a:gd name="connsiteY161" fmla="*/ 3436970 h 3756794"/>
              <a:gd name="connsiteX162" fmla="*/ 4185820 w 7650973"/>
              <a:gd name="connsiteY162" fmla="*/ 3439076 h 3756794"/>
              <a:gd name="connsiteX163" fmla="*/ 4224404 w 7650973"/>
              <a:gd name="connsiteY163" fmla="*/ 3423958 h 3756794"/>
              <a:gd name="connsiteX164" fmla="*/ 4210490 w 7650973"/>
              <a:gd name="connsiteY164" fmla="*/ 3422379 h 3756794"/>
              <a:gd name="connsiteX165" fmla="*/ 4151485 w 7650973"/>
              <a:gd name="connsiteY165" fmla="*/ 3419051 h 3756794"/>
              <a:gd name="connsiteX166" fmla="*/ 4137533 w 7650973"/>
              <a:gd name="connsiteY166" fmla="*/ 3420273 h 3756794"/>
              <a:gd name="connsiteX167" fmla="*/ 4111810 w 7650973"/>
              <a:gd name="connsiteY167" fmla="*/ 3430351 h 3756794"/>
              <a:gd name="connsiteX168" fmla="*/ 4117226 w 7650973"/>
              <a:gd name="connsiteY168" fmla="*/ 3436368 h 3756794"/>
              <a:gd name="connsiteX169" fmla="*/ 4161451 w 7650973"/>
              <a:gd name="connsiteY169" fmla="*/ 3428922 h 3756794"/>
              <a:gd name="connsiteX170" fmla="*/ 4160247 w 7650973"/>
              <a:gd name="connsiteY170" fmla="*/ 3420649 h 3756794"/>
              <a:gd name="connsiteX171" fmla="*/ 4151485 w 7650973"/>
              <a:gd name="connsiteY171" fmla="*/ 3419051 h 3756794"/>
              <a:gd name="connsiteX172" fmla="*/ 4215379 w 7650973"/>
              <a:gd name="connsiteY172" fmla="*/ 3412752 h 3756794"/>
              <a:gd name="connsiteX173" fmla="*/ 4208760 w 7650973"/>
              <a:gd name="connsiteY173" fmla="*/ 3413353 h 3756794"/>
              <a:gd name="connsiteX174" fmla="*/ 4201088 w 7650973"/>
              <a:gd name="connsiteY174" fmla="*/ 3420273 h 3756794"/>
              <a:gd name="connsiteX175" fmla="*/ 4165211 w 7650973"/>
              <a:gd name="connsiteY175" fmla="*/ 3423281 h 3756794"/>
              <a:gd name="connsiteX176" fmla="*/ 4179050 w 7650973"/>
              <a:gd name="connsiteY176" fmla="*/ 3424861 h 3756794"/>
              <a:gd name="connsiteX177" fmla="*/ 4157991 w 7650973"/>
              <a:gd name="connsiteY177" fmla="*/ 3435992 h 3756794"/>
              <a:gd name="connsiteX178" fmla="*/ 4193115 w 7650973"/>
              <a:gd name="connsiteY178" fmla="*/ 3427944 h 3756794"/>
              <a:gd name="connsiteX179" fmla="*/ 4183789 w 7650973"/>
              <a:gd name="connsiteY179" fmla="*/ 3425839 h 3756794"/>
              <a:gd name="connsiteX180" fmla="*/ 4215379 w 7650973"/>
              <a:gd name="connsiteY180" fmla="*/ 3412752 h 3756794"/>
              <a:gd name="connsiteX181" fmla="*/ 4298564 w 7650973"/>
              <a:gd name="connsiteY181" fmla="*/ 3404553 h 3756794"/>
              <a:gd name="connsiteX182" fmla="*/ 4262838 w 7650973"/>
              <a:gd name="connsiteY182" fmla="*/ 3408765 h 3756794"/>
              <a:gd name="connsiteX183" fmla="*/ 4250578 w 7650973"/>
              <a:gd name="connsiteY183" fmla="*/ 3409818 h 3756794"/>
              <a:gd name="connsiteX184" fmla="*/ 4231624 w 7650973"/>
              <a:gd name="connsiteY184" fmla="*/ 3412902 h 3756794"/>
              <a:gd name="connsiteX185" fmla="*/ 4298564 w 7650973"/>
              <a:gd name="connsiteY185" fmla="*/ 3404553 h 3756794"/>
              <a:gd name="connsiteX186" fmla="*/ 4337073 w 7650973"/>
              <a:gd name="connsiteY186" fmla="*/ 3398085 h 3756794"/>
              <a:gd name="connsiteX187" fmla="*/ 4309695 w 7650973"/>
              <a:gd name="connsiteY187" fmla="*/ 3402824 h 3756794"/>
              <a:gd name="connsiteX188" fmla="*/ 4338727 w 7650973"/>
              <a:gd name="connsiteY188" fmla="*/ 3401319 h 3756794"/>
              <a:gd name="connsiteX189" fmla="*/ 4337073 w 7650973"/>
              <a:gd name="connsiteY189" fmla="*/ 3398085 h 3756794"/>
              <a:gd name="connsiteX190" fmla="*/ 4375582 w 7650973"/>
              <a:gd name="connsiteY190" fmla="*/ 3390037 h 3756794"/>
              <a:gd name="connsiteX191" fmla="*/ 4350160 w 7650973"/>
              <a:gd name="connsiteY191" fmla="*/ 3395453 h 3756794"/>
              <a:gd name="connsiteX192" fmla="*/ 4382803 w 7650973"/>
              <a:gd name="connsiteY192" fmla="*/ 3392895 h 3756794"/>
              <a:gd name="connsiteX193" fmla="*/ 4375582 w 7650973"/>
              <a:gd name="connsiteY193" fmla="*/ 3390037 h 3756794"/>
              <a:gd name="connsiteX194" fmla="*/ 2443213 w 7650973"/>
              <a:gd name="connsiteY194" fmla="*/ 3369580 h 3756794"/>
              <a:gd name="connsiteX195" fmla="*/ 2429525 w 7650973"/>
              <a:gd name="connsiteY195" fmla="*/ 3370407 h 3756794"/>
              <a:gd name="connsiteX196" fmla="*/ 2417716 w 7650973"/>
              <a:gd name="connsiteY196" fmla="*/ 3374318 h 3756794"/>
              <a:gd name="connsiteX197" fmla="*/ 2443213 w 7650973"/>
              <a:gd name="connsiteY197" fmla="*/ 3369580 h 3756794"/>
              <a:gd name="connsiteX198" fmla="*/ 4587758 w 7650973"/>
              <a:gd name="connsiteY198" fmla="*/ 3346639 h 3756794"/>
              <a:gd name="connsiteX199" fmla="*/ 4539395 w 7650973"/>
              <a:gd name="connsiteY199" fmla="*/ 3354913 h 3756794"/>
              <a:gd name="connsiteX200" fmla="*/ 4587758 w 7650973"/>
              <a:gd name="connsiteY200" fmla="*/ 3346639 h 3756794"/>
              <a:gd name="connsiteX201" fmla="*/ 4581514 w 7650973"/>
              <a:gd name="connsiteY201" fmla="*/ 3339043 h 3756794"/>
              <a:gd name="connsiteX202" fmla="*/ 4567374 w 7650973"/>
              <a:gd name="connsiteY202" fmla="*/ 3341224 h 3756794"/>
              <a:gd name="connsiteX203" fmla="*/ 4558199 w 7650973"/>
              <a:gd name="connsiteY203" fmla="*/ 3343481 h 3756794"/>
              <a:gd name="connsiteX204" fmla="*/ 4573392 w 7650973"/>
              <a:gd name="connsiteY204" fmla="*/ 3342277 h 3756794"/>
              <a:gd name="connsiteX205" fmla="*/ 4581891 w 7650973"/>
              <a:gd name="connsiteY205" fmla="*/ 3339193 h 3756794"/>
              <a:gd name="connsiteX206" fmla="*/ 4581514 w 7650973"/>
              <a:gd name="connsiteY206" fmla="*/ 3339043 h 3756794"/>
              <a:gd name="connsiteX207" fmla="*/ 4618294 w 7650973"/>
              <a:gd name="connsiteY207" fmla="*/ 3334831 h 3756794"/>
              <a:gd name="connsiteX208" fmla="*/ 4616037 w 7650973"/>
              <a:gd name="connsiteY208" fmla="*/ 3335057 h 3756794"/>
              <a:gd name="connsiteX209" fmla="*/ 4597084 w 7650973"/>
              <a:gd name="connsiteY209" fmla="*/ 3348445 h 3756794"/>
              <a:gd name="connsiteX210" fmla="*/ 4627018 w 7650973"/>
              <a:gd name="connsiteY210" fmla="*/ 3338216 h 3756794"/>
              <a:gd name="connsiteX211" fmla="*/ 4618294 w 7650973"/>
              <a:gd name="connsiteY211" fmla="*/ 3334831 h 3756794"/>
              <a:gd name="connsiteX212" fmla="*/ 4690273 w 7650973"/>
              <a:gd name="connsiteY212" fmla="*/ 3328062 h 3756794"/>
              <a:gd name="connsiteX213" fmla="*/ 4642287 w 7650973"/>
              <a:gd name="connsiteY213" fmla="*/ 3332424 h 3756794"/>
              <a:gd name="connsiteX214" fmla="*/ 4631079 w 7650973"/>
              <a:gd name="connsiteY214" fmla="*/ 3335809 h 3756794"/>
              <a:gd name="connsiteX215" fmla="*/ 4633487 w 7650973"/>
              <a:gd name="connsiteY215" fmla="*/ 3349046 h 3756794"/>
              <a:gd name="connsiteX216" fmla="*/ 4640481 w 7650973"/>
              <a:gd name="connsiteY216" fmla="*/ 3337614 h 3756794"/>
              <a:gd name="connsiteX217" fmla="*/ 4649281 w 7650973"/>
              <a:gd name="connsiteY217" fmla="*/ 3336110 h 3756794"/>
              <a:gd name="connsiteX218" fmla="*/ 4650108 w 7650973"/>
              <a:gd name="connsiteY218" fmla="*/ 3341074 h 3756794"/>
              <a:gd name="connsiteX219" fmla="*/ 4671469 w 7650973"/>
              <a:gd name="connsiteY219" fmla="*/ 3334004 h 3756794"/>
              <a:gd name="connsiteX220" fmla="*/ 4662142 w 7650973"/>
              <a:gd name="connsiteY220" fmla="*/ 3332199 h 3756794"/>
              <a:gd name="connsiteX221" fmla="*/ 4693205 w 7650973"/>
              <a:gd name="connsiteY221" fmla="*/ 3328589 h 3756794"/>
              <a:gd name="connsiteX222" fmla="*/ 4690273 w 7650973"/>
              <a:gd name="connsiteY222" fmla="*/ 3328062 h 3756794"/>
              <a:gd name="connsiteX223" fmla="*/ 4862660 w 7650973"/>
              <a:gd name="connsiteY223" fmla="*/ 3319337 h 3756794"/>
              <a:gd name="connsiteX224" fmla="*/ 4863337 w 7650973"/>
              <a:gd name="connsiteY224" fmla="*/ 3320240 h 3756794"/>
              <a:gd name="connsiteX225" fmla="*/ 4845511 w 7650973"/>
              <a:gd name="connsiteY225" fmla="*/ 3324753 h 3756794"/>
              <a:gd name="connsiteX226" fmla="*/ 4861532 w 7650973"/>
              <a:gd name="connsiteY226" fmla="*/ 3334831 h 3756794"/>
              <a:gd name="connsiteX227" fmla="*/ 4883042 w 7650973"/>
              <a:gd name="connsiteY227" fmla="*/ 3328513 h 3756794"/>
              <a:gd name="connsiteX228" fmla="*/ 4868000 w 7650973"/>
              <a:gd name="connsiteY228" fmla="*/ 3338441 h 3756794"/>
              <a:gd name="connsiteX229" fmla="*/ 4878530 w 7650973"/>
              <a:gd name="connsiteY229" fmla="*/ 3343932 h 3756794"/>
              <a:gd name="connsiteX230" fmla="*/ 4885751 w 7650973"/>
              <a:gd name="connsiteY230" fmla="*/ 3326858 h 3756794"/>
              <a:gd name="connsiteX231" fmla="*/ 4879733 w 7650973"/>
              <a:gd name="connsiteY231" fmla="*/ 3324903 h 3756794"/>
              <a:gd name="connsiteX232" fmla="*/ 4869354 w 7650973"/>
              <a:gd name="connsiteY232" fmla="*/ 3327686 h 3756794"/>
              <a:gd name="connsiteX233" fmla="*/ 4874544 w 7650973"/>
              <a:gd name="connsiteY233" fmla="*/ 3323173 h 3756794"/>
              <a:gd name="connsiteX234" fmla="*/ 4862660 w 7650973"/>
              <a:gd name="connsiteY234" fmla="*/ 3319337 h 3756794"/>
              <a:gd name="connsiteX235" fmla="*/ 4853559 w 7650973"/>
              <a:gd name="connsiteY235" fmla="*/ 3316329 h 3756794"/>
              <a:gd name="connsiteX236" fmla="*/ 4841751 w 7650973"/>
              <a:gd name="connsiteY236" fmla="*/ 3322045 h 3756794"/>
              <a:gd name="connsiteX237" fmla="*/ 4842503 w 7650973"/>
              <a:gd name="connsiteY237" fmla="*/ 3322572 h 3756794"/>
              <a:gd name="connsiteX238" fmla="*/ 4862585 w 7650973"/>
              <a:gd name="connsiteY238" fmla="*/ 3319262 h 3756794"/>
              <a:gd name="connsiteX239" fmla="*/ 4853559 w 7650973"/>
              <a:gd name="connsiteY239" fmla="*/ 3316329 h 3756794"/>
              <a:gd name="connsiteX240" fmla="*/ 5197568 w 7650973"/>
              <a:gd name="connsiteY240" fmla="*/ 3311177 h 3756794"/>
              <a:gd name="connsiteX241" fmla="*/ 5196756 w 7650973"/>
              <a:gd name="connsiteY241" fmla="*/ 3311364 h 3756794"/>
              <a:gd name="connsiteX242" fmla="*/ 5196625 w 7650973"/>
              <a:gd name="connsiteY242" fmla="*/ 3311300 h 3756794"/>
              <a:gd name="connsiteX243" fmla="*/ 5387119 w 7650973"/>
              <a:gd name="connsiteY243" fmla="*/ 3307754 h 3756794"/>
              <a:gd name="connsiteX244" fmla="*/ 5386292 w 7650973"/>
              <a:gd name="connsiteY244" fmla="*/ 3308130 h 3756794"/>
              <a:gd name="connsiteX245" fmla="*/ 5387269 w 7650973"/>
              <a:gd name="connsiteY245" fmla="*/ 3307830 h 3756794"/>
              <a:gd name="connsiteX246" fmla="*/ 5387119 w 7650973"/>
              <a:gd name="connsiteY246" fmla="*/ 3307754 h 3756794"/>
              <a:gd name="connsiteX247" fmla="*/ 5186452 w 7650973"/>
              <a:gd name="connsiteY247" fmla="*/ 3305122 h 3756794"/>
              <a:gd name="connsiteX248" fmla="*/ 5191096 w 7650973"/>
              <a:gd name="connsiteY248" fmla="*/ 3308582 h 3756794"/>
              <a:gd name="connsiteX249" fmla="*/ 5196625 w 7650973"/>
              <a:gd name="connsiteY249" fmla="*/ 3311300 h 3756794"/>
              <a:gd name="connsiteX250" fmla="*/ 5179617 w 7650973"/>
              <a:gd name="connsiteY250" fmla="*/ 3313527 h 3756794"/>
              <a:gd name="connsiteX251" fmla="*/ 5148619 w 7650973"/>
              <a:gd name="connsiteY251" fmla="*/ 3319112 h 3756794"/>
              <a:gd name="connsiteX252" fmla="*/ 5186452 w 7650973"/>
              <a:gd name="connsiteY252" fmla="*/ 3305122 h 3756794"/>
              <a:gd name="connsiteX253" fmla="*/ 5281445 w 7650973"/>
              <a:gd name="connsiteY253" fmla="*/ 3304220 h 3756794"/>
              <a:gd name="connsiteX254" fmla="*/ 5246848 w 7650973"/>
              <a:gd name="connsiteY254" fmla="*/ 3312267 h 3756794"/>
              <a:gd name="connsiteX255" fmla="*/ 5281445 w 7650973"/>
              <a:gd name="connsiteY255" fmla="*/ 3304220 h 3756794"/>
              <a:gd name="connsiteX256" fmla="*/ 5321383 w 7650973"/>
              <a:gd name="connsiteY256" fmla="*/ 3277067 h 3756794"/>
              <a:gd name="connsiteX257" fmla="*/ 5321383 w 7650973"/>
              <a:gd name="connsiteY257" fmla="*/ 3279023 h 3756794"/>
              <a:gd name="connsiteX258" fmla="*/ 5304611 w 7650973"/>
              <a:gd name="connsiteY258" fmla="*/ 3278798 h 3756794"/>
              <a:gd name="connsiteX259" fmla="*/ 5264372 w 7650973"/>
              <a:gd name="connsiteY259" fmla="*/ 3286920 h 3756794"/>
              <a:gd name="connsiteX260" fmla="*/ 5314539 w 7650973"/>
              <a:gd name="connsiteY260" fmla="*/ 3289252 h 3756794"/>
              <a:gd name="connsiteX261" fmla="*/ 5258731 w 7650973"/>
              <a:gd name="connsiteY261" fmla="*/ 3303994 h 3756794"/>
              <a:gd name="connsiteX262" fmla="*/ 5301527 w 7650973"/>
              <a:gd name="connsiteY262" fmla="*/ 3292336 h 3756794"/>
              <a:gd name="connsiteX263" fmla="*/ 5342593 w 7650973"/>
              <a:gd name="connsiteY263" fmla="*/ 3293163 h 3756794"/>
              <a:gd name="connsiteX264" fmla="*/ 5286710 w 7650973"/>
              <a:gd name="connsiteY264" fmla="*/ 3307905 h 3756794"/>
              <a:gd name="connsiteX265" fmla="*/ 5296036 w 7650973"/>
              <a:gd name="connsiteY265" fmla="*/ 3309183 h 3756794"/>
              <a:gd name="connsiteX266" fmla="*/ 5228947 w 7650973"/>
              <a:gd name="connsiteY266" fmla="*/ 3335207 h 3756794"/>
              <a:gd name="connsiteX267" fmla="*/ 5199011 w 7650973"/>
              <a:gd name="connsiteY267" fmla="*/ 3343932 h 3756794"/>
              <a:gd name="connsiteX268" fmla="*/ 5221500 w 7650973"/>
              <a:gd name="connsiteY268" fmla="*/ 3321293 h 3756794"/>
              <a:gd name="connsiteX269" fmla="*/ 5207511 w 7650973"/>
              <a:gd name="connsiteY269" fmla="*/ 3319337 h 3756794"/>
              <a:gd name="connsiteX270" fmla="*/ 5186978 w 7650973"/>
              <a:gd name="connsiteY270" fmla="*/ 3329340 h 3756794"/>
              <a:gd name="connsiteX271" fmla="*/ 5181261 w 7650973"/>
              <a:gd name="connsiteY271" fmla="*/ 3323700 h 3756794"/>
              <a:gd name="connsiteX272" fmla="*/ 5203224 w 7650973"/>
              <a:gd name="connsiteY272" fmla="*/ 3320315 h 3756794"/>
              <a:gd name="connsiteX273" fmla="*/ 5193521 w 7650973"/>
              <a:gd name="connsiteY273" fmla="*/ 3317382 h 3756794"/>
              <a:gd name="connsiteX274" fmla="*/ 5224509 w 7650973"/>
              <a:gd name="connsiteY274" fmla="*/ 3313621 h 3756794"/>
              <a:gd name="connsiteX275" fmla="*/ 5214506 w 7650973"/>
              <a:gd name="connsiteY275" fmla="*/ 3308958 h 3756794"/>
              <a:gd name="connsiteX276" fmla="*/ 5197568 w 7650973"/>
              <a:gd name="connsiteY276" fmla="*/ 3311177 h 3756794"/>
              <a:gd name="connsiteX277" fmla="*/ 5209767 w 7650973"/>
              <a:gd name="connsiteY277" fmla="*/ 3308356 h 3756794"/>
              <a:gd name="connsiteX278" fmla="*/ 5194348 w 7650973"/>
              <a:gd name="connsiteY278" fmla="*/ 3299782 h 3756794"/>
              <a:gd name="connsiteX279" fmla="*/ 5225637 w 7650973"/>
              <a:gd name="connsiteY279" fmla="*/ 3297751 h 3756794"/>
              <a:gd name="connsiteX280" fmla="*/ 5241056 w 7650973"/>
              <a:gd name="connsiteY280" fmla="*/ 3290456 h 3756794"/>
              <a:gd name="connsiteX281" fmla="*/ 5170807 w 7650973"/>
              <a:gd name="connsiteY281" fmla="*/ 3299180 h 3756794"/>
              <a:gd name="connsiteX282" fmla="*/ 5167422 w 7650973"/>
              <a:gd name="connsiteY282" fmla="*/ 3300910 h 3756794"/>
              <a:gd name="connsiteX283" fmla="*/ 5166971 w 7650973"/>
              <a:gd name="connsiteY283" fmla="*/ 3299707 h 3756794"/>
              <a:gd name="connsiteX284" fmla="*/ 5149672 w 7650973"/>
              <a:gd name="connsiteY284" fmla="*/ 3302038 h 3756794"/>
              <a:gd name="connsiteX285" fmla="*/ 5004361 w 7650973"/>
              <a:gd name="connsiteY285" fmla="*/ 3346414 h 3756794"/>
              <a:gd name="connsiteX286" fmla="*/ 5017749 w 7650973"/>
              <a:gd name="connsiteY286" fmla="*/ 3345286 h 3756794"/>
              <a:gd name="connsiteX287" fmla="*/ 5010378 w 7650973"/>
              <a:gd name="connsiteY287" fmla="*/ 3353785 h 3756794"/>
              <a:gd name="connsiteX288" fmla="*/ 4994282 w 7650973"/>
              <a:gd name="connsiteY288" fmla="*/ 3347091 h 3756794"/>
              <a:gd name="connsiteX289" fmla="*/ 4943740 w 7650973"/>
              <a:gd name="connsiteY289" fmla="*/ 3378831 h 3756794"/>
              <a:gd name="connsiteX290" fmla="*/ 4952088 w 7650973"/>
              <a:gd name="connsiteY290" fmla="*/ 3379959 h 3756794"/>
              <a:gd name="connsiteX291" fmla="*/ 4968259 w 7650973"/>
              <a:gd name="connsiteY291" fmla="*/ 3369654 h 3756794"/>
              <a:gd name="connsiteX292" fmla="*/ 4973524 w 7650973"/>
              <a:gd name="connsiteY292" fmla="*/ 3373716 h 3756794"/>
              <a:gd name="connsiteX293" fmla="*/ 4995637 w 7650973"/>
              <a:gd name="connsiteY293" fmla="*/ 3370783 h 3756794"/>
              <a:gd name="connsiteX294" fmla="*/ 4994358 w 7650973"/>
              <a:gd name="connsiteY294" fmla="*/ 3364164 h 3756794"/>
              <a:gd name="connsiteX295" fmla="*/ 4981947 w 7650973"/>
              <a:gd name="connsiteY295" fmla="*/ 3370256 h 3756794"/>
              <a:gd name="connsiteX296" fmla="*/ 4976231 w 7650973"/>
              <a:gd name="connsiteY296" fmla="*/ 3364615 h 3756794"/>
              <a:gd name="connsiteX297" fmla="*/ 5038508 w 7650973"/>
              <a:gd name="connsiteY297" fmla="*/ 3358298 h 3756794"/>
              <a:gd name="connsiteX298" fmla="*/ 5016471 w 7650973"/>
              <a:gd name="connsiteY298" fmla="*/ 3361231 h 3756794"/>
              <a:gd name="connsiteX299" fmla="*/ 5030535 w 7650973"/>
              <a:gd name="connsiteY299" fmla="*/ 3363412 h 3756794"/>
              <a:gd name="connsiteX300" fmla="*/ 5000375 w 7650973"/>
              <a:gd name="connsiteY300" fmla="*/ 3371535 h 3756794"/>
              <a:gd name="connsiteX301" fmla="*/ 4992703 w 7650973"/>
              <a:gd name="connsiteY301" fmla="*/ 3378379 h 3756794"/>
              <a:gd name="connsiteX302" fmla="*/ 4987363 w 7650973"/>
              <a:gd name="connsiteY302" fmla="*/ 3374318 h 3756794"/>
              <a:gd name="connsiteX303" fmla="*/ 4974953 w 7650973"/>
              <a:gd name="connsiteY303" fmla="*/ 3380410 h 3756794"/>
              <a:gd name="connsiteX304" fmla="*/ 4998419 w 7650973"/>
              <a:gd name="connsiteY304" fmla="*/ 3384096 h 3756794"/>
              <a:gd name="connsiteX305" fmla="*/ 4975253 w 7650973"/>
              <a:gd name="connsiteY305" fmla="*/ 3382140 h 3756794"/>
              <a:gd name="connsiteX306" fmla="*/ 4952915 w 7650973"/>
              <a:gd name="connsiteY306" fmla="*/ 3383419 h 3756794"/>
              <a:gd name="connsiteX307" fmla="*/ 4951712 w 7650973"/>
              <a:gd name="connsiteY307" fmla="*/ 3385525 h 3756794"/>
              <a:gd name="connsiteX308" fmla="*/ 5105748 w 7650973"/>
              <a:gd name="connsiteY308" fmla="*/ 3386878 h 3756794"/>
              <a:gd name="connsiteX309" fmla="*/ 5105898 w 7650973"/>
              <a:gd name="connsiteY309" fmla="*/ 3386878 h 3756794"/>
              <a:gd name="connsiteX310" fmla="*/ 5107704 w 7650973"/>
              <a:gd name="connsiteY310" fmla="*/ 3385073 h 3756794"/>
              <a:gd name="connsiteX311" fmla="*/ 5108531 w 7650973"/>
              <a:gd name="connsiteY311" fmla="*/ 3386352 h 3756794"/>
              <a:gd name="connsiteX312" fmla="*/ 5118082 w 7650973"/>
              <a:gd name="connsiteY312" fmla="*/ 3384246 h 3756794"/>
              <a:gd name="connsiteX313" fmla="*/ 5113419 w 7650973"/>
              <a:gd name="connsiteY313" fmla="*/ 3368376 h 3756794"/>
              <a:gd name="connsiteX314" fmla="*/ 5130794 w 7650973"/>
              <a:gd name="connsiteY314" fmla="*/ 3364691 h 3756794"/>
              <a:gd name="connsiteX315" fmla="*/ 5133501 w 7650973"/>
              <a:gd name="connsiteY315" fmla="*/ 3377928 h 3756794"/>
              <a:gd name="connsiteX316" fmla="*/ 5126281 w 7650973"/>
              <a:gd name="connsiteY316" fmla="*/ 3382441 h 3756794"/>
              <a:gd name="connsiteX317" fmla="*/ 5201494 w 7650973"/>
              <a:gd name="connsiteY317" fmla="*/ 3363036 h 3756794"/>
              <a:gd name="connsiteX318" fmla="*/ 5198034 w 7650973"/>
              <a:gd name="connsiteY318" fmla="*/ 3360103 h 3756794"/>
              <a:gd name="connsiteX319" fmla="*/ 5221275 w 7650973"/>
              <a:gd name="connsiteY319" fmla="*/ 3357395 h 3756794"/>
              <a:gd name="connsiteX320" fmla="*/ 5254970 w 7650973"/>
              <a:gd name="connsiteY320" fmla="*/ 3347467 h 3756794"/>
              <a:gd name="connsiteX321" fmla="*/ 5272269 w 7650973"/>
              <a:gd name="connsiteY321" fmla="*/ 3342277 h 3756794"/>
              <a:gd name="connsiteX322" fmla="*/ 5283927 w 7650973"/>
              <a:gd name="connsiteY322" fmla="*/ 3338742 h 3756794"/>
              <a:gd name="connsiteX323" fmla="*/ 5279189 w 7650973"/>
              <a:gd name="connsiteY323" fmla="*/ 3336035 h 3756794"/>
              <a:gd name="connsiteX324" fmla="*/ 5296187 w 7650973"/>
              <a:gd name="connsiteY324" fmla="*/ 3334981 h 3756794"/>
              <a:gd name="connsiteX325" fmla="*/ 5361096 w 7650973"/>
              <a:gd name="connsiteY325" fmla="*/ 3315502 h 3756794"/>
              <a:gd name="connsiteX326" fmla="*/ 5361096 w 7650973"/>
              <a:gd name="connsiteY326" fmla="*/ 3315200 h 3756794"/>
              <a:gd name="connsiteX327" fmla="*/ 5363202 w 7650973"/>
              <a:gd name="connsiteY327" fmla="*/ 3314900 h 3756794"/>
              <a:gd name="connsiteX328" fmla="*/ 5382983 w 7650973"/>
              <a:gd name="connsiteY328" fmla="*/ 3309108 h 3756794"/>
              <a:gd name="connsiteX329" fmla="*/ 5384562 w 7650973"/>
              <a:gd name="connsiteY329" fmla="*/ 3306476 h 3756794"/>
              <a:gd name="connsiteX330" fmla="*/ 5358914 w 7650973"/>
              <a:gd name="connsiteY330" fmla="*/ 3293840 h 3756794"/>
              <a:gd name="connsiteX331" fmla="*/ 5346279 w 7650973"/>
              <a:gd name="connsiteY331" fmla="*/ 3288876 h 3756794"/>
              <a:gd name="connsiteX332" fmla="*/ 5348535 w 7650973"/>
              <a:gd name="connsiteY332" fmla="*/ 3288349 h 3756794"/>
              <a:gd name="connsiteX333" fmla="*/ 5337780 w 7650973"/>
              <a:gd name="connsiteY333" fmla="*/ 3282859 h 3756794"/>
              <a:gd name="connsiteX334" fmla="*/ 5326423 w 7650973"/>
              <a:gd name="connsiteY334" fmla="*/ 3281279 h 3756794"/>
              <a:gd name="connsiteX335" fmla="*/ 5329882 w 7650973"/>
              <a:gd name="connsiteY335" fmla="*/ 3279474 h 3756794"/>
              <a:gd name="connsiteX336" fmla="*/ 5321383 w 7650973"/>
              <a:gd name="connsiteY336" fmla="*/ 3277067 h 3756794"/>
              <a:gd name="connsiteX337" fmla="*/ 5488356 w 7650973"/>
              <a:gd name="connsiteY337" fmla="*/ 3261348 h 3756794"/>
              <a:gd name="connsiteX338" fmla="*/ 5463385 w 7650973"/>
              <a:gd name="connsiteY338" fmla="*/ 3264808 h 3756794"/>
              <a:gd name="connsiteX339" fmla="*/ 5451652 w 7650973"/>
              <a:gd name="connsiteY339" fmla="*/ 3273081 h 3756794"/>
              <a:gd name="connsiteX340" fmla="*/ 5449772 w 7650973"/>
              <a:gd name="connsiteY340" fmla="*/ 3270675 h 3756794"/>
              <a:gd name="connsiteX341" fmla="*/ 5452103 w 7650973"/>
              <a:gd name="connsiteY341" fmla="*/ 3276316 h 3756794"/>
              <a:gd name="connsiteX342" fmla="*/ 5486250 w 7650973"/>
              <a:gd name="connsiteY342" fmla="*/ 3250442 h 3756794"/>
              <a:gd name="connsiteX343" fmla="*/ 5479405 w 7650973"/>
              <a:gd name="connsiteY343" fmla="*/ 3255557 h 3756794"/>
              <a:gd name="connsiteX344" fmla="*/ 5461881 w 7650973"/>
              <a:gd name="connsiteY344" fmla="*/ 3258264 h 3756794"/>
              <a:gd name="connsiteX345" fmla="*/ 5471658 w 7650973"/>
              <a:gd name="connsiteY345" fmla="*/ 3253376 h 3756794"/>
              <a:gd name="connsiteX346" fmla="*/ 5446838 w 7650973"/>
              <a:gd name="connsiteY346" fmla="*/ 3263605 h 3756794"/>
              <a:gd name="connsiteX347" fmla="*/ 5448869 w 7650973"/>
              <a:gd name="connsiteY347" fmla="*/ 3268418 h 3756794"/>
              <a:gd name="connsiteX348" fmla="*/ 5466920 w 7650973"/>
              <a:gd name="connsiteY348" fmla="*/ 3260446 h 3756794"/>
              <a:gd name="connsiteX349" fmla="*/ 5488957 w 7650973"/>
              <a:gd name="connsiteY349" fmla="*/ 3257061 h 3756794"/>
              <a:gd name="connsiteX350" fmla="*/ 1563525 w 7650973"/>
              <a:gd name="connsiteY350" fmla="*/ 3250442 h 3756794"/>
              <a:gd name="connsiteX351" fmla="*/ 1564121 w 7650973"/>
              <a:gd name="connsiteY351" fmla="*/ 3250534 h 3756794"/>
              <a:gd name="connsiteX352" fmla="*/ 1558937 w 7650973"/>
              <a:gd name="connsiteY352" fmla="*/ 3251871 h 3756794"/>
              <a:gd name="connsiteX353" fmla="*/ 1558125 w 7650973"/>
              <a:gd name="connsiteY353" fmla="*/ 3251741 h 3756794"/>
              <a:gd name="connsiteX354" fmla="*/ 1540962 w 7650973"/>
              <a:gd name="connsiteY354" fmla="*/ 3244501 h 3756794"/>
              <a:gd name="connsiteX355" fmla="*/ 1545323 w 7650973"/>
              <a:gd name="connsiteY355" fmla="*/ 3249690 h 3756794"/>
              <a:gd name="connsiteX356" fmla="*/ 1558125 w 7650973"/>
              <a:gd name="connsiteY356" fmla="*/ 3251741 h 3756794"/>
              <a:gd name="connsiteX357" fmla="*/ 1547072 w 7650973"/>
              <a:gd name="connsiteY357" fmla="*/ 3254400 h 3756794"/>
              <a:gd name="connsiteX358" fmla="*/ 1527121 w 7650973"/>
              <a:gd name="connsiteY358" fmla="*/ 3252323 h 3756794"/>
              <a:gd name="connsiteX359" fmla="*/ 1540962 w 7650973"/>
              <a:gd name="connsiteY359" fmla="*/ 3244501 h 3756794"/>
              <a:gd name="connsiteX360" fmla="*/ 1978774 w 7650973"/>
              <a:gd name="connsiteY360" fmla="*/ 3242996 h 3756794"/>
              <a:gd name="connsiteX361" fmla="*/ 1946809 w 7650973"/>
              <a:gd name="connsiteY361" fmla="*/ 3249840 h 3756794"/>
              <a:gd name="connsiteX362" fmla="*/ 1989454 w 7650973"/>
              <a:gd name="connsiteY362" fmla="*/ 3243372 h 3756794"/>
              <a:gd name="connsiteX363" fmla="*/ 1978774 w 7650973"/>
              <a:gd name="connsiteY363" fmla="*/ 3242996 h 3756794"/>
              <a:gd name="connsiteX364" fmla="*/ 2056996 w 7650973"/>
              <a:gd name="connsiteY364" fmla="*/ 3240589 h 3756794"/>
              <a:gd name="connsiteX365" fmla="*/ 2043984 w 7650973"/>
              <a:gd name="connsiteY365" fmla="*/ 3241793 h 3756794"/>
              <a:gd name="connsiteX366" fmla="*/ 2054890 w 7650973"/>
              <a:gd name="connsiteY366" fmla="*/ 3248336 h 3756794"/>
              <a:gd name="connsiteX367" fmla="*/ 2056996 w 7650973"/>
              <a:gd name="connsiteY367" fmla="*/ 3240589 h 3756794"/>
              <a:gd name="connsiteX368" fmla="*/ 1901982 w 7650973"/>
              <a:gd name="connsiteY368" fmla="*/ 3235475 h 3756794"/>
              <a:gd name="connsiteX369" fmla="*/ 1888293 w 7650973"/>
              <a:gd name="connsiteY369" fmla="*/ 3243072 h 3756794"/>
              <a:gd name="connsiteX370" fmla="*/ 1958918 w 7650973"/>
              <a:gd name="connsiteY370" fmla="*/ 3241868 h 3756794"/>
              <a:gd name="connsiteX371" fmla="*/ 1915144 w 7650973"/>
              <a:gd name="connsiteY371" fmla="*/ 3237280 h 3756794"/>
              <a:gd name="connsiteX372" fmla="*/ 1906344 w 7650973"/>
              <a:gd name="connsiteY372" fmla="*/ 3238107 h 3756794"/>
              <a:gd name="connsiteX373" fmla="*/ 1907924 w 7650973"/>
              <a:gd name="connsiteY373" fmla="*/ 3236378 h 3756794"/>
              <a:gd name="connsiteX374" fmla="*/ 1901982 w 7650973"/>
              <a:gd name="connsiteY374" fmla="*/ 3235475 h 3756794"/>
              <a:gd name="connsiteX375" fmla="*/ 2099792 w 7650973"/>
              <a:gd name="connsiteY375" fmla="*/ 3233369 h 3756794"/>
              <a:gd name="connsiteX376" fmla="*/ 2068578 w 7650973"/>
              <a:gd name="connsiteY376" fmla="*/ 3239010 h 3756794"/>
              <a:gd name="connsiteX377" fmla="*/ 2072941 w 7650973"/>
              <a:gd name="connsiteY377" fmla="*/ 3246682 h 3756794"/>
              <a:gd name="connsiteX378" fmla="*/ 2082042 w 7650973"/>
              <a:gd name="connsiteY378" fmla="*/ 3238258 h 3756794"/>
              <a:gd name="connsiteX379" fmla="*/ 2104530 w 7650973"/>
              <a:gd name="connsiteY379" fmla="*/ 3234723 h 3756794"/>
              <a:gd name="connsiteX380" fmla="*/ 2099792 w 7650973"/>
              <a:gd name="connsiteY380" fmla="*/ 3233369 h 3756794"/>
              <a:gd name="connsiteX381" fmla="*/ 1374666 w 7650973"/>
              <a:gd name="connsiteY381" fmla="*/ 3165226 h 3756794"/>
              <a:gd name="connsiteX382" fmla="*/ 1374439 w 7650973"/>
              <a:gd name="connsiteY382" fmla="*/ 3165753 h 3756794"/>
              <a:gd name="connsiteX383" fmla="*/ 1381509 w 7650973"/>
              <a:gd name="connsiteY383" fmla="*/ 3166354 h 3756794"/>
              <a:gd name="connsiteX384" fmla="*/ 1374666 w 7650973"/>
              <a:gd name="connsiteY384" fmla="*/ 3165226 h 3756794"/>
              <a:gd name="connsiteX385" fmla="*/ 1292758 w 7650973"/>
              <a:gd name="connsiteY385" fmla="*/ 3165151 h 3756794"/>
              <a:gd name="connsiteX386" fmla="*/ 1288999 w 7650973"/>
              <a:gd name="connsiteY386" fmla="*/ 3166730 h 3756794"/>
              <a:gd name="connsiteX387" fmla="*/ 1306147 w 7650973"/>
              <a:gd name="connsiteY387" fmla="*/ 3166354 h 3756794"/>
              <a:gd name="connsiteX388" fmla="*/ 1292758 w 7650973"/>
              <a:gd name="connsiteY388" fmla="*/ 3165151 h 3756794"/>
              <a:gd name="connsiteX389" fmla="*/ 1361126 w 7650973"/>
              <a:gd name="connsiteY389" fmla="*/ 3164399 h 3756794"/>
              <a:gd name="connsiteX390" fmla="*/ 1360451 w 7650973"/>
              <a:gd name="connsiteY390" fmla="*/ 3164549 h 3756794"/>
              <a:gd name="connsiteX391" fmla="*/ 1364361 w 7650973"/>
              <a:gd name="connsiteY391" fmla="*/ 3164925 h 3756794"/>
              <a:gd name="connsiteX392" fmla="*/ 1361126 w 7650973"/>
              <a:gd name="connsiteY392" fmla="*/ 3164399 h 3756794"/>
              <a:gd name="connsiteX393" fmla="*/ 1250940 w 7650973"/>
              <a:gd name="connsiteY393" fmla="*/ 3160337 h 3756794"/>
              <a:gd name="connsiteX394" fmla="*/ 1243193 w 7650973"/>
              <a:gd name="connsiteY394" fmla="*/ 3162293 h 3756794"/>
              <a:gd name="connsiteX395" fmla="*/ 1256430 w 7650973"/>
              <a:gd name="connsiteY395" fmla="*/ 3169814 h 3756794"/>
              <a:gd name="connsiteX396" fmla="*/ 1274707 w 7650973"/>
              <a:gd name="connsiteY396" fmla="*/ 3167558 h 3756794"/>
              <a:gd name="connsiteX397" fmla="*/ 1274632 w 7650973"/>
              <a:gd name="connsiteY397" fmla="*/ 3168385 h 3756794"/>
              <a:gd name="connsiteX398" fmla="*/ 1277264 w 7650973"/>
              <a:gd name="connsiteY398" fmla="*/ 3163572 h 3756794"/>
              <a:gd name="connsiteX399" fmla="*/ 1250940 w 7650973"/>
              <a:gd name="connsiteY399" fmla="*/ 3160337 h 3756794"/>
              <a:gd name="connsiteX400" fmla="*/ 1311937 w 7650973"/>
              <a:gd name="connsiteY400" fmla="*/ 3157253 h 3756794"/>
              <a:gd name="connsiteX401" fmla="*/ 1310508 w 7650973"/>
              <a:gd name="connsiteY401" fmla="*/ 3157855 h 3756794"/>
              <a:gd name="connsiteX402" fmla="*/ 1311411 w 7650973"/>
              <a:gd name="connsiteY402" fmla="*/ 3158081 h 3756794"/>
              <a:gd name="connsiteX403" fmla="*/ 1311937 w 7650973"/>
              <a:gd name="connsiteY403" fmla="*/ 3157253 h 3756794"/>
              <a:gd name="connsiteX404" fmla="*/ 1426336 w 7650973"/>
              <a:gd name="connsiteY404" fmla="*/ 3139729 h 3756794"/>
              <a:gd name="connsiteX405" fmla="*/ 1425509 w 7650973"/>
              <a:gd name="connsiteY405" fmla="*/ 3139879 h 3756794"/>
              <a:gd name="connsiteX406" fmla="*/ 1429269 w 7650973"/>
              <a:gd name="connsiteY406" fmla="*/ 3141684 h 3756794"/>
              <a:gd name="connsiteX407" fmla="*/ 1426336 w 7650973"/>
              <a:gd name="connsiteY407" fmla="*/ 3139729 h 3756794"/>
              <a:gd name="connsiteX408" fmla="*/ 7211105 w 7650973"/>
              <a:gd name="connsiteY408" fmla="*/ 3135592 h 3756794"/>
              <a:gd name="connsiteX409" fmla="*/ 7130477 w 7650973"/>
              <a:gd name="connsiteY409" fmla="*/ 3164625 h 3756794"/>
              <a:gd name="connsiteX410" fmla="*/ 7173499 w 7650973"/>
              <a:gd name="connsiteY410" fmla="*/ 3148754 h 3756794"/>
              <a:gd name="connsiteX411" fmla="*/ 7211105 w 7650973"/>
              <a:gd name="connsiteY411" fmla="*/ 3135592 h 3756794"/>
              <a:gd name="connsiteX412" fmla="*/ 1636706 w 7650973"/>
              <a:gd name="connsiteY412" fmla="*/ 3134013 h 3756794"/>
              <a:gd name="connsiteX413" fmla="*/ 1657691 w 7650973"/>
              <a:gd name="connsiteY413" fmla="*/ 3145295 h 3756794"/>
              <a:gd name="connsiteX414" fmla="*/ 1657992 w 7650973"/>
              <a:gd name="connsiteY414" fmla="*/ 3144542 h 3756794"/>
              <a:gd name="connsiteX415" fmla="*/ 1636706 w 7650973"/>
              <a:gd name="connsiteY415" fmla="*/ 3134013 h 3756794"/>
              <a:gd name="connsiteX416" fmla="*/ 1381360 w 7650973"/>
              <a:gd name="connsiteY416" fmla="*/ 3128673 h 3756794"/>
              <a:gd name="connsiteX417" fmla="*/ 1365338 w 7650973"/>
              <a:gd name="connsiteY417" fmla="*/ 3135291 h 3756794"/>
              <a:gd name="connsiteX418" fmla="*/ 1366617 w 7650973"/>
              <a:gd name="connsiteY418" fmla="*/ 3141384 h 3756794"/>
              <a:gd name="connsiteX419" fmla="*/ 1359848 w 7650973"/>
              <a:gd name="connsiteY419" fmla="*/ 3137548 h 3756794"/>
              <a:gd name="connsiteX420" fmla="*/ 1319308 w 7650973"/>
              <a:gd name="connsiteY420" fmla="*/ 3154245 h 3756794"/>
              <a:gd name="connsiteX421" fmla="*/ 1343301 w 7650973"/>
              <a:gd name="connsiteY421" fmla="*/ 3154997 h 3756794"/>
              <a:gd name="connsiteX422" fmla="*/ 1357291 w 7650973"/>
              <a:gd name="connsiteY422" fmla="*/ 3145821 h 3756794"/>
              <a:gd name="connsiteX423" fmla="*/ 1442808 w 7650973"/>
              <a:gd name="connsiteY423" fmla="*/ 3150936 h 3756794"/>
              <a:gd name="connsiteX424" fmla="*/ 1440175 w 7650973"/>
              <a:gd name="connsiteY424" fmla="*/ 3149131 h 3756794"/>
              <a:gd name="connsiteX425" fmla="*/ 1434308 w 7650973"/>
              <a:gd name="connsiteY425" fmla="*/ 3147100 h 3756794"/>
              <a:gd name="connsiteX426" fmla="*/ 1437092 w 7650973"/>
              <a:gd name="connsiteY426" fmla="*/ 3147025 h 3756794"/>
              <a:gd name="connsiteX427" fmla="*/ 1432127 w 7650973"/>
              <a:gd name="connsiteY427" fmla="*/ 3143640 h 3756794"/>
              <a:gd name="connsiteX428" fmla="*/ 1420845 w 7650973"/>
              <a:gd name="connsiteY428" fmla="*/ 3142963 h 3756794"/>
              <a:gd name="connsiteX429" fmla="*/ 1423554 w 7650973"/>
              <a:gd name="connsiteY429" fmla="*/ 3137924 h 3756794"/>
              <a:gd name="connsiteX430" fmla="*/ 1410618 w 7650973"/>
              <a:gd name="connsiteY430" fmla="*/ 3129726 h 3756794"/>
              <a:gd name="connsiteX431" fmla="*/ 1407759 w 7650973"/>
              <a:gd name="connsiteY431" fmla="*/ 3132208 h 3756794"/>
              <a:gd name="connsiteX432" fmla="*/ 1381360 w 7650973"/>
              <a:gd name="connsiteY432" fmla="*/ 3128673 h 3756794"/>
              <a:gd name="connsiteX433" fmla="*/ 1622491 w 7650973"/>
              <a:gd name="connsiteY433" fmla="*/ 3114382 h 3756794"/>
              <a:gd name="connsiteX434" fmla="*/ 1619408 w 7650973"/>
              <a:gd name="connsiteY434" fmla="*/ 3122355 h 3756794"/>
              <a:gd name="connsiteX435" fmla="*/ 1632795 w 7650973"/>
              <a:gd name="connsiteY435" fmla="*/ 3131531 h 3756794"/>
              <a:gd name="connsiteX436" fmla="*/ 1655886 w 7650973"/>
              <a:gd name="connsiteY436" fmla="*/ 3134389 h 3756794"/>
              <a:gd name="connsiteX437" fmla="*/ 1663633 w 7650973"/>
              <a:gd name="connsiteY437" fmla="*/ 3131155 h 3756794"/>
              <a:gd name="connsiteX438" fmla="*/ 1664911 w 7650973"/>
              <a:gd name="connsiteY438" fmla="*/ 3128146 h 3756794"/>
              <a:gd name="connsiteX439" fmla="*/ 1622491 w 7650973"/>
              <a:gd name="connsiteY439" fmla="*/ 3114382 h 3756794"/>
              <a:gd name="connsiteX440" fmla="*/ 7237562 w 7650973"/>
              <a:gd name="connsiteY440" fmla="*/ 3103834 h 3756794"/>
              <a:gd name="connsiteX441" fmla="*/ 7220959 w 7650973"/>
              <a:gd name="connsiteY441" fmla="*/ 3131606 h 3756794"/>
              <a:gd name="connsiteX442" fmla="*/ 7223591 w 7650973"/>
              <a:gd name="connsiteY442" fmla="*/ 3130553 h 3756794"/>
              <a:gd name="connsiteX443" fmla="*/ 7269621 w 7650973"/>
              <a:gd name="connsiteY443" fmla="*/ 3108215 h 3756794"/>
              <a:gd name="connsiteX444" fmla="*/ 7237562 w 7650973"/>
              <a:gd name="connsiteY444" fmla="*/ 3103834 h 3756794"/>
              <a:gd name="connsiteX445" fmla="*/ 7337839 w 7650973"/>
              <a:gd name="connsiteY445" fmla="*/ 3072038 h 3756794"/>
              <a:gd name="connsiteX446" fmla="*/ 7299105 w 7650973"/>
              <a:gd name="connsiteY446" fmla="*/ 3092721 h 3756794"/>
              <a:gd name="connsiteX447" fmla="*/ 7337839 w 7650973"/>
              <a:gd name="connsiteY447" fmla="*/ 3072038 h 3756794"/>
              <a:gd name="connsiteX448" fmla="*/ 1522007 w 7650973"/>
              <a:gd name="connsiteY448" fmla="*/ 3070703 h 3756794"/>
              <a:gd name="connsiteX449" fmla="*/ 1474097 w 7650973"/>
              <a:gd name="connsiteY449" fmla="*/ 3090615 h 3756794"/>
              <a:gd name="connsiteX450" fmla="*/ 1410541 w 7650973"/>
              <a:gd name="connsiteY450" fmla="*/ 3071962 h 3756794"/>
              <a:gd name="connsiteX451" fmla="*/ 1397379 w 7650973"/>
              <a:gd name="connsiteY451" fmla="*/ 3122205 h 3756794"/>
              <a:gd name="connsiteX452" fmla="*/ 1386399 w 7650973"/>
              <a:gd name="connsiteY452" fmla="*/ 3126717 h 3756794"/>
              <a:gd name="connsiteX453" fmla="*/ 1410316 w 7650973"/>
              <a:gd name="connsiteY453" fmla="*/ 3129575 h 3756794"/>
              <a:gd name="connsiteX454" fmla="*/ 1397379 w 7650973"/>
              <a:gd name="connsiteY454" fmla="*/ 3122205 h 3756794"/>
              <a:gd name="connsiteX455" fmla="*/ 1474097 w 7650973"/>
              <a:gd name="connsiteY455" fmla="*/ 3090615 h 3756794"/>
              <a:gd name="connsiteX456" fmla="*/ 1490042 w 7650973"/>
              <a:gd name="connsiteY456" fmla="*/ 3112652 h 3756794"/>
              <a:gd name="connsiteX457" fmla="*/ 1512155 w 7650973"/>
              <a:gd name="connsiteY457" fmla="*/ 3113705 h 3756794"/>
              <a:gd name="connsiteX458" fmla="*/ 1493728 w 7650973"/>
              <a:gd name="connsiteY458" fmla="*/ 3115134 h 3756794"/>
              <a:gd name="connsiteX459" fmla="*/ 1566533 w 7650973"/>
              <a:gd name="connsiteY459" fmla="*/ 3097384 h 3756794"/>
              <a:gd name="connsiteX460" fmla="*/ 1522007 w 7650973"/>
              <a:gd name="connsiteY460" fmla="*/ 3070703 h 3756794"/>
              <a:gd name="connsiteX461" fmla="*/ 611932 w 7650973"/>
              <a:gd name="connsiteY461" fmla="*/ 2923567 h 3756794"/>
              <a:gd name="connsiteX462" fmla="*/ 610954 w 7650973"/>
              <a:gd name="connsiteY462" fmla="*/ 2923642 h 3756794"/>
              <a:gd name="connsiteX463" fmla="*/ 612007 w 7650973"/>
              <a:gd name="connsiteY463" fmla="*/ 2923793 h 3756794"/>
              <a:gd name="connsiteX464" fmla="*/ 611932 w 7650973"/>
              <a:gd name="connsiteY464" fmla="*/ 2923567 h 3756794"/>
              <a:gd name="connsiteX465" fmla="*/ 2436219 w 7650973"/>
              <a:gd name="connsiteY465" fmla="*/ 2688678 h 3756794"/>
              <a:gd name="connsiteX466" fmla="*/ 2434188 w 7650973"/>
              <a:gd name="connsiteY466" fmla="*/ 2689129 h 3756794"/>
              <a:gd name="connsiteX467" fmla="*/ 2436595 w 7650973"/>
              <a:gd name="connsiteY467" fmla="*/ 2688978 h 3756794"/>
              <a:gd name="connsiteX468" fmla="*/ 2436219 w 7650973"/>
              <a:gd name="connsiteY468" fmla="*/ 2688678 h 3756794"/>
              <a:gd name="connsiteX469" fmla="*/ 17168 w 7650973"/>
              <a:gd name="connsiteY469" fmla="*/ 2662854 h 3756794"/>
              <a:gd name="connsiteX470" fmla="*/ 27415 w 7650973"/>
              <a:gd name="connsiteY470" fmla="*/ 2664409 h 3756794"/>
              <a:gd name="connsiteX471" fmla="*/ 17901 w 7650973"/>
              <a:gd name="connsiteY471" fmla="*/ 2663482 h 3756794"/>
              <a:gd name="connsiteX472" fmla="*/ 11969 w 7650973"/>
              <a:gd name="connsiteY472" fmla="*/ 2658395 h 3756794"/>
              <a:gd name="connsiteX473" fmla="*/ 17168 w 7650973"/>
              <a:gd name="connsiteY473" fmla="*/ 2662854 h 3756794"/>
              <a:gd name="connsiteX474" fmla="*/ 0 w 7650973"/>
              <a:gd name="connsiteY474" fmla="*/ 2660247 h 3756794"/>
              <a:gd name="connsiteX475" fmla="*/ 11969 w 7650973"/>
              <a:gd name="connsiteY475" fmla="*/ 2658395 h 3756794"/>
              <a:gd name="connsiteX476" fmla="*/ 3707664 w 7650973"/>
              <a:gd name="connsiteY476" fmla="*/ 2211838 h 3756794"/>
              <a:gd name="connsiteX477" fmla="*/ 3714522 w 7650973"/>
              <a:gd name="connsiteY477" fmla="*/ 2214238 h 3756794"/>
              <a:gd name="connsiteX478" fmla="*/ 3696410 w 7650973"/>
              <a:gd name="connsiteY478" fmla="*/ 2218372 h 3756794"/>
              <a:gd name="connsiteX479" fmla="*/ 3707664 w 7650973"/>
              <a:gd name="connsiteY479" fmla="*/ 2211838 h 3756794"/>
              <a:gd name="connsiteX480" fmla="*/ 3728505 w 7650973"/>
              <a:gd name="connsiteY480" fmla="*/ 2211046 h 3756794"/>
              <a:gd name="connsiteX481" fmla="*/ 3715589 w 7650973"/>
              <a:gd name="connsiteY481" fmla="*/ 2214611 h 3756794"/>
              <a:gd name="connsiteX482" fmla="*/ 3714522 w 7650973"/>
              <a:gd name="connsiteY482" fmla="*/ 2214238 h 3756794"/>
              <a:gd name="connsiteX483" fmla="*/ 4431484 w 7650973"/>
              <a:gd name="connsiteY483" fmla="*/ 2140499 h 3756794"/>
              <a:gd name="connsiteX484" fmla="*/ 4415369 w 7650973"/>
              <a:gd name="connsiteY484" fmla="*/ 2141655 h 3756794"/>
              <a:gd name="connsiteX485" fmla="*/ 4416573 w 7650973"/>
              <a:gd name="connsiteY485" fmla="*/ 2145115 h 3756794"/>
              <a:gd name="connsiteX486" fmla="*/ 4411157 w 7650973"/>
              <a:gd name="connsiteY486" fmla="*/ 2146844 h 3756794"/>
              <a:gd name="connsiteX487" fmla="*/ 4422364 w 7650973"/>
              <a:gd name="connsiteY487" fmla="*/ 2150680 h 3756794"/>
              <a:gd name="connsiteX488" fmla="*/ 4444778 w 7650973"/>
              <a:gd name="connsiteY488" fmla="*/ 2141203 h 3756794"/>
              <a:gd name="connsiteX489" fmla="*/ 4431484 w 7650973"/>
              <a:gd name="connsiteY489" fmla="*/ 2140499 h 3756794"/>
              <a:gd name="connsiteX490" fmla="*/ 4004472 w 7650973"/>
              <a:gd name="connsiteY490" fmla="*/ 2125400 h 3756794"/>
              <a:gd name="connsiteX491" fmla="*/ 3985603 w 7650973"/>
              <a:gd name="connsiteY491" fmla="*/ 2130298 h 3756794"/>
              <a:gd name="connsiteX492" fmla="*/ 4015613 w 7650973"/>
              <a:gd name="connsiteY492" fmla="*/ 2129245 h 3756794"/>
              <a:gd name="connsiteX493" fmla="*/ 4004472 w 7650973"/>
              <a:gd name="connsiteY493" fmla="*/ 2125400 h 3756794"/>
              <a:gd name="connsiteX494" fmla="*/ 5039787 w 7650973"/>
              <a:gd name="connsiteY494" fmla="*/ 2118489 h 3756794"/>
              <a:gd name="connsiteX495" fmla="*/ 5015342 w 7650973"/>
              <a:gd name="connsiteY495" fmla="*/ 2132027 h 3756794"/>
              <a:gd name="connsiteX496" fmla="*/ 5022261 w 7650973"/>
              <a:gd name="connsiteY496" fmla="*/ 2133306 h 3756794"/>
              <a:gd name="connsiteX497" fmla="*/ 5048661 w 7650973"/>
              <a:gd name="connsiteY497" fmla="*/ 2126011 h 3756794"/>
              <a:gd name="connsiteX498" fmla="*/ 5054679 w 7650973"/>
              <a:gd name="connsiteY498" fmla="*/ 2121498 h 3756794"/>
              <a:gd name="connsiteX499" fmla="*/ 5039787 w 7650973"/>
              <a:gd name="connsiteY499" fmla="*/ 2118489 h 3756794"/>
              <a:gd name="connsiteX500" fmla="*/ 4661616 w 7650973"/>
              <a:gd name="connsiteY500" fmla="*/ 2103672 h 3756794"/>
              <a:gd name="connsiteX501" fmla="*/ 4648680 w 7650973"/>
              <a:gd name="connsiteY501" fmla="*/ 2109689 h 3756794"/>
              <a:gd name="connsiteX502" fmla="*/ 4657028 w 7650973"/>
              <a:gd name="connsiteY502" fmla="*/ 2120219 h 3756794"/>
              <a:gd name="connsiteX503" fmla="*/ 4679592 w 7650973"/>
              <a:gd name="connsiteY503" fmla="*/ 2111946 h 3756794"/>
              <a:gd name="connsiteX504" fmla="*/ 4656201 w 7650973"/>
              <a:gd name="connsiteY504" fmla="*/ 2109464 h 3756794"/>
              <a:gd name="connsiteX505" fmla="*/ 4661616 w 7650973"/>
              <a:gd name="connsiteY505" fmla="*/ 2103672 h 3756794"/>
              <a:gd name="connsiteX506" fmla="*/ 4530220 w 7650973"/>
              <a:gd name="connsiteY506" fmla="*/ 2087803 h 3756794"/>
              <a:gd name="connsiteX507" fmla="*/ 4535437 w 7650973"/>
              <a:gd name="connsiteY507" fmla="*/ 2090256 h 3756794"/>
              <a:gd name="connsiteX508" fmla="*/ 4538016 w 7650973"/>
              <a:gd name="connsiteY508" fmla="*/ 2089926 h 3756794"/>
              <a:gd name="connsiteX509" fmla="*/ 4507882 w 7650973"/>
              <a:gd name="connsiteY509" fmla="*/ 2097580 h 3756794"/>
              <a:gd name="connsiteX510" fmla="*/ 4530220 w 7650973"/>
              <a:gd name="connsiteY510" fmla="*/ 2087803 h 3756794"/>
              <a:gd name="connsiteX511" fmla="*/ 4548924 w 7650973"/>
              <a:gd name="connsiteY511" fmla="*/ 2087156 h 3756794"/>
              <a:gd name="connsiteX512" fmla="*/ 4545788 w 7650973"/>
              <a:gd name="connsiteY512" fmla="*/ 2088931 h 3756794"/>
              <a:gd name="connsiteX513" fmla="*/ 4538016 w 7650973"/>
              <a:gd name="connsiteY513" fmla="*/ 2089926 h 3756794"/>
              <a:gd name="connsiteX514" fmla="*/ 4715084 w 7650973"/>
              <a:gd name="connsiteY514" fmla="*/ 2086690 h 3756794"/>
              <a:gd name="connsiteX515" fmla="*/ 4697944 w 7650973"/>
              <a:gd name="connsiteY515" fmla="*/ 2088554 h 3756794"/>
              <a:gd name="connsiteX516" fmla="*/ 4668611 w 7650973"/>
              <a:gd name="connsiteY516" fmla="*/ 2101566 h 3756794"/>
              <a:gd name="connsiteX517" fmla="*/ 4679968 w 7650973"/>
              <a:gd name="connsiteY517" fmla="*/ 2111795 h 3756794"/>
              <a:gd name="connsiteX518" fmla="*/ 4699674 w 7650973"/>
              <a:gd name="connsiteY518" fmla="*/ 2109990 h 3756794"/>
              <a:gd name="connsiteX519" fmla="*/ 4715084 w 7650973"/>
              <a:gd name="connsiteY519" fmla="*/ 2086690 h 3756794"/>
              <a:gd name="connsiteX520" fmla="*/ 4724419 w 7650973"/>
              <a:gd name="connsiteY520" fmla="*/ 2081936 h 3756794"/>
              <a:gd name="connsiteX521" fmla="*/ 4721711 w 7650973"/>
              <a:gd name="connsiteY521" fmla="*/ 2083515 h 3756794"/>
              <a:gd name="connsiteX522" fmla="*/ 4725321 w 7650973"/>
              <a:gd name="connsiteY522" fmla="*/ 2084643 h 3756794"/>
              <a:gd name="connsiteX523" fmla="*/ 4724419 w 7650973"/>
              <a:gd name="connsiteY523" fmla="*/ 2081936 h 3756794"/>
              <a:gd name="connsiteX524" fmla="*/ 4700806 w 7650973"/>
              <a:gd name="connsiteY524" fmla="*/ 2074355 h 3756794"/>
              <a:gd name="connsiteX525" fmla="*/ 4666505 w 7650973"/>
              <a:gd name="connsiteY525" fmla="*/ 2086148 h 3756794"/>
              <a:gd name="connsiteX526" fmla="*/ 4682149 w 7650973"/>
              <a:gd name="connsiteY526" fmla="*/ 2087276 h 3756794"/>
              <a:gd name="connsiteX527" fmla="*/ 4704939 w 7650973"/>
              <a:gd name="connsiteY527" fmla="*/ 2079078 h 3756794"/>
              <a:gd name="connsiteX528" fmla="*/ 4700806 w 7650973"/>
              <a:gd name="connsiteY528" fmla="*/ 2074355 h 3756794"/>
              <a:gd name="connsiteX529" fmla="*/ 4198456 w 7650973"/>
              <a:gd name="connsiteY529" fmla="*/ 2063885 h 3756794"/>
              <a:gd name="connsiteX530" fmla="*/ 4162730 w 7650973"/>
              <a:gd name="connsiteY530" fmla="*/ 2079454 h 3756794"/>
              <a:gd name="connsiteX531" fmla="*/ 4200561 w 7650973"/>
              <a:gd name="connsiteY531" fmla="*/ 2070503 h 3756794"/>
              <a:gd name="connsiteX532" fmla="*/ 4994982 w 7650973"/>
              <a:gd name="connsiteY532" fmla="*/ 2061856 h 3756794"/>
              <a:gd name="connsiteX533" fmla="*/ 4980697 w 7650973"/>
              <a:gd name="connsiteY533" fmla="*/ 2067232 h 3756794"/>
              <a:gd name="connsiteX534" fmla="*/ 4972095 w 7650973"/>
              <a:gd name="connsiteY534" fmla="*/ 2066818 h 3756794"/>
              <a:gd name="connsiteX535" fmla="*/ 4995787 w 7650973"/>
              <a:gd name="connsiteY535" fmla="*/ 2061553 h 3756794"/>
              <a:gd name="connsiteX536" fmla="*/ 4995827 w 7650973"/>
              <a:gd name="connsiteY536" fmla="*/ 2061673 h 3756794"/>
              <a:gd name="connsiteX537" fmla="*/ 4994982 w 7650973"/>
              <a:gd name="connsiteY537" fmla="*/ 2061856 h 3756794"/>
              <a:gd name="connsiteX538" fmla="*/ 5239313 w 7650973"/>
              <a:gd name="connsiteY538" fmla="*/ 2059669 h 3756794"/>
              <a:gd name="connsiteX539" fmla="*/ 5193822 w 7650973"/>
              <a:gd name="connsiteY539" fmla="*/ 2074339 h 3756794"/>
              <a:gd name="connsiteX540" fmla="*/ 5246396 w 7650973"/>
              <a:gd name="connsiteY540" fmla="*/ 2063057 h 3756794"/>
              <a:gd name="connsiteX541" fmla="*/ 5239313 w 7650973"/>
              <a:gd name="connsiteY541" fmla="*/ 2059669 h 3756794"/>
              <a:gd name="connsiteX542" fmla="*/ 5528595 w 7650973"/>
              <a:gd name="connsiteY542" fmla="*/ 2048993 h 3756794"/>
              <a:gd name="connsiteX543" fmla="*/ 5519870 w 7650973"/>
              <a:gd name="connsiteY543" fmla="*/ 2050873 h 3756794"/>
              <a:gd name="connsiteX544" fmla="*/ 5518591 w 7650973"/>
              <a:gd name="connsiteY544" fmla="*/ 2053129 h 3756794"/>
              <a:gd name="connsiteX545" fmla="*/ 5528595 w 7650973"/>
              <a:gd name="connsiteY545" fmla="*/ 2048993 h 3756794"/>
              <a:gd name="connsiteX546" fmla="*/ 4419807 w 7650973"/>
              <a:gd name="connsiteY546" fmla="*/ 2043652 h 3756794"/>
              <a:gd name="connsiteX547" fmla="*/ 4372949 w 7650973"/>
              <a:gd name="connsiteY547" fmla="*/ 2055762 h 3756794"/>
              <a:gd name="connsiteX548" fmla="*/ 4376635 w 7650973"/>
              <a:gd name="connsiteY548" fmla="*/ 2067645 h 3756794"/>
              <a:gd name="connsiteX549" fmla="*/ 4413564 w 7650973"/>
              <a:gd name="connsiteY549" fmla="*/ 2056213 h 3756794"/>
              <a:gd name="connsiteX550" fmla="*/ 4397920 w 7650973"/>
              <a:gd name="connsiteY550" fmla="*/ 2054709 h 3756794"/>
              <a:gd name="connsiteX551" fmla="*/ 4419807 w 7650973"/>
              <a:gd name="connsiteY551" fmla="*/ 2043652 h 3756794"/>
              <a:gd name="connsiteX552" fmla="*/ 5093263 w 7650973"/>
              <a:gd name="connsiteY552" fmla="*/ 2035680 h 3756794"/>
              <a:gd name="connsiteX553" fmla="*/ 5066262 w 7650973"/>
              <a:gd name="connsiteY553" fmla="*/ 2046210 h 3756794"/>
              <a:gd name="connsiteX554" fmla="*/ 5072654 w 7650973"/>
              <a:gd name="connsiteY554" fmla="*/ 2049895 h 3756794"/>
              <a:gd name="connsiteX555" fmla="*/ 5093263 w 7650973"/>
              <a:gd name="connsiteY555" fmla="*/ 2035680 h 3756794"/>
              <a:gd name="connsiteX556" fmla="*/ 4604530 w 7650973"/>
              <a:gd name="connsiteY556" fmla="*/ 2035454 h 3756794"/>
              <a:gd name="connsiteX557" fmla="*/ 4587005 w 7650973"/>
              <a:gd name="connsiteY557" fmla="*/ 2042449 h 3756794"/>
              <a:gd name="connsiteX558" fmla="*/ 4570684 w 7650973"/>
              <a:gd name="connsiteY558" fmla="*/ 2049670 h 3756794"/>
              <a:gd name="connsiteX559" fmla="*/ 4569556 w 7650973"/>
              <a:gd name="connsiteY559" fmla="*/ 2052528 h 3756794"/>
              <a:gd name="connsiteX560" fmla="*/ 4604530 w 7650973"/>
              <a:gd name="connsiteY560" fmla="*/ 2035454 h 3756794"/>
              <a:gd name="connsiteX561" fmla="*/ 4456119 w 7650973"/>
              <a:gd name="connsiteY561" fmla="*/ 2034019 h 3756794"/>
              <a:gd name="connsiteX562" fmla="*/ 4444740 w 7650973"/>
              <a:gd name="connsiteY562" fmla="*/ 2035511 h 3756794"/>
              <a:gd name="connsiteX563" fmla="*/ 4435452 w 7650973"/>
              <a:gd name="connsiteY563" fmla="*/ 2045081 h 3756794"/>
              <a:gd name="connsiteX564" fmla="*/ 4463054 w 7650973"/>
              <a:gd name="connsiteY564" fmla="*/ 2035981 h 3756794"/>
              <a:gd name="connsiteX565" fmla="*/ 4456119 w 7650973"/>
              <a:gd name="connsiteY565" fmla="*/ 2034019 h 3756794"/>
              <a:gd name="connsiteX566" fmla="*/ 4330604 w 7650973"/>
              <a:gd name="connsiteY566" fmla="*/ 2022743 h 3756794"/>
              <a:gd name="connsiteX567" fmla="*/ 4316615 w 7650973"/>
              <a:gd name="connsiteY567" fmla="*/ 2027030 h 3756794"/>
              <a:gd name="connsiteX568" fmla="*/ 4319699 w 7650973"/>
              <a:gd name="connsiteY568" fmla="*/ 2036206 h 3756794"/>
              <a:gd name="connsiteX569" fmla="*/ 4330830 w 7650973"/>
              <a:gd name="connsiteY569" fmla="*/ 2033950 h 3756794"/>
              <a:gd name="connsiteX570" fmla="*/ 4318872 w 7650973"/>
              <a:gd name="connsiteY570" fmla="*/ 2027933 h 3756794"/>
              <a:gd name="connsiteX571" fmla="*/ 4331056 w 7650973"/>
              <a:gd name="connsiteY571" fmla="*/ 2024097 h 3756794"/>
              <a:gd name="connsiteX572" fmla="*/ 4330604 w 7650973"/>
              <a:gd name="connsiteY572" fmla="*/ 2022743 h 3756794"/>
              <a:gd name="connsiteX573" fmla="*/ 5097474 w 7650973"/>
              <a:gd name="connsiteY573" fmla="*/ 2021991 h 3756794"/>
              <a:gd name="connsiteX574" fmla="*/ 5073030 w 7650973"/>
              <a:gd name="connsiteY574" fmla="*/ 2032295 h 3756794"/>
              <a:gd name="connsiteX575" fmla="*/ 5049639 w 7650973"/>
              <a:gd name="connsiteY575" fmla="*/ 2042299 h 3756794"/>
              <a:gd name="connsiteX576" fmla="*/ 5056484 w 7650973"/>
              <a:gd name="connsiteY576" fmla="*/ 2047488 h 3756794"/>
              <a:gd name="connsiteX577" fmla="*/ 5101988 w 7650973"/>
              <a:gd name="connsiteY577" fmla="*/ 2031017 h 3756794"/>
              <a:gd name="connsiteX578" fmla="*/ 5098979 w 7650973"/>
              <a:gd name="connsiteY578" fmla="*/ 2022442 h 3756794"/>
              <a:gd name="connsiteX579" fmla="*/ 5097474 w 7650973"/>
              <a:gd name="connsiteY579" fmla="*/ 2021991 h 3756794"/>
              <a:gd name="connsiteX580" fmla="*/ 4335343 w 7650973"/>
              <a:gd name="connsiteY580" fmla="*/ 2021164 h 3756794"/>
              <a:gd name="connsiteX581" fmla="*/ 4333387 w 7650973"/>
              <a:gd name="connsiteY581" fmla="*/ 2021766 h 3756794"/>
              <a:gd name="connsiteX582" fmla="*/ 4333613 w 7650973"/>
              <a:gd name="connsiteY582" fmla="*/ 2022367 h 3756794"/>
              <a:gd name="connsiteX583" fmla="*/ 4335343 w 7650973"/>
              <a:gd name="connsiteY583" fmla="*/ 2021164 h 3756794"/>
              <a:gd name="connsiteX584" fmla="*/ 5122521 w 7650973"/>
              <a:gd name="connsiteY584" fmla="*/ 2019584 h 3756794"/>
              <a:gd name="connsiteX585" fmla="*/ 5104846 w 7650973"/>
              <a:gd name="connsiteY585" fmla="*/ 2024473 h 3756794"/>
              <a:gd name="connsiteX586" fmla="*/ 5119813 w 7650973"/>
              <a:gd name="connsiteY586" fmla="*/ 2023345 h 3756794"/>
              <a:gd name="connsiteX587" fmla="*/ 5099656 w 7650973"/>
              <a:gd name="connsiteY587" fmla="*/ 2039140 h 3756794"/>
              <a:gd name="connsiteX588" fmla="*/ 5135231 w 7650973"/>
              <a:gd name="connsiteY588" fmla="*/ 2023872 h 3756794"/>
              <a:gd name="connsiteX589" fmla="*/ 5124927 w 7650973"/>
              <a:gd name="connsiteY589" fmla="*/ 2023420 h 3756794"/>
              <a:gd name="connsiteX590" fmla="*/ 5128763 w 7650973"/>
              <a:gd name="connsiteY590" fmla="*/ 2021540 h 3756794"/>
              <a:gd name="connsiteX591" fmla="*/ 5122521 w 7650973"/>
              <a:gd name="connsiteY591" fmla="*/ 2019584 h 3756794"/>
              <a:gd name="connsiteX592" fmla="*/ 4674429 w 7650973"/>
              <a:gd name="connsiteY592" fmla="*/ 2015372 h 3756794"/>
              <a:gd name="connsiteX593" fmla="*/ 4664521 w 7650973"/>
              <a:gd name="connsiteY593" fmla="*/ 2017018 h 3756794"/>
              <a:gd name="connsiteX594" fmla="*/ 4647025 w 7650973"/>
              <a:gd name="connsiteY594" fmla="*/ 2025451 h 3756794"/>
              <a:gd name="connsiteX595" fmla="*/ 4680043 w 7650973"/>
              <a:gd name="connsiteY595" fmla="*/ 2017779 h 3756794"/>
              <a:gd name="connsiteX596" fmla="*/ 4674429 w 7650973"/>
              <a:gd name="connsiteY596" fmla="*/ 2015372 h 3756794"/>
              <a:gd name="connsiteX597" fmla="*/ 5167422 w 7650973"/>
              <a:gd name="connsiteY597" fmla="*/ 2013417 h 3756794"/>
              <a:gd name="connsiteX598" fmla="*/ 5152530 w 7650973"/>
              <a:gd name="connsiteY598" fmla="*/ 2014545 h 3756794"/>
              <a:gd name="connsiteX599" fmla="*/ 5119286 w 7650973"/>
              <a:gd name="connsiteY599" fmla="*/ 2036507 h 3756794"/>
              <a:gd name="connsiteX600" fmla="*/ 5129665 w 7650973"/>
              <a:gd name="connsiteY600" fmla="*/ 2036959 h 3756794"/>
              <a:gd name="connsiteX601" fmla="*/ 5167422 w 7650973"/>
              <a:gd name="connsiteY601" fmla="*/ 2013417 h 3756794"/>
              <a:gd name="connsiteX602" fmla="*/ 4710119 w 7650973"/>
              <a:gd name="connsiteY602" fmla="*/ 2002239 h 3756794"/>
              <a:gd name="connsiteX603" fmla="*/ 4695988 w 7650973"/>
              <a:gd name="connsiteY603" fmla="*/ 2004166 h 3756794"/>
              <a:gd name="connsiteX604" fmla="*/ 4694108 w 7650973"/>
              <a:gd name="connsiteY604" fmla="*/ 2014018 h 3756794"/>
              <a:gd name="connsiteX605" fmla="*/ 4716747 w 7650973"/>
              <a:gd name="connsiteY605" fmla="*/ 2005670 h 3756794"/>
              <a:gd name="connsiteX606" fmla="*/ 4710119 w 7650973"/>
              <a:gd name="connsiteY606" fmla="*/ 2002239 h 3756794"/>
              <a:gd name="connsiteX607" fmla="*/ 4473358 w 7650973"/>
              <a:gd name="connsiteY607" fmla="*/ 1998374 h 3756794"/>
              <a:gd name="connsiteX608" fmla="*/ 4459369 w 7650973"/>
              <a:gd name="connsiteY608" fmla="*/ 2002361 h 3756794"/>
              <a:gd name="connsiteX609" fmla="*/ 4458843 w 7650973"/>
              <a:gd name="connsiteY609" fmla="*/ 2004542 h 3756794"/>
              <a:gd name="connsiteX610" fmla="*/ 4473810 w 7650973"/>
              <a:gd name="connsiteY610" fmla="*/ 2002812 h 3756794"/>
              <a:gd name="connsiteX611" fmla="*/ 4473358 w 7650973"/>
              <a:gd name="connsiteY611" fmla="*/ 1998374 h 3756794"/>
              <a:gd name="connsiteX612" fmla="*/ 5135382 w 7650973"/>
              <a:gd name="connsiteY612" fmla="*/ 1991831 h 3756794"/>
              <a:gd name="connsiteX613" fmla="*/ 5125153 w 7650973"/>
              <a:gd name="connsiteY613" fmla="*/ 1996043 h 3756794"/>
              <a:gd name="connsiteX614" fmla="*/ 5128612 w 7650973"/>
              <a:gd name="connsiteY614" fmla="*/ 1997396 h 3756794"/>
              <a:gd name="connsiteX615" fmla="*/ 5135382 w 7650973"/>
              <a:gd name="connsiteY615" fmla="*/ 1991831 h 3756794"/>
              <a:gd name="connsiteX616" fmla="*/ 4887330 w 7650973"/>
              <a:gd name="connsiteY616" fmla="*/ 1984310 h 3756794"/>
              <a:gd name="connsiteX617" fmla="*/ 4860704 w 7650973"/>
              <a:gd name="connsiteY617" fmla="*/ 1995967 h 3756794"/>
              <a:gd name="connsiteX618" fmla="*/ 4869880 w 7650973"/>
              <a:gd name="connsiteY618" fmla="*/ 1993109 h 3756794"/>
              <a:gd name="connsiteX619" fmla="*/ 4871611 w 7650973"/>
              <a:gd name="connsiteY619" fmla="*/ 1998299 h 3756794"/>
              <a:gd name="connsiteX620" fmla="*/ 4887330 w 7650973"/>
              <a:gd name="connsiteY620" fmla="*/ 1984310 h 3756794"/>
              <a:gd name="connsiteX621" fmla="*/ 4839495 w 7650973"/>
              <a:gd name="connsiteY621" fmla="*/ 1978067 h 3756794"/>
              <a:gd name="connsiteX622" fmla="*/ 4801964 w 7650973"/>
              <a:gd name="connsiteY622" fmla="*/ 1987544 h 3756794"/>
              <a:gd name="connsiteX623" fmla="*/ 4839495 w 7650973"/>
              <a:gd name="connsiteY623" fmla="*/ 1978067 h 3756794"/>
              <a:gd name="connsiteX624" fmla="*/ 4680269 w 7650973"/>
              <a:gd name="connsiteY624" fmla="*/ 1973253 h 3756794"/>
              <a:gd name="connsiteX625" fmla="*/ 4677335 w 7650973"/>
              <a:gd name="connsiteY625" fmla="*/ 1978142 h 3756794"/>
              <a:gd name="connsiteX626" fmla="*/ 4688242 w 7650973"/>
              <a:gd name="connsiteY626" fmla="*/ 1973253 h 3756794"/>
              <a:gd name="connsiteX627" fmla="*/ 4680269 w 7650973"/>
              <a:gd name="connsiteY627" fmla="*/ 1973253 h 3756794"/>
              <a:gd name="connsiteX628" fmla="*/ 4911361 w 7650973"/>
              <a:gd name="connsiteY628" fmla="*/ 1971552 h 3756794"/>
              <a:gd name="connsiteX629" fmla="*/ 4908340 w 7650973"/>
              <a:gd name="connsiteY629" fmla="*/ 1972228 h 3756794"/>
              <a:gd name="connsiteX630" fmla="*/ 4908464 w 7650973"/>
              <a:gd name="connsiteY630" fmla="*/ 1972050 h 3756794"/>
              <a:gd name="connsiteX631" fmla="*/ 4906954 w 7650973"/>
              <a:gd name="connsiteY631" fmla="*/ 1972538 h 3756794"/>
              <a:gd name="connsiteX632" fmla="*/ 4884923 w 7650973"/>
              <a:gd name="connsiteY632" fmla="*/ 1977465 h 3756794"/>
              <a:gd name="connsiteX633" fmla="*/ 4894212 w 7650973"/>
              <a:gd name="connsiteY633" fmla="*/ 1976647 h 3756794"/>
              <a:gd name="connsiteX634" fmla="*/ 4906954 w 7650973"/>
              <a:gd name="connsiteY634" fmla="*/ 1972538 h 3756794"/>
              <a:gd name="connsiteX635" fmla="*/ 4908340 w 7650973"/>
              <a:gd name="connsiteY635" fmla="*/ 1972228 h 3756794"/>
              <a:gd name="connsiteX636" fmla="*/ 4905080 w 7650973"/>
              <a:gd name="connsiteY636" fmla="*/ 1976864 h 3756794"/>
              <a:gd name="connsiteX637" fmla="*/ 4911361 w 7650973"/>
              <a:gd name="connsiteY637" fmla="*/ 1971552 h 3756794"/>
              <a:gd name="connsiteX638" fmla="*/ 4858072 w 7650973"/>
              <a:gd name="connsiteY638" fmla="*/ 1957609 h 3756794"/>
              <a:gd name="connsiteX639" fmla="*/ 4835583 w 7650973"/>
              <a:gd name="connsiteY639" fmla="*/ 1966258 h 3756794"/>
              <a:gd name="connsiteX640" fmla="*/ 4756158 w 7650973"/>
              <a:gd name="connsiteY640" fmla="*/ 1986415 h 3756794"/>
              <a:gd name="connsiteX641" fmla="*/ 4730736 w 7650973"/>
              <a:gd name="connsiteY641" fmla="*/ 2001759 h 3756794"/>
              <a:gd name="connsiteX642" fmla="*/ 4823925 w 7650973"/>
              <a:gd name="connsiteY642" fmla="*/ 1977315 h 3756794"/>
              <a:gd name="connsiteX643" fmla="*/ 4858072 w 7650973"/>
              <a:gd name="connsiteY643" fmla="*/ 1957609 h 3756794"/>
              <a:gd name="connsiteX644" fmla="*/ 4542780 w 7650973"/>
              <a:gd name="connsiteY644" fmla="*/ 1957158 h 3756794"/>
              <a:gd name="connsiteX645" fmla="*/ 4532250 w 7650973"/>
              <a:gd name="connsiteY645" fmla="*/ 1963175 h 3756794"/>
              <a:gd name="connsiteX646" fmla="*/ 4534807 w 7650973"/>
              <a:gd name="connsiteY646" fmla="*/ 1967161 h 3756794"/>
              <a:gd name="connsiteX647" fmla="*/ 4536387 w 7650973"/>
              <a:gd name="connsiteY647" fmla="*/ 1966935 h 3756794"/>
              <a:gd name="connsiteX648" fmla="*/ 4542780 w 7650973"/>
              <a:gd name="connsiteY648" fmla="*/ 1957158 h 3756794"/>
              <a:gd name="connsiteX649" fmla="*/ 4564591 w 7650973"/>
              <a:gd name="connsiteY649" fmla="*/ 1950990 h 3756794"/>
              <a:gd name="connsiteX650" fmla="*/ 4566698 w 7650973"/>
              <a:gd name="connsiteY650" fmla="*/ 1954450 h 3756794"/>
              <a:gd name="connsiteX651" fmla="*/ 4568202 w 7650973"/>
              <a:gd name="connsiteY651" fmla="*/ 1953548 h 3756794"/>
              <a:gd name="connsiteX652" fmla="*/ 4564591 w 7650973"/>
              <a:gd name="connsiteY652" fmla="*/ 1950990 h 3756794"/>
              <a:gd name="connsiteX653" fmla="*/ 4925509 w 7650973"/>
              <a:gd name="connsiteY653" fmla="*/ 1947253 h 3756794"/>
              <a:gd name="connsiteX654" fmla="*/ 4916211 w 7650973"/>
              <a:gd name="connsiteY654" fmla="*/ 1949411 h 3756794"/>
              <a:gd name="connsiteX655" fmla="*/ 4884397 w 7650973"/>
              <a:gd name="connsiteY655" fmla="*/ 1960843 h 3756794"/>
              <a:gd name="connsiteX656" fmla="*/ 4898762 w 7650973"/>
              <a:gd name="connsiteY656" fmla="*/ 1958436 h 3756794"/>
              <a:gd name="connsiteX657" fmla="*/ 4909217 w 7650973"/>
              <a:gd name="connsiteY657" fmla="*/ 1958888 h 3756794"/>
              <a:gd name="connsiteX658" fmla="*/ 4921326 w 7650973"/>
              <a:gd name="connsiteY658" fmla="*/ 1949712 h 3756794"/>
              <a:gd name="connsiteX659" fmla="*/ 4925509 w 7650973"/>
              <a:gd name="connsiteY659" fmla="*/ 1947253 h 3756794"/>
              <a:gd name="connsiteX660" fmla="*/ 4845136 w 7650973"/>
              <a:gd name="connsiteY660" fmla="*/ 1939708 h 3756794"/>
              <a:gd name="connsiteX661" fmla="*/ 4774586 w 7650973"/>
              <a:gd name="connsiteY661" fmla="*/ 1953096 h 3756794"/>
              <a:gd name="connsiteX662" fmla="*/ 4701930 w 7650973"/>
              <a:gd name="connsiteY662" fmla="*/ 1975660 h 3756794"/>
              <a:gd name="connsiteX663" fmla="*/ 4670717 w 7650973"/>
              <a:gd name="connsiteY663" fmla="*/ 1989048 h 3756794"/>
              <a:gd name="connsiteX664" fmla="*/ 4718252 w 7650973"/>
              <a:gd name="connsiteY664" fmla="*/ 1979345 h 3756794"/>
              <a:gd name="connsiteX665" fmla="*/ 4655449 w 7650973"/>
              <a:gd name="connsiteY665" fmla="*/ 2004617 h 3756794"/>
              <a:gd name="connsiteX666" fmla="*/ 4680871 w 7650973"/>
              <a:gd name="connsiteY666" fmla="*/ 2004692 h 3756794"/>
              <a:gd name="connsiteX667" fmla="*/ 4717199 w 7650973"/>
              <a:gd name="connsiteY667" fmla="*/ 1976036 h 3756794"/>
              <a:gd name="connsiteX668" fmla="*/ 4781054 w 7650973"/>
              <a:gd name="connsiteY668" fmla="*/ 1954901 h 3756794"/>
              <a:gd name="connsiteX669" fmla="*/ 4801212 w 7650973"/>
              <a:gd name="connsiteY669" fmla="*/ 1954375 h 3756794"/>
              <a:gd name="connsiteX670" fmla="*/ 4790305 w 7650973"/>
              <a:gd name="connsiteY670" fmla="*/ 1952118 h 3756794"/>
              <a:gd name="connsiteX671" fmla="*/ 4845136 w 7650973"/>
              <a:gd name="connsiteY671" fmla="*/ 1939708 h 3756794"/>
              <a:gd name="connsiteX672" fmla="*/ 4935842 w 7650973"/>
              <a:gd name="connsiteY672" fmla="*/ 1916468 h 3756794"/>
              <a:gd name="connsiteX673" fmla="*/ 4935015 w 7650973"/>
              <a:gd name="connsiteY673" fmla="*/ 1916768 h 3756794"/>
              <a:gd name="connsiteX674" fmla="*/ 4933210 w 7650973"/>
              <a:gd name="connsiteY674" fmla="*/ 1917521 h 3756794"/>
              <a:gd name="connsiteX675" fmla="*/ 4935767 w 7650973"/>
              <a:gd name="connsiteY675" fmla="*/ 1917295 h 3756794"/>
              <a:gd name="connsiteX676" fmla="*/ 4935842 w 7650973"/>
              <a:gd name="connsiteY676" fmla="*/ 1916468 h 3756794"/>
              <a:gd name="connsiteX677" fmla="*/ 5327099 w 7650973"/>
              <a:gd name="connsiteY677" fmla="*/ 1914662 h 3756794"/>
              <a:gd name="connsiteX678" fmla="*/ 5298668 w 7650973"/>
              <a:gd name="connsiteY678" fmla="*/ 1922109 h 3756794"/>
              <a:gd name="connsiteX679" fmla="*/ 5310176 w 7650973"/>
              <a:gd name="connsiteY679" fmla="*/ 1925719 h 3756794"/>
              <a:gd name="connsiteX680" fmla="*/ 5322587 w 7650973"/>
              <a:gd name="connsiteY680" fmla="*/ 1919626 h 3756794"/>
              <a:gd name="connsiteX681" fmla="*/ 5327099 w 7650973"/>
              <a:gd name="connsiteY681" fmla="*/ 1914662 h 3756794"/>
              <a:gd name="connsiteX682" fmla="*/ 5368466 w 7650973"/>
              <a:gd name="connsiteY682" fmla="*/ 1903531 h 3756794"/>
              <a:gd name="connsiteX683" fmla="*/ 5364029 w 7650973"/>
              <a:gd name="connsiteY683" fmla="*/ 1905035 h 3756794"/>
              <a:gd name="connsiteX684" fmla="*/ 5359667 w 7650973"/>
              <a:gd name="connsiteY684" fmla="*/ 1904734 h 3756794"/>
              <a:gd name="connsiteX685" fmla="*/ 5365985 w 7650973"/>
              <a:gd name="connsiteY685" fmla="*/ 1910526 h 3756794"/>
              <a:gd name="connsiteX686" fmla="*/ 5368466 w 7650973"/>
              <a:gd name="connsiteY686" fmla="*/ 1903531 h 3756794"/>
              <a:gd name="connsiteX687" fmla="*/ 5385014 w 7650973"/>
              <a:gd name="connsiteY687" fmla="*/ 1896536 h 3756794"/>
              <a:gd name="connsiteX688" fmla="*/ 5388699 w 7650973"/>
              <a:gd name="connsiteY688" fmla="*/ 1898943 h 3756794"/>
              <a:gd name="connsiteX689" fmla="*/ 5389526 w 7650973"/>
              <a:gd name="connsiteY689" fmla="*/ 1899319 h 3756794"/>
              <a:gd name="connsiteX690" fmla="*/ 5391933 w 7650973"/>
              <a:gd name="connsiteY690" fmla="*/ 1897514 h 3756794"/>
              <a:gd name="connsiteX691" fmla="*/ 5385014 w 7650973"/>
              <a:gd name="connsiteY691" fmla="*/ 1896536 h 3756794"/>
              <a:gd name="connsiteX692" fmla="*/ 5390804 w 7650973"/>
              <a:gd name="connsiteY692" fmla="*/ 1880817 h 3756794"/>
              <a:gd name="connsiteX693" fmla="*/ 5368692 w 7650973"/>
              <a:gd name="connsiteY693" fmla="*/ 1890218 h 3756794"/>
              <a:gd name="connsiteX694" fmla="*/ 5324918 w 7650973"/>
              <a:gd name="connsiteY694" fmla="*/ 1895934 h 3756794"/>
              <a:gd name="connsiteX695" fmla="*/ 5305814 w 7650973"/>
              <a:gd name="connsiteY695" fmla="*/ 1913835 h 3756794"/>
              <a:gd name="connsiteX696" fmla="*/ 5331762 w 7650973"/>
              <a:gd name="connsiteY696" fmla="*/ 1910225 h 3756794"/>
              <a:gd name="connsiteX697" fmla="*/ 5335749 w 7650973"/>
              <a:gd name="connsiteY697" fmla="*/ 1907367 h 3756794"/>
              <a:gd name="connsiteX698" fmla="*/ 5353424 w 7650973"/>
              <a:gd name="connsiteY698" fmla="*/ 1902102 h 3756794"/>
              <a:gd name="connsiteX699" fmla="*/ 5379748 w 7650973"/>
              <a:gd name="connsiteY699" fmla="*/ 1892174 h 3756794"/>
              <a:gd name="connsiteX700" fmla="*/ 5390804 w 7650973"/>
              <a:gd name="connsiteY700" fmla="*/ 1880817 h 3756794"/>
              <a:gd name="connsiteX701" fmla="*/ 5296717 w 7650973"/>
              <a:gd name="connsiteY701" fmla="*/ 1871345 h 3756794"/>
              <a:gd name="connsiteX702" fmla="*/ 5282122 w 7650973"/>
              <a:gd name="connsiteY702" fmla="*/ 1876454 h 3756794"/>
              <a:gd name="connsiteX703" fmla="*/ 5294231 w 7650973"/>
              <a:gd name="connsiteY703" fmla="*/ 1881794 h 3756794"/>
              <a:gd name="connsiteX704" fmla="*/ 5296717 w 7650973"/>
              <a:gd name="connsiteY704" fmla="*/ 1871345 h 3756794"/>
              <a:gd name="connsiteX705" fmla="*/ 5056182 w 7650973"/>
              <a:gd name="connsiteY705" fmla="*/ 1869159 h 3756794"/>
              <a:gd name="connsiteX706" fmla="*/ 5053701 w 7650973"/>
              <a:gd name="connsiteY706" fmla="*/ 1869836 h 3756794"/>
              <a:gd name="connsiteX707" fmla="*/ 5050767 w 7650973"/>
              <a:gd name="connsiteY707" fmla="*/ 1874800 h 3756794"/>
              <a:gd name="connsiteX708" fmla="*/ 5060169 w 7650973"/>
              <a:gd name="connsiteY708" fmla="*/ 1872393 h 3756794"/>
              <a:gd name="connsiteX709" fmla="*/ 5056182 w 7650973"/>
              <a:gd name="connsiteY709" fmla="*/ 1869159 h 3756794"/>
              <a:gd name="connsiteX710" fmla="*/ 5507459 w 7650973"/>
              <a:gd name="connsiteY710" fmla="*/ 1850205 h 3756794"/>
              <a:gd name="connsiteX711" fmla="*/ 5500315 w 7650973"/>
              <a:gd name="connsiteY711" fmla="*/ 1858403 h 3756794"/>
              <a:gd name="connsiteX712" fmla="*/ 5467070 w 7650973"/>
              <a:gd name="connsiteY712" fmla="*/ 1865022 h 3756794"/>
              <a:gd name="connsiteX713" fmla="*/ 5454134 w 7650973"/>
              <a:gd name="connsiteY713" fmla="*/ 1877432 h 3756794"/>
              <a:gd name="connsiteX714" fmla="*/ 5457218 w 7650973"/>
              <a:gd name="connsiteY714" fmla="*/ 1878259 h 3756794"/>
              <a:gd name="connsiteX715" fmla="*/ 5460828 w 7650973"/>
              <a:gd name="connsiteY715" fmla="*/ 1879388 h 3756794"/>
              <a:gd name="connsiteX716" fmla="*/ 5502195 w 7650973"/>
              <a:gd name="connsiteY716" fmla="*/ 1863668 h 3756794"/>
              <a:gd name="connsiteX717" fmla="*/ 5505805 w 7650973"/>
              <a:gd name="connsiteY717" fmla="*/ 1855846 h 3756794"/>
              <a:gd name="connsiteX718" fmla="*/ 5515131 w 7650973"/>
              <a:gd name="connsiteY718" fmla="*/ 1860133 h 3756794"/>
              <a:gd name="connsiteX719" fmla="*/ 5520772 w 7650973"/>
              <a:gd name="connsiteY719" fmla="*/ 1858779 h 3756794"/>
              <a:gd name="connsiteX720" fmla="*/ 5528745 w 7650973"/>
              <a:gd name="connsiteY720" fmla="*/ 1854116 h 3756794"/>
              <a:gd name="connsiteX721" fmla="*/ 5528896 w 7650973"/>
              <a:gd name="connsiteY721" fmla="*/ 1853665 h 3756794"/>
              <a:gd name="connsiteX722" fmla="*/ 5507459 w 7650973"/>
              <a:gd name="connsiteY722" fmla="*/ 1850205 h 3756794"/>
              <a:gd name="connsiteX723" fmla="*/ 5430667 w 7650973"/>
              <a:gd name="connsiteY723" fmla="*/ 1849754 h 3756794"/>
              <a:gd name="connsiteX724" fmla="*/ 5419687 w 7650973"/>
              <a:gd name="connsiteY724" fmla="*/ 1857651 h 3756794"/>
              <a:gd name="connsiteX725" fmla="*/ 5364104 w 7650973"/>
              <a:gd name="connsiteY725" fmla="*/ 1863367 h 3756794"/>
              <a:gd name="connsiteX726" fmla="*/ 5325219 w 7650973"/>
              <a:gd name="connsiteY726" fmla="*/ 1882547 h 3756794"/>
              <a:gd name="connsiteX727" fmla="*/ 5282574 w 7650973"/>
              <a:gd name="connsiteY727" fmla="*/ 1891647 h 3756794"/>
              <a:gd name="connsiteX728" fmla="*/ 5358012 w 7650973"/>
              <a:gd name="connsiteY728" fmla="*/ 1888338 h 3756794"/>
              <a:gd name="connsiteX729" fmla="*/ 5389677 w 7650973"/>
              <a:gd name="connsiteY729" fmla="*/ 1877357 h 3756794"/>
              <a:gd name="connsiteX730" fmla="*/ 5351017 w 7650973"/>
              <a:gd name="connsiteY730" fmla="*/ 1883223 h 3756794"/>
              <a:gd name="connsiteX731" fmla="*/ 5429388 w 7650973"/>
              <a:gd name="connsiteY731" fmla="*/ 1859907 h 3756794"/>
              <a:gd name="connsiteX732" fmla="*/ 5430667 w 7650973"/>
              <a:gd name="connsiteY732" fmla="*/ 1849754 h 3756794"/>
              <a:gd name="connsiteX733" fmla="*/ 5486174 w 7650973"/>
              <a:gd name="connsiteY733" fmla="*/ 1848475 h 3756794"/>
              <a:gd name="connsiteX734" fmla="*/ 5403215 w 7650973"/>
              <a:gd name="connsiteY734" fmla="*/ 1872618 h 3756794"/>
              <a:gd name="connsiteX735" fmla="*/ 5405771 w 7650973"/>
              <a:gd name="connsiteY735" fmla="*/ 1879388 h 3756794"/>
              <a:gd name="connsiteX736" fmla="*/ 5486174 w 7650973"/>
              <a:gd name="connsiteY736" fmla="*/ 1848475 h 3756794"/>
              <a:gd name="connsiteX737" fmla="*/ 5562516 w 7650973"/>
              <a:gd name="connsiteY737" fmla="*/ 1843511 h 3756794"/>
              <a:gd name="connsiteX738" fmla="*/ 5546269 w 7650973"/>
              <a:gd name="connsiteY738" fmla="*/ 1856673 h 3756794"/>
              <a:gd name="connsiteX739" fmla="*/ 5562516 w 7650973"/>
              <a:gd name="connsiteY739" fmla="*/ 1843511 h 3756794"/>
              <a:gd name="connsiteX740" fmla="*/ 5450290 w 7650973"/>
              <a:gd name="connsiteY740" fmla="*/ 1843128 h 3756794"/>
              <a:gd name="connsiteX741" fmla="*/ 5435707 w 7650973"/>
              <a:gd name="connsiteY741" fmla="*/ 1849603 h 3756794"/>
              <a:gd name="connsiteX742" fmla="*/ 5437587 w 7650973"/>
              <a:gd name="connsiteY742" fmla="*/ 1854868 h 3756794"/>
              <a:gd name="connsiteX743" fmla="*/ 5450290 w 7650973"/>
              <a:gd name="connsiteY743" fmla="*/ 1843128 h 3756794"/>
              <a:gd name="connsiteX744" fmla="*/ 5746185 w 7650973"/>
              <a:gd name="connsiteY744" fmla="*/ 1841556 h 3756794"/>
              <a:gd name="connsiteX745" fmla="*/ 5742124 w 7650973"/>
              <a:gd name="connsiteY745" fmla="*/ 1847272 h 3756794"/>
              <a:gd name="connsiteX746" fmla="*/ 5750397 w 7650973"/>
              <a:gd name="connsiteY746" fmla="*/ 1843962 h 3756794"/>
              <a:gd name="connsiteX747" fmla="*/ 5746185 w 7650973"/>
              <a:gd name="connsiteY747" fmla="*/ 1841556 h 3756794"/>
              <a:gd name="connsiteX748" fmla="*/ 5537338 w 7650973"/>
              <a:gd name="connsiteY748" fmla="*/ 1831976 h 3756794"/>
              <a:gd name="connsiteX749" fmla="*/ 5523480 w 7650973"/>
              <a:gd name="connsiteY749" fmla="*/ 1838547 h 3756794"/>
              <a:gd name="connsiteX750" fmla="*/ 5547247 w 7650973"/>
              <a:gd name="connsiteY750" fmla="*/ 1833583 h 3756794"/>
              <a:gd name="connsiteX751" fmla="*/ 5537338 w 7650973"/>
              <a:gd name="connsiteY751" fmla="*/ 1831976 h 3756794"/>
              <a:gd name="connsiteX752" fmla="*/ 5474817 w 7650973"/>
              <a:gd name="connsiteY752" fmla="*/ 1831552 h 3756794"/>
              <a:gd name="connsiteX753" fmla="*/ 5483090 w 7650973"/>
              <a:gd name="connsiteY753" fmla="*/ 1839901 h 3756794"/>
              <a:gd name="connsiteX754" fmla="*/ 5474817 w 7650973"/>
              <a:gd name="connsiteY754" fmla="*/ 1831552 h 3756794"/>
              <a:gd name="connsiteX755" fmla="*/ 5229172 w 7650973"/>
              <a:gd name="connsiteY755" fmla="*/ 1829221 h 3756794"/>
              <a:gd name="connsiteX756" fmla="*/ 5223456 w 7650973"/>
              <a:gd name="connsiteY756" fmla="*/ 1834561 h 3756794"/>
              <a:gd name="connsiteX757" fmla="*/ 5230451 w 7650973"/>
              <a:gd name="connsiteY757" fmla="*/ 1831627 h 3756794"/>
              <a:gd name="connsiteX758" fmla="*/ 5229172 w 7650973"/>
              <a:gd name="connsiteY758" fmla="*/ 1829221 h 3756794"/>
              <a:gd name="connsiteX759" fmla="*/ 5233685 w 7650973"/>
              <a:gd name="connsiteY759" fmla="*/ 1826664 h 3756794"/>
              <a:gd name="connsiteX760" fmla="*/ 5234963 w 7650973"/>
              <a:gd name="connsiteY760" fmla="*/ 1830123 h 3756794"/>
              <a:gd name="connsiteX761" fmla="*/ 5239101 w 7650973"/>
              <a:gd name="connsiteY761" fmla="*/ 1828995 h 3756794"/>
              <a:gd name="connsiteX762" fmla="*/ 5233685 w 7650973"/>
              <a:gd name="connsiteY762" fmla="*/ 1826664 h 3756794"/>
              <a:gd name="connsiteX763" fmla="*/ 5629380 w 7650973"/>
              <a:gd name="connsiteY763" fmla="*/ 1807258 h 3756794"/>
              <a:gd name="connsiteX764" fmla="*/ 5580567 w 7650973"/>
              <a:gd name="connsiteY764" fmla="*/ 1827265 h 3756794"/>
              <a:gd name="connsiteX765" fmla="*/ 5629380 w 7650973"/>
              <a:gd name="connsiteY765" fmla="*/ 1807258 h 3756794"/>
              <a:gd name="connsiteX766" fmla="*/ 5454766 w 7650973"/>
              <a:gd name="connsiteY766" fmla="*/ 1801572 h 3756794"/>
              <a:gd name="connsiteX767" fmla="*/ 5427583 w 7650973"/>
              <a:gd name="connsiteY767" fmla="*/ 1814253 h 3756794"/>
              <a:gd name="connsiteX768" fmla="*/ 5459624 w 7650973"/>
              <a:gd name="connsiteY768" fmla="*/ 1804551 h 3756794"/>
              <a:gd name="connsiteX769" fmla="*/ 5454766 w 7650973"/>
              <a:gd name="connsiteY769" fmla="*/ 1801572 h 3756794"/>
              <a:gd name="connsiteX770" fmla="*/ 5480007 w 7650973"/>
              <a:gd name="connsiteY770" fmla="*/ 1790712 h 3756794"/>
              <a:gd name="connsiteX771" fmla="*/ 5465340 w 7650973"/>
              <a:gd name="connsiteY771" fmla="*/ 1791539 h 3756794"/>
              <a:gd name="connsiteX772" fmla="*/ 5461054 w 7650973"/>
              <a:gd name="connsiteY772" fmla="*/ 1794397 h 3756794"/>
              <a:gd name="connsiteX773" fmla="*/ 5480007 w 7650973"/>
              <a:gd name="connsiteY773" fmla="*/ 1790712 h 3756794"/>
              <a:gd name="connsiteX774" fmla="*/ 5576731 w 7650973"/>
              <a:gd name="connsiteY774" fmla="*/ 1763109 h 3756794"/>
              <a:gd name="connsiteX775" fmla="*/ 5552738 w 7650973"/>
              <a:gd name="connsiteY775" fmla="*/ 1766644 h 3756794"/>
              <a:gd name="connsiteX776" fmla="*/ 5550857 w 7650973"/>
              <a:gd name="connsiteY776" fmla="*/ 1767396 h 3756794"/>
              <a:gd name="connsiteX777" fmla="*/ 5544163 w 7650973"/>
              <a:gd name="connsiteY777" fmla="*/ 1771231 h 3756794"/>
              <a:gd name="connsiteX778" fmla="*/ 5576731 w 7650973"/>
              <a:gd name="connsiteY778" fmla="*/ 1763109 h 3756794"/>
              <a:gd name="connsiteX779" fmla="*/ 5989123 w 7650973"/>
              <a:gd name="connsiteY779" fmla="*/ 1761529 h 3756794"/>
              <a:gd name="connsiteX780" fmla="*/ 5974457 w 7650973"/>
              <a:gd name="connsiteY780" fmla="*/ 1765816 h 3756794"/>
              <a:gd name="connsiteX781" fmla="*/ 5982579 w 7650973"/>
              <a:gd name="connsiteY781" fmla="*/ 1765290 h 3756794"/>
              <a:gd name="connsiteX782" fmla="*/ 5971373 w 7650973"/>
              <a:gd name="connsiteY782" fmla="*/ 1775820 h 3756794"/>
              <a:gd name="connsiteX783" fmla="*/ 5989123 w 7650973"/>
              <a:gd name="connsiteY783" fmla="*/ 1761529 h 3756794"/>
              <a:gd name="connsiteX784" fmla="*/ 5586885 w 7650973"/>
              <a:gd name="connsiteY784" fmla="*/ 1747840 h 3756794"/>
              <a:gd name="connsiteX785" fmla="*/ 5568984 w 7650973"/>
              <a:gd name="connsiteY785" fmla="*/ 1759498 h 3756794"/>
              <a:gd name="connsiteX786" fmla="*/ 5586885 w 7650973"/>
              <a:gd name="connsiteY786" fmla="*/ 1747840 h 3756794"/>
              <a:gd name="connsiteX787" fmla="*/ 5599144 w 7650973"/>
              <a:gd name="connsiteY787" fmla="*/ 1741447 h 3756794"/>
              <a:gd name="connsiteX788" fmla="*/ 5580492 w 7650973"/>
              <a:gd name="connsiteY788" fmla="*/ 1759874 h 3756794"/>
              <a:gd name="connsiteX789" fmla="*/ 5607493 w 7650973"/>
              <a:gd name="connsiteY789" fmla="*/ 1749871 h 3756794"/>
              <a:gd name="connsiteX790" fmla="*/ 5599144 w 7650973"/>
              <a:gd name="connsiteY790" fmla="*/ 1741447 h 3756794"/>
              <a:gd name="connsiteX791" fmla="*/ 6038989 w 7650973"/>
              <a:gd name="connsiteY791" fmla="*/ 1735355 h 3756794"/>
              <a:gd name="connsiteX792" fmla="*/ 6027181 w 7650973"/>
              <a:gd name="connsiteY792" fmla="*/ 1742124 h 3756794"/>
              <a:gd name="connsiteX793" fmla="*/ 6037936 w 7650973"/>
              <a:gd name="connsiteY793" fmla="*/ 1736408 h 3756794"/>
              <a:gd name="connsiteX794" fmla="*/ 6038989 w 7650973"/>
              <a:gd name="connsiteY794" fmla="*/ 1735355 h 3756794"/>
              <a:gd name="connsiteX795" fmla="*/ 5622310 w 7650973"/>
              <a:gd name="connsiteY795" fmla="*/ 1728586 h 3756794"/>
              <a:gd name="connsiteX796" fmla="*/ 5628553 w 7650973"/>
              <a:gd name="connsiteY796" fmla="*/ 1738213 h 3756794"/>
              <a:gd name="connsiteX797" fmla="*/ 5640060 w 7650973"/>
              <a:gd name="connsiteY797" fmla="*/ 1730316 h 3756794"/>
              <a:gd name="connsiteX798" fmla="*/ 5622310 w 7650973"/>
              <a:gd name="connsiteY798" fmla="*/ 1728586 h 3756794"/>
              <a:gd name="connsiteX799" fmla="*/ 5680675 w 7650973"/>
              <a:gd name="connsiteY799" fmla="*/ 1714446 h 3756794"/>
              <a:gd name="connsiteX800" fmla="*/ 5673003 w 7650973"/>
              <a:gd name="connsiteY800" fmla="*/ 1718582 h 3756794"/>
              <a:gd name="connsiteX801" fmla="*/ 5681051 w 7650973"/>
              <a:gd name="connsiteY801" fmla="*/ 1715649 h 3756794"/>
              <a:gd name="connsiteX802" fmla="*/ 5680675 w 7650973"/>
              <a:gd name="connsiteY802" fmla="*/ 1714446 h 3756794"/>
              <a:gd name="connsiteX803" fmla="*/ 6179561 w 7650973"/>
              <a:gd name="connsiteY803" fmla="*/ 1701961 h 3756794"/>
              <a:gd name="connsiteX804" fmla="*/ 6169709 w 7650973"/>
              <a:gd name="connsiteY804" fmla="*/ 1704743 h 3756794"/>
              <a:gd name="connsiteX805" fmla="*/ 6174372 w 7650973"/>
              <a:gd name="connsiteY805" fmla="*/ 1704217 h 3756794"/>
              <a:gd name="connsiteX806" fmla="*/ 6208894 w 7650973"/>
              <a:gd name="connsiteY806" fmla="*/ 1576130 h 3756794"/>
              <a:gd name="connsiteX807" fmla="*/ 6194754 w 7650973"/>
              <a:gd name="connsiteY807" fmla="*/ 1582823 h 3756794"/>
              <a:gd name="connsiteX808" fmla="*/ 6200471 w 7650973"/>
              <a:gd name="connsiteY808" fmla="*/ 1587412 h 3756794"/>
              <a:gd name="connsiteX809" fmla="*/ 6207240 w 7650973"/>
              <a:gd name="connsiteY809" fmla="*/ 1584628 h 3756794"/>
              <a:gd name="connsiteX810" fmla="*/ 6208894 w 7650973"/>
              <a:gd name="connsiteY810" fmla="*/ 1576130 h 3756794"/>
              <a:gd name="connsiteX811" fmla="*/ 7650973 w 7650973"/>
              <a:gd name="connsiteY811" fmla="*/ 0 h 3756794"/>
              <a:gd name="connsiteX812" fmla="*/ 7650973 w 7650973"/>
              <a:gd name="connsiteY812" fmla="*/ 160817 h 3756794"/>
              <a:gd name="connsiteX813" fmla="*/ 7635456 w 7650973"/>
              <a:gd name="connsiteY813" fmla="*/ 171756 h 3756794"/>
              <a:gd name="connsiteX814" fmla="*/ 7650973 w 7650973"/>
              <a:gd name="connsiteY814" fmla="*/ 166244 h 3756794"/>
              <a:gd name="connsiteX815" fmla="*/ 7650973 w 7650973"/>
              <a:gd name="connsiteY815" fmla="*/ 2876069 h 3756794"/>
              <a:gd name="connsiteX816" fmla="*/ 7639668 w 7650973"/>
              <a:gd name="connsiteY816" fmla="*/ 2884382 h 3756794"/>
              <a:gd name="connsiteX817" fmla="*/ 7615977 w 7650973"/>
              <a:gd name="connsiteY817" fmla="*/ 2895362 h 3756794"/>
              <a:gd name="connsiteX818" fmla="*/ 7608831 w 7650973"/>
              <a:gd name="connsiteY818" fmla="*/ 2907397 h 3756794"/>
              <a:gd name="connsiteX819" fmla="*/ 7498870 w 7650973"/>
              <a:gd name="connsiteY819" fmla="*/ 2989078 h 3756794"/>
              <a:gd name="connsiteX820" fmla="*/ 7394474 w 7650973"/>
              <a:gd name="connsiteY820" fmla="*/ 3041953 h 3756794"/>
              <a:gd name="connsiteX821" fmla="*/ 7393873 w 7650973"/>
              <a:gd name="connsiteY821" fmla="*/ 3049173 h 3756794"/>
              <a:gd name="connsiteX822" fmla="*/ 7405606 w 7650973"/>
              <a:gd name="connsiteY822" fmla="*/ 3049850 h 3756794"/>
              <a:gd name="connsiteX823" fmla="*/ 7392443 w 7650973"/>
              <a:gd name="connsiteY823" fmla="*/ 3056769 h 3756794"/>
              <a:gd name="connsiteX824" fmla="*/ 7355965 w 7650973"/>
              <a:gd name="connsiteY824" fmla="*/ 3076400 h 3756794"/>
              <a:gd name="connsiteX825" fmla="*/ 7325579 w 7650973"/>
              <a:gd name="connsiteY825" fmla="*/ 3091969 h 3756794"/>
              <a:gd name="connsiteX826" fmla="*/ 7340397 w 7650973"/>
              <a:gd name="connsiteY826" fmla="*/ 3080612 h 3756794"/>
              <a:gd name="connsiteX827" fmla="*/ 7299255 w 7650973"/>
              <a:gd name="connsiteY827" fmla="*/ 3102799 h 3756794"/>
              <a:gd name="connsiteX828" fmla="*/ 7282107 w 7650973"/>
              <a:gd name="connsiteY828" fmla="*/ 3112051 h 3756794"/>
              <a:gd name="connsiteX829" fmla="*/ 7272930 w 7650973"/>
              <a:gd name="connsiteY829" fmla="*/ 3117015 h 3756794"/>
              <a:gd name="connsiteX830" fmla="*/ 7236828 w 7650973"/>
              <a:gd name="connsiteY830" fmla="*/ 3134614 h 3756794"/>
              <a:gd name="connsiteX831" fmla="*/ 7197717 w 7650973"/>
              <a:gd name="connsiteY831" fmla="*/ 3148002 h 3756794"/>
              <a:gd name="connsiteX832" fmla="*/ 7174552 w 7650973"/>
              <a:gd name="connsiteY832" fmla="*/ 3164023 h 3756794"/>
              <a:gd name="connsiteX833" fmla="*/ 7090765 w 7650973"/>
              <a:gd name="connsiteY833" fmla="*/ 3197567 h 3756794"/>
              <a:gd name="connsiteX834" fmla="*/ 7045337 w 7650973"/>
              <a:gd name="connsiteY834" fmla="*/ 3217875 h 3756794"/>
              <a:gd name="connsiteX835" fmla="*/ 7146573 w 7650973"/>
              <a:gd name="connsiteY835" fmla="*/ 3165151 h 3756794"/>
              <a:gd name="connsiteX836" fmla="*/ 7129801 w 7650973"/>
              <a:gd name="connsiteY836" fmla="*/ 3167558 h 3756794"/>
              <a:gd name="connsiteX837" fmla="*/ 7011565 w 7650973"/>
              <a:gd name="connsiteY837" fmla="*/ 3201103 h 3756794"/>
              <a:gd name="connsiteX838" fmla="*/ 6977570 w 7650973"/>
              <a:gd name="connsiteY838" fmla="*/ 3215543 h 3756794"/>
              <a:gd name="connsiteX839" fmla="*/ 6932292 w 7650973"/>
              <a:gd name="connsiteY839" fmla="*/ 3269772 h 3756794"/>
              <a:gd name="connsiteX840" fmla="*/ 7038116 w 7650973"/>
              <a:gd name="connsiteY840" fmla="*/ 3224870 h 3756794"/>
              <a:gd name="connsiteX841" fmla="*/ 6931389 w 7650973"/>
              <a:gd name="connsiteY841" fmla="*/ 3275488 h 3756794"/>
              <a:gd name="connsiteX842" fmla="*/ 6927102 w 7650973"/>
              <a:gd name="connsiteY842" fmla="*/ 3274059 h 3756794"/>
              <a:gd name="connsiteX843" fmla="*/ 6922740 w 7650973"/>
              <a:gd name="connsiteY843" fmla="*/ 3277519 h 3756794"/>
              <a:gd name="connsiteX844" fmla="*/ 6920183 w 7650973"/>
              <a:gd name="connsiteY844" fmla="*/ 3285341 h 3756794"/>
              <a:gd name="connsiteX845" fmla="*/ 6918602 w 7650973"/>
              <a:gd name="connsiteY845" fmla="*/ 3280377 h 3756794"/>
              <a:gd name="connsiteX846" fmla="*/ 6918527 w 7650973"/>
              <a:gd name="connsiteY846" fmla="*/ 3280377 h 3756794"/>
              <a:gd name="connsiteX847" fmla="*/ 6812026 w 7650973"/>
              <a:gd name="connsiteY847" fmla="*/ 3322270 h 3756794"/>
              <a:gd name="connsiteX848" fmla="*/ 6763514 w 7650973"/>
              <a:gd name="connsiteY848" fmla="*/ 3346564 h 3756794"/>
              <a:gd name="connsiteX849" fmla="*/ 6759828 w 7650973"/>
              <a:gd name="connsiteY849" fmla="*/ 3349873 h 3756794"/>
              <a:gd name="connsiteX850" fmla="*/ 6757422 w 7650973"/>
              <a:gd name="connsiteY850" fmla="*/ 3341600 h 3756794"/>
              <a:gd name="connsiteX851" fmla="*/ 6786078 w 7650973"/>
              <a:gd name="connsiteY851" fmla="*/ 3326708 h 3756794"/>
              <a:gd name="connsiteX852" fmla="*/ 6803828 w 7650973"/>
              <a:gd name="connsiteY852" fmla="*/ 3323324 h 3756794"/>
              <a:gd name="connsiteX853" fmla="*/ 6775999 w 7650973"/>
              <a:gd name="connsiteY853" fmla="*/ 3324377 h 3756794"/>
              <a:gd name="connsiteX854" fmla="*/ 6694695 w 7650973"/>
              <a:gd name="connsiteY854" fmla="*/ 3331747 h 3756794"/>
              <a:gd name="connsiteX855" fmla="*/ 6615571 w 7650973"/>
              <a:gd name="connsiteY855" fmla="*/ 3370708 h 3756794"/>
              <a:gd name="connsiteX856" fmla="*/ 6600828 w 7650973"/>
              <a:gd name="connsiteY856" fmla="*/ 3368451 h 3756794"/>
              <a:gd name="connsiteX857" fmla="*/ 6556904 w 7650973"/>
              <a:gd name="connsiteY857" fmla="*/ 3395979 h 3756794"/>
              <a:gd name="connsiteX858" fmla="*/ 6571721 w 7650973"/>
              <a:gd name="connsiteY858" fmla="*/ 3381914 h 3756794"/>
              <a:gd name="connsiteX859" fmla="*/ 6545547 w 7650973"/>
              <a:gd name="connsiteY859" fmla="*/ 3388984 h 3756794"/>
              <a:gd name="connsiteX860" fmla="*/ 6534942 w 7650973"/>
              <a:gd name="connsiteY860" fmla="*/ 3401620 h 3756794"/>
              <a:gd name="connsiteX861" fmla="*/ 6519825 w 7650973"/>
              <a:gd name="connsiteY861" fmla="*/ 3397709 h 3756794"/>
              <a:gd name="connsiteX862" fmla="*/ 6517794 w 7650973"/>
              <a:gd name="connsiteY862" fmla="*/ 3407487 h 3756794"/>
              <a:gd name="connsiteX863" fmla="*/ 6406253 w 7650973"/>
              <a:gd name="connsiteY863" fmla="*/ 3442235 h 3756794"/>
              <a:gd name="connsiteX864" fmla="*/ 6343450 w 7650973"/>
              <a:gd name="connsiteY864" fmla="*/ 3465100 h 3756794"/>
              <a:gd name="connsiteX865" fmla="*/ 6310658 w 7650973"/>
              <a:gd name="connsiteY865" fmla="*/ 3475780 h 3756794"/>
              <a:gd name="connsiteX866" fmla="*/ 6277263 w 7650973"/>
              <a:gd name="connsiteY866" fmla="*/ 3484429 h 3756794"/>
              <a:gd name="connsiteX867" fmla="*/ 6146092 w 7650973"/>
              <a:gd name="connsiteY867" fmla="*/ 3527827 h 3756794"/>
              <a:gd name="connsiteX868" fmla="*/ 6008076 w 7650973"/>
              <a:gd name="connsiteY868" fmla="*/ 3569194 h 3756794"/>
              <a:gd name="connsiteX869" fmla="*/ 5978593 w 7650973"/>
              <a:gd name="connsiteY869" fmla="*/ 3581454 h 3756794"/>
              <a:gd name="connsiteX870" fmla="*/ 5973554 w 7650973"/>
              <a:gd name="connsiteY870" fmla="*/ 3579423 h 3756794"/>
              <a:gd name="connsiteX871" fmla="*/ 5953472 w 7650973"/>
              <a:gd name="connsiteY871" fmla="*/ 3592435 h 3756794"/>
              <a:gd name="connsiteX872" fmla="*/ 5935345 w 7650973"/>
              <a:gd name="connsiteY872" fmla="*/ 3594240 h 3756794"/>
              <a:gd name="connsiteX873" fmla="*/ 5862088 w 7650973"/>
              <a:gd name="connsiteY873" fmla="*/ 3618007 h 3756794"/>
              <a:gd name="connsiteX874" fmla="*/ 5680374 w 7650973"/>
              <a:gd name="connsiteY874" fmla="*/ 3654636 h 3756794"/>
              <a:gd name="connsiteX875" fmla="*/ 5716250 w 7650973"/>
              <a:gd name="connsiteY875" fmla="*/ 3648995 h 3756794"/>
              <a:gd name="connsiteX876" fmla="*/ 5590344 w 7650973"/>
              <a:gd name="connsiteY876" fmla="*/ 3666971 h 3756794"/>
              <a:gd name="connsiteX877" fmla="*/ 5593729 w 7650973"/>
              <a:gd name="connsiteY877" fmla="*/ 3660879 h 3756794"/>
              <a:gd name="connsiteX878" fmla="*/ 5524232 w 7650973"/>
              <a:gd name="connsiteY878" fmla="*/ 3682014 h 3756794"/>
              <a:gd name="connsiteX879" fmla="*/ 5395769 w 7650973"/>
              <a:gd name="connsiteY879" fmla="*/ 3710294 h 3756794"/>
              <a:gd name="connsiteX880" fmla="*/ 5382456 w 7650973"/>
              <a:gd name="connsiteY880" fmla="*/ 3713377 h 3756794"/>
              <a:gd name="connsiteX881" fmla="*/ 5375686 w 7650973"/>
              <a:gd name="connsiteY881" fmla="*/ 3725411 h 3756794"/>
              <a:gd name="connsiteX882" fmla="*/ 5299045 w 7650973"/>
              <a:gd name="connsiteY882" fmla="*/ 3735941 h 3756794"/>
              <a:gd name="connsiteX883" fmla="*/ 5260996 w 7650973"/>
              <a:gd name="connsiteY883" fmla="*/ 3750363 h 3756794"/>
              <a:gd name="connsiteX884" fmla="*/ 5237171 w 7650973"/>
              <a:gd name="connsiteY884" fmla="*/ 3756794 h 3756794"/>
              <a:gd name="connsiteX885" fmla="*/ 5062702 w 7650973"/>
              <a:gd name="connsiteY885" fmla="*/ 3756794 h 3756794"/>
              <a:gd name="connsiteX886" fmla="*/ 5070699 w 7650973"/>
              <a:gd name="connsiteY886" fmla="*/ 3753014 h 3756794"/>
              <a:gd name="connsiteX887" fmla="*/ 5043171 w 7650973"/>
              <a:gd name="connsiteY887" fmla="*/ 3754895 h 3756794"/>
              <a:gd name="connsiteX888" fmla="*/ 5132749 w 7650973"/>
              <a:gd name="connsiteY888" fmla="*/ 3738649 h 3756794"/>
              <a:gd name="connsiteX889" fmla="*/ 5144482 w 7650973"/>
              <a:gd name="connsiteY889" fmla="*/ 3727517 h 3756794"/>
              <a:gd name="connsiteX890" fmla="*/ 5181337 w 7650973"/>
              <a:gd name="connsiteY890" fmla="*/ 3726615 h 3756794"/>
              <a:gd name="connsiteX891" fmla="*/ 5267907 w 7650973"/>
              <a:gd name="connsiteY891" fmla="*/ 3696154 h 3756794"/>
              <a:gd name="connsiteX892" fmla="*/ 5316569 w 7650973"/>
              <a:gd name="connsiteY892" fmla="*/ 3685398 h 3756794"/>
              <a:gd name="connsiteX893" fmla="*/ 5339735 w 7650973"/>
              <a:gd name="connsiteY893" fmla="*/ 3685248 h 3756794"/>
              <a:gd name="connsiteX894" fmla="*/ 5346429 w 7650973"/>
              <a:gd name="connsiteY894" fmla="*/ 3673214 h 3756794"/>
              <a:gd name="connsiteX895" fmla="*/ 5369820 w 7650973"/>
              <a:gd name="connsiteY895" fmla="*/ 3674718 h 3756794"/>
              <a:gd name="connsiteX896" fmla="*/ 5402312 w 7650973"/>
              <a:gd name="connsiteY896" fmla="*/ 3653207 h 3756794"/>
              <a:gd name="connsiteX897" fmla="*/ 5369143 w 7650973"/>
              <a:gd name="connsiteY897" fmla="*/ 3648844 h 3756794"/>
              <a:gd name="connsiteX898" fmla="*/ 5474065 w 7650973"/>
              <a:gd name="connsiteY898" fmla="*/ 3620865 h 3756794"/>
              <a:gd name="connsiteX899" fmla="*/ 5479480 w 7650973"/>
              <a:gd name="connsiteY899" fmla="*/ 3624777 h 3756794"/>
              <a:gd name="connsiteX900" fmla="*/ 5498585 w 7650973"/>
              <a:gd name="connsiteY900" fmla="*/ 3606274 h 3756794"/>
              <a:gd name="connsiteX901" fmla="*/ 5481060 w 7650973"/>
              <a:gd name="connsiteY901" fmla="*/ 3610486 h 3756794"/>
              <a:gd name="connsiteX902" fmla="*/ 5530249 w 7650973"/>
              <a:gd name="connsiteY902" fmla="*/ 3582507 h 3756794"/>
              <a:gd name="connsiteX903" fmla="*/ 5437512 w 7650973"/>
              <a:gd name="connsiteY903" fmla="*/ 3601611 h 3756794"/>
              <a:gd name="connsiteX904" fmla="*/ 5444582 w 7650973"/>
              <a:gd name="connsiteY904" fmla="*/ 3591307 h 3756794"/>
              <a:gd name="connsiteX905" fmla="*/ 5342818 w 7650973"/>
              <a:gd name="connsiteY905" fmla="*/ 3611614 h 3756794"/>
              <a:gd name="connsiteX906" fmla="*/ 5381327 w 7650973"/>
              <a:gd name="connsiteY906" fmla="*/ 3597399 h 3756794"/>
              <a:gd name="connsiteX907" fmla="*/ 5285431 w 7650973"/>
              <a:gd name="connsiteY907" fmla="*/ 3623348 h 3756794"/>
              <a:gd name="connsiteX908" fmla="*/ 5188482 w 7650973"/>
              <a:gd name="connsiteY908" fmla="*/ 3645836 h 3756794"/>
              <a:gd name="connsiteX909" fmla="*/ 5198260 w 7650973"/>
              <a:gd name="connsiteY909" fmla="*/ 3648920 h 3756794"/>
              <a:gd name="connsiteX910" fmla="*/ 5152681 w 7650973"/>
              <a:gd name="connsiteY910" fmla="*/ 3651703 h 3756794"/>
              <a:gd name="connsiteX911" fmla="*/ 5149221 w 7650973"/>
              <a:gd name="connsiteY911" fmla="*/ 3657569 h 3756794"/>
              <a:gd name="connsiteX912" fmla="*/ 5136058 w 7650973"/>
              <a:gd name="connsiteY912" fmla="*/ 3660427 h 3756794"/>
              <a:gd name="connsiteX913" fmla="*/ 5147943 w 7650973"/>
              <a:gd name="connsiteY913" fmla="*/ 3650951 h 3756794"/>
              <a:gd name="connsiteX914" fmla="*/ 5049564 w 7650973"/>
              <a:gd name="connsiteY914" fmla="*/ 3666369 h 3756794"/>
              <a:gd name="connsiteX915" fmla="*/ 5010979 w 7650973"/>
              <a:gd name="connsiteY915" fmla="*/ 3682389 h 3756794"/>
              <a:gd name="connsiteX916" fmla="*/ 4995185 w 7650973"/>
              <a:gd name="connsiteY916" fmla="*/ 3671709 h 3756794"/>
              <a:gd name="connsiteX917" fmla="*/ 4998870 w 7650973"/>
              <a:gd name="connsiteY917" fmla="*/ 3691566 h 3756794"/>
              <a:gd name="connsiteX918" fmla="*/ 4990898 w 7650973"/>
              <a:gd name="connsiteY918" fmla="*/ 3698259 h 3756794"/>
              <a:gd name="connsiteX919" fmla="*/ 4940580 w 7650973"/>
              <a:gd name="connsiteY919" fmla="*/ 3701042 h 3756794"/>
              <a:gd name="connsiteX920" fmla="*/ 4908765 w 7650973"/>
              <a:gd name="connsiteY920" fmla="*/ 3703750 h 3756794"/>
              <a:gd name="connsiteX921" fmla="*/ 4881162 w 7650973"/>
              <a:gd name="connsiteY921" fmla="*/ 3703976 h 3756794"/>
              <a:gd name="connsiteX922" fmla="*/ 4896581 w 7650973"/>
              <a:gd name="connsiteY922" fmla="*/ 3713001 h 3756794"/>
              <a:gd name="connsiteX923" fmla="*/ 4856116 w 7650973"/>
              <a:gd name="connsiteY923" fmla="*/ 3719018 h 3756794"/>
              <a:gd name="connsiteX924" fmla="*/ 4854387 w 7650973"/>
              <a:gd name="connsiteY924" fmla="*/ 3709090 h 3756794"/>
              <a:gd name="connsiteX925" fmla="*/ 4873115 w 7650973"/>
              <a:gd name="connsiteY925" fmla="*/ 3710670 h 3756794"/>
              <a:gd name="connsiteX926" fmla="*/ 4853484 w 7650973"/>
              <a:gd name="connsiteY926" fmla="*/ 3704126 h 3756794"/>
              <a:gd name="connsiteX927" fmla="*/ 4838216 w 7650973"/>
              <a:gd name="connsiteY927" fmla="*/ 3722027 h 3756794"/>
              <a:gd name="connsiteX928" fmla="*/ 4792787 w 7650973"/>
              <a:gd name="connsiteY928" fmla="*/ 3726464 h 3756794"/>
              <a:gd name="connsiteX929" fmla="*/ 4831371 w 7650973"/>
              <a:gd name="connsiteY929" fmla="*/ 3709617 h 3756794"/>
              <a:gd name="connsiteX930" fmla="*/ 4819111 w 7650973"/>
              <a:gd name="connsiteY930" fmla="*/ 3718567 h 3756794"/>
              <a:gd name="connsiteX931" fmla="*/ 4788575 w 7650973"/>
              <a:gd name="connsiteY931" fmla="*/ 3728946 h 3756794"/>
              <a:gd name="connsiteX932" fmla="*/ 4777519 w 7650973"/>
              <a:gd name="connsiteY932" fmla="*/ 3718943 h 3756794"/>
              <a:gd name="connsiteX933" fmla="*/ 4770073 w 7650973"/>
              <a:gd name="connsiteY933" fmla="*/ 3728721 h 3756794"/>
              <a:gd name="connsiteX934" fmla="*/ 4752699 w 7650973"/>
              <a:gd name="connsiteY934" fmla="*/ 3735114 h 3756794"/>
              <a:gd name="connsiteX935" fmla="*/ 4750368 w 7650973"/>
              <a:gd name="connsiteY935" fmla="*/ 3721952 h 3756794"/>
              <a:gd name="connsiteX936" fmla="*/ 4738033 w 7650973"/>
              <a:gd name="connsiteY936" fmla="*/ 3730827 h 3756794"/>
              <a:gd name="connsiteX937" fmla="*/ 4692378 w 7650973"/>
              <a:gd name="connsiteY937" fmla="*/ 3733609 h 3756794"/>
              <a:gd name="connsiteX938" fmla="*/ 4649206 w 7650973"/>
              <a:gd name="connsiteY938" fmla="*/ 3751285 h 3756794"/>
              <a:gd name="connsiteX939" fmla="*/ 4643640 w 7650973"/>
              <a:gd name="connsiteY939" fmla="*/ 3745418 h 3756794"/>
              <a:gd name="connsiteX940" fmla="*/ 4631155 w 7650973"/>
              <a:gd name="connsiteY940" fmla="*/ 3754068 h 3756794"/>
              <a:gd name="connsiteX941" fmla="*/ 4620775 w 7650973"/>
              <a:gd name="connsiteY941" fmla="*/ 3747223 h 3756794"/>
              <a:gd name="connsiteX942" fmla="*/ 4616488 w 7650973"/>
              <a:gd name="connsiteY942" fmla="*/ 3749554 h 3756794"/>
              <a:gd name="connsiteX943" fmla="*/ 4626342 w 7650973"/>
              <a:gd name="connsiteY943" fmla="*/ 3753090 h 3756794"/>
              <a:gd name="connsiteX944" fmla="*/ 4589569 w 7650973"/>
              <a:gd name="connsiteY944" fmla="*/ 3756794 h 3756794"/>
              <a:gd name="connsiteX945" fmla="*/ 4540939 w 7650973"/>
              <a:gd name="connsiteY945" fmla="*/ 3756794 h 3756794"/>
              <a:gd name="connsiteX946" fmla="*/ 4556017 w 7650973"/>
              <a:gd name="connsiteY946" fmla="*/ 3746922 h 3756794"/>
              <a:gd name="connsiteX947" fmla="*/ 4592646 w 7650973"/>
              <a:gd name="connsiteY947" fmla="*/ 3744741 h 3756794"/>
              <a:gd name="connsiteX948" fmla="*/ 4564516 w 7650973"/>
              <a:gd name="connsiteY948" fmla="*/ 3742259 h 3756794"/>
              <a:gd name="connsiteX949" fmla="*/ 4568202 w 7650973"/>
              <a:gd name="connsiteY949" fmla="*/ 3736693 h 3756794"/>
              <a:gd name="connsiteX950" fmla="*/ 4622684 w 7650973"/>
              <a:gd name="connsiteY950" fmla="*/ 3727142 h 3756794"/>
              <a:gd name="connsiteX951" fmla="*/ 4661325 w 7650973"/>
              <a:gd name="connsiteY951" fmla="*/ 3721745 h 3756794"/>
              <a:gd name="connsiteX952" fmla="*/ 4656689 w 7650973"/>
              <a:gd name="connsiteY952" fmla="*/ 3725374 h 3756794"/>
              <a:gd name="connsiteX953" fmla="*/ 4634915 w 7650973"/>
              <a:gd name="connsiteY953" fmla="*/ 3727818 h 3756794"/>
              <a:gd name="connsiteX954" fmla="*/ 4631230 w 7650973"/>
              <a:gd name="connsiteY954" fmla="*/ 3733384 h 3756794"/>
              <a:gd name="connsiteX955" fmla="*/ 4654245 w 7650973"/>
              <a:gd name="connsiteY955" fmla="*/ 3733083 h 3756794"/>
              <a:gd name="connsiteX956" fmla="*/ 4671619 w 7650973"/>
              <a:gd name="connsiteY956" fmla="*/ 3726690 h 3756794"/>
              <a:gd name="connsiteX957" fmla="*/ 4676960 w 7650973"/>
              <a:gd name="connsiteY957" fmla="*/ 3730902 h 3756794"/>
              <a:gd name="connsiteX958" fmla="*/ 4690122 w 7650973"/>
              <a:gd name="connsiteY958" fmla="*/ 3726915 h 3756794"/>
              <a:gd name="connsiteX959" fmla="*/ 4684556 w 7650973"/>
              <a:gd name="connsiteY959" fmla="*/ 3721049 h 3756794"/>
              <a:gd name="connsiteX960" fmla="*/ 4716221 w 7650973"/>
              <a:gd name="connsiteY960" fmla="*/ 3717213 h 3756794"/>
              <a:gd name="connsiteX961" fmla="*/ 4688768 w 7650973"/>
              <a:gd name="connsiteY961" fmla="*/ 3718567 h 3756794"/>
              <a:gd name="connsiteX962" fmla="*/ 4701629 w 7650973"/>
              <a:gd name="connsiteY962" fmla="*/ 3713001 h 3756794"/>
              <a:gd name="connsiteX963" fmla="*/ 4684942 w 7650973"/>
              <a:gd name="connsiteY963" fmla="*/ 3715907 h 3756794"/>
              <a:gd name="connsiteX964" fmla="*/ 4670731 w 7650973"/>
              <a:gd name="connsiteY964" fmla="*/ 3719350 h 3756794"/>
              <a:gd name="connsiteX965" fmla="*/ 4666947 w 7650973"/>
              <a:gd name="connsiteY965" fmla="*/ 3715624 h 3756794"/>
              <a:gd name="connsiteX966" fmla="*/ 4665527 w 7650973"/>
              <a:gd name="connsiteY966" fmla="*/ 3711121 h 3756794"/>
              <a:gd name="connsiteX967" fmla="*/ 4723215 w 7650973"/>
              <a:gd name="connsiteY967" fmla="*/ 3697808 h 3756794"/>
              <a:gd name="connsiteX968" fmla="*/ 4704939 w 7650973"/>
              <a:gd name="connsiteY968" fmla="*/ 3699312 h 3756794"/>
              <a:gd name="connsiteX969" fmla="*/ 4722012 w 7650973"/>
              <a:gd name="connsiteY969" fmla="*/ 3691189 h 3756794"/>
              <a:gd name="connsiteX970" fmla="*/ 4725924 w 7650973"/>
              <a:gd name="connsiteY970" fmla="*/ 3687128 h 3756794"/>
              <a:gd name="connsiteX971" fmla="*/ 4736528 w 7650973"/>
              <a:gd name="connsiteY971" fmla="*/ 3695476 h 3756794"/>
              <a:gd name="connsiteX972" fmla="*/ 4844533 w 7650973"/>
              <a:gd name="connsiteY972" fmla="*/ 3654561 h 3756794"/>
              <a:gd name="connsiteX973" fmla="*/ 4787072 w 7650973"/>
              <a:gd name="connsiteY973" fmla="*/ 3668024 h 3756794"/>
              <a:gd name="connsiteX974" fmla="*/ 4781129 w 7650973"/>
              <a:gd name="connsiteY974" fmla="*/ 3660578 h 3756794"/>
              <a:gd name="connsiteX975" fmla="*/ 4855815 w 7650973"/>
              <a:gd name="connsiteY975" fmla="*/ 3640496 h 3756794"/>
              <a:gd name="connsiteX976" fmla="*/ 4859351 w 7650973"/>
              <a:gd name="connsiteY976" fmla="*/ 3634705 h 3756794"/>
              <a:gd name="connsiteX977" fmla="*/ 4868828 w 7650973"/>
              <a:gd name="connsiteY977" fmla="*/ 3636284 h 3756794"/>
              <a:gd name="connsiteX978" fmla="*/ 4872287 w 7650973"/>
              <a:gd name="connsiteY978" fmla="*/ 3630493 h 3756794"/>
              <a:gd name="connsiteX979" fmla="*/ 4894851 w 7650973"/>
              <a:gd name="connsiteY979" fmla="*/ 3627860 h 3756794"/>
              <a:gd name="connsiteX980" fmla="*/ 4870181 w 7650973"/>
              <a:gd name="connsiteY980" fmla="*/ 3618910 h 3756794"/>
              <a:gd name="connsiteX981" fmla="*/ 4849197 w 7650973"/>
              <a:gd name="connsiteY981" fmla="*/ 3629741 h 3756794"/>
              <a:gd name="connsiteX982" fmla="*/ 4856868 w 7650973"/>
              <a:gd name="connsiteY982" fmla="*/ 3621467 h 3756794"/>
              <a:gd name="connsiteX983" fmla="*/ 4825581 w 7650973"/>
              <a:gd name="connsiteY983" fmla="*/ 3625754 h 3756794"/>
              <a:gd name="connsiteX984" fmla="*/ 4818435 w 7650973"/>
              <a:gd name="connsiteY984" fmla="*/ 3637187 h 3756794"/>
              <a:gd name="connsiteX985" fmla="*/ 4816028 w 7650973"/>
              <a:gd name="connsiteY985" fmla="*/ 3624024 h 3756794"/>
              <a:gd name="connsiteX986" fmla="*/ 4767741 w 7650973"/>
              <a:gd name="connsiteY986" fmla="*/ 3637488 h 3756794"/>
              <a:gd name="connsiteX987" fmla="*/ 4777895 w 7650973"/>
              <a:gd name="connsiteY987" fmla="*/ 3642527 h 3756794"/>
              <a:gd name="connsiteX988" fmla="*/ 4763605 w 7650973"/>
              <a:gd name="connsiteY988" fmla="*/ 3639895 h 3756794"/>
              <a:gd name="connsiteX989" fmla="*/ 4745479 w 7650973"/>
              <a:gd name="connsiteY989" fmla="*/ 3641248 h 3756794"/>
              <a:gd name="connsiteX990" fmla="*/ 4767291 w 7650973"/>
              <a:gd name="connsiteY990" fmla="*/ 3634103 h 3756794"/>
              <a:gd name="connsiteX991" fmla="*/ 4735701 w 7650973"/>
              <a:gd name="connsiteY991" fmla="*/ 3637864 h 3756794"/>
              <a:gd name="connsiteX992" fmla="*/ 4728480 w 7650973"/>
              <a:gd name="connsiteY992" fmla="*/ 3649296 h 3756794"/>
              <a:gd name="connsiteX993" fmla="*/ 4734121 w 7650973"/>
              <a:gd name="connsiteY993" fmla="*/ 3655087 h 3756794"/>
              <a:gd name="connsiteX994" fmla="*/ 4719906 w 7650973"/>
              <a:gd name="connsiteY994" fmla="*/ 3652455 h 3756794"/>
              <a:gd name="connsiteX995" fmla="*/ 4728856 w 7650973"/>
              <a:gd name="connsiteY995" fmla="*/ 3650875 h 3756794"/>
              <a:gd name="connsiteX996" fmla="*/ 4719079 w 7650973"/>
              <a:gd name="connsiteY996" fmla="*/ 3647491 h 3756794"/>
              <a:gd name="connsiteX997" fmla="*/ 4697568 w 7650973"/>
              <a:gd name="connsiteY997" fmla="*/ 3656291 h 3756794"/>
              <a:gd name="connsiteX998" fmla="*/ 4711633 w 7650973"/>
              <a:gd name="connsiteY998" fmla="*/ 3657269 h 3756794"/>
              <a:gd name="connsiteX999" fmla="*/ 4667182 w 7650973"/>
              <a:gd name="connsiteY999" fmla="*/ 3666595 h 3756794"/>
              <a:gd name="connsiteX1000" fmla="*/ 4689746 w 7650973"/>
              <a:gd name="connsiteY1000" fmla="*/ 3664414 h 3756794"/>
              <a:gd name="connsiteX1001" fmla="*/ 4641459 w 7650973"/>
              <a:gd name="connsiteY1001" fmla="*/ 3677802 h 3756794"/>
              <a:gd name="connsiteX1002" fmla="*/ 4631380 w 7650973"/>
              <a:gd name="connsiteY1002" fmla="*/ 3672762 h 3756794"/>
              <a:gd name="connsiteX1003" fmla="*/ 4605056 w 7650973"/>
              <a:gd name="connsiteY1003" fmla="*/ 3680434 h 3756794"/>
              <a:gd name="connsiteX1004" fmla="*/ 4601972 w 7650973"/>
              <a:gd name="connsiteY1004" fmla="*/ 3689309 h 3756794"/>
              <a:gd name="connsiteX1005" fmla="*/ 4574144 w 7650973"/>
              <a:gd name="connsiteY1005" fmla="*/ 3688482 h 3756794"/>
              <a:gd name="connsiteX1006" fmla="*/ 4582567 w 7650973"/>
              <a:gd name="connsiteY1006" fmla="*/ 3683819 h 3756794"/>
              <a:gd name="connsiteX1007" fmla="*/ 4555566 w 7650973"/>
              <a:gd name="connsiteY1007" fmla="*/ 3687955 h 3756794"/>
              <a:gd name="connsiteX1008" fmla="*/ 4576926 w 7650973"/>
              <a:gd name="connsiteY1008" fmla="*/ 3677952 h 3756794"/>
              <a:gd name="connsiteX1009" fmla="*/ 4571587 w 7650973"/>
              <a:gd name="connsiteY1009" fmla="*/ 3673665 h 3756794"/>
              <a:gd name="connsiteX1010" fmla="*/ 4545713 w 7650973"/>
              <a:gd name="connsiteY1010" fmla="*/ 3684345 h 3756794"/>
              <a:gd name="connsiteX1011" fmla="*/ 4548120 w 7650973"/>
              <a:gd name="connsiteY1011" fmla="*/ 3670506 h 3756794"/>
              <a:gd name="connsiteX1012" fmla="*/ 4580086 w 7650973"/>
              <a:gd name="connsiteY1012" fmla="*/ 3669002 h 3756794"/>
              <a:gd name="connsiteX1013" fmla="*/ 4587907 w 7650973"/>
              <a:gd name="connsiteY1013" fmla="*/ 3661029 h 3756794"/>
              <a:gd name="connsiteX1014" fmla="*/ 4598287 w 7650973"/>
              <a:gd name="connsiteY1014" fmla="*/ 3667873 h 3756794"/>
              <a:gd name="connsiteX1015" fmla="*/ 4577829 w 7650973"/>
              <a:gd name="connsiteY1015" fmla="*/ 3655764 h 3756794"/>
              <a:gd name="connsiteX1016" fmla="*/ 4604605 w 7650973"/>
              <a:gd name="connsiteY1016" fmla="*/ 3649973 h 3756794"/>
              <a:gd name="connsiteX1017" fmla="*/ 4616865 w 7650973"/>
              <a:gd name="connsiteY1017" fmla="*/ 3641173 h 3756794"/>
              <a:gd name="connsiteX1018" fmla="*/ 4566622 w 7650973"/>
              <a:gd name="connsiteY1018" fmla="*/ 3643956 h 3756794"/>
              <a:gd name="connsiteX1019" fmla="*/ 4633487 w 7650973"/>
              <a:gd name="connsiteY1019" fmla="*/ 3631546 h 3756794"/>
              <a:gd name="connsiteX1020" fmla="*/ 4547067 w 7650973"/>
              <a:gd name="connsiteY1020" fmla="*/ 3636735 h 3756794"/>
              <a:gd name="connsiteX1021" fmla="*/ 4539169 w 7650973"/>
              <a:gd name="connsiteY1021" fmla="*/ 3644783 h 3756794"/>
              <a:gd name="connsiteX1022" fmla="*/ 4516540 w 7650973"/>
              <a:gd name="connsiteY1022" fmla="*/ 3645573 h 3756794"/>
              <a:gd name="connsiteX1023" fmla="*/ 4494555 w 7650973"/>
              <a:gd name="connsiteY1023" fmla="*/ 3646542 h 3756794"/>
              <a:gd name="connsiteX1024" fmla="*/ 4503763 w 7650973"/>
              <a:gd name="connsiteY1024" fmla="*/ 3642179 h 3756794"/>
              <a:gd name="connsiteX1025" fmla="*/ 4519388 w 7650973"/>
              <a:gd name="connsiteY1025" fmla="*/ 3635983 h 3756794"/>
              <a:gd name="connsiteX1026" fmla="*/ 4516004 w 7650973"/>
              <a:gd name="connsiteY1026" fmla="*/ 3643279 h 3756794"/>
              <a:gd name="connsiteX1027" fmla="*/ 4604605 w 7650973"/>
              <a:gd name="connsiteY1027" fmla="*/ 3622972 h 3756794"/>
              <a:gd name="connsiteX1028" fmla="*/ 4698169 w 7650973"/>
              <a:gd name="connsiteY1028" fmla="*/ 3606876 h 3756794"/>
              <a:gd name="connsiteX1029" fmla="*/ 4699072 w 7650973"/>
              <a:gd name="connsiteY1029" fmla="*/ 3611840 h 3756794"/>
              <a:gd name="connsiteX1030" fmla="*/ 4738860 w 7650973"/>
              <a:gd name="connsiteY1030" fmla="*/ 3603265 h 3756794"/>
              <a:gd name="connsiteX1031" fmla="*/ 4750969 w 7650973"/>
              <a:gd name="connsiteY1031" fmla="*/ 3594390 h 3756794"/>
              <a:gd name="connsiteX1032" fmla="*/ 4760248 w 7650973"/>
              <a:gd name="connsiteY1032" fmla="*/ 3598038 h 3756794"/>
              <a:gd name="connsiteX1033" fmla="*/ 4773374 w 7650973"/>
              <a:gd name="connsiteY1033" fmla="*/ 3592279 h 3756794"/>
              <a:gd name="connsiteX1034" fmla="*/ 4778572 w 7650973"/>
              <a:gd name="connsiteY1034" fmla="*/ 3594767 h 3756794"/>
              <a:gd name="connsiteX1035" fmla="*/ 4773533 w 7650973"/>
              <a:gd name="connsiteY1035" fmla="*/ 3592209 h 3756794"/>
              <a:gd name="connsiteX1036" fmla="*/ 4773374 w 7650973"/>
              <a:gd name="connsiteY1036" fmla="*/ 3592279 h 3756794"/>
              <a:gd name="connsiteX1037" fmla="*/ 4770383 w 7650973"/>
              <a:gd name="connsiteY1037" fmla="*/ 3590847 h 3756794"/>
              <a:gd name="connsiteX1038" fmla="*/ 4768118 w 7650973"/>
              <a:gd name="connsiteY1038" fmla="*/ 3587997 h 3756794"/>
              <a:gd name="connsiteX1039" fmla="*/ 4786846 w 7650973"/>
              <a:gd name="connsiteY1039" fmla="*/ 3589953 h 3756794"/>
              <a:gd name="connsiteX1040" fmla="*/ 4779174 w 7650973"/>
              <a:gd name="connsiteY1040" fmla="*/ 3598076 h 3756794"/>
              <a:gd name="connsiteX1041" fmla="*/ 4814825 w 7650973"/>
              <a:gd name="connsiteY1041" fmla="*/ 3591909 h 3756794"/>
              <a:gd name="connsiteX1042" fmla="*/ 4803543 w 7650973"/>
              <a:gd name="connsiteY1042" fmla="*/ 3605823 h 3756794"/>
              <a:gd name="connsiteX1043" fmla="*/ 4806551 w 7650973"/>
              <a:gd name="connsiteY1043" fmla="*/ 3596797 h 3756794"/>
              <a:gd name="connsiteX1044" fmla="*/ 4772029 w 7650973"/>
              <a:gd name="connsiteY1044" fmla="*/ 3609508 h 3756794"/>
              <a:gd name="connsiteX1045" fmla="*/ 4739988 w 7650973"/>
              <a:gd name="connsiteY1045" fmla="*/ 3609960 h 3756794"/>
              <a:gd name="connsiteX1046" fmla="*/ 4722689 w 7650973"/>
              <a:gd name="connsiteY1046" fmla="*/ 3616353 h 3756794"/>
              <a:gd name="connsiteX1047" fmla="*/ 4729232 w 7650973"/>
              <a:gd name="connsiteY1047" fmla="*/ 3627108 h 3756794"/>
              <a:gd name="connsiteX1048" fmla="*/ 4703360 w 7650973"/>
              <a:gd name="connsiteY1048" fmla="*/ 3636660 h 3756794"/>
              <a:gd name="connsiteX1049" fmla="*/ 4713137 w 7650973"/>
              <a:gd name="connsiteY1049" fmla="*/ 3640045 h 3756794"/>
              <a:gd name="connsiteX1050" fmla="*/ 4735475 w 7650973"/>
              <a:gd name="connsiteY1050" fmla="*/ 3636209 h 3756794"/>
              <a:gd name="connsiteX1051" fmla="*/ 4721185 w 7650973"/>
              <a:gd name="connsiteY1051" fmla="*/ 3633576 h 3756794"/>
              <a:gd name="connsiteX1052" fmla="*/ 4751872 w 7650973"/>
              <a:gd name="connsiteY1052" fmla="*/ 3624852 h 3756794"/>
              <a:gd name="connsiteX1053" fmla="*/ 4814299 w 7650973"/>
              <a:gd name="connsiteY1053" fmla="*/ 3614096 h 3756794"/>
              <a:gd name="connsiteX1054" fmla="*/ 4829191 w 7650973"/>
              <a:gd name="connsiteY1054" fmla="*/ 3619963 h 3756794"/>
              <a:gd name="connsiteX1055" fmla="*/ 4869655 w 7650973"/>
              <a:gd name="connsiteY1055" fmla="*/ 3615600 h 3756794"/>
              <a:gd name="connsiteX1056" fmla="*/ 4882065 w 7650973"/>
              <a:gd name="connsiteY1056" fmla="*/ 3608079 h 3756794"/>
              <a:gd name="connsiteX1057" fmla="*/ 4858975 w 7650973"/>
              <a:gd name="connsiteY1057" fmla="*/ 3607403 h 3756794"/>
              <a:gd name="connsiteX1058" fmla="*/ 4889436 w 7650973"/>
              <a:gd name="connsiteY1058" fmla="*/ 3598076 h 3756794"/>
              <a:gd name="connsiteX1059" fmla="*/ 4870783 w 7650973"/>
              <a:gd name="connsiteY1059" fmla="*/ 3596497 h 3756794"/>
              <a:gd name="connsiteX1060" fmla="*/ 4853635 w 7650973"/>
              <a:gd name="connsiteY1060" fmla="*/ 3603191 h 3756794"/>
              <a:gd name="connsiteX1061" fmla="*/ 4841224 w 7650973"/>
              <a:gd name="connsiteY1061" fmla="*/ 3610712 h 3756794"/>
              <a:gd name="connsiteX1062" fmla="*/ 4830619 w 7650973"/>
              <a:gd name="connsiteY1062" fmla="*/ 3602514 h 3756794"/>
              <a:gd name="connsiteX1063" fmla="*/ 4905306 w 7650973"/>
              <a:gd name="connsiteY1063" fmla="*/ 3584763 h 3756794"/>
              <a:gd name="connsiteX1064" fmla="*/ 4919821 w 7650973"/>
              <a:gd name="connsiteY1064" fmla="*/ 3588825 h 3756794"/>
              <a:gd name="connsiteX1065" fmla="*/ 4994584 w 7650973"/>
              <a:gd name="connsiteY1065" fmla="*/ 3570999 h 3756794"/>
              <a:gd name="connsiteX1066" fmla="*/ 4988566 w 7650973"/>
              <a:gd name="connsiteY1066" fmla="*/ 3563629 h 3756794"/>
              <a:gd name="connsiteX1067" fmla="*/ 4953743 w 7650973"/>
              <a:gd name="connsiteY1067" fmla="*/ 3573707 h 3756794"/>
              <a:gd name="connsiteX1068" fmla="*/ 4953066 w 7650973"/>
              <a:gd name="connsiteY1068" fmla="*/ 3570473 h 3756794"/>
              <a:gd name="connsiteX1069" fmla="*/ 4959760 w 7650973"/>
              <a:gd name="connsiteY1069" fmla="*/ 3557160 h 3756794"/>
              <a:gd name="connsiteX1070" fmla="*/ 4956601 w 7650973"/>
              <a:gd name="connsiteY1070" fmla="*/ 3564606 h 3756794"/>
              <a:gd name="connsiteX1071" fmla="*/ 4929449 w 7650973"/>
              <a:gd name="connsiteY1071" fmla="*/ 3566411 h 3756794"/>
              <a:gd name="connsiteX1072" fmla="*/ 4962317 w 7650973"/>
              <a:gd name="connsiteY1072" fmla="*/ 3546405 h 3756794"/>
              <a:gd name="connsiteX1073" fmla="*/ 4977058 w 7650973"/>
              <a:gd name="connsiteY1073" fmla="*/ 3552121 h 3756794"/>
              <a:gd name="connsiteX1074" fmla="*/ 4979390 w 7650973"/>
              <a:gd name="connsiteY1074" fmla="*/ 3539636 h 3756794"/>
              <a:gd name="connsiteX1075" fmla="*/ 4994508 w 7650973"/>
              <a:gd name="connsiteY1075" fmla="*/ 3547006 h 3756794"/>
              <a:gd name="connsiteX1076" fmla="*/ 5001804 w 7650973"/>
              <a:gd name="connsiteY1076" fmla="*/ 3537003 h 3756794"/>
              <a:gd name="connsiteX1077" fmla="*/ 5023164 w 7650973"/>
              <a:gd name="connsiteY1077" fmla="*/ 3529256 h 3756794"/>
              <a:gd name="connsiteX1078" fmla="*/ 5013762 w 7650973"/>
              <a:gd name="connsiteY1078" fmla="*/ 3527827 h 3756794"/>
              <a:gd name="connsiteX1079" fmla="*/ 4918242 w 7650973"/>
              <a:gd name="connsiteY1079" fmla="*/ 3550542 h 3756794"/>
              <a:gd name="connsiteX1080" fmla="*/ 4916814 w 7650973"/>
              <a:gd name="connsiteY1080" fmla="*/ 3548210 h 3756794"/>
              <a:gd name="connsiteX1081" fmla="*/ 4891241 w 7650973"/>
              <a:gd name="connsiteY1081" fmla="*/ 3558288 h 3756794"/>
              <a:gd name="connsiteX1082" fmla="*/ 4877401 w 7650973"/>
              <a:gd name="connsiteY1082" fmla="*/ 3557536 h 3756794"/>
              <a:gd name="connsiteX1083" fmla="*/ 4880636 w 7650973"/>
              <a:gd name="connsiteY1083" fmla="*/ 3550015 h 3756794"/>
              <a:gd name="connsiteX1084" fmla="*/ 4819111 w 7650973"/>
              <a:gd name="connsiteY1084" fmla="*/ 3563629 h 3756794"/>
              <a:gd name="connsiteX1085" fmla="*/ 4812643 w 7650973"/>
              <a:gd name="connsiteY1085" fmla="*/ 3578521 h 3756794"/>
              <a:gd name="connsiteX1086" fmla="*/ 4905231 w 7650973"/>
              <a:gd name="connsiteY1086" fmla="*/ 3559041 h 3756794"/>
              <a:gd name="connsiteX1087" fmla="*/ 4871385 w 7650973"/>
              <a:gd name="connsiteY1087" fmla="*/ 3574083 h 3756794"/>
              <a:gd name="connsiteX1088" fmla="*/ 4931480 w 7650973"/>
              <a:gd name="connsiteY1088" fmla="*/ 3552271 h 3756794"/>
              <a:gd name="connsiteX1089" fmla="*/ 4898838 w 7650973"/>
              <a:gd name="connsiteY1089" fmla="*/ 3573933 h 3756794"/>
              <a:gd name="connsiteX1090" fmla="*/ 4949682 w 7650973"/>
              <a:gd name="connsiteY1090" fmla="*/ 3576114 h 3756794"/>
              <a:gd name="connsiteX1091" fmla="*/ 4881463 w 7650973"/>
              <a:gd name="connsiteY1091" fmla="*/ 3578972 h 3756794"/>
              <a:gd name="connsiteX1092" fmla="*/ 4825730 w 7650973"/>
              <a:gd name="connsiteY1092" fmla="*/ 3599956 h 3756794"/>
              <a:gd name="connsiteX1093" fmla="*/ 4828363 w 7650973"/>
              <a:gd name="connsiteY1093" fmla="*/ 3589126 h 3756794"/>
              <a:gd name="connsiteX1094" fmla="*/ 4846038 w 7650973"/>
              <a:gd name="connsiteY1094" fmla="*/ 3585666 h 3756794"/>
              <a:gd name="connsiteX1095" fmla="*/ 4818284 w 7650973"/>
              <a:gd name="connsiteY1095" fmla="*/ 3584162 h 3756794"/>
              <a:gd name="connsiteX1096" fmla="*/ 4791884 w 7650973"/>
              <a:gd name="connsiteY1096" fmla="*/ 3590630 h 3756794"/>
              <a:gd name="connsiteX1097" fmla="*/ 4798729 w 7650973"/>
              <a:gd name="connsiteY1097" fmla="*/ 3577543 h 3756794"/>
              <a:gd name="connsiteX1098" fmla="*/ 4771728 w 7650973"/>
              <a:gd name="connsiteY1098" fmla="*/ 3580476 h 3756794"/>
              <a:gd name="connsiteX1099" fmla="*/ 4755106 w 7650973"/>
              <a:gd name="connsiteY1099" fmla="*/ 3590178 h 3756794"/>
              <a:gd name="connsiteX1100" fmla="*/ 4723065 w 7650973"/>
              <a:gd name="connsiteY1100" fmla="*/ 3590630 h 3756794"/>
              <a:gd name="connsiteX1101" fmla="*/ 4728405 w 7650973"/>
              <a:gd name="connsiteY1101" fmla="*/ 3594767 h 3756794"/>
              <a:gd name="connsiteX1102" fmla="*/ 4695838 w 7650973"/>
              <a:gd name="connsiteY1102" fmla="*/ 3591909 h 3756794"/>
              <a:gd name="connsiteX1103" fmla="*/ 4647401 w 7650973"/>
              <a:gd name="connsiteY1103" fmla="*/ 3603642 h 3756794"/>
              <a:gd name="connsiteX1104" fmla="*/ 4641835 w 7650973"/>
              <a:gd name="connsiteY1104" fmla="*/ 3597850 h 3756794"/>
              <a:gd name="connsiteX1105" fmla="*/ 4606184 w 7650973"/>
              <a:gd name="connsiteY1105" fmla="*/ 3603943 h 3756794"/>
              <a:gd name="connsiteX1106" fmla="*/ 4619873 w 7650973"/>
              <a:gd name="connsiteY1106" fmla="*/ 3603265 h 3756794"/>
              <a:gd name="connsiteX1107" fmla="*/ 4603176 w 7650973"/>
              <a:gd name="connsiteY1107" fmla="*/ 3612968 h 3756794"/>
              <a:gd name="connsiteX1108" fmla="*/ 4545713 w 7650973"/>
              <a:gd name="connsiteY1108" fmla="*/ 3626882 h 3756794"/>
              <a:gd name="connsiteX1109" fmla="*/ 4559702 w 7650973"/>
              <a:gd name="connsiteY1109" fmla="*/ 3628086 h 3756794"/>
              <a:gd name="connsiteX1110" fmla="*/ 4541502 w 7650973"/>
              <a:gd name="connsiteY1110" fmla="*/ 3629214 h 3756794"/>
              <a:gd name="connsiteX1111" fmla="*/ 4504271 w 7650973"/>
              <a:gd name="connsiteY1111" fmla="*/ 3626431 h 3756794"/>
              <a:gd name="connsiteX1112" fmla="*/ 4510363 w 7650973"/>
              <a:gd name="connsiteY1112" fmla="*/ 3635607 h 3756794"/>
              <a:gd name="connsiteX1113" fmla="*/ 4483738 w 7650973"/>
              <a:gd name="connsiteY1113" fmla="*/ 3641398 h 3756794"/>
              <a:gd name="connsiteX1114" fmla="*/ 4468695 w 7650973"/>
              <a:gd name="connsiteY1114" fmla="*/ 3633576 h 3756794"/>
              <a:gd name="connsiteX1115" fmla="*/ 4476515 w 7650973"/>
              <a:gd name="connsiteY1115" fmla="*/ 3628896 h 3756794"/>
              <a:gd name="connsiteX1116" fmla="*/ 4485392 w 7650973"/>
              <a:gd name="connsiteY1116" fmla="*/ 3630643 h 3756794"/>
              <a:gd name="connsiteX1117" fmla="*/ 4493073 w 7650973"/>
              <a:gd name="connsiteY1117" fmla="*/ 3625510 h 3756794"/>
              <a:gd name="connsiteX1118" fmla="*/ 4480165 w 7650973"/>
              <a:gd name="connsiteY1118" fmla="*/ 3624796 h 3756794"/>
              <a:gd name="connsiteX1119" fmla="*/ 4480804 w 7650973"/>
              <a:gd name="connsiteY1119" fmla="*/ 3623272 h 3756794"/>
              <a:gd name="connsiteX1120" fmla="*/ 4458391 w 7650973"/>
              <a:gd name="connsiteY1120" fmla="*/ 3626657 h 3756794"/>
              <a:gd name="connsiteX1121" fmla="*/ 4459519 w 7650973"/>
              <a:gd name="connsiteY1121" fmla="*/ 3633276 h 3756794"/>
              <a:gd name="connsiteX1122" fmla="*/ 4365277 w 7650973"/>
              <a:gd name="connsiteY1122" fmla="*/ 3647190 h 3756794"/>
              <a:gd name="connsiteX1123" fmla="*/ 4342187 w 7650973"/>
              <a:gd name="connsiteY1123" fmla="*/ 3646889 h 3756794"/>
              <a:gd name="connsiteX1124" fmla="*/ 4350385 w 7650973"/>
              <a:gd name="connsiteY1124" fmla="*/ 3640722 h 3756794"/>
              <a:gd name="connsiteX1125" fmla="*/ 4310373 w 7650973"/>
              <a:gd name="connsiteY1125" fmla="*/ 3649371 h 3756794"/>
              <a:gd name="connsiteX1126" fmla="*/ 4302324 w 7650973"/>
              <a:gd name="connsiteY1126" fmla="*/ 3657193 h 3756794"/>
              <a:gd name="connsiteX1127" fmla="*/ 4292095 w 7650973"/>
              <a:gd name="connsiteY1127" fmla="*/ 3650123 h 3756794"/>
              <a:gd name="connsiteX1128" fmla="*/ 4265470 w 7650973"/>
              <a:gd name="connsiteY1128" fmla="*/ 3652079 h 3756794"/>
              <a:gd name="connsiteX1129" fmla="*/ 4465537 w 7650973"/>
              <a:gd name="connsiteY1129" fmla="*/ 3613795 h 3756794"/>
              <a:gd name="connsiteX1130" fmla="*/ 4466289 w 7650973"/>
              <a:gd name="connsiteY1130" fmla="*/ 3618684 h 3756794"/>
              <a:gd name="connsiteX1131" fmla="*/ 4515026 w 7650973"/>
              <a:gd name="connsiteY1131" fmla="*/ 3607929 h 3756794"/>
              <a:gd name="connsiteX1132" fmla="*/ 4502165 w 7650973"/>
              <a:gd name="connsiteY1132" fmla="*/ 3613269 h 3756794"/>
              <a:gd name="connsiteX1133" fmla="*/ 4556168 w 7650973"/>
              <a:gd name="connsiteY1133" fmla="*/ 3606725 h 3756794"/>
              <a:gd name="connsiteX1134" fmla="*/ 4563238 w 7650973"/>
              <a:gd name="connsiteY1134" fmla="*/ 3598979 h 3756794"/>
              <a:gd name="connsiteX1135" fmla="*/ 4528415 w 7650973"/>
              <a:gd name="connsiteY1135" fmla="*/ 3605898 h 3756794"/>
              <a:gd name="connsiteX1136" fmla="*/ 4563839 w 7650973"/>
              <a:gd name="connsiteY1136" fmla="*/ 3598753 h 3756794"/>
              <a:gd name="connsiteX1137" fmla="*/ 4581891 w 7650973"/>
              <a:gd name="connsiteY1137" fmla="*/ 3596121 h 3756794"/>
              <a:gd name="connsiteX1138" fmla="*/ 4587306 w 7650973"/>
              <a:gd name="connsiteY1138" fmla="*/ 3600408 h 3756794"/>
              <a:gd name="connsiteX1139" fmla="*/ 4617843 w 7650973"/>
              <a:gd name="connsiteY1139" fmla="*/ 3591833 h 3756794"/>
              <a:gd name="connsiteX1140" fmla="*/ 4585877 w 7650973"/>
              <a:gd name="connsiteY1140" fmla="*/ 3592209 h 3756794"/>
              <a:gd name="connsiteX1141" fmla="*/ 4638676 w 7650973"/>
              <a:gd name="connsiteY1141" fmla="*/ 3579724 h 3756794"/>
              <a:gd name="connsiteX1142" fmla="*/ 4652891 w 7650973"/>
              <a:gd name="connsiteY1142" fmla="*/ 3582432 h 3756794"/>
              <a:gd name="connsiteX1143" fmla="*/ 4715769 w 7650973"/>
              <a:gd name="connsiteY1143" fmla="*/ 3574986 h 3756794"/>
              <a:gd name="connsiteX1144" fmla="*/ 4740740 w 7650973"/>
              <a:gd name="connsiteY1144" fmla="*/ 3560469 h 3756794"/>
              <a:gd name="connsiteX1145" fmla="*/ 4741567 w 7650973"/>
              <a:gd name="connsiteY1145" fmla="*/ 3565434 h 3756794"/>
              <a:gd name="connsiteX1146" fmla="*/ 4767065 w 7650973"/>
              <a:gd name="connsiteY1146" fmla="*/ 3554227 h 3756794"/>
              <a:gd name="connsiteX1147" fmla="*/ 4803769 w 7650973"/>
              <a:gd name="connsiteY1147" fmla="*/ 3554603 h 3756794"/>
              <a:gd name="connsiteX1148" fmla="*/ 4793991 w 7650973"/>
              <a:gd name="connsiteY1148" fmla="*/ 3551294 h 3756794"/>
              <a:gd name="connsiteX1149" fmla="*/ 4842278 w 7650973"/>
              <a:gd name="connsiteY1149" fmla="*/ 3540388 h 3756794"/>
              <a:gd name="connsiteX1150" fmla="*/ 4832500 w 7650973"/>
              <a:gd name="connsiteY1150" fmla="*/ 3537154 h 3756794"/>
              <a:gd name="connsiteX1151" fmla="*/ 4844835 w 7650973"/>
              <a:gd name="connsiteY1151" fmla="*/ 3529632 h 3756794"/>
              <a:gd name="connsiteX1152" fmla="*/ 4871911 w 7650973"/>
              <a:gd name="connsiteY1152" fmla="*/ 3527827 h 3756794"/>
              <a:gd name="connsiteX1153" fmla="*/ 4847242 w 7650973"/>
              <a:gd name="connsiteY1153" fmla="*/ 3542870 h 3756794"/>
              <a:gd name="connsiteX1154" fmla="*/ 4865143 w 7650973"/>
              <a:gd name="connsiteY1154" fmla="*/ 3541140 h 3756794"/>
              <a:gd name="connsiteX1155" fmla="*/ 4867775 w 7650973"/>
              <a:gd name="connsiteY1155" fmla="*/ 3530384 h 3756794"/>
              <a:gd name="connsiteX1156" fmla="*/ 4880033 w 7650973"/>
              <a:gd name="connsiteY1156" fmla="*/ 3527971 h 3756794"/>
              <a:gd name="connsiteX1157" fmla="*/ 4880786 w 7650973"/>
              <a:gd name="connsiteY1157" fmla="*/ 3532490 h 3756794"/>
              <a:gd name="connsiteX1158" fmla="*/ 4901621 w 7650973"/>
              <a:gd name="connsiteY1158" fmla="*/ 3521660 h 3756794"/>
              <a:gd name="connsiteX1159" fmla="*/ 4895472 w 7650973"/>
              <a:gd name="connsiteY1159" fmla="*/ 3523409 h 3756794"/>
              <a:gd name="connsiteX1160" fmla="*/ 4887636 w 7650973"/>
              <a:gd name="connsiteY1160" fmla="*/ 3525489 h 3756794"/>
              <a:gd name="connsiteX1161" fmla="*/ 4893572 w 7650973"/>
              <a:gd name="connsiteY1161" fmla="*/ 3521960 h 3756794"/>
              <a:gd name="connsiteX1162" fmla="*/ 4862059 w 7650973"/>
              <a:gd name="connsiteY1162" fmla="*/ 3524668 h 3756794"/>
              <a:gd name="connsiteX1163" fmla="*/ 4847016 w 7650973"/>
              <a:gd name="connsiteY1163" fmla="*/ 3517222 h 3756794"/>
              <a:gd name="connsiteX1164" fmla="*/ 4878831 w 7650973"/>
              <a:gd name="connsiteY1164" fmla="*/ 3516245 h 3756794"/>
              <a:gd name="connsiteX1165" fmla="*/ 4875296 w 7650973"/>
              <a:gd name="connsiteY1165" fmla="*/ 3522036 h 3756794"/>
              <a:gd name="connsiteX1166" fmla="*/ 4896732 w 7650973"/>
              <a:gd name="connsiteY1166" fmla="*/ 3514514 h 3756794"/>
              <a:gd name="connsiteX1167" fmla="*/ 4902373 w 7650973"/>
              <a:gd name="connsiteY1167" fmla="*/ 3520306 h 3756794"/>
              <a:gd name="connsiteX1168" fmla="*/ 4915008 w 7650973"/>
              <a:gd name="connsiteY1168" fmla="*/ 3514514 h 3756794"/>
              <a:gd name="connsiteX1169" fmla="*/ 4850701 w 7650973"/>
              <a:gd name="connsiteY1169" fmla="*/ 3513161 h 3756794"/>
              <a:gd name="connsiteX1170" fmla="*/ 4844835 w 7650973"/>
              <a:gd name="connsiteY1170" fmla="*/ 3505715 h 3756794"/>
              <a:gd name="connsiteX1171" fmla="*/ 4836637 w 7650973"/>
              <a:gd name="connsiteY1171" fmla="*/ 3510678 h 3756794"/>
              <a:gd name="connsiteX1172" fmla="*/ 4834004 w 7650973"/>
              <a:gd name="connsiteY1172" fmla="*/ 3521434 h 3756794"/>
              <a:gd name="connsiteX1173" fmla="*/ 4748712 w 7650973"/>
              <a:gd name="connsiteY1173" fmla="*/ 3530234 h 3756794"/>
              <a:gd name="connsiteX1174" fmla="*/ 4743372 w 7650973"/>
              <a:gd name="connsiteY1174" fmla="*/ 3526022 h 3756794"/>
              <a:gd name="connsiteX1175" fmla="*/ 4690648 w 7650973"/>
              <a:gd name="connsiteY1175" fmla="*/ 3538507 h 3756794"/>
              <a:gd name="connsiteX1176" fmla="*/ 4687113 w 7650973"/>
              <a:gd name="connsiteY1176" fmla="*/ 3544224 h 3756794"/>
              <a:gd name="connsiteX1177" fmla="*/ 4593548 w 7650973"/>
              <a:gd name="connsiteY1177" fmla="*/ 3558664 h 3756794"/>
              <a:gd name="connsiteX1178" fmla="*/ 4597685 w 7650973"/>
              <a:gd name="connsiteY1178" fmla="*/ 3556257 h 3756794"/>
              <a:gd name="connsiteX1179" fmla="*/ 4576926 w 7650973"/>
              <a:gd name="connsiteY1179" fmla="*/ 3568216 h 3756794"/>
              <a:gd name="connsiteX1180" fmla="*/ 4580010 w 7650973"/>
              <a:gd name="connsiteY1180" fmla="*/ 3559266 h 3756794"/>
              <a:gd name="connsiteX1181" fmla="*/ 4561884 w 7650973"/>
              <a:gd name="connsiteY1181" fmla="*/ 3560395 h 3756794"/>
              <a:gd name="connsiteX1182" fmla="*/ 4540599 w 7650973"/>
              <a:gd name="connsiteY1182" fmla="*/ 3570397 h 3756794"/>
              <a:gd name="connsiteX1183" fmla="*/ 4442521 w 7650973"/>
              <a:gd name="connsiteY1183" fmla="*/ 3586944 h 3756794"/>
              <a:gd name="connsiteX1184" fmla="*/ 4412587 w 7650973"/>
              <a:gd name="connsiteY1184" fmla="*/ 3599956 h 3756794"/>
              <a:gd name="connsiteX1185" fmla="*/ 4433646 w 7650973"/>
              <a:gd name="connsiteY1185" fmla="*/ 3588298 h 3756794"/>
              <a:gd name="connsiteX1186" fmla="*/ 4363397 w 7650973"/>
              <a:gd name="connsiteY1186" fmla="*/ 3597474 h 3756794"/>
              <a:gd name="connsiteX1187" fmla="*/ 4293374 w 7650973"/>
              <a:gd name="connsiteY1187" fmla="*/ 3599731 h 3756794"/>
              <a:gd name="connsiteX1188" fmla="*/ 4303377 w 7650973"/>
              <a:gd name="connsiteY1188" fmla="*/ 3605071 h 3756794"/>
              <a:gd name="connsiteX1189" fmla="*/ 4279911 w 7650973"/>
              <a:gd name="connsiteY1189" fmla="*/ 3601460 h 3756794"/>
              <a:gd name="connsiteX1190" fmla="*/ 4208985 w 7650973"/>
              <a:gd name="connsiteY1190" fmla="*/ 3617556 h 3756794"/>
              <a:gd name="connsiteX1191" fmla="*/ 4226661 w 7650973"/>
              <a:gd name="connsiteY1191" fmla="*/ 3613570 h 3756794"/>
              <a:gd name="connsiteX1192" fmla="*/ 4163707 w 7650973"/>
              <a:gd name="connsiteY1192" fmla="*/ 3621843 h 3756794"/>
              <a:gd name="connsiteX1193" fmla="*/ 4178148 w 7650973"/>
              <a:gd name="connsiteY1193" fmla="*/ 3626732 h 3756794"/>
              <a:gd name="connsiteX1194" fmla="*/ 4195673 w 7650973"/>
              <a:gd name="connsiteY1194" fmla="*/ 3621016 h 3756794"/>
              <a:gd name="connsiteX1195" fmla="*/ 4210339 w 7650973"/>
              <a:gd name="connsiteY1195" fmla="*/ 3627484 h 3756794"/>
              <a:gd name="connsiteX1196" fmla="*/ 4187323 w 7650973"/>
              <a:gd name="connsiteY1196" fmla="*/ 3627108 h 3756794"/>
              <a:gd name="connsiteX1197" fmla="*/ 4188301 w 7650973"/>
              <a:gd name="connsiteY1197" fmla="*/ 3633727 h 3756794"/>
              <a:gd name="connsiteX1198" fmla="*/ 4160096 w 7650973"/>
              <a:gd name="connsiteY1198" fmla="*/ 3629064 h 3756794"/>
              <a:gd name="connsiteX1199" fmla="*/ 4097520 w 7650973"/>
              <a:gd name="connsiteY1199" fmla="*/ 3641248 h 3756794"/>
              <a:gd name="connsiteX1200" fmla="*/ 4120610 w 7650973"/>
              <a:gd name="connsiteY1200" fmla="*/ 3642000 h 3756794"/>
              <a:gd name="connsiteX1201" fmla="*/ 4084358 w 7650973"/>
              <a:gd name="connsiteY1201" fmla="*/ 3646062 h 3756794"/>
              <a:gd name="connsiteX1202" fmla="*/ 4092932 w 7650973"/>
              <a:gd name="connsiteY1202" fmla="*/ 3641700 h 3756794"/>
              <a:gd name="connsiteX1203" fmla="*/ 4059838 w 7650973"/>
              <a:gd name="connsiteY1203" fmla="*/ 3635381 h 3756794"/>
              <a:gd name="connsiteX1204" fmla="*/ 4128432 w 7650973"/>
              <a:gd name="connsiteY1204" fmla="*/ 3632674 h 3756794"/>
              <a:gd name="connsiteX1205" fmla="*/ 4162879 w 7650973"/>
              <a:gd name="connsiteY1205" fmla="*/ 3616879 h 3756794"/>
              <a:gd name="connsiteX1206" fmla="*/ 4122039 w 7650973"/>
              <a:gd name="connsiteY1206" fmla="*/ 3620114 h 3756794"/>
              <a:gd name="connsiteX1207" fmla="*/ 4086388 w 7650973"/>
              <a:gd name="connsiteY1207" fmla="*/ 3627409 h 3756794"/>
              <a:gd name="connsiteX1208" fmla="*/ 4108276 w 7650973"/>
              <a:gd name="connsiteY1208" fmla="*/ 3619963 h 3756794"/>
              <a:gd name="connsiteX1209" fmla="*/ 4072098 w 7650973"/>
              <a:gd name="connsiteY1209" fmla="*/ 3624024 h 3756794"/>
              <a:gd name="connsiteX1210" fmla="*/ 4117376 w 7650973"/>
              <a:gd name="connsiteY1210" fmla="*/ 3618985 h 3756794"/>
              <a:gd name="connsiteX1211" fmla="*/ 4112111 w 7650973"/>
              <a:gd name="connsiteY1211" fmla="*/ 3614547 h 3756794"/>
              <a:gd name="connsiteX1212" fmla="*/ 4250127 w 7650973"/>
              <a:gd name="connsiteY1212" fmla="*/ 3586944 h 3756794"/>
              <a:gd name="connsiteX1213" fmla="*/ 4220719 w 7650973"/>
              <a:gd name="connsiteY1213" fmla="*/ 3604243 h 3756794"/>
              <a:gd name="connsiteX1214" fmla="*/ 4229894 w 7650973"/>
              <a:gd name="connsiteY1214" fmla="*/ 3604695 h 3756794"/>
              <a:gd name="connsiteX1215" fmla="*/ 4260656 w 7650973"/>
              <a:gd name="connsiteY1215" fmla="*/ 3595594 h 3756794"/>
              <a:gd name="connsiteX1216" fmla="*/ 4272691 w 7650973"/>
              <a:gd name="connsiteY1216" fmla="*/ 3583936 h 3756794"/>
              <a:gd name="connsiteX1217" fmla="*/ 4357982 w 7650973"/>
              <a:gd name="connsiteY1217" fmla="*/ 3572654 h 3756794"/>
              <a:gd name="connsiteX1218" fmla="*/ 4348505 w 7650973"/>
              <a:gd name="connsiteY1218" fmla="*/ 3570548 h 3756794"/>
              <a:gd name="connsiteX1219" fmla="*/ 4398145 w 7650973"/>
              <a:gd name="connsiteY1219" fmla="*/ 3566562 h 3756794"/>
              <a:gd name="connsiteX1220" fmla="*/ 4429058 w 7650973"/>
              <a:gd name="connsiteY1220" fmla="*/ 3560169 h 3756794"/>
              <a:gd name="connsiteX1221" fmla="*/ 4423643 w 7650973"/>
              <a:gd name="connsiteY1221" fmla="*/ 3554302 h 3756794"/>
              <a:gd name="connsiteX1222" fmla="*/ 4473434 w 7650973"/>
              <a:gd name="connsiteY1222" fmla="*/ 3551745 h 3756794"/>
              <a:gd name="connsiteX1223" fmla="*/ 4485467 w 7650973"/>
              <a:gd name="connsiteY1223" fmla="*/ 3541441 h 3756794"/>
              <a:gd name="connsiteX1224" fmla="*/ 4491560 w 7650973"/>
              <a:gd name="connsiteY1224" fmla="*/ 3550616 h 3756794"/>
              <a:gd name="connsiteX1225" fmla="*/ 4543457 w 7650973"/>
              <a:gd name="connsiteY1225" fmla="*/ 3532566 h 3756794"/>
              <a:gd name="connsiteX1226" fmla="*/ 4557672 w 7650973"/>
              <a:gd name="connsiteY1226" fmla="*/ 3535499 h 3756794"/>
              <a:gd name="connsiteX1227" fmla="*/ 4556544 w 7650973"/>
              <a:gd name="connsiteY1227" fmla="*/ 3528880 h 3756794"/>
              <a:gd name="connsiteX1228" fmla="*/ 4587607 w 7650973"/>
              <a:gd name="connsiteY1228" fmla="*/ 3523766 h 3756794"/>
              <a:gd name="connsiteX1229" fmla="*/ 4541200 w 7650973"/>
              <a:gd name="connsiteY1229" fmla="*/ 3519479 h 3756794"/>
              <a:gd name="connsiteX1230" fmla="*/ 4537289 w 7650973"/>
              <a:gd name="connsiteY1230" fmla="*/ 3523465 h 3756794"/>
              <a:gd name="connsiteX1231" fmla="*/ 4547293 w 7650973"/>
              <a:gd name="connsiteY1231" fmla="*/ 3528654 h 3756794"/>
              <a:gd name="connsiteX1232" fmla="*/ 4511642 w 7650973"/>
              <a:gd name="connsiteY1232" fmla="*/ 3534070 h 3756794"/>
              <a:gd name="connsiteX1233" fmla="*/ 4504121 w 7650973"/>
              <a:gd name="connsiteY1233" fmla="*/ 3543697 h 3756794"/>
              <a:gd name="connsiteX1234" fmla="*/ 4480429 w 7650973"/>
              <a:gd name="connsiteY1234" fmla="*/ 3538808 h 3756794"/>
              <a:gd name="connsiteX1235" fmla="*/ 4453878 w 7650973"/>
              <a:gd name="connsiteY1235" fmla="*/ 3544524 h 3756794"/>
              <a:gd name="connsiteX1236" fmla="*/ 4454706 w 7650973"/>
              <a:gd name="connsiteY1236" fmla="*/ 3549413 h 3756794"/>
              <a:gd name="connsiteX1237" fmla="*/ 4422665 w 7650973"/>
              <a:gd name="connsiteY1237" fmla="*/ 3549187 h 3756794"/>
              <a:gd name="connsiteX1238" fmla="*/ 4402207 w 7650973"/>
              <a:gd name="connsiteY1238" fmla="*/ 3564155 h 3756794"/>
              <a:gd name="connsiteX1239" fmla="*/ 4391752 w 7650973"/>
              <a:gd name="connsiteY1239" fmla="*/ 3555581 h 3756794"/>
              <a:gd name="connsiteX1240" fmla="*/ 4338427 w 7650973"/>
              <a:gd name="connsiteY1240" fmla="*/ 3565058 h 3756794"/>
              <a:gd name="connsiteX1241" fmla="*/ 4352416 w 7650973"/>
              <a:gd name="connsiteY1241" fmla="*/ 3566562 h 3756794"/>
              <a:gd name="connsiteX1242" fmla="*/ 4334440 w 7650973"/>
              <a:gd name="connsiteY1242" fmla="*/ 3568894 h 3756794"/>
              <a:gd name="connsiteX1243" fmla="*/ 4333161 w 7650973"/>
              <a:gd name="connsiteY1243" fmla="*/ 3560695 h 3756794"/>
              <a:gd name="connsiteX1244" fmla="*/ 4462679 w 7650973"/>
              <a:gd name="connsiteY1244" fmla="*/ 3541441 h 3756794"/>
              <a:gd name="connsiteX1245" fmla="*/ 4465762 w 7650973"/>
              <a:gd name="connsiteY1245" fmla="*/ 3532490 h 3756794"/>
              <a:gd name="connsiteX1246" fmla="*/ 4479902 w 7650973"/>
              <a:gd name="connsiteY1246" fmla="*/ 3535424 h 3756794"/>
              <a:gd name="connsiteX1247" fmla="*/ 4498254 w 7650973"/>
              <a:gd name="connsiteY1247" fmla="*/ 3536025 h 3756794"/>
              <a:gd name="connsiteX1248" fmla="*/ 4520066 w 7650973"/>
              <a:gd name="connsiteY1248" fmla="*/ 3529256 h 3756794"/>
              <a:gd name="connsiteX1249" fmla="*/ 4533153 w 7650973"/>
              <a:gd name="connsiteY1249" fmla="*/ 3525571 h 3756794"/>
              <a:gd name="connsiteX1250" fmla="*/ 4496449 w 7650973"/>
              <a:gd name="connsiteY1250" fmla="*/ 3524367 h 3756794"/>
              <a:gd name="connsiteX1251" fmla="*/ 4563538 w 7650973"/>
              <a:gd name="connsiteY1251" fmla="*/ 3515793 h 3756794"/>
              <a:gd name="connsiteX1252" fmla="*/ 4598062 w 7650973"/>
              <a:gd name="connsiteY1252" fmla="*/ 3504737 h 3756794"/>
              <a:gd name="connsiteX1253" fmla="*/ 4582342 w 7650973"/>
              <a:gd name="connsiteY1253" fmla="*/ 3500976 h 3756794"/>
              <a:gd name="connsiteX1254" fmla="*/ 4337749 w 7650973"/>
              <a:gd name="connsiteY1254" fmla="*/ 3492176 h 3756794"/>
              <a:gd name="connsiteX1255" fmla="*/ 4323158 w 7650973"/>
              <a:gd name="connsiteY1255" fmla="*/ 3496464 h 3756794"/>
              <a:gd name="connsiteX1256" fmla="*/ 4335117 w 7650973"/>
              <a:gd name="connsiteY1256" fmla="*/ 3490672 h 3756794"/>
              <a:gd name="connsiteX1257" fmla="*/ 4329025 w 7650973"/>
              <a:gd name="connsiteY1257" fmla="*/ 3487137 h 3756794"/>
              <a:gd name="connsiteX1258" fmla="*/ 4316014 w 7650973"/>
              <a:gd name="connsiteY1258" fmla="*/ 3488942 h 3756794"/>
              <a:gd name="connsiteX1259" fmla="*/ 4313080 w 7650973"/>
              <a:gd name="connsiteY1259" fmla="*/ 3489920 h 3756794"/>
              <a:gd name="connsiteX1260" fmla="*/ 4304957 w 7650973"/>
              <a:gd name="connsiteY1260" fmla="*/ 3497140 h 3756794"/>
              <a:gd name="connsiteX1261" fmla="*/ 4303679 w 7650973"/>
              <a:gd name="connsiteY1261" fmla="*/ 3493981 h 3756794"/>
              <a:gd name="connsiteX1262" fmla="*/ 4295781 w 7650973"/>
              <a:gd name="connsiteY1262" fmla="*/ 3498269 h 3756794"/>
              <a:gd name="connsiteX1263" fmla="*/ 4295931 w 7650973"/>
              <a:gd name="connsiteY1263" fmla="*/ 3498269 h 3756794"/>
              <a:gd name="connsiteX1264" fmla="*/ 4295405 w 7650973"/>
              <a:gd name="connsiteY1264" fmla="*/ 3498494 h 3756794"/>
              <a:gd name="connsiteX1265" fmla="*/ 4204247 w 7650973"/>
              <a:gd name="connsiteY1265" fmla="*/ 3503985 h 3756794"/>
              <a:gd name="connsiteX1266" fmla="*/ 4197102 w 7650973"/>
              <a:gd name="connsiteY1266" fmla="*/ 3507971 h 3756794"/>
              <a:gd name="connsiteX1267" fmla="*/ 4191611 w 7650973"/>
              <a:gd name="connsiteY1267" fmla="*/ 3501954 h 3756794"/>
              <a:gd name="connsiteX1268" fmla="*/ 4187625 w 7650973"/>
              <a:gd name="connsiteY1268" fmla="*/ 3505865 h 3756794"/>
              <a:gd name="connsiteX1269" fmla="*/ 4159796 w 7650973"/>
              <a:gd name="connsiteY1269" fmla="*/ 3502857 h 3756794"/>
              <a:gd name="connsiteX1270" fmla="*/ 4133998 w 7650973"/>
              <a:gd name="connsiteY1270" fmla="*/ 3512935 h 3756794"/>
              <a:gd name="connsiteX1271" fmla="*/ 4093609 w 7650973"/>
              <a:gd name="connsiteY1271" fmla="*/ 3517899 h 3756794"/>
              <a:gd name="connsiteX1272" fmla="*/ 4115421 w 7650973"/>
              <a:gd name="connsiteY1272" fmla="*/ 3510378 h 3756794"/>
              <a:gd name="connsiteX1273" fmla="*/ 4105944 w 7650973"/>
              <a:gd name="connsiteY1273" fmla="*/ 3508122 h 3756794"/>
              <a:gd name="connsiteX1274" fmla="*/ 4122190 w 7650973"/>
              <a:gd name="connsiteY1274" fmla="*/ 3494357 h 3756794"/>
              <a:gd name="connsiteX1275" fmla="*/ 4149492 w 7650973"/>
              <a:gd name="connsiteY1275" fmla="*/ 3494132 h 3756794"/>
              <a:gd name="connsiteX1276" fmla="*/ 4153253 w 7650973"/>
              <a:gd name="connsiteY1276" fmla="*/ 3488566 h 3756794"/>
              <a:gd name="connsiteX1277" fmla="*/ 4162955 w 7650973"/>
              <a:gd name="connsiteY1277" fmla="*/ 3490446 h 3756794"/>
              <a:gd name="connsiteX1278" fmla="*/ 4153553 w 7650973"/>
              <a:gd name="connsiteY1278" fmla="*/ 3487363 h 3756794"/>
              <a:gd name="connsiteX1279" fmla="*/ 4160699 w 7650973"/>
              <a:gd name="connsiteY1279" fmla="*/ 3470289 h 3756794"/>
              <a:gd name="connsiteX1280" fmla="*/ 4181758 w 7650973"/>
              <a:gd name="connsiteY1280" fmla="*/ 3481120 h 3756794"/>
              <a:gd name="connsiteX1281" fmla="*/ 4191988 w 7650973"/>
              <a:gd name="connsiteY1281" fmla="*/ 3473373 h 3756794"/>
              <a:gd name="connsiteX1282" fmla="*/ 4185294 w 7650973"/>
              <a:gd name="connsiteY1282" fmla="*/ 3482925 h 3756794"/>
              <a:gd name="connsiteX1283" fmla="*/ 4200261 w 7650973"/>
              <a:gd name="connsiteY1283" fmla="*/ 3490597 h 3756794"/>
              <a:gd name="connsiteX1284" fmla="*/ 4199960 w 7650973"/>
              <a:gd name="connsiteY1284" fmla="*/ 3491199 h 3756794"/>
              <a:gd name="connsiteX1285" fmla="*/ 4233806 w 7650973"/>
              <a:gd name="connsiteY1285" fmla="*/ 3482098 h 3756794"/>
              <a:gd name="connsiteX1286" fmla="*/ 4246591 w 7650973"/>
              <a:gd name="connsiteY1286" fmla="*/ 3474200 h 3756794"/>
              <a:gd name="connsiteX1287" fmla="*/ 4237792 w 7650973"/>
              <a:gd name="connsiteY1287" fmla="*/ 3475630 h 3756794"/>
              <a:gd name="connsiteX1288" fmla="*/ 4237040 w 7650973"/>
              <a:gd name="connsiteY1288" fmla="*/ 3470666 h 3756794"/>
              <a:gd name="connsiteX1289" fmla="*/ 4257949 w 7650973"/>
              <a:gd name="connsiteY1289" fmla="*/ 3467582 h 3756794"/>
              <a:gd name="connsiteX1290" fmla="*/ 4295179 w 7650973"/>
              <a:gd name="connsiteY1290" fmla="*/ 3460136 h 3756794"/>
              <a:gd name="connsiteX1291" fmla="*/ 4312779 w 7650973"/>
              <a:gd name="connsiteY1291" fmla="*/ 3459007 h 3756794"/>
              <a:gd name="connsiteX1292" fmla="*/ 4302249 w 7650973"/>
              <a:gd name="connsiteY1292" fmla="*/ 3462618 h 3756794"/>
              <a:gd name="connsiteX1293" fmla="*/ 4318571 w 7650973"/>
              <a:gd name="connsiteY1293" fmla="*/ 3474652 h 3756794"/>
              <a:gd name="connsiteX1294" fmla="*/ 4326543 w 7650973"/>
              <a:gd name="connsiteY1294" fmla="*/ 3473449 h 3756794"/>
              <a:gd name="connsiteX1295" fmla="*/ 4332936 w 7650973"/>
              <a:gd name="connsiteY1295" fmla="*/ 3472170 h 3756794"/>
              <a:gd name="connsiteX1296" fmla="*/ 4325039 w 7650973"/>
              <a:gd name="connsiteY1296" fmla="*/ 3479164 h 3756794"/>
              <a:gd name="connsiteX1297" fmla="*/ 4351439 w 7650973"/>
              <a:gd name="connsiteY1297" fmla="*/ 3473449 h 3756794"/>
              <a:gd name="connsiteX1298" fmla="*/ 4334290 w 7650973"/>
              <a:gd name="connsiteY1298" fmla="*/ 3471869 h 3756794"/>
              <a:gd name="connsiteX1299" fmla="*/ 4367834 w 7650973"/>
              <a:gd name="connsiteY1299" fmla="*/ 3462543 h 3756794"/>
              <a:gd name="connsiteX1300" fmla="*/ 4382577 w 7650973"/>
              <a:gd name="connsiteY1300" fmla="*/ 3461715 h 3756794"/>
              <a:gd name="connsiteX1301" fmla="*/ 4422139 w 7650973"/>
              <a:gd name="connsiteY1301" fmla="*/ 3445620 h 3756794"/>
              <a:gd name="connsiteX1302" fmla="*/ 4401455 w 7650973"/>
              <a:gd name="connsiteY1302" fmla="*/ 3445620 h 3756794"/>
              <a:gd name="connsiteX1303" fmla="*/ 4423342 w 7650973"/>
              <a:gd name="connsiteY1303" fmla="*/ 3440655 h 3756794"/>
              <a:gd name="connsiteX1304" fmla="*/ 4426426 w 7650973"/>
              <a:gd name="connsiteY1304" fmla="*/ 3443965 h 3756794"/>
              <a:gd name="connsiteX1305" fmla="*/ 4445003 w 7650973"/>
              <a:gd name="connsiteY1305" fmla="*/ 3437196 h 3756794"/>
              <a:gd name="connsiteX1306" fmla="*/ 4445229 w 7650973"/>
              <a:gd name="connsiteY1306" fmla="*/ 3435616 h 3756794"/>
              <a:gd name="connsiteX1307" fmla="*/ 4455233 w 7650973"/>
              <a:gd name="connsiteY1307" fmla="*/ 3433585 h 3756794"/>
              <a:gd name="connsiteX1308" fmla="*/ 4502390 w 7650973"/>
              <a:gd name="connsiteY1308" fmla="*/ 3419145 h 3756794"/>
              <a:gd name="connsiteX1309" fmla="*/ 4501488 w 7650973"/>
              <a:gd name="connsiteY1309" fmla="*/ 3418618 h 3756794"/>
              <a:gd name="connsiteX1310" fmla="*/ 4531874 w 7650973"/>
              <a:gd name="connsiteY1310" fmla="*/ 3410495 h 3756794"/>
              <a:gd name="connsiteX1311" fmla="*/ 4518411 w 7650973"/>
              <a:gd name="connsiteY1311" fmla="*/ 3414933 h 3756794"/>
              <a:gd name="connsiteX1312" fmla="*/ 4616488 w 7650973"/>
              <a:gd name="connsiteY1312" fmla="*/ 3398311 h 3756794"/>
              <a:gd name="connsiteX1313" fmla="*/ 4611149 w 7650973"/>
              <a:gd name="connsiteY1313" fmla="*/ 3396881 h 3756794"/>
              <a:gd name="connsiteX1314" fmla="*/ 4628748 w 7650973"/>
              <a:gd name="connsiteY1314" fmla="*/ 3393873 h 3756794"/>
              <a:gd name="connsiteX1315" fmla="*/ 4629199 w 7650973"/>
              <a:gd name="connsiteY1315" fmla="*/ 3397483 h 3756794"/>
              <a:gd name="connsiteX1316" fmla="*/ 4643490 w 7650973"/>
              <a:gd name="connsiteY1316" fmla="*/ 3396881 h 3756794"/>
              <a:gd name="connsiteX1317" fmla="*/ 4642964 w 7650973"/>
              <a:gd name="connsiteY1317" fmla="*/ 3396505 h 3756794"/>
              <a:gd name="connsiteX1318" fmla="*/ 4674327 w 7650973"/>
              <a:gd name="connsiteY1318" fmla="*/ 3394550 h 3756794"/>
              <a:gd name="connsiteX1319" fmla="*/ 4660337 w 7650973"/>
              <a:gd name="connsiteY1319" fmla="*/ 3396656 h 3756794"/>
              <a:gd name="connsiteX1320" fmla="*/ 4703509 w 7650973"/>
              <a:gd name="connsiteY1320" fmla="*/ 3399288 h 3756794"/>
              <a:gd name="connsiteX1321" fmla="*/ 4722990 w 7650973"/>
              <a:gd name="connsiteY1321" fmla="*/ 3391240 h 3756794"/>
              <a:gd name="connsiteX1322" fmla="*/ 4756610 w 7650973"/>
              <a:gd name="connsiteY1322" fmla="*/ 3386201 h 3756794"/>
              <a:gd name="connsiteX1323" fmla="*/ 4774210 w 7650973"/>
              <a:gd name="connsiteY1323" fmla="*/ 3372663 h 3756794"/>
              <a:gd name="connsiteX1324" fmla="*/ 4764733 w 7650973"/>
              <a:gd name="connsiteY1324" fmla="*/ 3368075 h 3756794"/>
              <a:gd name="connsiteX1325" fmla="*/ 4786243 w 7650973"/>
              <a:gd name="connsiteY1325" fmla="*/ 3362208 h 3756794"/>
              <a:gd name="connsiteX1326" fmla="*/ 4786996 w 7650973"/>
              <a:gd name="connsiteY1326" fmla="*/ 3362810 h 3756794"/>
              <a:gd name="connsiteX1327" fmla="*/ 4835659 w 7650973"/>
              <a:gd name="connsiteY1327" fmla="*/ 3326482 h 3756794"/>
              <a:gd name="connsiteX1328" fmla="*/ 4820917 w 7650973"/>
              <a:gd name="connsiteY1328" fmla="*/ 3329867 h 3756794"/>
              <a:gd name="connsiteX1329" fmla="*/ 4819714 w 7650973"/>
              <a:gd name="connsiteY1329" fmla="*/ 3323248 h 3756794"/>
              <a:gd name="connsiteX1330" fmla="*/ 4785717 w 7650973"/>
              <a:gd name="connsiteY1330" fmla="*/ 3334906 h 3756794"/>
              <a:gd name="connsiteX1331" fmla="*/ 4814148 w 7650973"/>
              <a:gd name="connsiteY1331" fmla="*/ 3341450 h 3756794"/>
              <a:gd name="connsiteX1332" fmla="*/ 4779475 w 7650973"/>
              <a:gd name="connsiteY1332" fmla="*/ 3349799 h 3756794"/>
              <a:gd name="connsiteX1333" fmla="*/ 4773909 w 7650973"/>
              <a:gd name="connsiteY1333" fmla="*/ 3344007 h 3756794"/>
              <a:gd name="connsiteX1334" fmla="*/ 4699147 w 7650973"/>
              <a:gd name="connsiteY1334" fmla="*/ 3356192 h 3756794"/>
              <a:gd name="connsiteX1335" fmla="*/ 4719906 w 7650973"/>
              <a:gd name="connsiteY1335" fmla="*/ 3345812 h 3756794"/>
              <a:gd name="connsiteX1336" fmla="*/ 4632584 w 7650973"/>
              <a:gd name="connsiteY1336" fmla="*/ 3364239 h 3756794"/>
              <a:gd name="connsiteX1337" fmla="*/ 4653718 w 7650973"/>
              <a:gd name="connsiteY1337" fmla="*/ 3355514 h 3756794"/>
              <a:gd name="connsiteX1338" fmla="*/ 4583997 w 7650973"/>
              <a:gd name="connsiteY1338" fmla="*/ 3370858 h 3756794"/>
              <a:gd name="connsiteX1339" fmla="*/ 4574595 w 7650973"/>
              <a:gd name="connsiteY1339" fmla="*/ 3369053 h 3756794"/>
              <a:gd name="connsiteX1340" fmla="*/ 4528865 w 7650973"/>
              <a:gd name="connsiteY1340" fmla="*/ 3392218 h 3756794"/>
              <a:gd name="connsiteX1341" fmla="*/ 4556995 w 7650973"/>
              <a:gd name="connsiteY1341" fmla="*/ 3372061 h 3756794"/>
              <a:gd name="connsiteX1342" fmla="*/ 4508634 w 7650973"/>
              <a:gd name="connsiteY1342" fmla="*/ 3380335 h 3756794"/>
              <a:gd name="connsiteX1343" fmla="*/ 4525331 w 7650973"/>
              <a:gd name="connsiteY1343" fmla="*/ 3372362 h 3756794"/>
              <a:gd name="connsiteX1344" fmla="*/ 4625815 w 7650973"/>
              <a:gd name="connsiteY1344" fmla="*/ 3351754 h 3756794"/>
              <a:gd name="connsiteX1345" fmla="*/ 4598588 w 7650973"/>
              <a:gd name="connsiteY1345" fmla="*/ 3351302 h 3756794"/>
              <a:gd name="connsiteX1346" fmla="*/ 4559928 w 7650973"/>
              <a:gd name="connsiteY1346" fmla="*/ 3363036 h 3756794"/>
              <a:gd name="connsiteX1347" fmla="*/ 4563764 w 7650973"/>
              <a:gd name="connsiteY1347" fmla="*/ 3358899 h 3756794"/>
              <a:gd name="connsiteX1348" fmla="*/ 4528639 w 7650973"/>
              <a:gd name="connsiteY1348" fmla="*/ 3364991 h 3756794"/>
              <a:gd name="connsiteX1349" fmla="*/ 4541351 w 7650973"/>
              <a:gd name="connsiteY1349" fmla="*/ 3359426 h 3756794"/>
              <a:gd name="connsiteX1350" fmla="*/ 4461400 w 7650973"/>
              <a:gd name="connsiteY1350" fmla="*/ 3370106 h 3756794"/>
              <a:gd name="connsiteX1351" fmla="*/ 4456060 w 7650973"/>
              <a:gd name="connsiteY1351" fmla="*/ 3371535 h 3756794"/>
              <a:gd name="connsiteX1352" fmla="*/ 4424922 w 7650973"/>
              <a:gd name="connsiteY1352" fmla="*/ 3379658 h 3756794"/>
              <a:gd name="connsiteX1353" fmla="*/ 4388819 w 7650973"/>
              <a:gd name="connsiteY1353" fmla="*/ 3388533 h 3756794"/>
              <a:gd name="connsiteX1354" fmla="*/ 4387917 w 7650973"/>
              <a:gd name="connsiteY1354" fmla="*/ 3390263 h 3756794"/>
              <a:gd name="connsiteX1355" fmla="*/ 4485167 w 7650973"/>
              <a:gd name="connsiteY1355" fmla="*/ 3375521 h 3756794"/>
              <a:gd name="connsiteX1356" fmla="*/ 4508107 w 7650973"/>
              <a:gd name="connsiteY1356" fmla="*/ 3377026 h 3756794"/>
              <a:gd name="connsiteX1357" fmla="*/ 4427930 w 7650973"/>
              <a:gd name="connsiteY1357" fmla="*/ 3385825 h 3756794"/>
              <a:gd name="connsiteX1358" fmla="*/ 4424395 w 7650973"/>
              <a:gd name="connsiteY1358" fmla="*/ 3391391 h 3756794"/>
              <a:gd name="connsiteX1359" fmla="*/ 4459970 w 7650973"/>
              <a:gd name="connsiteY1359" fmla="*/ 3387706 h 3756794"/>
              <a:gd name="connsiteX1360" fmla="*/ 4448087 w 7650973"/>
              <a:gd name="connsiteY1360" fmla="*/ 3397935 h 3756794"/>
              <a:gd name="connsiteX1361" fmla="*/ 4451321 w 7650973"/>
              <a:gd name="connsiteY1361" fmla="*/ 3390714 h 3756794"/>
              <a:gd name="connsiteX1362" fmla="*/ 4415971 w 7650973"/>
              <a:gd name="connsiteY1362" fmla="*/ 3396129 h 3756794"/>
              <a:gd name="connsiteX1363" fmla="*/ 4423944 w 7650973"/>
              <a:gd name="connsiteY1363" fmla="*/ 3416888 h 3756794"/>
              <a:gd name="connsiteX1364" fmla="*/ 4436955 w 7650973"/>
              <a:gd name="connsiteY1364" fmla="*/ 3413203 h 3756794"/>
              <a:gd name="connsiteX1365" fmla="*/ 4479826 w 7650973"/>
              <a:gd name="connsiteY1365" fmla="*/ 3425237 h 3756794"/>
              <a:gd name="connsiteX1366" fmla="*/ 4439437 w 7650973"/>
              <a:gd name="connsiteY1366" fmla="*/ 3428020 h 3756794"/>
              <a:gd name="connsiteX1367" fmla="*/ 4440190 w 7650973"/>
              <a:gd name="connsiteY1367" fmla="*/ 3432984 h 3756794"/>
              <a:gd name="connsiteX1368" fmla="*/ 4421387 w 7650973"/>
              <a:gd name="connsiteY1368" fmla="*/ 3429073 h 3756794"/>
              <a:gd name="connsiteX1369" fmla="*/ 4442973 w 7650973"/>
              <a:gd name="connsiteY1369" fmla="*/ 3422454 h 3756794"/>
              <a:gd name="connsiteX1370" fmla="*/ 4433571 w 7650973"/>
              <a:gd name="connsiteY1370" fmla="*/ 3420423 h 3756794"/>
              <a:gd name="connsiteX1371" fmla="*/ 4411910 w 7650973"/>
              <a:gd name="connsiteY1371" fmla="*/ 3427117 h 3756794"/>
              <a:gd name="connsiteX1372" fmla="*/ 4406946 w 7650973"/>
              <a:gd name="connsiteY1372" fmla="*/ 3424485 h 3756794"/>
              <a:gd name="connsiteX1373" fmla="*/ 4419055 w 7650973"/>
              <a:gd name="connsiteY1373" fmla="*/ 3415835 h 3756794"/>
              <a:gd name="connsiteX1374" fmla="*/ 4371821 w 7650973"/>
              <a:gd name="connsiteY1374" fmla="*/ 3404403 h 3756794"/>
              <a:gd name="connsiteX1375" fmla="*/ 4319323 w 7650973"/>
              <a:gd name="connsiteY1375" fmla="*/ 3415760 h 3756794"/>
              <a:gd name="connsiteX1376" fmla="*/ 4324513 w 7650973"/>
              <a:gd name="connsiteY1376" fmla="*/ 3420047 h 3756794"/>
              <a:gd name="connsiteX1377" fmla="*/ 4275323 w 7650973"/>
              <a:gd name="connsiteY1377" fmla="*/ 3425237 h 3756794"/>
              <a:gd name="connsiteX1378" fmla="*/ 4297586 w 7650973"/>
              <a:gd name="connsiteY1378" fmla="*/ 3422303 h 3756794"/>
              <a:gd name="connsiteX1379" fmla="*/ 4309846 w 7650973"/>
              <a:gd name="connsiteY1379" fmla="*/ 3413804 h 3756794"/>
              <a:gd name="connsiteX1380" fmla="*/ 4262462 w 7650973"/>
              <a:gd name="connsiteY1380" fmla="*/ 3430276 h 3756794"/>
              <a:gd name="connsiteX1381" fmla="*/ 4143174 w 7650973"/>
              <a:gd name="connsiteY1381" fmla="*/ 3452765 h 3756794"/>
              <a:gd name="connsiteX1382" fmla="*/ 4142196 w 7650973"/>
              <a:gd name="connsiteY1382" fmla="*/ 3446146 h 3756794"/>
              <a:gd name="connsiteX1383" fmla="*/ 4102183 w 7650973"/>
              <a:gd name="connsiteY1383" fmla="*/ 3451486 h 3756794"/>
              <a:gd name="connsiteX1384" fmla="*/ 4098422 w 7650973"/>
              <a:gd name="connsiteY1384" fmla="*/ 3456977 h 3756794"/>
              <a:gd name="connsiteX1385" fmla="*/ 4071045 w 7650973"/>
              <a:gd name="connsiteY1385" fmla="*/ 3456826 h 3756794"/>
              <a:gd name="connsiteX1386" fmla="*/ 4054348 w 7650973"/>
              <a:gd name="connsiteY1386" fmla="*/ 3467055 h 3756794"/>
              <a:gd name="connsiteX1387" fmla="*/ 4044119 w 7650973"/>
              <a:gd name="connsiteY1387" fmla="*/ 3459910 h 3756794"/>
              <a:gd name="connsiteX1388" fmla="*/ 4078566 w 7650973"/>
              <a:gd name="connsiteY1388" fmla="*/ 3446071 h 3756794"/>
              <a:gd name="connsiteX1389" fmla="*/ 4123393 w 7650973"/>
              <a:gd name="connsiteY1389" fmla="*/ 3442009 h 3756794"/>
              <a:gd name="connsiteX1390" fmla="*/ 4060365 w 7650973"/>
              <a:gd name="connsiteY1390" fmla="*/ 3445996 h 3756794"/>
              <a:gd name="connsiteX1391" fmla="*/ 4059486 w 7650973"/>
              <a:gd name="connsiteY1391" fmla="*/ 3439992 h 3756794"/>
              <a:gd name="connsiteX1392" fmla="*/ 4063476 w 7650973"/>
              <a:gd name="connsiteY1392" fmla="*/ 3439875 h 3756794"/>
              <a:gd name="connsiteX1393" fmla="*/ 4088851 w 7650973"/>
              <a:gd name="connsiteY1393" fmla="*/ 3437643 h 3756794"/>
              <a:gd name="connsiteX1394" fmla="*/ 4089115 w 7650973"/>
              <a:gd name="connsiteY1394" fmla="*/ 3437906 h 3756794"/>
              <a:gd name="connsiteX1395" fmla="*/ 4099926 w 7650973"/>
              <a:gd name="connsiteY1395" fmla="*/ 3436669 h 3756794"/>
              <a:gd name="connsiteX1396" fmla="*/ 4088851 w 7650973"/>
              <a:gd name="connsiteY1396" fmla="*/ 3437643 h 3756794"/>
              <a:gd name="connsiteX1397" fmla="*/ 4087498 w 7650973"/>
              <a:gd name="connsiteY1397" fmla="*/ 3436294 h 3756794"/>
              <a:gd name="connsiteX1398" fmla="*/ 4085561 w 7650973"/>
              <a:gd name="connsiteY1398" fmla="*/ 3431856 h 3756794"/>
              <a:gd name="connsiteX1399" fmla="*/ 4120460 w 7650973"/>
              <a:gd name="connsiteY1399" fmla="*/ 3422303 h 3756794"/>
              <a:gd name="connsiteX1400" fmla="*/ 4096016 w 7650973"/>
              <a:gd name="connsiteY1400" fmla="*/ 3424259 h 3756794"/>
              <a:gd name="connsiteX1401" fmla="*/ 4102935 w 7650973"/>
              <a:gd name="connsiteY1401" fmla="*/ 3426290 h 3756794"/>
              <a:gd name="connsiteX1402" fmla="*/ 4093383 w 7650973"/>
              <a:gd name="connsiteY1402" fmla="*/ 3424485 h 3756794"/>
              <a:gd name="connsiteX1403" fmla="*/ 3778693 w 7650973"/>
              <a:gd name="connsiteY1403" fmla="*/ 3448327 h 3756794"/>
              <a:gd name="connsiteX1404" fmla="*/ 3779069 w 7650973"/>
              <a:gd name="connsiteY1404" fmla="*/ 3451185 h 3756794"/>
              <a:gd name="connsiteX1405" fmla="*/ 3802008 w 7650973"/>
              <a:gd name="connsiteY1405" fmla="*/ 3452314 h 3756794"/>
              <a:gd name="connsiteX1406" fmla="*/ 3758385 w 7650973"/>
              <a:gd name="connsiteY1406" fmla="*/ 3449756 h 3756794"/>
              <a:gd name="connsiteX1407" fmla="*/ 3383825 w 7650973"/>
              <a:gd name="connsiteY1407" fmla="*/ 3476908 h 3756794"/>
              <a:gd name="connsiteX1408" fmla="*/ 3353966 w 7650973"/>
              <a:gd name="connsiteY1408" fmla="*/ 3479691 h 3756794"/>
              <a:gd name="connsiteX1409" fmla="*/ 3356673 w 7650973"/>
              <a:gd name="connsiteY1409" fmla="*/ 3478939 h 3756794"/>
              <a:gd name="connsiteX1410" fmla="*/ 3237010 w 7650973"/>
              <a:gd name="connsiteY1410" fmla="*/ 3488340 h 3756794"/>
              <a:gd name="connsiteX1411" fmla="*/ 3014530 w 7650973"/>
              <a:gd name="connsiteY1411" fmla="*/ 3471869 h 3756794"/>
              <a:gd name="connsiteX1412" fmla="*/ 3006934 w 7650973"/>
              <a:gd name="connsiteY1412" fmla="*/ 3474727 h 3756794"/>
              <a:gd name="connsiteX1413" fmla="*/ 2988808 w 7650973"/>
              <a:gd name="connsiteY1413" fmla="*/ 3473072 h 3756794"/>
              <a:gd name="connsiteX1414" fmla="*/ 2912316 w 7650973"/>
              <a:gd name="connsiteY1414" fmla="*/ 3482474 h 3756794"/>
              <a:gd name="connsiteX1415" fmla="*/ 2838758 w 7650973"/>
              <a:gd name="connsiteY1415" fmla="*/ 3483677 h 3756794"/>
              <a:gd name="connsiteX1416" fmla="*/ 2837931 w 7650973"/>
              <a:gd name="connsiteY1416" fmla="*/ 3484881 h 3756794"/>
              <a:gd name="connsiteX1417" fmla="*/ 2835749 w 7650973"/>
              <a:gd name="connsiteY1417" fmla="*/ 3483978 h 3756794"/>
              <a:gd name="connsiteX1418" fmla="*/ 2726841 w 7650973"/>
              <a:gd name="connsiteY1418" fmla="*/ 3483978 h 3756794"/>
              <a:gd name="connsiteX1419" fmla="*/ 2763094 w 7650973"/>
              <a:gd name="connsiteY1419" fmla="*/ 3485257 h 3756794"/>
              <a:gd name="connsiteX1420" fmla="*/ 2636059 w 7650973"/>
              <a:gd name="connsiteY1420" fmla="*/ 3478939 h 3756794"/>
              <a:gd name="connsiteX1421" fmla="*/ 2640497 w 7650973"/>
              <a:gd name="connsiteY1421" fmla="*/ 3473599 h 3756794"/>
              <a:gd name="connsiteX1422" fmla="*/ 2568217 w 7650973"/>
              <a:gd name="connsiteY1422" fmla="*/ 3481120 h 3756794"/>
              <a:gd name="connsiteX1423" fmla="*/ 2436670 w 7650973"/>
              <a:gd name="connsiteY1423" fmla="*/ 3484505 h 3756794"/>
              <a:gd name="connsiteX1424" fmla="*/ 2423057 w 7650973"/>
              <a:gd name="connsiteY1424" fmla="*/ 3485031 h 3756794"/>
              <a:gd name="connsiteX1425" fmla="*/ 2414181 w 7650973"/>
              <a:gd name="connsiteY1425" fmla="*/ 3495561 h 3756794"/>
              <a:gd name="connsiteX1426" fmla="*/ 2336938 w 7650973"/>
              <a:gd name="connsiteY1426" fmla="*/ 3491349 h 3756794"/>
              <a:gd name="connsiteX1427" fmla="*/ 2255031 w 7650973"/>
              <a:gd name="connsiteY1427" fmla="*/ 3501277 h 3756794"/>
              <a:gd name="connsiteX1428" fmla="*/ 2186738 w 7650973"/>
              <a:gd name="connsiteY1428" fmla="*/ 3497516 h 3756794"/>
              <a:gd name="connsiteX1429" fmla="*/ 2191251 w 7650973"/>
              <a:gd name="connsiteY1429" fmla="*/ 3490672 h 3756794"/>
              <a:gd name="connsiteX1430" fmla="*/ 2173049 w 7650973"/>
              <a:gd name="connsiteY1430" fmla="*/ 3485934 h 3756794"/>
              <a:gd name="connsiteX1431" fmla="*/ 2127545 w 7650973"/>
              <a:gd name="connsiteY1431" fmla="*/ 3488190 h 3756794"/>
              <a:gd name="connsiteX1432" fmla="*/ 2127470 w 7650973"/>
              <a:gd name="connsiteY1432" fmla="*/ 3493230 h 3756794"/>
              <a:gd name="connsiteX1433" fmla="*/ 2059177 w 7650973"/>
              <a:gd name="connsiteY1433" fmla="*/ 3483151 h 3756794"/>
              <a:gd name="connsiteX1434" fmla="*/ 2036387 w 7650973"/>
              <a:gd name="connsiteY1434" fmla="*/ 3479766 h 3756794"/>
              <a:gd name="connsiteX1435" fmla="*/ 2054664 w 7650973"/>
              <a:gd name="connsiteY1435" fmla="*/ 3471342 h 3756794"/>
              <a:gd name="connsiteX1436" fmla="*/ 2063765 w 7650973"/>
              <a:gd name="connsiteY1436" fmla="*/ 3476381 h 3756794"/>
              <a:gd name="connsiteX1437" fmla="*/ 2109494 w 7650973"/>
              <a:gd name="connsiteY1437" fmla="*/ 3464648 h 3756794"/>
              <a:gd name="connsiteX1438" fmla="*/ 2082117 w 7650973"/>
              <a:gd name="connsiteY1438" fmla="*/ 3461264 h 3756794"/>
              <a:gd name="connsiteX1439" fmla="*/ 2173124 w 7650973"/>
              <a:gd name="connsiteY1439" fmla="*/ 3462317 h 3756794"/>
              <a:gd name="connsiteX1440" fmla="*/ 2186738 w 7650973"/>
              <a:gd name="connsiteY1440" fmla="*/ 3453592 h 3756794"/>
              <a:gd name="connsiteX1441" fmla="*/ 2223141 w 7650973"/>
              <a:gd name="connsiteY1441" fmla="*/ 3459684 h 3756794"/>
              <a:gd name="connsiteX1442" fmla="*/ 2313923 w 7650973"/>
              <a:gd name="connsiteY1442" fmla="*/ 3446221 h 3756794"/>
              <a:gd name="connsiteX1443" fmla="*/ 2363789 w 7650973"/>
              <a:gd name="connsiteY1443" fmla="*/ 3444943 h 3756794"/>
              <a:gd name="connsiteX1444" fmla="*/ 2386503 w 7650973"/>
              <a:gd name="connsiteY1444" fmla="*/ 3449154 h 3756794"/>
              <a:gd name="connsiteX1445" fmla="*/ 2395378 w 7650973"/>
              <a:gd name="connsiteY1445" fmla="*/ 3438625 h 3756794"/>
              <a:gd name="connsiteX1446" fmla="*/ 2418093 w 7650973"/>
              <a:gd name="connsiteY1446" fmla="*/ 3444567 h 3756794"/>
              <a:gd name="connsiteX1447" fmla="*/ 2454119 w 7650973"/>
              <a:gd name="connsiteY1447" fmla="*/ 3429675 h 3756794"/>
              <a:gd name="connsiteX1448" fmla="*/ 2422380 w 7650973"/>
              <a:gd name="connsiteY1448" fmla="*/ 3419069 h 3756794"/>
              <a:gd name="connsiteX1449" fmla="*/ 2528806 w 7650973"/>
              <a:gd name="connsiteY1449" fmla="*/ 3413729 h 3756794"/>
              <a:gd name="connsiteX1450" fmla="*/ 2507897 w 7650973"/>
              <a:gd name="connsiteY1450" fmla="*/ 3402598 h 3756794"/>
              <a:gd name="connsiteX1451" fmla="*/ 2417641 w 7650973"/>
              <a:gd name="connsiteY1451" fmla="*/ 3403951 h 3756794"/>
              <a:gd name="connsiteX1452" fmla="*/ 2435692 w 7650973"/>
              <a:gd name="connsiteY1452" fmla="*/ 3401620 h 3756794"/>
              <a:gd name="connsiteX1453" fmla="*/ 2489846 w 7650973"/>
              <a:gd name="connsiteY1453" fmla="*/ 3397859 h 3756794"/>
              <a:gd name="connsiteX1454" fmla="*/ 2498570 w 7650973"/>
              <a:gd name="connsiteY1454" fmla="*/ 3397709 h 3756794"/>
              <a:gd name="connsiteX1455" fmla="*/ 2489319 w 7650973"/>
              <a:gd name="connsiteY1455" fmla="*/ 3392820 h 3756794"/>
              <a:gd name="connsiteX1456" fmla="*/ 2480745 w 7650973"/>
              <a:gd name="connsiteY1456" fmla="*/ 3393121 h 3756794"/>
              <a:gd name="connsiteX1457" fmla="*/ 2444643 w 7650973"/>
              <a:gd name="connsiteY1457" fmla="*/ 3391166 h 3756794"/>
              <a:gd name="connsiteX1458" fmla="*/ 2449080 w 7650973"/>
              <a:gd name="connsiteY1458" fmla="*/ 3389285 h 3756794"/>
              <a:gd name="connsiteX1459" fmla="*/ 2435542 w 7650973"/>
              <a:gd name="connsiteY1459" fmla="*/ 3388157 h 3756794"/>
              <a:gd name="connsiteX1460" fmla="*/ 2479015 w 7650973"/>
              <a:gd name="connsiteY1460" fmla="*/ 3387330 h 3756794"/>
              <a:gd name="connsiteX1461" fmla="*/ 2461189 w 7650973"/>
              <a:gd name="connsiteY1461" fmla="*/ 3377853 h 3756794"/>
              <a:gd name="connsiteX1462" fmla="*/ 2408315 w 7650973"/>
              <a:gd name="connsiteY1462" fmla="*/ 3378981 h 3756794"/>
              <a:gd name="connsiteX1463" fmla="*/ 2362736 w 7650973"/>
              <a:gd name="connsiteY1463" fmla="*/ 3393948 h 3756794"/>
              <a:gd name="connsiteX1464" fmla="*/ 2357095 w 7650973"/>
              <a:gd name="connsiteY1464" fmla="*/ 3377176 h 3756794"/>
              <a:gd name="connsiteX1465" fmla="*/ 2345211 w 7650973"/>
              <a:gd name="connsiteY1465" fmla="*/ 3378154 h 3756794"/>
              <a:gd name="connsiteX1466" fmla="*/ 2245705 w 7650973"/>
              <a:gd name="connsiteY1466" fmla="*/ 3381764 h 3756794"/>
              <a:gd name="connsiteX1467" fmla="*/ 2254730 w 7650973"/>
              <a:gd name="connsiteY1467" fmla="*/ 3386653 h 3756794"/>
              <a:gd name="connsiteX1468" fmla="*/ 2209452 w 7650973"/>
              <a:gd name="connsiteY1468" fmla="*/ 3380711 h 3756794"/>
              <a:gd name="connsiteX1469" fmla="*/ 2204939 w 7650973"/>
              <a:gd name="connsiteY1469" fmla="*/ 3385825 h 3756794"/>
              <a:gd name="connsiteX1470" fmla="*/ 2191476 w 7650973"/>
              <a:gd name="connsiteY1470" fmla="*/ 3386126 h 3756794"/>
              <a:gd name="connsiteX1471" fmla="*/ 2204939 w 7650973"/>
              <a:gd name="connsiteY1471" fmla="*/ 3379131 h 3756794"/>
              <a:gd name="connsiteX1472" fmla="*/ 2105433 w 7650973"/>
              <a:gd name="connsiteY1472" fmla="*/ 3375597 h 3756794"/>
              <a:gd name="connsiteX1473" fmla="*/ 2064517 w 7650973"/>
              <a:gd name="connsiteY1473" fmla="*/ 3384020 h 3756794"/>
              <a:gd name="connsiteX1474" fmla="*/ 2051054 w 7650973"/>
              <a:gd name="connsiteY1474" fmla="*/ 3370482 h 3756794"/>
              <a:gd name="connsiteX1475" fmla="*/ 2050903 w 7650973"/>
              <a:gd name="connsiteY1475" fmla="*/ 3390714 h 3756794"/>
              <a:gd name="connsiteX1476" fmla="*/ 2041803 w 7650973"/>
              <a:gd name="connsiteY1476" fmla="*/ 3395754 h 3756794"/>
              <a:gd name="connsiteX1477" fmla="*/ 1991936 w 7650973"/>
              <a:gd name="connsiteY1477" fmla="*/ 3388984 h 3756794"/>
              <a:gd name="connsiteX1478" fmla="*/ 1960197 w 7650973"/>
              <a:gd name="connsiteY1478" fmla="*/ 3385600 h 3756794"/>
              <a:gd name="connsiteX1479" fmla="*/ 1933045 w 7650973"/>
              <a:gd name="connsiteY1479" fmla="*/ 3380560 h 3756794"/>
              <a:gd name="connsiteX1480" fmla="*/ 1946508 w 7650973"/>
              <a:gd name="connsiteY1480" fmla="*/ 3392369 h 3756794"/>
              <a:gd name="connsiteX1481" fmla="*/ 1905668 w 7650973"/>
              <a:gd name="connsiteY1481" fmla="*/ 3390564 h 3756794"/>
              <a:gd name="connsiteX1482" fmla="*/ 1905818 w 7650973"/>
              <a:gd name="connsiteY1482" fmla="*/ 3380485 h 3756794"/>
              <a:gd name="connsiteX1483" fmla="*/ 1923944 w 7650973"/>
              <a:gd name="connsiteY1483" fmla="*/ 3385600 h 3756794"/>
              <a:gd name="connsiteX1484" fmla="*/ 1905893 w 7650973"/>
              <a:gd name="connsiteY1484" fmla="*/ 3375446 h 3756794"/>
              <a:gd name="connsiteX1485" fmla="*/ 1887541 w 7650973"/>
              <a:gd name="connsiteY1485" fmla="*/ 3390113 h 3756794"/>
              <a:gd name="connsiteX1486" fmla="*/ 1842113 w 7650973"/>
              <a:gd name="connsiteY1486" fmla="*/ 3385825 h 3756794"/>
              <a:gd name="connsiteX1487" fmla="*/ 1883179 w 7650973"/>
              <a:gd name="connsiteY1487" fmla="*/ 3376574 h 3756794"/>
              <a:gd name="connsiteX1488" fmla="*/ 1869415 w 7650973"/>
              <a:gd name="connsiteY1488" fmla="*/ 3383043 h 3756794"/>
              <a:gd name="connsiteX1489" fmla="*/ 1837449 w 7650973"/>
              <a:gd name="connsiteY1489" fmla="*/ 3387405 h 3756794"/>
              <a:gd name="connsiteX1490" fmla="*/ 1828499 w 7650973"/>
              <a:gd name="connsiteY1490" fmla="*/ 3375521 h 3756794"/>
              <a:gd name="connsiteX1491" fmla="*/ 1819323 w 7650973"/>
              <a:gd name="connsiteY1491" fmla="*/ 3383719 h 3756794"/>
              <a:gd name="connsiteX1492" fmla="*/ 1801046 w 7650973"/>
              <a:gd name="connsiteY1492" fmla="*/ 3386728 h 3756794"/>
              <a:gd name="connsiteX1493" fmla="*/ 1801272 w 7650973"/>
              <a:gd name="connsiteY1493" fmla="*/ 3373340 h 3756794"/>
              <a:gd name="connsiteX1494" fmla="*/ 1787433 w 7650973"/>
              <a:gd name="connsiteY1494" fmla="*/ 3379733 h 3756794"/>
              <a:gd name="connsiteX1495" fmla="*/ 1742080 w 7650973"/>
              <a:gd name="connsiteY1495" fmla="*/ 3373792 h 3756794"/>
              <a:gd name="connsiteX1496" fmla="*/ 1696350 w 7650973"/>
              <a:gd name="connsiteY1496" fmla="*/ 3382892 h 3756794"/>
              <a:gd name="connsiteX1497" fmla="*/ 1691988 w 7650973"/>
              <a:gd name="connsiteY1497" fmla="*/ 3376048 h 3756794"/>
              <a:gd name="connsiteX1498" fmla="*/ 1678073 w 7650973"/>
              <a:gd name="connsiteY1498" fmla="*/ 3382140 h 3756794"/>
              <a:gd name="connsiteX1499" fmla="*/ 1669198 w 7650973"/>
              <a:gd name="connsiteY1499" fmla="*/ 3373415 h 3756794"/>
              <a:gd name="connsiteX1500" fmla="*/ 1664611 w 7650973"/>
              <a:gd name="connsiteY1500" fmla="*/ 3374844 h 3756794"/>
              <a:gd name="connsiteX1501" fmla="*/ 1673560 w 7650973"/>
              <a:gd name="connsiteY1501" fmla="*/ 3380184 h 3756794"/>
              <a:gd name="connsiteX1502" fmla="*/ 1568338 w 7650973"/>
              <a:gd name="connsiteY1502" fmla="*/ 3382667 h 3756794"/>
              <a:gd name="connsiteX1503" fmla="*/ 1522759 w 7650973"/>
              <a:gd name="connsiteY1503" fmla="*/ 3379131 h 3756794"/>
              <a:gd name="connsiteX1504" fmla="*/ 1513959 w 7650973"/>
              <a:gd name="connsiteY1504" fmla="*/ 3370407 h 3756794"/>
              <a:gd name="connsiteX1505" fmla="*/ 1523362 w 7650973"/>
              <a:gd name="connsiteY1505" fmla="*/ 3362434 h 3756794"/>
              <a:gd name="connsiteX1506" fmla="*/ 1564502 w 7650973"/>
              <a:gd name="connsiteY1506" fmla="*/ 3360704 h 3756794"/>
              <a:gd name="connsiteX1507" fmla="*/ 1587066 w 7650973"/>
              <a:gd name="connsiteY1507" fmla="*/ 3368301 h 3756794"/>
              <a:gd name="connsiteX1508" fmla="*/ 1605568 w 7650973"/>
              <a:gd name="connsiteY1508" fmla="*/ 3360704 h 3756794"/>
              <a:gd name="connsiteX1509" fmla="*/ 1641971 w 7650973"/>
              <a:gd name="connsiteY1509" fmla="*/ 3365518 h 3756794"/>
              <a:gd name="connsiteX1510" fmla="*/ 1614819 w 7650973"/>
              <a:gd name="connsiteY1510" fmla="*/ 3357771 h 3756794"/>
              <a:gd name="connsiteX1511" fmla="*/ 1619483 w 7650973"/>
              <a:gd name="connsiteY1511" fmla="*/ 3352957 h 3756794"/>
              <a:gd name="connsiteX1512" fmla="*/ 1724179 w 7650973"/>
              <a:gd name="connsiteY1512" fmla="*/ 3356492 h 3756794"/>
              <a:gd name="connsiteX1513" fmla="*/ 1719892 w 7650973"/>
              <a:gd name="connsiteY1513" fmla="*/ 3346339 h 3756794"/>
              <a:gd name="connsiteX1514" fmla="*/ 1779084 w 7650973"/>
              <a:gd name="connsiteY1514" fmla="*/ 3344232 h 3756794"/>
              <a:gd name="connsiteX1515" fmla="*/ 1760883 w 7650973"/>
              <a:gd name="connsiteY1515" fmla="*/ 3342202 h 3756794"/>
              <a:gd name="connsiteX1516" fmla="*/ 1779160 w 7650973"/>
              <a:gd name="connsiteY1516" fmla="*/ 3337539 h 3756794"/>
              <a:gd name="connsiteX1517" fmla="*/ 1783823 w 7650973"/>
              <a:gd name="connsiteY1517" fmla="*/ 3334305 h 3756794"/>
              <a:gd name="connsiteX1518" fmla="*/ 1792622 w 7650973"/>
              <a:gd name="connsiteY1518" fmla="*/ 3344534 h 3756794"/>
              <a:gd name="connsiteX1519" fmla="*/ 1906495 w 7650973"/>
              <a:gd name="connsiteY1519" fmla="*/ 3324903 h 3756794"/>
              <a:gd name="connsiteX1520" fmla="*/ 1847528 w 7650973"/>
              <a:gd name="connsiteY1520" fmla="*/ 3327159 h 3756794"/>
              <a:gd name="connsiteX1521" fmla="*/ 1843166 w 7650973"/>
              <a:gd name="connsiteY1521" fmla="*/ 3318736 h 3756794"/>
              <a:gd name="connsiteX1522" fmla="*/ 1920334 w 7650973"/>
              <a:gd name="connsiteY1522" fmla="*/ 3313245 h 3756794"/>
              <a:gd name="connsiteX1523" fmla="*/ 1924922 w 7650973"/>
              <a:gd name="connsiteY1523" fmla="*/ 3308206 h 3756794"/>
              <a:gd name="connsiteX1524" fmla="*/ 1933948 w 7650973"/>
              <a:gd name="connsiteY1524" fmla="*/ 3311590 h 3756794"/>
              <a:gd name="connsiteX1525" fmla="*/ 1938385 w 7650973"/>
              <a:gd name="connsiteY1525" fmla="*/ 3306551 h 3756794"/>
              <a:gd name="connsiteX1526" fmla="*/ 1961024 w 7650973"/>
              <a:gd name="connsiteY1526" fmla="*/ 3308281 h 3756794"/>
              <a:gd name="connsiteX1527" fmla="*/ 1938536 w 7650973"/>
              <a:gd name="connsiteY1527" fmla="*/ 3294818 h 3756794"/>
              <a:gd name="connsiteX1528" fmla="*/ 1915896 w 7650973"/>
              <a:gd name="connsiteY1528" fmla="*/ 3301437 h 3756794"/>
              <a:gd name="connsiteX1529" fmla="*/ 1924997 w 7650973"/>
              <a:gd name="connsiteY1529" fmla="*/ 3294743 h 3756794"/>
              <a:gd name="connsiteX1530" fmla="*/ 1893408 w 7650973"/>
              <a:gd name="connsiteY1530" fmla="*/ 3293013 h 3756794"/>
              <a:gd name="connsiteX1531" fmla="*/ 1884232 w 7650973"/>
              <a:gd name="connsiteY1531" fmla="*/ 3302865 h 3756794"/>
              <a:gd name="connsiteX1532" fmla="*/ 1884382 w 7650973"/>
              <a:gd name="connsiteY1532" fmla="*/ 3289478 h 3756794"/>
              <a:gd name="connsiteX1533" fmla="*/ 1834441 w 7650973"/>
              <a:gd name="connsiteY1533" fmla="*/ 3293539 h 3756794"/>
              <a:gd name="connsiteX1534" fmla="*/ 1843391 w 7650973"/>
              <a:gd name="connsiteY1534" fmla="*/ 3300384 h 3756794"/>
              <a:gd name="connsiteX1535" fmla="*/ 1829853 w 7650973"/>
              <a:gd name="connsiteY1535" fmla="*/ 3295119 h 3756794"/>
              <a:gd name="connsiteX1536" fmla="*/ 1811802 w 7650973"/>
              <a:gd name="connsiteY1536" fmla="*/ 3293013 h 3756794"/>
              <a:gd name="connsiteX1537" fmla="*/ 1834516 w 7650973"/>
              <a:gd name="connsiteY1537" fmla="*/ 3290155 h 3756794"/>
              <a:gd name="connsiteX1538" fmla="*/ 1802776 w 7650973"/>
              <a:gd name="connsiteY1538" fmla="*/ 3287823 h 3756794"/>
              <a:gd name="connsiteX1539" fmla="*/ 1793525 w 7650973"/>
              <a:gd name="connsiteY1539" fmla="*/ 3297676 h 3756794"/>
              <a:gd name="connsiteX1540" fmla="*/ 1797963 w 7650973"/>
              <a:gd name="connsiteY1540" fmla="*/ 3304445 h 3756794"/>
              <a:gd name="connsiteX1541" fmla="*/ 1784499 w 7650973"/>
              <a:gd name="connsiteY1541" fmla="*/ 3299180 h 3756794"/>
              <a:gd name="connsiteX1542" fmla="*/ 1793600 w 7650973"/>
              <a:gd name="connsiteY1542" fmla="*/ 3299331 h 3756794"/>
              <a:gd name="connsiteX1543" fmla="*/ 1784650 w 7650973"/>
              <a:gd name="connsiteY1543" fmla="*/ 3294141 h 3756794"/>
              <a:gd name="connsiteX1544" fmla="*/ 1761861 w 7650973"/>
              <a:gd name="connsiteY1544" fmla="*/ 3298729 h 3756794"/>
              <a:gd name="connsiteX1545" fmla="*/ 1775474 w 7650973"/>
              <a:gd name="connsiteY1545" fmla="*/ 3302414 h 3756794"/>
              <a:gd name="connsiteX1546" fmla="*/ 1730045 w 7650973"/>
              <a:gd name="connsiteY1546" fmla="*/ 3303167 h 3756794"/>
              <a:gd name="connsiteX1547" fmla="*/ 1752684 w 7650973"/>
              <a:gd name="connsiteY1547" fmla="*/ 3305272 h 3756794"/>
              <a:gd name="connsiteX1548" fmla="*/ 1702743 w 7650973"/>
              <a:gd name="connsiteY1548" fmla="*/ 3309259 h 3756794"/>
              <a:gd name="connsiteX1549" fmla="*/ 1693793 w 7650973"/>
              <a:gd name="connsiteY1549" fmla="*/ 3302339 h 3756794"/>
              <a:gd name="connsiteX1550" fmla="*/ 1666491 w 7650973"/>
              <a:gd name="connsiteY1550" fmla="*/ 3304821 h 3756794"/>
              <a:gd name="connsiteX1551" fmla="*/ 1661752 w 7650973"/>
              <a:gd name="connsiteY1551" fmla="*/ 3312944 h 3756794"/>
              <a:gd name="connsiteX1552" fmla="*/ 1634600 w 7650973"/>
              <a:gd name="connsiteY1552" fmla="*/ 3306852 h 3756794"/>
              <a:gd name="connsiteX1553" fmla="*/ 1643776 w 7650973"/>
              <a:gd name="connsiteY1553" fmla="*/ 3303843 h 3756794"/>
              <a:gd name="connsiteX1554" fmla="*/ 1616474 w 7650973"/>
              <a:gd name="connsiteY1554" fmla="*/ 3302791 h 3756794"/>
              <a:gd name="connsiteX1555" fmla="*/ 1639339 w 7650973"/>
              <a:gd name="connsiteY1555" fmla="*/ 3296999 h 3756794"/>
              <a:gd name="connsiteX1556" fmla="*/ 1634977 w 7650973"/>
              <a:gd name="connsiteY1556" fmla="*/ 3291809 h 3756794"/>
              <a:gd name="connsiteX1557" fmla="*/ 1607524 w 7650973"/>
              <a:gd name="connsiteY1557" fmla="*/ 3297375 h 3756794"/>
              <a:gd name="connsiteX1558" fmla="*/ 1612488 w 7650973"/>
              <a:gd name="connsiteY1558" fmla="*/ 3284213 h 3756794"/>
              <a:gd name="connsiteX1559" fmla="*/ 1644152 w 7650973"/>
              <a:gd name="connsiteY1559" fmla="*/ 3288801 h 3756794"/>
              <a:gd name="connsiteX1560" fmla="*/ 1653329 w 7650973"/>
              <a:gd name="connsiteY1560" fmla="*/ 3282483 h 3756794"/>
              <a:gd name="connsiteX1561" fmla="*/ 1662204 w 7650973"/>
              <a:gd name="connsiteY1561" fmla="*/ 3291208 h 3756794"/>
              <a:gd name="connsiteX1562" fmla="*/ 1644453 w 7650973"/>
              <a:gd name="connsiteY1562" fmla="*/ 3275488 h 3756794"/>
              <a:gd name="connsiteX1563" fmla="*/ 1671831 w 7650973"/>
              <a:gd name="connsiteY1563" fmla="*/ 3274886 h 3756794"/>
              <a:gd name="connsiteX1564" fmla="*/ 1685595 w 7650973"/>
              <a:gd name="connsiteY1564" fmla="*/ 3268568 h 3756794"/>
              <a:gd name="connsiteX1565" fmla="*/ 1635804 w 7650973"/>
              <a:gd name="connsiteY1565" fmla="*/ 3261724 h 3756794"/>
              <a:gd name="connsiteX1566" fmla="*/ 1703871 w 7650973"/>
              <a:gd name="connsiteY1566" fmla="*/ 3262251 h 3756794"/>
              <a:gd name="connsiteX1567" fmla="*/ 1617978 w 7650973"/>
              <a:gd name="connsiteY1567" fmla="*/ 3250969 h 3756794"/>
              <a:gd name="connsiteX1568" fmla="*/ 1608727 w 7650973"/>
              <a:gd name="connsiteY1568" fmla="*/ 3257362 h 3756794"/>
              <a:gd name="connsiteX1569" fmla="*/ 1564121 w 7650973"/>
              <a:gd name="connsiteY1569" fmla="*/ 3250534 h 3756794"/>
              <a:gd name="connsiteX1570" fmla="*/ 1574384 w 7650973"/>
              <a:gd name="connsiteY1570" fmla="*/ 3247885 h 3756794"/>
              <a:gd name="connsiteX1571" fmla="*/ 1590902 w 7650973"/>
              <a:gd name="connsiteY1571" fmla="*/ 3244801 h 3756794"/>
              <a:gd name="connsiteX1572" fmla="*/ 1586164 w 7650973"/>
              <a:gd name="connsiteY1572" fmla="*/ 3251270 h 3756794"/>
              <a:gd name="connsiteX1573" fmla="*/ 1677020 w 7650973"/>
              <a:gd name="connsiteY1573" fmla="*/ 3248186 h 3756794"/>
              <a:gd name="connsiteX1574" fmla="*/ 1771939 w 7650973"/>
              <a:gd name="connsiteY1574" fmla="*/ 3250142 h 3756794"/>
              <a:gd name="connsiteX1575" fmla="*/ 1771864 w 7650973"/>
              <a:gd name="connsiteY1575" fmla="*/ 3255181 h 3756794"/>
              <a:gd name="connsiteX1576" fmla="*/ 1812554 w 7650973"/>
              <a:gd name="connsiteY1576" fmla="*/ 3254354 h 3756794"/>
              <a:gd name="connsiteX1577" fmla="*/ 1826168 w 7650973"/>
              <a:gd name="connsiteY1577" fmla="*/ 3247960 h 3756794"/>
              <a:gd name="connsiteX1578" fmla="*/ 1834667 w 7650973"/>
              <a:gd name="connsiteY1578" fmla="*/ 3253273 h 3756794"/>
              <a:gd name="connsiteX1579" fmla="*/ 1848702 w 7650973"/>
              <a:gd name="connsiteY1579" fmla="*/ 3250090 h 3756794"/>
              <a:gd name="connsiteX1580" fmla="*/ 1848877 w 7650973"/>
              <a:gd name="connsiteY1580" fmla="*/ 3250220 h 3756794"/>
              <a:gd name="connsiteX1581" fmla="*/ 1849794 w 7650973"/>
              <a:gd name="connsiteY1581" fmla="*/ 3252248 h 3756794"/>
              <a:gd name="connsiteX1582" fmla="*/ 1853319 w 7650973"/>
              <a:gd name="connsiteY1582" fmla="*/ 3253526 h 3756794"/>
              <a:gd name="connsiteX1583" fmla="*/ 1848877 w 7650973"/>
              <a:gd name="connsiteY1583" fmla="*/ 3250220 h 3756794"/>
              <a:gd name="connsiteX1584" fmla="*/ 1848807 w 7650973"/>
              <a:gd name="connsiteY1584" fmla="*/ 3250066 h 3756794"/>
              <a:gd name="connsiteX1585" fmla="*/ 1848702 w 7650973"/>
              <a:gd name="connsiteY1585" fmla="*/ 3250090 h 3756794"/>
              <a:gd name="connsiteX1586" fmla="*/ 1846080 w 7650973"/>
              <a:gd name="connsiteY1586" fmla="*/ 3248139 h 3756794"/>
              <a:gd name="connsiteX1587" fmla="*/ 1844369 w 7650973"/>
              <a:gd name="connsiteY1587" fmla="*/ 3244952 h 3756794"/>
              <a:gd name="connsiteX1588" fmla="*/ 1862345 w 7650973"/>
              <a:gd name="connsiteY1588" fmla="*/ 3250367 h 3756794"/>
              <a:gd name="connsiteX1589" fmla="*/ 1853244 w 7650973"/>
              <a:gd name="connsiteY1589" fmla="*/ 3256835 h 3756794"/>
              <a:gd name="connsiteX1590" fmla="*/ 1889421 w 7650973"/>
              <a:gd name="connsiteY1590" fmla="*/ 3257512 h 3756794"/>
              <a:gd name="connsiteX1591" fmla="*/ 1875658 w 7650973"/>
              <a:gd name="connsiteY1591" fmla="*/ 3269020 h 3756794"/>
              <a:gd name="connsiteX1592" fmla="*/ 1880321 w 7650973"/>
              <a:gd name="connsiteY1592" fmla="*/ 3260746 h 3756794"/>
              <a:gd name="connsiteX1593" fmla="*/ 1843993 w 7650973"/>
              <a:gd name="connsiteY1593" fmla="*/ 3266688 h 3756794"/>
              <a:gd name="connsiteX1594" fmla="*/ 1812403 w 7650973"/>
              <a:gd name="connsiteY1594" fmla="*/ 3261047 h 3756794"/>
              <a:gd name="connsiteX1595" fmla="*/ 1794202 w 7650973"/>
              <a:gd name="connsiteY1595" fmla="*/ 3264056 h 3756794"/>
              <a:gd name="connsiteX1596" fmla="*/ 1798565 w 7650973"/>
              <a:gd name="connsiteY1596" fmla="*/ 3275864 h 3756794"/>
              <a:gd name="connsiteX1597" fmla="*/ 1771337 w 7650973"/>
              <a:gd name="connsiteY1597" fmla="*/ 3280377 h 3756794"/>
              <a:gd name="connsiteX1598" fmla="*/ 1780287 w 7650973"/>
              <a:gd name="connsiteY1598" fmla="*/ 3285567 h 3756794"/>
              <a:gd name="connsiteX1599" fmla="*/ 1802927 w 7650973"/>
              <a:gd name="connsiteY1599" fmla="*/ 3286018 h 3756794"/>
              <a:gd name="connsiteX1600" fmla="*/ 1789388 w 7650973"/>
              <a:gd name="connsiteY1600" fmla="*/ 3280678 h 3756794"/>
              <a:gd name="connsiteX1601" fmla="*/ 1821203 w 7650973"/>
              <a:gd name="connsiteY1601" fmla="*/ 3277970 h 3756794"/>
              <a:gd name="connsiteX1602" fmla="*/ 1884533 w 7650973"/>
              <a:gd name="connsiteY1602" fmla="*/ 3279249 h 3756794"/>
              <a:gd name="connsiteX1603" fmla="*/ 1898071 w 7650973"/>
              <a:gd name="connsiteY1603" fmla="*/ 3287823 h 3756794"/>
              <a:gd name="connsiteX1604" fmla="*/ 1938611 w 7650973"/>
              <a:gd name="connsiteY1604" fmla="*/ 3291208 h 3756794"/>
              <a:gd name="connsiteX1605" fmla="*/ 1952224 w 7650973"/>
              <a:gd name="connsiteY1605" fmla="*/ 3286168 h 3756794"/>
              <a:gd name="connsiteX1606" fmla="*/ 1929660 w 7650973"/>
              <a:gd name="connsiteY1606" fmla="*/ 3281129 h 3756794"/>
              <a:gd name="connsiteX1607" fmla="*/ 1961325 w 7650973"/>
              <a:gd name="connsiteY1607" fmla="*/ 3277745 h 3756794"/>
              <a:gd name="connsiteX1608" fmla="*/ 1943274 w 7650973"/>
              <a:gd name="connsiteY1608" fmla="*/ 3272705 h 3756794"/>
              <a:gd name="connsiteX1609" fmla="*/ 1925223 w 7650973"/>
              <a:gd name="connsiteY1609" fmla="*/ 3276015 h 3756794"/>
              <a:gd name="connsiteX1610" fmla="*/ 1911609 w 7650973"/>
              <a:gd name="connsiteY1610" fmla="*/ 3281054 h 3756794"/>
              <a:gd name="connsiteX1611" fmla="*/ 1902734 w 7650973"/>
              <a:gd name="connsiteY1611" fmla="*/ 3270975 h 3756794"/>
              <a:gd name="connsiteX1612" fmla="*/ 1979451 w 7650973"/>
              <a:gd name="connsiteY1612" fmla="*/ 3267666 h 3756794"/>
              <a:gd name="connsiteX1613" fmla="*/ 1992914 w 7650973"/>
              <a:gd name="connsiteY1613" fmla="*/ 3274435 h 3756794"/>
              <a:gd name="connsiteX1614" fmla="*/ 2069707 w 7650973"/>
              <a:gd name="connsiteY1614" fmla="*/ 3271126 h 3756794"/>
              <a:gd name="connsiteX1615" fmla="*/ 2065269 w 7650973"/>
              <a:gd name="connsiteY1615" fmla="*/ 3262702 h 3756794"/>
              <a:gd name="connsiteX1616" fmla="*/ 2029167 w 7650973"/>
              <a:gd name="connsiteY1616" fmla="*/ 3266011 h 3756794"/>
              <a:gd name="connsiteX1617" fmla="*/ 2029092 w 7650973"/>
              <a:gd name="connsiteY1617" fmla="*/ 3262702 h 3756794"/>
              <a:gd name="connsiteX1618" fmla="*/ 2038193 w 7650973"/>
              <a:gd name="connsiteY1618" fmla="*/ 3250894 h 3756794"/>
              <a:gd name="connsiteX1619" fmla="*/ 2033679 w 7650973"/>
              <a:gd name="connsiteY1619" fmla="*/ 3257663 h 3756794"/>
              <a:gd name="connsiteX1620" fmla="*/ 2006678 w 7650973"/>
              <a:gd name="connsiteY1620" fmla="*/ 3254278 h 3756794"/>
              <a:gd name="connsiteX1621" fmla="*/ 2034507 w 7650973"/>
              <a:gd name="connsiteY1621" fmla="*/ 3243523 h 3756794"/>
              <a:gd name="connsiteX1622" fmla="*/ 2009311 w 7650973"/>
              <a:gd name="connsiteY1622" fmla="*/ 3244425 h 3756794"/>
              <a:gd name="connsiteX1623" fmla="*/ 1975089 w 7650973"/>
              <a:gd name="connsiteY1623" fmla="*/ 3255857 h 3756794"/>
              <a:gd name="connsiteX1624" fmla="*/ 2024579 w 7650973"/>
              <a:gd name="connsiteY1624" fmla="*/ 3267666 h 3756794"/>
              <a:gd name="connsiteX1625" fmla="*/ 1957038 w 7650973"/>
              <a:gd name="connsiteY1625" fmla="*/ 3257512 h 3756794"/>
              <a:gd name="connsiteX1626" fmla="*/ 1898296 w 7650973"/>
              <a:gd name="connsiteY1626" fmla="*/ 3267591 h 3756794"/>
              <a:gd name="connsiteX1627" fmla="*/ 1902960 w 7650973"/>
              <a:gd name="connsiteY1627" fmla="*/ 3257512 h 3756794"/>
              <a:gd name="connsiteX1628" fmla="*/ 1920936 w 7650973"/>
              <a:gd name="connsiteY1628" fmla="*/ 3257512 h 3756794"/>
              <a:gd name="connsiteX1629" fmla="*/ 1893934 w 7650973"/>
              <a:gd name="connsiteY1629" fmla="*/ 3250743 h 3756794"/>
              <a:gd name="connsiteX1630" fmla="*/ 1866857 w 7650973"/>
              <a:gd name="connsiteY1630" fmla="*/ 3252022 h 3756794"/>
              <a:gd name="connsiteX1631" fmla="*/ 1876034 w 7650973"/>
              <a:gd name="connsiteY1631" fmla="*/ 3240439 h 3756794"/>
              <a:gd name="connsiteX1632" fmla="*/ 1848957 w 7650973"/>
              <a:gd name="connsiteY1632" fmla="*/ 3238183 h 3756794"/>
              <a:gd name="connsiteX1633" fmla="*/ 1830755 w 7650973"/>
              <a:gd name="connsiteY1633" fmla="*/ 3244501 h 3756794"/>
              <a:gd name="connsiteX1634" fmla="*/ 1799166 w 7650973"/>
              <a:gd name="connsiteY1634" fmla="*/ 3238860 h 3756794"/>
              <a:gd name="connsiteX1635" fmla="*/ 1803604 w 7650973"/>
              <a:gd name="connsiteY1635" fmla="*/ 3243974 h 3756794"/>
              <a:gd name="connsiteX1636" fmla="*/ 1772165 w 7650973"/>
              <a:gd name="connsiteY1636" fmla="*/ 3234948 h 3756794"/>
              <a:gd name="connsiteX1637" fmla="*/ 1722374 w 7650973"/>
              <a:gd name="connsiteY1637" fmla="*/ 3237280 h 3756794"/>
              <a:gd name="connsiteX1638" fmla="*/ 1718011 w 7650973"/>
              <a:gd name="connsiteY1638" fmla="*/ 3230511 h 3756794"/>
              <a:gd name="connsiteX1639" fmla="*/ 1681834 w 7650973"/>
              <a:gd name="connsiteY1639" fmla="*/ 3229759 h 3756794"/>
              <a:gd name="connsiteX1640" fmla="*/ 1695372 w 7650973"/>
              <a:gd name="connsiteY1640" fmla="*/ 3231714 h 3756794"/>
              <a:gd name="connsiteX1641" fmla="*/ 1677171 w 7650973"/>
              <a:gd name="connsiteY1641" fmla="*/ 3238032 h 3756794"/>
              <a:gd name="connsiteX1642" fmla="*/ 1618129 w 7650973"/>
              <a:gd name="connsiteY1642" fmla="*/ 3240815 h 3756794"/>
              <a:gd name="connsiteX1643" fmla="*/ 1631667 w 7650973"/>
              <a:gd name="connsiteY1643" fmla="*/ 3244651 h 3756794"/>
              <a:gd name="connsiteX1644" fmla="*/ 1613541 w 7650973"/>
              <a:gd name="connsiteY1644" fmla="*/ 3242319 h 3756794"/>
              <a:gd name="connsiteX1645" fmla="*/ 1577514 w 7650973"/>
              <a:gd name="connsiteY1645" fmla="*/ 3232542 h 3756794"/>
              <a:gd name="connsiteX1646" fmla="*/ 1581801 w 7650973"/>
              <a:gd name="connsiteY1646" fmla="*/ 3242770 h 3756794"/>
              <a:gd name="connsiteX1647" fmla="*/ 1554574 w 7650973"/>
              <a:gd name="connsiteY1647" fmla="*/ 3243372 h 3756794"/>
              <a:gd name="connsiteX1648" fmla="*/ 1541338 w 7650973"/>
              <a:gd name="connsiteY1648" fmla="*/ 3232842 h 3756794"/>
              <a:gd name="connsiteX1649" fmla="*/ 1555176 w 7650973"/>
              <a:gd name="connsiteY1649" fmla="*/ 3225020 h 3756794"/>
              <a:gd name="connsiteX1650" fmla="*/ 1532536 w 7650973"/>
              <a:gd name="connsiteY1650" fmla="*/ 3224118 h 3756794"/>
              <a:gd name="connsiteX1651" fmla="*/ 1532386 w 7650973"/>
              <a:gd name="connsiteY1651" fmla="*/ 3230812 h 3756794"/>
              <a:gd name="connsiteX1652" fmla="*/ 1437242 w 7650973"/>
              <a:gd name="connsiteY1652" fmla="*/ 3226600 h 3756794"/>
              <a:gd name="connsiteX1653" fmla="*/ 1414603 w 7650973"/>
              <a:gd name="connsiteY1653" fmla="*/ 3221937 h 3756794"/>
              <a:gd name="connsiteX1654" fmla="*/ 1423854 w 7650973"/>
              <a:gd name="connsiteY1654" fmla="*/ 3217424 h 3756794"/>
              <a:gd name="connsiteX1655" fmla="*/ 1382938 w 7650973"/>
              <a:gd name="connsiteY1655" fmla="*/ 3218326 h 3756794"/>
              <a:gd name="connsiteX1656" fmla="*/ 1373537 w 7650973"/>
              <a:gd name="connsiteY1656" fmla="*/ 3224494 h 3756794"/>
              <a:gd name="connsiteX1657" fmla="*/ 1364812 w 7650973"/>
              <a:gd name="connsiteY1657" fmla="*/ 3215619 h 3756794"/>
              <a:gd name="connsiteX1658" fmla="*/ 1338262 w 7650973"/>
              <a:gd name="connsiteY1658" fmla="*/ 3212460 h 3756794"/>
              <a:gd name="connsiteX1659" fmla="*/ 1541938 w 7650973"/>
              <a:gd name="connsiteY1659" fmla="*/ 3212836 h 3756794"/>
              <a:gd name="connsiteX1660" fmla="*/ 1541714 w 7650973"/>
              <a:gd name="connsiteY1660" fmla="*/ 3217800 h 3756794"/>
              <a:gd name="connsiteX1661" fmla="*/ 1591579 w 7650973"/>
              <a:gd name="connsiteY1661" fmla="*/ 3216446 h 3756794"/>
              <a:gd name="connsiteX1662" fmla="*/ 1577965 w 7650973"/>
              <a:gd name="connsiteY1662" fmla="*/ 3219229 h 3756794"/>
              <a:gd name="connsiteX1663" fmla="*/ 1632193 w 7650973"/>
              <a:gd name="connsiteY1663" fmla="*/ 3223065 h 3756794"/>
              <a:gd name="connsiteX1664" fmla="*/ 1640618 w 7650973"/>
              <a:gd name="connsiteY1664" fmla="*/ 3216822 h 3756794"/>
              <a:gd name="connsiteX1665" fmla="*/ 1605117 w 7650973"/>
              <a:gd name="connsiteY1665" fmla="*/ 3216972 h 3756794"/>
              <a:gd name="connsiteX1666" fmla="*/ 1641219 w 7650973"/>
              <a:gd name="connsiteY1666" fmla="*/ 3216672 h 3756794"/>
              <a:gd name="connsiteX1667" fmla="*/ 1659496 w 7650973"/>
              <a:gd name="connsiteY1667" fmla="*/ 3217499 h 3756794"/>
              <a:gd name="connsiteX1668" fmla="*/ 1664009 w 7650973"/>
              <a:gd name="connsiteY1668" fmla="*/ 3222689 h 3756794"/>
              <a:gd name="connsiteX1669" fmla="*/ 1695673 w 7650973"/>
              <a:gd name="connsiteY1669" fmla="*/ 3220056 h 3756794"/>
              <a:gd name="connsiteX1670" fmla="*/ 1664234 w 7650973"/>
              <a:gd name="connsiteY1670" fmla="*/ 3214340 h 3756794"/>
              <a:gd name="connsiteX1671" fmla="*/ 1718387 w 7650973"/>
              <a:gd name="connsiteY1671" fmla="*/ 3212159 h 3756794"/>
              <a:gd name="connsiteX1672" fmla="*/ 1731776 w 7650973"/>
              <a:gd name="connsiteY1672" fmla="*/ 3217499 h 3756794"/>
              <a:gd name="connsiteX1673" fmla="*/ 1794879 w 7650973"/>
              <a:gd name="connsiteY1673" fmla="*/ 3222162 h 3756794"/>
              <a:gd name="connsiteX1674" fmla="*/ 1802175 w 7650973"/>
              <a:gd name="connsiteY1674" fmla="*/ 3218477 h 3756794"/>
              <a:gd name="connsiteX1675" fmla="*/ 1539832 w 7650973"/>
              <a:gd name="connsiteY1675" fmla="*/ 3193807 h 3756794"/>
              <a:gd name="connsiteX1676" fmla="*/ 1505386 w 7650973"/>
              <a:gd name="connsiteY1676" fmla="*/ 3188091 h 3756794"/>
              <a:gd name="connsiteX1677" fmla="*/ 1492899 w 7650973"/>
              <a:gd name="connsiteY1677" fmla="*/ 3189069 h 3756794"/>
              <a:gd name="connsiteX1678" fmla="*/ 1498992 w 7650973"/>
              <a:gd name="connsiteY1678" fmla="*/ 3185383 h 3756794"/>
              <a:gd name="connsiteX1679" fmla="*/ 1494404 w 7650973"/>
              <a:gd name="connsiteY1679" fmla="*/ 3183202 h 3756794"/>
              <a:gd name="connsiteX1680" fmla="*/ 1485528 w 7650973"/>
              <a:gd name="connsiteY1680" fmla="*/ 3181021 h 3756794"/>
              <a:gd name="connsiteX1681" fmla="*/ 1471313 w 7650973"/>
              <a:gd name="connsiteY1681" fmla="*/ 3179968 h 3756794"/>
              <a:gd name="connsiteX1682" fmla="*/ 1473118 w 7650973"/>
              <a:gd name="connsiteY1682" fmla="*/ 3181698 h 3756794"/>
              <a:gd name="connsiteX1683" fmla="*/ 1384443 w 7650973"/>
              <a:gd name="connsiteY1683" fmla="*/ 3173048 h 3756794"/>
              <a:gd name="connsiteX1684" fmla="*/ 1384593 w 7650973"/>
              <a:gd name="connsiteY1684" fmla="*/ 3173424 h 3756794"/>
              <a:gd name="connsiteX1685" fmla="*/ 1375718 w 7650973"/>
              <a:gd name="connsiteY1685" fmla="*/ 3172447 h 3756794"/>
              <a:gd name="connsiteX1686" fmla="*/ 1343602 w 7650973"/>
              <a:gd name="connsiteY1686" fmla="*/ 3170266 h 3756794"/>
              <a:gd name="connsiteX1687" fmla="*/ 1289826 w 7650973"/>
              <a:gd name="connsiteY1687" fmla="*/ 3167859 h 3756794"/>
              <a:gd name="connsiteX1688" fmla="*/ 1278468 w 7650973"/>
              <a:gd name="connsiteY1688" fmla="*/ 3172522 h 3756794"/>
              <a:gd name="connsiteX1689" fmla="*/ 1289073 w 7650973"/>
              <a:gd name="connsiteY1689" fmla="*/ 3177712 h 3756794"/>
              <a:gd name="connsiteX1690" fmla="*/ 1274482 w 7650973"/>
              <a:gd name="connsiteY1690" fmla="*/ 3174176 h 3756794"/>
              <a:gd name="connsiteX1691" fmla="*/ 1272751 w 7650973"/>
              <a:gd name="connsiteY1691" fmla="*/ 3174929 h 3756794"/>
              <a:gd name="connsiteX1692" fmla="*/ 1273428 w 7650973"/>
              <a:gd name="connsiteY1692" fmla="*/ 3173725 h 3756794"/>
              <a:gd name="connsiteX1693" fmla="*/ 1266584 w 7650973"/>
              <a:gd name="connsiteY1693" fmla="*/ 3172973 h 3756794"/>
              <a:gd name="connsiteX1694" fmla="*/ 1266283 w 7650973"/>
              <a:gd name="connsiteY1694" fmla="*/ 3179667 h 3756794"/>
              <a:gd name="connsiteX1695" fmla="*/ 1239507 w 7650973"/>
              <a:gd name="connsiteY1695" fmla="*/ 3169739 h 3756794"/>
              <a:gd name="connsiteX1696" fmla="*/ 1175727 w 7650973"/>
              <a:gd name="connsiteY1696" fmla="*/ 3169814 h 3756794"/>
              <a:gd name="connsiteX1697" fmla="*/ 1198216 w 7650973"/>
              <a:gd name="connsiteY1697" fmla="*/ 3174929 h 3756794"/>
              <a:gd name="connsiteX1698" fmla="*/ 1161888 w 7650973"/>
              <a:gd name="connsiteY1698" fmla="*/ 3172071 h 3756794"/>
              <a:gd name="connsiteX1699" fmla="*/ 1171139 w 7650973"/>
              <a:gd name="connsiteY1699" fmla="*/ 3169438 h 3756794"/>
              <a:gd name="connsiteX1700" fmla="*/ 1139850 w 7650973"/>
              <a:gd name="connsiteY1700" fmla="*/ 3156953 h 3756794"/>
              <a:gd name="connsiteX1701" fmla="*/ 1207693 w 7650973"/>
              <a:gd name="connsiteY1701" fmla="*/ 3167332 h 3756794"/>
              <a:gd name="connsiteX1702" fmla="*/ 1241990 w 7650973"/>
              <a:gd name="connsiteY1702" fmla="*/ 3159886 h 3756794"/>
              <a:gd name="connsiteX1703" fmla="*/ 1222735 w 7650973"/>
              <a:gd name="connsiteY1703" fmla="*/ 3156878 h 3756794"/>
              <a:gd name="connsiteX1704" fmla="*/ 1198367 w 7650973"/>
              <a:gd name="connsiteY1704" fmla="*/ 3156953 h 3756794"/>
              <a:gd name="connsiteX1705" fmla="*/ 1167303 w 7650973"/>
              <a:gd name="connsiteY1705" fmla="*/ 3154170 h 3756794"/>
              <a:gd name="connsiteX1706" fmla="*/ 1180466 w 7650973"/>
              <a:gd name="connsiteY1706" fmla="*/ 3155148 h 3756794"/>
              <a:gd name="connsiteX1707" fmla="*/ 1171590 w 7650973"/>
              <a:gd name="connsiteY1707" fmla="*/ 3151688 h 3756794"/>
              <a:gd name="connsiteX1708" fmla="*/ 1180616 w 7650973"/>
              <a:gd name="connsiteY1708" fmla="*/ 3151161 h 3756794"/>
              <a:gd name="connsiteX1709" fmla="*/ 1153915 w 7650973"/>
              <a:gd name="connsiteY1709" fmla="*/ 3148078 h 3756794"/>
              <a:gd name="connsiteX1710" fmla="*/ 1192048 w 7650973"/>
              <a:gd name="connsiteY1710" fmla="*/ 3149582 h 3756794"/>
              <a:gd name="connsiteX1711" fmla="*/ 1196411 w 7650973"/>
              <a:gd name="connsiteY1711" fmla="*/ 3149056 h 3756794"/>
              <a:gd name="connsiteX1712" fmla="*/ 1195056 w 7650973"/>
              <a:gd name="connsiteY1712" fmla="*/ 3146348 h 3756794"/>
              <a:gd name="connsiteX1713" fmla="*/ 1286891 w 7650973"/>
              <a:gd name="connsiteY1713" fmla="*/ 3149206 h 3756794"/>
              <a:gd name="connsiteX1714" fmla="*/ 1297873 w 7650973"/>
              <a:gd name="connsiteY1714" fmla="*/ 3129350 h 3756794"/>
              <a:gd name="connsiteX1715" fmla="*/ 1291103 w 7650973"/>
              <a:gd name="connsiteY1715" fmla="*/ 3131155 h 3756794"/>
              <a:gd name="connsiteX1716" fmla="*/ 1268690 w 7650973"/>
              <a:gd name="connsiteY1716" fmla="*/ 3124761 h 3756794"/>
              <a:gd name="connsiteX1717" fmla="*/ 1299302 w 7650973"/>
              <a:gd name="connsiteY1717" fmla="*/ 3126717 h 3756794"/>
              <a:gd name="connsiteX1718" fmla="*/ 1306297 w 7650973"/>
              <a:gd name="connsiteY1718" fmla="*/ 3114081 h 3756794"/>
              <a:gd name="connsiteX1719" fmla="*/ 1287344 w 7650973"/>
              <a:gd name="connsiteY1719" fmla="*/ 3114232 h 3756794"/>
              <a:gd name="connsiteX1720" fmla="*/ 1305619 w 7650973"/>
              <a:gd name="connsiteY1720" fmla="*/ 3108666 h 3756794"/>
              <a:gd name="connsiteX1721" fmla="*/ 1308328 w 7650973"/>
              <a:gd name="connsiteY1721" fmla="*/ 3110547 h 3756794"/>
              <a:gd name="connsiteX1722" fmla="*/ 1338638 w 7650973"/>
              <a:gd name="connsiteY1722" fmla="*/ 3055867 h 3756794"/>
              <a:gd name="connsiteX1723" fmla="*/ 1303665 w 7650973"/>
              <a:gd name="connsiteY1723" fmla="*/ 3048646 h 3756794"/>
              <a:gd name="connsiteX1724" fmla="*/ 1312465 w 7650973"/>
              <a:gd name="connsiteY1724" fmla="*/ 3055791 h 3756794"/>
              <a:gd name="connsiteX1725" fmla="*/ 1298850 w 7650973"/>
              <a:gd name="connsiteY1725" fmla="*/ 3058274 h 3756794"/>
              <a:gd name="connsiteX1726" fmla="*/ 1294564 w 7650973"/>
              <a:gd name="connsiteY1726" fmla="*/ 3051354 h 3756794"/>
              <a:gd name="connsiteX1727" fmla="*/ 1289976 w 7650973"/>
              <a:gd name="connsiteY1727" fmla="*/ 3054438 h 3756794"/>
              <a:gd name="connsiteX1728" fmla="*/ 1263200 w 7650973"/>
              <a:gd name="connsiteY1728" fmla="*/ 3046164 h 3756794"/>
              <a:gd name="connsiteX1729" fmla="*/ 1235972 w 7650973"/>
              <a:gd name="connsiteY1729" fmla="*/ 3051128 h 3756794"/>
              <a:gd name="connsiteX1730" fmla="*/ 1195358 w 7650973"/>
              <a:gd name="connsiteY1730" fmla="*/ 3048345 h 3756794"/>
              <a:gd name="connsiteX1731" fmla="*/ 1218222 w 7650973"/>
              <a:gd name="connsiteY1731" fmla="*/ 3045111 h 3756794"/>
              <a:gd name="connsiteX1732" fmla="*/ 1209347 w 7650973"/>
              <a:gd name="connsiteY1732" fmla="*/ 3041125 h 3756794"/>
              <a:gd name="connsiteX1733" fmla="*/ 1213408 w 7650973"/>
              <a:gd name="connsiteY1733" fmla="*/ 3037815 h 3756794"/>
              <a:gd name="connsiteX1734" fmla="*/ 1209498 w 7650973"/>
              <a:gd name="connsiteY1734" fmla="*/ 3037515 h 3756794"/>
              <a:gd name="connsiteX1735" fmla="*/ 1209498 w 7650973"/>
              <a:gd name="connsiteY1735" fmla="*/ 3037815 h 3756794"/>
              <a:gd name="connsiteX1736" fmla="*/ 1202504 w 7650973"/>
              <a:gd name="connsiteY1736" fmla="*/ 3036913 h 3756794"/>
              <a:gd name="connsiteX1737" fmla="*/ 1162942 w 7650973"/>
              <a:gd name="connsiteY1737" fmla="*/ 3033528 h 3756794"/>
              <a:gd name="connsiteX1738" fmla="*/ 1155344 w 7650973"/>
              <a:gd name="connsiteY1738" fmla="*/ 3033528 h 3756794"/>
              <a:gd name="connsiteX1739" fmla="*/ 1156773 w 7650973"/>
              <a:gd name="connsiteY1739" fmla="*/ 3032927 h 3756794"/>
              <a:gd name="connsiteX1740" fmla="*/ 1024549 w 7650973"/>
              <a:gd name="connsiteY1740" fmla="*/ 3012168 h 3756794"/>
              <a:gd name="connsiteX1741" fmla="*/ 889617 w 7650973"/>
              <a:gd name="connsiteY1741" fmla="*/ 2975238 h 3756794"/>
              <a:gd name="connsiteX1742" fmla="*/ 868558 w 7650973"/>
              <a:gd name="connsiteY1742" fmla="*/ 2978247 h 3756794"/>
              <a:gd name="connsiteX1743" fmla="*/ 771459 w 7650973"/>
              <a:gd name="connsiteY1743" fmla="*/ 2971328 h 3756794"/>
              <a:gd name="connsiteX1744" fmla="*/ 760628 w 7650973"/>
              <a:gd name="connsiteY1744" fmla="*/ 2963956 h 3756794"/>
              <a:gd name="connsiteX1745" fmla="*/ 733025 w 7650973"/>
              <a:gd name="connsiteY1745" fmla="*/ 2967191 h 3756794"/>
              <a:gd name="connsiteX1746" fmla="*/ 746939 w 7650973"/>
              <a:gd name="connsiteY1746" fmla="*/ 2963956 h 3756794"/>
              <a:gd name="connsiteX1747" fmla="*/ 710536 w 7650973"/>
              <a:gd name="connsiteY1747" fmla="*/ 2962904 h 3756794"/>
              <a:gd name="connsiteX1748" fmla="*/ 705647 w 7650973"/>
              <a:gd name="connsiteY1748" fmla="*/ 2959369 h 3756794"/>
              <a:gd name="connsiteX1749" fmla="*/ 671652 w 7650973"/>
              <a:gd name="connsiteY1749" fmla="*/ 2957864 h 3756794"/>
              <a:gd name="connsiteX1750" fmla="*/ 670071 w 7650973"/>
              <a:gd name="connsiteY1750" fmla="*/ 2959068 h 3756794"/>
              <a:gd name="connsiteX1751" fmla="*/ 651870 w 7650973"/>
              <a:gd name="connsiteY1751" fmla="*/ 2955909 h 3756794"/>
              <a:gd name="connsiteX1752" fmla="*/ 655705 w 7650973"/>
              <a:gd name="connsiteY1752" fmla="*/ 2955383 h 3756794"/>
              <a:gd name="connsiteX1753" fmla="*/ 650140 w 7650973"/>
              <a:gd name="connsiteY1753" fmla="*/ 2952750 h 3756794"/>
              <a:gd name="connsiteX1754" fmla="*/ 662024 w 7650973"/>
              <a:gd name="connsiteY1754" fmla="*/ 2953352 h 3756794"/>
              <a:gd name="connsiteX1755" fmla="*/ 565601 w 7650973"/>
              <a:gd name="connsiteY1755" fmla="*/ 2950569 h 3756794"/>
              <a:gd name="connsiteX1756" fmla="*/ 539050 w 7650973"/>
              <a:gd name="connsiteY1756" fmla="*/ 2940490 h 3756794"/>
              <a:gd name="connsiteX1757" fmla="*/ 506558 w 7650973"/>
              <a:gd name="connsiteY1757" fmla="*/ 2945830 h 3756794"/>
              <a:gd name="connsiteX1758" fmla="*/ 452104 w 7650973"/>
              <a:gd name="connsiteY1758" fmla="*/ 2939813 h 3756794"/>
              <a:gd name="connsiteX1759" fmla="*/ 457370 w 7650973"/>
              <a:gd name="connsiteY1759" fmla="*/ 2932292 h 3756794"/>
              <a:gd name="connsiteX1760" fmla="*/ 425705 w 7650973"/>
              <a:gd name="connsiteY1760" fmla="*/ 2927854 h 3756794"/>
              <a:gd name="connsiteX1761" fmla="*/ 433979 w 7650973"/>
              <a:gd name="connsiteY1761" fmla="*/ 2937331 h 3756794"/>
              <a:gd name="connsiteX1762" fmla="*/ 384037 w 7650973"/>
              <a:gd name="connsiteY1762" fmla="*/ 2931916 h 3756794"/>
              <a:gd name="connsiteX1763" fmla="*/ 384864 w 7650973"/>
              <a:gd name="connsiteY1763" fmla="*/ 2923793 h 3756794"/>
              <a:gd name="connsiteX1764" fmla="*/ 358390 w 7650973"/>
              <a:gd name="connsiteY1764" fmla="*/ 2913489 h 3756794"/>
              <a:gd name="connsiteX1765" fmla="*/ 339812 w 7650973"/>
              <a:gd name="connsiteY1765" fmla="*/ 2915820 h 3756794"/>
              <a:gd name="connsiteX1766" fmla="*/ 366287 w 7650973"/>
              <a:gd name="connsiteY1766" fmla="*/ 2926125 h 3756794"/>
              <a:gd name="connsiteX1767" fmla="*/ 325521 w 7650973"/>
              <a:gd name="connsiteY1767" fmla="*/ 2920258 h 3756794"/>
              <a:gd name="connsiteX1768" fmla="*/ 326124 w 7650973"/>
              <a:gd name="connsiteY1768" fmla="*/ 2913790 h 3756794"/>
              <a:gd name="connsiteX1769" fmla="*/ 284981 w 7650973"/>
              <a:gd name="connsiteY1769" fmla="*/ 2910480 h 3756794"/>
              <a:gd name="connsiteX1770" fmla="*/ 285659 w 7650973"/>
              <a:gd name="connsiteY1770" fmla="*/ 2904012 h 3756794"/>
              <a:gd name="connsiteX1771" fmla="*/ 331087 w 7650973"/>
              <a:gd name="connsiteY1771" fmla="*/ 2909653 h 3756794"/>
              <a:gd name="connsiteX1772" fmla="*/ 336277 w 7650973"/>
              <a:gd name="connsiteY1772" fmla="*/ 2903711 h 3756794"/>
              <a:gd name="connsiteX1773" fmla="*/ 386444 w 7650973"/>
              <a:gd name="connsiteY1773" fmla="*/ 2905817 h 3756794"/>
              <a:gd name="connsiteX1774" fmla="*/ 323189 w 7650973"/>
              <a:gd name="connsiteY1774" fmla="*/ 2896791 h 3756794"/>
              <a:gd name="connsiteX1775" fmla="*/ 328530 w 7650973"/>
              <a:gd name="connsiteY1775" fmla="*/ 2889421 h 3756794"/>
              <a:gd name="connsiteX1776" fmla="*/ 350492 w 7650973"/>
              <a:gd name="connsiteY1776" fmla="*/ 2899123 h 3756794"/>
              <a:gd name="connsiteX1777" fmla="*/ 427585 w 7650973"/>
              <a:gd name="connsiteY1777" fmla="*/ 2906644 h 3756794"/>
              <a:gd name="connsiteX1778" fmla="*/ 409534 w 7650973"/>
              <a:gd name="connsiteY1778" fmla="*/ 2904087 h 3756794"/>
              <a:gd name="connsiteX1779" fmla="*/ 404570 w 7650973"/>
              <a:gd name="connsiteY1779" fmla="*/ 2908299 h 3756794"/>
              <a:gd name="connsiteX1780" fmla="*/ 467147 w 7650973"/>
              <a:gd name="connsiteY1780" fmla="*/ 2925297 h 3756794"/>
              <a:gd name="connsiteX1781" fmla="*/ 508664 w 7650973"/>
              <a:gd name="connsiteY1781" fmla="*/ 2921160 h 3756794"/>
              <a:gd name="connsiteX1782" fmla="*/ 562441 w 7650973"/>
              <a:gd name="connsiteY1782" fmla="*/ 2935075 h 3756794"/>
              <a:gd name="connsiteX1783" fmla="*/ 562817 w 7650973"/>
              <a:gd name="connsiteY1783" fmla="*/ 2930186 h 3756794"/>
              <a:gd name="connsiteX1784" fmla="*/ 612082 w 7650973"/>
              <a:gd name="connsiteY1784" fmla="*/ 2941017 h 3756794"/>
              <a:gd name="connsiteX1785" fmla="*/ 616971 w 7650973"/>
              <a:gd name="connsiteY1785" fmla="*/ 2936655 h 3756794"/>
              <a:gd name="connsiteX1786" fmla="*/ 544617 w 7650973"/>
              <a:gd name="connsiteY1786" fmla="*/ 2929509 h 3756794"/>
              <a:gd name="connsiteX1787" fmla="*/ 454437 w 7650973"/>
              <a:gd name="connsiteY1787" fmla="*/ 2913564 h 3756794"/>
              <a:gd name="connsiteX1788" fmla="*/ 455038 w 7650973"/>
              <a:gd name="connsiteY1788" fmla="*/ 2907021 h 3756794"/>
              <a:gd name="connsiteX1789" fmla="*/ 513929 w 7650973"/>
              <a:gd name="connsiteY1789" fmla="*/ 2913639 h 3756794"/>
              <a:gd name="connsiteX1790" fmla="*/ 572821 w 7650973"/>
              <a:gd name="connsiteY1790" fmla="*/ 2919807 h 3756794"/>
              <a:gd name="connsiteX1791" fmla="*/ 550558 w 7650973"/>
              <a:gd name="connsiteY1791" fmla="*/ 2913790 h 3756794"/>
              <a:gd name="connsiteX1792" fmla="*/ 609149 w 7650973"/>
              <a:gd name="connsiteY1792" fmla="*/ 2920784 h 3756794"/>
              <a:gd name="connsiteX1793" fmla="*/ 568534 w 7650973"/>
              <a:gd name="connsiteY1793" fmla="*/ 2915971 h 3756794"/>
              <a:gd name="connsiteX1794" fmla="*/ 581696 w 7650973"/>
              <a:gd name="connsiteY1794" fmla="*/ 2922515 h 3756794"/>
              <a:gd name="connsiteX1795" fmla="*/ 587036 w 7650973"/>
              <a:gd name="connsiteY1795" fmla="*/ 2921537 h 3756794"/>
              <a:gd name="connsiteX1796" fmla="*/ 583878 w 7650973"/>
              <a:gd name="connsiteY1796" fmla="*/ 2920333 h 3756794"/>
              <a:gd name="connsiteX1797" fmla="*/ 613812 w 7650973"/>
              <a:gd name="connsiteY1797" fmla="*/ 2921537 h 3756794"/>
              <a:gd name="connsiteX1798" fmla="*/ 636602 w 7650973"/>
              <a:gd name="connsiteY1798" fmla="*/ 2919205 h 3756794"/>
              <a:gd name="connsiteX1799" fmla="*/ 639159 w 7650973"/>
              <a:gd name="connsiteY1799" fmla="*/ 2923718 h 3756794"/>
              <a:gd name="connsiteX1800" fmla="*/ 643596 w 7650973"/>
              <a:gd name="connsiteY1800" fmla="*/ 2924620 h 3756794"/>
              <a:gd name="connsiteX1801" fmla="*/ 638557 w 7650973"/>
              <a:gd name="connsiteY1801" fmla="*/ 2924320 h 3756794"/>
              <a:gd name="connsiteX1802" fmla="*/ 644951 w 7650973"/>
              <a:gd name="connsiteY1802" fmla="*/ 2928456 h 3756794"/>
              <a:gd name="connsiteX1803" fmla="*/ 694816 w 7650973"/>
              <a:gd name="connsiteY1803" fmla="*/ 2931088 h 3756794"/>
              <a:gd name="connsiteX1804" fmla="*/ 672778 w 7650973"/>
              <a:gd name="connsiteY1804" fmla="*/ 2921837 h 3756794"/>
              <a:gd name="connsiteX1805" fmla="*/ 699404 w 7650973"/>
              <a:gd name="connsiteY1805" fmla="*/ 2930036 h 3756794"/>
              <a:gd name="connsiteX1806" fmla="*/ 717906 w 7650973"/>
              <a:gd name="connsiteY1806" fmla="*/ 2927253 h 3756794"/>
              <a:gd name="connsiteX1807" fmla="*/ 764689 w 7650973"/>
              <a:gd name="connsiteY1807" fmla="*/ 2936203 h 3756794"/>
              <a:gd name="connsiteX1808" fmla="*/ 579891 w 7650973"/>
              <a:gd name="connsiteY1808" fmla="*/ 2877086 h 3756794"/>
              <a:gd name="connsiteX1809" fmla="*/ 593354 w 7650973"/>
              <a:gd name="connsiteY1809" fmla="*/ 2865277 h 3756794"/>
              <a:gd name="connsiteX1810" fmla="*/ 573950 w 7650973"/>
              <a:gd name="connsiteY1810" fmla="*/ 2862043 h 3756794"/>
              <a:gd name="connsiteX1811" fmla="*/ 580569 w 7650973"/>
              <a:gd name="connsiteY1811" fmla="*/ 2880771 h 3756794"/>
              <a:gd name="connsiteX1812" fmla="*/ 499564 w 7650973"/>
              <a:gd name="connsiteY1812" fmla="*/ 2896942 h 3756794"/>
              <a:gd name="connsiteX1813" fmla="*/ 493698 w 7650973"/>
              <a:gd name="connsiteY1813" fmla="*/ 2874529 h 3756794"/>
              <a:gd name="connsiteX1814" fmla="*/ 476549 w 7650973"/>
              <a:gd name="connsiteY1814" fmla="*/ 2870618 h 3756794"/>
              <a:gd name="connsiteX1815" fmla="*/ 481287 w 7650973"/>
              <a:gd name="connsiteY1815" fmla="*/ 2867985 h 3756794"/>
              <a:gd name="connsiteX1816" fmla="*/ 492870 w 7650973"/>
              <a:gd name="connsiteY1816" fmla="*/ 2871369 h 3756794"/>
              <a:gd name="connsiteX1817" fmla="*/ 492719 w 7650973"/>
              <a:gd name="connsiteY1817" fmla="*/ 2870843 h 3756794"/>
              <a:gd name="connsiteX1818" fmla="*/ 568609 w 7650973"/>
              <a:gd name="connsiteY1818" fmla="*/ 2847001 h 3756794"/>
              <a:gd name="connsiteX1819" fmla="*/ 572520 w 7650973"/>
              <a:gd name="connsiteY1819" fmla="*/ 2858132 h 3756794"/>
              <a:gd name="connsiteX1820" fmla="*/ 591474 w 7650973"/>
              <a:gd name="connsiteY1820" fmla="*/ 2857681 h 3756794"/>
              <a:gd name="connsiteX1821" fmla="*/ 579064 w 7650973"/>
              <a:gd name="connsiteY1821" fmla="*/ 2843015 h 3756794"/>
              <a:gd name="connsiteX1822" fmla="*/ 538900 w 7650973"/>
              <a:gd name="connsiteY1822" fmla="*/ 2834816 h 3756794"/>
              <a:gd name="connsiteX1823" fmla="*/ 543939 w 7650973"/>
              <a:gd name="connsiteY1823" fmla="*/ 2828874 h 3756794"/>
              <a:gd name="connsiteX1824" fmla="*/ 622236 w 7650973"/>
              <a:gd name="connsiteY1824" fmla="*/ 2838953 h 3756794"/>
              <a:gd name="connsiteX1825" fmla="*/ 632164 w 7650973"/>
              <a:gd name="connsiteY1825" fmla="*/ 2829928 h 3756794"/>
              <a:gd name="connsiteX1826" fmla="*/ 634796 w 7650973"/>
              <a:gd name="connsiteY1826" fmla="*/ 2824888 h 3756794"/>
              <a:gd name="connsiteX1827" fmla="*/ 621634 w 7650973"/>
              <a:gd name="connsiteY1827" fmla="*/ 2819999 h 3756794"/>
              <a:gd name="connsiteX1828" fmla="*/ 640964 w 7650973"/>
              <a:gd name="connsiteY1828" fmla="*/ 2822331 h 3756794"/>
              <a:gd name="connsiteX1829" fmla="*/ 682857 w 7650973"/>
              <a:gd name="connsiteY1829" fmla="*/ 2791193 h 3756794"/>
              <a:gd name="connsiteX1830" fmla="*/ 698953 w 7650973"/>
              <a:gd name="connsiteY1830" fmla="*/ 2782167 h 3756794"/>
              <a:gd name="connsiteX1831" fmla="*/ 661723 w 7650973"/>
              <a:gd name="connsiteY1831" fmla="*/ 2768554 h 3756794"/>
              <a:gd name="connsiteX1832" fmla="*/ 708881 w 7650973"/>
              <a:gd name="connsiteY1832" fmla="*/ 2777203 h 3756794"/>
              <a:gd name="connsiteX1833" fmla="*/ 743178 w 7650973"/>
              <a:gd name="connsiteY1833" fmla="*/ 2763289 h 3756794"/>
              <a:gd name="connsiteX1834" fmla="*/ 734604 w 7650973"/>
              <a:gd name="connsiteY1834" fmla="*/ 2759001 h 3756794"/>
              <a:gd name="connsiteX1835" fmla="*/ 697749 w 7650973"/>
              <a:gd name="connsiteY1835" fmla="*/ 2769531 h 3756794"/>
              <a:gd name="connsiteX1836" fmla="*/ 698126 w 7650973"/>
              <a:gd name="connsiteY1836" fmla="*/ 2764642 h 3756794"/>
              <a:gd name="connsiteX1837" fmla="*/ 643897 w 7650973"/>
              <a:gd name="connsiteY1837" fmla="*/ 2766448 h 3756794"/>
              <a:gd name="connsiteX1838" fmla="*/ 608396 w 7650973"/>
              <a:gd name="connsiteY1838" fmla="*/ 2758851 h 3756794"/>
              <a:gd name="connsiteX1839" fmla="*/ 567632 w 7650973"/>
              <a:gd name="connsiteY1839" fmla="*/ 2760581 h 3756794"/>
              <a:gd name="connsiteX1840" fmla="*/ 558832 w 7650973"/>
              <a:gd name="connsiteY1840" fmla="*/ 2757874 h 3756794"/>
              <a:gd name="connsiteX1841" fmla="*/ 631488 w 7650973"/>
              <a:gd name="connsiteY1841" fmla="*/ 2751706 h 3756794"/>
              <a:gd name="connsiteX1842" fmla="*/ 627426 w 7650973"/>
              <a:gd name="connsiteY1842" fmla="*/ 2746216 h 3756794"/>
              <a:gd name="connsiteX1843" fmla="*/ 551235 w 7650973"/>
              <a:gd name="connsiteY1843" fmla="*/ 2740424 h 3756794"/>
              <a:gd name="connsiteX1844" fmla="*/ 515133 w 7650973"/>
              <a:gd name="connsiteY1844" fmla="*/ 2740725 h 3756794"/>
              <a:gd name="connsiteX1845" fmla="*/ 520247 w 7650973"/>
              <a:gd name="connsiteY1845" fmla="*/ 2733204 h 3756794"/>
              <a:gd name="connsiteX1846" fmla="*/ 556124 w 7650973"/>
              <a:gd name="connsiteY1846" fmla="*/ 2736062 h 3756794"/>
              <a:gd name="connsiteX1847" fmla="*/ 538524 w 7650973"/>
              <a:gd name="connsiteY1847" fmla="*/ 2730647 h 3756794"/>
              <a:gd name="connsiteX1848" fmla="*/ 569511 w 7650973"/>
              <a:gd name="connsiteY1848" fmla="*/ 2737641 h 3756794"/>
              <a:gd name="connsiteX1849" fmla="*/ 583502 w 7650973"/>
              <a:gd name="connsiteY1849" fmla="*/ 2731023 h 3756794"/>
              <a:gd name="connsiteX1850" fmla="*/ 596362 w 7650973"/>
              <a:gd name="connsiteY1850" fmla="*/ 2739221 h 3756794"/>
              <a:gd name="connsiteX1851" fmla="*/ 686844 w 7650973"/>
              <a:gd name="connsiteY1851" fmla="*/ 2733505 h 3756794"/>
              <a:gd name="connsiteX1852" fmla="*/ 521827 w 7650973"/>
              <a:gd name="connsiteY1852" fmla="*/ 2713573 h 3756794"/>
              <a:gd name="connsiteX1853" fmla="*/ 522128 w 7650973"/>
              <a:gd name="connsiteY1853" fmla="*/ 2710264 h 3756794"/>
              <a:gd name="connsiteX1854" fmla="*/ 508664 w 7650973"/>
              <a:gd name="connsiteY1854" fmla="*/ 2708383 h 3756794"/>
              <a:gd name="connsiteX1855" fmla="*/ 503550 w 7650973"/>
              <a:gd name="connsiteY1855" fmla="*/ 2715905 h 3756794"/>
              <a:gd name="connsiteX1856" fmla="*/ 467373 w 7650973"/>
              <a:gd name="connsiteY1856" fmla="*/ 2715829 h 3756794"/>
              <a:gd name="connsiteX1857" fmla="*/ 319430 w 7650973"/>
              <a:gd name="connsiteY1857" fmla="*/ 2700035 h 3756794"/>
              <a:gd name="connsiteX1858" fmla="*/ 197584 w 7650973"/>
              <a:gd name="connsiteY1858" fmla="*/ 2690558 h 3756794"/>
              <a:gd name="connsiteX1859" fmla="*/ 193749 w 7650973"/>
              <a:gd name="connsiteY1859" fmla="*/ 2683337 h 3756794"/>
              <a:gd name="connsiteX1860" fmla="*/ 140046 w 7650973"/>
              <a:gd name="connsiteY1860" fmla="*/ 2679953 h 3756794"/>
              <a:gd name="connsiteX1861" fmla="*/ 103342 w 7650973"/>
              <a:gd name="connsiteY1861" fmla="*/ 2677095 h 3756794"/>
              <a:gd name="connsiteX1862" fmla="*/ 99582 w 7650973"/>
              <a:gd name="connsiteY1862" fmla="*/ 2669874 h 3756794"/>
              <a:gd name="connsiteX1863" fmla="*/ 80703 w 7650973"/>
              <a:gd name="connsiteY1863" fmla="*/ 2674914 h 3756794"/>
              <a:gd name="connsiteX1864" fmla="*/ 42919 w 7650973"/>
              <a:gd name="connsiteY1864" fmla="*/ 2666763 h 3756794"/>
              <a:gd name="connsiteX1865" fmla="*/ 27415 w 7650973"/>
              <a:gd name="connsiteY1865" fmla="*/ 2664409 h 3756794"/>
              <a:gd name="connsiteX1866" fmla="*/ 30829 w 7650973"/>
              <a:gd name="connsiteY1866" fmla="*/ 2664742 h 3756794"/>
              <a:gd name="connsiteX1867" fmla="*/ 40765 w 7650973"/>
              <a:gd name="connsiteY1867" fmla="*/ 2664309 h 3756794"/>
              <a:gd name="connsiteX1868" fmla="*/ 41293 w 7650973"/>
              <a:gd name="connsiteY1868" fmla="*/ 2659495 h 3756794"/>
              <a:gd name="connsiteX1869" fmla="*/ 23317 w 7650973"/>
              <a:gd name="connsiteY1869" fmla="*/ 2656261 h 3756794"/>
              <a:gd name="connsiteX1870" fmla="*/ 90707 w 7650973"/>
              <a:gd name="connsiteY1870" fmla="*/ 2666791 h 3756794"/>
              <a:gd name="connsiteX1871" fmla="*/ 127712 w 7650973"/>
              <a:gd name="connsiteY1871" fmla="*/ 2661225 h 3756794"/>
              <a:gd name="connsiteX1872" fmla="*/ 118310 w 7650973"/>
              <a:gd name="connsiteY1872" fmla="*/ 2664609 h 3756794"/>
              <a:gd name="connsiteX1873" fmla="*/ 176601 w 7650973"/>
              <a:gd name="connsiteY1873" fmla="*/ 2672357 h 3756794"/>
              <a:gd name="connsiteX1874" fmla="*/ 186302 w 7650973"/>
              <a:gd name="connsiteY1874" fmla="*/ 2667242 h 3756794"/>
              <a:gd name="connsiteX1875" fmla="*/ 217064 w 7650973"/>
              <a:gd name="connsiteY1875" fmla="*/ 2677170 h 3756794"/>
              <a:gd name="connsiteX1876" fmla="*/ 227069 w 7650973"/>
              <a:gd name="connsiteY1876" fmla="*/ 2668897 h 3756794"/>
              <a:gd name="connsiteX1877" fmla="*/ 248729 w 7650973"/>
              <a:gd name="connsiteY1877" fmla="*/ 2678975 h 3756794"/>
              <a:gd name="connsiteX1878" fmla="*/ 266554 w 7650973"/>
              <a:gd name="connsiteY1878" fmla="*/ 2683488 h 3756794"/>
              <a:gd name="connsiteX1879" fmla="*/ 271593 w 7650973"/>
              <a:gd name="connsiteY1879" fmla="*/ 2677696 h 3756794"/>
              <a:gd name="connsiteX1880" fmla="*/ 329733 w 7650973"/>
              <a:gd name="connsiteY1880" fmla="*/ 2686647 h 3756794"/>
              <a:gd name="connsiteX1881" fmla="*/ 342520 w 7650973"/>
              <a:gd name="connsiteY1881" fmla="*/ 2695071 h 3756794"/>
              <a:gd name="connsiteX1882" fmla="*/ 405397 w 7650973"/>
              <a:gd name="connsiteY1882" fmla="*/ 2700486 h 3756794"/>
              <a:gd name="connsiteX1883" fmla="*/ 492118 w 7650973"/>
              <a:gd name="connsiteY1883" fmla="*/ 2691235 h 3756794"/>
              <a:gd name="connsiteX1884" fmla="*/ 496105 w 7650973"/>
              <a:gd name="connsiteY1884" fmla="*/ 2696725 h 3756794"/>
              <a:gd name="connsiteX1885" fmla="*/ 518969 w 7650973"/>
              <a:gd name="connsiteY1885" fmla="*/ 2694920 h 3756794"/>
              <a:gd name="connsiteX1886" fmla="*/ 504829 w 7650973"/>
              <a:gd name="connsiteY1886" fmla="*/ 2701238 h 3756794"/>
              <a:gd name="connsiteX1887" fmla="*/ 593880 w 7650973"/>
              <a:gd name="connsiteY1887" fmla="*/ 2714024 h 3756794"/>
              <a:gd name="connsiteX1888" fmla="*/ 576581 w 7650973"/>
              <a:gd name="connsiteY1888" fmla="*/ 2705300 h 3756794"/>
              <a:gd name="connsiteX1889" fmla="*/ 611706 w 7650973"/>
              <a:gd name="connsiteY1889" fmla="*/ 2716131 h 3756794"/>
              <a:gd name="connsiteX1890" fmla="*/ 603432 w 7650973"/>
              <a:gd name="connsiteY1890" fmla="*/ 2706879 h 3756794"/>
              <a:gd name="connsiteX1891" fmla="*/ 670298 w 7650973"/>
              <a:gd name="connsiteY1891" fmla="*/ 2714927 h 3756794"/>
              <a:gd name="connsiteX1892" fmla="*/ 661648 w 7650973"/>
              <a:gd name="connsiteY1892" fmla="*/ 2710564 h 3756794"/>
              <a:gd name="connsiteX1893" fmla="*/ 563795 w 7650973"/>
              <a:gd name="connsiteY1893" fmla="*/ 2697177 h 3756794"/>
              <a:gd name="connsiteX1894" fmla="*/ 675261 w 7650973"/>
              <a:gd name="connsiteY1894" fmla="*/ 2708835 h 3756794"/>
              <a:gd name="connsiteX1895" fmla="*/ 747089 w 7650973"/>
              <a:gd name="connsiteY1895" fmla="*/ 2709136 h 3756794"/>
              <a:gd name="connsiteX1896" fmla="*/ 907518 w 7650973"/>
              <a:gd name="connsiteY1896" fmla="*/ 2718537 h 3756794"/>
              <a:gd name="connsiteX1897" fmla="*/ 903306 w 7650973"/>
              <a:gd name="connsiteY1897" fmla="*/ 2714777 h 3756794"/>
              <a:gd name="connsiteX1898" fmla="*/ 929782 w 7650973"/>
              <a:gd name="connsiteY1898" fmla="*/ 2720718 h 3756794"/>
              <a:gd name="connsiteX1899" fmla="*/ 920606 w 7650973"/>
              <a:gd name="connsiteY1899" fmla="*/ 2723125 h 3756794"/>
              <a:gd name="connsiteX1900" fmla="*/ 978519 w 7650973"/>
              <a:gd name="connsiteY1900" fmla="*/ 2726811 h 3756794"/>
              <a:gd name="connsiteX1901" fmla="*/ 969945 w 7650973"/>
              <a:gd name="connsiteY1901" fmla="*/ 2719515 h 3756794"/>
              <a:gd name="connsiteX1902" fmla="*/ 1023272 w 7650973"/>
              <a:gd name="connsiteY1902" fmla="*/ 2720493 h 3756794"/>
              <a:gd name="connsiteX1903" fmla="*/ 1022896 w 7650973"/>
              <a:gd name="connsiteY1903" fmla="*/ 2728691 h 3756794"/>
              <a:gd name="connsiteX1904" fmla="*/ 1040946 w 7650973"/>
              <a:gd name="connsiteY1904" fmla="*/ 2723501 h 3756794"/>
              <a:gd name="connsiteX1905" fmla="*/ 1049444 w 7650973"/>
              <a:gd name="connsiteY1905" fmla="*/ 2732452 h 3756794"/>
              <a:gd name="connsiteX1906" fmla="*/ 1082615 w 7650973"/>
              <a:gd name="connsiteY1906" fmla="*/ 2735385 h 3756794"/>
              <a:gd name="connsiteX1907" fmla="*/ 1119242 w 7650973"/>
              <a:gd name="connsiteY1907" fmla="*/ 2733128 h 3756794"/>
              <a:gd name="connsiteX1908" fmla="*/ 1120822 w 7650973"/>
              <a:gd name="connsiteY1908" fmla="*/ 2728240 h 3756794"/>
              <a:gd name="connsiteX1909" fmla="*/ 1162189 w 7650973"/>
              <a:gd name="connsiteY1909" fmla="*/ 2730496 h 3756794"/>
              <a:gd name="connsiteX1910" fmla="*/ 1168206 w 7650973"/>
              <a:gd name="connsiteY1910" fmla="*/ 2730120 h 3756794"/>
              <a:gd name="connsiteX1911" fmla="*/ 1171139 w 7650973"/>
              <a:gd name="connsiteY1911" fmla="*/ 2726284 h 3756794"/>
              <a:gd name="connsiteX1912" fmla="*/ 1021841 w 7650973"/>
              <a:gd name="connsiteY1912" fmla="*/ 2664083 h 3756794"/>
              <a:gd name="connsiteX1913" fmla="*/ 1261996 w 7650973"/>
              <a:gd name="connsiteY1913" fmla="*/ 2685368 h 3756794"/>
              <a:gd name="connsiteX1914" fmla="*/ 1259816 w 7650973"/>
              <a:gd name="connsiteY1914" fmla="*/ 2703043 h 3756794"/>
              <a:gd name="connsiteX1915" fmla="*/ 1345257 w 7650973"/>
              <a:gd name="connsiteY1915" fmla="*/ 2725758 h 3756794"/>
              <a:gd name="connsiteX1916" fmla="*/ 1418064 w 7650973"/>
              <a:gd name="connsiteY1916" fmla="*/ 2719665 h 3756794"/>
              <a:gd name="connsiteX1917" fmla="*/ 1431150 w 7650973"/>
              <a:gd name="connsiteY1917" fmla="*/ 2725156 h 3756794"/>
              <a:gd name="connsiteX1918" fmla="*/ 1426486 w 7650973"/>
              <a:gd name="connsiteY1918" fmla="*/ 2735009 h 3756794"/>
              <a:gd name="connsiteX1919" fmla="*/ 1404600 w 7650973"/>
              <a:gd name="connsiteY1919" fmla="*/ 2730797 h 3756794"/>
              <a:gd name="connsiteX1920" fmla="*/ 1391738 w 7650973"/>
              <a:gd name="connsiteY1920" fmla="*/ 2738168 h 3756794"/>
              <a:gd name="connsiteX1921" fmla="*/ 1400163 w 7650973"/>
              <a:gd name="connsiteY1921" fmla="*/ 2740424 h 3756794"/>
              <a:gd name="connsiteX1922" fmla="*/ 1407081 w 7650973"/>
              <a:gd name="connsiteY1922" fmla="*/ 2740875 h 3756794"/>
              <a:gd name="connsiteX1923" fmla="*/ 1447322 w 7650973"/>
              <a:gd name="connsiteY1923" fmla="*/ 2743282 h 3756794"/>
              <a:gd name="connsiteX1924" fmla="*/ 1469058 w 7650973"/>
              <a:gd name="connsiteY1924" fmla="*/ 2744335 h 3756794"/>
              <a:gd name="connsiteX1925" fmla="*/ 1461837 w 7650973"/>
              <a:gd name="connsiteY1925" fmla="*/ 2736513 h 3756794"/>
              <a:gd name="connsiteX1926" fmla="*/ 1473796 w 7650973"/>
              <a:gd name="connsiteY1926" fmla="*/ 2744561 h 3756794"/>
              <a:gd name="connsiteX1927" fmla="*/ 1485830 w 7650973"/>
              <a:gd name="connsiteY1927" fmla="*/ 2745012 h 3756794"/>
              <a:gd name="connsiteX1928" fmla="*/ 1501399 w 7650973"/>
              <a:gd name="connsiteY1928" fmla="*/ 2744787 h 3756794"/>
              <a:gd name="connsiteX1929" fmla="*/ 1501700 w 7650973"/>
              <a:gd name="connsiteY1929" fmla="*/ 2733053 h 3756794"/>
              <a:gd name="connsiteX1930" fmla="*/ 1532613 w 7650973"/>
              <a:gd name="connsiteY1930" fmla="*/ 2734332 h 3756794"/>
              <a:gd name="connsiteX1931" fmla="*/ 1523888 w 7650973"/>
              <a:gd name="connsiteY1931" fmla="*/ 2727262 h 3756794"/>
              <a:gd name="connsiteX1932" fmla="*/ 1484250 w 7650973"/>
              <a:gd name="connsiteY1932" fmla="*/ 2725607 h 3756794"/>
              <a:gd name="connsiteX1933" fmla="*/ 1470788 w 7650973"/>
              <a:gd name="connsiteY1933" fmla="*/ 2733429 h 3756794"/>
              <a:gd name="connsiteX1934" fmla="*/ 1439875 w 7650973"/>
              <a:gd name="connsiteY1934" fmla="*/ 2732151 h 3756794"/>
              <a:gd name="connsiteX1935" fmla="*/ 1479813 w 7650973"/>
              <a:gd name="connsiteY1935" fmla="*/ 2723727 h 3756794"/>
              <a:gd name="connsiteX1936" fmla="*/ 1458001 w 7650973"/>
              <a:gd name="connsiteY1936" fmla="*/ 2716205 h 3756794"/>
              <a:gd name="connsiteX1937" fmla="*/ 1502075 w 7650973"/>
              <a:gd name="connsiteY1937" fmla="*/ 2716281 h 3756794"/>
              <a:gd name="connsiteX1938" fmla="*/ 1524038 w 7650973"/>
              <a:gd name="connsiteY1938" fmla="*/ 2723877 h 3756794"/>
              <a:gd name="connsiteX1939" fmla="*/ 1497563 w 7650973"/>
              <a:gd name="connsiteY1939" fmla="*/ 2722824 h 3756794"/>
              <a:gd name="connsiteX1940" fmla="*/ 1541714 w 7650973"/>
              <a:gd name="connsiteY1940" fmla="*/ 2721320 h 3756794"/>
              <a:gd name="connsiteX1941" fmla="*/ 1532762 w 7650973"/>
              <a:gd name="connsiteY1941" fmla="*/ 2727638 h 3756794"/>
              <a:gd name="connsiteX1942" fmla="*/ 1541562 w 7650973"/>
              <a:gd name="connsiteY1942" fmla="*/ 2729593 h 3756794"/>
              <a:gd name="connsiteX1943" fmla="*/ 1585862 w 7650973"/>
              <a:gd name="connsiteY1943" fmla="*/ 2723050 h 3756794"/>
              <a:gd name="connsiteX1944" fmla="*/ 1587461 w 7650973"/>
              <a:gd name="connsiteY1944" fmla="*/ 2725034 h 3756794"/>
              <a:gd name="connsiteX1945" fmla="*/ 1583748 w 7650973"/>
              <a:gd name="connsiteY1945" fmla="*/ 2726733 h 3756794"/>
              <a:gd name="connsiteX1946" fmla="*/ 1583081 w 7650973"/>
              <a:gd name="connsiteY1946" fmla="*/ 2726735 h 3756794"/>
              <a:gd name="connsiteX1947" fmla="*/ 1583562 w 7650973"/>
              <a:gd name="connsiteY1947" fmla="*/ 2726818 h 3756794"/>
              <a:gd name="connsiteX1948" fmla="*/ 1581275 w 7650973"/>
              <a:gd name="connsiteY1948" fmla="*/ 2727864 h 3756794"/>
              <a:gd name="connsiteX1949" fmla="*/ 1594438 w 7650973"/>
              <a:gd name="connsiteY1949" fmla="*/ 2729969 h 3756794"/>
              <a:gd name="connsiteX1950" fmla="*/ 1597972 w 7650973"/>
              <a:gd name="connsiteY1950" fmla="*/ 2729293 h 3756794"/>
              <a:gd name="connsiteX1951" fmla="*/ 1583562 w 7650973"/>
              <a:gd name="connsiteY1951" fmla="*/ 2726818 h 3756794"/>
              <a:gd name="connsiteX1952" fmla="*/ 1583748 w 7650973"/>
              <a:gd name="connsiteY1952" fmla="*/ 2726733 h 3756794"/>
              <a:gd name="connsiteX1953" fmla="*/ 1606170 w 7650973"/>
              <a:gd name="connsiteY1953" fmla="*/ 2726660 h 3756794"/>
              <a:gd name="connsiteX1954" fmla="*/ 1607749 w 7650973"/>
              <a:gd name="connsiteY1954" fmla="*/ 2723577 h 3756794"/>
              <a:gd name="connsiteX1955" fmla="*/ 1594662 w 7650973"/>
              <a:gd name="connsiteY1955" fmla="*/ 2716582 h 3756794"/>
              <a:gd name="connsiteX1956" fmla="*/ 1629787 w 7650973"/>
              <a:gd name="connsiteY1956" fmla="*/ 2715679 h 3756794"/>
              <a:gd name="connsiteX1957" fmla="*/ 1651674 w 7650973"/>
              <a:gd name="connsiteY1957" fmla="*/ 2722824 h 3756794"/>
              <a:gd name="connsiteX1958" fmla="*/ 1669348 w 7650973"/>
              <a:gd name="connsiteY1958" fmla="*/ 2718236 h 3756794"/>
              <a:gd name="connsiteX1959" fmla="*/ 1721997 w 7650973"/>
              <a:gd name="connsiteY1959" fmla="*/ 2719365 h 3756794"/>
              <a:gd name="connsiteX1960" fmla="*/ 1743960 w 7650973"/>
              <a:gd name="connsiteY1960" fmla="*/ 2726510 h 3756794"/>
              <a:gd name="connsiteX1961" fmla="*/ 1704398 w 7650973"/>
              <a:gd name="connsiteY1961" fmla="*/ 2728992 h 3756794"/>
              <a:gd name="connsiteX1962" fmla="*/ 1717560 w 7650973"/>
              <a:gd name="connsiteY1962" fmla="*/ 2732677 h 3756794"/>
              <a:gd name="connsiteX1963" fmla="*/ 1695598 w 7650973"/>
              <a:gd name="connsiteY1963" fmla="*/ 2728842 h 3756794"/>
              <a:gd name="connsiteX1964" fmla="*/ 1679427 w 7650973"/>
              <a:gd name="connsiteY1964" fmla="*/ 2733204 h 3756794"/>
              <a:gd name="connsiteX1965" fmla="*/ 1664986 w 7650973"/>
              <a:gd name="connsiteY1965" fmla="*/ 2733429 h 3756794"/>
              <a:gd name="connsiteX1966" fmla="*/ 1669123 w 7650973"/>
              <a:gd name="connsiteY1966" fmla="*/ 2739973 h 3756794"/>
              <a:gd name="connsiteX1967" fmla="*/ 1589924 w 7650973"/>
              <a:gd name="connsiteY1967" fmla="*/ 2741627 h 3756794"/>
              <a:gd name="connsiteX1968" fmla="*/ 1563374 w 7650973"/>
              <a:gd name="connsiteY1968" fmla="*/ 2745614 h 3756794"/>
              <a:gd name="connsiteX1969" fmla="*/ 1541413 w 7650973"/>
              <a:gd name="connsiteY1969" fmla="*/ 2738017 h 3756794"/>
              <a:gd name="connsiteX1970" fmla="*/ 1532462 w 7650973"/>
              <a:gd name="connsiteY1970" fmla="*/ 2745990 h 3756794"/>
              <a:gd name="connsiteX1971" fmla="*/ 1534268 w 7650973"/>
              <a:gd name="connsiteY1971" fmla="*/ 2746366 h 3756794"/>
              <a:gd name="connsiteX1972" fmla="*/ 1612036 w 7650973"/>
              <a:gd name="connsiteY1972" fmla="*/ 2747043 h 3756794"/>
              <a:gd name="connsiteX1973" fmla="*/ 1633848 w 7650973"/>
              <a:gd name="connsiteY1973" fmla="*/ 2742530 h 3756794"/>
              <a:gd name="connsiteX1974" fmla="*/ 1680706 w 7650973"/>
              <a:gd name="connsiteY1974" fmla="*/ 2746065 h 3756794"/>
              <a:gd name="connsiteX1975" fmla="*/ 1691010 w 7650973"/>
              <a:gd name="connsiteY1975" fmla="*/ 2745839 h 3756794"/>
              <a:gd name="connsiteX1976" fmla="*/ 1691085 w 7650973"/>
              <a:gd name="connsiteY1976" fmla="*/ 2742004 h 3756794"/>
              <a:gd name="connsiteX1977" fmla="*/ 1709663 w 7650973"/>
              <a:gd name="connsiteY1977" fmla="*/ 2745238 h 3756794"/>
              <a:gd name="connsiteX1978" fmla="*/ 2169514 w 7650973"/>
              <a:gd name="connsiteY1978" fmla="*/ 2712821 h 3756794"/>
              <a:gd name="connsiteX1979" fmla="*/ 2168461 w 7650973"/>
              <a:gd name="connsiteY1979" fmla="*/ 2711317 h 3756794"/>
              <a:gd name="connsiteX1980" fmla="*/ 2181548 w 7650973"/>
              <a:gd name="connsiteY1980" fmla="*/ 2706052 h 3756794"/>
              <a:gd name="connsiteX1981" fmla="*/ 2185986 w 7650973"/>
              <a:gd name="connsiteY1981" fmla="*/ 2709361 h 3756794"/>
              <a:gd name="connsiteX1982" fmla="*/ 2190197 w 7650973"/>
              <a:gd name="connsiteY1982" fmla="*/ 2702517 h 3756794"/>
              <a:gd name="connsiteX1983" fmla="*/ 2225021 w 7650973"/>
              <a:gd name="connsiteY1983" fmla="*/ 2703118 h 3756794"/>
              <a:gd name="connsiteX1984" fmla="*/ 2233671 w 7650973"/>
              <a:gd name="connsiteY1984" fmla="*/ 2701088 h 3756794"/>
              <a:gd name="connsiteX1985" fmla="*/ 2225172 w 7650973"/>
              <a:gd name="connsiteY1985" fmla="*/ 2706428 h 3756794"/>
              <a:gd name="connsiteX1986" fmla="*/ 2198998 w 7650973"/>
              <a:gd name="connsiteY1986" fmla="*/ 2705751 h 3756794"/>
              <a:gd name="connsiteX1987" fmla="*/ 2187640 w 7650973"/>
              <a:gd name="connsiteY1987" fmla="*/ 2711166 h 3756794"/>
              <a:gd name="connsiteX1988" fmla="*/ 2334381 w 7650973"/>
              <a:gd name="connsiteY1988" fmla="*/ 2698004 h 3756794"/>
              <a:gd name="connsiteX1989" fmla="*/ 2303243 w 7650973"/>
              <a:gd name="connsiteY1989" fmla="*/ 2696801 h 3756794"/>
              <a:gd name="connsiteX1990" fmla="*/ 2311817 w 7650973"/>
              <a:gd name="connsiteY1990" fmla="*/ 2693115 h 3756794"/>
              <a:gd name="connsiteX1991" fmla="*/ 2338066 w 7650973"/>
              <a:gd name="connsiteY1991" fmla="*/ 2695522 h 3756794"/>
              <a:gd name="connsiteX1992" fmla="*/ 2359577 w 7650973"/>
              <a:gd name="connsiteY1992" fmla="*/ 2687926 h 3756794"/>
              <a:gd name="connsiteX1993" fmla="*/ 2367700 w 7650973"/>
              <a:gd name="connsiteY1993" fmla="*/ 2695221 h 3756794"/>
              <a:gd name="connsiteX1994" fmla="*/ 2379884 w 7650973"/>
              <a:gd name="connsiteY1994" fmla="*/ 2694243 h 3756794"/>
              <a:gd name="connsiteX1995" fmla="*/ 2368227 w 7650973"/>
              <a:gd name="connsiteY1995" fmla="*/ 2687625 h 3756794"/>
              <a:gd name="connsiteX1996" fmla="*/ 2463446 w 7650973"/>
              <a:gd name="connsiteY1996" fmla="*/ 2679427 h 3756794"/>
              <a:gd name="connsiteX1997" fmla="*/ 2442010 w 7650973"/>
              <a:gd name="connsiteY1997" fmla="*/ 2687399 h 3756794"/>
              <a:gd name="connsiteX1998" fmla="*/ 2463672 w 7650973"/>
              <a:gd name="connsiteY1998" fmla="*/ 2686120 h 3756794"/>
              <a:gd name="connsiteX1999" fmla="*/ 2463070 w 7650973"/>
              <a:gd name="connsiteY1999" fmla="*/ 2687850 h 3756794"/>
              <a:gd name="connsiteX2000" fmla="*/ 2538884 w 7650973"/>
              <a:gd name="connsiteY2000" fmla="*/ 2683037 h 3756794"/>
              <a:gd name="connsiteX2001" fmla="*/ 2671710 w 7650973"/>
              <a:gd name="connsiteY2001" fmla="*/ 2644904 h 3756794"/>
              <a:gd name="connsiteX2002" fmla="*/ 2688934 w 7650973"/>
              <a:gd name="connsiteY2002" fmla="*/ 2640692 h 3756794"/>
              <a:gd name="connsiteX2003" fmla="*/ 2716913 w 7650973"/>
              <a:gd name="connsiteY2003" fmla="*/ 2640767 h 3756794"/>
              <a:gd name="connsiteX2004" fmla="*/ 2710746 w 7650973"/>
              <a:gd name="connsiteY2004" fmla="*/ 2641594 h 3756794"/>
              <a:gd name="connsiteX2005" fmla="*/ 2711648 w 7650973"/>
              <a:gd name="connsiteY2005" fmla="*/ 2641594 h 3756794"/>
              <a:gd name="connsiteX2006" fmla="*/ 2802205 w 7650973"/>
              <a:gd name="connsiteY2006" fmla="*/ 2640090 h 3756794"/>
              <a:gd name="connsiteX2007" fmla="*/ 2811907 w 7650973"/>
              <a:gd name="connsiteY2007" fmla="*/ 2630990 h 3756794"/>
              <a:gd name="connsiteX2008" fmla="*/ 2850190 w 7650973"/>
              <a:gd name="connsiteY2008" fmla="*/ 2622189 h 3756794"/>
              <a:gd name="connsiteX2009" fmla="*/ 2871927 w 7650973"/>
              <a:gd name="connsiteY2009" fmla="*/ 2623544 h 3756794"/>
              <a:gd name="connsiteX2010" fmla="*/ 2893061 w 7650973"/>
              <a:gd name="connsiteY2010" fmla="*/ 2611585 h 3756794"/>
              <a:gd name="connsiteX2011" fmla="*/ 2926231 w 7650973"/>
              <a:gd name="connsiteY2011" fmla="*/ 2626778 h 3756794"/>
              <a:gd name="connsiteX2012" fmla="*/ 2961580 w 7650973"/>
              <a:gd name="connsiteY2012" fmla="*/ 2623844 h 3756794"/>
              <a:gd name="connsiteX2013" fmla="*/ 3209783 w 7650973"/>
              <a:gd name="connsiteY2013" fmla="*/ 2621287 h 3756794"/>
              <a:gd name="connsiteX2014" fmla="*/ 3380892 w 7650973"/>
              <a:gd name="connsiteY2014" fmla="*/ 2603161 h 3756794"/>
              <a:gd name="connsiteX2015" fmla="*/ 3669559 w 7650973"/>
              <a:gd name="connsiteY2015" fmla="*/ 2596843 h 3756794"/>
              <a:gd name="connsiteX2016" fmla="*/ 3937467 w 7650973"/>
              <a:gd name="connsiteY2016" fmla="*/ 2545999 h 3756794"/>
              <a:gd name="connsiteX2017" fmla="*/ 4473735 w 7650973"/>
              <a:gd name="connsiteY2017" fmla="*/ 2438670 h 3756794"/>
              <a:gd name="connsiteX2018" fmla="*/ 4656878 w 7650973"/>
              <a:gd name="connsiteY2018" fmla="*/ 2400763 h 3756794"/>
              <a:gd name="connsiteX2019" fmla="*/ 4670341 w 7650973"/>
              <a:gd name="connsiteY2019" fmla="*/ 2396777 h 3756794"/>
              <a:gd name="connsiteX2020" fmla="*/ 4687415 w 7650973"/>
              <a:gd name="connsiteY2020" fmla="*/ 2359471 h 3756794"/>
              <a:gd name="connsiteX2021" fmla="*/ 4786469 w 7650973"/>
              <a:gd name="connsiteY2021" fmla="*/ 2354206 h 3756794"/>
              <a:gd name="connsiteX2022" fmla="*/ 4832349 w 7650973"/>
              <a:gd name="connsiteY2022" fmla="*/ 2335553 h 3756794"/>
              <a:gd name="connsiteX2023" fmla="*/ 4851227 w 7650973"/>
              <a:gd name="connsiteY2023" fmla="*/ 2327882 h 3756794"/>
              <a:gd name="connsiteX2024" fmla="*/ 4958330 w 7650973"/>
              <a:gd name="connsiteY2024" fmla="*/ 2284409 h 3756794"/>
              <a:gd name="connsiteX2025" fmla="*/ 4952765 w 7650973"/>
              <a:gd name="connsiteY2025" fmla="*/ 2285612 h 3756794"/>
              <a:gd name="connsiteX2026" fmla="*/ 4946598 w 7650973"/>
              <a:gd name="connsiteY2026" fmla="*/ 2282002 h 3756794"/>
              <a:gd name="connsiteX2027" fmla="*/ 4931931 w 7650973"/>
              <a:gd name="connsiteY2027" fmla="*/ 2284484 h 3756794"/>
              <a:gd name="connsiteX2028" fmla="*/ 4970515 w 7650973"/>
              <a:gd name="connsiteY2028" fmla="*/ 2276436 h 3756794"/>
              <a:gd name="connsiteX2029" fmla="*/ 4963219 w 7650973"/>
              <a:gd name="connsiteY2029" fmla="*/ 2282378 h 3756794"/>
              <a:gd name="connsiteX2030" fmla="*/ 5254068 w 7650973"/>
              <a:gd name="connsiteY2030" fmla="*/ 2163316 h 3756794"/>
              <a:gd name="connsiteX2031" fmla="*/ 5207962 w 7650973"/>
              <a:gd name="connsiteY2031" fmla="*/ 2170687 h 3756794"/>
              <a:gd name="connsiteX2032" fmla="*/ 5224209 w 7650973"/>
              <a:gd name="connsiteY2032" fmla="*/ 2157901 h 3756794"/>
              <a:gd name="connsiteX2033" fmla="*/ 5254294 w 7650973"/>
              <a:gd name="connsiteY2033" fmla="*/ 2155569 h 3756794"/>
              <a:gd name="connsiteX2034" fmla="*/ 5255572 w 7650973"/>
              <a:gd name="connsiteY2034" fmla="*/ 2162639 h 3756794"/>
              <a:gd name="connsiteX2035" fmla="*/ 5311981 w 7650973"/>
              <a:gd name="connsiteY2035" fmla="*/ 2139398 h 3756794"/>
              <a:gd name="connsiteX2036" fmla="*/ 5309274 w 7650973"/>
              <a:gd name="connsiteY2036" fmla="*/ 2135788 h 3756794"/>
              <a:gd name="connsiteX2037" fmla="*/ 5409909 w 7650973"/>
              <a:gd name="connsiteY2037" fmla="*/ 2099084 h 3756794"/>
              <a:gd name="connsiteX2038" fmla="*/ 5445484 w 7650973"/>
              <a:gd name="connsiteY2038" fmla="*/ 2084418 h 3756794"/>
              <a:gd name="connsiteX2039" fmla="*/ 5443980 w 7650973"/>
              <a:gd name="connsiteY2039" fmla="*/ 2080056 h 3756794"/>
              <a:gd name="connsiteX2040" fmla="*/ 5472411 w 7650973"/>
              <a:gd name="connsiteY2040" fmla="*/ 2073286 h 3756794"/>
              <a:gd name="connsiteX2041" fmla="*/ 5512047 w 7650973"/>
              <a:gd name="connsiteY2041" fmla="*/ 2056965 h 3756794"/>
              <a:gd name="connsiteX2042" fmla="*/ 5474893 w 7650973"/>
              <a:gd name="connsiteY2042" fmla="*/ 2065389 h 3756794"/>
              <a:gd name="connsiteX2043" fmla="*/ 5544239 w 7650973"/>
              <a:gd name="connsiteY2043" fmla="*/ 2043276 h 3756794"/>
              <a:gd name="connsiteX2044" fmla="*/ 5578687 w 7650973"/>
              <a:gd name="connsiteY2044" fmla="*/ 2024774 h 3756794"/>
              <a:gd name="connsiteX2045" fmla="*/ 5562591 w 7650973"/>
              <a:gd name="connsiteY2045" fmla="*/ 2022969 h 3756794"/>
              <a:gd name="connsiteX2046" fmla="*/ 5618398 w 7650973"/>
              <a:gd name="connsiteY2046" fmla="*/ 2013116 h 3756794"/>
              <a:gd name="connsiteX2047" fmla="*/ 5623287 w 7650973"/>
              <a:gd name="connsiteY2047" fmla="*/ 2011085 h 3756794"/>
              <a:gd name="connsiteX2048" fmla="*/ 5661721 w 7650973"/>
              <a:gd name="connsiteY2048" fmla="*/ 1995215 h 3756794"/>
              <a:gd name="connsiteX2049" fmla="*/ 5668566 w 7650973"/>
              <a:gd name="connsiteY2049" fmla="*/ 1992357 h 3756794"/>
              <a:gd name="connsiteX2050" fmla="*/ 5724449 w 7650973"/>
              <a:gd name="connsiteY2050" fmla="*/ 1967838 h 3756794"/>
              <a:gd name="connsiteX2051" fmla="*/ 5738137 w 7650973"/>
              <a:gd name="connsiteY2051" fmla="*/ 1947154 h 3756794"/>
              <a:gd name="connsiteX2052" fmla="*/ 5718808 w 7650973"/>
              <a:gd name="connsiteY2052" fmla="*/ 1957835 h 3756794"/>
              <a:gd name="connsiteX2053" fmla="*/ 5739191 w 7650973"/>
              <a:gd name="connsiteY2053" fmla="*/ 1945801 h 3756794"/>
              <a:gd name="connsiteX2054" fmla="*/ 5745659 w 7650973"/>
              <a:gd name="connsiteY2054" fmla="*/ 1937302 h 3756794"/>
              <a:gd name="connsiteX2055" fmla="*/ 5692258 w 7650973"/>
              <a:gd name="connsiteY2055" fmla="*/ 1944447 h 3756794"/>
              <a:gd name="connsiteX2056" fmla="*/ 5751976 w 7650973"/>
              <a:gd name="connsiteY2056" fmla="*/ 1906991 h 3756794"/>
              <a:gd name="connsiteX2057" fmla="*/ 5822827 w 7650973"/>
              <a:gd name="connsiteY2057" fmla="*/ 1883976 h 3756794"/>
              <a:gd name="connsiteX2058" fmla="*/ 5874574 w 7650973"/>
              <a:gd name="connsiteY2058" fmla="*/ 1854943 h 3756794"/>
              <a:gd name="connsiteX2059" fmla="*/ 5887811 w 7650973"/>
              <a:gd name="connsiteY2059" fmla="*/ 1847648 h 3756794"/>
              <a:gd name="connsiteX2060" fmla="*/ 5887736 w 7650973"/>
              <a:gd name="connsiteY2060" fmla="*/ 1847497 h 3756794"/>
              <a:gd name="connsiteX2061" fmla="*/ 5891497 w 7650973"/>
              <a:gd name="connsiteY2061" fmla="*/ 1844263 h 3756794"/>
              <a:gd name="connsiteX2062" fmla="*/ 5905561 w 7650973"/>
              <a:gd name="connsiteY2062" fmla="*/ 1840653 h 3756794"/>
              <a:gd name="connsiteX2063" fmla="*/ 5911954 w 7650973"/>
              <a:gd name="connsiteY2063" fmla="*/ 1830499 h 3756794"/>
              <a:gd name="connsiteX2064" fmla="*/ 5890820 w 7650973"/>
              <a:gd name="connsiteY2064" fmla="*/ 1829070 h 3756794"/>
              <a:gd name="connsiteX2065" fmla="*/ 5930005 w 7650973"/>
              <a:gd name="connsiteY2065" fmla="*/ 1797932 h 3756794"/>
              <a:gd name="connsiteX2066" fmla="*/ 5909322 w 7650973"/>
              <a:gd name="connsiteY2066" fmla="*/ 1823880 h 3756794"/>
              <a:gd name="connsiteX2067" fmla="*/ 5930381 w 7650973"/>
              <a:gd name="connsiteY2067" fmla="*/ 1825159 h 3756794"/>
              <a:gd name="connsiteX2068" fmla="*/ 5945574 w 7650973"/>
              <a:gd name="connsiteY2068" fmla="*/ 1811245 h 3756794"/>
              <a:gd name="connsiteX2069" fmla="*/ 5951893 w 7650973"/>
              <a:gd name="connsiteY2069" fmla="*/ 1814328 h 3756794"/>
              <a:gd name="connsiteX2070" fmla="*/ 5974757 w 7650973"/>
              <a:gd name="connsiteY2070" fmla="*/ 1806958 h 3756794"/>
              <a:gd name="connsiteX2071" fmla="*/ 5972124 w 7650973"/>
              <a:gd name="connsiteY2071" fmla="*/ 1800264 h 3756794"/>
              <a:gd name="connsiteX2072" fmla="*/ 5960091 w 7650973"/>
              <a:gd name="connsiteY2072" fmla="*/ 1808988 h 3756794"/>
              <a:gd name="connsiteX2073" fmla="*/ 5952945 w 7650973"/>
              <a:gd name="connsiteY2073" fmla="*/ 1804100 h 3756794"/>
              <a:gd name="connsiteX2074" fmla="*/ 6017629 w 7650973"/>
              <a:gd name="connsiteY2074" fmla="*/ 1785221 h 3756794"/>
              <a:gd name="connsiteX2075" fmla="*/ 5994914 w 7650973"/>
              <a:gd name="connsiteY2075" fmla="*/ 1792818 h 3756794"/>
              <a:gd name="connsiteX2076" fmla="*/ 6010107 w 7650973"/>
              <a:gd name="connsiteY2076" fmla="*/ 1792216 h 3756794"/>
              <a:gd name="connsiteX2077" fmla="*/ 5979796 w 7650973"/>
              <a:gd name="connsiteY2077" fmla="*/ 1806807 h 3756794"/>
              <a:gd name="connsiteX2078" fmla="*/ 5972952 w 7650973"/>
              <a:gd name="connsiteY2078" fmla="*/ 1815532 h 3756794"/>
              <a:gd name="connsiteX2079" fmla="*/ 5966484 w 7650973"/>
              <a:gd name="connsiteY2079" fmla="*/ 1812223 h 3756794"/>
              <a:gd name="connsiteX2080" fmla="*/ 5954525 w 7650973"/>
              <a:gd name="connsiteY2080" fmla="*/ 1821098 h 3756794"/>
              <a:gd name="connsiteX2081" fmla="*/ 5980097 w 7650973"/>
              <a:gd name="connsiteY2081" fmla="*/ 1820421 h 3756794"/>
              <a:gd name="connsiteX2082" fmla="*/ 5955202 w 7650973"/>
              <a:gd name="connsiteY2082" fmla="*/ 1822828 h 3756794"/>
              <a:gd name="connsiteX2083" fmla="*/ 5931811 w 7650973"/>
              <a:gd name="connsiteY2083" fmla="*/ 1828544 h 3756794"/>
              <a:gd name="connsiteX2084" fmla="*/ 5924815 w 7650973"/>
              <a:gd name="connsiteY2084" fmla="*/ 1837193 h 3756794"/>
              <a:gd name="connsiteX2085" fmla="*/ 5897588 w 7650973"/>
              <a:gd name="connsiteY2085" fmla="*/ 1847422 h 3756794"/>
              <a:gd name="connsiteX2086" fmla="*/ 5898943 w 7650973"/>
              <a:gd name="connsiteY2086" fmla="*/ 1847497 h 3756794"/>
              <a:gd name="connsiteX2087" fmla="*/ 5921281 w 7650973"/>
              <a:gd name="connsiteY2087" fmla="*/ 1848851 h 3756794"/>
              <a:gd name="connsiteX2088" fmla="*/ 5922559 w 7650973"/>
              <a:gd name="connsiteY2088" fmla="*/ 1848250 h 3756794"/>
              <a:gd name="connsiteX2089" fmla="*/ 5924590 w 7650973"/>
              <a:gd name="connsiteY2089" fmla="*/ 1848024 h 3756794"/>
              <a:gd name="connsiteX2090" fmla="*/ 5925116 w 7650973"/>
              <a:gd name="connsiteY2090" fmla="*/ 1847949 h 3756794"/>
              <a:gd name="connsiteX2091" fmla="*/ 5935646 w 7650973"/>
              <a:gd name="connsiteY2091" fmla="*/ 1838622 h 3756794"/>
              <a:gd name="connsiteX2092" fmla="*/ 5933165 w 7650973"/>
              <a:gd name="connsiteY2092" fmla="*/ 1847121 h 3756794"/>
              <a:gd name="connsiteX2093" fmla="*/ 5959940 w 7650973"/>
              <a:gd name="connsiteY2093" fmla="*/ 1839299 h 3756794"/>
              <a:gd name="connsiteX2094" fmla="*/ 5962873 w 7650973"/>
              <a:gd name="connsiteY2094" fmla="*/ 1832605 h 3756794"/>
              <a:gd name="connsiteX2095" fmla="*/ 5969868 w 7650973"/>
              <a:gd name="connsiteY2095" fmla="*/ 1834034 h 3756794"/>
              <a:gd name="connsiteX2096" fmla="*/ 5993335 w 7650973"/>
              <a:gd name="connsiteY2096" fmla="*/ 1815758 h 3756794"/>
              <a:gd name="connsiteX2097" fmla="*/ 6199192 w 7650973"/>
              <a:gd name="connsiteY2097" fmla="*/ 1711212 h 3756794"/>
              <a:gd name="connsiteX2098" fmla="*/ 6188888 w 7650973"/>
              <a:gd name="connsiteY2098" fmla="*/ 1711061 h 3756794"/>
              <a:gd name="connsiteX2099" fmla="*/ 6169107 w 7650973"/>
              <a:gd name="connsiteY2099" fmla="*/ 1725728 h 3756794"/>
              <a:gd name="connsiteX2100" fmla="*/ 6161962 w 7650973"/>
              <a:gd name="connsiteY2100" fmla="*/ 1720839 h 3756794"/>
              <a:gd name="connsiteX2101" fmla="*/ 6184525 w 7650973"/>
              <a:gd name="connsiteY2101" fmla="*/ 1712866 h 3756794"/>
              <a:gd name="connsiteX2102" fmla="*/ 6173695 w 7650973"/>
              <a:gd name="connsiteY2102" fmla="*/ 1711813 h 3756794"/>
              <a:gd name="connsiteX2103" fmla="*/ 6205661 w 7650973"/>
              <a:gd name="connsiteY2103" fmla="*/ 1701660 h 3756794"/>
              <a:gd name="connsiteX2104" fmla="*/ 6199342 w 7650973"/>
              <a:gd name="connsiteY2104" fmla="*/ 1698275 h 3756794"/>
              <a:gd name="connsiteX2105" fmla="*/ 6192423 w 7650973"/>
              <a:gd name="connsiteY2105" fmla="*/ 1699629 h 3756794"/>
              <a:gd name="connsiteX2106" fmla="*/ 6149852 w 7650973"/>
              <a:gd name="connsiteY2106" fmla="*/ 1711889 h 3756794"/>
              <a:gd name="connsiteX2107" fmla="*/ 6140225 w 7650973"/>
              <a:gd name="connsiteY2107" fmla="*/ 1715123 h 3756794"/>
              <a:gd name="connsiteX2108" fmla="*/ 6134058 w 7650973"/>
              <a:gd name="connsiteY2108" fmla="*/ 1717229 h 3756794"/>
              <a:gd name="connsiteX2109" fmla="*/ 6126461 w 7650973"/>
              <a:gd name="connsiteY2109" fmla="*/ 1722268 h 3756794"/>
              <a:gd name="connsiteX2110" fmla="*/ 6128643 w 7650973"/>
              <a:gd name="connsiteY2110" fmla="*/ 1719109 h 3756794"/>
              <a:gd name="connsiteX2111" fmla="*/ 6093669 w 7650973"/>
              <a:gd name="connsiteY2111" fmla="*/ 1728736 h 3756794"/>
              <a:gd name="connsiteX2112" fmla="*/ 6056438 w 7650973"/>
              <a:gd name="connsiteY2112" fmla="*/ 1738288 h 3756794"/>
              <a:gd name="connsiteX2113" fmla="*/ 5979120 w 7650973"/>
              <a:gd name="connsiteY2113" fmla="*/ 1779279 h 3756794"/>
              <a:gd name="connsiteX2114" fmla="*/ 5993109 w 7650973"/>
              <a:gd name="connsiteY2114" fmla="*/ 1775444 h 3756794"/>
              <a:gd name="connsiteX2115" fmla="*/ 5986941 w 7650973"/>
              <a:gd name="connsiteY2115" fmla="*/ 1785823 h 3756794"/>
              <a:gd name="connsiteX2116" fmla="*/ 5957984 w 7650973"/>
              <a:gd name="connsiteY2116" fmla="*/ 1778001 h 3756794"/>
              <a:gd name="connsiteX2117" fmla="*/ 5943017 w 7650973"/>
              <a:gd name="connsiteY2117" fmla="*/ 1792066 h 3756794"/>
              <a:gd name="connsiteX2118" fmla="*/ 5937753 w 7650973"/>
              <a:gd name="connsiteY2118" fmla="*/ 1778602 h 3756794"/>
              <a:gd name="connsiteX2119" fmla="*/ 5971523 w 7650973"/>
              <a:gd name="connsiteY2119" fmla="*/ 1767170 h 3756794"/>
              <a:gd name="connsiteX2120" fmla="*/ 5965807 w 7650973"/>
              <a:gd name="connsiteY2120" fmla="*/ 1768825 h 3756794"/>
              <a:gd name="connsiteX2121" fmla="*/ 5919701 w 7650973"/>
              <a:gd name="connsiteY2121" fmla="*/ 1783717 h 3756794"/>
              <a:gd name="connsiteX2122" fmla="*/ 5879463 w 7650973"/>
              <a:gd name="connsiteY2122" fmla="*/ 1805077 h 3756794"/>
              <a:gd name="connsiteX2123" fmla="*/ 5926320 w 7650973"/>
              <a:gd name="connsiteY2123" fmla="*/ 1789207 h 3756794"/>
              <a:gd name="connsiteX2124" fmla="*/ 5916392 w 7650973"/>
              <a:gd name="connsiteY2124" fmla="*/ 1803122 h 3756794"/>
              <a:gd name="connsiteX2125" fmla="*/ 5887661 w 7650973"/>
              <a:gd name="connsiteY2125" fmla="*/ 1808537 h 3756794"/>
              <a:gd name="connsiteX2126" fmla="*/ 5772209 w 7650973"/>
              <a:gd name="connsiteY2126" fmla="*/ 1855545 h 3756794"/>
              <a:gd name="connsiteX2127" fmla="*/ 5783716 w 7650973"/>
              <a:gd name="connsiteY2127" fmla="*/ 1859005 h 3756794"/>
              <a:gd name="connsiteX2128" fmla="*/ 5759347 w 7650973"/>
              <a:gd name="connsiteY2128" fmla="*/ 1862540 h 3756794"/>
              <a:gd name="connsiteX2129" fmla="*/ 5700079 w 7650973"/>
              <a:gd name="connsiteY2129" fmla="*/ 1895258 h 3756794"/>
              <a:gd name="connsiteX2130" fmla="*/ 5703088 w 7650973"/>
              <a:gd name="connsiteY2130" fmla="*/ 1903606 h 3756794"/>
              <a:gd name="connsiteX2131" fmla="*/ 5604484 w 7650973"/>
              <a:gd name="connsiteY2131" fmla="*/ 1928652 h 3756794"/>
              <a:gd name="connsiteX2132" fmla="*/ 5558003 w 7650973"/>
              <a:gd name="connsiteY2132" fmla="*/ 1941814 h 3756794"/>
              <a:gd name="connsiteX2133" fmla="*/ 5546269 w 7650973"/>
              <a:gd name="connsiteY2133" fmla="*/ 1951893 h 3756794"/>
              <a:gd name="connsiteX2134" fmla="*/ 5498058 w 7650973"/>
              <a:gd name="connsiteY2134" fmla="*/ 1960016 h 3756794"/>
              <a:gd name="connsiteX2135" fmla="*/ 5495350 w 7650973"/>
              <a:gd name="connsiteY2135" fmla="*/ 1966860 h 3756794"/>
              <a:gd name="connsiteX2136" fmla="*/ 5519794 w 7650973"/>
              <a:gd name="connsiteY2136" fmla="*/ 1963626 h 3756794"/>
              <a:gd name="connsiteX2137" fmla="*/ 5449471 w 7650973"/>
              <a:gd name="connsiteY2137" fmla="*/ 1990176 h 3756794"/>
              <a:gd name="connsiteX2138" fmla="*/ 5468274 w 7650973"/>
              <a:gd name="connsiteY2138" fmla="*/ 1991380 h 3756794"/>
              <a:gd name="connsiteX2139" fmla="*/ 5440896 w 7650973"/>
              <a:gd name="connsiteY2139" fmla="*/ 2000931 h 3756794"/>
              <a:gd name="connsiteX2140" fmla="*/ 5438715 w 7650973"/>
              <a:gd name="connsiteY2140" fmla="*/ 1994839 h 3756794"/>
              <a:gd name="connsiteX2141" fmla="*/ 5401861 w 7650973"/>
              <a:gd name="connsiteY2141" fmla="*/ 2006723 h 3756794"/>
              <a:gd name="connsiteX2142" fmla="*/ 5404944 w 7650973"/>
              <a:gd name="connsiteY2142" fmla="*/ 2015297 h 3756794"/>
              <a:gd name="connsiteX2143" fmla="*/ 5380200 w 7650973"/>
              <a:gd name="connsiteY2143" fmla="*/ 2021841 h 3756794"/>
              <a:gd name="connsiteX2144" fmla="*/ 5384487 w 7650973"/>
              <a:gd name="connsiteY2144" fmla="*/ 2031468 h 3756794"/>
              <a:gd name="connsiteX2145" fmla="*/ 5370723 w 7650973"/>
              <a:gd name="connsiteY2145" fmla="*/ 2036056 h 3756794"/>
              <a:gd name="connsiteX2146" fmla="*/ 5369444 w 7650973"/>
              <a:gd name="connsiteY2146" fmla="*/ 2033348 h 3756794"/>
              <a:gd name="connsiteX2147" fmla="*/ 5356583 w 7650973"/>
              <a:gd name="connsiteY2147" fmla="*/ 2037786 h 3756794"/>
              <a:gd name="connsiteX2148" fmla="*/ 5371174 w 7650973"/>
              <a:gd name="connsiteY2148" fmla="*/ 2021314 h 3756794"/>
              <a:gd name="connsiteX2149" fmla="*/ 5343796 w 7650973"/>
              <a:gd name="connsiteY2149" fmla="*/ 2030791 h 3756794"/>
              <a:gd name="connsiteX2150" fmla="*/ 5346880 w 7650973"/>
              <a:gd name="connsiteY2150" fmla="*/ 2039215 h 3756794"/>
              <a:gd name="connsiteX2151" fmla="*/ 5285807 w 7650973"/>
              <a:gd name="connsiteY2151" fmla="*/ 2069751 h 3756794"/>
              <a:gd name="connsiteX2152" fmla="*/ 5301226 w 7650973"/>
              <a:gd name="connsiteY2152" fmla="*/ 2055085 h 3756794"/>
              <a:gd name="connsiteX2153" fmla="*/ 5273623 w 7650973"/>
              <a:gd name="connsiteY2153" fmla="*/ 2064336 h 3756794"/>
              <a:gd name="connsiteX2154" fmla="*/ 5266778 w 7650973"/>
              <a:gd name="connsiteY2154" fmla="*/ 2074038 h 3756794"/>
              <a:gd name="connsiteX2155" fmla="*/ 5155839 w 7650973"/>
              <a:gd name="connsiteY2155" fmla="*/ 2094948 h 3756794"/>
              <a:gd name="connsiteX2156" fmla="*/ 5167422 w 7650973"/>
              <a:gd name="connsiteY2156" fmla="*/ 2098859 h 3756794"/>
              <a:gd name="connsiteX2157" fmla="*/ 5154786 w 7650973"/>
              <a:gd name="connsiteY2157" fmla="*/ 2106681 h 3756794"/>
              <a:gd name="connsiteX2158" fmla="*/ 5147792 w 7650973"/>
              <a:gd name="connsiteY2158" fmla="*/ 2101341 h 3756794"/>
              <a:gd name="connsiteX2159" fmla="*/ 5144407 w 7650973"/>
              <a:gd name="connsiteY2159" fmla="*/ 2106305 h 3756794"/>
              <a:gd name="connsiteX2160" fmla="*/ 5129741 w 7650973"/>
              <a:gd name="connsiteY2160" fmla="*/ 2107583 h 3756794"/>
              <a:gd name="connsiteX2161" fmla="*/ 5091984 w 7650973"/>
              <a:gd name="connsiteY2161" fmla="*/ 2138195 h 3756794"/>
              <a:gd name="connsiteX2162" fmla="*/ 5045126 w 7650973"/>
              <a:gd name="connsiteY2162" fmla="*/ 2139474 h 3756794"/>
              <a:gd name="connsiteX2163" fmla="*/ 4994659 w 7650973"/>
              <a:gd name="connsiteY2163" fmla="*/ 2154667 h 3756794"/>
              <a:gd name="connsiteX2164" fmla="*/ 4979692 w 7650973"/>
              <a:gd name="connsiteY2164" fmla="*/ 2159255 h 3756794"/>
              <a:gd name="connsiteX2165" fmla="*/ 4983603 w 7650973"/>
              <a:gd name="connsiteY2165" fmla="*/ 2162188 h 3756794"/>
              <a:gd name="connsiteX2166" fmla="*/ 4924184 w 7650973"/>
              <a:gd name="connsiteY2166" fmla="*/ 2184000 h 3756794"/>
              <a:gd name="connsiteX2167" fmla="*/ 4917189 w 7650973"/>
              <a:gd name="connsiteY2167" fmla="*/ 2179111 h 3756794"/>
              <a:gd name="connsiteX2168" fmla="*/ 4916963 w 7650973"/>
              <a:gd name="connsiteY2168" fmla="*/ 2179261 h 3756794"/>
              <a:gd name="connsiteX2169" fmla="*/ 4916888 w 7650973"/>
              <a:gd name="connsiteY2169" fmla="*/ 2179111 h 3756794"/>
              <a:gd name="connsiteX2170" fmla="*/ 4884095 w 7650973"/>
              <a:gd name="connsiteY2170" fmla="*/ 2186933 h 3756794"/>
              <a:gd name="connsiteX2171" fmla="*/ 4886503 w 7650973"/>
              <a:gd name="connsiteY2171" fmla="*/ 2178810 h 3756794"/>
              <a:gd name="connsiteX2172" fmla="*/ 4913203 w 7650973"/>
              <a:gd name="connsiteY2172" fmla="*/ 2170537 h 3756794"/>
              <a:gd name="connsiteX2173" fmla="*/ 4912300 w 7650973"/>
              <a:gd name="connsiteY2173" fmla="*/ 2168506 h 3756794"/>
              <a:gd name="connsiteX2174" fmla="*/ 4926140 w 7650973"/>
              <a:gd name="connsiteY2174" fmla="*/ 2163993 h 3756794"/>
              <a:gd name="connsiteX2175" fmla="*/ 4928923 w 7650973"/>
              <a:gd name="connsiteY2175" fmla="*/ 2169784 h 3756794"/>
              <a:gd name="connsiteX2176" fmla="*/ 4943138 w 7650973"/>
              <a:gd name="connsiteY2176" fmla="*/ 2164670 h 3756794"/>
              <a:gd name="connsiteX2177" fmla="*/ 4946598 w 7650973"/>
              <a:gd name="connsiteY2177" fmla="*/ 2158352 h 3756794"/>
              <a:gd name="connsiteX2178" fmla="*/ 4945319 w 7650973"/>
              <a:gd name="connsiteY2178" fmla="*/ 2155268 h 3756794"/>
              <a:gd name="connsiteX2179" fmla="*/ 4948854 w 7650973"/>
              <a:gd name="connsiteY2179" fmla="*/ 2154140 h 3756794"/>
              <a:gd name="connsiteX2180" fmla="*/ 4970215 w 7650973"/>
              <a:gd name="connsiteY2180" fmla="*/ 2114729 h 3756794"/>
              <a:gd name="connsiteX2181" fmla="*/ 4990672 w 7650973"/>
              <a:gd name="connsiteY2181" fmla="*/ 2144062 h 3756794"/>
              <a:gd name="connsiteX2182" fmla="*/ 5003910 w 7650973"/>
              <a:gd name="connsiteY2182" fmla="*/ 2126387 h 3756794"/>
              <a:gd name="connsiteX2183" fmla="*/ 5011957 w 7650973"/>
              <a:gd name="connsiteY2183" fmla="*/ 2130899 h 3756794"/>
              <a:gd name="connsiteX2184" fmla="*/ 5054152 w 7650973"/>
              <a:gd name="connsiteY2184" fmla="*/ 2112924 h 3756794"/>
              <a:gd name="connsiteX2185" fmla="*/ 5060621 w 7650973"/>
              <a:gd name="connsiteY2185" fmla="*/ 2116684 h 3756794"/>
              <a:gd name="connsiteX2186" fmla="*/ 5056935 w 7650973"/>
              <a:gd name="connsiteY2186" fmla="*/ 2120896 h 3756794"/>
              <a:gd name="connsiteX2187" fmla="*/ 5060244 w 7650973"/>
              <a:gd name="connsiteY2187" fmla="*/ 2117812 h 3756794"/>
              <a:gd name="connsiteX2188" fmla="*/ 5064080 w 7650973"/>
              <a:gd name="connsiteY2188" fmla="*/ 2114428 h 3756794"/>
              <a:gd name="connsiteX2189" fmla="*/ 5072579 w 7650973"/>
              <a:gd name="connsiteY2189" fmla="*/ 2106982 h 3756794"/>
              <a:gd name="connsiteX2190" fmla="*/ 5073482 w 7650973"/>
              <a:gd name="connsiteY2190" fmla="*/ 2108787 h 3756794"/>
              <a:gd name="connsiteX2191" fmla="*/ 5088524 w 7650973"/>
              <a:gd name="connsiteY2191" fmla="*/ 2104800 h 3756794"/>
              <a:gd name="connsiteX2192" fmla="*/ 5101461 w 7650973"/>
              <a:gd name="connsiteY2192" fmla="*/ 2101491 h 3756794"/>
              <a:gd name="connsiteX2193" fmla="*/ 5104244 w 7650973"/>
              <a:gd name="connsiteY2193" fmla="*/ 2094722 h 3756794"/>
              <a:gd name="connsiteX2194" fmla="*/ 5119738 w 7650973"/>
              <a:gd name="connsiteY2194" fmla="*/ 2095324 h 3756794"/>
              <a:gd name="connsiteX2195" fmla="*/ 5103115 w 7650973"/>
              <a:gd name="connsiteY2195" fmla="*/ 2103823 h 3756794"/>
              <a:gd name="connsiteX2196" fmla="*/ 5114022 w 7650973"/>
              <a:gd name="connsiteY2196" fmla="*/ 2103371 h 3756794"/>
              <a:gd name="connsiteX2197" fmla="*/ 5228119 w 7650973"/>
              <a:gd name="connsiteY2197" fmla="*/ 2052678 h 3756794"/>
              <a:gd name="connsiteX2198" fmla="*/ 5191190 w 7650973"/>
              <a:gd name="connsiteY2198" fmla="*/ 2064787 h 3756794"/>
              <a:gd name="connsiteX2199" fmla="*/ 5189535 w 7650973"/>
              <a:gd name="connsiteY2199" fmla="*/ 2059673 h 3756794"/>
              <a:gd name="connsiteX2200" fmla="*/ 5240755 w 7650973"/>
              <a:gd name="connsiteY2200" fmla="*/ 2044781 h 3756794"/>
              <a:gd name="connsiteX2201" fmla="*/ 5232782 w 7650973"/>
              <a:gd name="connsiteY2201" fmla="*/ 2051249 h 3756794"/>
              <a:gd name="connsiteX2202" fmla="*/ 5260987 w 7650973"/>
              <a:gd name="connsiteY2202" fmla="*/ 2043878 h 3756794"/>
              <a:gd name="connsiteX2203" fmla="*/ 5284679 w 7650973"/>
              <a:gd name="connsiteY2203" fmla="*/ 2045081 h 3756794"/>
              <a:gd name="connsiteX2204" fmla="*/ 5290621 w 7650973"/>
              <a:gd name="connsiteY2204" fmla="*/ 2042750 h 3756794"/>
              <a:gd name="connsiteX2205" fmla="*/ 5284228 w 7650973"/>
              <a:gd name="connsiteY2205" fmla="*/ 2051475 h 3756794"/>
              <a:gd name="connsiteX2206" fmla="*/ 5311079 w 7650973"/>
              <a:gd name="connsiteY2206" fmla="*/ 2040268 h 3756794"/>
              <a:gd name="connsiteX2207" fmla="*/ 5294156 w 7650973"/>
              <a:gd name="connsiteY2207" fmla="*/ 2041246 h 3756794"/>
              <a:gd name="connsiteX2208" fmla="*/ 5326347 w 7650973"/>
              <a:gd name="connsiteY2208" fmla="*/ 2025451 h 3756794"/>
              <a:gd name="connsiteX2209" fmla="*/ 5354853 w 7650973"/>
              <a:gd name="connsiteY2209" fmla="*/ 2019208 h 3756794"/>
              <a:gd name="connsiteX2210" fmla="*/ 5384411 w 7650973"/>
              <a:gd name="connsiteY2210" fmla="*/ 2001458 h 3756794"/>
              <a:gd name="connsiteX2211" fmla="*/ 5360118 w 7650973"/>
              <a:gd name="connsiteY2211" fmla="*/ 2019584 h 3756794"/>
              <a:gd name="connsiteX2212" fmla="*/ 5400582 w 7650973"/>
              <a:gd name="connsiteY2212" fmla="*/ 2003564 h 3756794"/>
              <a:gd name="connsiteX2213" fmla="*/ 5402086 w 7650973"/>
              <a:gd name="connsiteY2213" fmla="*/ 1993486 h 3756794"/>
              <a:gd name="connsiteX2214" fmla="*/ 5490086 w 7650973"/>
              <a:gd name="connsiteY2214" fmla="*/ 1966860 h 3756794"/>
              <a:gd name="connsiteX2215" fmla="*/ 5478427 w 7650973"/>
              <a:gd name="connsiteY2215" fmla="*/ 1963250 h 3756794"/>
              <a:gd name="connsiteX2216" fmla="*/ 5668867 w 7650973"/>
              <a:gd name="connsiteY2216" fmla="*/ 1895107 h 3756794"/>
              <a:gd name="connsiteX2217" fmla="*/ 5688121 w 7650973"/>
              <a:gd name="connsiteY2217" fmla="*/ 1880365 h 3756794"/>
              <a:gd name="connsiteX2218" fmla="*/ 5757242 w 7650973"/>
              <a:gd name="connsiteY2218" fmla="*/ 1857576 h 3756794"/>
              <a:gd name="connsiteX2219" fmla="*/ 5762356 w 7650973"/>
              <a:gd name="connsiteY2219" fmla="*/ 1857501 h 3756794"/>
              <a:gd name="connsiteX2220" fmla="*/ 5750848 w 7650973"/>
              <a:gd name="connsiteY2220" fmla="*/ 1854417 h 3756794"/>
              <a:gd name="connsiteX2221" fmla="*/ 5778226 w 7650973"/>
              <a:gd name="connsiteY2221" fmla="*/ 1845617 h 3756794"/>
              <a:gd name="connsiteX2222" fmla="*/ 5770554 w 7650973"/>
              <a:gd name="connsiteY2222" fmla="*/ 1852236 h 3756794"/>
              <a:gd name="connsiteX2223" fmla="*/ 5816434 w 7650973"/>
              <a:gd name="connsiteY2223" fmla="*/ 1830199 h 3756794"/>
              <a:gd name="connsiteX2224" fmla="*/ 5783716 w 7650973"/>
              <a:gd name="connsiteY2224" fmla="*/ 1838773 h 3756794"/>
              <a:gd name="connsiteX2225" fmla="*/ 5753781 w 7650973"/>
              <a:gd name="connsiteY2225" fmla="*/ 1845316 h 3756794"/>
              <a:gd name="connsiteX2226" fmla="*/ 5739266 w 7650973"/>
              <a:gd name="connsiteY2226" fmla="*/ 1850957 h 3756794"/>
              <a:gd name="connsiteX2227" fmla="*/ 5729112 w 7650973"/>
              <a:gd name="connsiteY2227" fmla="*/ 1848250 h 3756794"/>
              <a:gd name="connsiteX2228" fmla="*/ 5724524 w 7650973"/>
              <a:gd name="connsiteY2228" fmla="*/ 1851860 h 3756794"/>
              <a:gd name="connsiteX2229" fmla="*/ 5724599 w 7650973"/>
              <a:gd name="connsiteY2229" fmla="*/ 1852837 h 3756794"/>
              <a:gd name="connsiteX2230" fmla="*/ 5721290 w 7650973"/>
              <a:gd name="connsiteY2230" fmla="*/ 1854116 h 3756794"/>
              <a:gd name="connsiteX2231" fmla="*/ 5705269 w 7650973"/>
              <a:gd name="connsiteY2231" fmla="*/ 1863969 h 3756794"/>
              <a:gd name="connsiteX2232" fmla="*/ 5727306 w 7650973"/>
              <a:gd name="connsiteY2232" fmla="*/ 1859757 h 3756794"/>
              <a:gd name="connsiteX2233" fmla="*/ 5690152 w 7650973"/>
              <a:gd name="connsiteY2233" fmla="*/ 1870137 h 3756794"/>
              <a:gd name="connsiteX2234" fmla="*/ 5694138 w 7650973"/>
              <a:gd name="connsiteY2234" fmla="*/ 1868482 h 3756794"/>
              <a:gd name="connsiteX2235" fmla="*/ 5652997 w 7650973"/>
              <a:gd name="connsiteY2235" fmla="*/ 1864119 h 3756794"/>
              <a:gd name="connsiteX2236" fmla="*/ 5646077 w 7650973"/>
              <a:gd name="connsiteY2236" fmla="*/ 1881193 h 3756794"/>
              <a:gd name="connsiteX2237" fmla="*/ 5594781 w 7650973"/>
              <a:gd name="connsiteY2237" fmla="*/ 1883750 h 3756794"/>
              <a:gd name="connsiteX2238" fmla="*/ 5550782 w 7650973"/>
              <a:gd name="connsiteY2238" fmla="*/ 1900372 h 3756794"/>
              <a:gd name="connsiteX2239" fmla="*/ 5521299 w 7650973"/>
              <a:gd name="connsiteY2239" fmla="*/ 1917220 h 3756794"/>
              <a:gd name="connsiteX2240" fmla="*/ 5484520 w 7650973"/>
              <a:gd name="connsiteY2240" fmla="*/ 1917145 h 3756794"/>
              <a:gd name="connsiteX2241" fmla="*/ 5482940 w 7650973"/>
              <a:gd name="connsiteY2241" fmla="*/ 1919476 h 3756794"/>
              <a:gd name="connsiteX2242" fmla="*/ 5482188 w 7650973"/>
              <a:gd name="connsiteY2242" fmla="*/ 1918574 h 3756794"/>
              <a:gd name="connsiteX2243" fmla="*/ 5464212 w 7650973"/>
              <a:gd name="connsiteY2243" fmla="*/ 1939257 h 3756794"/>
              <a:gd name="connsiteX2244" fmla="*/ 5444431 w 7650973"/>
              <a:gd name="connsiteY2244" fmla="*/ 1927975 h 3756794"/>
              <a:gd name="connsiteX2245" fmla="*/ 5433526 w 7650973"/>
              <a:gd name="connsiteY2245" fmla="*/ 1948433 h 3756794"/>
              <a:gd name="connsiteX2246" fmla="*/ 5386292 w 7650973"/>
              <a:gd name="connsiteY2246" fmla="*/ 1955127 h 3756794"/>
              <a:gd name="connsiteX2247" fmla="*/ 5368843 w 7650973"/>
              <a:gd name="connsiteY2247" fmla="*/ 1959113 h 3756794"/>
              <a:gd name="connsiteX2248" fmla="*/ 5376739 w 7650973"/>
              <a:gd name="connsiteY2248" fmla="*/ 1965958 h 3756794"/>
              <a:gd name="connsiteX2249" fmla="*/ 5389826 w 7650973"/>
              <a:gd name="connsiteY2249" fmla="*/ 1959489 h 3756794"/>
              <a:gd name="connsiteX2250" fmla="*/ 5437587 w 7650973"/>
              <a:gd name="connsiteY2250" fmla="*/ 1963927 h 3756794"/>
              <a:gd name="connsiteX2251" fmla="*/ 5395318 w 7650973"/>
              <a:gd name="connsiteY2251" fmla="*/ 1974758 h 3756794"/>
              <a:gd name="connsiteX2252" fmla="*/ 5397047 w 7650973"/>
              <a:gd name="connsiteY2252" fmla="*/ 1979872 h 3756794"/>
              <a:gd name="connsiteX2253" fmla="*/ 5376515 w 7650973"/>
              <a:gd name="connsiteY2253" fmla="*/ 1979571 h 3756794"/>
              <a:gd name="connsiteX2254" fmla="*/ 5398025 w 7650973"/>
              <a:gd name="connsiteY2254" fmla="*/ 1968289 h 3756794"/>
              <a:gd name="connsiteX2255" fmla="*/ 5387721 w 7650973"/>
              <a:gd name="connsiteY2255" fmla="*/ 1967988 h 3756794"/>
              <a:gd name="connsiteX2256" fmla="*/ 5366060 w 7650973"/>
              <a:gd name="connsiteY2256" fmla="*/ 1979195 h 3756794"/>
              <a:gd name="connsiteX2257" fmla="*/ 5360419 w 7650973"/>
              <a:gd name="connsiteY2257" fmla="*/ 1977390 h 3756794"/>
              <a:gd name="connsiteX2258" fmla="*/ 5371475 w 7650973"/>
              <a:gd name="connsiteY2258" fmla="*/ 1965882 h 3756794"/>
              <a:gd name="connsiteX2259" fmla="*/ 5355379 w 7650973"/>
              <a:gd name="connsiteY2259" fmla="*/ 1958662 h 3756794"/>
              <a:gd name="connsiteX2260" fmla="*/ 5351543 w 7650973"/>
              <a:gd name="connsiteY2260" fmla="*/ 1959264 h 3756794"/>
              <a:gd name="connsiteX2261" fmla="*/ 5335448 w 7650973"/>
              <a:gd name="connsiteY2261" fmla="*/ 1964002 h 3756794"/>
              <a:gd name="connsiteX2262" fmla="*/ 5345075 w 7650973"/>
              <a:gd name="connsiteY2262" fmla="*/ 1963626 h 3756794"/>
              <a:gd name="connsiteX2263" fmla="*/ 5328002 w 7650973"/>
              <a:gd name="connsiteY2263" fmla="*/ 1973253 h 3756794"/>
              <a:gd name="connsiteX2264" fmla="*/ 5343571 w 7650973"/>
              <a:gd name="connsiteY2264" fmla="*/ 1973704 h 3756794"/>
              <a:gd name="connsiteX2265" fmla="*/ 5318977 w 7650973"/>
              <a:gd name="connsiteY2265" fmla="*/ 1976412 h 3756794"/>
              <a:gd name="connsiteX2266" fmla="*/ 5330634 w 7650973"/>
              <a:gd name="connsiteY2266" fmla="*/ 1965431 h 3756794"/>
              <a:gd name="connsiteX2267" fmla="*/ 5309500 w 7650973"/>
              <a:gd name="connsiteY2267" fmla="*/ 1971824 h 3756794"/>
              <a:gd name="connsiteX2268" fmla="*/ 5265951 w 7650973"/>
              <a:gd name="connsiteY2268" fmla="*/ 1985438 h 3756794"/>
              <a:gd name="connsiteX2269" fmla="*/ 5272269 w 7650973"/>
              <a:gd name="connsiteY2269" fmla="*/ 1988822 h 3756794"/>
              <a:gd name="connsiteX2270" fmla="*/ 5221275 w 7650973"/>
              <a:gd name="connsiteY2270" fmla="*/ 2003940 h 3756794"/>
              <a:gd name="connsiteX2271" fmla="*/ 5244290 w 7650973"/>
              <a:gd name="connsiteY2271" fmla="*/ 1996494 h 3756794"/>
              <a:gd name="connsiteX2272" fmla="*/ 5249405 w 7650973"/>
              <a:gd name="connsiteY2272" fmla="*/ 1990552 h 3756794"/>
              <a:gd name="connsiteX2273" fmla="*/ 5237671 w 7650973"/>
              <a:gd name="connsiteY2273" fmla="*/ 1994238 h 3756794"/>
              <a:gd name="connsiteX2274" fmla="*/ 5214355 w 7650973"/>
              <a:gd name="connsiteY2274" fmla="*/ 2001759 h 3756794"/>
              <a:gd name="connsiteX2275" fmla="*/ 5208790 w 7650973"/>
              <a:gd name="connsiteY2275" fmla="*/ 2011913 h 3756794"/>
              <a:gd name="connsiteX2276" fmla="*/ 5086945 w 7650973"/>
              <a:gd name="connsiteY2276" fmla="*/ 2058921 h 3756794"/>
              <a:gd name="connsiteX2277" fmla="*/ 5084538 w 7650973"/>
              <a:gd name="connsiteY2277" fmla="*/ 2052151 h 3756794"/>
              <a:gd name="connsiteX2278" fmla="*/ 5043321 w 7650973"/>
              <a:gd name="connsiteY2278" fmla="*/ 2065690 h 3756794"/>
              <a:gd name="connsiteX2279" fmla="*/ 5040313 w 7650973"/>
              <a:gd name="connsiteY2279" fmla="*/ 2072083 h 3756794"/>
              <a:gd name="connsiteX2280" fmla="*/ 5011281 w 7650973"/>
              <a:gd name="connsiteY2280" fmla="*/ 2077348 h 3756794"/>
              <a:gd name="connsiteX2281" fmla="*/ 4995637 w 7650973"/>
              <a:gd name="connsiteY2281" fmla="*/ 2091413 h 3756794"/>
              <a:gd name="connsiteX2282" fmla="*/ 4983452 w 7650973"/>
              <a:gd name="connsiteY2282" fmla="*/ 2085922 h 3756794"/>
              <a:gd name="connsiteX2283" fmla="*/ 5017223 w 7650973"/>
              <a:gd name="connsiteY2283" fmla="*/ 2064486 h 3756794"/>
              <a:gd name="connsiteX2284" fmla="*/ 5063779 w 7650973"/>
              <a:gd name="connsiteY2284" fmla="*/ 2051249 h 3756794"/>
              <a:gd name="connsiteX2285" fmla="*/ 4997892 w 7650973"/>
              <a:gd name="connsiteY2285" fmla="*/ 2067871 h 3756794"/>
              <a:gd name="connsiteX2286" fmla="*/ 4995827 w 7650973"/>
              <a:gd name="connsiteY2286" fmla="*/ 2061673 h 3756794"/>
              <a:gd name="connsiteX2287" fmla="*/ 5000065 w 7650973"/>
              <a:gd name="connsiteY2287" fmla="*/ 2060754 h 3756794"/>
              <a:gd name="connsiteX2288" fmla="*/ 5038132 w 7650973"/>
              <a:gd name="connsiteY2288" fmla="*/ 2050346 h 3756794"/>
              <a:gd name="connsiteX2289" fmla="*/ 5021961 w 7650973"/>
              <a:gd name="connsiteY2289" fmla="*/ 2047940 h 3756794"/>
              <a:gd name="connsiteX2290" fmla="*/ 5037379 w 7650973"/>
              <a:gd name="connsiteY2290" fmla="*/ 2041847 h 3756794"/>
              <a:gd name="connsiteX2291" fmla="*/ 5007670 w 7650973"/>
              <a:gd name="connsiteY2291" fmla="*/ 2051023 h 3756794"/>
              <a:gd name="connsiteX2292" fmla="*/ 4961791 w 7650973"/>
              <a:gd name="connsiteY2292" fmla="*/ 2065389 h 3756794"/>
              <a:gd name="connsiteX2293" fmla="*/ 4955323 w 7650973"/>
              <a:gd name="connsiteY2293" fmla="*/ 2058770 h 3756794"/>
              <a:gd name="connsiteX2294" fmla="*/ 4971117 w 7650973"/>
              <a:gd name="connsiteY2294" fmla="*/ 2044179 h 3756794"/>
              <a:gd name="connsiteX2295" fmla="*/ 4962467 w 7650973"/>
              <a:gd name="connsiteY2295" fmla="*/ 2036883 h 3756794"/>
              <a:gd name="connsiteX2296" fmla="*/ 5046856 w 7650973"/>
              <a:gd name="connsiteY2296" fmla="*/ 2011236 h 3756794"/>
              <a:gd name="connsiteX2297" fmla="*/ 5104920 w 7650973"/>
              <a:gd name="connsiteY2297" fmla="*/ 1992884 h 3756794"/>
              <a:gd name="connsiteX2298" fmla="*/ 5104920 w 7650973"/>
              <a:gd name="connsiteY2298" fmla="*/ 1992658 h 3756794"/>
              <a:gd name="connsiteX2299" fmla="*/ 5121468 w 7650973"/>
              <a:gd name="connsiteY2299" fmla="*/ 1981752 h 3756794"/>
              <a:gd name="connsiteX2300" fmla="*/ 5120414 w 7650973"/>
              <a:gd name="connsiteY2300" fmla="*/ 1993410 h 3756794"/>
              <a:gd name="connsiteX2301" fmla="*/ 5145084 w 7650973"/>
              <a:gd name="connsiteY2301" fmla="*/ 1984911 h 3756794"/>
              <a:gd name="connsiteX2302" fmla="*/ 5157795 w 7650973"/>
              <a:gd name="connsiteY2302" fmla="*/ 1976939 h 3756794"/>
              <a:gd name="connsiteX2303" fmla="*/ 5178780 w 7650973"/>
              <a:gd name="connsiteY2303" fmla="*/ 1967311 h 3756794"/>
              <a:gd name="connsiteX2304" fmla="*/ 5206383 w 7650973"/>
              <a:gd name="connsiteY2304" fmla="*/ 1946778 h 3756794"/>
              <a:gd name="connsiteX2305" fmla="*/ 5179908 w 7650973"/>
              <a:gd name="connsiteY2305" fmla="*/ 1959038 h 3756794"/>
              <a:gd name="connsiteX2306" fmla="*/ 5196605 w 7650973"/>
              <a:gd name="connsiteY2306" fmla="*/ 1963099 h 3756794"/>
              <a:gd name="connsiteX2307" fmla="*/ 5191565 w 7650973"/>
              <a:gd name="connsiteY2307" fmla="*/ 1964754 h 3756794"/>
              <a:gd name="connsiteX2308" fmla="*/ 5199914 w 7650973"/>
              <a:gd name="connsiteY2308" fmla="*/ 1965882 h 3756794"/>
              <a:gd name="connsiteX2309" fmla="*/ 5238950 w 7650973"/>
              <a:gd name="connsiteY2309" fmla="*/ 1950163 h 3756794"/>
              <a:gd name="connsiteX2310" fmla="*/ 5281370 w 7650973"/>
              <a:gd name="connsiteY2310" fmla="*/ 1938204 h 3756794"/>
              <a:gd name="connsiteX2311" fmla="*/ 5305814 w 7650973"/>
              <a:gd name="connsiteY2311" fmla="*/ 1931059 h 3756794"/>
              <a:gd name="connsiteX2312" fmla="*/ 5301377 w 7650973"/>
              <a:gd name="connsiteY2312" fmla="*/ 1927449 h 3756794"/>
              <a:gd name="connsiteX2313" fmla="*/ 5213302 w 7650973"/>
              <a:gd name="connsiteY2313" fmla="*/ 1952194 h 3756794"/>
              <a:gd name="connsiteX2314" fmla="*/ 5218868 w 7650973"/>
              <a:gd name="connsiteY2314" fmla="*/ 1939031 h 3756794"/>
              <a:gd name="connsiteX2315" fmla="*/ 5291975 w 7650973"/>
              <a:gd name="connsiteY2315" fmla="*/ 1915339 h 3756794"/>
              <a:gd name="connsiteX2316" fmla="*/ 5298444 w 7650973"/>
              <a:gd name="connsiteY2316" fmla="*/ 1918950 h 3756794"/>
              <a:gd name="connsiteX2317" fmla="*/ 5268057 w 7650973"/>
              <a:gd name="connsiteY2317" fmla="*/ 1920002 h 3756794"/>
              <a:gd name="connsiteX2318" fmla="*/ 5315591 w 7650973"/>
              <a:gd name="connsiteY2318" fmla="*/ 1895859 h 3756794"/>
              <a:gd name="connsiteX2319" fmla="*/ 5295585 w 7650973"/>
              <a:gd name="connsiteY2319" fmla="*/ 1897138 h 3756794"/>
              <a:gd name="connsiteX2320" fmla="*/ 5264447 w 7650973"/>
              <a:gd name="connsiteY2320" fmla="*/ 1909698 h 3756794"/>
              <a:gd name="connsiteX2321" fmla="*/ 5270765 w 7650973"/>
              <a:gd name="connsiteY2321" fmla="*/ 1913233 h 3756794"/>
              <a:gd name="connsiteX2322" fmla="*/ 5242409 w 7650973"/>
              <a:gd name="connsiteY2322" fmla="*/ 1919326 h 3756794"/>
              <a:gd name="connsiteX2323" fmla="*/ 5245569 w 7650973"/>
              <a:gd name="connsiteY2323" fmla="*/ 1927825 h 3756794"/>
              <a:gd name="connsiteX2324" fmla="*/ 5186602 w 7650973"/>
              <a:gd name="connsiteY2324" fmla="*/ 1934368 h 3756794"/>
              <a:gd name="connsiteX2325" fmla="*/ 5268734 w 7650973"/>
              <a:gd name="connsiteY2325" fmla="*/ 1893001 h 3756794"/>
              <a:gd name="connsiteX2326" fmla="*/ 5268960 w 7650973"/>
              <a:gd name="connsiteY2326" fmla="*/ 1879688 h 3756794"/>
              <a:gd name="connsiteX2327" fmla="*/ 5228872 w 7650973"/>
              <a:gd name="connsiteY2327" fmla="*/ 1895408 h 3756794"/>
              <a:gd name="connsiteX2328" fmla="*/ 5235114 w 7650973"/>
              <a:gd name="connsiteY2328" fmla="*/ 1899018 h 3756794"/>
              <a:gd name="connsiteX2329" fmla="*/ 5184871 w 7650973"/>
              <a:gd name="connsiteY2329" fmla="*/ 1929479 h 3756794"/>
              <a:gd name="connsiteX2330" fmla="*/ 5158999 w 7650973"/>
              <a:gd name="connsiteY2330" fmla="*/ 1928351 h 3756794"/>
              <a:gd name="connsiteX2331" fmla="*/ 5151477 w 7650973"/>
              <a:gd name="connsiteY2331" fmla="*/ 1921431 h 3756794"/>
              <a:gd name="connsiteX2332" fmla="*/ 5141775 w 7650973"/>
              <a:gd name="connsiteY2332" fmla="*/ 1922635 h 3756794"/>
              <a:gd name="connsiteX2333" fmla="*/ 5080551 w 7650973"/>
              <a:gd name="connsiteY2333" fmla="*/ 1951818 h 3756794"/>
              <a:gd name="connsiteX2334" fmla="*/ 5088600 w 7650973"/>
              <a:gd name="connsiteY2334" fmla="*/ 1960542 h 3756794"/>
              <a:gd name="connsiteX2335" fmla="*/ 5185323 w 7650973"/>
              <a:gd name="connsiteY2335" fmla="*/ 1930984 h 3756794"/>
              <a:gd name="connsiteX2336" fmla="*/ 5178629 w 7650973"/>
              <a:gd name="connsiteY2336" fmla="*/ 1940686 h 3756794"/>
              <a:gd name="connsiteX2337" fmla="*/ 5163136 w 7650973"/>
              <a:gd name="connsiteY2337" fmla="*/ 1940160 h 3756794"/>
              <a:gd name="connsiteX2338" fmla="*/ 5166068 w 7650973"/>
              <a:gd name="connsiteY2338" fmla="*/ 1948583 h 3756794"/>
              <a:gd name="connsiteX2339" fmla="*/ 5144333 w 7650973"/>
              <a:gd name="connsiteY2339" fmla="*/ 1959264 h 3756794"/>
              <a:gd name="connsiteX2340" fmla="*/ 5162684 w 7650973"/>
              <a:gd name="connsiteY2340" fmla="*/ 1953322 h 3756794"/>
              <a:gd name="connsiteX2341" fmla="*/ 5120339 w 7650973"/>
              <a:gd name="connsiteY2341" fmla="*/ 1978443 h 3756794"/>
              <a:gd name="connsiteX2342" fmla="*/ 5132298 w 7650973"/>
              <a:gd name="connsiteY2342" fmla="*/ 1968891 h 3756794"/>
              <a:gd name="connsiteX2343" fmla="*/ 5117406 w 7650973"/>
              <a:gd name="connsiteY2343" fmla="*/ 1970094 h 3756794"/>
              <a:gd name="connsiteX2344" fmla="*/ 5106500 w 7650973"/>
              <a:gd name="connsiteY2344" fmla="*/ 1982805 h 3756794"/>
              <a:gd name="connsiteX2345" fmla="*/ 5098527 w 7650973"/>
              <a:gd name="connsiteY2345" fmla="*/ 1989274 h 3756794"/>
              <a:gd name="connsiteX2346" fmla="*/ 5078596 w 7650973"/>
              <a:gd name="connsiteY2346" fmla="*/ 1990251 h 3756794"/>
              <a:gd name="connsiteX2347" fmla="*/ 5076265 w 7650973"/>
              <a:gd name="connsiteY2347" fmla="*/ 1998525 h 3756794"/>
              <a:gd name="connsiteX2348" fmla="*/ 4951411 w 7650973"/>
              <a:gd name="connsiteY2348" fmla="*/ 2035981 h 3756794"/>
              <a:gd name="connsiteX2349" fmla="*/ 4930427 w 7650973"/>
              <a:gd name="connsiteY2349" fmla="*/ 2049820 h 3756794"/>
              <a:gd name="connsiteX2350" fmla="*/ 4939227 w 7650973"/>
              <a:gd name="connsiteY2350" fmla="*/ 2030340 h 3756794"/>
              <a:gd name="connsiteX2351" fmla="*/ 5010830 w 7650973"/>
              <a:gd name="connsiteY2351" fmla="*/ 2000856 h 3756794"/>
              <a:gd name="connsiteX2352" fmla="*/ 4974501 w 7650973"/>
              <a:gd name="connsiteY2352" fmla="*/ 2014094 h 3756794"/>
              <a:gd name="connsiteX2353" fmla="*/ 4967657 w 7650973"/>
              <a:gd name="connsiteY2353" fmla="*/ 2008829 h 3756794"/>
              <a:gd name="connsiteX2354" fmla="*/ 4808507 w 7650973"/>
              <a:gd name="connsiteY2354" fmla="*/ 2060575 h 3756794"/>
              <a:gd name="connsiteX2355" fmla="*/ 4813170 w 7650973"/>
              <a:gd name="connsiteY2355" fmla="*/ 2049970 h 3756794"/>
              <a:gd name="connsiteX2356" fmla="*/ 4868075 w 7650973"/>
              <a:gd name="connsiteY2356" fmla="*/ 2031393 h 3756794"/>
              <a:gd name="connsiteX2357" fmla="*/ 4980218 w 7650973"/>
              <a:gd name="connsiteY2357" fmla="*/ 2001082 h 3756794"/>
              <a:gd name="connsiteX2358" fmla="*/ 5010453 w 7650973"/>
              <a:gd name="connsiteY2358" fmla="*/ 1970771 h 3756794"/>
              <a:gd name="connsiteX2359" fmla="*/ 5051144 w 7650973"/>
              <a:gd name="connsiteY2359" fmla="*/ 1955729 h 3756794"/>
              <a:gd name="connsiteX2360" fmla="*/ 5025947 w 7650973"/>
              <a:gd name="connsiteY2360" fmla="*/ 1956481 h 3756794"/>
              <a:gd name="connsiteX2361" fmla="*/ 5061222 w 7650973"/>
              <a:gd name="connsiteY2361" fmla="*/ 1941062 h 3756794"/>
              <a:gd name="connsiteX2362" fmla="*/ 5063479 w 7650973"/>
              <a:gd name="connsiteY2362" fmla="*/ 1932789 h 3756794"/>
              <a:gd name="connsiteX2363" fmla="*/ 5179381 w 7650973"/>
              <a:gd name="connsiteY2363" fmla="*/ 1885856 h 3756794"/>
              <a:gd name="connsiteX2364" fmla="*/ 5122144 w 7650973"/>
              <a:gd name="connsiteY2364" fmla="*/ 1897063 h 3756794"/>
              <a:gd name="connsiteX2365" fmla="*/ 5102664 w 7650973"/>
              <a:gd name="connsiteY2365" fmla="*/ 1899469 h 3756794"/>
              <a:gd name="connsiteX2366" fmla="*/ 5098527 w 7650973"/>
              <a:gd name="connsiteY2366" fmla="*/ 1887511 h 3756794"/>
              <a:gd name="connsiteX2367" fmla="*/ 5088298 w 7650973"/>
              <a:gd name="connsiteY2367" fmla="*/ 1902252 h 3756794"/>
              <a:gd name="connsiteX2368" fmla="*/ 5063779 w 7650973"/>
              <a:gd name="connsiteY2368" fmla="*/ 1904584 h 3756794"/>
              <a:gd name="connsiteX2369" fmla="*/ 5074460 w 7650973"/>
              <a:gd name="connsiteY2369" fmla="*/ 1891723 h 3756794"/>
              <a:gd name="connsiteX2370" fmla="*/ 5089953 w 7650973"/>
              <a:gd name="connsiteY2370" fmla="*/ 1892399 h 3756794"/>
              <a:gd name="connsiteX2371" fmla="*/ 5122521 w 7650973"/>
              <a:gd name="connsiteY2371" fmla="*/ 1883599 h 3756794"/>
              <a:gd name="connsiteX2372" fmla="*/ 5206984 w 7650973"/>
              <a:gd name="connsiteY2372" fmla="*/ 1849754 h 3756794"/>
              <a:gd name="connsiteX2373" fmla="*/ 5170356 w 7650973"/>
              <a:gd name="connsiteY2373" fmla="*/ 1860735 h 3756794"/>
              <a:gd name="connsiteX2374" fmla="*/ 5168926 w 7650973"/>
              <a:gd name="connsiteY2374" fmla="*/ 1859907 h 3756794"/>
              <a:gd name="connsiteX2375" fmla="*/ 5128537 w 7650973"/>
              <a:gd name="connsiteY2375" fmla="*/ 1867429 h 3756794"/>
              <a:gd name="connsiteX2376" fmla="*/ 5094842 w 7650973"/>
              <a:gd name="connsiteY2376" fmla="*/ 1877507 h 3756794"/>
              <a:gd name="connsiteX2377" fmla="*/ 5114849 w 7650973"/>
              <a:gd name="connsiteY2377" fmla="*/ 1876906 h 3756794"/>
              <a:gd name="connsiteX2378" fmla="*/ 5089803 w 7650973"/>
              <a:gd name="connsiteY2378" fmla="*/ 1878711 h 3756794"/>
              <a:gd name="connsiteX2379" fmla="*/ 5080251 w 7650973"/>
              <a:gd name="connsiteY2379" fmla="*/ 1888338 h 3756794"/>
              <a:gd name="connsiteX2380" fmla="*/ 5069495 w 7650973"/>
              <a:gd name="connsiteY2380" fmla="*/ 1879764 h 3756794"/>
              <a:gd name="connsiteX2381" fmla="*/ 5044224 w 7650973"/>
              <a:gd name="connsiteY2381" fmla="*/ 1883223 h 3756794"/>
              <a:gd name="connsiteX2382" fmla="*/ 5012032 w 7650973"/>
              <a:gd name="connsiteY2382" fmla="*/ 1883148 h 3756794"/>
              <a:gd name="connsiteX2383" fmla="*/ 5006091 w 7650973"/>
              <a:gd name="connsiteY2383" fmla="*/ 1884427 h 3756794"/>
              <a:gd name="connsiteX2384" fmla="*/ 4962618 w 7650973"/>
              <a:gd name="connsiteY2384" fmla="*/ 1909849 h 3756794"/>
              <a:gd name="connsiteX2385" fmla="*/ 4964273 w 7650973"/>
              <a:gd name="connsiteY2385" fmla="*/ 1910526 h 3756794"/>
              <a:gd name="connsiteX2386" fmla="*/ 4943213 w 7650973"/>
              <a:gd name="connsiteY2386" fmla="*/ 1922861 h 3756794"/>
              <a:gd name="connsiteX2387" fmla="*/ 4915008 w 7650973"/>
              <a:gd name="connsiteY2387" fmla="*/ 1929555 h 3756794"/>
              <a:gd name="connsiteX2388" fmla="*/ 4930653 w 7650973"/>
              <a:gd name="connsiteY2388" fmla="*/ 1930457 h 3756794"/>
              <a:gd name="connsiteX2389" fmla="*/ 4922003 w 7650973"/>
              <a:gd name="connsiteY2389" fmla="*/ 1934970 h 3756794"/>
              <a:gd name="connsiteX2390" fmla="*/ 4931706 w 7650973"/>
              <a:gd name="connsiteY2390" fmla="*/ 1933842 h 3756794"/>
              <a:gd name="connsiteX2391" fmla="*/ 4871310 w 7650973"/>
              <a:gd name="connsiteY2391" fmla="*/ 1950313 h 3756794"/>
              <a:gd name="connsiteX2392" fmla="*/ 4891993 w 7650973"/>
              <a:gd name="connsiteY2392" fmla="*/ 1951517 h 3756794"/>
              <a:gd name="connsiteX2393" fmla="*/ 4957578 w 7650973"/>
              <a:gd name="connsiteY2393" fmla="*/ 1935271 h 3756794"/>
              <a:gd name="connsiteX2394" fmla="*/ 4920123 w 7650973"/>
              <a:gd name="connsiteY2394" fmla="*/ 1959715 h 3756794"/>
              <a:gd name="connsiteX2395" fmla="*/ 4942010 w 7650973"/>
              <a:gd name="connsiteY2395" fmla="*/ 1949260 h 3756794"/>
              <a:gd name="connsiteX2396" fmla="*/ 4924786 w 7650973"/>
              <a:gd name="connsiteY2396" fmla="*/ 1973329 h 3756794"/>
              <a:gd name="connsiteX2397" fmla="*/ 4940355 w 7650973"/>
              <a:gd name="connsiteY2397" fmla="*/ 1974080 h 3756794"/>
              <a:gd name="connsiteX2398" fmla="*/ 4920047 w 7650973"/>
              <a:gd name="connsiteY2398" fmla="*/ 1989499 h 3756794"/>
              <a:gd name="connsiteX2399" fmla="*/ 4884321 w 7650973"/>
              <a:gd name="connsiteY2399" fmla="*/ 2004091 h 3756794"/>
              <a:gd name="connsiteX2400" fmla="*/ 4923507 w 7650973"/>
              <a:gd name="connsiteY2400" fmla="*/ 1999653 h 3756794"/>
              <a:gd name="connsiteX2401" fmla="*/ 4737656 w 7650973"/>
              <a:gd name="connsiteY2401" fmla="*/ 2068322 h 3756794"/>
              <a:gd name="connsiteX2402" fmla="*/ 4725698 w 7650973"/>
              <a:gd name="connsiteY2402" fmla="*/ 2081785 h 3756794"/>
              <a:gd name="connsiteX2403" fmla="*/ 4727804 w 7650973"/>
              <a:gd name="connsiteY2403" fmla="*/ 2081184 h 3756794"/>
              <a:gd name="connsiteX2404" fmla="*/ 4729458 w 7650973"/>
              <a:gd name="connsiteY2404" fmla="*/ 2085922 h 3756794"/>
              <a:gd name="connsiteX2405" fmla="*/ 4759994 w 7650973"/>
              <a:gd name="connsiteY2405" fmla="*/ 2089758 h 3756794"/>
              <a:gd name="connsiteX2406" fmla="*/ 4783236 w 7650973"/>
              <a:gd name="connsiteY2406" fmla="*/ 2083064 h 3756794"/>
              <a:gd name="connsiteX2407" fmla="*/ 4787899 w 7650973"/>
              <a:gd name="connsiteY2407" fmla="*/ 2077273 h 3756794"/>
              <a:gd name="connsiteX2408" fmla="*/ 4783311 w 7650973"/>
              <a:gd name="connsiteY2408" fmla="*/ 2066292 h 3756794"/>
              <a:gd name="connsiteX2409" fmla="*/ 4797150 w 7650973"/>
              <a:gd name="connsiteY2409" fmla="*/ 2062004 h 3756794"/>
              <a:gd name="connsiteX2410" fmla="*/ 4799857 w 7650973"/>
              <a:gd name="connsiteY2410" fmla="*/ 2067946 h 3756794"/>
              <a:gd name="connsiteX2411" fmla="*/ 4794292 w 7650973"/>
              <a:gd name="connsiteY2411" fmla="*/ 2072158 h 3756794"/>
              <a:gd name="connsiteX2412" fmla="*/ 4794818 w 7650973"/>
              <a:gd name="connsiteY2412" fmla="*/ 2072008 h 3756794"/>
              <a:gd name="connsiteX2413" fmla="*/ 4792411 w 7650973"/>
              <a:gd name="connsiteY2413" fmla="*/ 2080206 h 3756794"/>
              <a:gd name="connsiteX2414" fmla="*/ 4824302 w 7650973"/>
              <a:gd name="connsiteY2414" fmla="*/ 2069225 h 3756794"/>
              <a:gd name="connsiteX2415" fmla="*/ 4833628 w 7650973"/>
              <a:gd name="connsiteY2415" fmla="*/ 2062004 h 3756794"/>
              <a:gd name="connsiteX2416" fmla="*/ 4834907 w 7650973"/>
              <a:gd name="connsiteY2416" fmla="*/ 2064938 h 3756794"/>
              <a:gd name="connsiteX2417" fmla="*/ 4851453 w 7650973"/>
              <a:gd name="connsiteY2417" fmla="*/ 2058620 h 3756794"/>
              <a:gd name="connsiteX2418" fmla="*/ 4869279 w 7650973"/>
              <a:gd name="connsiteY2418" fmla="*/ 2066216 h 3756794"/>
              <a:gd name="connsiteX2419" fmla="*/ 4794141 w 7650973"/>
              <a:gd name="connsiteY2419" fmla="*/ 2085320 h 3756794"/>
              <a:gd name="connsiteX2420" fmla="*/ 4796623 w 7650973"/>
              <a:gd name="connsiteY2420" fmla="*/ 2091638 h 3756794"/>
              <a:gd name="connsiteX2421" fmla="*/ 4799857 w 7650973"/>
              <a:gd name="connsiteY2421" fmla="*/ 2101190 h 3756794"/>
              <a:gd name="connsiteX2422" fmla="*/ 4797225 w 7650973"/>
              <a:gd name="connsiteY2422" fmla="*/ 2102168 h 3756794"/>
              <a:gd name="connsiteX2423" fmla="*/ 4794518 w 7650973"/>
              <a:gd name="connsiteY2423" fmla="*/ 2094271 h 3756794"/>
              <a:gd name="connsiteX2424" fmla="*/ 4773683 w 7650973"/>
              <a:gd name="connsiteY2424" fmla="*/ 2100589 h 3756794"/>
              <a:gd name="connsiteX2425" fmla="*/ 4791735 w 7650973"/>
              <a:gd name="connsiteY2425" fmla="*/ 2093443 h 3756794"/>
              <a:gd name="connsiteX2426" fmla="*/ 4784815 w 7650973"/>
              <a:gd name="connsiteY2426" fmla="*/ 2088178 h 3756794"/>
              <a:gd name="connsiteX2427" fmla="*/ 4753300 w 7650973"/>
              <a:gd name="connsiteY2427" fmla="*/ 2100814 h 3756794"/>
              <a:gd name="connsiteX2428" fmla="*/ 4772480 w 7650973"/>
              <a:gd name="connsiteY2428" fmla="*/ 2097204 h 3756794"/>
              <a:gd name="connsiteX2429" fmla="*/ 4760145 w 7650973"/>
              <a:gd name="connsiteY2429" fmla="*/ 2106154 h 3756794"/>
              <a:gd name="connsiteX2430" fmla="*/ 4699147 w 7650973"/>
              <a:gd name="connsiteY2430" fmla="*/ 2123228 h 3756794"/>
              <a:gd name="connsiteX2431" fmla="*/ 4700877 w 7650973"/>
              <a:gd name="connsiteY2431" fmla="*/ 2128568 h 3756794"/>
              <a:gd name="connsiteX2432" fmla="*/ 4725321 w 7650973"/>
              <a:gd name="connsiteY2432" fmla="*/ 2125108 h 3756794"/>
              <a:gd name="connsiteX2433" fmla="*/ 4664399 w 7650973"/>
              <a:gd name="connsiteY2433" fmla="*/ 2125635 h 3756794"/>
              <a:gd name="connsiteX2434" fmla="*/ 4652591 w 7650973"/>
              <a:gd name="connsiteY2434" fmla="*/ 2136540 h 3756794"/>
              <a:gd name="connsiteX2435" fmla="*/ 4611449 w 7650973"/>
              <a:gd name="connsiteY2435" fmla="*/ 2135187 h 3756794"/>
              <a:gd name="connsiteX2436" fmla="*/ 4613856 w 7650973"/>
              <a:gd name="connsiteY2436" fmla="*/ 2127139 h 3756794"/>
              <a:gd name="connsiteX2437" fmla="*/ 4601295 w 7650973"/>
              <a:gd name="connsiteY2437" fmla="*/ 2131727 h 3756794"/>
              <a:gd name="connsiteX2438" fmla="*/ 4573918 w 7650973"/>
              <a:gd name="connsiteY2438" fmla="*/ 2146544 h 3756794"/>
              <a:gd name="connsiteX2439" fmla="*/ 4568202 w 7650973"/>
              <a:gd name="connsiteY2439" fmla="*/ 2142031 h 3756794"/>
              <a:gd name="connsiteX2440" fmla="*/ 4558199 w 7650973"/>
              <a:gd name="connsiteY2440" fmla="*/ 2145039 h 3756794"/>
              <a:gd name="connsiteX2441" fmla="*/ 4508107 w 7650973"/>
              <a:gd name="connsiteY2441" fmla="*/ 2163241 h 3756794"/>
              <a:gd name="connsiteX2442" fmla="*/ 4510137 w 7650973"/>
              <a:gd name="connsiteY2442" fmla="*/ 2170085 h 3756794"/>
              <a:gd name="connsiteX2443" fmla="*/ 4457639 w 7650973"/>
              <a:gd name="connsiteY2443" fmla="*/ 2181819 h 3756794"/>
              <a:gd name="connsiteX2444" fmla="*/ 4469222 w 7650973"/>
              <a:gd name="connsiteY2444" fmla="*/ 2169860 h 3756794"/>
              <a:gd name="connsiteX2445" fmla="*/ 4433646 w 7650973"/>
              <a:gd name="connsiteY2445" fmla="*/ 2169935 h 3756794"/>
              <a:gd name="connsiteX2446" fmla="*/ 4335042 w 7650973"/>
              <a:gd name="connsiteY2446" fmla="*/ 2197387 h 3756794"/>
              <a:gd name="connsiteX2447" fmla="*/ 4366556 w 7650973"/>
              <a:gd name="connsiteY2447" fmla="*/ 2183548 h 3756794"/>
              <a:gd name="connsiteX2448" fmla="*/ 4348355 w 7650973"/>
              <a:gd name="connsiteY2448" fmla="*/ 2173846 h 3756794"/>
              <a:gd name="connsiteX2449" fmla="*/ 4304881 w 7650973"/>
              <a:gd name="connsiteY2449" fmla="*/ 2181442 h 3756794"/>
              <a:gd name="connsiteX2450" fmla="*/ 4307664 w 7650973"/>
              <a:gd name="connsiteY2450" fmla="*/ 2173395 h 3756794"/>
              <a:gd name="connsiteX2451" fmla="*/ 4391376 w 7650973"/>
              <a:gd name="connsiteY2451" fmla="*/ 2152335 h 3756794"/>
              <a:gd name="connsiteX2452" fmla="*/ 4389496 w 7650973"/>
              <a:gd name="connsiteY2452" fmla="*/ 2146920 h 3756794"/>
              <a:gd name="connsiteX2453" fmla="*/ 4414768 w 7650973"/>
              <a:gd name="connsiteY2453" fmla="*/ 2138872 h 3756794"/>
              <a:gd name="connsiteX2454" fmla="*/ 4415068 w 7650973"/>
              <a:gd name="connsiteY2454" fmla="*/ 2139774 h 3756794"/>
              <a:gd name="connsiteX2455" fmla="*/ 4465085 w 7650973"/>
              <a:gd name="connsiteY2455" fmla="*/ 2123228 h 3756794"/>
              <a:gd name="connsiteX2456" fmla="*/ 4488551 w 7650973"/>
              <a:gd name="connsiteY2456" fmla="*/ 2117135 h 3756794"/>
              <a:gd name="connsiteX2457" fmla="*/ 4529843 w 7650973"/>
              <a:gd name="connsiteY2457" fmla="*/ 2102695 h 3756794"/>
              <a:gd name="connsiteX2458" fmla="*/ 4583094 w 7650973"/>
              <a:gd name="connsiteY2458" fmla="*/ 2078476 h 3756794"/>
              <a:gd name="connsiteX2459" fmla="*/ 4548924 w 7650973"/>
              <a:gd name="connsiteY2459" fmla="*/ 2087156 h 3756794"/>
              <a:gd name="connsiteX2460" fmla="*/ 4555998 w 7650973"/>
              <a:gd name="connsiteY2460" fmla="*/ 2083149 h 3756794"/>
              <a:gd name="connsiteX2461" fmla="*/ 4567450 w 7650973"/>
              <a:gd name="connsiteY2461" fmla="*/ 2077423 h 3756794"/>
              <a:gd name="connsiteX2462" fmla="*/ 4574068 w 7650973"/>
              <a:gd name="connsiteY2462" fmla="*/ 2066292 h 3756794"/>
              <a:gd name="connsiteX2463" fmla="*/ 4509836 w 7650973"/>
              <a:gd name="connsiteY2463" fmla="*/ 2087803 h 3756794"/>
              <a:gd name="connsiteX2464" fmla="*/ 4535710 w 7650973"/>
              <a:gd name="connsiteY2464" fmla="*/ 2073286 h 3756794"/>
              <a:gd name="connsiteX2465" fmla="*/ 4520743 w 7650973"/>
              <a:gd name="connsiteY2465" fmla="*/ 2073888 h 3756794"/>
              <a:gd name="connsiteX2466" fmla="*/ 4556920 w 7650973"/>
              <a:gd name="connsiteY2466" fmla="*/ 2060199 h 3756794"/>
              <a:gd name="connsiteX2467" fmla="*/ 4522096 w 7650973"/>
              <a:gd name="connsiteY2467" fmla="*/ 2062381 h 3756794"/>
              <a:gd name="connsiteX2468" fmla="*/ 4482609 w 7650973"/>
              <a:gd name="connsiteY2468" fmla="*/ 2082312 h 3756794"/>
              <a:gd name="connsiteX2469" fmla="*/ 4449290 w 7650973"/>
              <a:gd name="connsiteY2469" fmla="*/ 2072534 h 3756794"/>
              <a:gd name="connsiteX2470" fmla="*/ 4524654 w 7650973"/>
              <a:gd name="connsiteY2470" fmla="*/ 2054333 h 3756794"/>
              <a:gd name="connsiteX2471" fmla="*/ 4560981 w 7650973"/>
              <a:gd name="connsiteY2471" fmla="*/ 2045608 h 3756794"/>
              <a:gd name="connsiteX2472" fmla="*/ 4581665 w 7650973"/>
              <a:gd name="connsiteY2472" fmla="*/ 2031318 h 3756794"/>
              <a:gd name="connsiteX2473" fmla="*/ 4567525 w 7650973"/>
              <a:gd name="connsiteY2473" fmla="*/ 2029513 h 3756794"/>
              <a:gd name="connsiteX2474" fmla="*/ 4596783 w 7650973"/>
              <a:gd name="connsiteY2474" fmla="*/ 2021164 h 3756794"/>
              <a:gd name="connsiteX2475" fmla="*/ 4599942 w 7650973"/>
              <a:gd name="connsiteY2475" fmla="*/ 2019509 h 3756794"/>
              <a:gd name="connsiteX2476" fmla="*/ 4600167 w 7650973"/>
              <a:gd name="connsiteY2476" fmla="*/ 2020713 h 3756794"/>
              <a:gd name="connsiteX2477" fmla="*/ 4618519 w 7650973"/>
              <a:gd name="connsiteY2477" fmla="*/ 2015072 h 3756794"/>
              <a:gd name="connsiteX2478" fmla="*/ 4608215 w 7650973"/>
              <a:gd name="connsiteY2478" fmla="*/ 2014244 h 3756794"/>
              <a:gd name="connsiteX2479" fmla="*/ 4633110 w 7650973"/>
              <a:gd name="connsiteY2479" fmla="*/ 2012890 h 3756794"/>
              <a:gd name="connsiteX2480" fmla="*/ 4638526 w 7650973"/>
              <a:gd name="connsiteY2480" fmla="*/ 1998374 h 3756794"/>
              <a:gd name="connsiteX2481" fmla="*/ 4474863 w 7650973"/>
              <a:gd name="connsiteY2481" fmla="*/ 2056815 h 3756794"/>
              <a:gd name="connsiteX2482" fmla="*/ 4568503 w 7650973"/>
              <a:gd name="connsiteY2482" fmla="*/ 2032822 h 3756794"/>
              <a:gd name="connsiteX2483" fmla="*/ 4526233 w 7650973"/>
              <a:gd name="connsiteY2483" fmla="*/ 2042900 h 3756794"/>
              <a:gd name="connsiteX2484" fmla="*/ 4486370 w 7650973"/>
              <a:gd name="connsiteY2484" fmla="*/ 2061177 h 3756794"/>
              <a:gd name="connsiteX2485" fmla="*/ 4484791 w 7650973"/>
              <a:gd name="connsiteY2485" fmla="*/ 2056138 h 3756794"/>
              <a:gd name="connsiteX2486" fmla="*/ 4452901 w 7650973"/>
              <a:gd name="connsiteY2486" fmla="*/ 2068097 h 3756794"/>
              <a:gd name="connsiteX2487" fmla="*/ 4401831 w 7650973"/>
              <a:gd name="connsiteY2487" fmla="*/ 2066743 h 3756794"/>
              <a:gd name="connsiteX2488" fmla="*/ 4529542 w 7650973"/>
              <a:gd name="connsiteY2488" fmla="*/ 2021766 h 3756794"/>
              <a:gd name="connsiteX2489" fmla="*/ 4536838 w 7650973"/>
              <a:gd name="connsiteY2489" fmla="*/ 2028986 h 3756794"/>
              <a:gd name="connsiteX2490" fmla="*/ 4549173 w 7650973"/>
              <a:gd name="connsiteY2490" fmla="*/ 2019885 h 3756794"/>
              <a:gd name="connsiteX2491" fmla="*/ 4558274 w 7650973"/>
              <a:gd name="connsiteY2491" fmla="*/ 2000856 h 3756794"/>
              <a:gd name="connsiteX2492" fmla="*/ 4528490 w 7650973"/>
              <a:gd name="connsiteY2492" fmla="*/ 2018456 h 3756794"/>
              <a:gd name="connsiteX2493" fmla="*/ 4489755 w 7650973"/>
              <a:gd name="connsiteY2493" fmla="*/ 2023721 h 3756794"/>
              <a:gd name="connsiteX2494" fmla="*/ 4500059 w 7650973"/>
              <a:gd name="connsiteY2494" fmla="*/ 2024548 h 3756794"/>
              <a:gd name="connsiteX2495" fmla="*/ 4482460 w 7650973"/>
              <a:gd name="connsiteY2495" fmla="*/ 2032897 h 3756794"/>
              <a:gd name="connsiteX2496" fmla="*/ 4470877 w 7650973"/>
              <a:gd name="connsiteY2496" fmla="*/ 2028535 h 3756794"/>
              <a:gd name="connsiteX2497" fmla="*/ 4438234 w 7650973"/>
              <a:gd name="connsiteY2497" fmla="*/ 2053731 h 3756794"/>
              <a:gd name="connsiteX2498" fmla="*/ 4436654 w 7650973"/>
              <a:gd name="connsiteY2498" fmla="*/ 2048466 h 3756794"/>
              <a:gd name="connsiteX2499" fmla="*/ 4382952 w 7650973"/>
              <a:gd name="connsiteY2499" fmla="*/ 2071557 h 3756794"/>
              <a:gd name="connsiteX2500" fmla="*/ 4344443 w 7650973"/>
              <a:gd name="connsiteY2500" fmla="*/ 2077874 h 3756794"/>
              <a:gd name="connsiteX2501" fmla="*/ 4304355 w 7650973"/>
              <a:gd name="connsiteY2501" fmla="*/ 2095700 h 3756794"/>
              <a:gd name="connsiteX2502" fmla="*/ 4294502 w 7650973"/>
              <a:gd name="connsiteY2502" fmla="*/ 2096452 h 3756794"/>
              <a:gd name="connsiteX2503" fmla="*/ 4364827 w 7650973"/>
              <a:gd name="connsiteY2503" fmla="*/ 2061704 h 3756794"/>
              <a:gd name="connsiteX2504" fmla="*/ 4358583 w 7650973"/>
              <a:gd name="connsiteY2504" fmla="*/ 2057792 h 3756794"/>
              <a:gd name="connsiteX2505" fmla="*/ 4294202 w 7650973"/>
              <a:gd name="connsiteY2505" fmla="*/ 2080582 h 3756794"/>
              <a:gd name="connsiteX2506" fmla="*/ 4298263 w 7650973"/>
              <a:gd name="connsiteY2506" fmla="*/ 2086749 h 3756794"/>
              <a:gd name="connsiteX2507" fmla="*/ 4282769 w 7650973"/>
              <a:gd name="connsiteY2507" fmla="*/ 2083590 h 3756794"/>
              <a:gd name="connsiteX2508" fmla="*/ 4279986 w 7650973"/>
              <a:gd name="connsiteY2508" fmla="*/ 2082086 h 3756794"/>
              <a:gd name="connsiteX2509" fmla="*/ 4243959 w 7650973"/>
              <a:gd name="connsiteY2509" fmla="*/ 2096527 h 3756794"/>
              <a:gd name="connsiteX2510" fmla="*/ 4246065 w 7650973"/>
              <a:gd name="connsiteY2510" fmla="*/ 2086825 h 3756794"/>
              <a:gd name="connsiteX2511" fmla="*/ 4283220 w 7650973"/>
              <a:gd name="connsiteY2511" fmla="*/ 2075618 h 3756794"/>
              <a:gd name="connsiteX2512" fmla="*/ 4263440 w 7650973"/>
              <a:gd name="connsiteY2512" fmla="*/ 2077122 h 3756794"/>
              <a:gd name="connsiteX2513" fmla="*/ 4297210 w 7650973"/>
              <a:gd name="connsiteY2513" fmla="*/ 2071932 h 3756794"/>
              <a:gd name="connsiteX2514" fmla="*/ 4308717 w 7650973"/>
              <a:gd name="connsiteY2514" fmla="*/ 2060049 h 3756794"/>
              <a:gd name="connsiteX2515" fmla="*/ 4324813 w 7650973"/>
              <a:gd name="connsiteY2515" fmla="*/ 2062982 h 3756794"/>
              <a:gd name="connsiteX2516" fmla="*/ 4413188 w 7650973"/>
              <a:gd name="connsiteY2516" fmla="*/ 2021690 h 3756794"/>
              <a:gd name="connsiteX2517" fmla="*/ 4397619 w 7650973"/>
              <a:gd name="connsiteY2517" fmla="*/ 2024774 h 3756794"/>
              <a:gd name="connsiteX2518" fmla="*/ 4392655 w 7650973"/>
              <a:gd name="connsiteY2518" fmla="*/ 2026278 h 3756794"/>
              <a:gd name="connsiteX2519" fmla="*/ 4387917 w 7650973"/>
              <a:gd name="connsiteY2519" fmla="*/ 2030039 h 3756794"/>
              <a:gd name="connsiteX2520" fmla="*/ 4384983 w 7650973"/>
              <a:gd name="connsiteY2520" fmla="*/ 2027407 h 3756794"/>
              <a:gd name="connsiteX2521" fmla="*/ 4375206 w 7650973"/>
              <a:gd name="connsiteY2521" fmla="*/ 2029663 h 3756794"/>
              <a:gd name="connsiteX2522" fmla="*/ 4375958 w 7650973"/>
              <a:gd name="connsiteY2522" fmla="*/ 2031393 h 3756794"/>
              <a:gd name="connsiteX2523" fmla="*/ 4361893 w 7650973"/>
              <a:gd name="connsiteY2523" fmla="*/ 2035680 h 3756794"/>
              <a:gd name="connsiteX2524" fmla="*/ 4360765 w 7650973"/>
              <a:gd name="connsiteY2524" fmla="*/ 2033123 h 3756794"/>
              <a:gd name="connsiteX2525" fmla="*/ 4240123 w 7650973"/>
              <a:gd name="connsiteY2525" fmla="*/ 2066667 h 3756794"/>
              <a:gd name="connsiteX2526" fmla="*/ 4238996 w 7650973"/>
              <a:gd name="connsiteY2526" fmla="*/ 2063057 h 3756794"/>
              <a:gd name="connsiteX2527" fmla="*/ 4224856 w 7650973"/>
              <a:gd name="connsiteY2527" fmla="*/ 2066517 h 3756794"/>
              <a:gd name="connsiteX2528" fmla="*/ 4222674 w 7650973"/>
              <a:gd name="connsiteY2528" fmla="*/ 2076144 h 3756794"/>
              <a:gd name="connsiteX2529" fmla="*/ 4186496 w 7650973"/>
              <a:gd name="connsiteY2529" fmla="*/ 2090435 h 3756794"/>
              <a:gd name="connsiteX2530" fmla="*/ 4032010 w 7650973"/>
              <a:gd name="connsiteY2530" fmla="*/ 2132629 h 3756794"/>
              <a:gd name="connsiteX2531" fmla="*/ 3906179 w 7650973"/>
              <a:gd name="connsiteY2531" fmla="*/ 2170988 h 3756794"/>
              <a:gd name="connsiteX2532" fmla="*/ 3899560 w 7650973"/>
              <a:gd name="connsiteY2532" fmla="*/ 2165272 h 3756794"/>
              <a:gd name="connsiteX2533" fmla="*/ 3844428 w 7650973"/>
              <a:gd name="connsiteY2533" fmla="*/ 2183022 h 3756794"/>
              <a:gd name="connsiteX2534" fmla="*/ 3806522 w 7650973"/>
              <a:gd name="connsiteY2534" fmla="*/ 2194605 h 3756794"/>
              <a:gd name="connsiteX2535" fmla="*/ 3799903 w 7650973"/>
              <a:gd name="connsiteY2535" fmla="*/ 2188813 h 3756794"/>
              <a:gd name="connsiteX2536" fmla="*/ 3782980 w 7650973"/>
              <a:gd name="connsiteY2536" fmla="*/ 2201374 h 3756794"/>
              <a:gd name="connsiteX2537" fmla="*/ 3741924 w 7650973"/>
              <a:gd name="connsiteY2537" fmla="*/ 2207983 h 3756794"/>
              <a:gd name="connsiteX2538" fmla="*/ 3728505 w 7650973"/>
              <a:gd name="connsiteY2538" fmla="*/ 2211046 h 3756794"/>
              <a:gd name="connsiteX2539" fmla="*/ 3729043 w 7650973"/>
              <a:gd name="connsiteY2539" fmla="*/ 2210898 h 3756794"/>
              <a:gd name="connsiteX2540" fmla="*/ 3738830 w 7650973"/>
              <a:gd name="connsiteY2540" fmla="*/ 2206563 h 3756794"/>
              <a:gd name="connsiteX2541" fmla="*/ 3737476 w 7650973"/>
              <a:gd name="connsiteY2541" fmla="*/ 2201524 h 3756794"/>
              <a:gd name="connsiteX2542" fmla="*/ 3718221 w 7650973"/>
              <a:gd name="connsiteY2542" fmla="*/ 2205285 h 3756794"/>
              <a:gd name="connsiteX2543" fmla="*/ 3789824 w 7650973"/>
              <a:gd name="connsiteY2543" fmla="*/ 2189265 h 3756794"/>
              <a:gd name="connsiteX2544" fmla="*/ 3824723 w 7650973"/>
              <a:gd name="connsiteY2544" fmla="*/ 2169108 h 3756794"/>
              <a:gd name="connsiteX2545" fmla="*/ 3816675 w 7650973"/>
              <a:gd name="connsiteY2545" fmla="*/ 2176253 h 3756794"/>
              <a:gd name="connsiteX2546" fmla="*/ 3878124 w 7650973"/>
              <a:gd name="connsiteY2546" fmla="*/ 2161135 h 3756794"/>
              <a:gd name="connsiteX2547" fmla="*/ 3885796 w 7650973"/>
              <a:gd name="connsiteY2547" fmla="*/ 2152260 h 3756794"/>
              <a:gd name="connsiteX2548" fmla="*/ 3920544 w 7650973"/>
              <a:gd name="connsiteY2548" fmla="*/ 2150154 h 3756794"/>
              <a:gd name="connsiteX2549" fmla="*/ 3927238 w 7650973"/>
              <a:gd name="connsiteY2549" fmla="*/ 2137744 h 3756794"/>
              <a:gd name="connsiteX2550" fmla="*/ 3953036 w 7650973"/>
              <a:gd name="connsiteY2550" fmla="*/ 2139474 h 3756794"/>
              <a:gd name="connsiteX2551" fmla="*/ 3972516 w 7650973"/>
              <a:gd name="connsiteY2551" fmla="*/ 2136916 h 3756794"/>
              <a:gd name="connsiteX2552" fmla="*/ 3975299 w 7650973"/>
              <a:gd name="connsiteY2552" fmla="*/ 2129094 h 3756794"/>
              <a:gd name="connsiteX2553" fmla="*/ 4037124 w 7650973"/>
              <a:gd name="connsiteY2553" fmla="*/ 2115255 h 3756794"/>
              <a:gd name="connsiteX2554" fmla="*/ 4053069 w 7650973"/>
              <a:gd name="connsiteY2554" fmla="*/ 2118489 h 3756794"/>
              <a:gd name="connsiteX2555" fmla="*/ 4118279 w 7650973"/>
              <a:gd name="connsiteY2555" fmla="*/ 2099235 h 3756794"/>
              <a:gd name="connsiteX2556" fmla="*/ 4201539 w 7650973"/>
              <a:gd name="connsiteY2556" fmla="*/ 2056063 h 3756794"/>
              <a:gd name="connsiteX2557" fmla="*/ 4207707 w 7650973"/>
              <a:gd name="connsiteY2557" fmla="*/ 2059974 h 3756794"/>
              <a:gd name="connsiteX2558" fmla="*/ 4229819 w 7650973"/>
              <a:gd name="connsiteY2558" fmla="*/ 2049143 h 3756794"/>
              <a:gd name="connsiteX2559" fmla="*/ 4218086 w 7650973"/>
              <a:gd name="connsiteY2559" fmla="*/ 2061177 h 3756794"/>
              <a:gd name="connsiteX2560" fmla="*/ 4312403 w 7650973"/>
              <a:gd name="connsiteY2560" fmla="*/ 2038914 h 3756794"/>
              <a:gd name="connsiteX2561" fmla="*/ 4291645 w 7650973"/>
              <a:gd name="connsiteY2561" fmla="*/ 2037109 h 3756794"/>
              <a:gd name="connsiteX2562" fmla="*/ 4316991 w 7650973"/>
              <a:gd name="connsiteY2562" fmla="*/ 2036658 h 3756794"/>
              <a:gd name="connsiteX2563" fmla="*/ 4313907 w 7650973"/>
              <a:gd name="connsiteY2563" fmla="*/ 2027933 h 3756794"/>
              <a:gd name="connsiteX2564" fmla="*/ 4284951 w 7650973"/>
              <a:gd name="connsiteY2564" fmla="*/ 2034100 h 3756794"/>
              <a:gd name="connsiteX2565" fmla="*/ 4282769 w 7650973"/>
              <a:gd name="connsiteY2565" fmla="*/ 2034176 h 3756794"/>
              <a:gd name="connsiteX2566" fmla="*/ 4275549 w 7650973"/>
              <a:gd name="connsiteY2566" fmla="*/ 2033799 h 3756794"/>
              <a:gd name="connsiteX2567" fmla="*/ 4288260 w 7650973"/>
              <a:gd name="connsiteY2567" fmla="*/ 2030941 h 3756794"/>
              <a:gd name="connsiteX2568" fmla="*/ 4283446 w 7650973"/>
              <a:gd name="connsiteY2568" fmla="*/ 2025977 h 3756794"/>
              <a:gd name="connsiteX2569" fmla="*/ 4296157 w 7650973"/>
              <a:gd name="connsiteY2569" fmla="*/ 2028760 h 3756794"/>
              <a:gd name="connsiteX2570" fmla="*/ 4348279 w 7650973"/>
              <a:gd name="connsiteY2570" fmla="*/ 2011988 h 3756794"/>
              <a:gd name="connsiteX2571" fmla="*/ 4366331 w 7650973"/>
              <a:gd name="connsiteY2571" fmla="*/ 2002586 h 3756794"/>
              <a:gd name="connsiteX2572" fmla="*/ 4352717 w 7650973"/>
              <a:gd name="connsiteY2572" fmla="*/ 1996118 h 3756794"/>
              <a:gd name="connsiteX2573" fmla="*/ 4370242 w 7650973"/>
              <a:gd name="connsiteY2573" fmla="*/ 2001308 h 3756794"/>
              <a:gd name="connsiteX2574" fmla="*/ 4410480 w 7650973"/>
              <a:gd name="connsiteY2574" fmla="*/ 1991079 h 3756794"/>
              <a:gd name="connsiteX2575" fmla="*/ 4400327 w 7650973"/>
              <a:gd name="connsiteY2575" fmla="*/ 1985362 h 3756794"/>
              <a:gd name="connsiteX2576" fmla="*/ 4423944 w 7650973"/>
              <a:gd name="connsiteY2576" fmla="*/ 1977992 h 3756794"/>
              <a:gd name="connsiteX2577" fmla="*/ 4413866 w 7650973"/>
              <a:gd name="connsiteY2577" fmla="*/ 1991079 h 3756794"/>
              <a:gd name="connsiteX2578" fmla="*/ 4416798 w 7650973"/>
              <a:gd name="connsiteY2578" fmla="*/ 1991304 h 3756794"/>
              <a:gd name="connsiteX2579" fmla="*/ 4463881 w 7650973"/>
              <a:gd name="connsiteY2579" fmla="*/ 1973780 h 3756794"/>
              <a:gd name="connsiteX2580" fmla="*/ 4476442 w 7650973"/>
              <a:gd name="connsiteY2580" fmla="*/ 1971824 h 3756794"/>
              <a:gd name="connsiteX2581" fmla="*/ 4480353 w 7650973"/>
              <a:gd name="connsiteY2581" fmla="*/ 1959113 h 3756794"/>
              <a:gd name="connsiteX2582" fmla="*/ 4499382 w 7650973"/>
              <a:gd name="connsiteY2582" fmla="*/ 1966935 h 3756794"/>
              <a:gd name="connsiteX2583" fmla="*/ 4511717 w 7650973"/>
              <a:gd name="connsiteY2583" fmla="*/ 1963776 h 3756794"/>
              <a:gd name="connsiteX2584" fmla="*/ 4524052 w 7650973"/>
              <a:gd name="connsiteY2584" fmla="*/ 1949712 h 3756794"/>
              <a:gd name="connsiteX2585" fmla="*/ 4529542 w 7650973"/>
              <a:gd name="connsiteY2585" fmla="*/ 1958662 h 3756794"/>
              <a:gd name="connsiteX2586" fmla="*/ 4545562 w 7650973"/>
              <a:gd name="connsiteY2586" fmla="*/ 1953548 h 3756794"/>
              <a:gd name="connsiteX2587" fmla="*/ 4556393 w 7650973"/>
              <a:gd name="connsiteY2587" fmla="*/ 1937377 h 3756794"/>
              <a:gd name="connsiteX2588" fmla="*/ 4562636 w 7650973"/>
              <a:gd name="connsiteY2588" fmla="*/ 1947681 h 3756794"/>
              <a:gd name="connsiteX2589" fmla="*/ 4628296 w 7650973"/>
              <a:gd name="connsiteY2589" fmla="*/ 1920153 h 3756794"/>
              <a:gd name="connsiteX2590" fmla="*/ 4622581 w 7650973"/>
              <a:gd name="connsiteY2590" fmla="*/ 1918047 h 3756794"/>
              <a:gd name="connsiteX2591" fmla="*/ 4651463 w 7650973"/>
              <a:gd name="connsiteY2591" fmla="*/ 1913610 h 3756794"/>
              <a:gd name="connsiteX2592" fmla="*/ 4643189 w 7650973"/>
              <a:gd name="connsiteY2592" fmla="*/ 1919476 h 3756794"/>
              <a:gd name="connsiteX2593" fmla="*/ 4702757 w 7650973"/>
              <a:gd name="connsiteY2593" fmla="*/ 1900522 h 3756794"/>
              <a:gd name="connsiteX2594" fmla="*/ 4691475 w 7650973"/>
              <a:gd name="connsiteY2594" fmla="*/ 1896687 h 3756794"/>
              <a:gd name="connsiteX2595" fmla="*/ 4745178 w 7650973"/>
              <a:gd name="connsiteY2595" fmla="*/ 1876680 h 3756794"/>
              <a:gd name="connsiteX2596" fmla="*/ 4747960 w 7650973"/>
              <a:gd name="connsiteY2596" fmla="*/ 1884953 h 3756794"/>
              <a:gd name="connsiteX2597" fmla="*/ 4763981 w 7650973"/>
              <a:gd name="connsiteY2597" fmla="*/ 1872694 h 3756794"/>
              <a:gd name="connsiteX2598" fmla="*/ 4776015 w 7650973"/>
              <a:gd name="connsiteY2598" fmla="*/ 1878259 h 3756794"/>
              <a:gd name="connsiteX2599" fmla="*/ 4836185 w 7650973"/>
              <a:gd name="connsiteY2599" fmla="*/ 1861938 h 3756794"/>
              <a:gd name="connsiteX2600" fmla="*/ 4845888 w 7650973"/>
              <a:gd name="connsiteY2600" fmla="*/ 1846068 h 3756794"/>
              <a:gd name="connsiteX2601" fmla="*/ 4896807 w 7650973"/>
              <a:gd name="connsiteY2601" fmla="*/ 1832530 h 3756794"/>
              <a:gd name="connsiteX2602" fmla="*/ 4888157 w 7650973"/>
              <a:gd name="connsiteY2602" fmla="*/ 1822075 h 3756794"/>
              <a:gd name="connsiteX2603" fmla="*/ 4906960 w 7650973"/>
              <a:gd name="connsiteY2603" fmla="*/ 1817939 h 3756794"/>
              <a:gd name="connsiteX2604" fmla="*/ 4915008 w 7650973"/>
              <a:gd name="connsiteY2604" fmla="*/ 1826588 h 3756794"/>
              <a:gd name="connsiteX2605" fmla="*/ 5059417 w 7650973"/>
              <a:gd name="connsiteY2605" fmla="*/ 1777700 h 3756794"/>
              <a:gd name="connsiteX2606" fmla="*/ 5055807 w 7650973"/>
              <a:gd name="connsiteY2606" fmla="*/ 1773262 h 3756794"/>
              <a:gd name="connsiteX2607" fmla="*/ 5043321 w 7650973"/>
              <a:gd name="connsiteY2607" fmla="*/ 1774165 h 3756794"/>
              <a:gd name="connsiteX2608" fmla="*/ 5034371 w 7650973"/>
              <a:gd name="connsiteY2608" fmla="*/ 1778226 h 3756794"/>
              <a:gd name="connsiteX2609" fmla="*/ 4984054 w 7650973"/>
              <a:gd name="connsiteY2609" fmla="*/ 1788907 h 3756794"/>
              <a:gd name="connsiteX2610" fmla="*/ 4959911 w 7650973"/>
              <a:gd name="connsiteY2610" fmla="*/ 1802671 h 3756794"/>
              <a:gd name="connsiteX2611" fmla="*/ 4923207 w 7650973"/>
              <a:gd name="connsiteY2611" fmla="*/ 1803498 h 3756794"/>
              <a:gd name="connsiteX2612" fmla="*/ 4941107 w 7650973"/>
              <a:gd name="connsiteY2612" fmla="*/ 1767471 h 3756794"/>
              <a:gd name="connsiteX2613" fmla="*/ 4894175 w 7650973"/>
              <a:gd name="connsiteY2613" fmla="*/ 1758596 h 3756794"/>
              <a:gd name="connsiteX2614" fmla="*/ 4870181 w 7650973"/>
              <a:gd name="connsiteY2614" fmla="*/ 1787402 h 3756794"/>
              <a:gd name="connsiteX2615" fmla="*/ 4906584 w 7650973"/>
              <a:gd name="connsiteY2615" fmla="*/ 1808312 h 3756794"/>
              <a:gd name="connsiteX2616" fmla="*/ 4887706 w 7650973"/>
              <a:gd name="connsiteY2616" fmla="*/ 1819443 h 3756794"/>
              <a:gd name="connsiteX2617" fmla="*/ 4861307 w 7650973"/>
              <a:gd name="connsiteY2617" fmla="*/ 1798233 h 3756794"/>
              <a:gd name="connsiteX2618" fmla="*/ 4833628 w 7650973"/>
              <a:gd name="connsiteY2618" fmla="*/ 1806882 h 3756794"/>
              <a:gd name="connsiteX2619" fmla="*/ 4824151 w 7650973"/>
              <a:gd name="connsiteY2619" fmla="*/ 1787553 h 3756794"/>
              <a:gd name="connsiteX2620" fmla="*/ 4816028 w 7650973"/>
              <a:gd name="connsiteY2620" fmla="*/ 1784394 h 3756794"/>
              <a:gd name="connsiteX2621" fmla="*/ 4792637 w 7650973"/>
              <a:gd name="connsiteY2621" fmla="*/ 1795149 h 3756794"/>
              <a:gd name="connsiteX2622" fmla="*/ 4725773 w 7650973"/>
              <a:gd name="connsiteY2622" fmla="*/ 1799737 h 3756794"/>
              <a:gd name="connsiteX2623" fmla="*/ 4725246 w 7650973"/>
              <a:gd name="connsiteY2623" fmla="*/ 1779505 h 3756794"/>
              <a:gd name="connsiteX2624" fmla="*/ 4749615 w 7650973"/>
              <a:gd name="connsiteY2624" fmla="*/ 1791313 h 3756794"/>
              <a:gd name="connsiteX2625" fmla="*/ 4808658 w 7650973"/>
              <a:gd name="connsiteY2625" fmla="*/ 1772134 h 3756794"/>
              <a:gd name="connsiteX2626" fmla="*/ 4872889 w 7650973"/>
              <a:gd name="connsiteY2626" fmla="*/ 1743628 h 3756794"/>
              <a:gd name="connsiteX2627" fmla="*/ 4918393 w 7650973"/>
              <a:gd name="connsiteY2627" fmla="*/ 1727984 h 3756794"/>
              <a:gd name="connsiteX2628" fmla="*/ 4950960 w 7650973"/>
              <a:gd name="connsiteY2628" fmla="*/ 1728511 h 3756794"/>
              <a:gd name="connsiteX2629" fmla="*/ 4965175 w 7650973"/>
              <a:gd name="connsiteY2629" fmla="*/ 1711287 h 3756794"/>
              <a:gd name="connsiteX2630" fmla="*/ 4954946 w 7650973"/>
              <a:gd name="connsiteY2630" fmla="*/ 1710084 h 3756794"/>
              <a:gd name="connsiteX2631" fmla="*/ 4992251 w 7650973"/>
              <a:gd name="connsiteY2631" fmla="*/ 1701585 h 3756794"/>
              <a:gd name="connsiteX2632" fmla="*/ 4980594 w 7650973"/>
              <a:gd name="connsiteY2632" fmla="*/ 1707150 h 3756794"/>
              <a:gd name="connsiteX2633" fmla="*/ 4985557 w 7650973"/>
              <a:gd name="connsiteY2633" fmla="*/ 1709557 h 3756794"/>
              <a:gd name="connsiteX2634" fmla="*/ 4999397 w 7650973"/>
              <a:gd name="connsiteY2634" fmla="*/ 1702186 h 3756794"/>
              <a:gd name="connsiteX2635" fmla="*/ 4988340 w 7650973"/>
              <a:gd name="connsiteY2635" fmla="*/ 1704668 h 3756794"/>
              <a:gd name="connsiteX2636" fmla="*/ 5111239 w 7650973"/>
              <a:gd name="connsiteY2636" fmla="*/ 1654426 h 3756794"/>
              <a:gd name="connsiteX2637" fmla="*/ 5108831 w 7650973"/>
              <a:gd name="connsiteY2637" fmla="*/ 1647882 h 3756794"/>
              <a:gd name="connsiteX2638" fmla="*/ 5181487 w 7650973"/>
              <a:gd name="connsiteY2638" fmla="*/ 1626372 h 3756794"/>
              <a:gd name="connsiteX2639" fmla="*/ 5085140 w 7650973"/>
              <a:gd name="connsiteY2639" fmla="*/ 1670898 h 3756794"/>
              <a:gd name="connsiteX2640" fmla="*/ 5079273 w 7650973"/>
              <a:gd name="connsiteY2640" fmla="*/ 1673530 h 3756794"/>
              <a:gd name="connsiteX2641" fmla="*/ 5139744 w 7650973"/>
              <a:gd name="connsiteY2641" fmla="*/ 1683759 h 3756794"/>
              <a:gd name="connsiteX2642" fmla="*/ 5204652 w 7650973"/>
              <a:gd name="connsiteY2642" fmla="*/ 1649086 h 3756794"/>
              <a:gd name="connsiteX2643" fmla="*/ 5233685 w 7650973"/>
              <a:gd name="connsiteY2643" fmla="*/ 1639158 h 3756794"/>
              <a:gd name="connsiteX2644" fmla="*/ 5259784 w 7650973"/>
              <a:gd name="connsiteY2644" fmla="*/ 1623363 h 3756794"/>
              <a:gd name="connsiteX2645" fmla="*/ 5284304 w 7650973"/>
              <a:gd name="connsiteY2645" fmla="*/ 1620731 h 3756794"/>
              <a:gd name="connsiteX2646" fmla="*/ 5312659 w 7650973"/>
              <a:gd name="connsiteY2646" fmla="*/ 1615466 h 3756794"/>
              <a:gd name="connsiteX2647" fmla="*/ 5423747 w 7650973"/>
              <a:gd name="connsiteY2647" fmla="*/ 1538674 h 3756794"/>
              <a:gd name="connsiteX2648" fmla="*/ 5434428 w 7650973"/>
              <a:gd name="connsiteY2648" fmla="*/ 1518893 h 3756794"/>
              <a:gd name="connsiteX2649" fmla="*/ 5448192 w 7650973"/>
              <a:gd name="connsiteY2649" fmla="*/ 1528896 h 3756794"/>
              <a:gd name="connsiteX2650" fmla="*/ 5607418 w 7650973"/>
              <a:gd name="connsiteY2650" fmla="*/ 1436911 h 3756794"/>
              <a:gd name="connsiteX2651" fmla="*/ 5602002 w 7650973"/>
              <a:gd name="connsiteY2651" fmla="*/ 1416227 h 3756794"/>
              <a:gd name="connsiteX2652" fmla="*/ 5514003 w 7650973"/>
              <a:gd name="connsiteY2652" fmla="*/ 1443454 h 3756794"/>
              <a:gd name="connsiteX2653" fmla="*/ 5492643 w 7650973"/>
              <a:gd name="connsiteY2653" fmla="*/ 1423222 h 3756794"/>
              <a:gd name="connsiteX2654" fmla="*/ 5456165 w 7650973"/>
              <a:gd name="connsiteY2654" fmla="*/ 1443905 h 3756794"/>
              <a:gd name="connsiteX2655" fmla="*/ 5412993 w 7650973"/>
              <a:gd name="connsiteY2655" fmla="*/ 1436835 h 3756794"/>
              <a:gd name="connsiteX2656" fmla="*/ 5407427 w 7650973"/>
              <a:gd name="connsiteY2656" fmla="*/ 1420815 h 3756794"/>
              <a:gd name="connsiteX2657" fmla="*/ 5500013 w 7650973"/>
              <a:gd name="connsiteY2657" fmla="*/ 1369294 h 3756794"/>
              <a:gd name="connsiteX2658" fmla="*/ 5491665 w 7650973"/>
              <a:gd name="connsiteY2658" fmla="*/ 1337254 h 3756794"/>
              <a:gd name="connsiteX2659" fmla="*/ 5501743 w 7650973"/>
              <a:gd name="connsiteY2659" fmla="*/ 1329431 h 3756794"/>
              <a:gd name="connsiteX2660" fmla="*/ 5521073 w 7650973"/>
              <a:gd name="connsiteY2660" fmla="*/ 1356358 h 3756794"/>
              <a:gd name="connsiteX2661" fmla="*/ 5580040 w 7650973"/>
              <a:gd name="connsiteY2661" fmla="*/ 1308673 h 3756794"/>
              <a:gd name="connsiteX2662" fmla="*/ 5586659 w 7650973"/>
              <a:gd name="connsiteY2662" fmla="*/ 1318450 h 3756794"/>
              <a:gd name="connsiteX2663" fmla="*/ 5595233 w 7650973"/>
              <a:gd name="connsiteY2663" fmla="*/ 1331537 h 3756794"/>
              <a:gd name="connsiteX2664" fmla="*/ 5649461 w 7650973"/>
              <a:gd name="connsiteY2664" fmla="*/ 1269938 h 3756794"/>
              <a:gd name="connsiteX2665" fmla="*/ 5721139 w 7650973"/>
              <a:gd name="connsiteY2665" fmla="*/ 1248277 h 3756794"/>
              <a:gd name="connsiteX2666" fmla="*/ 5777248 w 7650973"/>
              <a:gd name="connsiteY2666" fmla="*/ 1218342 h 3756794"/>
              <a:gd name="connsiteX2667" fmla="*/ 5827791 w 7650973"/>
              <a:gd name="connsiteY2667" fmla="*/ 1187655 h 3756794"/>
              <a:gd name="connsiteX2668" fmla="*/ 5839901 w 7650973"/>
              <a:gd name="connsiteY2668" fmla="*/ 1183293 h 3756794"/>
              <a:gd name="connsiteX2669" fmla="*/ 5893151 w 7650973"/>
              <a:gd name="connsiteY2669" fmla="*/ 1157495 h 3756794"/>
              <a:gd name="connsiteX2670" fmla="*/ 5902027 w 7650973"/>
              <a:gd name="connsiteY2670" fmla="*/ 1174719 h 3756794"/>
              <a:gd name="connsiteX2671" fmla="*/ 6088780 w 7650973"/>
              <a:gd name="connsiteY2671" fmla="*/ 1102138 h 3756794"/>
              <a:gd name="connsiteX2672" fmla="*/ 6079303 w 7650973"/>
              <a:gd name="connsiteY2672" fmla="*/ 1066713 h 3756794"/>
              <a:gd name="connsiteX2673" fmla="*/ 6111419 w 7650973"/>
              <a:gd name="connsiteY2673" fmla="*/ 1056635 h 3756794"/>
              <a:gd name="connsiteX2674" fmla="*/ 6110290 w 7650973"/>
              <a:gd name="connsiteY2674" fmla="*/ 1055958 h 3756794"/>
              <a:gd name="connsiteX2675" fmla="*/ 6112472 w 7650973"/>
              <a:gd name="connsiteY2675" fmla="*/ 1043397 h 3756794"/>
              <a:gd name="connsiteX2676" fmla="*/ 6116683 w 7650973"/>
              <a:gd name="connsiteY2676" fmla="*/ 1046405 h 3756794"/>
              <a:gd name="connsiteX2677" fmla="*/ 6112847 w 7650973"/>
              <a:gd name="connsiteY2677" fmla="*/ 1057838 h 3756794"/>
              <a:gd name="connsiteX2678" fmla="*/ 6111795 w 7650973"/>
              <a:gd name="connsiteY2678" fmla="*/ 1056935 h 3756794"/>
              <a:gd name="connsiteX2679" fmla="*/ 6119391 w 7650973"/>
              <a:gd name="connsiteY2679" fmla="*/ 1079123 h 3756794"/>
              <a:gd name="connsiteX2680" fmla="*/ 6165421 w 7650973"/>
              <a:gd name="connsiteY2680" fmla="*/ 1064983 h 3756794"/>
              <a:gd name="connsiteX2681" fmla="*/ 6189490 w 7650973"/>
              <a:gd name="connsiteY2681" fmla="*/ 986310 h 3756794"/>
              <a:gd name="connsiteX2682" fmla="*/ 6192348 w 7650973"/>
              <a:gd name="connsiteY2682" fmla="*/ 1026850 h 3756794"/>
              <a:gd name="connsiteX2683" fmla="*/ 6299827 w 7650973"/>
              <a:gd name="connsiteY2683" fmla="*/ 971945 h 3756794"/>
              <a:gd name="connsiteX2684" fmla="*/ 6309529 w 7650973"/>
              <a:gd name="connsiteY2684" fmla="*/ 937873 h 3756794"/>
              <a:gd name="connsiteX2685" fmla="*/ 6358117 w 7650973"/>
              <a:gd name="connsiteY2685" fmla="*/ 920424 h 3756794"/>
              <a:gd name="connsiteX2686" fmla="*/ 6398506 w 7650973"/>
              <a:gd name="connsiteY2686" fmla="*/ 900643 h 3756794"/>
              <a:gd name="connsiteX2687" fmla="*/ 6445890 w 7650973"/>
              <a:gd name="connsiteY2687" fmla="*/ 871912 h 3756794"/>
              <a:gd name="connsiteX2688" fmla="*/ 6456194 w 7650973"/>
              <a:gd name="connsiteY2688" fmla="*/ 878380 h 3756794"/>
              <a:gd name="connsiteX2689" fmla="*/ 6460557 w 7650973"/>
              <a:gd name="connsiteY2689" fmla="*/ 863939 h 3756794"/>
              <a:gd name="connsiteX2690" fmla="*/ 6473042 w 7650973"/>
              <a:gd name="connsiteY2690" fmla="*/ 872965 h 3756794"/>
              <a:gd name="connsiteX2691" fmla="*/ 6499141 w 7650973"/>
              <a:gd name="connsiteY2691" fmla="*/ 850551 h 3756794"/>
              <a:gd name="connsiteX2692" fmla="*/ 6571872 w 7650973"/>
              <a:gd name="connsiteY2692" fmla="*/ 761800 h 3756794"/>
              <a:gd name="connsiteX2693" fmla="*/ 6608651 w 7650973"/>
              <a:gd name="connsiteY2693" fmla="*/ 711107 h 3756794"/>
              <a:gd name="connsiteX2694" fmla="*/ 6632117 w 7650973"/>
              <a:gd name="connsiteY2694" fmla="*/ 739236 h 3756794"/>
              <a:gd name="connsiteX2695" fmla="*/ 6642046 w 7650973"/>
              <a:gd name="connsiteY2695" fmla="*/ 736153 h 3756794"/>
              <a:gd name="connsiteX2696" fmla="*/ 6633847 w 7650973"/>
              <a:gd name="connsiteY2696" fmla="*/ 699298 h 3756794"/>
              <a:gd name="connsiteX2697" fmla="*/ 6703193 w 7650973"/>
              <a:gd name="connsiteY2697" fmla="*/ 659436 h 3756794"/>
              <a:gd name="connsiteX2698" fmla="*/ 6721771 w 7650973"/>
              <a:gd name="connsiteY2698" fmla="*/ 668988 h 3756794"/>
              <a:gd name="connsiteX2699" fmla="*/ 6743657 w 7650973"/>
              <a:gd name="connsiteY2699" fmla="*/ 649583 h 3756794"/>
              <a:gd name="connsiteX2700" fmla="*/ 6769606 w 7650973"/>
              <a:gd name="connsiteY2700" fmla="*/ 635367 h 3756794"/>
              <a:gd name="connsiteX2701" fmla="*/ 6795104 w 7650973"/>
              <a:gd name="connsiteY2701" fmla="*/ 619723 h 3756794"/>
              <a:gd name="connsiteX2702" fmla="*/ 6809018 w 7650973"/>
              <a:gd name="connsiteY2702" fmla="*/ 626718 h 3756794"/>
              <a:gd name="connsiteX2703" fmla="*/ 6806686 w 7650973"/>
              <a:gd name="connsiteY2703" fmla="*/ 601146 h 3756794"/>
              <a:gd name="connsiteX2704" fmla="*/ 6889721 w 7650973"/>
              <a:gd name="connsiteY2704" fmla="*/ 559327 h 3756794"/>
              <a:gd name="connsiteX2705" fmla="*/ 6917023 w 7650973"/>
              <a:gd name="connsiteY2705" fmla="*/ 522924 h 3756794"/>
              <a:gd name="connsiteX2706" fmla="*/ 6966513 w 7650973"/>
              <a:gd name="connsiteY2706" fmla="*/ 500210 h 3756794"/>
              <a:gd name="connsiteX2707" fmla="*/ 7015552 w 7650973"/>
              <a:gd name="connsiteY2707" fmla="*/ 475766 h 3756794"/>
              <a:gd name="connsiteX2708" fmla="*/ 7060755 w 7650973"/>
              <a:gd name="connsiteY2708" fmla="*/ 436505 h 3756794"/>
              <a:gd name="connsiteX2709" fmla="*/ 7161917 w 7650973"/>
              <a:gd name="connsiteY2709" fmla="*/ 374078 h 3756794"/>
              <a:gd name="connsiteX2710" fmla="*/ 7211030 w 7650973"/>
              <a:gd name="connsiteY2710" fmla="*/ 327296 h 3756794"/>
              <a:gd name="connsiteX2711" fmla="*/ 7290681 w 7650973"/>
              <a:gd name="connsiteY2711" fmla="*/ 258250 h 3756794"/>
              <a:gd name="connsiteX2712" fmla="*/ 7296773 w 7650973"/>
              <a:gd name="connsiteY2712" fmla="*/ 222299 h 3756794"/>
              <a:gd name="connsiteX2713" fmla="*/ 7377551 w 7650973"/>
              <a:gd name="connsiteY2713" fmla="*/ 169650 h 3756794"/>
              <a:gd name="connsiteX2714" fmla="*/ 7418843 w 7650973"/>
              <a:gd name="connsiteY2714" fmla="*/ 176720 h 3756794"/>
              <a:gd name="connsiteX2715" fmla="*/ 7476005 w 7650973"/>
              <a:gd name="connsiteY2715" fmla="*/ 131366 h 3756794"/>
              <a:gd name="connsiteX2716" fmla="*/ 7565508 w 7650973"/>
              <a:gd name="connsiteY2716" fmla="*/ 66006 h 3756794"/>
              <a:gd name="connsiteX2717" fmla="*/ 7573406 w 7650973"/>
              <a:gd name="connsiteY2717" fmla="*/ 53220 h 3756794"/>
              <a:gd name="connsiteX2718" fmla="*/ 7624785 w 7650973"/>
              <a:gd name="connsiteY2718" fmla="*/ 19177 h 375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Lst>
            <a:rect l="l" t="t" r="r" b="b"/>
            <a:pathLst>
              <a:path w="7650973" h="3756794">
                <a:moveTo>
                  <a:pt x="4515628" y="3754744"/>
                </a:moveTo>
                <a:lnTo>
                  <a:pt x="4521886" y="3756794"/>
                </a:lnTo>
                <a:lnTo>
                  <a:pt x="4507555" y="3756794"/>
                </a:lnTo>
                <a:close/>
                <a:moveTo>
                  <a:pt x="4612427" y="3731203"/>
                </a:moveTo>
                <a:cubicBezTo>
                  <a:pt x="4603402" y="3732556"/>
                  <a:pt x="4594376" y="3733985"/>
                  <a:pt x="4585350" y="3735339"/>
                </a:cubicBezTo>
                <a:cubicBezTo>
                  <a:pt x="4592872" y="3738348"/>
                  <a:pt x="4601898" y="3740529"/>
                  <a:pt x="4614082" y="3741055"/>
                </a:cubicBezTo>
                <a:cubicBezTo>
                  <a:pt x="4629425" y="3737821"/>
                  <a:pt x="4615661" y="3734362"/>
                  <a:pt x="4612427" y="3731203"/>
                </a:cubicBezTo>
                <a:close/>
                <a:moveTo>
                  <a:pt x="4670731" y="3719350"/>
                </a:moveTo>
                <a:lnTo>
                  <a:pt x="4671694" y="3720297"/>
                </a:lnTo>
                <a:lnTo>
                  <a:pt x="4661325" y="3721745"/>
                </a:lnTo>
                <a:lnTo>
                  <a:pt x="4661541" y="3721576"/>
                </a:lnTo>
                <a:close/>
                <a:moveTo>
                  <a:pt x="4727953" y="3705029"/>
                </a:moveTo>
                <a:cubicBezTo>
                  <a:pt x="4718402" y="3705931"/>
                  <a:pt x="4716221" y="3708263"/>
                  <a:pt x="4710279" y="3709767"/>
                </a:cubicBezTo>
                <a:cubicBezTo>
                  <a:pt x="4711332" y="3711572"/>
                  <a:pt x="4718702" y="3709767"/>
                  <a:pt x="4724043" y="3709090"/>
                </a:cubicBezTo>
                <a:cubicBezTo>
                  <a:pt x="4732767" y="3708338"/>
                  <a:pt x="4725698" y="3716611"/>
                  <a:pt x="4742771" y="3710970"/>
                </a:cubicBezTo>
                <a:lnTo>
                  <a:pt x="4741944" y="3706006"/>
                </a:lnTo>
                <a:cubicBezTo>
                  <a:pt x="4733068" y="3708187"/>
                  <a:pt x="4727879" y="3708112"/>
                  <a:pt x="4727953" y="3705029"/>
                </a:cubicBezTo>
                <a:close/>
                <a:moveTo>
                  <a:pt x="4941183" y="3685248"/>
                </a:moveTo>
                <a:cubicBezTo>
                  <a:pt x="4904704" y="3695100"/>
                  <a:pt x="4913654" y="3685624"/>
                  <a:pt x="4895453" y="3687203"/>
                </a:cubicBezTo>
                <a:cubicBezTo>
                  <a:pt x="4894324" y="3692844"/>
                  <a:pt x="4904629" y="3691490"/>
                  <a:pt x="4902071" y="3697883"/>
                </a:cubicBezTo>
                <a:cubicBezTo>
                  <a:pt x="4915836" y="3693897"/>
                  <a:pt x="4939678" y="3691340"/>
                  <a:pt x="4941183" y="3685248"/>
                </a:cubicBezTo>
                <a:close/>
                <a:moveTo>
                  <a:pt x="4981045" y="3675846"/>
                </a:moveTo>
                <a:cubicBezTo>
                  <a:pt x="4971493" y="3672386"/>
                  <a:pt x="4950358" y="3685172"/>
                  <a:pt x="4964423" y="3686000"/>
                </a:cubicBezTo>
                <a:cubicBezTo>
                  <a:pt x="4975856" y="3683593"/>
                  <a:pt x="4969612" y="3678328"/>
                  <a:pt x="4981045" y="3675846"/>
                </a:cubicBezTo>
                <a:close/>
                <a:moveTo>
                  <a:pt x="4623558" y="3660052"/>
                </a:moveTo>
                <a:cubicBezTo>
                  <a:pt x="4614458" y="3669378"/>
                  <a:pt x="4594150" y="3664038"/>
                  <a:pt x="4584523" y="3674643"/>
                </a:cubicBezTo>
                <a:cubicBezTo>
                  <a:pt x="4609569" y="3670882"/>
                  <a:pt x="4621979" y="3671785"/>
                  <a:pt x="4633937" y="3666745"/>
                </a:cubicBezTo>
                <a:cubicBezTo>
                  <a:pt x="4631456" y="3663962"/>
                  <a:pt x="4620626" y="3665993"/>
                  <a:pt x="4623558" y="3660052"/>
                </a:cubicBezTo>
                <a:close/>
                <a:moveTo>
                  <a:pt x="4494555" y="3646542"/>
                </a:moveTo>
                <a:lnTo>
                  <a:pt x="4489379" y="3648995"/>
                </a:lnTo>
                <a:lnTo>
                  <a:pt x="4488191" y="3649028"/>
                </a:lnTo>
                <a:lnTo>
                  <a:pt x="4493516" y="3646588"/>
                </a:lnTo>
                <a:close/>
                <a:moveTo>
                  <a:pt x="4466863" y="3646330"/>
                </a:moveTo>
                <a:lnTo>
                  <a:pt x="4468150" y="3647707"/>
                </a:lnTo>
                <a:cubicBezTo>
                  <a:pt x="4470181" y="3648713"/>
                  <a:pt x="4473810" y="3649559"/>
                  <a:pt x="4475615" y="3649371"/>
                </a:cubicBezTo>
                <a:lnTo>
                  <a:pt x="4488191" y="3649028"/>
                </a:lnTo>
                <a:lnTo>
                  <a:pt x="4478125" y="3653639"/>
                </a:lnTo>
                <a:cubicBezTo>
                  <a:pt x="4470387" y="3654843"/>
                  <a:pt x="4461888" y="3655163"/>
                  <a:pt x="4458165" y="3655388"/>
                </a:cubicBezTo>
                <a:cubicBezTo>
                  <a:pt x="4459933" y="3654373"/>
                  <a:pt x="4459538" y="3651270"/>
                  <a:pt x="4460413" y="3648685"/>
                </a:cubicBezTo>
                <a:close/>
                <a:moveTo>
                  <a:pt x="4470275" y="3645084"/>
                </a:moveTo>
                <a:lnTo>
                  <a:pt x="4466863" y="3646330"/>
                </a:lnTo>
                <a:lnTo>
                  <a:pt x="4466731" y="3646188"/>
                </a:lnTo>
                <a:cubicBezTo>
                  <a:pt x="4466942" y="3645714"/>
                  <a:pt x="4467981" y="3645310"/>
                  <a:pt x="4470275" y="3645084"/>
                </a:cubicBezTo>
                <a:close/>
                <a:moveTo>
                  <a:pt x="4679291" y="3636886"/>
                </a:moveTo>
                <a:cubicBezTo>
                  <a:pt x="4669363" y="3639819"/>
                  <a:pt x="4656802" y="3642226"/>
                  <a:pt x="4648680" y="3645535"/>
                </a:cubicBezTo>
                <a:cubicBezTo>
                  <a:pt x="4657329" y="3651928"/>
                  <a:pt x="4663346" y="3641549"/>
                  <a:pt x="4679893" y="3640195"/>
                </a:cubicBezTo>
                <a:cubicBezTo>
                  <a:pt x="4654321" y="3647867"/>
                  <a:pt x="4686963" y="3644332"/>
                  <a:pt x="4698320" y="3640421"/>
                </a:cubicBezTo>
                <a:cubicBezTo>
                  <a:pt x="4693807" y="3638164"/>
                  <a:pt x="4687415" y="3637036"/>
                  <a:pt x="4679291" y="3636886"/>
                </a:cubicBezTo>
                <a:close/>
                <a:moveTo>
                  <a:pt x="4691325" y="3626356"/>
                </a:moveTo>
                <a:cubicBezTo>
                  <a:pt x="4671394" y="3628989"/>
                  <a:pt x="4669514" y="3632448"/>
                  <a:pt x="4655674" y="3632448"/>
                </a:cubicBezTo>
                <a:cubicBezTo>
                  <a:pt x="4661466" y="3641173"/>
                  <a:pt x="4688918" y="3634404"/>
                  <a:pt x="4710354" y="3629891"/>
                </a:cubicBezTo>
                <a:cubicBezTo>
                  <a:pt x="4701178" y="3625679"/>
                  <a:pt x="4692002" y="3634103"/>
                  <a:pt x="4691325" y="3626356"/>
                </a:cubicBezTo>
                <a:close/>
                <a:moveTo>
                  <a:pt x="4479826" y="3624777"/>
                </a:moveTo>
                <a:lnTo>
                  <a:pt x="4480165" y="3624796"/>
                </a:lnTo>
                <a:lnTo>
                  <a:pt x="4479094" y="3627353"/>
                </a:lnTo>
                <a:lnTo>
                  <a:pt x="4476515" y="3628896"/>
                </a:lnTo>
                <a:lnTo>
                  <a:pt x="4475841" y="3628763"/>
                </a:lnTo>
                <a:cubicBezTo>
                  <a:pt x="4479300" y="3627860"/>
                  <a:pt x="4480880" y="3626582"/>
                  <a:pt x="4479826" y="3624777"/>
                </a:cubicBezTo>
                <a:close/>
                <a:moveTo>
                  <a:pt x="4224630" y="3606801"/>
                </a:moveTo>
                <a:cubicBezTo>
                  <a:pt x="4227262" y="3612216"/>
                  <a:pt x="4237115" y="3607327"/>
                  <a:pt x="4230346" y="3614473"/>
                </a:cubicBezTo>
                <a:cubicBezTo>
                  <a:pt x="4233355" y="3614021"/>
                  <a:pt x="4236287" y="3613570"/>
                  <a:pt x="4239296" y="3613194"/>
                </a:cubicBezTo>
                <a:cubicBezTo>
                  <a:pt x="4238318" y="3611915"/>
                  <a:pt x="4240801" y="3611389"/>
                  <a:pt x="4243584" y="3611013"/>
                </a:cubicBezTo>
                <a:cubicBezTo>
                  <a:pt x="4236513" y="3610035"/>
                  <a:pt x="4237265" y="3604845"/>
                  <a:pt x="4224630" y="3606801"/>
                </a:cubicBezTo>
                <a:close/>
                <a:moveTo>
                  <a:pt x="4651726" y="3586588"/>
                </a:moveTo>
                <a:cubicBezTo>
                  <a:pt x="4647551" y="3586889"/>
                  <a:pt x="4642888" y="3587472"/>
                  <a:pt x="4638826" y="3587697"/>
                </a:cubicBezTo>
                <a:cubicBezTo>
                  <a:pt x="4639278" y="3589276"/>
                  <a:pt x="4644543" y="3588073"/>
                  <a:pt x="4648002" y="3587847"/>
                </a:cubicBezTo>
                <a:cubicBezTo>
                  <a:pt x="4649055" y="3589652"/>
                  <a:pt x="4647551" y="3590931"/>
                  <a:pt x="4644092" y="3591909"/>
                </a:cubicBezTo>
                <a:cubicBezTo>
                  <a:pt x="4649356" y="3596271"/>
                  <a:pt x="4658984" y="3588674"/>
                  <a:pt x="4661691" y="3587170"/>
                </a:cubicBezTo>
                <a:cubicBezTo>
                  <a:pt x="4659585" y="3586268"/>
                  <a:pt x="4655900" y="3586287"/>
                  <a:pt x="4651726" y="3586588"/>
                </a:cubicBezTo>
                <a:close/>
                <a:moveTo>
                  <a:pt x="4340680" y="3583077"/>
                </a:moveTo>
                <a:cubicBezTo>
                  <a:pt x="4323098" y="3583955"/>
                  <a:pt x="4297022" y="3590555"/>
                  <a:pt x="4291042" y="3591232"/>
                </a:cubicBezTo>
                <a:cubicBezTo>
                  <a:pt x="4302098" y="3598001"/>
                  <a:pt x="4343767" y="3588373"/>
                  <a:pt x="4354372" y="3584538"/>
                </a:cubicBezTo>
                <a:cubicBezTo>
                  <a:pt x="4351458" y="3583128"/>
                  <a:pt x="4346541" y="3582785"/>
                  <a:pt x="4340680" y="3583077"/>
                </a:cubicBezTo>
                <a:close/>
                <a:moveTo>
                  <a:pt x="4401326" y="3571216"/>
                </a:moveTo>
                <a:cubicBezTo>
                  <a:pt x="4399650" y="3570953"/>
                  <a:pt x="4397009" y="3571225"/>
                  <a:pt x="4393972" y="3571714"/>
                </a:cubicBezTo>
                <a:cubicBezTo>
                  <a:pt x="4387898" y="3572692"/>
                  <a:pt x="4380245" y="3574535"/>
                  <a:pt x="4375582" y="3574685"/>
                </a:cubicBezTo>
                <a:cubicBezTo>
                  <a:pt x="4376710" y="3578821"/>
                  <a:pt x="4391076" y="3575662"/>
                  <a:pt x="4402884" y="3573933"/>
                </a:cubicBezTo>
                <a:cubicBezTo>
                  <a:pt x="4403712" y="3572279"/>
                  <a:pt x="4403002" y="3571479"/>
                  <a:pt x="4401326" y="3571216"/>
                </a:cubicBezTo>
                <a:close/>
                <a:moveTo>
                  <a:pt x="5028730" y="3539711"/>
                </a:moveTo>
                <a:cubicBezTo>
                  <a:pt x="5003383" y="3544449"/>
                  <a:pt x="4983603" y="3549263"/>
                  <a:pt x="4991198" y="3559191"/>
                </a:cubicBezTo>
                <a:cubicBezTo>
                  <a:pt x="5015944" y="3548285"/>
                  <a:pt x="5001879" y="3550692"/>
                  <a:pt x="5028730" y="3539711"/>
                </a:cubicBezTo>
                <a:close/>
                <a:moveTo>
                  <a:pt x="4887636" y="3525489"/>
                </a:moveTo>
                <a:lnTo>
                  <a:pt x="4885158" y="3526962"/>
                </a:lnTo>
                <a:lnTo>
                  <a:pt x="4880033" y="3527971"/>
                </a:lnTo>
                <a:lnTo>
                  <a:pt x="4879959" y="3527527"/>
                </a:lnTo>
                <a:close/>
                <a:moveTo>
                  <a:pt x="4634638" y="3517523"/>
                </a:moveTo>
                <a:cubicBezTo>
                  <a:pt x="4632979" y="3517282"/>
                  <a:pt x="4630365" y="3517595"/>
                  <a:pt x="4627357" y="3518135"/>
                </a:cubicBezTo>
                <a:cubicBezTo>
                  <a:pt x="4621340" y="3519216"/>
                  <a:pt x="4613743" y="3521209"/>
                  <a:pt x="4609042" y="3521509"/>
                </a:cubicBezTo>
                <a:cubicBezTo>
                  <a:pt x="4612878" y="3527301"/>
                  <a:pt x="4621377" y="3520005"/>
                  <a:pt x="4636194" y="3520231"/>
                </a:cubicBezTo>
                <a:cubicBezTo>
                  <a:pt x="4637003" y="3518558"/>
                  <a:pt x="4636298" y="3517763"/>
                  <a:pt x="4634638" y="3517523"/>
                </a:cubicBezTo>
                <a:close/>
                <a:moveTo>
                  <a:pt x="5167648" y="3501653"/>
                </a:moveTo>
                <a:cubicBezTo>
                  <a:pt x="5157946" y="3505564"/>
                  <a:pt x="5141399" y="3508347"/>
                  <a:pt x="5133200" y="3512409"/>
                </a:cubicBezTo>
                <a:cubicBezTo>
                  <a:pt x="5145686" y="3514364"/>
                  <a:pt x="5171484" y="3506166"/>
                  <a:pt x="5195703" y="3504361"/>
                </a:cubicBezTo>
                <a:cubicBezTo>
                  <a:pt x="5191190" y="3500374"/>
                  <a:pt x="5166068" y="3509551"/>
                  <a:pt x="5167648" y="3501653"/>
                </a:cubicBezTo>
                <a:close/>
                <a:moveTo>
                  <a:pt x="5103266" y="3499773"/>
                </a:moveTo>
                <a:cubicBezTo>
                  <a:pt x="5089577" y="3497516"/>
                  <a:pt x="5078521" y="3503608"/>
                  <a:pt x="5054302" y="3506768"/>
                </a:cubicBezTo>
                <a:cubicBezTo>
                  <a:pt x="5060696" y="3514966"/>
                  <a:pt x="5081454" y="3502706"/>
                  <a:pt x="5103266" y="3499773"/>
                </a:cubicBezTo>
                <a:close/>
                <a:moveTo>
                  <a:pt x="4890113" y="3496990"/>
                </a:moveTo>
                <a:cubicBezTo>
                  <a:pt x="4885675" y="3497140"/>
                  <a:pt x="4881313" y="3497291"/>
                  <a:pt x="4876951" y="3497441"/>
                </a:cubicBezTo>
                <a:cubicBezTo>
                  <a:pt x="4878004" y="3497967"/>
                  <a:pt x="4878154" y="3498494"/>
                  <a:pt x="4874619" y="3499472"/>
                </a:cubicBezTo>
                <a:cubicBezTo>
                  <a:pt x="4875822" y="3502781"/>
                  <a:pt x="4885299" y="3498945"/>
                  <a:pt x="4890113" y="3496990"/>
                </a:cubicBezTo>
                <a:close/>
                <a:moveTo>
                  <a:pt x="4992854" y="3494433"/>
                </a:moveTo>
                <a:cubicBezTo>
                  <a:pt x="4985557" y="3494583"/>
                  <a:pt x="4978337" y="3494809"/>
                  <a:pt x="4971042" y="3494959"/>
                </a:cubicBezTo>
                <a:cubicBezTo>
                  <a:pt x="4970665" y="3495486"/>
                  <a:pt x="4970365" y="3495937"/>
                  <a:pt x="4970139" y="3496464"/>
                </a:cubicBezTo>
                <a:cubicBezTo>
                  <a:pt x="4969463" y="3495937"/>
                  <a:pt x="4968560" y="3495561"/>
                  <a:pt x="4967657" y="3495110"/>
                </a:cubicBezTo>
                <a:cubicBezTo>
                  <a:pt x="4949606" y="3495486"/>
                  <a:pt x="4931555" y="3495862"/>
                  <a:pt x="4913504" y="3496313"/>
                </a:cubicBezTo>
                <a:cubicBezTo>
                  <a:pt x="4913654" y="3497216"/>
                  <a:pt x="4913127" y="3498118"/>
                  <a:pt x="4911247" y="3499246"/>
                </a:cubicBezTo>
                <a:cubicBezTo>
                  <a:pt x="4904629" y="3500450"/>
                  <a:pt x="4902448" y="3498945"/>
                  <a:pt x="4901545" y="3496614"/>
                </a:cubicBezTo>
                <a:cubicBezTo>
                  <a:pt x="4898235" y="3496689"/>
                  <a:pt x="4895002" y="3496840"/>
                  <a:pt x="4891692" y="3496915"/>
                </a:cubicBezTo>
                <a:cubicBezTo>
                  <a:pt x="4889060" y="3500826"/>
                  <a:pt x="4891316" y="3500374"/>
                  <a:pt x="4889661" y="3506843"/>
                </a:cubicBezTo>
                <a:cubicBezTo>
                  <a:pt x="4907938" y="3499923"/>
                  <a:pt x="4921852" y="3505263"/>
                  <a:pt x="4927267" y="3511581"/>
                </a:cubicBezTo>
                <a:cubicBezTo>
                  <a:pt x="4931630" y="3507520"/>
                  <a:pt x="4937196" y="3503684"/>
                  <a:pt x="4938625" y="3499096"/>
                </a:cubicBezTo>
                <a:cubicBezTo>
                  <a:pt x="4963521" y="3491875"/>
                  <a:pt x="4957353" y="3503684"/>
                  <a:pt x="4983752" y="3495561"/>
                </a:cubicBezTo>
                <a:cubicBezTo>
                  <a:pt x="4978939" y="3499021"/>
                  <a:pt x="4981346" y="3503684"/>
                  <a:pt x="4967357" y="3505564"/>
                </a:cubicBezTo>
                <a:cubicBezTo>
                  <a:pt x="4979541" y="3507219"/>
                  <a:pt x="4985031" y="3499547"/>
                  <a:pt x="4992854" y="3494433"/>
                </a:cubicBezTo>
                <a:close/>
                <a:moveTo>
                  <a:pt x="5028955" y="3493154"/>
                </a:moveTo>
                <a:cubicBezTo>
                  <a:pt x="5025797" y="3493304"/>
                  <a:pt x="5022713" y="3493455"/>
                  <a:pt x="5019554" y="3493605"/>
                </a:cubicBezTo>
                <a:cubicBezTo>
                  <a:pt x="5019554" y="3494132"/>
                  <a:pt x="5019704" y="3494583"/>
                  <a:pt x="5020081" y="3495035"/>
                </a:cubicBezTo>
                <a:close/>
                <a:moveTo>
                  <a:pt x="5216085" y="3491349"/>
                </a:moveTo>
                <a:cubicBezTo>
                  <a:pt x="5195778" y="3495185"/>
                  <a:pt x="5194424" y="3494132"/>
                  <a:pt x="5176523" y="3499773"/>
                </a:cubicBezTo>
                <a:cubicBezTo>
                  <a:pt x="5186452" y="3499547"/>
                  <a:pt x="5217815" y="3500676"/>
                  <a:pt x="5216085" y="3491349"/>
                </a:cubicBezTo>
                <a:close/>
                <a:moveTo>
                  <a:pt x="4165888" y="3490371"/>
                </a:moveTo>
                <a:cubicBezTo>
                  <a:pt x="4157540" y="3492176"/>
                  <a:pt x="4147085" y="3493455"/>
                  <a:pt x="4149040" y="3497592"/>
                </a:cubicBezTo>
                <a:cubicBezTo>
                  <a:pt x="4144829" y="3496840"/>
                  <a:pt x="4138661" y="3497216"/>
                  <a:pt x="4130989" y="3498269"/>
                </a:cubicBezTo>
                <a:cubicBezTo>
                  <a:pt x="4130087" y="3501127"/>
                  <a:pt x="4135652" y="3500600"/>
                  <a:pt x="4136179" y="3502631"/>
                </a:cubicBezTo>
                <a:cubicBezTo>
                  <a:pt x="4136330" y="3504286"/>
                  <a:pt x="4130914" y="3504662"/>
                  <a:pt x="4127454" y="3505489"/>
                </a:cubicBezTo>
                <a:cubicBezTo>
                  <a:pt x="4133998" y="3508873"/>
                  <a:pt x="4156863" y="3502631"/>
                  <a:pt x="4149040" y="3497592"/>
                </a:cubicBezTo>
                <a:cubicBezTo>
                  <a:pt x="4159345" y="3496840"/>
                  <a:pt x="4168596" y="3495636"/>
                  <a:pt x="4177622" y="3494207"/>
                </a:cubicBezTo>
                <a:cubicBezTo>
                  <a:pt x="4173710" y="3492928"/>
                  <a:pt x="4169799" y="3491650"/>
                  <a:pt x="4165888" y="3490371"/>
                </a:cubicBezTo>
                <a:close/>
                <a:moveTo>
                  <a:pt x="5104093" y="3488040"/>
                </a:moveTo>
                <a:cubicBezTo>
                  <a:pt x="5091758" y="3489318"/>
                  <a:pt x="5079499" y="3490371"/>
                  <a:pt x="5067164" y="3491199"/>
                </a:cubicBezTo>
                <a:cubicBezTo>
                  <a:pt x="5064832" y="3492176"/>
                  <a:pt x="5062726" y="3493380"/>
                  <a:pt x="5061222" y="3495110"/>
                </a:cubicBezTo>
                <a:cubicBezTo>
                  <a:pt x="5050466" y="3496990"/>
                  <a:pt x="5043847" y="3491725"/>
                  <a:pt x="5039260" y="3499773"/>
                </a:cubicBezTo>
                <a:cubicBezTo>
                  <a:pt x="5035274" y="3492928"/>
                  <a:pt x="4997742" y="3506091"/>
                  <a:pt x="5006316" y="3494658"/>
                </a:cubicBezTo>
                <a:cubicBezTo>
                  <a:pt x="5018651" y="3492101"/>
                  <a:pt x="4996765" y="3501352"/>
                  <a:pt x="5015718" y="3496087"/>
                </a:cubicBezTo>
                <a:cubicBezTo>
                  <a:pt x="5014891" y="3495335"/>
                  <a:pt x="5014665" y="3494583"/>
                  <a:pt x="5014665" y="3493906"/>
                </a:cubicBezTo>
                <a:cubicBezTo>
                  <a:pt x="5011582" y="3493981"/>
                  <a:pt x="5008573" y="3494132"/>
                  <a:pt x="5005564" y="3494207"/>
                </a:cubicBezTo>
                <a:cubicBezTo>
                  <a:pt x="4993079" y="3503684"/>
                  <a:pt x="4965927" y="3517297"/>
                  <a:pt x="4940881" y="3510829"/>
                </a:cubicBezTo>
                <a:cubicBezTo>
                  <a:pt x="4928546" y="3515718"/>
                  <a:pt x="4920724" y="3521284"/>
                  <a:pt x="4916513" y="3527527"/>
                </a:cubicBezTo>
                <a:cubicBezTo>
                  <a:pt x="4943063" y="3516094"/>
                  <a:pt x="4986836" y="3515192"/>
                  <a:pt x="4989018" y="3523841"/>
                </a:cubicBezTo>
                <a:cubicBezTo>
                  <a:pt x="4998419" y="3517523"/>
                  <a:pt x="5008799" y="3511205"/>
                  <a:pt x="5026700" y="3505865"/>
                </a:cubicBezTo>
                <a:cubicBezTo>
                  <a:pt x="5020231" y="3514514"/>
                  <a:pt x="5001503" y="3521208"/>
                  <a:pt x="4985257" y="3527978"/>
                </a:cubicBezTo>
                <a:cubicBezTo>
                  <a:pt x="4988340" y="3531362"/>
                  <a:pt x="5006316" y="3524969"/>
                  <a:pt x="4993756" y="3524593"/>
                </a:cubicBezTo>
                <a:cubicBezTo>
                  <a:pt x="5007143" y="3521434"/>
                  <a:pt x="5016997" y="3524443"/>
                  <a:pt x="5019855" y="3517598"/>
                </a:cubicBezTo>
                <a:cubicBezTo>
                  <a:pt x="5025044" y="3516771"/>
                  <a:pt x="5024142" y="3519855"/>
                  <a:pt x="5025195" y="3521660"/>
                </a:cubicBezTo>
                <a:cubicBezTo>
                  <a:pt x="5037756" y="3517373"/>
                  <a:pt x="5038357" y="3517373"/>
                  <a:pt x="5051519" y="3516094"/>
                </a:cubicBezTo>
                <a:cubicBezTo>
                  <a:pt x="5050617" y="3509776"/>
                  <a:pt x="5042645" y="3508122"/>
                  <a:pt x="5031738" y="3508197"/>
                </a:cubicBezTo>
                <a:cubicBezTo>
                  <a:pt x="5047759" y="3503910"/>
                  <a:pt x="5059342" y="3499923"/>
                  <a:pt x="5074234" y="3492252"/>
                </a:cubicBezTo>
                <a:cubicBezTo>
                  <a:pt x="5086945" y="3491199"/>
                  <a:pt x="5068819" y="3497967"/>
                  <a:pt x="5079950" y="3497893"/>
                </a:cubicBezTo>
                <a:cubicBezTo>
                  <a:pt x="5092661" y="3495260"/>
                  <a:pt x="5096046" y="3491274"/>
                  <a:pt x="5104093" y="3488040"/>
                </a:cubicBezTo>
                <a:close/>
                <a:moveTo>
                  <a:pt x="4058348" y="3440026"/>
                </a:moveTo>
                <a:lnTo>
                  <a:pt x="4044711" y="3442442"/>
                </a:lnTo>
                <a:cubicBezTo>
                  <a:pt x="4041449" y="3443194"/>
                  <a:pt x="4039343" y="3443213"/>
                  <a:pt x="4036898" y="3440655"/>
                </a:cubicBezTo>
                <a:close/>
                <a:moveTo>
                  <a:pt x="4059462" y="3439828"/>
                </a:moveTo>
                <a:lnTo>
                  <a:pt x="4059486" y="3439992"/>
                </a:lnTo>
                <a:lnTo>
                  <a:pt x="4058348" y="3440026"/>
                </a:lnTo>
                <a:close/>
                <a:moveTo>
                  <a:pt x="4152801" y="3431705"/>
                </a:moveTo>
                <a:cubicBezTo>
                  <a:pt x="4147837" y="3434262"/>
                  <a:pt x="4137383" y="3435616"/>
                  <a:pt x="4126401" y="3436820"/>
                </a:cubicBezTo>
                <a:cubicBezTo>
                  <a:pt x="4128959" y="3437873"/>
                  <a:pt x="4131441" y="3438850"/>
                  <a:pt x="4131591" y="3441182"/>
                </a:cubicBezTo>
                <a:cubicBezTo>
                  <a:pt x="4146934" y="3439903"/>
                  <a:pt x="4156863" y="3437346"/>
                  <a:pt x="4152801" y="3431705"/>
                </a:cubicBezTo>
                <a:close/>
                <a:moveTo>
                  <a:pt x="4210490" y="3422379"/>
                </a:moveTo>
                <a:cubicBezTo>
                  <a:pt x="4192062" y="3427719"/>
                  <a:pt x="4208459" y="3433209"/>
                  <a:pt x="4176418" y="3436970"/>
                </a:cubicBezTo>
                <a:cubicBezTo>
                  <a:pt x="4178524" y="3438098"/>
                  <a:pt x="4180706" y="3439302"/>
                  <a:pt x="4185820" y="3439076"/>
                </a:cubicBezTo>
                <a:cubicBezTo>
                  <a:pt x="4207406" y="3435992"/>
                  <a:pt x="4201314" y="3426666"/>
                  <a:pt x="4224404" y="3423958"/>
                </a:cubicBezTo>
                <a:cubicBezTo>
                  <a:pt x="4222900" y="3421702"/>
                  <a:pt x="4211016" y="3425086"/>
                  <a:pt x="4210490" y="3422379"/>
                </a:cubicBezTo>
                <a:close/>
                <a:moveTo>
                  <a:pt x="4151485" y="3419051"/>
                </a:moveTo>
                <a:cubicBezTo>
                  <a:pt x="4148289" y="3419596"/>
                  <a:pt x="4144227" y="3420612"/>
                  <a:pt x="4137533" y="3420273"/>
                </a:cubicBezTo>
                <a:cubicBezTo>
                  <a:pt x="4135352" y="3428621"/>
                  <a:pt x="4130989" y="3426515"/>
                  <a:pt x="4111810" y="3430351"/>
                </a:cubicBezTo>
                <a:cubicBezTo>
                  <a:pt x="4110381" y="3434037"/>
                  <a:pt x="4115496" y="3434338"/>
                  <a:pt x="4117226" y="3436368"/>
                </a:cubicBezTo>
                <a:cubicBezTo>
                  <a:pt x="4132869" y="3430802"/>
                  <a:pt x="4136029" y="3432232"/>
                  <a:pt x="4161451" y="3428922"/>
                </a:cubicBezTo>
                <a:cubicBezTo>
                  <a:pt x="4148740" y="3426290"/>
                  <a:pt x="4146182" y="3429073"/>
                  <a:pt x="4160247" y="3420649"/>
                </a:cubicBezTo>
                <a:cubicBezTo>
                  <a:pt x="4157013" y="3418430"/>
                  <a:pt x="4154682" y="3418506"/>
                  <a:pt x="4151485" y="3419051"/>
                </a:cubicBezTo>
                <a:close/>
                <a:moveTo>
                  <a:pt x="4215379" y="3412752"/>
                </a:moveTo>
                <a:cubicBezTo>
                  <a:pt x="4213197" y="3412977"/>
                  <a:pt x="4210941" y="3413128"/>
                  <a:pt x="4208760" y="3413353"/>
                </a:cubicBezTo>
                <a:cubicBezTo>
                  <a:pt x="4204548" y="3415309"/>
                  <a:pt x="4204322" y="3418167"/>
                  <a:pt x="4201088" y="3420273"/>
                </a:cubicBezTo>
                <a:cubicBezTo>
                  <a:pt x="4188152" y="3419370"/>
                  <a:pt x="4182886" y="3423206"/>
                  <a:pt x="4165211" y="3423281"/>
                </a:cubicBezTo>
                <a:cubicBezTo>
                  <a:pt x="4162127" y="3429524"/>
                  <a:pt x="4172883" y="3428095"/>
                  <a:pt x="4179050" y="3424861"/>
                </a:cubicBezTo>
                <a:cubicBezTo>
                  <a:pt x="4183338" y="3431179"/>
                  <a:pt x="4150319" y="3428922"/>
                  <a:pt x="4157991" y="3435992"/>
                </a:cubicBezTo>
                <a:cubicBezTo>
                  <a:pt x="4174161" y="3434262"/>
                  <a:pt x="4179050" y="3430051"/>
                  <a:pt x="4193115" y="3427944"/>
                </a:cubicBezTo>
                <a:cubicBezTo>
                  <a:pt x="4191762" y="3426290"/>
                  <a:pt x="4184165" y="3428020"/>
                  <a:pt x="4183789" y="3425839"/>
                </a:cubicBezTo>
                <a:cubicBezTo>
                  <a:pt x="4195221" y="3422303"/>
                  <a:pt x="4222674" y="3417039"/>
                  <a:pt x="4215379" y="3412752"/>
                </a:cubicBezTo>
                <a:close/>
                <a:moveTo>
                  <a:pt x="4298564" y="3404553"/>
                </a:moveTo>
                <a:cubicBezTo>
                  <a:pt x="4286680" y="3406208"/>
                  <a:pt x="4274796" y="3407712"/>
                  <a:pt x="4262838" y="3408765"/>
                </a:cubicBezTo>
                <a:cubicBezTo>
                  <a:pt x="4258776" y="3409141"/>
                  <a:pt x="4254640" y="3409442"/>
                  <a:pt x="4250578" y="3409818"/>
                </a:cubicBezTo>
                <a:cubicBezTo>
                  <a:pt x="4244637" y="3411097"/>
                  <a:pt x="4238318" y="3412225"/>
                  <a:pt x="4231624" y="3412902"/>
                </a:cubicBezTo>
                <a:cubicBezTo>
                  <a:pt x="4243809" y="3417941"/>
                  <a:pt x="4280512" y="3409141"/>
                  <a:pt x="4298564" y="3404553"/>
                </a:cubicBezTo>
                <a:close/>
                <a:moveTo>
                  <a:pt x="4337073" y="3398085"/>
                </a:moveTo>
                <a:cubicBezTo>
                  <a:pt x="4327972" y="3399815"/>
                  <a:pt x="4318796" y="3401394"/>
                  <a:pt x="4309695" y="3402824"/>
                </a:cubicBezTo>
                <a:cubicBezTo>
                  <a:pt x="4318796" y="3407186"/>
                  <a:pt x="4328724" y="3396656"/>
                  <a:pt x="4338727" y="3401319"/>
                </a:cubicBezTo>
                <a:cubicBezTo>
                  <a:pt x="4342413" y="3400266"/>
                  <a:pt x="4340833" y="3398988"/>
                  <a:pt x="4337073" y="3398085"/>
                </a:cubicBezTo>
                <a:close/>
                <a:moveTo>
                  <a:pt x="4375582" y="3390037"/>
                </a:moveTo>
                <a:cubicBezTo>
                  <a:pt x="4367082" y="3391918"/>
                  <a:pt x="4358659" y="3393723"/>
                  <a:pt x="4350160" y="3395453"/>
                </a:cubicBezTo>
                <a:cubicBezTo>
                  <a:pt x="4360388" y="3396581"/>
                  <a:pt x="4375356" y="3396054"/>
                  <a:pt x="4382803" y="3392895"/>
                </a:cubicBezTo>
                <a:cubicBezTo>
                  <a:pt x="4380395" y="3391240"/>
                  <a:pt x="4377989" y="3390489"/>
                  <a:pt x="4375582" y="3390037"/>
                </a:cubicBezTo>
                <a:close/>
                <a:moveTo>
                  <a:pt x="2443213" y="3369580"/>
                </a:moveTo>
                <a:cubicBezTo>
                  <a:pt x="2438475" y="3369880"/>
                  <a:pt x="2433962" y="3370106"/>
                  <a:pt x="2429525" y="3370407"/>
                </a:cubicBezTo>
                <a:cubicBezTo>
                  <a:pt x="2425614" y="3371685"/>
                  <a:pt x="2421703" y="3373039"/>
                  <a:pt x="2417716" y="3374318"/>
                </a:cubicBezTo>
                <a:cubicBezTo>
                  <a:pt x="2425313" y="3373190"/>
                  <a:pt x="2433586" y="3371685"/>
                  <a:pt x="2443213" y="3369580"/>
                </a:cubicBezTo>
                <a:close/>
                <a:moveTo>
                  <a:pt x="4587758" y="3346639"/>
                </a:moveTo>
                <a:cubicBezTo>
                  <a:pt x="4569029" y="3352205"/>
                  <a:pt x="4563163" y="3350325"/>
                  <a:pt x="4539395" y="3354913"/>
                </a:cubicBezTo>
                <a:cubicBezTo>
                  <a:pt x="4550602" y="3357997"/>
                  <a:pt x="4586780" y="3357320"/>
                  <a:pt x="4587758" y="3346639"/>
                </a:cubicBezTo>
                <a:close/>
                <a:moveTo>
                  <a:pt x="4581514" y="3339043"/>
                </a:moveTo>
                <a:cubicBezTo>
                  <a:pt x="4574670" y="3339946"/>
                  <a:pt x="4569706" y="3340698"/>
                  <a:pt x="4567374" y="3341224"/>
                </a:cubicBezTo>
                <a:cubicBezTo>
                  <a:pt x="4564291" y="3341976"/>
                  <a:pt x="4561207" y="3342729"/>
                  <a:pt x="4558199" y="3343481"/>
                </a:cubicBezTo>
                <a:cubicBezTo>
                  <a:pt x="4563238" y="3342879"/>
                  <a:pt x="4568277" y="3342503"/>
                  <a:pt x="4573392" y="3342277"/>
                </a:cubicBezTo>
                <a:cubicBezTo>
                  <a:pt x="4573241" y="3340698"/>
                  <a:pt x="4578581" y="3340096"/>
                  <a:pt x="4581891" y="3339193"/>
                </a:cubicBezTo>
                <a:cubicBezTo>
                  <a:pt x="4581740" y="3339118"/>
                  <a:pt x="4581665" y="3339118"/>
                  <a:pt x="4581514" y="3339043"/>
                </a:cubicBezTo>
                <a:close/>
                <a:moveTo>
                  <a:pt x="4618294" y="3334831"/>
                </a:moveTo>
                <a:cubicBezTo>
                  <a:pt x="4617542" y="3334906"/>
                  <a:pt x="4616790" y="3334981"/>
                  <a:pt x="4616037" y="3335057"/>
                </a:cubicBezTo>
                <a:cubicBezTo>
                  <a:pt x="4605883" y="3336636"/>
                  <a:pt x="4593323" y="3344082"/>
                  <a:pt x="4597084" y="3348445"/>
                </a:cubicBezTo>
                <a:cubicBezTo>
                  <a:pt x="4607388" y="3345135"/>
                  <a:pt x="4607539" y="3339795"/>
                  <a:pt x="4627018" y="3338216"/>
                </a:cubicBezTo>
                <a:cubicBezTo>
                  <a:pt x="4625740" y="3335433"/>
                  <a:pt x="4622355" y="3334605"/>
                  <a:pt x="4618294" y="3334831"/>
                </a:cubicBezTo>
                <a:close/>
                <a:moveTo>
                  <a:pt x="4690273" y="3328062"/>
                </a:moveTo>
                <a:cubicBezTo>
                  <a:pt x="4673650" y="3329491"/>
                  <a:pt x="4657404" y="3330995"/>
                  <a:pt x="4642287" y="3332424"/>
                </a:cubicBezTo>
                <a:cubicBezTo>
                  <a:pt x="4638150" y="3333552"/>
                  <a:pt x="4634314" y="3334756"/>
                  <a:pt x="4631079" y="3335809"/>
                </a:cubicBezTo>
                <a:cubicBezTo>
                  <a:pt x="4644467" y="3339870"/>
                  <a:pt x="4624837" y="3346564"/>
                  <a:pt x="4633487" y="3349046"/>
                </a:cubicBezTo>
                <a:cubicBezTo>
                  <a:pt x="4640857" y="3346188"/>
                  <a:pt x="4642212" y="3342202"/>
                  <a:pt x="4640481" y="3337614"/>
                </a:cubicBezTo>
                <a:lnTo>
                  <a:pt x="4649281" y="3336110"/>
                </a:lnTo>
                <a:cubicBezTo>
                  <a:pt x="4655900" y="3335734"/>
                  <a:pt x="4647853" y="3338591"/>
                  <a:pt x="4650108" y="3341074"/>
                </a:cubicBezTo>
                <a:cubicBezTo>
                  <a:pt x="4658307" y="3338968"/>
                  <a:pt x="4657179" y="3334981"/>
                  <a:pt x="4671469" y="3334004"/>
                </a:cubicBezTo>
                <a:cubicBezTo>
                  <a:pt x="4670040" y="3332424"/>
                  <a:pt x="4662519" y="3334380"/>
                  <a:pt x="4662142" y="3332199"/>
                </a:cubicBezTo>
                <a:cubicBezTo>
                  <a:pt x="4665829" y="3327761"/>
                  <a:pt x="4677938" y="3333628"/>
                  <a:pt x="4693205" y="3328589"/>
                </a:cubicBezTo>
                <a:cubicBezTo>
                  <a:pt x="4692227" y="3328363"/>
                  <a:pt x="4691250" y="3328213"/>
                  <a:pt x="4690273" y="3328062"/>
                </a:cubicBezTo>
                <a:close/>
                <a:moveTo>
                  <a:pt x="4862660" y="3319337"/>
                </a:moveTo>
                <a:cubicBezTo>
                  <a:pt x="4863112" y="3319488"/>
                  <a:pt x="4863337" y="3319788"/>
                  <a:pt x="4863337" y="3320240"/>
                </a:cubicBezTo>
                <a:cubicBezTo>
                  <a:pt x="4857094" y="3323399"/>
                  <a:pt x="4851152" y="3324377"/>
                  <a:pt x="4845511" y="3324753"/>
                </a:cubicBezTo>
                <a:cubicBezTo>
                  <a:pt x="4850701" y="3328438"/>
                  <a:pt x="4856041" y="3331747"/>
                  <a:pt x="4861532" y="3334831"/>
                </a:cubicBezTo>
                <a:cubicBezTo>
                  <a:pt x="4871310" y="3333628"/>
                  <a:pt x="4875672" y="3333101"/>
                  <a:pt x="4883042" y="3328513"/>
                </a:cubicBezTo>
                <a:cubicBezTo>
                  <a:pt x="4882817" y="3332575"/>
                  <a:pt x="4875973" y="3335583"/>
                  <a:pt x="4868000" y="3338441"/>
                </a:cubicBezTo>
                <a:cubicBezTo>
                  <a:pt x="4871535" y="3340322"/>
                  <a:pt x="4874995" y="3342127"/>
                  <a:pt x="4878530" y="3343932"/>
                </a:cubicBezTo>
                <a:cubicBezTo>
                  <a:pt x="4880937" y="3338291"/>
                  <a:pt x="4883343" y="3332575"/>
                  <a:pt x="4885751" y="3326858"/>
                </a:cubicBezTo>
                <a:cubicBezTo>
                  <a:pt x="4883720" y="3326182"/>
                  <a:pt x="4881764" y="3325580"/>
                  <a:pt x="4879733" y="3324903"/>
                </a:cubicBezTo>
                <a:cubicBezTo>
                  <a:pt x="4877327" y="3327686"/>
                  <a:pt x="4872889" y="3330093"/>
                  <a:pt x="4869354" y="3327686"/>
                </a:cubicBezTo>
                <a:cubicBezTo>
                  <a:pt x="4869203" y="3326633"/>
                  <a:pt x="4871460" y="3324903"/>
                  <a:pt x="4874544" y="3323173"/>
                </a:cubicBezTo>
                <a:cubicBezTo>
                  <a:pt x="4870558" y="3321894"/>
                  <a:pt x="4866571" y="3320616"/>
                  <a:pt x="4862660" y="3319337"/>
                </a:cubicBezTo>
                <a:close/>
                <a:moveTo>
                  <a:pt x="4853559" y="3316329"/>
                </a:moveTo>
                <a:cubicBezTo>
                  <a:pt x="4847693" y="3317758"/>
                  <a:pt x="4843331" y="3319488"/>
                  <a:pt x="4841751" y="3322045"/>
                </a:cubicBezTo>
                <a:cubicBezTo>
                  <a:pt x="4841976" y="3322195"/>
                  <a:pt x="4842278" y="3322346"/>
                  <a:pt x="4842503" y="3322572"/>
                </a:cubicBezTo>
                <a:cubicBezTo>
                  <a:pt x="4848445" y="3321894"/>
                  <a:pt x="4859502" y="3318134"/>
                  <a:pt x="4862585" y="3319262"/>
                </a:cubicBezTo>
                <a:cubicBezTo>
                  <a:pt x="4859576" y="3318284"/>
                  <a:pt x="4856568" y="3317307"/>
                  <a:pt x="4853559" y="3316329"/>
                </a:cubicBezTo>
                <a:close/>
                <a:moveTo>
                  <a:pt x="5197568" y="3311177"/>
                </a:moveTo>
                <a:lnTo>
                  <a:pt x="5196756" y="3311364"/>
                </a:lnTo>
                <a:lnTo>
                  <a:pt x="5196625" y="3311300"/>
                </a:lnTo>
                <a:close/>
                <a:moveTo>
                  <a:pt x="5387119" y="3307754"/>
                </a:moveTo>
                <a:cubicBezTo>
                  <a:pt x="5386894" y="3307830"/>
                  <a:pt x="5386517" y="3307980"/>
                  <a:pt x="5386292" y="3308130"/>
                </a:cubicBezTo>
                <a:cubicBezTo>
                  <a:pt x="5386593" y="3308055"/>
                  <a:pt x="5386968" y="3307980"/>
                  <a:pt x="5387269" y="3307830"/>
                </a:cubicBezTo>
                <a:cubicBezTo>
                  <a:pt x="5387269" y="3307830"/>
                  <a:pt x="5387194" y="3307754"/>
                  <a:pt x="5387119" y="3307754"/>
                </a:cubicBezTo>
                <a:close/>
                <a:moveTo>
                  <a:pt x="5186452" y="3305122"/>
                </a:moveTo>
                <a:cubicBezTo>
                  <a:pt x="5190288" y="3304746"/>
                  <a:pt x="5190607" y="3306721"/>
                  <a:pt x="5191096" y="3308582"/>
                </a:cubicBezTo>
                <a:lnTo>
                  <a:pt x="5196625" y="3311300"/>
                </a:lnTo>
                <a:lnTo>
                  <a:pt x="5179617" y="3313527"/>
                </a:lnTo>
                <a:cubicBezTo>
                  <a:pt x="5168532" y="3313546"/>
                  <a:pt x="5158096" y="3313734"/>
                  <a:pt x="5148619" y="3319112"/>
                </a:cubicBezTo>
                <a:cubicBezTo>
                  <a:pt x="5154486" y="3310537"/>
                  <a:pt x="5176147" y="3310387"/>
                  <a:pt x="5186452" y="3305122"/>
                </a:cubicBezTo>
                <a:close/>
                <a:moveTo>
                  <a:pt x="5281445" y="3304220"/>
                </a:moveTo>
                <a:cubicBezTo>
                  <a:pt x="5260912" y="3311816"/>
                  <a:pt x="5270239" y="3308808"/>
                  <a:pt x="5246848" y="3312267"/>
                </a:cubicBezTo>
                <a:cubicBezTo>
                  <a:pt x="5247750" y="3319488"/>
                  <a:pt x="5287612" y="3312944"/>
                  <a:pt x="5281445" y="3304220"/>
                </a:cubicBezTo>
                <a:close/>
                <a:moveTo>
                  <a:pt x="5321383" y="3277067"/>
                </a:moveTo>
                <a:cubicBezTo>
                  <a:pt x="5321458" y="3277669"/>
                  <a:pt x="5321458" y="3278271"/>
                  <a:pt x="5321383" y="3279023"/>
                </a:cubicBezTo>
                <a:cubicBezTo>
                  <a:pt x="5313034" y="3280753"/>
                  <a:pt x="5307469" y="3280678"/>
                  <a:pt x="5304611" y="3278798"/>
                </a:cubicBezTo>
                <a:cubicBezTo>
                  <a:pt x="5291373" y="3282032"/>
                  <a:pt x="5277985" y="3284664"/>
                  <a:pt x="5264372" y="3286920"/>
                </a:cubicBezTo>
                <a:cubicBezTo>
                  <a:pt x="5284304" y="3285491"/>
                  <a:pt x="5297541" y="3288651"/>
                  <a:pt x="5314539" y="3289252"/>
                </a:cubicBezTo>
                <a:cubicBezTo>
                  <a:pt x="5294758" y="3294517"/>
                  <a:pt x="5270539" y="3294743"/>
                  <a:pt x="5258731" y="3303994"/>
                </a:cubicBezTo>
                <a:cubicBezTo>
                  <a:pt x="5274902" y="3301136"/>
                  <a:pt x="5290245" y="3302941"/>
                  <a:pt x="5301527" y="3292336"/>
                </a:cubicBezTo>
                <a:cubicBezTo>
                  <a:pt x="5300775" y="3302264"/>
                  <a:pt x="5330183" y="3292035"/>
                  <a:pt x="5342593" y="3293163"/>
                </a:cubicBezTo>
                <a:cubicBezTo>
                  <a:pt x="5331687" y="3305272"/>
                  <a:pt x="5299271" y="3294141"/>
                  <a:pt x="5286710" y="3307905"/>
                </a:cubicBezTo>
                <a:cubicBezTo>
                  <a:pt x="5292050" y="3306777"/>
                  <a:pt x="5297014" y="3306025"/>
                  <a:pt x="5296036" y="3309183"/>
                </a:cubicBezTo>
                <a:cubicBezTo>
                  <a:pt x="5276330" y="3315953"/>
                  <a:pt x="5233535" y="3320992"/>
                  <a:pt x="5228947" y="3335207"/>
                </a:cubicBezTo>
                <a:cubicBezTo>
                  <a:pt x="5214656" y="3332575"/>
                  <a:pt x="5206533" y="3334756"/>
                  <a:pt x="5199011" y="3343932"/>
                </a:cubicBezTo>
                <a:cubicBezTo>
                  <a:pt x="5198636" y="3335283"/>
                  <a:pt x="5207435" y="3327987"/>
                  <a:pt x="5221500" y="3321293"/>
                </a:cubicBezTo>
                <a:cubicBezTo>
                  <a:pt x="5213302" y="3323023"/>
                  <a:pt x="5217364" y="3316554"/>
                  <a:pt x="5207511" y="3319337"/>
                </a:cubicBezTo>
                <a:cubicBezTo>
                  <a:pt x="5200215" y="3322646"/>
                  <a:pt x="5195778" y="3326332"/>
                  <a:pt x="5186978" y="3329340"/>
                </a:cubicBezTo>
                <a:cubicBezTo>
                  <a:pt x="5186677" y="3326407"/>
                  <a:pt x="5184871" y="3324452"/>
                  <a:pt x="5181261" y="3323700"/>
                </a:cubicBezTo>
                <a:cubicBezTo>
                  <a:pt x="5193146" y="3319488"/>
                  <a:pt x="5192920" y="3323399"/>
                  <a:pt x="5203224" y="3320315"/>
                </a:cubicBezTo>
                <a:cubicBezTo>
                  <a:pt x="5201645" y="3318209"/>
                  <a:pt x="5195477" y="3319187"/>
                  <a:pt x="5193521" y="3317382"/>
                </a:cubicBezTo>
                <a:cubicBezTo>
                  <a:pt x="5209166" y="3312568"/>
                  <a:pt x="5210896" y="3317081"/>
                  <a:pt x="5224509" y="3313621"/>
                </a:cubicBezTo>
                <a:cubicBezTo>
                  <a:pt x="5223306" y="3310613"/>
                  <a:pt x="5220523" y="3308732"/>
                  <a:pt x="5214506" y="3308958"/>
                </a:cubicBezTo>
                <a:lnTo>
                  <a:pt x="5197568" y="3311177"/>
                </a:lnTo>
                <a:lnTo>
                  <a:pt x="5209767" y="3308356"/>
                </a:lnTo>
                <a:cubicBezTo>
                  <a:pt x="5212098" y="3300459"/>
                  <a:pt x="5203374" y="3300083"/>
                  <a:pt x="5194348" y="3299782"/>
                </a:cubicBezTo>
                <a:cubicBezTo>
                  <a:pt x="5204954" y="3293314"/>
                  <a:pt x="5211723" y="3300760"/>
                  <a:pt x="5225637" y="3297751"/>
                </a:cubicBezTo>
                <a:cubicBezTo>
                  <a:pt x="5230074" y="3295269"/>
                  <a:pt x="5238273" y="3293238"/>
                  <a:pt x="5241056" y="3290456"/>
                </a:cubicBezTo>
                <a:cubicBezTo>
                  <a:pt x="5217965" y="3293614"/>
                  <a:pt x="5194499" y="3296172"/>
                  <a:pt x="5170807" y="3299180"/>
                </a:cubicBezTo>
                <a:cubicBezTo>
                  <a:pt x="5169679" y="3299782"/>
                  <a:pt x="5168551" y="3300308"/>
                  <a:pt x="5167422" y="3300910"/>
                </a:cubicBezTo>
                <a:cubicBezTo>
                  <a:pt x="5167197" y="3300534"/>
                  <a:pt x="5167121" y="3300158"/>
                  <a:pt x="5166971" y="3299707"/>
                </a:cubicBezTo>
                <a:cubicBezTo>
                  <a:pt x="5161180" y="3300459"/>
                  <a:pt x="5155464" y="3301211"/>
                  <a:pt x="5149672" y="3302038"/>
                </a:cubicBezTo>
                <a:cubicBezTo>
                  <a:pt x="5106576" y="3318284"/>
                  <a:pt x="5044374" y="3328438"/>
                  <a:pt x="5004361" y="3346414"/>
                </a:cubicBezTo>
                <a:cubicBezTo>
                  <a:pt x="5005489" y="3348219"/>
                  <a:pt x="5011582" y="3346790"/>
                  <a:pt x="5017749" y="3345286"/>
                </a:cubicBezTo>
                <a:cubicBezTo>
                  <a:pt x="5017824" y="3348520"/>
                  <a:pt x="5016019" y="3351453"/>
                  <a:pt x="5010378" y="3353785"/>
                </a:cubicBezTo>
                <a:cubicBezTo>
                  <a:pt x="5003308" y="3352657"/>
                  <a:pt x="4998720" y="3349949"/>
                  <a:pt x="4994282" y="3347091"/>
                </a:cubicBezTo>
                <a:cubicBezTo>
                  <a:pt x="4977359" y="3355816"/>
                  <a:pt x="4960437" y="3366345"/>
                  <a:pt x="4943740" y="3378831"/>
                </a:cubicBezTo>
                <a:cubicBezTo>
                  <a:pt x="4944492" y="3380410"/>
                  <a:pt x="4946221" y="3381463"/>
                  <a:pt x="4952088" y="3379959"/>
                </a:cubicBezTo>
                <a:cubicBezTo>
                  <a:pt x="4972395" y="3375597"/>
                  <a:pt x="4952840" y="3372437"/>
                  <a:pt x="4968259" y="3369654"/>
                </a:cubicBezTo>
                <a:cubicBezTo>
                  <a:pt x="4983603" y="3366571"/>
                  <a:pt x="4959986" y="3377101"/>
                  <a:pt x="4973524" y="3373716"/>
                </a:cubicBezTo>
                <a:cubicBezTo>
                  <a:pt x="4979014" y="3366947"/>
                  <a:pt x="4984881" y="3374919"/>
                  <a:pt x="4995637" y="3370783"/>
                </a:cubicBezTo>
                <a:cubicBezTo>
                  <a:pt x="4996765" y="3369504"/>
                  <a:pt x="5005189" y="3362133"/>
                  <a:pt x="4994358" y="3364164"/>
                </a:cubicBezTo>
                <a:cubicBezTo>
                  <a:pt x="4985708" y="3365518"/>
                  <a:pt x="4986160" y="3368225"/>
                  <a:pt x="4981947" y="3370256"/>
                </a:cubicBezTo>
                <a:cubicBezTo>
                  <a:pt x="4981647" y="3367323"/>
                  <a:pt x="4979916" y="3365292"/>
                  <a:pt x="4976231" y="3364615"/>
                </a:cubicBezTo>
                <a:cubicBezTo>
                  <a:pt x="4992854" y="3361306"/>
                  <a:pt x="5022036" y="3352957"/>
                  <a:pt x="5038508" y="3358298"/>
                </a:cubicBezTo>
                <a:cubicBezTo>
                  <a:pt x="5029106" y="3364465"/>
                  <a:pt x="5029933" y="3357545"/>
                  <a:pt x="5016471" y="3361231"/>
                </a:cubicBezTo>
                <a:cubicBezTo>
                  <a:pt x="5005489" y="3370632"/>
                  <a:pt x="5012635" y="3371761"/>
                  <a:pt x="5030535" y="3363412"/>
                </a:cubicBezTo>
                <a:cubicBezTo>
                  <a:pt x="5031438" y="3370332"/>
                  <a:pt x="5009250" y="3373942"/>
                  <a:pt x="5000375" y="3371535"/>
                </a:cubicBezTo>
                <a:cubicBezTo>
                  <a:pt x="5001202" y="3374393"/>
                  <a:pt x="4997892" y="3376499"/>
                  <a:pt x="4992703" y="3378379"/>
                </a:cubicBezTo>
                <a:cubicBezTo>
                  <a:pt x="4991650" y="3376574"/>
                  <a:pt x="4992477" y="3373490"/>
                  <a:pt x="4987363" y="3374318"/>
                </a:cubicBezTo>
                <a:cubicBezTo>
                  <a:pt x="4979842" y="3375822"/>
                  <a:pt x="4976457" y="3378003"/>
                  <a:pt x="4974953" y="3380410"/>
                </a:cubicBezTo>
                <a:cubicBezTo>
                  <a:pt x="4983527" y="3381238"/>
                  <a:pt x="4991349" y="3382441"/>
                  <a:pt x="4998419" y="3384096"/>
                </a:cubicBezTo>
                <a:cubicBezTo>
                  <a:pt x="4992477" y="3388308"/>
                  <a:pt x="4968785" y="3385901"/>
                  <a:pt x="4975253" y="3382140"/>
                </a:cubicBezTo>
                <a:cubicBezTo>
                  <a:pt x="4964498" y="3384697"/>
                  <a:pt x="4961264" y="3382441"/>
                  <a:pt x="4952915" y="3383419"/>
                </a:cubicBezTo>
                <a:cubicBezTo>
                  <a:pt x="4952840" y="3384321"/>
                  <a:pt x="4952389" y="3384998"/>
                  <a:pt x="4951712" y="3385525"/>
                </a:cubicBezTo>
                <a:cubicBezTo>
                  <a:pt x="5015868" y="3388006"/>
                  <a:pt x="5062576" y="3395904"/>
                  <a:pt x="5105748" y="3386878"/>
                </a:cubicBezTo>
                <a:cubicBezTo>
                  <a:pt x="5105824" y="3386878"/>
                  <a:pt x="5105824" y="3386878"/>
                  <a:pt x="5105898" y="3386878"/>
                </a:cubicBezTo>
                <a:cubicBezTo>
                  <a:pt x="5106576" y="3386277"/>
                  <a:pt x="5107177" y="3385675"/>
                  <a:pt x="5107704" y="3385073"/>
                </a:cubicBezTo>
                <a:cubicBezTo>
                  <a:pt x="5108079" y="3385525"/>
                  <a:pt x="5108381" y="3385901"/>
                  <a:pt x="5108531" y="3386352"/>
                </a:cubicBezTo>
                <a:cubicBezTo>
                  <a:pt x="5111690" y="3385675"/>
                  <a:pt x="5114924" y="3384923"/>
                  <a:pt x="5118082" y="3384246"/>
                </a:cubicBezTo>
                <a:cubicBezTo>
                  <a:pt x="5119663" y="3377627"/>
                  <a:pt x="5105673" y="3374919"/>
                  <a:pt x="5113419" y="3368376"/>
                </a:cubicBezTo>
                <a:cubicBezTo>
                  <a:pt x="5117255" y="3372738"/>
                  <a:pt x="5122370" y="3364766"/>
                  <a:pt x="5130794" y="3364691"/>
                </a:cubicBezTo>
                <a:cubicBezTo>
                  <a:pt x="5130117" y="3370256"/>
                  <a:pt x="5115827" y="3378530"/>
                  <a:pt x="5133501" y="3377928"/>
                </a:cubicBezTo>
                <a:cubicBezTo>
                  <a:pt x="5127635" y="3378906"/>
                  <a:pt x="5127184" y="3380711"/>
                  <a:pt x="5126281" y="3382441"/>
                </a:cubicBezTo>
                <a:cubicBezTo>
                  <a:pt x="5151176" y="3376724"/>
                  <a:pt x="5176072" y="3370181"/>
                  <a:pt x="5201494" y="3363036"/>
                </a:cubicBezTo>
                <a:cubicBezTo>
                  <a:pt x="5200290" y="3362208"/>
                  <a:pt x="5199162" y="3361231"/>
                  <a:pt x="5198034" y="3360103"/>
                </a:cubicBezTo>
                <a:cubicBezTo>
                  <a:pt x="5205931" y="3357470"/>
                  <a:pt x="5215634" y="3357019"/>
                  <a:pt x="5221275" y="3357395"/>
                </a:cubicBezTo>
                <a:cubicBezTo>
                  <a:pt x="5232406" y="3354236"/>
                  <a:pt x="5243613" y="3350851"/>
                  <a:pt x="5254970" y="3347467"/>
                </a:cubicBezTo>
                <a:cubicBezTo>
                  <a:pt x="5256625" y="3341224"/>
                  <a:pt x="5263845" y="3341901"/>
                  <a:pt x="5272269" y="3342277"/>
                </a:cubicBezTo>
                <a:cubicBezTo>
                  <a:pt x="5276105" y="3341149"/>
                  <a:pt x="5280016" y="3339946"/>
                  <a:pt x="5283927" y="3338742"/>
                </a:cubicBezTo>
                <a:cubicBezTo>
                  <a:pt x="5283025" y="3337388"/>
                  <a:pt x="5281521" y="3336410"/>
                  <a:pt x="5279189" y="3336035"/>
                </a:cubicBezTo>
                <a:cubicBezTo>
                  <a:pt x="5286559" y="3334455"/>
                  <a:pt x="5292652" y="3333928"/>
                  <a:pt x="5296187" y="3334981"/>
                </a:cubicBezTo>
                <a:cubicBezTo>
                  <a:pt x="5317021" y="3328664"/>
                  <a:pt x="5338607" y="3322120"/>
                  <a:pt x="5361096" y="3315502"/>
                </a:cubicBezTo>
                <a:cubicBezTo>
                  <a:pt x="5361096" y="3315426"/>
                  <a:pt x="5361096" y="3315276"/>
                  <a:pt x="5361096" y="3315200"/>
                </a:cubicBezTo>
                <a:cubicBezTo>
                  <a:pt x="5361847" y="3315125"/>
                  <a:pt x="5362450" y="3314975"/>
                  <a:pt x="5363202" y="3314900"/>
                </a:cubicBezTo>
                <a:cubicBezTo>
                  <a:pt x="5369670" y="3312944"/>
                  <a:pt x="5376289" y="3311064"/>
                  <a:pt x="5382983" y="3309108"/>
                </a:cubicBezTo>
                <a:cubicBezTo>
                  <a:pt x="5383358" y="3308281"/>
                  <a:pt x="5383961" y="3307454"/>
                  <a:pt x="5384562" y="3306476"/>
                </a:cubicBezTo>
                <a:cubicBezTo>
                  <a:pt x="5375236" y="3302414"/>
                  <a:pt x="5366736" y="3297977"/>
                  <a:pt x="5358914" y="3293840"/>
                </a:cubicBezTo>
                <a:cubicBezTo>
                  <a:pt x="5353650" y="3292862"/>
                  <a:pt x="5347858" y="3292336"/>
                  <a:pt x="5346279" y="3288876"/>
                </a:cubicBezTo>
                <a:lnTo>
                  <a:pt x="5348535" y="3288349"/>
                </a:lnTo>
                <a:cubicBezTo>
                  <a:pt x="5344774" y="3286319"/>
                  <a:pt x="5341164" y="3284439"/>
                  <a:pt x="5337780" y="3282859"/>
                </a:cubicBezTo>
                <a:cubicBezTo>
                  <a:pt x="5331612" y="3283912"/>
                  <a:pt x="5326121" y="3284514"/>
                  <a:pt x="5326423" y="3281279"/>
                </a:cubicBezTo>
                <a:cubicBezTo>
                  <a:pt x="5327325" y="3280603"/>
                  <a:pt x="5328529" y="3280001"/>
                  <a:pt x="5329882" y="3279474"/>
                </a:cubicBezTo>
                <a:cubicBezTo>
                  <a:pt x="5326949" y="3278421"/>
                  <a:pt x="5324090" y="3277519"/>
                  <a:pt x="5321383" y="3277067"/>
                </a:cubicBezTo>
                <a:close/>
                <a:moveTo>
                  <a:pt x="5488356" y="3261348"/>
                </a:moveTo>
                <a:cubicBezTo>
                  <a:pt x="5479480" y="3262927"/>
                  <a:pt x="5470380" y="3264582"/>
                  <a:pt x="5463385" y="3264808"/>
                </a:cubicBezTo>
                <a:cubicBezTo>
                  <a:pt x="5467371" y="3268568"/>
                  <a:pt x="5455262" y="3270299"/>
                  <a:pt x="5451652" y="3273081"/>
                </a:cubicBezTo>
                <a:cubicBezTo>
                  <a:pt x="5453005" y="3271427"/>
                  <a:pt x="5451803" y="3270825"/>
                  <a:pt x="5449772" y="3270675"/>
                </a:cubicBezTo>
                <a:lnTo>
                  <a:pt x="5452103" y="3276316"/>
                </a:lnTo>
                <a:close/>
                <a:moveTo>
                  <a:pt x="5486250" y="3250442"/>
                </a:moveTo>
                <a:cubicBezTo>
                  <a:pt x="5483993" y="3252097"/>
                  <a:pt x="5481135" y="3253977"/>
                  <a:pt x="5479405" y="3255557"/>
                </a:cubicBezTo>
                <a:cubicBezTo>
                  <a:pt x="5477751" y="3250593"/>
                  <a:pt x="5450223" y="3266237"/>
                  <a:pt x="5461881" y="3258264"/>
                </a:cubicBezTo>
                <a:cubicBezTo>
                  <a:pt x="5465566" y="3256685"/>
                  <a:pt x="5468950" y="3255105"/>
                  <a:pt x="5471658" y="3253376"/>
                </a:cubicBezTo>
                <a:lnTo>
                  <a:pt x="5446838" y="3263605"/>
                </a:lnTo>
                <a:lnTo>
                  <a:pt x="5448869" y="3268418"/>
                </a:lnTo>
                <a:cubicBezTo>
                  <a:pt x="5455563" y="3269321"/>
                  <a:pt x="5458196" y="3261498"/>
                  <a:pt x="5466920" y="3260446"/>
                </a:cubicBezTo>
                <a:cubicBezTo>
                  <a:pt x="5470154" y="3264206"/>
                  <a:pt x="5478653" y="3260671"/>
                  <a:pt x="5488957" y="3257061"/>
                </a:cubicBezTo>
                <a:close/>
                <a:moveTo>
                  <a:pt x="1563525" y="3250442"/>
                </a:moveTo>
                <a:lnTo>
                  <a:pt x="1564121" y="3250534"/>
                </a:lnTo>
                <a:lnTo>
                  <a:pt x="1558937" y="3251871"/>
                </a:lnTo>
                <a:lnTo>
                  <a:pt x="1558125" y="3251741"/>
                </a:lnTo>
                <a:close/>
                <a:moveTo>
                  <a:pt x="1540962" y="3244501"/>
                </a:moveTo>
                <a:cubicBezTo>
                  <a:pt x="1531709" y="3243598"/>
                  <a:pt x="1541714" y="3249314"/>
                  <a:pt x="1545323" y="3249690"/>
                </a:cubicBezTo>
                <a:lnTo>
                  <a:pt x="1558125" y="3251741"/>
                </a:lnTo>
                <a:lnTo>
                  <a:pt x="1547072" y="3254400"/>
                </a:lnTo>
                <a:cubicBezTo>
                  <a:pt x="1539249" y="3254109"/>
                  <a:pt x="1530844" y="3252812"/>
                  <a:pt x="1527121" y="3252323"/>
                </a:cubicBezTo>
                <a:cubicBezTo>
                  <a:pt x="1531033" y="3251044"/>
                  <a:pt x="1527948" y="3239837"/>
                  <a:pt x="1540962" y="3244501"/>
                </a:cubicBezTo>
                <a:close/>
                <a:moveTo>
                  <a:pt x="1978774" y="3242996"/>
                </a:moveTo>
                <a:cubicBezTo>
                  <a:pt x="1969072" y="3245629"/>
                  <a:pt x="1952450" y="3245629"/>
                  <a:pt x="1946809" y="3249840"/>
                </a:cubicBezTo>
                <a:cubicBezTo>
                  <a:pt x="1967267" y="3249615"/>
                  <a:pt x="1978849" y="3246080"/>
                  <a:pt x="1989454" y="3243372"/>
                </a:cubicBezTo>
                <a:cubicBezTo>
                  <a:pt x="1985844" y="3243222"/>
                  <a:pt x="1982309" y="3243147"/>
                  <a:pt x="1978774" y="3242996"/>
                </a:cubicBezTo>
                <a:close/>
                <a:moveTo>
                  <a:pt x="2056996" y="3240589"/>
                </a:moveTo>
                <a:cubicBezTo>
                  <a:pt x="2052633" y="3241041"/>
                  <a:pt x="2048346" y="3241417"/>
                  <a:pt x="2043984" y="3241793"/>
                </a:cubicBezTo>
                <a:cubicBezTo>
                  <a:pt x="2044811" y="3244049"/>
                  <a:pt x="2044585" y="3247509"/>
                  <a:pt x="2054890" y="3248336"/>
                </a:cubicBezTo>
                <a:cubicBezTo>
                  <a:pt x="2060606" y="3245779"/>
                  <a:pt x="2058199" y="3242921"/>
                  <a:pt x="2056996" y="3240589"/>
                </a:cubicBezTo>
                <a:close/>
                <a:moveTo>
                  <a:pt x="1901982" y="3235475"/>
                </a:moveTo>
                <a:cubicBezTo>
                  <a:pt x="1899425" y="3238483"/>
                  <a:pt x="1891452" y="3241492"/>
                  <a:pt x="1888293" y="3243072"/>
                </a:cubicBezTo>
                <a:cubicBezTo>
                  <a:pt x="1909729" y="3247208"/>
                  <a:pt x="1937182" y="3243523"/>
                  <a:pt x="1958918" y="3241868"/>
                </a:cubicBezTo>
                <a:cubicBezTo>
                  <a:pt x="1944327" y="3240740"/>
                  <a:pt x="1929736" y="3239160"/>
                  <a:pt x="1915144" y="3237280"/>
                </a:cubicBezTo>
                <a:cubicBezTo>
                  <a:pt x="1911684" y="3237656"/>
                  <a:pt x="1908526" y="3238032"/>
                  <a:pt x="1906344" y="3238107"/>
                </a:cubicBezTo>
                <a:cubicBezTo>
                  <a:pt x="1906645" y="3237431"/>
                  <a:pt x="1907247" y="3236904"/>
                  <a:pt x="1907924" y="3236378"/>
                </a:cubicBezTo>
                <a:cubicBezTo>
                  <a:pt x="1905968" y="3236077"/>
                  <a:pt x="1903937" y="3235776"/>
                  <a:pt x="1901982" y="3235475"/>
                </a:cubicBezTo>
                <a:close/>
                <a:moveTo>
                  <a:pt x="2099792" y="3233369"/>
                </a:moveTo>
                <a:cubicBezTo>
                  <a:pt x="2089337" y="3235700"/>
                  <a:pt x="2078958" y="3237506"/>
                  <a:pt x="2068578" y="3239010"/>
                </a:cubicBezTo>
                <a:cubicBezTo>
                  <a:pt x="2072038" y="3241417"/>
                  <a:pt x="2068879" y="3244575"/>
                  <a:pt x="2072941" y="3246682"/>
                </a:cubicBezTo>
                <a:cubicBezTo>
                  <a:pt x="2090240" y="3245704"/>
                  <a:pt x="2103553" y="3240439"/>
                  <a:pt x="2082042" y="3238258"/>
                </a:cubicBezTo>
                <a:cubicBezTo>
                  <a:pt x="2093173" y="3238559"/>
                  <a:pt x="2100694" y="3237280"/>
                  <a:pt x="2104530" y="3234723"/>
                </a:cubicBezTo>
                <a:cubicBezTo>
                  <a:pt x="2101672" y="3234723"/>
                  <a:pt x="2100694" y="3234121"/>
                  <a:pt x="2099792" y="3233369"/>
                </a:cubicBezTo>
                <a:close/>
                <a:moveTo>
                  <a:pt x="1374666" y="3165226"/>
                </a:moveTo>
                <a:cubicBezTo>
                  <a:pt x="1374515" y="3165377"/>
                  <a:pt x="1374515" y="3165527"/>
                  <a:pt x="1374439" y="3165753"/>
                </a:cubicBezTo>
                <a:cubicBezTo>
                  <a:pt x="1376772" y="3165903"/>
                  <a:pt x="1379178" y="3166129"/>
                  <a:pt x="1381509" y="3166354"/>
                </a:cubicBezTo>
                <a:cubicBezTo>
                  <a:pt x="1379254" y="3165978"/>
                  <a:pt x="1376847" y="3165602"/>
                  <a:pt x="1374666" y="3165226"/>
                </a:cubicBezTo>
                <a:close/>
                <a:moveTo>
                  <a:pt x="1292758" y="3165151"/>
                </a:moveTo>
                <a:lnTo>
                  <a:pt x="1288999" y="3166730"/>
                </a:lnTo>
                <a:cubicBezTo>
                  <a:pt x="1295316" y="3166881"/>
                  <a:pt x="1303965" y="3168009"/>
                  <a:pt x="1306147" y="3166354"/>
                </a:cubicBezTo>
                <a:cubicBezTo>
                  <a:pt x="1301709" y="3165978"/>
                  <a:pt x="1297271" y="3165602"/>
                  <a:pt x="1292758" y="3165151"/>
                </a:cubicBezTo>
                <a:close/>
                <a:moveTo>
                  <a:pt x="1361126" y="3164399"/>
                </a:moveTo>
                <a:cubicBezTo>
                  <a:pt x="1360902" y="3164399"/>
                  <a:pt x="1360675" y="3164474"/>
                  <a:pt x="1360451" y="3164549"/>
                </a:cubicBezTo>
                <a:cubicBezTo>
                  <a:pt x="1361729" y="3164699"/>
                  <a:pt x="1363082" y="3164775"/>
                  <a:pt x="1364361" y="3164925"/>
                </a:cubicBezTo>
                <a:cubicBezTo>
                  <a:pt x="1363459" y="3164699"/>
                  <a:pt x="1362405" y="3164474"/>
                  <a:pt x="1361126" y="3164399"/>
                </a:cubicBezTo>
                <a:close/>
                <a:moveTo>
                  <a:pt x="1250940" y="3160337"/>
                </a:moveTo>
                <a:cubicBezTo>
                  <a:pt x="1248083" y="3160713"/>
                  <a:pt x="1245449" y="3161315"/>
                  <a:pt x="1243193" y="3162293"/>
                </a:cubicBezTo>
                <a:cubicBezTo>
                  <a:pt x="1247555" y="3164775"/>
                  <a:pt x="1247179" y="3168761"/>
                  <a:pt x="1256430" y="3169814"/>
                </a:cubicBezTo>
                <a:cubicBezTo>
                  <a:pt x="1259440" y="3167708"/>
                  <a:pt x="1266283" y="3167257"/>
                  <a:pt x="1274707" y="3167558"/>
                </a:cubicBezTo>
                <a:cubicBezTo>
                  <a:pt x="1274557" y="3167859"/>
                  <a:pt x="1274632" y="3168084"/>
                  <a:pt x="1274632" y="3168385"/>
                </a:cubicBezTo>
                <a:cubicBezTo>
                  <a:pt x="1275534" y="3166730"/>
                  <a:pt x="1276437" y="3165151"/>
                  <a:pt x="1277264" y="3163572"/>
                </a:cubicBezTo>
                <a:cubicBezTo>
                  <a:pt x="1268690" y="3162669"/>
                  <a:pt x="1259891" y="3161541"/>
                  <a:pt x="1250940" y="3160337"/>
                </a:cubicBezTo>
                <a:close/>
                <a:moveTo>
                  <a:pt x="1311937" y="3157253"/>
                </a:moveTo>
                <a:lnTo>
                  <a:pt x="1310508" y="3157855"/>
                </a:lnTo>
                <a:cubicBezTo>
                  <a:pt x="1310810" y="3157931"/>
                  <a:pt x="1311035" y="3158006"/>
                  <a:pt x="1311411" y="3158081"/>
                </a:cubicBezTo>
                <a:cubicBezTo>
                  <a:pt x="1311486" y="3157780"/>
                  <a:pt x="1311712" y="3157555"/>
                  <a:pt x="1311937" y="3157253"/>
                </a:cubicBezTo>
                <a:close/>
                <a:moveTo>
                  <a:pt x="1426336" y="3139729"/>
                </a:moveTo>
                <a:cubicBezTo>
                  <a:pt x="1426111" y="3139804"/>
                  <a:pt x="1425810" y="3139804"/>
                  <a:pt x="1425509" y="3139879"/>
                </a:cubicBezTo>
                <a:cubicBezTo>
                  <a:pt x="1425509" y="3140932"/>
                  <a:pt x="1427164" y="3141384"/>
                  <a:pt x="1429269" y="3141684"/>
                </a:cubicBezTo>
                <a:cubicBezTo>
                  <a:pt x="1428292" y="3141008"/>
                  <a:pt x="1427315" y="3140406"/>
                  <a:pt x="1426336" y="3139729"/>
                </a:cubicBezTo>
                <a:close/>
                <a:moveTo>
                  <a:pt x="7211105" y="3135592"/>
                </a:moveTo>
                <a:cubicBezTo>
                  <a:pt x="7182374" y="3137623"/>
                  <a:pt x="7156425" y="3150710"/>
                  <a:pt x="7130477" y="3164625"/>
                </a:cubicBezTo>
                <a:cubicBezTo>
                  <a:pt x="7145972" y="3159811"/>
                  <a:pt x="7182374" y="3152440"/>
                  <a:pt x="7173499" y="3148754"/>
                </a:cubicBezTo>
                <a:cubicBezTo>
                  <a:pt x="7185383" y="3145220"/>
                  <a:pt x="7198094" y="3140707"/>
                  <a:pt x="7211105" y="3135592"/>
                </a:cubicBezTo>
                <a:close/>
                <a:moveTo>
                  <a:pt x="1636706" y="3134013"/>
                </a:moveTo>
                <a:cubicBezTo>
                  <a:pt x="1643551" y="3137999"/>
                  <a:pt x="1650621" y="3141684"/>
                  <a:pt x="1657691" y="3145295"/>
                </a:cubicBezTo>
                <a:cubicBezTo>
                  <a:pt x="1657841" y="3145069"/>
                  <a:pt x="1657916" y="3144768"/>
                  <a:pt x="1657992" y="3144542"/>
                </a:cubicBezTo>
                <a:cubicBezTo>
                  <a:pt x="1650545" y="3141610"/>
                  <a:pt x="1653554" y="3136495"/>
                  <a:pt x="1636706" y="3134013"/>
                </a:cubicBezTo>
                <a:close/>
                <a:moveTo>
                  <a:pt x="1381360" y="3128673"/>
                </a:moveTo>
                <a:lnTo>
                  <a:pt x="1365338" y="3135291"/>
                </a:lnTo>
                <a:cubicBezTo>
                  <a:pt x="1363684" y="3137472"/>
                  <a:pt x="1364210" y="3137172"/>
                  <a:pt x="1366617" y="3141384"/>
                </a:cubicBezTo>
                <a:cubicBezTo>
                  <a:pt x="1364663" y="3139804"/>
                  <a:pt x="1362330" y="3138601"/>
                  <a:pt x="1359848" y="3137548"/>
                </a:cubicBezTo>
                <a:lnTo>
                  <a:pt x="1319308" y="3154245"/>
                </a:lnTo>
                <a:cubicBezTo>
                  <a:pt x="1325175" y="3153568"/>
                  <a:pt x="1333750" y="3154095"/>
                  <a:pt x="1343301" y="3154997"/>
                </a:cubicBezTo>
                <a:cubicBezTo>
                  <a:pt x="1341872" y="3149281"/>
                  <a:pt x="1351424" y="3148378"/>
                  <a:pt x="1357291" y="3145821"/>
                </a:cubicBezTo>
                <a:cubicBezTo>
                  <a:pt x="1377223" y="3157855"/>
                  <a:pt x="1417085" y="3152966"/>
                  <a:pt x="1442808" y="3150936"/>
                </a:cubicBezTo>
                <a:cubicBezTo>
                  <a:pt x="1441981" y="3150334"/>
                  <a:pt x="1441079" y="3149732"/>
                  <a:pt x="1440175" y="3149131"/>
                </a:cubicBezTo>
                <a:cubicBezTo>
                  <a:pt x="1437844" y="3148604"/>
                  <a:pt x="1434911" y="3148153"/>
                  <a:pt x="1434308" y="3147100"/>
                </a:cubicBezTo>
                <a:cubicBezTo>
                  <a:pt x="1435287" y="3147100"/>
                  <a:pt x="1436115" y="3147025"/>
                  <a:pt x="1437092" y="3147025"/>
                </a:cubicBezTo>
                <a:cubicBezTo>
                  <a:pt x="1435437" y="3145896"/>
                  <a:pt x="1433782" y="3144768"/>
                  <a:pt x="1432127" y="3143640"/>
                </a:cubicBezTo>
                <a:cubicBezTo>
                  <a:pt x="1428367" y="3143415"/>
                  <a:pt x="1424606" y="3143189"/>
                  <a:pt x="1420845" y="3142963"/>
                </a:cubicBezTo>
                <a:cubicBezTo>
                  <a:pt x="1419492" y="3140030"/>
                  <a:pt x="1422124" y="3138902"/>
                  <a:pt x="1423554" y="3137924"/>
                </a:cubicBezTo>
                <a:cubicBezTo>
                  <a:pt x="1419266" y="3135066"/>
                  <a:pt x="1414904" y="3132358"/>
                  <a:pt x="1410618" y="3129726"/>
                </a:cubicBezTo>
                <a:cubicBezTo>
                  <a:pt x="1411670" y="3130478"/>
                  <a:pt x="1411069" y="3131380"/>
                  <a:pt x="1407759" y="3132208"/>
                </a:cubicBezTo>
                <a:cubicBezTo>
                  <a:pt x="1402418" y="3127093"/>
                  <a:pt x="1385044" y="3133712"/>
                  <a:pt x="1381360" y="3128673"/>
                </a:cubicBezTo>
                <a:close/>
                <a:moveTo>
                  <a:pt x="1622491" y="3114382"/>
                </a:moveTo>
                <a:cubicBezTo>
                  <a:pt x="1621062" y="3117842"/>
                  <a:pt x="1619633" y="3121377"/>
                  <a:pt x="1619408" y="3122355"/>
                </a:cubicBezTo>
                <a:cubicBezTo>
                  <a:pt x="1623695" y="3125739"/>
                  <a:pt x="1628207" y="3128673"/>
                  <a:pt x="1632795" y="3131531"/>
                </a:cubicBezTo>
                <a:cubicBezTo>
                  <a:pt x="1640918" y="3132659"/>
                  <a:pt x="1648966" y="3133787"/>
                  <a:pt x="1655886" y="3134389"/>
                </a:cubicBezTo>
                <a:cubicBezTo>
                  <a:pt x="1648214" y="3131004"/>
                  <a:pt x="1654381" y="3130779"/>
                  <a:pt x="1663633" y="3131155"/>
                </a:cubicBezTo>
                <a:cubicBezTo>
                  <a:pt x="1664084" y="3130177"/>
                  <a:pt x="1664460" y="3129199"/>
                  <a:pt x="1664911" y="3128146"/>
                </a:cubicBezTo>
                <a:cubicBezTo>
                  <a:pt x="1650696" y="3123558"/>
                  <a:pt x="1636631" y="3118970"/>
                  <a:pt x="1622491" y="3114382"/>
                </a:cubicBezTo>
                <a:close/>
                <a:moveTo>
                  <a:pt x="7237562" y="3103834"/>
                </a:moveTo>
                <a:cubicBezTo>
                  <a:pt x="7228236" y="3105620"/>
                  <a:pt x="7221486" y="3112765"/>
                  <a:pt x="7220959" y="3131606"/>
                </a:cubicBezTo>
                <a:cubicBezTo>
                  <a:pt x="7221861" y="3131230"/>
                  <a:pt x="7222688" y="3130929"/>
                  <a:pt x="7223591" y="3130553"/>
                </a:cubicBezTo>
                <a:cubicBezTo>
                  <a:pt x="7239084" y="3124235"/>
                  <a:pt x="7254353" y="3116112"/>
                  <a:pt x="7269621" y="3108215"/>
                </a:cubicBezTo>
                <a:cubicBezTo>
                  <a:pt x="7258790" y="3105620"/>
                  <a:pt x="7246888" y="3102048"/>
                  <a:pt x="7237562" y="3103834"/>
                </a:cubicBezTo>
                <a:close/>
                <a:moveTo>
                  <a:pt x="7337839" y="3072038"/>
                </a:moveTo>
                <a:cubicBezTo>
                  <a:pt x="7319563" y="3069330"/>
                  <a:pt x="7302941" y="3069029"/>
                  <a:pt x="7299105" y="3092721"/>
                </a:cubicBezTo>
                <a:cubicBezTo>
                  <a:pt x="7312417" y="3085651"/>
                  <a:pt x="7325429" y="3078656"/>
                  <a:pt x="7337839" y="3072038"/>
                </a:cubicBezTo>
                <a:close/>
                <a:moveTo>
                  <a:pt x="1522007" y="3070703"/>
                </a:moveTo>
                <a:cubicBezTo>
                  <a:pt x="1506194" y="3075234"/>
                  <a:pt x="1489816" y="3087532"/>
                  <a:pt x="1474097" y="3090615"/>
                </a:cubicBezTo>
                <a:cubicBezTo>
                  <a:pt x="1452887" y="3084448"/>
                  <a:pt x="1431751" y="3078130"/>
                  <a:pt x="1410541" y="3071962"/>
                </a:cubicBezTo>
                <a:cubicBezTo>
                  <a:pt x="1406179" y="3088659"/>
                  <a:pt x="1401818" y="3105432"/>
                  <a:pt x="1397379" y="3122205"/>
                </a:cubicBezTo>
                <a:lnTo>
                  <a:pt x="1386399" y="3126717"/>
                </a:lnTo>
                <a:cubicBezTo>
                  <a:pt x="1394897" y="3126341"/>
                  <a:pt x="1407157" y="3127695"/>
                  <a:pt x="1410316" y="3129575"/>
                </a:cubicBezTo>
                <a:cubicBezTo>
                  <a:pt x="1405953" y="3127018"/>
                  <a:pt x="1401666" y="3124461"/>
                  <a:pt x="1397379" y="3122205"/>
                </a:cubicBezTo>
                <a:lnTo>
                  <a:pt x="1474097" y="3090615"/>
                </a:lnTo>
                <a:cubicBezTo>
                  <a:pt x="1479211" y="3101145"/>
                  <a:pt x="1484552" y="3108215"/>
                  <a:pt x="1490042" y="3112652"/>
                </a:cubicBezTo>
                <a:cubicBezTo>
                  <a:pt x="1498842" y="3111976"/>
                  <a:pt x="1507265" y="3109794"/>
                  <a:pt x="1512155" y="3113705"/>
                </a:cubicBezTo>
                <a:cubicBezTo>
                  <a:pt x="1505536" y="3112427"/>
                  <a:pt x="1499067" y="3113931"/>
                  <a:pt x="1493728" y="3115134"/>
                </a:cubicBezTo>
                <a:cubicBezTo>
                  <a:pt x="1516591" y="3128597"/>
                  <a:pt x="1542390" y="3102048"/>
                  <a:pt x="1566533" y="3097384"/>
                </a:cubicBezTo>
                <a:cubicBezTo>
                  <a:pt x="1553070" y="3069405"/>
                  <a:pt x="1537820" y="3066171"/>
                  <a:pt x="1522007" y="3070703"/>
                </a:cubicBezTo>
                <a:close/>
                <a:moveTo>
                  <a:pt x="611932" y="2923567"/>
                </a:moveTo>
                <a:cubicBezTo>
                  <a:pt x="611631" y="2923642"/>
                  <a:pt x="611254" y="2923642"/>
                  <a:pt x="610954" y="2923642"/>
                </a:cubicBezTo>
                <a:cubicBezTo>
                  <a:pt x="611330" y="2923718"/>
                  <a:pt x="611631" y="2923718"/>
                  <a:pt x="612007" y="2923793"/>
                </a:cubicBezTo>
                <a:cubicBezTo>
                  <a:pt x="611932" y="2923718"/>
                  <a:pt x="611932" y="2923642"/>
                  <a:pt x="611932" y="2923567"/>
                </a:cubicBezTo>
                <a:close/>
                <a:moveTo>
                  <a:pt x="2436219" y="2688678"/>
                </a:moveTo>
                <a:cubicBezTo>
                  <a:pt x="2435542" y="2688904"/>
                  <a:pt x="2434865" y="2689054"/>
                  <a:pt x="2434188" y="2689129"/>
                </a:cubicBezTo>
                <a:cubicBezTo>
                  <a:pt x="2435016" y="2689129"/>
                  <a:pt x="2435767" y="2689054"/>
                  <a:pt x="2436595" y="2688978"/>
                </a:cubicBezTo>
                <a:cubicBezTo>
                  <a:pt x="2436519" y="2688904"/>
                  <a:pt x="2436294" y="2688828"/>
                  <a:pt x="2436219" y="2688678"/>
                </a:cubicBezTo>
                <a:close/>
                <a:moveTo>
                  <a:pt x="17168" y="2662854"/>
                </a:moveTo>
                <a:lnTo>
                  <a:pt x="27415" y="2664409"/>
                </a:lnTo>
                <a:lnTo>
                  <a:pt x="17901" y="2663482"/>
                </a:lnTo>
                <a:close/>
                <a:moveTo>
                  <a:pt x="11969" y="2658395"/>
                </a:moveTo>
                <a:lnTo>
                  <a:pt x="17168" y="2662854"/>
                </a:lnTo>
                <a:lnTo>
                  <a:pt x="0" y="2660247"/>
                </a:lnTo>
                <a:cubicBezTo>
                  <a:pt x="2971" y="2656712"/>
                  <a:pt x="7973" y="2656976"/>
                  <a:pt x="11969" y="2658395"/>
                </a:cubicBezTo>
                <a:close/>
                <a:moveTo>
                  <a:pt x="3707664" y="2211838"/>
                </a:moveTo>
                <a:lnTo>
                  <a:pt x="3714522" y="2214238"/>
                </a:lnTo>
                <a:lnTo>
                  <a:pt x="3696410" y="2218372"/>
                </a:lnTo>
                <a:cubicBezTo>
                  <a:pt x="3697952" y="2213634"/>
                  <a:pt x="3703085" y="2211960"/>
                  <a:pt x="3707664" y="2211838"/>
                </a:cubicBezTo>
                <a:close/>
                <a:moveTo>
                  <a:pt x="3728505" y="2211046"/>
                </a:moveTo>
                <a:lnTo>
                  <a:pt x="3715589" y="2214611"/>
                </a:lnTo>
                <a:lnTo>
                  <a:pt x="3714522" y="2214238"/>
                </a:lnTo>
                <a:close/>
                <a:moveTo>
                  <a:pt x="4431484" y="2140499"/>
                </a:moveTo>
                <a:cubicBezTo>
                  <a:pt x="4425147" y="2141580"/>
                  <a:pt x="4418340" y="2142971"/>
                  <a:pt x="4415369" y="2141655"/>
                </a:cubicBezTo>
                <a:cubicBezTo>
                  <a:pt x="4415746" y="2142783"/>
                  <a:pt x="4416197" y="2143911"/>
                  <a:pt x="4416573" y="2145115"/>
                </a:cubicBezTo>
                <a:cubicBezTo>
                  <a:pt x="4414768" y="2145716"/>
                  <a:pt x="4412962" y="2146243"/>
                  <a:pt x="4411157" y="2146844"/>
                </a:cubicBezTo>
                <a:cubicBezTo>
                  <a:pt x="4412888" y="2149477"/>
                  <a:pt x="4416121" y="2151207"/>
                  <a:pt x="4422364" y="2150680"/>
                </a:cubicBezTo>
                <a:cubicBezTo>
                  <a:pt x="4424319" y="2147145"/>
                  <a:pt x="4444778" y="2145039"/>
                  <a:pt x="4444778" y="2141203"/>
                </a:cubicBezTo>
                <a:cubicBezTo>
                  <a:pt x="4443687" y="2138646"/>
                  <a:pt x="4437820" y="2139417"/>
                  <a:pt x="4431484" y="2140499"/>
                </a:cubicBezTo>
                <a:close/>
                <a:moveTo>
                  <a:pt x="4004472" y="2125400"/>
                </a:moveTo>
                <a:cubicBezTo>
                  <a:pt x="3998276" y="2126255"/>
                  <a:pt x="3990793" y="2128568"/>
                  <a:pt x="3985603" y="2130298"/>
                </a:cubicBezTo>
                <a:cubicBezTo>
                  <a:pt x="3989514" y="2133833"/>
                  <a:pt x="4004632" y="2130222"/>
                  <a:pt x="4015613" y="2129245"/>
                </a:cubicBezTo>
                <a:cubicBezTo>
                  <a:pt x="4015576" y="2125146"/>
                  <a:pt x="4010668" y="2124544"/>
                  <a:pt x="4004472" y="2125400"/>
                </a:cubicBezTo>
                <a:close/>
                <a:moveTo>
                  <a:pt x="5039787" y="2118489"/>
                </a:moveTo>
                <a:cubicBezTo>
                  <a:pt x="5036853" y="2123303"/>
                  <a:pt x="5026549" y="2127665"/>
                  <a:pt x="5015342" y="2132027"/>
                </a:cubicBezTo>
                <a:cubicBezTo>
                  <a:pt x="5017749" y="2132705"/>
                  <a:pt x="5020005" y="2133081"/>
                  <a:pt x="5022261" y="2133306"/>
                </a:cubicBezTo>
                <a:cubicBezTo>
                  <a:pt x="5031363" y="2130222"/>
                  <a:pt x="5040614" y="2127741"/>
                  <a:pt x="5048661" y="2126011"/>
                </a:cubicBezTo>
                <a:cubicBezTo>
                  <a:pt x="5050767" y="2124657"/>
                  <a:pt x="5052798" y="2123152"/>
                  <a:pt x="5054679" y="2121498"/>
                </a:cubicBezTo>
                <a:cubicBezTo>
                  <a:pt x="5037530" y="2126612"/>
                  <a:pt x="5047383" y="2116308"/>
                  <a:pt x="5039787" y="2118489"/>
                </a:cubicBezTo>
                <a:close/>
                <a:moveTo>
                  <a:pt x="4661616" y="2103672"/>
                </a:moveTo>
                <a:cubicBezTo>
                  <a:pt x="4655900" y="2105477"/>
                  <a:pt x="4651086" y="2107508"/>
                  <a:pt x="4648680" y="2109689"/>
                </a:cubicBezTo>
                <a:cubicBezTo>
                  <a:pt x="4661090" y="2110366"/>
                  <a:pt x="4657554" y="2113149"/>
                  <a:pt x="4657028" y="2120219"/>
                </a:cubicBezTo>
                <a:cubicBezTo>
                  <a:pt x="4667859" y="2117211"/>
                  <a:pt x="4674402" y="2114127"/>
                  <a:pt x="4679592" y="2111946"/>
                </a:cubicBezTo>
                <a:cubicBezTo>
                  <a:pt x="4667709" y="2110742"/>
                  <a:pt x="4661917" y="2110065"/>
                  <a:pt x="4656201" y="2109464"/>
                </a:cubicBezTo>
                <a:cubicBezTo>
                  <a:pt x="4658006" y="2107659"/>
                  <a:pt x="4659736" y="2105553"/>
                  <a:pt x="4661616" y="2103672"/>
                </a:cubicBezTo>
                <a:close/>
                <a:moveTo>
                  <a:pt x="4530220" y="2087803"/>
                </a:moveTo>
                <a:cubicBezTo>
                  <a:pt x="4529280" y="2090548"/>
                  <a:pt x="4531931" y="2090717"/>
                  <a:pt x="4535437" y="2090256"/>
                </a:cubicBezTo>
                <a:lnTo>
                  <a:pt x="4538016" y="2089926"/>
                </a:lnTo>
                <a:lnTo>
                  <a:pt x="4507882" y="2097580"/>
                </a:lnTo>
                <a:cubicBezTo>
                  <a:pt x="4516530" y="2094421"/>
                  <a:pt x="4514876" y="2090510"/>
                  <a:pt x="4530220" y="2087803"/>
                </a:cubicBezTo>
                <a:close/>
                <a:moveTo>
                  <a:pt x="4548924" y="2087156"/>
                </a:moveTo>
                <a:lnTo>
                  <a:pt x="4545788" y="2088931"/>
                </a:lnTo>
                <a:lnTo>
                  <a:pt x="4538016" y="2089926"/>
                </a:lnTo>
                <a:close/>
                <a:moveTo>
                  <a:pt x="4715084" y="2086690"/>
                </a:moveTo>
                <a:cubicBezTo>
                  <a:pt x="4711910" y="2085800"/>
                  <a:pt x="4706424" y="2086185"/>
                  <a:pt x="4697944" y="2088554"/>
                </a:cubicBezTo>
                <a:cubicBezTo>
                  <a:pt x="4704036" y="2092917"/>
                  <a:pt x="4685083" y="2096828"/>
                  <a:pt x="4668611" y="2101566"/>
                </a:cubicBezTo>
                <a:cubicBezTo>
                  <a:pt x="4670717" y="2103447"/>
                  <a:pt x="4674177" y="2106906"/>
                  <a:pt x="4679968" y="2111795"/>
                </a:cubicBezTo>
                <a:cubicBezTo>
                  <a:pt x="4686437" y="2109088"/>
                  <a:pt x="4690949" y="2107884"/>
                  <a:pt x="4699674" y="2109990"/>
                </a:cubicBezTo>
                <a:cubicBezTo>
                  <a:pt x="4713325" y="2103504"/>
                  <a:pt x="4724607" y="2089359"/>
                  <a:pt x="4715084" y="2086690"/>
                </a:cubicBezTo>
                <a:close/>
                <a:moveTo>
                  <a:pt x="4724419" y="2081936"/>
                </a:moveTo>
                <a:cubicBezTo>
                  <a:pt x="4723441" y="2082462"/>
                  <a:pt x="4722538" y="2082989"/>
                  <a:pt x="4721711" y="2083515"/>
                </a:cubicBezTo>
                <a:cubicBezTo>
                  <a:pt x="4722840" y="2083967"/>
                  <a:pt x="4724118" y="2084268"/>
                  <a:pt x="4725321" y="2084643"/>
                </a:cubicBezTo>
                <a:cubicBezTo>
                  <a:pt x="4725021" y="2083741"/>
                  <a:pt x="4724720" y="2082913"/>
                  <a:pt x="4724419" y="2081936"/>
                </a:cubicBezTo>
                <a:close/>
                <a:moveTo>
                  <a:pt x="4700806" y="2074355"/>
                </a:moveTo>
                <a:cubicBezTo>
                  <a:pt x="4692143" y="2073357"/>
                  <a:pt x="4672597" y="2081974"/>
                  <a:pt x="4666505" y="2086148"/>
                </a:cubicBezTo>
                <a:cubicBezTo>
                  <a:pt x="4665903" y="2090660"/>
                  <a:pt x="4687415" y="2079153"/>
                  <a:pt x="4682149" y="2087276"/>
                </a:cubicBezTo>
                <a:cubicBezTo>
                  <a:pt x="4687113" y="2084343"/>
                  <a:pt x="4693958" y="2081635"/>
                  <a:pt x="4704939" y="2079078"/>
                </a:cubicBezTo>
                <a:cubicBezTo>
                  <a:pt x="4705372" y="2076089"/>
                  <a:pt x="4703693" y="2074688"/>
                  <a:pt x="4700806" y="2074355"/>
                </a:cubicBezTo>
                <a:close/>
                <a:moveTo>
                  <a:pt x="4198456" y="2063885"/>
                </a:moveTo>
                <a:cubicBezTo>
                  <a:pt x="4179653" y="2068172"/>
                  <a:pt x="4168972" y="2073587"/>
                  <a:pt x="4162730" y="2079454"/>
                </a:cubicBezTo>
                <a:cubicBezTo>
                  <a:pt x="4178599" y="2079755"/>
                  <a:pt x="4186045" y="2073813"/>
                  <a:pt x="4200561" y="2070503"/>
                </a:cubicBezTo>
                <a:close/>
                <a:moveTo>
                  <a:pt x="4994982" y="2061856"/>
                </a:moveTo>
                <a:lnTo>
                  <a:pt x="4980697" y="2067232"/>
                </a:lnTo>
                <a:cubicBezTo>
                  <a:pt x="4977397" y="2068643"/>
                  <a:pt x="4975178" y="2069037"/>
                  <a:pt x="4972095" y="2066818"/>
                </a:cubicBezTo>
                <a:close/>
                <a:moveTo>
                  <a:pt x="4995787" y="2061553"/>
                </a:moveTo>
                <a:lnTo>
                  <a:pt x="4995827" y="2061673"/>
                </a:lnTo>
                <a:lnTo>
                  <a:pt x="4994982" y="2061856"/>
                </a:lnTo>
                <a:close/>
                <a:moveTo>
                  <a:pt x="5239313" y="2059669"/>
                </a:moveTo>
                <a:cubicBezTo>
                  <a:pt x="5229883" y="2059842"/>
                  <a:pt x="5213735" y="2069206"/>
                  <a:pt x="5193822" y="2074339"/>
                </a:cubicBezTo>
                <a:cubicBezTo>
                  <a:pt x="5202547" y="2077724"/>
                  <a:pt x="5232030" y="2064562"/>
                  <a:pt x="5246396" y="2063057"/>
                </a:cubicBezTo>
                <a:cubicBezTo>
                  <a:pt x="5244854" y="2060575"/>
                  <a:pt x="5242457" y="2059612"/>
                  <a:pt x="5239313" y="2059669"/>
                </a:cubicBezTo>
                <a:close/>
                <a:moveTo>
                  <a:pt x="5528595" y="2048993"/>
                </a:moveTo>
                <a:cubicBezTo>
                  <a:pt x="5526187" y="2049369"/>
                  <a:pt x="5523329" y="2049895"/>
                  <a:pt x="5519870" y="2050873"/>
                </a:cubicBezTo>
                <a:cubicBezTo>
                  <a:pt x="5520096" y="2051625"/>
                  <a:pt x="5519419" y="2052377"/>
                  <a:pt x="5518591" y="2053129"/>
                </a:cubicBezTo>
                <a:cubicBezTo>
                  <a:pt x="5521901" y="2051776"/>
                  <a:pt x="5525210" y="2050346"/>
                  <a:pt x="5528595" y="2048993"/>
                </a:cubicBezTo>
                <a:close/>
                <a:moveTo>
                  <a:pt x="4419807" y="2043652"/>
                </a:moveTo>
                <a:cubicBezTo>
                  <a:pt x="4399950" y="2048692"/>
                  <a:pt x="4390549" y="2054709"/>
                  <a:pt x="4372949" y="2055762"/>
                </a:cubicBezTo>
                <a:cubicBezTo>
                  <a:pt x="4363247" y="2062531"/>
                  <a:pt x="4376484" y="2061854"/>
                  <a:pt x="4376635" y="2067645"/>
                </a:cubicBezTo>
                <a:cubicBezTo>
                  <a:pt x="4397318" y="2060951"/>
                  <a:pt x="4387841" y="2061102"/>
                  <a:pt x="4413564" y="2056213"/>
                </a:cubicBezTo>
                <a:cubicBezTo>
                  <a:pt x="4418904" y="2048165"/>
                  <a:pt x="4397318" y="2059372"/>
                  <a:pt x="4397920" y="2054709"/>
                </a:cubicBezTo>
                <a:cubicBezTo>
                  <a:pt x="4395664" y="2050196"/>
                  <a:pt x="4429284" y="2048917"/>
                  <a:pt x="4419807" y="2043652"/>
                </a:cubicBezTo>
                <a:close/>
                <a:moveTo>
                  <a:pt x="5093263" y="2035680"/>
                </a:moveTo>
                <a:cubicBezTo>
                  <a:pt x="5088524" y="2039290"/>
                  <a:pt x="5077693" y="2042900"/>
                  <a:pt x="5066262" y="2046210"/>
                </a:cubicBezTo>
                <a:cubicBezTo>
                  <a:pt x="5069194" y="2046811"/>
                  <a:pt x="5072052" y="2047488"/>
                  <a:pt x="5072654" y="2049895"/>
                </a:cubicBezTo>
                <a:cubicBezTo>
                  <a:pt x="5088600" y="2045382"/>
                  <a:pt x="5098678" y="2040794"/>
                  <a:pt x="5093263" y="2035680"/>
                </a:cubicBezTo>
                <a:close/>
                <a:moveTo>
                  <a:pt x="4604530" y="2035454"/>
                </a:moveTo>
                <a:cubicBezTo>
                  <a:pt x="4599791" y="2038989"/>
                  <a:pt x="4593173" y="2040870"/>
                  <a:pt x="4587005" y="2042449"/>
                </a:cubicBezTo>
                <a:cubicBezTo>
                  <a:pt x="4581364" y="2045006"/>
                  <a:pt x="4575873" y="2047564"/>
                  <a:pt x="4570684" y="2049670"/>
                </a:cubicBezTo>
                <a:cubicBezTo>
                  <a:pt x="4570082" y="2050497"/>
                  <a:pt x="4569706" y="2051475"/>
                  <a:pt x="4569556" y="2052528"/>
                </a:cubicBezTo>
                <a:cubicBezTo>
                  <a:pt x="4580386" y="2052151"/>
                  <a:pt x="4603402" y="2041697"/>
                  <a:pt x="4604530" y="2035454"/>
                </a:cubicBezTo>
                <a:close/>
                <a:moveTo>
                  <a:pt x="4456119" y="2034019"/>
                </a:moveTo>
                <a:cubicBezTo>
                  <a:pt x="4452694" y="2033993"/>
                  <a:pt x="4448529" y="2034543"/>
                  <a:pt x="4444740" y="2035511"/>
                </a:cubicBezTo>
                <a:cubicBezTo>
                  <a:pt x="4437163" y="2037448"/>
                  <a:pt x="4431089" y="2041058"/>
                  <a:pt x="4435452" y="2045081"/>
                </a:cubicBezTo>
                <a:cubicBezTo>
                  <a:pt x="4440340" y="2041697"/>
                  <a:pt x="4451397" y="2038839"/>
                  <a:pt x="4463054" y="2035981"/>
                </a:cubicBezTo>
                <a:cubicBezTo>
                  <a:pt x="4462227" y="2034646"/>
                  <a:pt x="4459543" y="2034045"/>
                  <a:pt x="4456119" y="2034019"/>
                </a:cubicBezTo>
                <a:close/>
                <a:moveTo>
                  <a:pt x="4330604" y="2022743"/>
                </a:moveTo>
                <a:cubicBezTo>
                  <a:pt x="4325866" y="2024248"/>
                  <a:pt x="4321203" y="2025677"/>
                  <a:pt x="4316615" y="2027030"/>
                </a:cubicBezTo>
                <a:cubicBezTo>
                  <a:pt x="4317668" y="2030114"/>
                  <a:pt x="4318721" y="2033198"/>
                  <a:pt x="4319699" y="2036206"/>
                </a:cubicBezTo>
                <a:cubicBezTo>
                  <a:pt x="4323083" y="2035755"/>
                  <a:pt x="4326693" y="2035003"/>
                  <a:pt x="4330830" y="2033950"/>
                </a:cubicBezTo>
                <a:cubicBezTo>
                  <a:pt x="4325415" y="2032972"/>
                  <a:pt x="4324362" y="2028911"/>
                  <a:pt x="4318872" y="2027933"/>
                </a:cubicBezTo>
                <a:cubicBezTo>
                  <a:pt x="4322857" y="2026504"/>
                  <a:pt x="4326919" y="2025225"/>
                  <a:pt x="4331056" y="2024097"/>
                </a:cubicBezTo>
                <a:cubicBezTo>
                  <a:pt x="4330906" y="2023646"/>
                  <a:pt x="4330755" y="2023194"/>
                  <a:pt x="4330604" y="2022743"/>
                </a:cubicBezTo>
                <a:close/>
                <a:moveTo>
                  <a:pt x="5097474" y="2021991"/>
                </a:moveTo>
                <a:cubicBezTo>
                  <a:pt x="5091081" y="2028083"/>
                  <a:pt x="5082207" y="2030565"/>
                  <a:pt x="5073030" y="2032295"/>
                </a:cubicBezTo>
                <a:cubicBezTo>
                  <a:pt x="5070172" y="2035755"/>
                  <a:pt x="5063628" y="2036582"/>
                  <a:pt x="5049639" y="2042299"/>
                </a:cubicBezTo>
                <a:cubicBezTo>
                  <a:pt x="5048887" y="2046511"/>
                  <a:pt x="5054377" y="2045758"/>
                  <a:pt x="5056484" y="2047488"/>
                </a:cubicBezTo>
                <a:cubicBezTo>
                  <a:pt x="5071978" y="2038463"/>
                  <a:pt x="5075663" y="2039516"/>
                  <a:pt x="5101988" y="2031017"/>
                </a:cubicBezTo>
                <a:cubicBezTo>
                  <a:pt x="5087923" y="2030716"/>
                  <a:pt x="5085817" y="2034025"/>
                  <a:pt x="5098979" y="2022442"/>
                </a:cubicBezTo>
                <a:cubicBezTo>
                  <a:pt x="5098452" y="2022217"/>
                  <a:pt x="5098001" y="2022142"/>
                  <a:pt x="5097474" y="2021991"/>
                </a:cubicBezTo>
                <a:close/>
                <a:moveTo>
                  <a:pt x="4335343" y="2021164"/>
                </a:moveTo>
                <a:cubicBezTo>
                  <a:pt x="4334666" y="2021389"/>
                  <a:pt x="4334064" y="2021540"/>
                  <a:pt x="4333387" y="2021766"/>
                </a:cubicBezTo>
                <a:cubicBezTo>
                  <a:pt x="4333463" y="2021991"/>
                  <a:pt x="4333538" y="2022142"/>
                  <a:pt x="4333613" y="2022367"/>
                </a:cubicBezTo>
                <a:cubicBezTo>
                  <a:pt x="4334214" y="2021991"/>
                  <a:pt x="4334817" y="2021540"/>
                  <a:pt x="4335343" y="2021164"/>
                </a:cubicBezTo>
                <a:close/>
                <a:moveTo>
                  <a:pt x="5122521" y="2019584"/>
                </a:moveTo>
                <a:cubicBezTo>
                  <a:pt x="5117933" y="2021239"/>
                  <a:pt x="5112592" y="2022969"/>
                  <a:pt x="5104846" y="2024473"/>
                </a:cubicBezTo>
                <a:cubicBezTo>
                  <a:pt x="5102890" y="2031618"/>
                  <a:pt x="5113871" y="2027933"/>
                  <a:pt x="5119813" y="2023345"/>
                </a:cubicBezTo>
                <a:cubicBezTo>
                  <a:pt x="5125454" y="2029061"/>
                  <a:pt x="5090103" y="2033273"/>
                  <a:pt x="5099656" y="2039140"/>
                </a:cubicBezTo>
                <a:cubicBezTo>
                  <a:pt x="5116353" y="2034176"/>
                  <a:pt x="5120716" y="2028760"/>
                  <a:pt x="5135231" y="2023872"/>
                </a:cubicBezTo>
                <a:cubicBezTo>
                  <a:pt x="5133501" y="2022593"/>
                  <a:pt x="5125830" y="2025677"/>
                  <a:pt x="5124927" y="2023420"/>
                </a:cubicBezTo>
                <a:cubicBezTo>
                  <a:pt x="5126055" y="2022818"/>
                  <a:pt x="5127410" y="2022217"/>
                  <a:pt x="5128763" y="2021540"/>
                </a:cubicBezTo>
                <a:cubicBezTo>
                  <a:pt x="5126732" y="2020938"/>
                  <a:pt x="5124627" y="2020337"/>
                  <a:pt x="5122521" y="2019584"/>
                </a:cubicBezTo>
                <a:close/>
                <a:moveTo>
                  <a:pt x="4674429" y="2015372"/>
                </a:moveTo>
                <a:cubicBezTo>
                  <a:pt x="4671631" y="2015342"/>
                  <a:pt x="4668117" y="2015989"/>
                  <a:pt x="4664521" y="2017018"/>
                </a:cubicBezTo>
                <a:cubicBezTo>
                  <a:pt x="4657329" y="2019077"/>
                  <a:pt x="4649808" y="2022668"/>
                  <a:pt x="4647025" y="2025451"/>
                </a:cubicBezTo>
                <a:cubicBezTo>
                  <a:pt x="4650184" y="2028459"/>
                  <a:pt x="4670040" y="2019509"/>
                  <a:pt x="4680043" y="2017779"/>
                </a:cubicBezTo>
                <a:cubicBezTo>
                  <a:pt x="4679309" y="2016106"/>
                  <a:pt x="4677227" y="2015401"/>
                  <a:pt x="4674429" y="2015372"/>
                </a:cubicBezTo>
                <a:close/>
                <a:moveTo>
                  <a:pt x="5167422" y="2013417"/>
                </a:moveTo>
                <a:cubicBezTo>
                  <a:pt x="5165467" y="2011311"/>
                  <a:pt x="5153508" y="2017253"/>
                  <a:pt x="5152530" y="2014545"/>
                </a:cubicBezTo>
                <a:cubicBezTo>
                  <a:pt x="5134103" y="2023796"/>
                  <a:pt x="5152530" y="2026353"/>
                  <a:pt x="5119286" y="2036507"/>
                </a:cubicBezTo>
                <a:cubicBezTo>
                  <a:pt x="5121843" y="2037485"/>
                  <a:pt x="5124326" y="2038237"/>
                  <a:pt x="5129665" y="2036959"/>
                </a:cubicBezTo>
                <a:cubicBezTo>
                  <a:pt x="5151928" y="2029513"/>
                  <a:pt x="5143504" y="2020788"/>
                  <a:pt x="5167422" y="2013417"/>
                </a:cubicBezTo>
                <a:close/>
                <a:moveTo>
                  <a:pt x="4710119" y="2002239"/>
                </a:moveTo>
                <a:cubicBezTo>
                  <a:pt x="4706650" y="2001985"/>
                  <a:pt x="4701930" y="2002624"/>
                  <a:pt x="4695988" y="2004166"/>
                </a:cubicBezTo>
                <a:cubicBezTo>
                  <a:pt x="4692604" y="2007249"/>
                  <a:pt x="4691250" y="2010333"/>
                  <a:pt x="4694108" y="2014018"/>
                </a:cubicBezTo>
                <a:cubicBezTo>
                  <a:pt x="4705089" y="2011386"/>
                  <a:pt x="4711783" y="2008528"/>
                  <a:pt x="4716747" y="2005670"/>
                </a:cubicBezTo>
                <a:cubicBezTo>
                  <a:pt x="4715807" y="2003639"/>
                  <a:pt x="4713588" y="2002492"/>
                  <a:pt x="4710119" y="2002239"/>
                </a:cubicBezTo>
                <a:close/>
                <a:moveTo>
                  <a:pt x="4473358" y="1998374"/>
                </a:moveTo>
                <a:cubicBezTo>
                  <a:pt x="4468545" y="1999879"/>
                  <a:pt x="4463355" y="2001608"/>
                  <a:pt x="4459369" y="2002361"/>
                </a:cubicBezTo>
                <a:cubicBezTo>
                  <a:pt x="4459218" y="2003188"/>
                  <a:pt x="4458993" y="2003790"/>
                  <a:pt x="4458843" y="2004542"/>
                </a:cubicBezTo>
                <a:cubicBezTo>
                  <a:pt x="4461475" y="2005294"/>
                  <a:pt x="4467793" y="2004241"/>
                  <a:pt x="4473810" y="2002812"/>
                </a:cubicBezTo>
                <a:cubicBezTo>
                  <a:pt x="4473659" y="2001232"/>
                  <a:pt x="4473509" y="1999803"/>
                  <a:pt x="4473358" y="1998374"/>
                </a:cubicBezTo>
                <a:close/>
                <a:moveTo>
                  <a:pt x="5135382" y="1991831"/>
                </a:moveTo>
                <a:cubicBezTo>
                  <a:pt x="5131772" y="1993260"/>
                  <a:pt x="5128086" y="1994614"/>
                  <a:pt x="5125153" y="1996043"/>
                </a:cubicBezTo>
                <a:cubicBezTo>
                  <a:pt x="5126281" y="1996494"/>
                  <a:pt x="5127410" y="1996870"/>
                  <a:pt x="5128612" y="1997396"/>
                </a:cubicBezTo>
                <a:cubicBezTo>
                  <a:pt x="5130944" y="1995591"/>
                  <a:pt x="5133200" y="1993711"/>
                  <a:pt x="5135382" y="1991831"/>
                </a:cubicBezTo>
                <a:close/>
                <a:moveTo>
                  <a:pt x="4887330" y="1984310"/>
                </a:moveTo>
                <a:cubicBezTo>
                  <a:pt x="4882140" y="1988221"/>
                  <a:pt x="4865819" y="1991756"/>
                  <a:pt x="4860704" y="1995967"/>
                </a:cubicBezTo>
                <a:cubicBezTo>
                  <a:pt x="4862585" y="1997697"/>
                  <a:pt x="4870482" y="1994839"/>
                  <a:pt x="4869880" y="1993109"/>
                </a:cubicBezTo>
                <a:cubicBezTo>
                  <a:pt x="4875973" y="1991756"/>
                  <a:pt x="4877778" y="1996494"/>
                  <a:pt x="4871611" y="1998299"/>
                </a:cubicBezTo>
                <a:cubicBezTo>
                  <a:pt x="4894250" y="1994012"/>
                  <a:pt x="4877026" y="1993561"/>
                  <a:pt x="4887330" y="1984310"/>
                </a:cubicBezTo>
                <a:close/>
                <a:moveTo>
                  <a:pt x="4839495" y="1978067"/>
                </a:moveTo>
                <a:cubicBezTo>
                  <a:pt x="4832349" y="1972651"/>
                  <a:pt x="4820917" y="1983933"/>
                  <a:pt x="4801964" y="1987544"/>
                </a:cubicBezTo>
                <a:cubicBezTo>
                  <a:pt x="4801212" y="1994990"/>
                  <a:pt x="4835358" y="1981075"/>
                  <a:pt x="4839495" y="1978067"/>
                </a:cubicBezTo>
                <a:close/>
                <a:moveTo>
                  <a:pt x="4680269" y="1973253"/>
                </a:moveTo>
                <a:cubicBezTo>
                  <a:pt x="4681698" y="1973629"/>
                  <a:pt x="4681397" y="1974983"/>
                  <a:pt x="4677335" y="1978142"/>
                </a:cubicBezTo>
                <a:cubicBezTo>
                  <a:pt x="4681774" y="1976487"/>
                  <a:pt x="4685233" y="1974833"/>
                  <a:pt x="4688242" y="1973253"/>
                </a:cubicBezTo>
                <a:cubicBezTo>
                  <a:pt x="4685459" y="1973028"/>
                  <a:pt x="4682826" y="1973028"/>
                  <a:pt x="4680269" y="1973253"/>
                </a:cubicBezTo>
                <a:close/>
                <a:moveTo>
                  <a:pt x="4911361" y="1971552"/>
                </a:moveTo>
                <a:lnTo>
                  <a:pt x="4908340" y="1972228"/>
                </a:lnTo>
                <a:lnTo>
                  <a:pt x="4908464" y="1972050"/>
                </a:lnTo>
                <a:lnTo>
                  <a:pt x="4906954" y="1972538"/>
                </a:lnTo>
                <a:lnTo>
                  <a:pt x="4884923" y="1977465"/>
                </a:lnTo>
                <a:cubicBezTo>
                  <a:pt x="4885111" y="1979383"/>
                  <a:pt x="4889248" y="1978330"/>
                  <a:pt x="4894212" y="1976647"/>
                </a:cubicBezTo>
                <a:lnTo>
                  <a:pt x="4906954" y="1972538"/>
                </a:lnTo>
                <a:lnTo>
                  <a:pt x="4908340" y="1972228"/>
                </a:lnTo>
                <a:lnTo>
                  <a:pt x="4905080" y="1976864"/>
                </a:lnTo>
                <a:cubicBezTo>
                  <a:pt x="4918882" y="1975172"/>
                  <a:pt x="4917848" y="1972426"/>
                  <a:pt x="4911361" y="1971552"/>
                </a:cubicBezTo>
                <a:close/>
                <a:moveTo>
                  <a:pt x="4858072" y="1957609"/>
                </a:moveTo>
                <a:cubicBezTo>
                  <a:pt x="4854010" y="1952494"/>
                  <a:pt x="4837690" y="1961896"/>
                  <a:pt x="4835583" y="1966258"/>
                </a:cubicBezTo>
                <a:cubicBezTo>
                  <a:pt x="4810011" y="1964378"/>
                  <a:pt x="4782859" y="1981527"/>
                  <a:pt x="4756158" y="1986415"/>
                </a:cubicBezTo>
                <a:cubicBezTo>
                  <a:pt x="4755106" y="1994990"/>
                  <a:pt x="4739913" y="1993034"/>
                  <a:pt x="4730736" y="2001759"/>
                </a:cubicBezTo>
                <a:cubicBezTo>
                  <a:pt x="4751495" y="2001157"/>
                  <a:pt x="4797751" y="1975961"/>
                  <a:pt x="4823925" y="1977315"/>
                </a:cubicBezTo>
                <a:cubicBezTo>
                  <a:pt x="4843406" y="1967688"/>
                  <a:pt x="4843255" y="1967311"/>
                  <a:pt x="4858072" y="1957609"/>
                </a:cubicBezTo>
                <a:close/>
                <a:moveTo>
                  <a:pt x="4542780" y="1957158"/>
                </a:moveTo>
                <a:cubicBezTo>
                  <a:pt x="4538869" y="1959188"/>
                  <a:pt x="4535109" y="1961294"/>
                  <a:pt x="4532250" y="1963175"/>
                </a:cubicBezTo>
                <a:cubicBezTo>
                  <a:pt x="4533078" y="1964453"/>
                  <a:pt x="4533905" y="1965807"/>
                  <a:pt x="4534807" y="1967161"/>
                </a:cubicBezTo>
                <a:cubicBezTo>
                  <a:pt x="4535334" y="1967086"/>
                  <a:pt x="4535861" y="1967010"/>
                  <a:pt x="4536387" y="1966935"/>
                </a:cubicBezTo>
                <a:cubicBezTo>
                  <a:pt x="4538493" y="1963701"/>
                  <a:pt x="4540674" y="1960467"/>
                  <a:pt x="4542780" y="1957158"/>
                </a:cubicBezTo>
                <a:close/>
                <a:moveTo>
                  <a:pt x="4564591" y="1950990"/>
                </a:moveTo>
                <a:cubicBezTo>
                  <a:pt x="4565268" y="1952118"/>
                  <a:pt x="4565946" y="1953247"/>
                  <a:pt x="4566698" y="1954450"/>
                </a:cubicBezTo>
                <a:cubicBezTo>
                  <a:pt x="4567148" y="1954149"/>
                  <a:pt x="4567751" y="1953848"/>
                  <a:pt x="4568202" y="1953548"/>
                </a:cubicBezTo>
                <a:cubicBezTo>
                  <a:pt x="4567600" y="1952118"/>
                  <a:pt x="4566246" y="1951291"/>
                  <a:pt x="4564591" y="1950990"/>
                </a:cubicBezTo>
                <a:close/>
                <a:moveTo>
                  <a:pt x="4925509" y="1947253"/>
                </a:moveTo>
                <a:cubicBezTo>
                  <a:pt x="4922854" y="1947972"/>
                  <a:pt x="4904704" y="1955842"/>
                  <a:pt x="4916211" y="1949411"/>
                </a:cubicBezTo>
                <a:cubicBezTo>
                  <a:pt x="4908464" y="1949486"/>
                  <a:pt x="4895152" y="1958512"/>
                  <a:pt x="4884397" y="1960843"/>
                </a:cubicBezTo>
                <a:cubicBezTo>
                  <a:pt x="4885751" y="1962423"/>
                  <a:pt x="4893272" y="1959715"/>
                  <a:pt x="4898762" y="1958436"/>
                </a:cubicBezTo>
                <a:cubicBezTo>
                  <a:pt x="4904027" y="1957308"/>
                  <a:pt x="4903124" y="1960693"/>
                  <a:pt x="4909217" y="1958888"/>
                </a:cubicBezTo>
                <a:cubicBezTo>
                  <a:pt x="4914331" y="1961369"/>
                  <a:pt x="4905306" y="1954525"/>
                  <a:pt x="4921326" y="1949712"/>
                </a:cubicBezTo>
                <a:cubicBezTo>
                  <a:pt x="4925557" y="1947569"/>
                  <a:pt x="4926394" y="1947014"/>
                  <a:pt x="4925509" y="1947253"/>
                </a:cubicBezTo>
                <a:close/>
                <a:moveTo>
                  <a:pt x="4845136" y="1939708"/>
                </a:moveTo>
                <a:cubicBezTo>
                  <a:pt x="4819940" y="1939934"/>
                  <a:pt x="4797376" y="1946402"/>
                  <a:pt x="4774586" y="1953096"/>
                </a:cubicBezTo>
                <a:cubicBezTo>
                  <a:pt x="4750217" y="1960166"/>
                  <a:pt x="4726826" y="1977992"/>
                  <a:pt x="4701930" y="1975660"/>
                </a:cubicBezTo>
                <a:cubicBezTo>
                  <a:pt x="4690273" y="1979947"/>
                  <a:pt x="4679667" y="1984385"/>
                  <a:pt x="4670717" y="1989048"/>
                </a:cubicBezTo>
                <a:cubicBezTo>
                  <a:pt x="4682751" y="1991154"/>
                  <a:pt x="4709677" y="1972877"/>
                  <a:pt x="4718252" y="1979345"/>
                </a:cubicBezTo>
                <a:cubicBezTo>
                  <a:pt x="4702005" y="1988446"/>
                  <a:pt x="4677787" y="1993109"/>
                  <a:pt x="4655449" y="2004617"/>
                </a:cubicBezTo>
                <a:cubicBezTo>
                  <a:pt x="4654245" y="2011687"/>
                  <a:pt x="4665151" y="2009807"/>
                  <a:pt x="4680871" y="2004692"/>
                </a:cubicBezTo>
                <a:cubicBezTo>
                  <a:pt x="4677712" y="1994689"/>
                  <a:pt x="4741567" y="1982128"/>
                  <a:pt x="4717199" y="1976036"/>
                </a:cubicBezTo>
                <a:cubicBezTo>
                  <a:pt x="4740439" y="1973178"/>
                  <a:pt x="4767140" y="1966183"/>
                  <a:pt x="4781054" y="1954901"/>
                </a:cubicBezTo>
                <a:cubicBezTo>
                  <a:pt x="4790230" y="1952946"/>
                  <a:pt x="4786846" y="1960241"/>
                  <a:pt x="4801212" y="1954375"/>
                </a:cubicBezTo>
                <a:cubicBezTo>
                  <a:pt x="4801437" y="1950614"/>
                  <a:pt x="4793840" y="1952871"/>
                  <a:pt x="4790305" y="1952118"/>
                </a:cubicBezTo>
                <a:cubicBezTo>
                  <a:pt x="4801587" y="1951968"/>
                  <a:pt x="4822271" y="1946402"/>
                  <a:pt x="4845136" y="1939708"/>
                </a:cubicBezTo>
                <a:close/>
                <a:moveTo>
                  <a:pt x="4935842" y="1916468"/>
                </a:moveTo>
                <a:cubicBezTo>
                  <a:pt x="4935542" y="1916618"/>
                  <a:pt x="4935240" y="1916693"/>
                  <a:pt x="4935015" y="1916768"/>
                </a:cubicBezTo>
                <a:cubicBezTo>
                  <a:pt x="4934413" y="1916994"/>
                  <a:pt x="4933811" y="1917295"/>
                  <a:pt x="4933210" y="1917521"/>
                </a:cubicBezTo>
                <a:cubicBezTo>
                  <a:pt x="4934037" y="1917445"/>
                  <a:pt x="4935015" y="1917370"/>
                  <a:pt x="4935767" y="1917295"/>
                </a:cubicBezTo>
                <a:cubicBezTo>
                  <a:pt x="4935691" y="1916994"/>
                  <a:pt x="4935767" y="1916768"/>
                  <a:pt x="4935842" y="1916468"/>
                </a:cubicBezTo>
                <a:close/>
                <a:moveTo>
                  <a:pt x="5327099" y="1914662"/>
                </a:moveTo>
                <a:cubicBezTo>
                  <a:pt x="5319653" y="1915415"/>
                  <a:pt x="5311380" y="1916919"/>
                  <a:pt x="5298668" y="1922109"/>
                </a:cubicBezTo>
                <a:cubicBezTo>
                  <a:pt x="5301903" y="1923838"/>
                  <a:pt x="5306943" y="1924139"/>
                  <a:pt x="5310176" y="1925719"/>
                </a:cubicBezTo>
                <a:cubicBezTo>
                  <a:pt x="5317322" y="1923763"/>
                  <a:pt x="5318901" y="1921657"/>
                  <a:pt x="5322587" y="1919626"/>
                </a:cubicBezTo>
                <a:cubicBezTo>
                  <a:pt x="5324090" y="1918047"/>
                  <a:pt x="5325671" y="1916317"/>
                  <a:pt x="5327099" y="1914662"/>
                </a:cubicBezTo>
                <a:close/>
                <a:moveTo>
                  <a:pt x="5368466" y="1903531"/>
                </a:moveTo>
                <a:cubicBezTo>
                  <a:pt x="5367038" y="1904057"/>
                  <a:pt x="5365608" y="1904584"/>
                  <a:pt x="5364029" y="1905035"/>
                </a:cubicBezTo>
                <a:cubicBezTo>
                  <a:pt x="5361547" y="1905787"/>
                  <a:pt x="5360494" y="1905411"/>
                  <a:pt x="5359667" y="1904734"/>
                </a:cubicBezTo>
                <a:cubicBezTo>
                  <a:pt x="5361697" y="1906088"/>
                  <a:pt x="5363803" y="1907969"/>
                  <a:pt x="5365985" y="1910526"/>
                </a:cubicBezTo>
                <a:cubicBezTo>
                  <a:pt x="5366887" y="1908119"/>
                  <a:pt x="5367639" y="1905712"/>
                  <a:pt x="5368466" y="1903531"/>
                </a:cubicBezTo>
                <a:close/>
                <a:moveTo>
                  <a:pt x="5385014" y="1896536"/>
                </a:moveTo>
                <a:cubicBezTo>
                  <a:pt x="5386216" y="1897213"/>
                  <a:pt x="5387345" y="1897965"/>
                  <a:pt x="5388699" y="1898943"/>
                </a:cubicBezTo>
                <a:cubicBezTo>
                  <a:pt x="5388924" y="1899093"/>
                  <a:pt x="5389225" y="1899244"/>
                  <a:pt x="5389526" y="1899319"/>
                </a:cubicBezTo>
                <a:cubicBezTo>
                  <a:pt x="5390429" y="1898717"/>
                  <a:pt x="5391256" y="1898116"/>
                  <a:pt x="5391933" y="1897514"/>
                </a:cubicBezTo>
                <a:cubicBezTo>
                  <a:pt x="5389826" y="1895934"/>
                  <a:pt x="5387571" y="1895859"/>
                  <a:pt x="5385014" y="1896536"/>
                </a:cubicBezTo>
                <a:close/>
                <a:moveTo>
                  <a:pt x="5390804" y="1880817"/>
                </a:moveTo>
                <a:cubicBezTo>
                  <a:pt x="5387946" y="1877583"/>
                  <a:pt x="5371098" y="1887811"/>
                  <a:pt x="5368692" y="1890218"/>
                </a:cubicBezTo>
                <a:cubicBezTo>
                  <a:pt x="5355756" y="1887134"/>
                  <a:pt x="5334997" y="1896611"/>
                  <a:pt x="5324918" y="1895934"/>
                </a:cubicBezTo>
                <a:cubicBezTo>
                  <a:pt x="5311906" y="1901726"/>
                  <a:pt x="5321157" y="1908044"/>
                  <a:pt x="5305814" y="1913835"/>
                </a:cubicBezTo>
                <a:cubicBezTo>
                  <a:pt x="5314087" y="1912933"/>
                  <a:pt x="5323489" y="1911127"/>
                  <a:pt x="5331762" y="1910225"/>
                </a:cubicBezTo>
                <a:cubicBezTo>
                  <a:pt x="5333041" y="1909172"/>
                  <a:pt x="5334319" y="1908119"/>
                  <a:pt x="5335749" y="1907367"/>
                </a:cubicBezTo>
                <a:cubicBezTo>
                  <a:pt x="5341239" y="1904509"/>
                  <a:pt x="5346955" y="1900974"/>
                  <a:pt x="5353424" y="1902102"/>
                </a:cubicBezTo>
                <a:cubicBezTo>
                  <a:pt x="5355906" y="1898717"/>
                  <a:pt x="5372754" y="1895483"/>
                  <a:pt x="5379748" y="1892174"/>
                </a:cubicBezTo>
                <a:cubicBezTo>
                  <a:pt x="5391482" y="1884878"/>
                  <a:pt x="5375686" y="1886157"/>
                  <a:pt x="5390804" y="1880817"/>
                </a:cubicBezTo>
                <a:close/>
                <a:moveTo>
                  <a:pt x="5296717" y="1871345"/>
                </a:moveTo>
                <a:cubicBezTo>
                  <a:pt x="5292713" y="1871960"/>
                  <a:pt x="5287707" y="1873540"/>
                  <a:pt x="5282122" y="1876454"/>
                </a:cubicBezTo>
                <a:cubicBezTo>
                  <a:pt x="5282949" y="1880817"/>
                  <a:pt x="5287086" y="1882697"/>
                  <a:pt x="5294231" y="1881794"/>
                </a:cubicBezTo>
                <a:cubicBezTo>
                  <a:pt x="5311718" y="1876323"/>
                  <a:pt x="5308728" y="1869497"/>
                  <a:pt x="5296717" y="1871345"/>
                </a:cubicBezTo>
                <a:close/>
                <a:moveTo>
                  <a:pt x="5056182" y="1869159"/>
                </a:moveTo>
                <a:cubicBezTo>
                  <a:pt x="5055355" y="1869384"/>
                  <a:pt x="5054528" y="1869610"/>
                  <a:pt x="5053701" y="1869836"/>
                </a:cubicBezTo>
                <a:cubicBezTo>
                  <a:pt x="5052723" y="1871641"/>
                  <a:pt x="5051820" y="1873295"/>
                  <a:pt x="5050767" y="1874800"/>
                </a:cubicBezTo>
                <a:cubicBezTo>
                  <a:pt x="5053701" y="1874348"/>
                  <a:pt x="5057010" y="1873446"/>
                  <a:pt x="5060169" y="1872393"/>
                </a:cubicBezTo>
                <a:cubicBezTo>
                  <a:pt x="5058816" y="1871340"/>
                  <a:pt x="5057537" y="1870287"/>
                  <a:pt x="5056182" y="1869159"/>
                </a:cubicBezTo>
                <a:close/>
                <a:moveTo>
                  <a:pt x="5507459" y="1850205"/>
                </a:moveTo>
                <a:cubicBezTo>
                  <a:pt x="5497456" y="1852762"/>
                  <a:pt x="5499788" y="1855696"/>
                  <a:pt x="5500315" y="1858403"/>
                </a:cubicBezTo>
                <a:cubicBezTo>
                  <a:pt x="5489334" y="1860584"/>
                  <a:pt x="5483693" y="1857952"/>
                  <a:pt x="5467070" y="1865022"/>
                </a:cubicBezTo>
                <a:cubicBezTo>
                  <a:pt x="5465340" y="1870964"/>
                  <a:pt x="5460376" y="1874649"/>
                  <a:pt x="5454134" y="1877432"/>
                </a:cubicBezTo>
                <a:cubicBezTo>
                  <a:pt x="5455187" y="1877733"/>
                  <a:pt x="5456165" y="1877883"/>
                  <a:pt x="5457218" y="1878259"/>
                </a:cubicBezTo>
                <a:cubicBezTo>
                  <a:pt x="5458420" y="1878711"/>
                  <a:pt x="5459624" y="1879087"/>
                  <a:pt x="5460828" y="1879388"/>
                </a:cubicBezTo>
                <a:cubicBezTo>
                  <a:pt x="5474291" y="1873596"/>
                  <a:pt x="5488055" y="1868031"/>
                  <a:pt x="5502195" y="1863668"/>
                </a:cubicBezTo>
                <a:cubicBezTo>
                  <a:pt x="5503548" y="1861337"/>
                  <a:pt x="5504752" y="1858779"/>
                  <a:pt x="5505805" y="1855846"/>
                </a:cubicBezTo>
                <a:cubicBezTo>
                  <a:pt x="5508889" y="1857200"/>
                  <a:pt x="5511973" y="1858704"/>
                  <a:pt x="5515131" y="1860133"/>
                </a:cubicBezTo>
                <a:cubicBezTo>
                  <a:pt x="5517012" y="1859682"/>
                  <a:pt x="5518892" y="1859231"/>
                  <a:pt x="5520772" y="1858779"/>
                </a:cubicBezTo>
                <a:cubicBezTo>
                  <a:pt x="5520321" y="1857275"/>
                  <a:pt x="5525285" y="1855545"/>
                  <a:pt x="5528745" y="1854116"/>
                </a:cubicBezTo>
                <a:cubicBezTo>
                  <a:pt x="5528745" y="1854041"/>
                  <a:pt x="5528820" y="1853966"/>
                  <a:pt x="5528896" y="1853665"/>
                </a:cubicBezTo>
                <a:cubicBezTo>
                  <a:pt x="5518366" y="1851634"/>
                  <a:pt x="5508964" y="1855470"/>
                  <a:pt x="5507459" y="1850205"/>
                </a:cubicBezTo>
                <a:close/>
                <a:moveTo>
                  <a:pt x="5430667" y="1849754"/>
                </a:moveTo>
                <a:cubicBezTo>
                  <a:pt x="5424725" y="1847422"/>
                  <a:pt x="5417430" y="1855470"/>
                  <a:pt x="5419687" y="1857651"/>
                </a:cubicBezTo>
                <a:cubicBezTo>
                  <a:pt x="5401560" y="1856824"/>
                  <a:pt x="5366887" y="1872694"/>
                  <a:pt x="5364104" y="1863367"/>
                </a:cubicBezTo>
                <a:cubicBezTo>
                  <a:pt x="5354401" y="1869911"/>
                  <a:pt x="5339284" y="1876153"/>
                  <a:pt x="5325219" y="1882547"/>
                </a:cubicBezTo>
                <a:cubicBezTo>
                  <a:pt x="5318149" y="1879914"/>
                  <a:pt x="5293103" y="1884427"/>
                  <a:pt x="5282574" y="1891647"/>
                </a:cubicBezTo>
                <a:cubicBezTo>
                  <a:pt x="5304234" y="1895784"/>
                  <a:pt x="5332063" y="1885329"/>
                  <a:pt x="5358012" y="1888338"/>
                </a:cubicBezTo>
                <a:cubicBezTo>
                  <a:pt x="5370572" y="1882321"/>
                  <a:pt x="5383584" y="1878034"/>
                  <a:pt x="5389677" y="1877357"/>
                </a:cubicBezTo>
                <a:cubicBezTo>
                  <a:pt x="5395167" y="1872694"/>
                  <a:pt x="5367263" y="1877056"/>
                  <a:pt x="5351017" y="1883223"/>
                </a:cubicBezTo>
                <a:cubicBezTo>
                  <a:pt x="5364781" y="1868858"/>
                  <a:pt x="5408179" y="1866000"/>
                  <a:pt x="5429388" y="1859907"/>
                </a:cubicBezTo>
                <a:cubicBezTo>
                  <a:pt x="5430442" y="1853439"/>
                  <a:pt x="5426305" y="1853138"/>
                  <a:pt x="5430667" y="1849754"/>
                </a:cubicBezTo>
                <a:close/>
                <a:moveTo>
                  <a:pt x="5486174" y="1848475"/>
                </a:moveTo>
                <a:cubicBezTo>
                  <a:pt x="5461054" y="1849302"/>
                  <a:pt x="5424350" y="1870964"/>
                  <a:pt x="5403215" y="1872618"/>
                </a:cubicBezTo>
                <a:cubicBezTo>
                  <a:pt x="5412015" y="1873295"/>
                  <a:pt x="5403666" y="1874950"/>
                  <a:pt x="5405771" y="1879388"/>
                </a:cubicBezTo>
                <a:cubicBezTo>
                  <a:pt x="5418107" y="1867429"/>
                  <a:pt x="5478427" y="1857801"/>
                  <a:pt x="5486174" y="1848475"/>
                </a:cubicBezTo>
                <a:close/>
                <a:moveTo>
                  <a:pt x="5562516" y="1843511"/>
                </a:moveTo>
                <a:cubicBezTo>
                  <a:pt x="5555220" y="1846520"/>
                  <a:pt x="5547924" y="1852386"/>
                  <a:pt x="5546269" y="1856673"/>
                </a:cubicBezTo>
                <a:cubicBezTo>
                  <a:pt x="5553565" y="1857877"/>
                  <a:pt x="5558003" y="1850581"/>
                  <a:pt x="5562516" y="1843511"/>
                </a:cubicBezTo>
                <a:close/>
                <a:moveTo>
                  <a:pt x="5450290" y="1843128"/>
                </a:moveTo>
                <a:cubicBezTo>
                  <a:pt x="5446857" y="1844038"/>
                  <a:pt x="5441949" y="1846068"/>
                  <a:pt x="5435707" y="1849603"/>
                </a:cubicBezTo>
                <a:lnTo>
                  <a:pt x="5437587" y="1854868"/>
                </a:lnTo>
                <a:cubicBezTo>
                  <a:pt x="5457612" y="1847761"/>
                  <a:pt x="5460588" y="1840399"/>
                  <a:pt x="5450290" y="1843128"/>
                </a:cubicBezTo>
                <a:close/>
                <a:moveTo>
                  <a:pt x="5746185" y="1841556"/>
                </a:moveTo>
                <a:cubicBezTo>
                  <a:pt x="5742424" y="1843511"/>
                  <a:pt x="5737912" y="1845391"/>
                  <a:pt x="5742124" y="1847272"/>
                </a:cubicBezTo>
                <a:cubicBezTo>
                  <a:pt x="5744606" y="1846294"/>
                  <a:pt x="5747539" y="1845015"/>
                  <a:pt x="5750397" y="1843962"/>
                </a:cubicBezTo>
                <a:cubicBezTo>
                  <a:pt x="5749043" y="1843361"/>
                  <a:pt x="5747614" y="1842533"/>
                  <a:pt x="5746185" y="1841556"/>
                </a:cubicBezTo>
                <a:close/>
                <a:moveTo>
                  <a:pt x="5537338" y="1831976"/>
                </a:moveTo>
                <a:cubicBezTo>
                  <a:pt x="5532712" y="1832812"/>
                  <a:pt x="5527428" y="1835012"/>
                  <a:pt x="5523480" y="1838547"/>
                </a:cubicBezTo>
                <a:cubicBezTo>
                  <a:pt x="5520998" y="1845918"/>
                  <a:pt x="5538447" y="1835990"/>
                  <a:pt x="5547247" y="1833583"/>
                </a:cubicBezTo>
                <a:cubicBezTo>
                  <a:pt x="5545931" y="1831665"/>
                  <a:pt x="5541964" y="1831139"/>
                  <a:pt x="5537338" y="1831976"/>
                </a:cubicBezTo>
                <a:close/>
                <a:moveTo>
                  <a:pt x="5474817" y="1831552"/>
                </a:moveTo>
                <a:cubicBezTo>
                  <a:pt x="5463009" y="1835313"/>
                  <a:pt x="5463385" y="1850807"/>
                  <a:pt x="5483090" y="1839901"/>
                </a:cubicBezTo>
                <a:cubicBezTo>
                  <a:pt x="5470906" y="1840427"/>
                  <a:pt x="5484294" y="1831026"/>
                  <a:pt x="5474817" y="1831552"/>
                </a:cubicBezTo>
                <a:close/>
                <a:moveTo>
                  <a:pt x="5229172" y="1829221"/>
                </a:moveTo>
                <a:cubicBezTo>
                  <a:pt x="5227216" y="1830950"/>
                  <a:pt x="5225336" y="1832756"/>
                  <a:pt x="5223456" y="1834561"/>
                </a:cubicBezTo>
                <a:cubicBezTo>
                  <a:pt x="5225938" y="1833508"/>
                  <a:pt x="5228345" y="1832530"/>
                  <a:pt x="5230451" y="1831627"/>
                </a:cubicBezTo>
                <a:cubicBezTo>
                  <a:pt x="5230300" y="1830574"/>
                  <a:pt x="5229849" y="1829822"/>
                  <a:pt x="5229172" y="1829221"/>
                </a:cubicBezTo>
                <a:close/>
                <a:moveTo>
                  <a:pt x="5233685" y="1826664"/>
                </a:moveTo>
                <a:lnTo>
                  <a:pt x="5234963" y="1830123"/>
                </a:lnTo>
                <a:cubicBezTo>
                  <a:pt x="5236543" y="1829747"/>
                  <a:pt x="5237897" y="1829371"/>
                  <a:pt x="5239101" y="1828995"/>
                </a:cubicBezTo>
                <a:cubicBezTo>
                  <a:pt x="5237220" y="1828168"/>
                  <a:pt x="5235415" y="1827415"/>
                  <a:pt x="5233685" y="1826664"/>
                </a:cubicBezTo>
                <a:close/>
                <a:moveTo>
                  <a:pt x="5629380" y="1807258"/>
                </a:moveTo>
                <a:cubicBezTo>
                  <a:pt x="5607568" y="1813877"/>
                  <a:pt x="5599144" y="1820571"/>
                  <a:pt x="5580567" y="1827265"/>
                </a:cubicBezTo>
                <a:cubicBezTo>
                  <a:pt x="5587561" y="1831402"/>
                  <a:pt x="5627875" y="1813576"/>
                  <a:pt x="5629380" y="1807258"/>
                </a:cubicBezTo>
                <a:close/>
                <a:moveTo>
                  <a:pt x="5454766" y="1801572"/>
                </a:moveTo>
                <a:cubicBezTo>
                  <a:pt x="5447186" y="1801844"/>
                  <a:pt x="5433111" y="1810418"/>
                  <a:pt x="5427583" y="1814253"/>
                </a:cubicBezTo>
                <a:cubicBezTo>
                  <a:pt x="5421492" y="1818917"/>
                  <a:pt x="5444431" y="1808086"/>
                  <a:pt x="5459624" y="1804551"/>
                </a:cubicBezTo>
                <a:cubicBezTo>
                  <a:pt x="5459097" y="1802314"/>
                  <a:pt x="5457292" y="1801482"/>
                  <a:pt x="5454766" y="1801572"/>
                </a:cubicBezTo>
                <a:close/>
                <a:moveTo>
                  <a:pt x="5480007" y="1790712"/>
                </a:moveTo>
                <a:cubicBezTo>
                  <a:pt x="5475194" y="1791313"/>
                  <a:pt x="5470305" y="1791539"/>
                  <a:pt x="5465340" y="1791539"/>
                </a:cubicBezTo>
                <a:cubicBezTo>
                  <a:pt x="5463611" y="1792517"/>
                  <a:pt x="5462181" y="1793419"/>
                  <a:pt x="5461054" y="1794397"/>
                </a:cubicBezTo>
                <a:cubicBezTo>
                  <a:pt x="5462783" y="1797255"/>
                  <a:pt x="5472786" y="1794472"/>
                  <a:pt x="5480007" y="1790712"/>
                </a:cubicBezTo>
                <a:close/>
                <a:moveTo>
                  <a:pt x="5576731" y="1763109"/>
                </a:moveTo>
                <a:cubicBezTo>
                  <a:pt x="5570939" y="1763259"/>
                  <a:pt x="5561011" y="1763710"/>
                  <a:pt x="5552738" y="1766644"/>
                </a:cubicBezTo>
                <a:cubicBezTo>
                  <a:pt x="5552136" y="1766945"/>
                  <a:pt x="5551460" y="1767170"/>
                  <a:pt x="5550857" y="1767396"/>
                </a:cubicBezTo>
                <a:cubicBezTo>
                  <a:pt x="5548376" y="1768374"/>
                  <a:pt x="5546044" y="1769652"/>
                  <a:pt x="5544163" y="1771231"/>
                </a:cubicBezTo>
                <a:cubicBezTo>
                  <a:pt x="5551685" y="1771608"/>
                  <a:pt x="5562966" y="1768524"/>
                  <a:pt x="5576731" y="1763109"/>
                </a:cubicBezTo>
                <a:close/>
                <a:moveTo>
                  <a:pt x="5989123" y="1761529"/>
                </a:moveTo>
                <a:cubicBezTo>
                  <a:pt x="5984234" y="1763033"/>
                  <a:pt x="5979345" y="1764462"/>
                  <a:pt x="5974457" y="1765816"/>
                </a:cubicBezTo>
                <a:cubicBezTo>
                  <a:pt x="5977315" y="1765139"/>
                  <a:pt x="5980022" y="1764839"/>
                  <a:pt x="5982579" y="1765290"/>
                </a:cubicBezTo>
                <a:cubicBezTo>
                  <a:pt x="5979120" y="1768674"/>
                  <a:pt x="5966484" y="1772510"/>
                  <a:pt x="5971373" y="1775820"/>
                </a:cubicBezTo>
                <a:cubicBezTo>
                  <a:pt x="5979195" y="1770931"/>
                  <a:pt x="5984986" y="1766117"/>
                  <a:pt x="5989123" y="1761529"/>
                </a:cubicBezTo>
                <a:close/>
                <a:moveTo>
                  <a:pt x="5586885" y="1747840"/>
                </a:moveTo>
                <a:cubicBezTo>
                  <a:pt x="5581168" y="1752504"/>
                  <a:pt x="5575226" y="1756264"/>
                  <a:pt x="5568984" y="1759498"/>
                </a:cubicBezTo>
                <a:cubicBezTo>
                  <a:pt x="5576204" y="1758596"/>
                  <a:pt x="5589291" y="1752579"/>
                  <a:pt x="5586885" y="1747840"/>
                </a:cubicBezTo>
                <a:close/>
                <a:moveTo>
                  <a:pt x="5599144" y="1741447"/>
                </a:moveTo>
                <a:cubicBezTo>
                  <a:pt x="5589969" y="1747539"/>
                  <a:pt x="5599821" y="1753782"/>
                  <a:pt x="5580492" y="1759874"/>
                </a:cubicBezTo>
                <a:cubicBezTo>
                  <a:pt x="5583350" y="1767546"/>
                  <a:pt x="5601551" y="1752654"/>
                  <a:pt x="5607493" y="1749871"/>
                </a:cubicBezTo>
                <a:cubicBezTo>
                  <a:pt x="5608846" y="1743704"/>
                  <a:pt x="5600573" y="1745509"/>
                  <a:pt x="5599144" y="1741447"/>
                </a:cubicBezTo>
                <a:close/>
                <a:moveTo>
                  <a:pt x="6038989" y="1735355"/>
                </a:moveTo>
                <a:cubicBezTo>
                  <a:pt x="6035078" y="1736182"/>
                  <a:pt x="6031166" y="1738965"/>
                  <a:pt x="6027181" y="1742124"/>
                </a:cubicBezTo>
                <a:cubicBezTo>
                  <a:pt x="6032069" y="1739943"/>
                  <a:pt x="6035905" y="1737912"/>
                  <a:pt x="6037936" y="1736408"/>
                </a:cubicBezTo>
                <a:cubicBezTo>
                  <a:pt x="6038387" y="1735957"/>
                  <a:pt x="6038688" y="1735656"/>
                  <a:pt x="6038989" y="1735355"/>
                </a:cubicBezTo>
                <a:close/>
                <a:moveTo>
                  <a:pt x="5622310" y="1728586"/>
                </a:moveTo>
                <a:cubicBezTo>
                  <a:pt x="5620203" y="1733851"/>
                  <a:pt x="5617196" y="1736258"/>
                  <a:pt x="5628553" y="1738213"/>
                </a:cubicBezTo>
                <a:cubicBezTo>
                  <a:pt x="5634194" y="1734979"/>
                  <a:pt x="5637653" y="1732497"/>
                  <a:pt x="5640060" y="1730316"/>
                </a:cubicBezTo>
                <a:cubicBezTo>
                  <a:pt x="5633817" y="1728285"/>
                  <a:pt x="5627875" y="1727909"/>
                  <a:pt x="5622310" y="1728586"/>
                </a:cubicBezTo>
                <a:close/>
                <a:moveTo>
                  <a:pt x="5680675" y="1714446"/>
                </a:moveTo>
                <a:cubicBezTo>
                  <a:pt x="5678118" y="1715649"/>
                  <a:pt x="5675486" y="1717078"/>
                  <a:pt x="5673003" y="1718582"/>
                </a:cubicBezTo>
                <a:cubicBezTo>
                  <a:pt x="5676012" y="1717304"/>
                  <a:pt x="5678794" y="1716251"/>
                  <a:pt x="5681051" y="1715649"/>
                </a:cubicBezTo>
                <a:cubicBezTo>
                  <a:pt x="5680976" y="1715198"/>
                  <a:pt x="5680825" y="1714822"/>
                  <a:pt x="5680675" y="1714446"/>
                </a:cubicBezTo>
                <a:close/>
                <a:moveTo>
                  <a:pt x="6179561" y="1701961"/>
                </a:moveTo>
                <a:cubicBezTo>
                  <a:pt x="6176252" y="1702863"/>
                  <a:pt x="6172942" y="1703766"/>
                  <a:pt x="6169709" y="1704743"/>
                </a:cubicBezTo>
                <a:cubicBezTo>
                  <a:pt x="6170687" y="1705120"/>
                  <a:pt x="6172040" y="1705120"/>
                  <a:pt x="6174372" y="1704217"/>
                </a:cubicBezTo>
                <a:close/>
                <a:moveTo>
                  <a:pt x="6208894" y="1576130"/>
                </a:moveTo>
                <a:cubicBezTo>
                  <a:pt x="6204306" y="1578912"/>
                  <a:pt x="6199568" y="1581018"/>
                  <a:pt x="6194754" y="1582823"/>
                </a:cubicBezTo>
                <a:cubicBezTo>
                  <a:pt x="6196710" y="1584403"/>
                  <a:pt x="6198590" y="1585907"/>
                  <a:pt x="6200471" y="1587412"/>
                </a:cubicBezTo>
                <a:cubicBezTo>
                  <a:pt x="6202577" y="1586584"/>
                  <a:pt x="6204758" y="1585682"/>
                  <a:pt x="6207240" y="1584628"/>
                </a:cubicBezTo>
                <a:cubicBezTo>
                  <a:pt x="6205510" y="1581846"/>
                  <a:pt x="6211226" y="1578837"/>
                  <a:pt x="6208894" y="1576130"/>
                </a:cubicBezTo>
                <a:close/>
                <a:moveTo>
                  <a:pt x="7650973" y="0"/>
                </a:moveTo>
                <a:lnTo>
                  <a:pt x="7650973" y="160817"/>
                </a:lnTo>
                <a:lnTo>
                  <a:pt x="7635456" y="171756"/>
                </a:lnTo>
                <a:lnTo>
                  <a:pt x="7650973" y="166244"/>
                </a:lnTo>
                <a:lnTo>
                  <a:pt x="7650973" y="2876069"/>
                </a:lnTo>
                <a:lnTo>
                  <a:pt x="7639668" y="2884382"/>
                </a:lnTo>
                <a:cubicBezTo>
                  <a:pt x="7633802" y="2887766"/>
                  <a:pt x="7625077" y="2891452"/>
                  <a:pt x="7615977" y="2895362"/>
                </a:cubicBezTo>
                <a:cubicBezTo>
                  <a:pt x="7613268" y="2899424"/>
                  <a:pt x="7610786" y="2903485"/>
                  <a:pt x="7608831" y="2907397"/>
                </a:cubicBezTo>
                <a:cubicBezTo>
                  <a:pt x="7582883" y="2959519"/>
                  <a:pt x="7540538" y="2969221"/>
                  <a:pt x="7498870" y="2989078"/>
                </a:cubicBezTo>
                <a:cubicBezTo>
                  <a:pt x="7462316" y="3006527"/>
                  <a:pt x="7395226" y="3022923"/>
                  <a:pt x="7394474" y="3041953"/>
                </a:cubicBezTo>
                <a:cubicBezTo>
                  <a:pt x="7394324" y="3044510"/>
                  <a:pt x="7394174" y="3046916"/>
                  <a:pt x="7393873" y="3049173"/>
                </a:cubicBezTo>
                <a:cubicBezTo>
                  <a:pt x="7396430" y="3047969"/>
                  <a:pt x="7399514" y="3047668"/>
                  <a:pt x="7405606" y="3049850"/>
                </a:cubicBezTo>
                <a:cubicBezTo>
                  <a:pt x="7401394" y="3052031"/>
                  <a:pt x="7396957" y="3054362"/>
                  <a:pt x="7392443" y="3056769"/>
                </a:cubicBezTo>
                <a:cubicBezTo>
                  <a:pt x="7387104" y="3076926"/>
                  <a:pt x="7372287" y="3078355"/>
                  <a:pt x="7355965" y="3076400"/>
                </a:cubicBezTo>
                <a:cubicBezTo>
                  <a:pt x="7345210" y="3082116"/>
                  <a:pt x="7334831" y="3087606"/>
                  <a:pt x="7325579" y="3091969"/>
                </a:cubicBezTo>
                <a:cubicBezTo>
                  <a:pt x="7333928" y="3087907"/>
                  <a:pt x="7340998" y="3083921"/>
                  <a:pt x="7340397" y="3080612"/>
                </a:cubicBezTo>
                <a:cubicBezTo>
                  <a:pt x="7327084" y="3087757"/>
                  <a:pt x="7313320" y="3095203"/>
                  <a:pt x="7299255" y="3102799"/>
                </a:cubicBezTo>
                <a:cubicBezTo>
                  <a:pt x="7297074" y="3111299"/>
                  <a:pt x="7290530" y="3112953"/>
                  <a:pt x="7282107" y="3112051"/>
                </a:cubicBezTo>
                <a:cubicBezTo>
                  <a:pt x="7279023" y="3113705"/>
                  <a:pt x="7276014" y="3115360"/>
                  <a:pt x="7272930" y="3117015"/>
                </a:cubicBezTo>
                <a:cubicBezTo>
                  <a:pt x="7261273" y="3123107"/>
                  <a:pt x="7249314" y="3129199"/>
                  <a:pt x="7236828" y="3134614"/>
                </a:cubicBezTo>
                <a:cubicBezTo>
                  <a:pt x="7224192" y="3139654"/>
                  <a:pt x="7211181" y="3144167"/>
                  <a:pt x="7197717" y="3148002"/>
                </a:cubicBezTo>
                <a:cubicBezTo>
                  <a:pt x="7187940" y="3156502"/>
                  <a:pt x="7174326" y="3158833"/>
                  <a:pt x="7174552" y="3164023"/>
                </a:cubicBezTo>
                <a:cubicBezTo>
                  <a:pt x="7143715" y="3174026"/>
                  <a:pt x="7119947" y="3192378"/>
                  <a:pt x="7090765" y="3197567"/>
                </a:cubicBezTo>
                <a:cubicBezTo>
                  <a:pt x="7091743" y="3202607"/>
                  <a:pt x="7033453" y="3229232"/>
                  <a:pt x="7045337" y="3217875"/>
                </a:cubicBezTo>
                <a:cubicBezTo>
                  <a:pt x="7075271" y="3199824"/>
                  <a:pt x="7125288" y="3188467"/>
                  <a:pt x="7146573" y="3165151"/>
                </a:cubicBezTo>
                <a:cubicBezTo>
                  <a:pt x="7141007" y="3165903"/>
                  <a:pt x="7134539" y="3167558"/>
                  <a:pt x="7129801" y="3167558"/>
                </a:cubicBezTo>
                <a:cubicBezTo>
                  <a:pt x="7093323" y="3187189"/>
                  <a:pt x="7056619" y="3207721"/>
                  <a:pt x="7011565" y="3201103"/>
                </a:cubicBezTo>
                <a:cubicBezTo>
                  <a:pt x="7001187" y="3205465"/>
                  <a:pt x="6988626" y="3210354"/>
                  <a:pt x="6977570" y="3215543"/>
                </a:cubicBezTo>
                <a:cubicBezTo>
                  <a:pt x="6965386" y="3236904"/>
                  <a:pt x="6949891" y="3254880"/>
                  <a:pt x="6932292" y="3269772"/>
                </a:cubicBezTo>
                <a:cubicBezTo>
                  <a:pt x="6979976" y="3252623"/>
                  <a:pt x="7011190" y="3233068"/>
                  <a:pt x="7038116" y="3224870"/>
                </a:cubicBezTo>
                <a:cubicBezTo>
                  <a:pt x="7000660" y="3245403"/>
                  <a:pt x="6972154" y="3257663"/>
                  <a:pt x="6931389" y="3275488"/>
                </a:cubicBezTo>
                <a:cubicBezTo>
                  <a:pt x="6930787" y="3274209"/>
                  <a:pt x="6928606" y="3274435"/>
                  <a:pt x="6927102" y="3274059"/>
                </a:cubicBezTo>
                <a:cubicBezTo>
                  <a:pt x="6925598" y="3275187"/>
                  <a:pt x="6924243" y="3276391"/>
                  <a:pt x="6922740" y="3277519"/>
                </a:cubicBezTo>
                <a:cubicBezTo>
                  <a:pt x="6924394" y="3280151"/>
                  <a:pt x="6925673" y="3282708"/>
                  <a:pt x="6920183" y="3285341"/>
                </a:cubicBezTo>
                <a:lnTo>
                  <a:pt x="6918602" y="3280377"/>
                </a:lnTo>
                <a:cubicBezTo>
                  <a:pt x="6918602" y="3280377"/>
                  <a:pt x="6918527" y="3280377"/>
                  <a:pt x="6918527" y="3280377"/>
                </a:cubicBezTo>
                <a:cubicBezTo>
                  <a:pt x="6885960" y="3303693"/>
                  <a:pt x="6848203" y="3317382"/>
                  <a:pt x="6812026" y="3322270"/>
                </a:cubicBezTo>
                <a:cubicBezTo>
                  <a:pt x="6789913" y="3331597"/>
                  <a:pt x="6773743" y="3341450"/>
                  <a:pt x="6763514" y="3346564"/>
                </a:cubicBezTo>
                <a:cubicBezTo>
                  <a:pt x="6763589" y="3347692"/>
                  <a:pt x="6763514" y="3348821"/>
                  <a:pt x="6759828" y="3349873"/>
                </a:cubicBezTo>
                <a:cubicBezTo>
                  <a:pt x="6759152" y="3345587"/>
                  <a:pt x="6766297" y="3341600"/>
                  <a:pt x="6757422" y="3341600"/>
                </a:cubicBezTo>
                <a:cubicBezTo>
                  <a:pt x="6762311" y="3336636"/>
                  <a:pt x="6781189" y="3331672"/>
                  <a:pt x="6786078" y="3326708"/>
                </a:cubicBezTo>
                <a:cubicBezTo>
                  <a:pt x="6786228" y="3333778"/>
                  <a:pt x="6794652" y="3328739"/>
                  <a:pt x="6803828" y="3323324"/>
                </a:cubicBezTo>
                <a:cubicBezTo>
                  <a:pt x="6794352" y="3324301"/>
                  <a:pt x="6785024" y="3324677"/>
                  <a:pt x="6775999" y="3324377"/>
                </a:cubicBezTo>
                <a:cubicBezTo>
                  <a:pt x="6747344" y="3323549"/>
                  <a:pt x="6720417" y="3326558"/>
                  <a:pt x="6694695" y="3331747"/>
                </a:cubicBezTo>
                <a:cubicBezTo>
                  <a:pt x="6666113" y="3342804"/>
                  <a:pt x="6653854" y="3355364"/>
                  <a:pt x="6615571" y="3370708"/>
                </a:cubicBezTo>
                <a:cubicBezTo>
                  <a:pt x="6615495" y="3365969"/>
                  <a:pt x="6614593" y="3361983"/>
                  <a:pt x="6600828" y="3368451"/>
                </a:cubicBezTo>
                <a:cubicBezTo>
                  <a:pt x="6607673" y="3372588"/>
                  <a:pt x="6571421" y="3387480"/>
                  <a:pt x="6556904" y="3395979"/>
                </a:cubicBezTo>
                <a:cubicBezTo>
                  <a:pt x="6551940" y="3390865"/>
                  <a:pt x="6579318" y="3387179"/>
                  <a:pt x="6571721" y="3381914"/>
                </a:cubicBezTo>
                <a:cubicBezTo>
                  <a:pt x="6557356" y="3388984"/>
                  <a:pt x="6554046" y="3393497"/>
                  <a:pt x="6545547" y="3388984"/>
                </a:cubicBezTo>
                <a:cubicBezTo>
                  <a:pt x="6541561" y="3394099"/>
                  <a:pt x="6549232" y="3394550"/>
                  <a:pt x="6534942" y="3401620"/>
                </a:cubicBezTo>
                <a:cubicBezTo>
                  <a:pt x="6534491" y="3396656"/>
                  <a:pt x="6532987" y="3392444"/>
                  <a:pt x="6519825" y="3397709"/>
                </a:cubicBezTo>
                <a:cubicBezTo>
                  <a:pt x="6524638" y="3401244"/>
                  <a:pt x="6514936" y="3404102"/>
                  <a:pt x="6517794" y="3407487"/>
                </a:cubicBezTo>
                <a:cubicBezTo>
                  <a:pt x="6484173" y="3413428"/>
                  <a:pt x="6446717" y="3427117"/>
                  <a:pt x="6406253" y="3442235"/>
                </a:cubicBezTo>
                <a:cubicBezTo>
                  <a:pt x="6386021" y="3449756"/>
                  <a:pt x="6365036" y="3457654"/>
                  <a:pt x="6343450" y="3465100"/>
                </a:cubicBezTo>
                <a:cubicBezTo>
                  <a:pt x="6332695" y="3468785"/>
                  <a:pt x="6321714" y="3472395"/>
                  <a:pt x="6310658" y="3475780"/>
                </a:cubicBezTo>
                <a:cubicBezTo>
                  <a:pt x="6299601" y="3478864"/>
                  <a:pt x="6288545" y="3481872"/>
                  <a:pt x="6277263" y="3484429"/>
                </a:cubicBezTo>
                <a:cubicBezTo>
                  <a:pt x="6239205" y="3499171"/>
                  <a:pt x="6182119" y="3525872"/>
                  <a:pt x="6146092" y="3527827"/>
                </a:cubicBezTo>
                <a:cubicBezTo>
                  <a:pt x="6098707" y="3548661"/>
                  <a:pt x="6060650" y="3554227"/>
                  <a:pt x="6008076" y="3569194"/>
                </a:cubicBezTo>
                <a:cubicBezTo>
                  <a:pt x="5999878" y="3575738"/>
                  <a:pt x="5991154" y="3580627"/>
                  <a:pt x="5978593" y="3581454"/>
                </a:cubicBezTo>
                <a:cubicBezTo>
                  <a:pt x="5985211" y="3579122"/>
                  <a:pt x="5978517" y="3578521"/>
                  <a:pt x="5973554" y="3579423"/>
                </a:cubicBezTo>
                <a:cubicBezTo>
                  <a:pt x="5967085" y="3583786"/>
                  <a:pt x="5960918" y="3588148"/>
                  <a:pt x="5953472" y="3592435"/>
                </a:cubicBezTo>
                <a:cubicBezTo>
                  <a:pt x="5950088" y="3591006"/>
                  <a:pt x="5943469" y="3592059"/>
                  <a:pt x="5935345" y="3594240"/>
                </a:cubicBezTo>
                <a:cubicBezTo>
                  <a:pt x="5924666" y="3612066"/>
                  <a:pt x="5889842" y="3596722"/>
                  <a:pt x="5862088" y="3618007"/>
                </a:cubicBezTo>
                <a:cubicBezTo>
                  <a:pt x="5811244" y="3618083"/>
                  <a:pt x="5723471" y="3663737"/>
                  <a:pt x="5680374" y="3654636"/>
                </a:cubicBezTo>
                <a:cubicBezTo>
                  <a:pt x="5698199" y="3647566"/>
                  <a:pt x="5703991" y="3658472"/>
                  <a:pt x="5716250" y="3648995"/>
                </a:cubicBezTo>
                <a:cubicBezTo>
                  <a:pt x="5682104" y="3639368"/>
                  <a:pt x="5645099" y="3660803"/>
                  <a:pt x="5590344" y="3666971"/>
                </a:cubicBezTo>
                <a:cubicBezTo>
                  <a:pt x="5589743" y="3664715"/>
                  <a:pt x="5591698" y="3662834"/>
                  <a:pt x="5593729" y="3660879"/>
                </a:cubicBezTo>
                <a:cubicBezTo>
                  <a:pt x="5574700" y="3660803"/>
                  <a:pt x="5533633" y="3672010"/>
                  <a:pt x="5524232" y="3682014"/>
                </a:cubicBezTo>
                <a:cubicBezTo>
                  <a:pt x="5494674" y="3678102"/>
                  <a:pt x="5436007" y="3703976"/>
                  <a:pt x="5395769" y="3710294"/>
                </a:cubicBezTo>
                <a:cubicBezTo>
                  <a:pt x="5395242" y="3717213"/>
                  <a:pt x="5385841" y="3718492"/>
                  <a:pt x="5382456" y="3713377"/>
                </a:cubicBezTo>
                <a:cubicBezTo>
                  <a:pt x="5378996" y="3717213"/>
                  <a:pt x="5382682" y="3722027"/>
                  <a:pt x="5375686" y="3725411"/>
                </a:cubicBezTo>
                <a:cubicBezTo>
                  <a:pt x="5360419" y="3717740"/>
                  <a:pt x="5318149" y="3744215"/>
                  <a:pt x="5299045" y="3735941"/>
                </a:cubicBezTo>
                <a:cubicBezTo>
                  <a:pt x="5289079" y="3742936"/>
                  <a:pt x="5275240" y="3746941"/>
                  <a:pt x="5260996" y="3750363"/>
                </a:cubicBezTo>
                <a:lnTo>
                  <a:pt x="5237171" y="3756794"/>
                </a:lnTo>
                <a:lnTo>
                  <a:pt x="5062702" y="3756794"/>
                </a:lnTo>
                <a:lnTo>
                  <a:pt x="5070699" y="3753014"/>
                </a:lnTo>
                <a:cubicBezTo>
                  <a:pt x="5058740" y="3755271"/>
                  <a:pt x="5044450" y="3759031"/>
                  <a:pt x="5043171" y="3754895"/>
                </a:cubicBezTo>
                <a:cubicBezTo>
                  <a:pt x="5084087" y="3747148"/>
                  <a:pt x="5094090" y="3746998"/>
                  <a:pt x="5132749" y="3738649"/>
                </a:cubicBezTo>
                <a:cubicBezTo>
                  <a:pt x="5129665" y="3733911"/>
                  <a:pt x="5143881" y="3731729"/>
                  <a:pt x="5144482" y="3727517"/>
                </a:cubicBezTo>
                <a:cubicBezTo>
                  <a:pt x="5160278" y="3725035"/>
                  <a:pt x="5167046" y="3728194"/>
                  <a:pt x="5181337" y="3726615"/>
                </a:cubicBezTo>
                <a:cubicBezTo>
                  <a:pt x="5196229" y="3715182"/>
                  <a:pt x="5243087" y="3710670"/>
                  <a:pt x="5267907" y="3696154"/>
                </a:cubicBezTo>
                <a:cubicBezTo>
                  <a:pt x="5286409" y="3694649"/>
                  <a:pt x="5311531" y="3696981"/>
                  <a:pt x="5316569" y="3685398"/>
                </a:cubicBezTo>
                <a:cubicBezTo>
                  <a:pt x="5330258" y="3681412"/>
                  <a:pt x="5329205" y="3687128"/>
                  <a:pt x="5339735" y="3685248"/>
                </a:cubicBezTo>
                <a:cubicBezTo>
                  <a:pt x="5348159" y="3682014"/>
                  <a:pt x="5336727" y="3676222"/>
                  <a:pt x="5346429" y="3673214"/>
                </a:cubicBezTo>
                <a:cubicBezTo>
                  <a:pt x="5348911" y="3677426"/>
                  <a:pt x="5360042" y="3672085"/>
                  <a:pt x="5369820" y="3674718"/>
                </a:cubicBezTo>
                <a:cubicBezTo>
                  <a:pt x="5376138" y="3666971"/>
                  <a:pt x="5399078" y="3661405"/>
                  <a:pt x="5402312" y="3653207"/>
                </a:cubicBezTo>
                <a:cubicBezTo>
                  <a:pt x="5389150" y="3654335"/>
                  <a:pt x="5355530" y="3659149"/>
                  <a:pt x="5369143" y="3648844"/>
                </a:cubicBezTo>
                <a:cubicBezTo>
                  <a:pt x="5398777" y="3661330"/>
                  <a:pt x="5466544" y="3639293"/>
                  <a:pt x="5474065" y="3620865"/>
                </a:cubicBezTo>
                <a:cubicBezTo>
                  <a:pt x="5489634" y="3617406"/>
                  <a:pt x="5465867" y="3628537"/>
                  <a:pt x="5479480" y="3624777"/>
                </a:cubicBezTo>
                <a:cubicBezTo>
                  <a:pt x="5491815" y="3619587"/>
                  <a:pt x="5501518" y="3613645"/>
                  <a:pt x="5498585" y="3606274"/>
                </a:cubicBezTo>
                <a:cubicBezTo>
                  <a:pt x="5492718" y="3607703"/>
                  <a:pt x="5486851" y="3609132"/>
                  <a:pt x="5481060" y="3610486"/>
                </a:cubicBezTo>
                <a:cubicBezTo>
                  <a:pt x="5473990" y="3595519"/>
                  <a:pt x="5504452" y="3591156"/>
                  <a:pt x="5530249" y="3582507"/>
                </a:cubicBezTo>
                <a:cubicBezTo>
                  <a:pt x="5510845" y="3572955"/>
                  <a:pt x="5478578" y="3590103"/>
                  <a:pt x="5437512" y="3601611"/>
                </a:cubicBezTo>
                <a:cubicBezTo>
                  <a:pt x="5429163" y="3597624"/>
                  <a:pt x="5436985" y="3596572"/>
                  <a:pt x="5444582" y="3591307"/>
                </a:cubicBezTo>
                <a:cubicBezTo>
                  <a:pt x="5412015" y="3589803"/>
                  <a:pt x="5373431" y="3617857"/>
                  <a:pt x="5342818" y="3611614"/>
                </a:cubicBezTo>
                <a:cubicBezTo>
                  <a:pt x="5353875" y="3608305"/>
                  <a:pt x="5365985" y="3603867"/>
                  <a:pt x="5381327" y="3597399"/>
                </a:cubicBezTo>
                <a:cubicBezTo>
                  <a:pt x="5342292" y="3607252"/>
                  <a:pt x="5313937" y="3615450"/>
                  <a:pt x="5285431" y="3623348"/>
                </a:cubicBezTo>
                <a:cubicBezTo>
                  <a:pt x="5256926" y="3631170"/>
                  <a:pt x="5228044" y="3637788"/>
                  <a:pt x="5188482" y="3645836"/>
                </a:cubicBezTo>
                <a:cubicBezTo>
                  <a:pt x="5189911" y="3647942"/>
                  <a:pt x="5196304" y="3647039"/>
                  <a:pt x="5198260" y="3648920"/>
                </a:cubicBezTo>
                <a:cubicBezTo>
                  <a:pt x="5179381" y="3652154"/>
                  <a:pt x="5172838" y="3647641"/>
                  <a:pt x="5152681" y="3651703"/>
                </a:cubicBezTo>
                <a:cubicBezTo>
                  <a:pt x="5152380" y="3653809"/>
                  <a:pt x="5154411" y="3656216"/>
                  <a:pt x="5149221" y="3657569"/>
                </a:cubicBezTo>
                <a:cubicBezTo>
                  <a:pt x="5147641" y="3655238"/>
                  <a:pt x="5139368" y="3658547"/>
                  <a:pt x="5136058" y="3660427"/>
                </a:cubicBezTo>
                <a:cubicBezTo>
                  <a:pt x="5131095" y="3655914"/>
                  <a:pt x="5150123" y="3655012"/>
                  <a:pt x="5147943" y="3650951"/>
                </a:cubicBezTo>
                <a:cubicBezTo>
                  <a:pt x="5118760" y="3649747"/>
                  <a:pt x="5087622" y="3664940"/>
                  <a:pt x="5049564" y="3666369"/>
                </a:cubicBezTo>
                <a:cubicBezTo>
                  <a:pt x="5042870" y="3672762"/>
                  <a:pt x="5021585" y="3676598"/>
                  <a:pt x="5010979" y="3682389"/>
                </a:cubicBezTo>
                <a:cubicBezTo>
                  <a:pt x="5003684" y="3676222"/>
                  <a:pt x="5013537" y="3671183"/>
                  <a:pt x="4995185" y="3671709"/>
                </a:cubicBezTo>
                <a:cubicBezTo>
                  <a:pt x="4988115" y="3680735"/>
                  <a:pt x="4969312" y="3692092"/>
                  <a:pt x="4998870" y="3691566"/>
                </a:cubicBezTo>
                <a:cubicBezTo>
                  <a:pt x="4991500" y="3692995"/>
                  <a:pt x="4997216" y="3696680"/>
                  <a:pt x="4990898" y="3698259"/>
                </a:cubicBezTo>
                <a:cubicBezTo>
                  <a:pt x="4990371" y="3689309"/>
                  <a:pt x="4962844" y="3696755"/>
                  <a:pt x="4940580" y="3701042"/>
                </a:cubicBezTo>
                <a:cubicBezTo>
                  <a:pt x="4942686" y="3693145"/>
                  <a:pt x="4910195" y="3699012"/>
                  <a:pt x="4908765" y="3703750"/>
                </a:cubicBezTo>
                <a:cubicBezTo>
                  <a:pt x="4904328" y="3700967"/>
                  <a:pt x="4896656" y="3700065"/>
                  <a:pt x="4881162" y="3703976"/>
                </a:cubicBezTo>
                <a:cubicBezTo>
                  <a:pt x="4865518" y="3715935"/>
                  <a:pt x="4894701" y="3710218"/>
                  <a:pt x="4896581" y="3713001"/>
                </a:cubicBezTo>
                <a:cubicBezTo>
                  <a:pt x="4884321" y="3714280"/>
                  <a:pt x="4861682" y="3722027"/>
                  <a:pt x="4856116" y="3719018"/>
                </a:cubicBezTo>
                <a:cubicBezTo>
                  <a:pt x="4882667" y="3712099"/>
                  <a:pt x="4833553" y="3720297"/>
                  <a:pt x="4854387" y="3709090"/>
                </a:cubicBezTo>
                <a:cubicBezTo>
                  <a:pt x="4863562" y="3706984"/>
                  <a:pt x="4858824" y="3712099"/>
                  <a:pt x="4873115" y="3710670"/>
                </a:cubicBezTo>
                <a:cubicBezTo>
                  <a:pt x="4874243" y="3703900"/>
                  <a:pt x="4865443" y="3703148"/>
                  <a:pt x="4853484" y="3704126"/>
                </a:cubicBezTo>
                <a:cubicBezTo>
                  <a:pt x="4838065" y="3708865"/>
                  <a:pt x="4840473" y="3719394"/>
                  <a:pt x="4838216" y="3722027"/>
                </a:cubicBezTo>
                <a:cubicBezTo>
                  <a:pt x="4826783" y="3721425"/>
                  <a:pt x="4808131" y="3731353"/>
                  <a:pt x="4792787" y="3726464"/>
                </a:cubicBezTo>
                <a:cubicBezTo>
                  <a:pt x="4815426" y="3727066"/>
                  <a:pt x="4845286" y="3714806"/>
                  <a:pt x="4831371" y="3709617"/>
                </a:cubicBezTo>
                <a:cubicBezTo>
                  <a:pt x="4812718" y="3712399"/>
                  <a:pt x="4826558" y="3717062"/>
                  <a:pt x="4819111" y="3718567"/>
                </a:cubicBezTo>
                <a:cubicBezTo>
                  <a:pt x="4809710" y="3718191"/>
                  <a:pt x="4776466" y="3720598"/>
                  <a:pt x="4788575" y="3728946"/>
                </a:cubicBezTo>
                <a:cubicBezTo>
                  <a:pt x="4768945" y="3729849"/>
                  <a:pt x="4770524" y="3725712"/>
                  <a:pt x="4777519" y="3718943"/>
                </a:cubicBezTo>
                <a:cubicBezTo>
                  <a:pt x="4756384" y="3721952"/>
                  <a:pt x="4760371" y="3727668"/>
                  <a:pt x="4770073" y="3728721"/>
                </a:cubicBezTo>
                <a:cubicBezTo>
                  <a:pt x="4757513" y="3729623"/>
                  <a:pt x="4761574" y="3733534"/>
                  <a:pt x="4752699" y="3735114"/>
                </a:cubicBezTo>
                <a:cubicBezTo>
                  <a:pt x="4741718" y="3732180"/>
                  <a:pt x="4758415" y="3724659"/>
                  <a:pt x="4750368" y="3721952"/>
                </a:cubicBezTo>
                <a:cubicBezTo>
                  <a:pt x="4741266" y="3723982"/>
                  <a:pt x="4742244" y="3727893"/>
                  <a:pt x="4738033" y="3730827"/>
                </a:cubicBezTo>
                <a:cubicBezTo>
                  <a:pt x="4721711" y="3732406"/>
                  <a:pt x="4714416" y="3728796"/>
                  <a:pt x="4692378" y="3733609"/>
                </a:cubicBezTo>
                <a:cubicBezTo>
                  <a:pt x="4685534" y="3746320"/>
                  <a:pt x="4664399" y="3738498"/>
                  <a:pt x="4649206" y="3751285"/>
                </a:cubicBezTo>
                <a:cubicBezTo>
                  <a:pt x="4649131" y="3746998"/>
                  <a:pt x="4656953" y="3744741"/>
                  <a:pt x="4643640" y="3745418"/>
                </a:cubicBezTo>
                <a:cubicBezTo>
                  <a:pt x="4634389" y="3747298"/>
                  <a:pt x="4640407" y="3752187"/>
                  <a:pt x="4631155" y="3754068"/>
                </a:cubicBezTo>
                <a:cubicBezTo>
                  <a:pt x="4631079" y="3749856"/>
                  <a:pt x="4630629" y="3745944"/>
                  <a:pt x="4620775" y="3747223"/>
                </a:cubicBezTo>
                <a:cubicBezTo>
                  <a:pt x="4620701" y="3748201"/>
                  <a:pt x="4620324" y="3749329"/>
                  <a:pt x="4616488" y="3749554"/>
                </a:cubicBezTo>
                <a:cubicBezTo>
                  <a:pt x="4617316" y="3752112"/>
                  <a:pt x="4628222" y="3749103"/>
                  <a:pt x="4626342" y="3753090"/>
                </a:cubicBezTo>
                <a:lnTo>
                  <a:pt x="4589569" y="3756794"/>
                </a:lnTo>
                <a:lnTo>
                  <a:pt x="4540939" y="3756794"/>
                </a:lnTo>
                <a:lnTo>
                  <a:pt x="4556017" y="3746922"/>
                </a:lnTo>
                <a:cubicBezTo>
                  <a:pt x="4558349" y="3750608"/>
                  <a:pt x="4589863" y="3747298"/>
                  <a:pt x="4592646" y="3744741"/>
                </a:cubicBezTo>
                <a:cubicBezTo>
                  <a:pt x="4587758" y="3741432"/>
                  <a:pt x="4559928" y="3750758"/>
                  <a:pt x="4564516" y="3742259"/>
                </a:cubicBezTo>
                <a:cubicBezTo>
                  <a:pt x="4585651" y="3742409"/>
                  <a:pt x="4583094" y="3736994"/>
                  <a:pt x="4568202" y="3736693"/>
                </a:cubicBezTo>
                <a:cubicBezTo>
                  <a:pt x="4596595" y="3731504"/>
                  <a:pt x="4610096" y="3729097"/>
                  <a:pt x="4622684" y="3727142"/>
                </a:cubicBezTo>
                <a:lnTo>
                  <a:pt x="4661325" y="3721745"/>
                </a:lnTo>
                <a:lnTo>
                  <a:pt x="4656689" y="3725374"/>
                </a:lnTo>
                <a:cubicBezTo>
                  <a:pt x="4650785" y="3726201"/>
                  <a:pt x="4642060" y="3726803"/>
                  <a:pt x="4634915" y="3727818"/>
                </a:cubicBezTo>
                <a:cubicBezTo>
                  <a:pt x="4625364" y="3731654"/>
                  <a:pt x="4641309" y="3730977"/>
                  <a:pt x="4631230" y="3733384"/>
                </a:cubicBezTo>
                <a:cubicBezTo>
                  <a:pt x="4630027" y="3738498"/>
                  <a:pt x="4655599" y="3728194"/>
                  <a:pt x="4654245" y="3733083"/>
                </a:cubicBezTo>
                <a:cubicBezTo>
                  <a:pt x="4666656" y="3732180"/>
                  <a:pt x="4662669" y="3728270"/>
                  <a:pt x="4671619" y="3726690"/>
                </a:cubicBezTo>
                <a:cubicBezTo>
                  <a:pt x="4681923" y="3725863"/>
                  <a:pt x="4666580" y="3730225"/>
                  <a:pt x="4676960" y="3730902"/>
                </a:cubicBezTo>
                <a:cubicBezTo>
                  <a:pt x="4680344" y="3729398"/>
                  <a:pt x="4683879" y="3727893"/>
                  <a:pt x="4690122" y="3726915"/>
                </a:cubicBezTo>
                <a:cubicBezTo>
                  <a:pt x="4686437" y="3726013"/>
                  <a:pt x="4684706" y="3723982"/>
                  <a:pt x="4684556" y="3721049"/>
                </a:cubicBezTo>
                <a:cubicBezTo>
                  <a:pt x="4703209" y="3721500"/>
                  <a:pt x="4692529" y="3725863"/>
                  <a:pt x="4716221" y="3717213"/>
                </a:cubicBezTo>
                <a:cubicBezTo>
                  <a:pt x="4714942" y="3713152"/>
                  <a:pt x="4700651" y="3716536"/>
                  <a:pt x="4688768" y="3718567"/>
                </a:cubicBezTo>
                <a:cubicBezTo>
                  <a:pt x="4691777" y="3716461"/>
                  <a:pt x="4696440" y="3714656"/>
                  <a:pt x="4701629" y="3713001"/>
                </a:cubicBezTo>
                <a:cubicBezTo>
                  <a:pt x="4695349" y="3711347"/>
                  <a:pt x="4690705" y="3713397"/>
                  <a:pt x="4684942" y="3715907"/>
                </a:cubicBezTo>
                <a:lnTo>
                  <a:pt x="4670731" y="3719350"/>
                </a:lnTo>
                <a:lnTo>
                  <a:pt x="4666947" y="3715624"/>
                </a:lnTo>
                <a:cubicBezTo>
                  <a:pt x="4664455" y="3714374"/>
                  <a:pt x="4662518" y="3713152"/>
                  <a:pt x="4665527" y="3711121"/>
                </a:cubicBezTo>
                <a:cubicBezTo>
                  <a:pt x="4674929" y="3718793"/>
                  <a:pt x="4702457" y="3702396"/>
                  <a:pt x="4723215" y="3697808"/>
                </a:cubicBezTo>
                <a:cubicBezTo>
                  <a:pt x="4716371" y="3698711"/>
                  <a:pt x="4706744" y="3701268"/>
                  <a:pt x="4704939" y="3699312"/>
                </a:cubicBezTo>
                <a:cubicBezTo>
                  <a:pt x="4710279" y="3693145"/>
                  <a:pt x="4717649" y="3697507"/>
                  <a:pt x="4722012" y="3691189"/>
                </a:cubicBezTo>
                <a:cubicBezTo>
                  <a:pt x="4715017" y="3691942"/>
                  <a:pt x="4720884" y="3688557"/>
                  <a:pt x="4725924" y="3687128"/>
                </a:cubicBezTo>
                <a:cubicBezTo>
                  <a:pt x="4734046" y="3690964"/>
                  <a:pt x="4730812" y="3692844"/>
                  <a:pt x="4736528" y="3695476"/>
                </a:cubicBezTo>
                <a:cubicBezTo>
                  <a:pt x="4774812" y="3687279"/>
                  <a:pt x="4833703" y="3672837"/>
                  <a:pt x="4844533" y="3654561"/>
                </a:cubicBezTo>
                <a:cubicBezTo>
                  <a:pt x="4827160" y="3663060"/>
                  <a:pt x="4807755" y="3657118"/>
                  <a:pt x="4787072" y="3668024"/>
                </a:cubicBezTo>
                <a:cubicBezTo>
                  <a:pt x="4788199" y="3663737"/>
                  <a:pt x="4778196" y="3665918"/>
                  <a:pt x="4781129" y="3660578"/>
                </a:cubicBezTo>
                <a:cubicBezTo>
                  <a:pt x="4807905" y="3652906"/>
                  <a:pt x="4826708" y="3650349"/>
                  <a:pt x="4855815" y="3640496"/>
                </a:cubicBezTo>
                <a:cubicBezTo>
                  <a:pt x="4850325" y="3639067"/>
                  <a:pt x="4850325" y="3637412"/>
                  <a:pt x="4859351" y="3634705"/>
                </a:cubicBezTo>
                <a:cubicBezTo>
                  <a:pt x="4860178" y="3636585"/>
                  <a:pt x="4861382" y="3638315"/>
                  <a:pt x="4868828" y="3636284"/>
                </a:cubicBezTo>
                <a:cubicBezTo>
                  <a:pt x="4863337" y="3634855"/>
                  <a:pt x="4863262" y="3633125"/>
                  <a:pt x="4872287" y="3630493"/>
                </a:cubicBezTo>
                <a:cubicBezTo>
                  <a:pt x="4870783" y="3634103"/>
                  <a:pt x="4893648" y="3631922"/>
                  <a:pt x="4894851" y="3627860"/>
                </a:cubicBezTo>
                <a:cubicBezTo>
                  <a:pt x="4868301" y="3631771"/>
                  <a:pt x="4888759" y="3618459"/>
                  <a:pt x="4870181" y="3618910"/>
                </a:cubicBezTo>
                <a:cubicBezTo>
                  <a:pt x="4849498" y="3622746"/>
                  <a:pt x="4860629" y="3630794"/>
                  <a:pt x="4849197" y="3629741"/>
                </a:cubicBezTo>
                <a:cubicBezTo>
                  <a:pt x="4854988" y="3627484"/>
                  <a:pt x="4844384" y="3625453"/>
                  <a:pt x="4856868" y="3621467"/>
                </a:cubicBezTo>
                <a:cubicBezTo>
                  <a:pt x="4849799" y="3621919"/>
                  <a:pt x="4832049" y="3619662"/>
                  <a:pt x="4825581" y="3625754"/>
                </a:cubicBezTo>
                <a:cubicBezTo>
                  <a:pt x="4835734" y="3627484"/>
                  <a:pt x="4828814" y="3634554"/>
                  <a:pt x="4818435" y="3637187"/>
                </a:cubicBezTo>
                <a:cubicBezTo>
                  <a:pt x="4827610" y="3629741"/>
                  <a:pt x="4820616" y="3626582"/>
                  <a:pt x="4816028" y="3624024"/>
                </a:cubicBezTo>
                <a:cubicBezTo>
                  <a:pt x="4795645" y="3627785"/>
                  <a:pt x="4769546" y="3630342"/>
                  <a:pt x="4767741" y="3637488"/>
                </a:cubicBezTo>
                <a:cubicBezTo>
                  <a:pt x="4773984" y="3637488"/>
                  <a:pt x="4776692" y="3639593"/>
                  <a:pt x="4777895" y="3642527"/>
                </a:cubicBezTo>
                <a:cubicBezTo>
                  <a:pt x="4762477" y="3647867"/>
                  <a:pt x="4774210" y="3637337"/>
                  <a:pt x="4763605" y="3639895"/>
                </a:cubicBezTo>
                <a:cubicBezTo>
                  <a:pt x="4756911" y="3640722"/>
                  <a:pt x="4747208" y="3643279"/>
                  <a:pt x="4745479" y="3641248"/>
                </a:cubicBezTo>
                <a:cubicBezTo>
                  <a:pt x="4753752" y="3635682"/>
                  <a:pt x="4765109" y="3640722"/>
                  <a:pt x="4767291" y="3634103"/>
                </a:cubicBezTo>
                <a:cubicBezTo>
                  <a:pt x="4752022" y="3638089"/>
                  <a:pt x="4749765" y="3634630"/>
                  <a:pt x="4735701" y="3637864"/>
                </a:cubicBezTo>
                <a:cubicBezTo>
                  <a:pt x="4737656" y="3642527"/>
                  <a:pt x="4726525" y="3644708"/>
                  <a:pt x="4728480" y="3649296"/>
                </a:cubicBezTo>
                <a:cubicBezTo>
                  <a:pt x="4741567" y="3645761"/>
                  <a:pt x="4734723" y="3654711"/>
                  <a:pt x="4734121" y="3655087"/>
                </a:cubicBezTo>
                <a:cubicBezTo>
                  <a:pt x="4734497" y="3652154"/>
                  <a:pt x="4702231" y="3659374"/>
                  <a:pt x="4719906" y="3652455"/>
                </a:cubicBezTo>
                <a:cubicBezTo>
                  <a:pt x="4720283" y="3654034"/>
                  <a:pt x="4728104" y="3653132"/>
                  <a:pt x="4728856" y="3650875"/>
                </a:cubicBezTo>
                <a:cubicBezTo>
                  <a:pt x="4721410" y="3652154"/>
                  <a:pt x="4725547" y="3646814"/>
                  <a:pt x="4719079" y="3647491"/>
                </a:cubicBezTo>
                <a:cubicBezTo>
                  <a:pt x="4712686" y="3650575"/>
                  <a:pt x="4701178" y="3652680"/>
                  <a:pt x="4697568" y="3656291"/>
                </a:cubicBezTo>
                <a:cubicBezTo>
                  <a:pt x="4698094" y="3658998"/>
                  <a:pt x="4710128" y="3655087"/>
                  <a:pt x="4711633" y="3657269"/>
                </a:cubicBezTo>
                <a:cubicBezTo>
                  <a:pt x="4701930" y="3665015"/>
                  <a:pt x="4668836" y="3652004"/>
                  <a:pt x="4667182" y="3666595"/>
                </a:cubicBezTo>
                <a:cubicBezTo>
                  <a:pt x="4673725" y="3666369"/>
                  <a:pt x="4689896" y="3660653"/>
                  <a:pt x="4689746" y="3664414"/>
                </a:cubicBezTo>
                <a:cubicBezTo>
                  <a:pt x="4675982" y="3672311"/>
                  <a:pt x="4658833" y="3670130"/>
                  <a:pt x="4641459" y="3677802"/>
                </a:cubicBezTo>
                <a:cubicBezTo>
                  <a:pt x="4642061" y="3673815"/>
                  <a:pt x="4639278" y="3671860"/>
                  <a:pt x="4631380" y="3672762"/>
                </a:cubicBezTo>
                <a:cubicBezTo>
                  <a:pt x="4632358" y="3677726"/>
                  <a:pt x="4614834" y="3682465"/>
                  <a:pt x="4605056" y="3680434"/>
                </a:cubicBezTo>
                <a:cubicBezTo>
                  <a:pt x="4595805" y="3685323"/>
                  <a:pt x="4609945" y="3685097"/>
                  <a:pt x="4601972" y="3689309"/>
                </a:cubicBezTo>
                <a:cubicBezTo>
                  <a:pt x="4598889" y="3685323"/>
                  <a:pt x="4574745" y="3689911"/>
                  <a:pt x="4574144" y="3688482"/>
                </a:cubicBezTo>
                <a:cubicBezTo>
                  <a:pt x="4579559" y="3687504"/>
                  <a:pt x="4584674" y="3686376"/>
                  <a:pt x="4582567" y="3683819"/>
                </a:cubicBezTo>
                <a:cubicBezTo>
                  <a:pt x="4574068" y="3681938"/>
                  <a:pt x="4571361" y="3686903"/>
                  <a:pt x="4555566" y="3687955"/>
                </a:cubicBezTo>
                <a:cubicBezTo>
                  <a:pt x="4551354" y="3682314"/>
                  <a:pt x="4574369" y="3682164"/>
                  <a:pt x="4576926" y="3677952"/>
                </a:cubicBezTo>
                <a:cubicBezTo>
                  <a:pt x="4551279" y="3683593"/>
                  <a:pt x="4571587" y="3673665"/>
                  <a:pt x="4571587" y="3673665"/>
                </a:cubicBezTo>
                <a:cubicBezTo>
                  <a:pt x="4559853" y="3669002"/>
                  <a:pt x="4547142" y="3680133"/>
                  <a:pt x="4545713" y="3684345"/>
                </a:cubicBezTo>
                <a:cubicBezTo>
                  <a:pt x="4549775" y="3677125"/>
                  <a:pt x="4530370" y="3674943"/>
                  <a:pt x="4548120" y="3670506"/>
                </a:cubicBezTo>
                <a:cubicBezTo>
                  <a:pt x="4555642" y="3676373"/>
                  <a:pt x="4564291" y="3665015"/>
                  <a:pt x="4580086" y="3669002"/>
                </a:cubicBezTo>
                <a:cubicBezTo>
                  <a:pt x="4578130" y="3665391"/>
                  <a:pt x="4580086" y="3662608"/>
                  <a:pt x="4587907" y="3661029"/>
                </a:cubicBezTo>
                <a:cubicBezTo>
                  <a:pt x="4599415" y="3662608"/>
                  <a:pt x="4581590" y="3669227"/>
                  <a:pt x="4598287" y="3667873"/>
                </a:cubicBezTo>
                <a:cubicBezTo>
                  <a:pt x="4634991" y="3659299"/>
                  <a:pt x="4605958" y="3649371"/>
                  <a:pt x="4577829" y="3655764"/>
                </a:cubicBezTo>
                <a:cubicBezTo>
                  <a:pt x="4588284" y="3650575"/>
                  <a:pt x="4587080" y="3651928"/>
                  <a:pt x="4604605" y="3649973"/>
                </a:cubicBezTo>
                <a:cubicBezTo>
                  <a:pt x="4588660" y="3646964"/>
                  <a:pt x="4612427" y="3644934"/>
                  <a:pt x="4616865" y="3641173"/>
                </a:cubicBezTo>
                <a:cubicBezTo>
                  <a:pt x="4604981" y="3639669"/>
                  <a:pt x="4571511" y="3649522"/>
                  <a:pt x="4566622" y="3643956"/>
                </a:cubicBezTo>
                <a:cubicBezTo>
                  <a:pt x="4595128" y="3639368"/>
                  <a:pt x="4621152" y="3636209"/>
                  <a:pt x="4633487" y="3631546"/>
                </a:cubicBezTo>
                <a:cubicBezTo>
                  <a:pt x="4614156" y="3626206"/>
                  <a:pt x="4580386" y="3636735"/>
                  <a:pt x="4547067" y="3636735"/>
                </a:cubicBezTo>
                <a:cubicBezTo>
                  <a:pt x="4548947" y="3640346"/>
                  <a:pt x="4546992" y="3643129"/>
                  <a:pt x="4539169" y="3644783"/>
                </a:cubicBezTo>
                <a:cubicBezTo>
                  <a:pt x="4533604" y="3643956"/>
                  <a:pt x="4525105" y="3644746"/>
                  <a:pt x="4516540" y="3645573"/>
                </a:cubicBezTo>
                <a:lnTo>
                  <a:pt x="4494555" y="3646542"/>
                </a:lnTo>
                <a:lnTo>
                  <a:pt x="4503763" y="3642179"/>
                </a:lnTo>
                <a:cubicBezTo>
                  <a:pt x="4509818" y="3641023"/>
                  <a:pt x="4516079" y="3639970"/>
                  <a:pt x="4519388" y="3635983"/>
                </a:cubicBezTo>
                <a:cubicBezTo>
                  <a:pt x="4520893" y="3638992"/>
                  <a:pt x="4514951" y="3640421"/>
                  <a:pt x="4516004" y="3643279"/>
                </a:cubicBezTo>
                <a:cubicBezTo>
                  <a:pt x="4562336" y="3630718"/>
                  <a:pt x="4575272" y="3630342"/>
                  <a:pt x="4604605" y="3622972"/>
                </a:cubicBezTo>
                <a:cubicBezTo>
                  <a:pt x="4629500" y="3624250"/>
                  <a:pt x="4677185" y="3617481"/>
                  <a:pt x="4698169" y="3606876"/>
                </a:cubicBezTo>
                <a:cubicBezTo>
                  <a:pt x="4700426" y="3609433"/>
                  <a:pt x="4692303" y="3612291"/>
                  <a:pt x="4699072" y="3611840"/>
                </a:cubicBezTo>
                <a:cubicBezTo>
                  <a:pt x="4706669" y="3604469"/>
                  <a:pt x="4721185" y="3606801"/>
                  <a:pt x="4738860" y="3603265"/>
                </a:cubicBezTo>
                <a:cubicBezTo>
                  <a:pt x="4740138" y="3599806"/>
                  <a:pt x="4739086" y="3595895"/>
                  <a:pt x="4750969" y="3594390"/>
                </a:cubicBezTo>
                <a:cubicBezTo>
                  <a:pt x="4748675" y="3598941"/>
                  <a:pt x="4754128" y="3599279"/>
                  <a:pt x="4760248" y="3598038"/>
                </a:cubicBezTo>
                <a:lnTo>
                  <a:pt x="4773374" y="3592279"/>
                </a:lnTo>
                <a:lnTo>
                  <a:pt x="4778572" y="3594767"/>
                </a:lnTo>
                <a:cubicBezTo>
                  <a:pt x="4774210" y="3595443"/>
                  <a:pt x="4774737" y="3593338"/>
                  <a:pt x="4773533" y="3592209"/>
                </a:cubicBezTo>
                <a:lnTo>
                  <a:pt x="4773374" y="3592279"/>
                </a:lnTo>
                <a:lnTo>
                  <a:pt x="4770383" y="3590847"/>
                </a:lnTo>
                <a:cubicBezTo>
                  <a:pt x="4765730" y="3590405"/>
                  <a:pt x="4762063" y="3590141"/>
                  <a:pt x="4768118" y="3587997"/>
                </a:cubicBezTo>
                <a:cubicBezTo>
                  <a:pt x="4769998" y="3591232"/>
                  <a:pt x="4787899" y="3585064"/>
                  <a:pt x="4786846" y="3589953"/>
                </a:cubicBezTo>
                <a:cubicBezTo>
                  <a:pt x="4781129" y="3592059"/>
                  <a:pt x="4779249" y="3594917"/>
                  <a:pt x="4779174" y="3598076"/>
                </a:cubicBezTo>
                <a:cubicBezTo>
                  <a:pt x="4791057" y="3595970"/>
                  <a:pt x="4802941" y="3593939"/>
                  <a:pt x="4814825" y="3591909"/>
                </a:cubicBezTo>
                <a:cubicBezTo>
                  <a:pt x="4808958" y="3599054"/>
                  <a:pt x="4821142" y="3600182"/>
                  <a:pt x="4803543" y="3605823"/>
                </a:cubicBezTo>
                <a:cubicBezTo>
                  <a:pt x="4801061" y="3602213"/>
                  <a:pt x="4811064" y="3600859"/>
                  <a:pt x="4806551" y="3596797"/>
                </a:cubicBezTo>
                <a:cubicBezTo>
                  <a:pt x="4793013" y="3599731"/>
                  <a:pt x="4767065" y="3603191"/>
                  <a:pt x="4772029" y="3609508"/>
                </a:cubicBezTo>
                <a:cubicBezTo>
                  <a:pt x="4772405" y="3604168"/>
                  <a:pt x="4722689" y="3622445"/>
                  <a:pt x="4739988" y="3609960"/>
                </a:cubicBezTo>
                <a:cubicBezTo>
                  <a:pt x="4731789" y="3611539"/>
                  <a:pt x="4725321" y="3613645"/>
                  <a:pt x="4722689" y="3616353"/>
                </a:cubicBezTo>
                <a:cubicBezTo>
                  <a:pt x="4721110" y="3622069"/>
                  <a:pt x="4727126" y="3623498"/>
                  <a:pt x="4729232" y="3627108"/>
                </a:cubicBezTo>
                <a:cubicBezTo>
                  <a:pt x="4718327" y="3629816"/>
                  <a:pt x="4711482" y="3633426"/>
                  <a:pt x="4703360" y="3636660"/>
                </a:cubicBezTo>
                <a:cubicBezTo>
                  <a:pt x="4710730" y="3635457"/>
                  <a:pt x="4706593" y="3640797"/>
                  <a:pt x="4713137" y="3640045"/>
                </a:cubicBezTo>
                <a:cubicBezTo>
                  <a:pt x="4723817" y="3635983"/>
                  <a:pt x="4732542" y="3641700"/>
                  <a:pt x="4735475" y="3636209"/>
                </a:cubicBezTo>
                <a:cubicBezTo>
                  <a:pt x="4734423" y="3633200"/>
                  <a:pt x="4720583" y="3637638"/>
                  <a:pt x="4721185" y="3633576"/>
                </a:cubicBezTo>
                <a:cubicBezTo>
                  <a:pt x="4735099" y="3631320"/>
                  <a:pt x="4733068" y="3626130"/>
                  <a:pt x="4751872" y="3624852"/>
                </a:cubicBezTo>
                <a:cubicBezTo>
                  <a:pt x="4761348" y="3632298"/>
                  <a:pt x="4827536" y="3622746"/>
                  <a:pt x="4814299" y="3614096"/>
                </a:cubicBezTo>
                <a:cubicBezTo>
                  <a:pt x="4834380" y="3613946"/>
                  <a:pt x="4845436" y="3610787"/>
                  <a:pt x="4829191" y="3619963"/>
                </a:cubicBezTo>
                <a:cubicBezTo>
                  <a:pt x="4845136" y="3613419"/>
                  <a:pt x="4873716" y="3610035"/>
                  <a:pt x="4869655" y="3615600"/>
                </a:cubicBezTo>
                <a:cubicBezTo>
                  <a:pt x="4869580" y="3612366"/>
                  <a:pt x="4884171" y="3611614"/>
                  <a:pt x="4882065" y="3608079"/>
                </a:cubicBezTo>
                <a:cubicBezTo>
                  <a:pt x="4878379" y="3605372"/>
                  <a:pt x="4855815" y="3614247"/>
                  <a:pt x="4858975" y="3607403"/>
                </a:cubicBezTo>
                <a:cubicBezTo>
                  <a:pt x="4858673" y="3602514"/>
                  <a:pt x="4889661" y="3602965"/>
                  <a:pt x="4889436" y="3598076"/>
                </a:cubicBezTo>
                <a:cubicBezTo>
                  <a:pt x="4877853" y="3600784"/>
                  <a:pt x="4884773" y="3592285"/>
                  <a:pt x="4870783" y="3596497"/>
                </a:cubicBezTo>
                <a:cubicBezTo>
                  <a:pt x="4881764" y="3599355"/>
                  <a:pt x="4865367" y="3603191"/>
                  <a:pt x="4853635" y="3603191"/>
                </a:cubicBezTo>
                <a:cubicBezTo>
                  <a:pt x="4862359" y="3604544"/>
                  <a:pt x="4855214" y="3608832"/>
                  <a:pt x="4841224" y="3610712"/>
                </a:cubicBezTo>
                <a:cubicBezTo>
                  <a:pt x="4852356" y="3602889"/>
                  <a:pt x="4846941" y="3602138"/>
                  <a:pt x="4830619" y="3602514"/>
                </a:cubicBezTo>
                <a:cubicBezTo>
                  <a:pt x="4856944" y="3597474"/>
                  <a:pt x="4882290" y="3589727"/>
                  <a:pt x="4905306" y="3584763"/>
                </a:cubicBezTo>
                <a:cubicBezTo>
                  <a:pt x="4896732" y="3587246"/>
                  <a:pt x="4920424" y="3585215"/>
                  <a:pt x="4919821" y="3588825"/>
                </a:cubicBezTo>
                <a:cubicBezTo>
                  <a:pt x="4954044" y="3584462"/>
                  <a:pt x="4960437" y="3575362"/>
                  <a:pt x="4994584" y="3570999"/>
                </a:cubicBezTo>
                <a:cubicBezTo>
                  <a:pt x="4981797" y="3570924"/>
                  <a:pt x="5000976" y="3562726"/>
                  <a:pt x="4988566" y="3563629"/>
                </a:cubicBezTo>
                <a:cubicBezTo>
                  <a:pt x="4990748" y="3568367"/>
                  <a:pt x="4955172" y="3574911"/>
                  <a:pt x="4953743" y="3573707"/>
                </a:cubicBezTo>
                <a:cubicBezTo>
                  <a:pt x="4959008" y="3572353"/>
                  <a:pt x="4956075" y="3571375"/>
                  <a:pt x="4953066" y="3570473"/>
                </a:cubicBezTo>
                <a:cubicBezTo>
                  <a:pt x="4996313" y="3567239"/>
                  <a:pt x="4999697" y="3546029"/>
                  <a:pt x="4959760" y="3557160"/>
                </a:cubicBezTo>
                <a:cubicBezTo>
                  <a:pt x="4960662" y="3559943"/>
                  <a:pt x="4959685" y="3562500"/>
                  <a:pt x="4956601" y="3564606"/>
                </a:cubicBezTo>
                <a:cubicBezTo>
                  <a:pt x="4947274" y="3565358"/>
                  <a:pt x="4926365" y="3573180"/>
                  <a:pt x="4929449" y="3566411"/>
                </a:cubicBezTo>
                <a:cubicBezTo>
                  <a:pt x="4964348" y="3562350"/>
                  <a:pt x="4939076" y="3555957"/>
                  <a:pt x="4962317" y="3546405"/>
                </a:cubicBezTo>
                <a:cubicBezTo>
                  <a:pt x="4967732" y="3546104"/>
                  <a:pt x="4962467" y="3553700"/>
                  <a:pt x="4977058" y="3552121"/>
                </a:cubicBezTo>
                <a:cubicBezTo>
                  <a:pt x="4985859" y="3546029"/>
                  <a:pt x="4971268" y="3543472"/>
                  <a:pt x="4979390" y="3539636"/>
                </a:cubicBezTo>
                <a:cubicBezTo>
                  <a:pt x="4996012" y="3538432"/>
                  <a:pt x="4988266" y="3545126"/>
                  <a:pt x="4994508" y="3547006"/>
                </a:cubicBezTo>
                <a:cubicBezTo>
                  <a:pt x="5011281" y="3542719"/>
                  <a:pt x="5023390" y="3535048"/>
                  <a:pt x="5001804" y="3537003"/>
                </a:cubicBezTo>
                <a:cubicBezTo>
                  <a:pt x="5012860" y="3535198"/>
                  <a:pt x="5019930" y="3532490"/>
                  <a:pt x="5023164" y="3529256"/>
                </a:cubicBezTo>
                <a:cubicBezTo>
                  <a:pt x="5017523" y="3530459"/>
                  <a:pt x="5018651" y="3527225"/>
                  <a:pt x="5013762" y="3527827"/>
                </a:cubicBezTo>
                <a:cubicBezTo>
                  <a:pt x="4973524" y="3536402"/>
                  <a:pt x="4945243" y="3543170"/>
                  <a:pt x="4918242" y="3550542"/>
                </a:cubicBezTo>
                <a:cubicBezTo>
                  <a:pt x="4921627" y="3548811"/>
                  <a:pt x="4922755" y="3547082"/>
                  <a:pt x="4916814" y="3548210"/>
                </a:cubicBezTo>
                <a:cubicBezTo>
                  <a:pt x="4904930" y="3550993"/>
                  <a:pt x="4896430" y="3554302"/>
                  <a:pt x="4891241" y="3558288"/>
                </a:cubicBezTo>
                <a:cubicBezTo>
                  <a:pt x="4891316" y="3551294"/>
                  <a:pt x="4888984" y="3554828"/>
                  <a:pt x="4877401" y="3557536"/>
                </a:cubicBezTo>
                <a:cubicBezTo>
                  <a:pt x="4875897" y="3554528"/>
                  <a:pt x="4881689" y="3552873"/>
                  <a:pt x="4880636" y="3550015"/>
                </a:cubicBezTo>
                <a:cubicBezTo>
                  <a:pt x="4853183" y="3555581"/>
                  <a:pt x="4830393" y="3555355"/>
                  <a:pt x="4819111" y="3563629"/>
                </a:cubicBezTo>
                <a:cubicBezTo>
                  <a:pt x="4834154" y="3565283"/>
                  <a:pt x="4817231" y="3574911"/>
                  <a:pt x="4812643" y="3578521"/>
                </a:cubicBezTo>
                <a:cubicBezTo>
                  <a:pt x="4843857" y="3578596"/>
                  <a:pt x="4884171" y="3560469"/>
                  <a:pt x="4905231" y="3559041"/>
                </a:cubicBezTo>
                <a:cubicBezTo>
                  <a:pt x="4897935" y="3564757"/>
                  <a:pt x="4876875" y="3568066"/>
                  <a:pt x="4871385" y="3574083"/>
                </a:cubicBezTo>
                <a:cubicBezTo>
                  <a:pt x="4903876" y="3567465"/>
                  <a:pt x="4911774" y="3556784"/>
                  <a:pt x="4931480" y="3552271"/>
                </a:cubicBezTo>
                <a:cubicBezTo>
                  <a:pt x="4931630" y="3561372"/>
                  <a:pt x="4912300" y="3567163"/>
                  <a:pt x="4898838" y="3573933"/>
                </a:cubicBezTo>
                <a:cubicBezTo>
                  <a:pt x="4894099" y="3584839"/>
                  <a:pt x="4936669" y="3568968"/>
                  <a:pt x="4949682" y="3576114"/>
                </a:cubicBezTo>
                <a:cubicBezTo>
                  <a:pt x="4926365" y="3579649"/>
                  <a:pt x="4901018" y="3582131"/>
                  <a:pt x="4881463" y="3578972"/>
                </a:cubicBezTo>
                <a:cubicBezTo>
                  <a:pt x="4867624" y="3590254"/>
                  <a:pt x="4850852" y="3591984"/>
                  <a:pt x="4825730" y="3599956"/>
                </a:cubicBezTo>
                <a:cubicBezTo>
                  <a:pt x="4834907" y="3591156"/>
                  <a:pt x="4836712" y="3596572"/>
                  <a:pt x="4828363" y="3589126"/>
                </a:cubicBezTo>
                <a:cubicBezTo>
                  <a:pt x="4837990" y="3584839"/>
                  <a:pt x="4845737" y="3590178"/>
                  <a:pt x="4846038" y="3585666"/>
                </a:cubicBezTo>
                <a:cubicBezTo>
                  <a:pt x="4841300" y="3582507"/>
                  <a:pt x="4823098" y="3587396"/>
                  <a:pt x="4818284" y="3584162"/>
                </a:cubicBezTo>
                <a:cubicBezTo>
                  <a:pt x="4809410" y="3588975"/>
                  <a:pt x="4805800" y="3590254"/>
                  <a:pt x="4791884" y="3590630"/>
                </a:cubicBezTo>
                <a:cubicBezTo>
                  <a:pt x="4791132" y="3586644"/>
                  <a:pt x="4816329" y="3579423"/>
                  <a:pt x="4798729" y="3577543"/>
                </a:cubicBezTo>
                <a:cubicBezTo>
                  <a:pt x="4781731" y="3585591"/>
                  <a:pt x="4791810" y="3578370"/>
                  <a:pt x="4771728" y="3580476"/>
                </a:cubicBezTo>
                <a:cubicBezTo>
                  <a:pt x="4757513" y="3584914"/>
                  <a:pt x="4773834" y="3585816"/>
                  <a:pt x="4755106" y="3590178"/>
                </a:cubicBezTo>
                <a:cubicBezTo>
                  <a:pt x="4756459" y="3584538"/>
                  <a:pt x="4730436" y="3585290"/>
                  <a:pt x="4723065" y="3590630"/>
                </a:cubicBezTo>
                <a:cubicBezTo>
                  <a:pt x="4726976" y="3593112"/>
                  <a:pt x="4736528" y="3589427"/>
                  <a:pt x="4728405" y="3594767"/>
                </a:cubicBezTo>
                <a:cubicBezTo>
                  <a:pt x="4714265" y="3590028"/>
                  <a:pt x="4696590" y="3599204"/>
                  <a:pt x="4695838" y="3591909"/>
                </a:cubicBezTo>
                <a:cubicBezTo>
                  <a:pt x="4677712" y="3600633"/>
                  <a:pt x="4669514" y="3594767"/>
                  <a:pt x="4647401" y="3603642"/>
                </a:cubicBezTo>
                <a:cubicBezTo>
                  <a:pt x="4641008" y="3600483"/>
                  <a:pt x="4648830" y="3598076"/>
                  <a:pt x="4641835" y="3597850"/>
                </a:cubicBezTo>
                <a:cubicBezTo>
                  <a:pt x="4632057" y="3605221"/>
                  <a:pt x="4617090" y="3595443"/>
                  <a:pt x="4606184" y="3603943"/>
                </a:cubicBezTo>
                <a:cubicBezTo>
                  <a:pt x="4611524" y="3603265"/>
                  <a:pt x="4618821" y="3601385"/>
                  <a:pt x="4619873" y="3603265"/>
                </a:cubicBezTo>
                <a:cubicBezTo>
                  <a:pt x="4593399" y="3606124"/>
                  <a:pt x="4621678" y="3609358"/>
                  <a:pt x="4603176" y="3612968"/>
                </a:cubicBezTo>
                <a:cubicBezTo>
                  <a:pt x="4590465" y="3604469"/>
                  <a:pt x="4523149" y="3615074"/>
                  <a:pt x="4545713" y="3626882"/>
                </a:cubicBezTo>
                <a:cubicBezTo>
                  <a:pt x="4554664" y="3624024"/>
                  <a:pt x="4573767" y="3624100"/>
                  <a:pt x="4559702" y="3628086"/>
                </a:cubicBezTo>
                <a:cubicBezTo>
                  <a:pt x="4558500" y="3625829"/>
                  <a:pt x="4548571" y="3628236"/>
                  <a:pt x="4541502" y="3629214"/>
                </a:cubicBezTo>
                <a:cubicBezTo>
                  <a:pt x="4530295" y="3622595"/>
                  <a:pt x="4521570" y="3618985"/>
                  <a:pt x="4504271" y="3626431"/>
                </a:cubicBezTo>
                <a:cubicBezTo>
                  <a:pt x="4507806" y="3627635"/>
                  <a:pt x="4522924" y="3631320"/>
                  <a:pt x="4510363" y="3635607"/>
                </a:cubicBezTo>
                <a:cubicBezTo>
                  <a:pt x="4507053" y="3627860"/>
                  <a:pt x="4493215" y="3640346"/>
                  <a:pt x="4483738" y="3641398"/>
                </a:cubicBezTo>
                <a:cubicBezTo>
                  <a:pt x="4487498" y="3633877"/>
                  <a:pt x="4477646" y="3633952"/>
                  <a:pt x="4468695" y="3633576"/>
                </a:cubicBezTo>
                <a:lnTo>
                  <a:pt x="4476515" y="3628896"/>
                </a:lnTo>
                <a:lnTo>
                  <a:pt x="4485392" y="3630643"/>
                </a:lnTo>
                <a:cubicBezTo>
                  <a:pt x="4491823" y="3629515"/>
                  <a:pt x="4494192" y="3627146"/>
                  <a:pt x="4493073" y="3625510"/>
                </a:cubicBezTo>
                <a:lnTo>
                  <a:pt x="4480165" y="3624796"/>
                </a:lnTo>
                <a:lnTo>
                  <a:pt x="4480804" y="3623272"/>
                </a:lnTo>
                <a:cubicBezTo>
                  <a:pt x="4469598" y="3625153"/>
                  <a:pt x="4467417" y="3628387"/>
                  <a:pt x="4458391" y="3626657"/>
                </a:cubicBezTo>
                <a:lnTo>
                  <a:pt x="4459519" y="3633276"/>
                </a:lnTo>
                <a:cubicBezTo>
                  <a:pt x="4422289" y="3629816"/>
                  <a:pt x="4401154" y="3639669"/>
                  <a:pt x="4365277" y="3647190"/>
                </a:cubicBezTo>
                <a:cubicBezTo>
                  <a:pt x="4359862" y="3642000"/>
                  <a:pt x="4348505" y="3649672"/>
                  <a:pt x="4342187" y="3646889"/>
                </a:cubicBezTo>
                <a:cubicBezTo>
                  <a:pt x="4346099" y="3645836"/>
                  <a:pt x="4361217" y="3639819"/>
                  <a:pt x="4350385" y="3640722"/>
                </a:cubicBezTo>
                <a:cubicBezTo>
                  <a:pt x="4330529" y="3642151"/>
                  <a:pt x="4326994" y="3652304"/>
                  <a:pt x="4310373" y="3649371"/>
                </a:cubicBezTo>
                <a:cubicBezTo>
                  <a:pt x="4312178" y="3652981"/>
                  <a:pt x="4310222" y="3655764"/>
                  <a:pt x="4302324" y="3657193"/>
                </a:cubicBezTo>
                <a:cubicBezTo>
                  <a:pt x="4300896" y="3651026"/>
                  <a:pt x="4281716" y="3658698"/>
                  <a:pt x="4292095" y="3650123"/>
                </a:cubicBezTo>
                <a:cubicBezTo>
                  <a:pt x="4283596" y="3654787"/>
                  <a:pt x="4274571" y="3652154"/>
                  <a:pt x="4265470" y="3652079"/>
                </a:cubicBezTo>
                <a:cubicBezTo>
                  <a:pt x="4329025" y="3636284"/>
                  <a:pt x="4398296" y="3634554"/>
                  <a:pt x="4465537" y="3613795"/>
                </a:cubicBezTo>
                <a:cubicBezTo>
                  <a:pt x="4467717" y="3616278"/>
                  <a:pt x="4459519" y="3618985"/>
                  <a:pt x="4466289" y="3618684"/>
                </a:cubicBezTo>
                <a:cubicBezTo>
                  <a:pt x="4486671" y="3616127"/>
                  <a:pt x="4495696" y="3608305"/>
                  <a:pt x="4515026" y="3607929"/>
                </a:cubicBezTo>
                <a:cubicBezTo>
                  <a:pt x="4520291" y="3614999"/>
                  <a:pt x="4500134" y="3609057"/>
                  <a:pt x="4502165" y="3613269"/>
                </a:cubicBezTo>
                <a:cubicBezTo>
                  <a:pt x="4518561" y="3616428"/>
                  <a:pt x="4534582" y="3610035"/>
                  <a:pt x="4556168" y="3606725"/>
                </a:cubicBezTo>
                <a:cubicBezTo>
                  <a:pt x="4554287" y="3604319"/>
                  <a:pt x="4557973" y="3601310"/>
                  <a:pt x="4563238" y="3598979"/>
                </a:cubicBezTo>
                <a:cubicBezTo>
                  <a:pt x="4547819" y="3602814"/>
                  <a:pt x="4544209" y="3609659"/>
                  <a:pt x="4528415" y="3605898"/>
                </a:cubicBezTo>
                <a:cubicBezTo>
                  <a:pt x="4539997" y="3604469"/>
                  <a:pt x="4557221" y="3596271"/>
                  <a:pt x="4563839" y="3598753"/>
                </a:cubicBezTo>
                <a:cubicBezTo>
                  <a:pt x="4569782" y="3596271"/>
                  <a:pt x="4577528" y="3594767"/>
                  <a:pt x="4581891" y="3596121"/>
                </a:cubicBezTo>
                <a:cubicBezTo>
                  <a:pt x="4570984" y="3598001"/>
                  <a:pt x="4581966" y="3601762"/>
                  <a:pt x="4587306" y="3600408"/>
                </a:cubicBezTo>
                <a:cubicBezTo>
                  <a:pt x="4599566" y="3594767"/>
                  <a:pt x="4613404" y="3599054"/>
                  <a:pt x="4617843" y="3591833"/>
                </a:cubicBezTo>
                <a:cubicBezTo>
                  <a:pt x="4603627" y="3594090"/>
                  <a:pt x="4584071" y="3599355"/>
                  <a:pt x="4585877" y="3592209"/>
                </a:cubicBezTo>
                <a:cubicBezTo>
                  <a:pt x="4613781" y="3586794"/>
                  <a:pt x="4626717" y="3585666"/>
                  <a:pt x="4638676" y="3579724"/>
                </a:cubicBezTo>
                <a:cubicBezTo>
                  <a:pt x="4638526" y="3583485"/>
                  <a:pt x="4643265" y="3584387"/>
                  <a:pt x="4652891" y="3582432"/>
                </a:cubicBezTo>
                <a:cubicBezTo>
                  <a:pt x="4665903" y="3570699"/>
                  <a:pt x="4702457" y="3574911"/>
                  <a:pt x="4715769" y="3574986"/>
                </a:cubicBezTo>
                <a:cubicBezTo>
                  <a:pt x="4720809" y="3569495"/>
                  <a:pt x="4731339" y="3565058"/>
                  <a:pt x="4740740" y="3560469"/>
                </a:cubicBezTo>
                <a:cubicBezTo>
                  <a:pt x="4742922" y="3563027"/>
                  <a:pt x="4734798" y="3565810"/>
                  <a:pt x="4741567" y="3565434"/>
                </a:cubicBezTo>
                <a:cubicBezTo>
                  <a:pt x="4755406" y="3562651"/>
                  <a:pt x="4758941" y="3558063"/>
                  <a:pt x="4767065" y="3554227"/>
                </a:cubicBezTo>
                <a:cubicBezTo>
                  <a:pt x="4769923" y="3562951"/>
                  <a:pt x="4782183" y="3554904"/>
                  <a:pt x="4803769" y="3554603"/>
                </a:cubicBezTo>
                <a:cubicBezTo>
                  <a:pt x="4802264" y="3552497"/>
                  <a:pt x="4795946" y="3553249"/>
                  <a:pt x="4793991" y="3551294"/>
                </a:cubicBezTo>
                <a:cubicBezTo>
                  <a:pt x="4808733" y="3547533"/>
                  <a:pt x="4835358" y="3545577"/>
                  <a:pt x="4842278" y="3540388"/>
                </a:cubicBezTo>
                <a:cubicBezTo>
                  <a:pt x="4842954" y="3536853"/>
                  <a:pt x="4835659" y="3538282"/>
                  <a:pt x="4832500" y="3537154"/>
                </a:cubicBezTo>
                <a:cubicBezTo>
                  <a:pt x="4836260" y="3534597"/>
                  <a:pt x="4848670" y="3533468"/>
                  <a:pt x="4844835" y="3529632"/>
                </a:cubicBezTo>
                <a:cubicBezTo>
                  <a:pt x="4852808" y="3529632"/>
                  <a:pt x="4866948" y="3525947"/>
                  <a:pt x="4871911" y="3527827"/>
                </a:cubicBezTo>
                <a:cubicBezTo>
                  <a:pt x="4864841" y="3533092"/>
                  <a:pt x="4847392" y="3536477"/>
                  <a:pt x="4847242" y="3542870"/>
                </a:cubicBezTo>
                <a:cubicBezTo>
                  <a:pt x="4863112" y="3537304"/>
                  <a:pt x="4854161" y="3537905"/>
                  <a:pt x="4865143" y="3541140"/>
                </a:cubicBezTo>
                <a:cubicBezTo>
                  <a:pt x="4866646" y="3535800"/>
                  <a:pt x="4887405" y="3530610"/>
                  <a:pt x="4867775" y="3530384"/>
                </a:cubicBezTo>
                <a:lnTo>
                  <a:pt x="4880033" y="3527971"/>
                </a:lnTo>
                <a:lnTo>
                  <a:pt x="4880786" y="3532490"/>
                </a:lnTo>
                <a:cubicBezTo>
                  <a:pt x="4900567" y="3533844"/>
                  <a:pt x="4892594" y="3526323"/>
                  <a:pt x="4901621" y="3521660"/>
                </a:cubicBezTo>
                <a:cubicBezTo>
                  <a:pt x="4899966" y="3519893"/>
                  <a:pt x="4898499" y="3521453"/>
                  <a:pt x="4895472" y="3523409"/>
                </a:cubicBezTo>
                <a:lnTo>
                  <a:pt x="4887636" y="3525489"/>
                </a:lnTo>
                <a:lnTo>
                  <a:pt x="4893572" y="3521960"/>
                </a:lnTo>
                <a:cubicBezTo>
                  <a:pt x="4883494" y="3522638"/>
                  <a:pt x="4875672" y="3521886"/>
                  <a:pt x="4862059" y="3524668"/>
                </a:cubicBezTo>
                <a:cubicBezTo>
                  <a:pt x="4870783" y="3516395"/>
                  <a:pt x="4858824" y="3517523"/>
                  <a:pt x="4847016" y="3517222"/>
                </a:cubicBezTo>
                <a:cubicBezTo>
                  <a:pt x="4860554" y="3512033"/>
                  <a:pt x="4869655" y="3514138"/>
                  <a:pt x="4878831" y="3516245"/>
                </a:cubicBezTo>
                <a:cubicBezTo>
                  <a:pt x="4869806" y="3518952"/>
                  <a:pt x="4869955" y="3520607"/>
                  <a:pt x="4875296" y="3522036"/>
                </a:cubicBezTo>
                <a:cubicBezTo>
                  <a:pt x="4883645" y="3517974"/>
                  <a:pt x="4891015" y="3520757"/>
                  <a:pt x="4896732" y="3514514"/>
                </a:cubicBezTo>
                <a:cubicBezTo>
                  <a:pt x="4898011" y="3516846"/>
                  <a:pt x="4896280" y="3520908"/>
                  <a:pt x="4902373" y="3520306"/>
                </a:cubicBezTo>
                <a:cubicBezTo>
                  <a:pt x="4907412" y="3518576"/>
                  <a:pt x="4912075" y="3516621"/>
                  <a:pt x="4915008" y="3514514"/>
                </a:cubicBezTo>
                <a:cubicBezTo>
                  <a:pt x="4901018" y="3506843"/>
                  <a:pt x="4878530" y="3508422"/>
                  <a:pt x="4850701" y="3513161"/>
                </a:cubicBezTo>
                <a:cubicBezTo>
                  <a:pt x="4847919" y="3511130"/>
                  <a:pt x="4854311" y="3503608"/>
                  <a:pt x="4844835" y="3505715"/>
                </a:cubicBezTo>
                <a:cubicBezTo>
                  <a:pt x="4845136" y="3507896"/>
                  <a:pt x="4837389" y="3508648"/>
                  <a:pt x="4836637" y="3510678"/>
                </a:cubicBezTo>
                <a:cubicBezTo>
                  <a:pt x="4833778" y="3517297"/>
                  <a:pt x="4849498" y="3516997"/>
                  <a:pt x="4834004" y="3521434"/>
                </a:cubicBezTo>
                <a:cubicBezTo>
                  <a:pt x="4824000" y="3505263"/>
                  <a:pt x="4767440" y="3523691"/>
                  <a:pt x="4748712" y="3530234"/>
                </a:cubicBezTo>
                <a:cubicBezTo>
                  <a:pt x="4734873" y="3533092"/>
                  <a:pt x="4759167" y="3523465"/>
                  <a:pt x="4743372" y="3526022"/>
                </a:cubicBezTo>
                <a:cubicBezTo>
                  <a:pt x="4725171" y="3530535"/>
                  <a:pt x="4703886" y="3538357"/>
                  <a:pt x="4690648" y="3538507"/>
                </a:cubicBezTo>
                <a:cubicBezTo>
                  <a:pt x="4690347" y="3540614"/>
                  <a:pt x="4692227" y="3543095"/>
                  <a:pt x="4687113" y="3544224"/>
                </a:cubicBezTo>
                <a:cubicBezTo>
                  <a:pt x="4671168" y="3534521"/>
                  <a:pt x="4610848" y="3561146"/>
                  <a:pt x="4593548" y="3558664"/>
                </a:cubicBezTo>
                <a:cubicBezTo>
                  <a:pt x="4598287" y="3557912"/>
                  <a:pt x="4604755" y="3555881"/>
                  <a:pt x="4597685" y="3556257"/>
                </a:cubicBezTo>
                <a:cubicBezTo>
                  <a:pt x="4582266" y="3558589"/>
                  <a:pt x="4592120" y="3565810"/>
                  <a:pt x="4576926" y="3568216"/>
                </a:cubicBezTo>
                <a:cubicBezTo>
                  <a:pt x="4572489" y="3565058"/>
                  <a:pt x="4591292" y="3558589"/>
                  <a:pt x="4580010" y="3559266"/>
                </a:cubicBezTo>
                <a:cubicBezTo>
                  <a:pt x="4571210" y="3566637"/>
                  <a:pt x="4574219" y="3560093"/>
                  <a:pt x="4561884" y="3560395"/>
                </a:cubicBezTo>
                <a:cubicBezTo>
                  <a:pt x="4554363" y="3565283"/>
                  <a:pt x="4537816" y="3567314"/>
                  <a:pt x="4540599" y="3570397"/>
                </a:cubicBezTo>
                <a:cubicBezTo>
                  <a:pt x="4505700" y="3564230"/>
                  <a:pt x="4470877" y="3584387"/>
                  <a:pt x="4442521" y="3586944"/>
                </a:cubicBezTo>
                <a:cubicBezTo>
                  <a:pt x="4442371" y="3593262"/>
                  <a:pt x="4425147" y="3596121"/>
                  <a:pt x="4412587" y="3599956"/>
                </a:cubicBezTo>
                <a:cubicBezTo>
                  <a:pt x="4409879" y="3594090"/>
                  <a:pt x="4433646" y="3593563"/>
                  <a:pt x="4433646" y="3588298"/>
                </a:cubicBezTo>
                <a:cubicBezTo>
                  <a:pt x="4412962" y="3592961"/>
                  <a:pt x="4388142" y="3595744"/>
                  <a:pt x="4363397" y="3597474"/>
                </a:cubicBezTo>
                <a:cubicBezTo>
                  <a:pt x="4338502" y="3598753"/>
                  <a:pt x="4313757" y="3599204"/>
                  <a:pt x="4293374" y="3599731"/>
                </a:cubicBezTo>
                <a:cubicBezTo>
                  <a:pt x="4290817" y="3604620"/>
                  <a:pt x="4302851" y="3601836"/>
                  <a:pt x="4303377" y="3605071"/>
                </a:cubicBezTo>
                <a:cubicBezTo>
                  <a:pt x="4286680" y="3608530"/>
                  <a:pt x="4292622" y="3600107"/>
                  <a:pt x="4279911" y="3601460"/>
                </a:cubicBezTo>
                <a:cubicBezTo>
                  <a:pt x="4259152" y="3611539"/>
                  <a:pt x="4233956" y="3625002"/>
                  <a:pt x="4208985" y="3617556"/>
                </a:cubicBezTo>
                <a:cubicBezTo>
                  <a:pt x="4215604" y="3616428"/>
                  <a:pt x="4225608" y="3615976"/>
                  <a:pt x="4226661" y="3613570"/>
                </a:cubicBezTo>
                <a:cubicBezTo>
                  <a:pt x="4214626" y="3615300"/>
                  <a:pt x="4178449" y="3611840"/>
                  <a:pt x="4163707" y="3621843"/>
                </a:cubicBezTo>
                <a:cubicBezTo>
                  <a:pt x="4168520" y="3623498"/>
                  <a:pt x="4168897" y="3627484"/>
                  <a:pt x="4178148" y="3626732"/>
                </a:cubicBezTo>
                <a:cubicBezTo>
                  <a:pt x="4180706" y="3624100"/>
                  <a:pt x="4187323" y="3622295"/>
                  <a:pt x="4195673" y="3621016"/>
                </a:cubicBezTo>
                <a:cubicBezTo>
                  <a:pt x="4194168" y="3626431"/>
                  <a:pt x="4208384" y="3623724"/>
                  <a:pt x="4210339" y="3627484"/>
                </a:cubicBezTo>
                <a:cubicBezTo>
                  <a:pt x="4193642" y="3632072"/>
                  <a:pt x="4201013" y="3624100"/>
                  <a:pt x="4187323" y="3627108"/>
                </a:cubicBezTo>
                <a:cubicBezTo>
                  <a:pt x="4187625" y="3631696"/>
                  <a:pt x="4195297" y="3629440"/>
                  <a:pt x="4188301" y="3633727"/>
                </a:cubicBezTo>
                <a:cubicBezTo>
                  <a:pt x="4181533" y="3630869"/>
                  <a:pt x="4151974" y="3634178"/>
                  <a:pt x="4160096" y="3629064"/>
                </a:cubicBezTo>
                <a:cubicBezTo>
                  <a:pt x="4149417" y="3637939"/>
                  <a:pt x="4112487" y="3631546"/>
                  <a:pt x="4097520" y="3641248"/>
                </a:cubicBezTo>
                <a:cubicBezTo>
                  <a:pt x="4102334" y="3644858"/>
                  <a:pt x="4120234" y="3634254"/>
                  <a:pt x="4120610" y="3642000"/>
                </a:cubicBezTo>
                <a:cubicBezTo>
                  <a:pt x="4112487" y="3644031"/>
                  <a:pt x="4095790" y="3645911"/>
                  <a:pt x="4084358" y="3646062"/>
                </a:cubicBezTo>
                <a:cubicBezTo>
                  <a:pt x="4080071" y="3639142"/>
                  <a:pt x="4093458" y="3646363"/>
                  <a:pt x="4092932" y="3641700"/>
                </a:cubicBezTo>
                <a:cubicBezTo>
                  <a:pt x="4095263" y="3633952"/>
                  <a:pt x="4049308" y="3641323"/>
                  <a:pt x="4059838" y="3635381"/>
                </a:cubicBezTo>
                <a:cubicBezTo>
                  <a:pt x="4086539" y="3638766"/>
                  <a:pt x="4123393" y="3626732"/>
                  <a:pt x="4128432" y="3632674"/>
                </a:cubicBezTo>
                <a:cubicBezTo>
                  <a:pt x="4137984" y="3627033"/>
                  <a:pt x="4157690" y="3623724"/>
                  <a:pt x="4162879" y="3616879"/>
                </a:cubicBezTo>
                <a:cubicBezTo>
                  <a:pt x="4146709" y="3619286"/>
                  <a:pt x="4150018" y="3618083"/>
                  <a:pt x="4122039" y="3620114"/>
                </a:cubicBezTo>
                <a:cubicBezTo>
                  <a:pt x="4119407" y="3625453"/>
                  <a:pt x="4088570" y="3640722"/>
                  <a:pt x="4086388" y="3627409"/>
                </a:cubicBezTo>
                <a:cubicBezTo>
                  <a:pt x="4102183" y="3626958"/>
                  <a:pt x="4106094" y="3623648"/>
                  <a:pt x="4108276" y="3619963"/>
                </a:cubicBezTo>
                <a:cubicBezTo>
                  <a:pt x="4093609" y="3625604"/>
                  <a:pt x="4087517" y="3617180"/>
                  <a:pt x="4072098" y="3624024"/>
                </a:cubicBezTo>
                <a:cubicBezTo>
                  <a:pt x="4073828" y="3616428"/>
                  <a:pt x="4110757" y="3617782"/>
                  <a:pt x="4117376" y="3618985"/>
                </a:cubicBezTo>
                <a:cubicBezTo>
                  <a:pt x="4116775" y="3616879"/>
                  <a:pt x="4111283" y="3617331"/>
                  <a:pt x="4112111" y="3614547"/>
                </a:cubicBezTo>
                <a:cubicBezTo>
                  <a:pt x="4169424" y="3611088"/>
                  <a:pt x="4204247" y="3599430"/>
                  <a:pt x="4250127" y="3586944"/>
                </a:cubicBezTo>
                <a:cubicBezTo>
                  <a:pt x="4252232" y="3595368"/>
                  <a:pt x="4220869" y="3596346"/>
                  <a:pt x="4220719" y="3604243"/>
                </a:cubicBezTo>
                <a:cubicBezTo>
                  <a:pt x="4225231" y="3603642"/>
                  <a:pt x="4226284" y="3604920"/>
                  <a:pt x="4229894" y="3604695"/>
                </a:cubicBezTo>
                <a:cubicBezTo>
                  <a:pt x="4229970" y="3599355"/>
                  <a:pt x="4243884" y="3597249"/>
                  <a:pt x="4260656" y="3595594"/>
                </a:cubicBezTo>
                <a:cubicBezTo>
                  <a:pt x="4258174" y="3590254"/>
                  <a:pt x="4267425" y="3587546"/>
                  <a:pt x="4272691" y="3583936"/>
                </a:cubicBezTo>
                <a:cubicBezTo>
                  <a:pt x="4294577" y="3591984"/>
                  <a:pt x="4333086" y="3579498"/>
                  <a:pt x="4357982" y="3572654"/>
                </a:cubicBezTo>
                <a:cubicBezTo>
                  <a:pt x="4357606" y="3570548"/>
                  <a:pt x="4349859" y="3572203"/>
                  <a:pt x="4348505" y="3570548"/>
                </a:cubicBezTo>
                <a:cubicBezTo>
                  <a:pt x="4375958" y="3564155"/>
                  <a:pt x="4392279" y="3561898"/>
                  <a:pt x="4398145" y="3566562"/>
                </a:cubicBezTo>
                <a:cubicBezTo>
                  <a:pt x="4395814" y="3563478"/>
                  <a:pt x="4426501" y="3565960"/>
                  <a:pt x="4429058" y="3560169"/>
                </a:cubicBezTo>
                <a:cubicBezTo>
                  <a:pt x="4426426" y="3559567"/>
                  <a:pt x="4410105" y="3557988"/>
                  <a:pt x="4423643" y="3554302"/>
                </a:cubicBezTo>
                <a:cubicBezTo>
                  <a:pt x="4431916" y="3557988"/>
                  <a:pt x="4453126" y="3554678"/>
                  <a:pt x="4473434" y="3551745"/>
                </a:cubicBezTo>
                <a:cubicBezTo>
                  <a:pt x="4474336" y="3547684"/>
                  <a:pt x="4476819" y="3543923"/>
                  <a:pt x="4485467" y="3541441"/>
                </a:cubicBezTo>
                <a:cubicBezTo>
                  <a:pt x="4498630" y="3542043"/>
                  <a:pt x="4477420" y="3550542"/>
                  <a:pt x="4491560" y="3550616"/>
                </a:cubicBezTo>
                <a:cubicBezTo>
                  <a:pt x="4500962" y="3542343"/>
                  <a:pt x="4530746" y="3543321"/>
                  <a:pt x="4543457" y="3532566"/>
                </a:cubicBezTo>
                <a:cubicBezTo>
                  <a:pt x="4541577" y="3537304"/>
                  <a:pt x="4546240" y="3538207"/>
                  <a:pt x="4557672" y="3535499"/>
                </a:cubicBezTo>
                <a:cubicBezTo>
                  <a:pt x="4556017" y="3533844"/>
                  <a:pt x="4547142" y="3525947"/>
                  <a:pt x="4556544" y="3528880"/>
                </a:cubicBezTo>
                <a:cubicBezTo>
                  <a:pt x="4553986" y="3535649"/>
                  <a:pt x="4590841" y="3527376"/>
                  <a:pt x="4587607" y="3523766"/>
                </a:cubicBezTo>
                <a:cubicBezTo>
                  <a:pt x="4552106" y="3531061"/>
                  <a:pt x="4571135" y="3516997"/>
                  <a:pt x="4541200" y="3519479"/>
                </a:cubicBezTo>
                <a:cubicBezTo>
                  <a:pt x="4541502" y="3521133"/>
                  <a:pt x="4537891" y="3521960"/>
                  <a:pt x="4537289" y="3523465"/>
                </a:cubicBezTo>
                <a:cubicBezTo>
                  <a:pt x="4537967" y="3526699"/>
                  <a:pt x="4549850" y="3523691"/>
                  <a:pt x="4547293" y="3528654"/>
                </a:cubicBezTo>
                <a:cubicBezTo>
                  <a:pt x="4526685" y="3532641"/>
                  <a:pt x="4528415" y="3536552"/>
                  <a:pt x="4511642" y="3534070"/>
                </a:cubicBezTo>
                <a:cubicBezTo>
                  <a:pt x="4504346" y="3538733"/>
                  <a:pt x="4496600" y="3539335"/>
                  <a:pt x="4504121" y="3543697"/>
                </a:cubicBezTo>
                <a:cubicBezTo>
                  <a:pt x="4487649" y="3546781"/>
                  <a:pt x="4494493" y="3536928"/>
                  <a:pt x="4480429" y="3538808"/>
                </a:cubicBezTo>
                <a:cubicBezTo>
                  <a:pt x="4469899" y="3540312"/>
                  <a:pt x="4467717" y="3543622"/>
                  <a:pt x="4453878" y="3544524"/>
                </a:cubicBezTo>
                <a:lnTo>
                  <a:pt x="4454706" y="3549413"/>
                </a:lnTo>
                <a:cubicBezTo>
                  <a:pt x="4431013" y="3549789"/>
                  <a:pt x="4444401" y="3551594"/>
                  <a:pt x="4422665" y="3549187"/>
                </a:cubicBezTo>
                <a:cubicBezTo>
                  <a:pt x="4405441" y="3554076"/>
                  <a:pt x="4402508" y="3559417"/>
                  <a:pt x="4402207" y="3564155"/>
                </a:cubicBezTo>
                <a:cubicBezTo>
                  <a:pt x="4393332" y="3564305"/>
                  <a:pt x="4401906" y="3554754"/>
                  <a:pt x="4391752" y="3555581"/>
                </a:cubicBezTo>
                <a:cubicBezTo>
                  <a:pt x="4366932" y="3559793"/>
                  <a:pt x="4355425" y="3558514"/>
                  <a:pt x="4338427" y="3565058"/>
                </a:cubicBezTo>
                <a:cubicBezTo>
                  <a:pt x="4338878" y="3567765"/>
                  <a:pt x="4350987" y="3564305"/>
                  <a:pt x="4352416" y="3566562"/>
                </a:cubicBezTo>
                <a:cubicBezTo>
                  <a:pt x="4346474" y="3567314"/>
                  <a:pt x="4340458" y="3568141"/>
                  <a:pt x="4334440" y="3568894"/>
                </a:cubicBezTo>
                <a:cubicBezTo>
                  <a:pt x="4330906" y="3564080"/>
                  <a:pt x="4342112" y="3562726"/>
                  <a:pt x="4333161" y="3560695"/>
                </a:cubicBezTo>
                <a:cubicBezTo>
                  <a:pt x="4382125" y="3558589"/>
                  <a:pt x="4419281" y="3541516"/>
                  <a:pt x="4462679" y="3541441"/>
                </a:cubicBezTo>
                <a:cubicBezTo>
                  <a:pt x="4466063" y="3538959"/>
                  <a:pt x="4467793" y="3536176"/>
                  <a:pt x="4465762" y="3532490"/>
                </a:cubicBezTo>
                <a:cubicBezTo>
                  <a:pt x="4487498" y="3530459"/>
                  <a:pt x="4506753" y="3528429"/>
                  <a:pt x="4479902" y="3535424"/>
                </a:cubicBezTo>
                <a:cubicBezTo>
                  <a:pt x="4486671" y="3535273"/>
                  <a:pt x="4491560" y="3536176"/>
                  <a:pt x="4498254" y="3536025"/>
                </a:cubicBezTo>
                <a:cubicBezTo>
                  <a:pt x="4497126" y="3528730"/>
                  <a:pt x="4521344" y="3523916"/>
                  <a:pt x="4520066" y="3529256"/>
                </a:cubicBezTo>
                <a:cubicBezTo>
                  <a:pt x="4519539" y="3523315"/>
                  <a:pt x="4535409" y="3530459"/>
                  <a:pt x="4533153" y="3525571"/>
                </a:cubicBezTo>
                <a:cubicBezTo>
                  <a:pt x="4538719" y="3519328"/>
                  <a:pt x="4509912" y="3525120"/>
                  <a:pt x="4496449" y="3524367"/>
                </a:cubicBezTo>
                <a:cubicBezTo>
                  <a:pt x="4510814" y="3517072"/>
                  <a:pt x="4542555" y="3518050"/>
                  <a:pt x="4563538" y="3515793"/>
                </a:cubicBezTo>
                <a:cubicBezTo>
                  <a:pt x="4545638" y="3511581"/>
                  <a:pt x="4595880" y="3510077"/>
                  <a:pt x="4598062" y="3504737"/>
                </a:cubicBezTo>
                <a:cubicBezTo>
                  <a:pt x="4597309" y="3501954"/>
                  <a:pt x="4570835" y="3506015"/>
                  <a:pt x="4582342" y="3500976"/>
                </a:cubicBezTo>
                <a:cubicBezTo>
                  <a:pt x="4500360" y="3502857"/>
                  <a:pt x="4415520" y="3534597"/>
                  <a:pt x="4337749" y="3492176"/>
                </a:cubicBezTo>
                <a:cubicBezTo>
                  <a:pt x="4332936" y="3493605"/>
                  <a:pt x="4328123" y="3495110"/>
                  <a:pt x="4323158" y="3496464"/>
                </a:cubicBezTo>
                <a:cubicBezTo>
                  <a:pt x="4320601" y="3493230"/>
                  <a:pt x="4329025" y="3492176"/>
                  <a:pt x="4335117" y="3490672"/>
                </a:cubicBezTo>
                <a:cubicBezTo>
                  <a:pt x="4333086" y="3489544"/>
                  <a:pt x="4331056" y="3488416"/>
                  <a:pt x="4329025" y="3487137"/>
                </a:cubicBezTo>
                <a:cubicBezTo>
                  <a:pt x="4324662" y="3487739"/>
                  <a:pt x="4320376" y="3488416"/>
                  <a:pt x="4316014" y="3488942"/>
                </a:cubicBezTo>
                <a:cubicBezTo>
                  <a:pt x="4315036" y="3489243"/>
                  <a:pt x="4314058" y="3489544"/>
                  <a:pt x="4313080" y="3489920"/>
                </a:cubicBezTo>
                <a:cubicBezTo>
                  <a:pt x="4314433" y="3493230"/>
                  <a:pt x="4312328" y="3495786"/>
                  <a:pt x="4304957" y="3497140"/>
                </a:cubicBezTo>
                <a:cubicBezTo>
                  <a:pt x="4305032" y="3495786"/>
                  <a:pt x="4304581" y="3494809"/>
                  <a:pt x="4303679" y="3493981"/>
                </a:cubicBezTo>
                <a:cubicBezTo>
                  <a:pt x="4301046" y="3495335"/>
                  <a:pt x="4298413" y="3496764"/>
                  <a:pt x="4295781" y="3498269"/>
                </a:cubicBezTo>
                <a:cubicBezTo>
                  <a:pt x="4295856" y="3498269"/>
                  <a:pt x="4295856" y="3498269"/>
                  <a:pt x="4295931" y="3498269"/>
                </a:cubicBezTo>
                <a:cubicBezTo>
                  <a:pt x="4295706" y="3498344"/>
                  <a:pt x="4295555" y="3498419"/>
                  <a:pt x="4295405" y="3498494"/>
                </a:cubicBezTo>
                <a:cubicBezTo>
                  <a:pt x="4266072" y="3515643"/>
                  <a:pt x="4237340" y="3541516"/>
                  <a:pt x="4204247" y="3503985"/>
                </a:cubicBezTo>
                <a:cubicBezTo>
                  <a:pt x="4200938" y="3505113"/>
                  <a:pt x="4200110" y="3506843"/>
                  <a:pt x="4197102" y="3507971"/>
                </a:cubicBezTo>
                <a:cubicBezTo>
                  <a:pt x="4185744" y="3507219"/>
                  <a:pt x="4204322" y="3501954"/>
                  <a:pt x="4191611" y="3501954"/>
                </a:cubicBezTo>
                <a:cubicBezTo>
                  <a:pt x="4172808" y="3504210"/>
                  <a:pt x="4180931" y="3504286"/>
                  <a:pt x="4187625" y="3505865"/>
                </a:cubicBezTo>
                <a:cubicBezTo>
                  <a:pt x="4169348" y="3509626"/>
                  <a:pt x="4178072" y="3499096"/>
                  <a:pt x="4159796" y="3502857"/>
                </a:cubicBezTo>
                <a:cubicBezTo>
                  <a:pt x="4164910" y="3512785"/>
                  <a:pt x="4135803" y="3505188"/>
                  <a:pt x="4133998" y="3512935"/>
                </a:cubicBezTo>
                <a:cubicBezTo>
                  <a:pt x="4122039" y="3507746"/>
                  <a:pt x="4112261" y="3516319"/>
                  <a:pt x="4093609" y="3517899"/>
                </a:cubicBezTo>
                <a:cubicBezTo>
                  <a:pt x="4085712" y="3511732"/>
                  <a:pt x="4116924" y="3515116"/>
                  <a:pt x="4115421" y="3510378"/>
                </a:cubicBezTo>
                <a:cubicBezTo>
                  <a:pt x="4109478" y="3511055"/>
                  <a:pt x="4110908" y="3508046"/>
                  <a:pt x="4105944" y="3508122"/>
                </a:cubicBezTo>
                <a:cubicBezTo>
                  <a:pt x="4110456" y="3503458"/>
                  <a:pt x="4112111" y="3497893"/>
                  <a:pt x="4122190" y="3494357"/>
                </a:cubicBezTo>
                <a:cubicBezTo>
                  <a:pt x="4124070" y="3505038"/>
                  <a:pt x="4136104" y="3490897"/>
                  <a:pt x="4149492" y="3494132"/>
                </a:cubicBezTo>
                <a:cubicBezTo>
                  <a:pt x="4144151" y="3492327"/>
                  <a:pt x="4144151" y="3490747"/>
                  <a:pt x="4153253" y="3488566"/>
                </a:cubicBezTo>
                <a:cubicBezTo>
                  <a:pt x="4152726" y="3491199"/>
                  <a:pt x="4158593" y="3490371"/>
                  <a:pt x="4162955" y="3490446"/>
                </a:cubicBezTo>
                <a:cubicBezTo>
                  <a:pt x="4159796" y="3489394"/>
                  <a:pt x="4156712" y="3488340"/>
                  <a:pt x="4153553" y="3487363"/>
                </a:cubicBezTo>
                <a:cubicBezTo>
                  <a:pt x="4155960" y="3481646"/>
                  <a:pt x="4158291" y="3475930"/>
                  <a:pt x="4160699" y="3470289"/>
                </a:cubicBezTo>
                <a:cubicBezTo>
                  <a:pt x="4167693" y="3473900"/>
                  <a:pt x="4174764" y="3477510"/>
                  <a:pt x="4181758" y="3481120"/>
                </a:cubicBezTo>
                <a:cubicBezTo>
                  <a:pt x="4186647" y="3478864"/>
                  <a:pt x="4184842" y="3475103"/>
                  <a:pt x="4191988" y="3473373"/>
                </a:cubicBezTo>
                <a:cubicBezTo>
                  <a:pt x="4201614" y="3474426"/>
                  <a:pt x="4194018" y="3479841"/>
                  <a:pt x="4185294" y="3482925"/>
                </a:cubicBezTo>
                <a:cubicBezTo>
                  <a:pt x="4190332" y="3485482"/>
                  <a:pt x="4195297" y="3488040"/>
                  <a:pt x="4200261" y="3490597"/>
                </a:cubicBezTo>
                <a:cubicBezTo>
                  <a:pt x="4200110" y="3490747"/>
                  <a:pt x="4200035" y="3490973"/>
                  <a:pt x="4199960" y="3491199"/>
                </a:cubicBezTo>
                <a:cubicBezTo>
                  <a:pt x="4210941" y="3488566"/>
                  <a:pt x="4221847" y="3485558"/>
                  <a:pt x="4233806" y="3482098"/>
                </a:cubicBezTo>
                <a:cubicBezTo>
                  <a:pt x="4238092" y="3479541"/>
                  <a:pt x="4242305" y="3476833"/>
                  <a:pt x="4246591" y="3474200"/>
                </a:cubicBezTo>
                <a:cubicBezTo>
                  <a:pt x="4241628" y="3475705"/>
                  <a:pt x="4238018" y="3476758"/>
                  <a:pt x="4237792" y="3475630"/>
                </a:cubicBezTo>
                <a:cubicBezTo>
                  <a:pt x="4244711" y="3474200"/>
                  <a:pt x="4240349" y="3471568"/>
                  <a:pt x="4237040" y="3470666"/>
                </a:cubicBezTo>
                <a:cubicBezTo>
                  <a:pt x="4245539" y="3469838"/>
                  <a:pt x="4252158" y="3468635"/>
                  <a:pt x="4257949" y="3467582"/>
                </a:cubicBezTo>
                <a:cubicBezTo>
                  <a:pt x="4270058" y="3461113"/>
                  <a:pt x="4282393" y="3456977"/>
                  <a:pt x="4295179" y="3460136"/>
                </a:cubicBezTo>
                <a:cubicBezTo>
                  <a:pt x="4301196" y="3458105"/>
                  <a:pt x="4310373" y="3457052"/>
                  <a:pt x="4312779" y="3459007"/>
                </a:cubicBezTo>
                <a:cubicBezTo>
                  <a:pt x="4308342" y="3459985"/>
                  <a:pt x="4305559" y="3461339"/>
                  <a:pt x="4302249" y="3462618"/>
                </a:cubicBezTo>
                <a:cubicBezTo>
                  <a:pt x="4307590" y="3465100"/>
                  <a:pt x="4313005" y="3469011"/>
                  <a:pt x="4318571" y="3474652"/>
                </a:cubicBezTo>
                <a:cubicBezTo>
                  <a:pt x="4321052" y="3474351"/>
                  <a:pt x="4323760" y="3473975"/>
                  <a:pt x="4326543" y="3473449"/>
                </a:cubicBezTo>
                <a:cubicBezTo>
                  <a:pt x="4328574" y="3473072"/>
                  <a:pt x="4330755" y="3472621"/>
                  <a:pt x="4332936" y="3472170"/>
                </a:cubicBezTo>
                <a:cubicBezTo>
                  <a:pt x="4328123" y="3473449"/>
                  <a:pt x="4324513" y="3475855"/>
                  <a:pt x="4325039" y="3479164"/>
                </a:cubicBezTo>
                <a:cubicBezTo>
                  <a:pt x="4338201" y="3474652"/>
                  <a:pt x="4342413" y="3477059"/>
                  <a:pt x="4351439" y="3473449"/>
                </a:cubicBezTo>
                <a:cubicBezTo>
                  <a:pt x="4347979" y="3470966"/>
                  <a:pt x="4340458" y="3470590"/>
                  <a:pt x="4334290" y="3471869"/>
                </a:cubicBezTo>
                <a:cubicBezTo>
                  <a:pt x="4348054" y="3468860"/>
                  <a:pt x="4362344" y="3464573"/>
                  <a:pt x="4367834" y="3462543"/>
                </a:cubicBezTo>
                <a:cubicBezTo>
                  <a:pt x="4376184" y="3460361"/>
                  <a:pt x="4379493" y="3460963"/>
                  <a:pt x="4382577" y="3461715"/>
                </a:cubicBezTo>
                <a:cubicBezTo>
                  <a:pt x="4395739" y="3455999"/>
                  <a:pt x="4408901" y="3450659"/>
                  <a:pt x="4422139" y="3445620"/>
                </a:cubicBezTo>
                <a:cubicBezTo>
                  <a:pt x="4413489" y="3446597"/>
                  <a:pt x="4406118" y="3446823"/>
                  <a:pt x="4401455" y="3445620"/>
                </a:cubicBezTo>
                <a:cubicBezTo>
                  <a:pt x="4411609" y="3441859"/>
                  <a:pt x="4409728" y="3444567"/>
                  <a:pt x="4423342" y="3440655"/>
                </a:cubicBezTo>
                <a:cubicBezTo>
                  <a:pt x="4423492" y="3442235"/>
                  <a:pt x="4424771" y="3443213"/>
                  <a:pt x="4426426" y="3443965"/>
                </a:cubicBezTo>
                <a:cubicBezTo>
                  <a:pt x="4432593" y="3441633"/>
                  <a:pt x="4438836" y="3439377"/>
                  <a:pt x="4445003" y="3437196"/>
                </a:cubicBezTo>
                <a:cubicBezTo>
                  <a:pt x="4444853" y="3436820"/>
                  <a:pt x="4444853" y="3436293"/>
                  <a:pt x="4445229" y="3435616"/>
                </a:cubicBezTo>
                <a:cubicBezTo>
                  <a:pt x="4450945" y="3432833"/>
                  <a:pt x="4451622" y="3433511"/>
                  <a:pt x="4455233" y="3433585"/>
                </a:cubicBezTo>
                <a:cubicBezTo>
                  <a:pt x="4470952" y="3428246"/>
                  <a:pt x="4486671" y="3423432"/>
                  <a:pt x="4502390" y="3419145"/>
                </a:cubicBezTo>
                <a:cubicBezTo>
                  <a:pt x="4502015" y="3418994"/>
                  <a:pt x="4501714" y="3418844"/>
                  <a:pt x="4501488" y="3418618"/>
                </a:cubicBezTo>
                <a:cubicBezTo>
                  <a:pt x="4508709" y="3415233"/>
                  <a:pt x="4524879" y="3404553"/>
                  <a:pt x="4531874" y="3410495"/>
                </a:cubicBezTo>
                <a:cubicBezTo>
                  <a:pt x="4523300" y="3411172"/>
                  <a:pt x="4518787" y="3412676"/>
                  <a:pt x="4518411" y="3414933"/>
                </a:cubicBezTo>
                <a:cubicBezTo>
                  <a:pt x="4551429" y="3406659"/>
                  <a:pt x="4584222" y="3400943"/>
                  <a:pt x="4616488" y="3398311"/>
                </a:cubicBezTo>
                <a:cubicBezTo>
                  <a:pt x="4614909" y="3397784"/>
                  <a:pt x="4613180" y="3397258"/>
                  <a:pt x="4611149" y="3396881"/>
                </a:cubicBezTo>
                <a:lnTo>
                  <a:pt x="4628748" y="3393873"/>
                </a:lnTo>
                <a:cubicBezTo>
                  <a:pt x="4628823" y="3395076"/>
                  <a:pt x="4628974" y="3396355"/>
                  <a:pt x="4629199" y="3397483"/>
                </a:cubicBezTo>
                <a:cubicBezTo>
                  <a:pt x="4634013" y="3397183"/>
                  <a:pt x="4638751" y="3397032"/>
                  <a:pt x="4643490" y="3396881"/>
                </a:cubicBezTo>
                <a:cubicBezTo>
                  <a:pt x="4643339" y="3396731"/>
                  <a:pt x="4643114" y="3396656"/>
                  <a:pt x="4642964" y="3396505"/>
                </a:cubicBezTo>
                <a:cubicBezTo>
                  <a:pt x="4656802" y="3393873"/>
                  <a:pt x="4669439" y="3391918"/>
                  <a:pt x="4674327" y="3394550"/>
                </a:cubicBezTo>
                <a:cubicBezTo>
                  <a:pt x="4665903" y="3394249"/>
                  <a:pt x="4662519" y="3395076"/>
                  <a:pt x="4660337" y="3396656"/>
                </a:cubicBezTo>
                <a:cubicBezTo>
                  <a:pt x="4674929" y="3396731"/>
                  <a:pt x="4689295" y="3397709"/>
                  <a:pt x="4703509" y="3399288"/>
                </a:cubicBezTo>
                <a:cubicBezTo>
                  <a:pt x="4708323" y="3395678"/>
                  <a:pt x="4731037" y="3394099"/>
                  <a:pt x="4722990" y="3391240"/>
                </a:cubicBezTo>
                <a:cubicBezTo>
                  <a:pt x="4732993" y="3393121"/>
                  <a:pt x="4744350" y="3389511"/>
                  <a:pt x="4756610" y="3386201"/>
                </a:cubicBezTo>
                <a:cubicBezTo>
                  <a:pt x="4762777" y="3381388"/>
                  <a:pt x="4768644" y="3376950"/>
                  <a:pt x="4774210" y="3372663"/>
                </a:cubicBezTo>
                <a:cubicBezTo>
                  <a:pt x="4771427" y="3370933"/>
                  <a:pt x="4767291" y="3369956"/>
                  <a:pt x="4764733" y="3368075"/>
                </a:cubicBezTo>
                <a:cubicBezTo>
                  <a:pt x="4777369" y="3367022"/>
                  <a:pt x="4775564" y="3363562"/>
                  <a:pt x="4786243" y="3362208"/>
                </a:cubicBezTo>
                <a:cubicBezTo>
                  <a:pt x="4786545" y="3362434"/>
                  <a:pt x="4786770" y="3362584"/>
                  <a:pt x="4786996" y="3362810"/>
                </a:cubicBezTo>
                <a:cubicBezTo>
                  <a:pt x="4805574" y="3348670"/>
                  <a:pt x="4820992" y="3337088"/>
                  <a:pt x="4835659" y="3326482"/>
                </a:cubicBezTo>
                <a:cubicBezTo>
                  <a:pt x="4830544" y="3326708"/>
                  <a:pt x="4825656" y="3327385"/>
                  <a:pt x="4820917" y="3329867"/>
                </a:cubicBezTo>
                <a:lnTo>
                  <a:pt x="4819714" y="3323248"/>
                </a:lnTo>
                <a:cubicBezTo>
                  <a:pt x="4801888" y="3327235"/>
                  <a:pt x="4785341" y="3323925"/>
                  <a:pt x="4785717" y="3334906"/>
                </a:cubicBezTo>
                <a:cubicBezTo>
                  <a:pt x="4802866" y="3327836"/>
                  <a:pt x="4821669" y="3333402"/>
                  <a:pt x="4814148" y="3341450"/>
                </a:cubicBezTo>
                <a:cubicBezTo>
                  <a:pt x="4801587" y="3344082"/>
                  <a:pt x="4785341" y="3346113"/>
                  <a:pt x="4779475" y="3349799"/>
                </a:cubicBezTo>
                <a:cubicBezTo>
                  <a:pt x="4768343" y="3349648"/>
                  <a:pt x="4786469" y="3343255"/>
                  <a:pt x="4773909" y="3344007"/>
                </a:cubicBezTo>
                <a:cubicBezTo>
                  <a:pt x="4759318" y="3349648"/>
                  <a:pt x="4718176" y="3348896"/>
                  <a:pt x="4699147" y="3356192"/>
                </a:cubicBezTo>
                <a:cubicBezTo>
                  <a:pt x="4702682" y="3352055"/>
                  <a:pt x="4721561" y="3350927"/>
                  <a:pt x="4719906" y="3345812"/>
                </a:cubicBezTo>
                <a:cubicBezTo>
                  <a:pt x="4688167" y="3345887"/>
                  <a:pt x="4654547" y="3362886"/>
                  <a:pt x="4632584" y="3364239"/>
                </a:cubicBezTo>
                <a:cubicBezTo>
                  <a:pt x="4638826" y="3361231"/>
                  <a:pt x="4650184" y="3359125"/>
                  <a:pt x="4653718" y="3355514"/>
                </a:cubicBezTo>
                <a:cubicBezTo>
                  <a:pt x="4632735" y="3356943"/>
                  <a:pt x="4614834" y="3365593"/>
                  <a:pt x="4583997" y="3370858"/>
                </a:cubicBezTo>
                <a:cubicBezTo>
                  <a:pt x="4578130" y="3371836"/>
                  <a:pt x="4579483" y="3368602"/>
                  <a:pt x="4574595" y="3369053"/>
                </a:cubicBezTo>
                <a:cubicBezTo>
                  <a:pt x="4556092" y="3372814"/>
                  <a:pt x="4534056" y="3385449"/>
                  <a:pt x="4528865" y="3392218"/>
                </a:cubicBezTo>
                <a:cubicBezTo>
                  <a:pt x="4521419" y="3382291"/>
                  <a:pt x="4546615" y="3378530"/>
                  <a:pt x="4556995" y="3372061"/>
                </a:cubicBezTo>
                <a:cubicBezTo>
                  <a:pt x="4533604" y="3372137"/>
                  <a:pt x="4529091" y="3381989"/>
                  <a:pt x="4508634" y="3380335"/>
                </a:cubicBezTo>
                <a:cubicBezTo>
                  <a:pt x="4511492" y="3377176"/>
                  <a:pt x="4530069" y="3377026"/>
                  <a:pt x="4525331" y="3372362"/>
                </a:cubicBezTo>
                <a:cubicBezTo>
                  <a:pt x="4562485" y="3368602"/>
                  <a:pt x="4602348" y="3365744"/>
                  <a:pt x="4625815" y="3351754"/>
                </a:cubicBezTo>
                <a:cubicBezTo>
                  <a:pt x="4597309" y="3360178"/>
                  <a:pt x="4614909" y="3352506"/>
                  <a:pt x="4598588" y="3351302"/>
                </a:cubicBezTo>
                <a:cubicBezTo>
                  <a:pt x="4585426" y="3354161"/>
                  <a:pt x="4565870" y="3364013"/>
                  <a:pt x="4559928" y="3363036"/>
                </a:cubicBezTo>
                <a:cubicBezTo>
                  <a:pt x="4563313" y="3362058"/>
                  <a:pt x="4564817" y="3360779"/>
                  <a:pt x="4563764" y="3358899"/>
                </a:cubicBezTo>
                <a:cubicBezTo>
                  <a:pt x="4549398" y="3357621"/>
                  <a:pt x="4526759" y="3369805"/>
                  <a:pt x="4528639" y="3364991"/>
                </a:cubicBezTo>
                <a:cubicBezTo>
                  <a:pt x="4536236" y="3363788"/>
                  <a:pt x="4539696" y="3361757"/>
                  <a:pt x="4541351" y="3359426"/>
                </a:cubicBezTo>
                <a:cubicBezTo>
                  <a:pt x="4503970" y="3362660"/>
                  <a:pt x="4484565" y="3372137"/>
                  <a:pt x="4461400" y="3370106"/>
                </a:cubicBezTo>
                <a:cubicBezTo>
                  <a:pt x="4459595" y="3370557"/>
                  <a:pt x="4457865" y="3371083"/>
                  <a:pt x="4456060" y="3371535"/>
                </a:cubicBezTo>
                <a:cubicBezTo>
                  <a:pt x="4452524" y="3375672"/>
                  <a:pt x="4438986" y="3377702"/>
                  <a:pt x="4424922" y="3379658"/>
                </a:cubicBezTo>
                <a:cubicBezTo>
                  <a:pt x="4412888" y="3382742"/>
                  <a:pt x="4400853" y="3385675"/>
                  <a:pt x="4388819" y="3388533"/>
                </a:cubicBezTo>
                <a:cubicBezTo>
                  <a:pt x="4388368" y="3389059"/>
                  <a:pt x="4387992" y="3389661"/>
                  <a:pt x="4387917" y="3390263"/>
                </a:cubicBezTo>
                <a:cubicBezTo>
                  <a:pt x="4431691" y="3383569"/>
                  <a:pt x="4453878" y="3378229"/>
                  <a:pt x="4485167" y="3375521"/>
                </a:cubicBezTo>
                <a:cubicBezTo>
                  <a:pt x="4478624" y="3380711"/>
                  <a:pt x="4499984" y="3376198"/>
                  <a:pt x="4508107" y="3377026"/>
                </a:cubicBezTo>
                <a:cubicBezTo>
                  <a:pt x="4486746" y="3388608"/>
                  <a:pt x="4450268" y="3384923"/>
                  <a:pt x="4427930" y="3385825"/>
                </a:cubicBezTo>
                <a:cubicBezTo>
                  <a:pt x="4428080" y="3387932"/>
                  <a:pt x="4422590" y="3388984"/>
                  <a:pt x="4424395" y="3391391"/>
                </a:cubicBezTo>
                <a:cubicBezTo>
                  <a:pt x="4440566" y="3387706"/>
                  <a:pt x="4443800" y="3391316"/>
                  <a:pt x="4459970" y="3387706"/>
                </a:cubicBezTo>
                <a:cubicBezTo>
                  <a:pt x="4456360" y="3391166"/>
                  <a:pt x="4461626" y="3396505"/>
                  <a:pt x="4448087" y="3397935"/>
                </a:cubicBezTo>
                <a:cubicBezTo>
                  <a:pt x="4446508" y="3395076"/>
                  <a:pt x="4452449" y="3393573"/>
                  <a:pt x="4451321" y="3390714"/>
                </a:cubicBezTo>
                <a:cubicBezTo>
                  <a:pt x="4439588" y="3392519"/>
                  <a:pt x="4427780" y="3394324"/>
                  <a:pt x="4415971" y="3396129"/>
                </a:cubicBezTo>
                <a:cubicBezTo>
                  <a:pt x="4409277" y="3408690"/>
                  <a:pt x="4419205" y="3406434"/>
                  <a:pt x="4423944" y="3416888"/>
                </a:cubicBezTo>
                <a:cubicBezTo>
                  <a:pt x="4429585" y="3415911"/>
                  <a:pt x="4429735" y="3413804"/>
                  <a:pt x="4436955" y="3413203"/>
                </a:cubicBezTo>
                <a:cubicBezTo>
                  <a:pt x="4436730" y="3425237"/>
                  <a:pt x="4463054" y="3422605"/>
                  <a:pt x="4479826" y="3425237"/>
                </a:cubicBezTo>
                <a:cubicBezTo>
                  <a:pt x="4465537" y="3432382"/>
                  <a:pt x="4462603" y="3421551"/>
                  <a:pt x="4439437" y="3428020"/>
                </a:cubicBezTo>
                <a:cubicBezTo>
                  <a:pt x="4440415" y="3429900"/>
                  <a:pt x="4447936" y="3430577"/>
                  <a:pt x="4440190" y="3432984"/>
                </a:cubicBezTo>
                <a:cubicBezTo>
                  <a:pt x="4441543" y="3427493"/>
                  <a:pt x="4418077" y="3435767"/>
                  <a:pt x="4421387" y="3429073"/>
                </a:cubicBezTo>
                <a:cubicBezTo>
                  <a:pt x="4432443" y="3427644"/>
                  <a:pt x="4439588" y="3425387"/>
                  <a:pt x="4442973" y="3422454"/>
                </a:cubicBezTo>
                <a:cubicBezTo>
                  <a:pt x="4437106" y="3423281"/>
                  <a:pt x="4438459" y="3420122"/>
                  <a:pt x="4433571" y="3420423"/>
                </a:cubicBezTo>
                <a:cubicBezTo>
                  <a:pt x="4419130" y="3421175"/>
                  <a:pt x="4420258" y="3425162"/>
                  <a:pt x="4411910" y="3427117"/>
                </a:cubicBezTo>
                <a:cubicBezTo>
                  <a:pt x="4410631" y="3425989"/>
                  <a:pt x="4411232" y="3423883"/>
                  <a:pt x="4406946" y="3424485"/>
                </a:cubicBezTo>
                <a:cubicBezTo>
                  <a:pt x="4403411" y="3418242"/>
                  <a:pt x="4422891" y="3423808"/>
                  <a:pt x="4419055" y="3415835"/>
                </a:cubicBezTo>
                <a:cubicBezTo>
                  <a:pt x="4397995" y="3408690"/>
                  <a:pt x="4411383" y="3393573"/>
                  <a:pt x="4371821" y="3404403"/>
                </a:cubicBezTo>
                <a:cubicBezTo>
                  <a:pt x="4362871" y="3414557"/>
                  <a:pt x="4343767" y="3413504"/>
                  <a:pt x="4319323" y="3415760"/>
                </a:cubicBezTo>
                <a:cubicBezTo>
                  <a:pt x="4319473" y="3418017"/>
                  <a:pt x="4321955" y="3419069"/>
                  <a:pt x="4324513" y="3420047"/>
                </a:cubicBezTo>
                <a:cubicBezTo>
                  <a:pt x="4315036" y="3422303"/>
                  <a:pt x="4277955" y="3432006"/>
                  <a:pt x="4275323" y="3425237"/>
                </a:cubicBezTo>
                <a:cubicBezTo>
                  <a:pt x="4275398" y="3421476"/>
                  <a:pt x="4286906" y="3425914"/>
                  <a:pt x="4297586" y="3422303"/>
                </a:cubicBezTo>
                <a:cubicBezTo>
                  <a:pt x="4292847" y="3417640"/>
                  <a:pt x="4311801" y="3418017"/>
                  <a:pt x="4309846" y="3413804"/>
                </a:cubicBezTo>
                <a:cubicBezTo>
                  <a:pt x="4271261" y="3417565"/>
                  <a:pt x="4266297" y="3421401"/>
                  <a:pt x="4262462" y="3430276"/>
                </a:cubicBezTo>
                <a:cubicBezTo>
                  <a:pt x="4220794" y="3435992"/>
                  <a:pt x="4200712" y="3443438"/>
                  <a:pt x="4143174" y="3452765"/>
                </a:cubicBezTo>
                <a:cubicBezTo>
                  <a:pt x="4136555" y="3449832"/>
                  <a:pt x="4153704" y="3445093"/>
                  <a:pt x="4142196" y="3446146"/>
                </a:cubicBezTo>
                <a:cubicBezTo>
                  <a:pt x="4127756" y="3450959"/>
                  <a:pt x="4122340" y="3447951"/>
                  <a:pt x="4102183" y="3451486"/>
                </a:cubicBezTo>
                <a:cubicBezTo>
                  <a:pt x="4107448" y="3453141"/>
                  <a:pt x="4107523" y="3454871"/>
                  <a:pt x="4098422" y="3456977"/>
                </a:cubicBezTo>
                <a:cubicBezTo>
                  <a:pt x="4082854" y="3453366"/>
                  <a:pt x="4077513" y="3465250"/>
                  <a:pt x="4071045" y="3456826"/>
                </a:cubicBezTo>
                <a:cubicBezTo>
                  <a:pt x="4059838" y="3458857"/>
                  <a:pt x="4059161" y="3463445"/>
                  <a:pt x="4054348" y="3467055"/>
                </a:cubicBezTo>
                <a:cubicBezTo>
                  <a:pt x="4049459" y="3465476"/>
                  <a:pt x="4049008" y="3461489"/>
                  <a:pt x="4044119" y="3459910"/>
                </a:cubicBezTo>
                <a:cubicBezTo>
                  <a:pt x="4061794" y="3456224"/>
                  <a:pt x="4082101" y="3450283"/>
                  <a:pt x="4078566" y="3446071"/>
                </a:cubicBezTo>
                <a:cubicBezTo>
                  <a:pt x="4088118" y="3446823"/>
                  <a:pt x="4117827" y="3445319"/>
                  <a:pt x="4123393" y="3442009"/>
                </a:cubicBezTo>
                <a:cubicBezTo>
                  <a:pt x="4115797" y="3438775"/>
                  <a:pt x="4083831" y="3441483"/>
                  <a:pt x="4060365" y="3445996"/>
                </a:cubicBezTo>
                <a:lnTo>
                  <a:pt x="4059486" y="3439992"/>
                </a:lnTo>
                <a:lnTo>
                  <a:pt x="4063476" y="3439875"/>
                </a:lnTo>
                <a:lnTo>
                  <a:pt x="4088851" y="3437643"/>
                </a:lnTo>
                <a:lnTo>
                  <a:pt x="4089115" y="3437906"/>
                </a:lnTo>
                <a:cubicBezTo>
                  <a:pt x="4090821" y="3438070"/>
                  <a:pt x="4094060" y="3437760"/>
                  <a:pt x="4099926" y="3436669"/>
                </a:cubicBezTo>
                <a:lnTo>
                  <a:pt x="4088851" y="3437643"/>
                </a:lnTo>
                <a:lnTo>
                  <a:pt x="4087498" y="3436294"/>
                </a:lnTo>
                <a:cubicBezTo>
                  <a:pt x="4088024" y="3434677"/>
                  <a:pt x="4090300" y="3432383"/>
                  <a:pt x="4085561" y="3431856"/>
                </a:cubicBezTo>
                <a:cubicBezTo>
                  <a:pt x="4095564" y="3430878"/>
                  <a:pt x="4109554" y="3426741"/>
                  <a:pt x="4120460" y="3422303"/>
                </a:cubicBezTo>
                <a:cubicBezTo>
                  <a:pt x="4112337" y="3422981"/>
                  <a:pt x="4104139" y="3423582"/>
                  <a:pt x="4096016" y="3424259"/>
                </a:cubicBezTo>
                <a:cubicBezTo>
                  <a:pt x="4098046" y="3425086"/>
                  <a:pt x="4100303" y="3425763"/>
                  <a:pt x="4102935" y="3426290"/>
                </a:cubicBezTo>
                <a:cubicBezTo>
                  <a:pt x="4099852" y="3425463"/>
                  <a:pt x="4096617" y="3424936"/>
                  <a:pt x="4093383" y="3424485"/>
                </a:cubicBezTo>
                <a:cubicBezTo>
                  <a:pt x="3988536" y="3432984"/>
                  <a:pt x="3883615" y="3440731"/>
                  <a:pt x="3778693" y="3448327"/>
                </a:cubicBezTo>
                <a:lnTo>
                  <a:pt x="3779069" y="3451185"/>
                </a:lnTo>
                <a:cubicBezTo>
                  <a:pt x="3798699" y="3445845"/>
                  <a:pt x="3812839" y="3458857"/>
                  <a:pt x="3802008" y="3452314"/>
                </a:cubicBezTo>
                <a:cubicBezTo>
                  <a:pt x="3782152" y="3456902"/>
                  <a:pt x="3767862" y="3453818"/>
                  <a:pt x="3758385" y="3449756"/>
                </a:cubicBezTo>
                <a:cubicBezTo>
                  <a:pt x="3633532" y="3458707"/>
                  <a:pt x="3508678" y="3467506"/>
                  <a:pt x="3383825" y="3476908"/>
                </a:cubicBezTo>
                <a:cubicBezTo>
                  <a:pt x="3374875" y="3479465"/>
                  <a:pt x="3358028" y="3485257"/>
                  <a:pt x="3353966" y="3479691"/>
                </a:cubicBezTo>
                <a:cubicBezTo>
                  <a:pt x="3355094" y="3479541"/>
                  <a:pt x="3355921" y="3479240"/>
                  <a:pt x="3356673" y="3478939"/>
                </a:cubicBezTo>
                <a:cubicBezTo>
                  <a:pt x="3316810" y="3482022"/>
                  <a:pt x="3276873" y="3485106"/>
                  <a:pt x="3237010" y="3488340"/>
                </a:cubicBezTo>
                <a:cubicBezTo>
                  <a:pt x="3159315" y="3494658"/>
                  <a:pt x="3084854" y="3490897"/>
                  <a:pt x="3014530" y="3471869"/>
                </a:cubicBezTo>
                <a:cubicBezTo>
                  <a:pt x="3012123" y="3472847"/>
                  <a:pt x="3009566" y="3473824"/>
                  <a:pt x="3006934" y="3474727"/>
                </a:cubicBezTo>
                <a:cubicBezTo>
                  <a:pt x="3003850" y="3472696"/>
                  <a:pt x="2997156" y="3472471"/>
                  <a:pt x="2988808" y="3473072"/>
                </a:cubicBezTo>
                <a:cubicBezTo>
                  <a:pt x="2974893" y="3488491"/>
                  <a:pt x="2943605" y="3466830"/>
                  <a:pt x="2912316" y="3482474"/>
                </a:cubicBezTo>
                <a:cubicBezTo>
                  <a:pt x="2892685" y="3478788"/>
                  <a:pt x="2866210" y="3480819"/>
                  <a:pt x="2838758" y="3483677"/>
                </a:cubicBezTo>
                <a:cubicBezTo>
                  <a:pt x="2838457" y="3484053"/>
                  <a:pt x="2838231" y="3484429"/>
                  <a:pt x="2837931" y="3484881"/>
                </a:cubicBezTo>
                <a:cubicBezTo>
                  <a:pt x="2837178" y="3484580"/>
                  <a:pt x="2836502" y="3484279"/>
                  <a:pt x="2835749" y="3483978"/>
                </a:cubicBezTo>
                <a:cubicBezTo>
                  <a:pt x="2794157" y="3488416"/>
                  <a:pt x="2750909" y="3494132"/>
                  <a:pt x="2726841" y="3483978"/>
                </a:cubicBezTo>
                <a:cubicBezTo>
                  <a:pt x="2745644" y="3480368"/>
                  <a:pt x="2749255" y="3492252"/>
                  <a:pt x="2763094" y="3485257"/>
                </a:cubicBezTo>
                <a:cubicBezTo>
                  <a:pt x="2731354" y="3469311"/>
                  <a:pt x="2691040" y="3483301"/>
                  <a:pt x="2636059" y="3478939"/>
                </a:cubicBezTo>
                <a:cubicBezTo>
                  <a:pt x="2635833" y="3476607"/>
                  <a:pt x="2638090" y="3475103"/>
                  <a:pt x="2640497" y="3473599"/>
                </a:cubicBezTo>
                <a:cubicBezTo>
                  <a:pt x="2621844" y="3469913"/>
                  <a:pt x="2579349" y="3473147"/>
                  <a:pt x="2568217" y="3481120"/>
                </a:cubicBezTo>
                <a:cubicBezTo>
                  <a:pt x="2539937" y="3471643"/>
                  <a:pt x="2477360" y="3486009"/>
                  <a:pt x="2436670" y="3484505"/>
                </a:cubicBezTo>
                <a:cubicBezTo>
                  <a:pt x="2434865" y="3491199"/>
                  <a:pt x="2425463" y="3490672"/>
                  <a:pt x="2423057" y="3485031"/>
                </a:cubicBezTo>
                <a:cubicBezTo>
                  <a:pt x="2418995" y="3488115"/>
                  <a:pt x="2421703" y="3493530"/>
                  <a:pt x="2414181" y="3495561"/>
                </a:cubicBezTo>
                <a:cubicBezTo>
                  <a:pt x="2400719" y="3485182"/>
                  <a:pt x="2354162" y="3503157"/>
                  <a:pt x="2336938" y="3491349"/>
                </a:cubicBezTo>
                <a:cubicBezTo>
                  <a:pt x="2314750" y="3501277"/>
                  <a:pt x="2279475" y="3496538"/>
                  <a:pt x="2255031" y="3501277"/>
                </a:cubicBezTo>
                <a:cubicBezTo>
                  <a:pt x="2246682" y="3493530"/>
                  <a:pt x="2206293" y="3496162"/>
                  <a:pt x="2186738" y="3497516"/>
                </a:cubicBezTo>
                <a:cubicBezTo>
                  <a:pt x="2185685" y="3494282"/>
                  <a:pt x="2191852" y="3493681"/>
                  <a:pt x="2191251" y="3490672"/>
                </a:cubicBezTo>
                <a:cubicBezTo>
                  <a:pt x="2176659" y="3492402"/>
                  <a:pt x="2181849" y="3486460"/>
                  <a:pt x="2173049" y="3485934"/>
                </a:cubicBezTo>
                <a:cubicBezTo>
                  <a:pt x="2146574" y="3483903"/>
                  <a:pt x="2146198" y="3492402"/>
                  <a:pt x="2127545" y="3488190"/>
                </a:cubicBezTo>
                <a:cubicBezTo>
                  <a:pt x="2133337" y="3488491"/>
                  <a:pt x="2133412" y="3498494"/>
                  <a:pt x="2127470" y="3493230"/>
                </a:cubicBezTo>
                <a:cubicBezTo>
                  <a:pt x="2127395" y="3481797"/>
                  <a:pt x="2084749" y="3480067"/>
                  <a:pt x="2059177" y="3483151"/>
                </a:cubicBezTo>
                <a:cubicBezTo>
                  <a:pt x="2062411" y="3476156"/>
                  <a:pt x="2043156" y="3484881"/>
                  <a:pt x="2036387" y="3479766"/>
                </a:cubicBezTo>
                <a:cubicBezTo>
                  <a:pt x="2036688" y="3474802"/>
                  <a:pt x="2046917" y="3473523"/>
                  <a:pt x="2054664" y="3471342"/>
                </a:cubicBezTo>
                <a:cubicBezTo>
                  <a:pt x="2056845" y="3473298"/>
                  <a:pt x="2059478" y="3475178"/>
                  <a:pt x="2063765" y="3476381"/>
                </a:cubicBezTo>
                <a:cubicBezTo>
                  <a:pt x="2081816" y="3473523"/>
                  <a:pt x="2091443" y="3467506"/>
                  <a:pt x="2109494" y="3464648"/>
                </a:cubicBezTo>
                <a:cubicBezTo>
                  <a:pt x="2097385" y="3464573"/>
                  <a:pt x="2082568" y="3465626"/>
                  <a:pt x="2082117" y="3461264"/>
                </a:cubicBezTo>
                <a:cubicBezTo>
                  <a:pt x="2123710" y="3461414"/>
                  <a:pt x="2133638" y="3463144"/>
                  <a:pt x="2173124" y="3462317"/>
                </a:cubicBezTo>
                <a:cubicBezTo>
                  <a:pt x="2171018" y="3457052"/>
                  <a:pt x="2185384" y="3457654"/>
                  <a:pt x="2186738" y="3453592"/>
                </a:cubicBezTo>
                <a:cubicBezTo>
                  <a:pt x="2202758" y="3454119"/>
                  <a:pt x="2208851" y="3458481"/>
                  <a:pt x="2223141" y="3459684"/>
                </a:cubicBezTo>
                <a:cubicBezTo>
                  <a:pt x="2239989" y="3451336"/>
                  <a:pt x="2286771" y="3455773"/>
                  <a:pt x="2313923" y="3446221"/>
                </a:cubicBezTo>
                <a:cubicBezTo>
                  <a:pt x="2332350" y="3448327"/>
                  <a:pt x="2356643" y="3455397"/>
                  <a:pt x="2363789" y="3444943"/>
                </a:cubicBezTo>
                <a:cubicBezTo>
                  <a:pt x="2377929" y="3443589"/>
                  <a:pt x="2375748" y="3449004"/>
                  <a:pt x="2386503" y="3449154"/>
                </a:cubicBezTo>
                <a:cubicBezTo>
                  <a:pt x="2395454" y="3447650"/>
                  <a:pt x="2385225" y="3439753"/>
                  <a:pt x="2395378" y="3438625"/>
                </a:cubicBezTo>
                <a:cubicBezTo>
                  <a:pt x="2397033" y="3443213"/>
                  <a:pt x="2408992" y="3440129"/>
                  <a:pt x="2418093" y="3444567"/>
                </a:cubicBezTo>
                <a:cubicBezTo>
                  <a:pt x="2425764" y="3438248"/>
                  <a:pt x="2449381" y="3437045"/>
                  <a:pt x="2454119" y="3429675"/>
                </a:cubicBezTo>
                <a:cubicBezTo>
                  <a:pt x="2440957" y="3428246"/>
                  <a:pt x="2407111" y="3426591"/>
                  <a:pt x="2422380" y="3419069"/>
                </a:cubicBezTo>
                <a:cubicBezTo>
                  <a:pt x="2447952" y="3436218"/>
                  <a:pt x="2513462" y="3428922"/>
                  <a:pt x="2528806" y="3413729"/>
                </a:cubicBezTo>
                <a:cubicBezTo>
                  <a:pt x="2521886" y="3409969"/>
                  <a:pt x="2514892" y="3406283"/>
                  <a:pt x="2507897" y="3402598"/>
                </a:cubicBezTo>
                <a:cubicBezTo>
                  <a:pt x="2478488" y="3405005"/>
                  <a:pt x="2441258" y="3410345"/>
                  <a:pt x="2417641" y="3403951"/>
                </a:cubicBezTo>
                <a:cubicBezTo>
                  <a:pt x="2426215" y="3404027"/>
                  <a:pt x="2427644" y="3401695"/>
                  <a:pt x="2435692" y="3401620"/>
                </a:cubicBezTo>
                <a:cubicBezTo>
                  <a:pt x="2438024" y="3404929"/>
                  <a:pt x="2483829" y="3405155"/>
                  <a:pt x="2489846" y="3397859"/>
                </a:cubicBezTo>
                <a:cubicBezTo>
                  <a:pt x="2493004" y="3397559"/>
                  <a:pt x="2495862" y="3397634"/>
                  <a:pt x="2498570" y="3397709"/>
                </a:cubicBezTo>
                <a:cubicBezTo>
                  <a:pt x="2495486" y="3396054"/>
                  <a:pt x="2492403" y="3394475"/>
                  <a:pt x="2489319" y="3392820"/>
                </a:cubicBezTo>
                <a:cubicBezTo>
                  <a:pt x="2486461" y="3392895"/>
                  <a:pt x="2483603" y="3393046"/>
                  <a:pt x="2480745" y="3393121"/>
                </a:cubicBezTo>
                <a:cubicBezTo>
                  <a:pt x="2486085" y="3382892"/>
                  <a:pt x="2452615" y="3393347"/>
                  <a:pt x="2444643" y="3391166"/>
                </a:cubicBezTo>
                <a:cubicBezTo>
                  <a:pt x="2447350" y="3391015"/>
                  <a:pt x="2449983" y="3390714"/>
                  <a:pt x="2449080" y="3389285"/>
                </a:cubicBezTo>
                <a:cubicBezTo>
                  <a:pt x="2443740" y="3389285"/>
                  <a:pt x="2436294" y="3390113"/>
                  <a:pt x="2435542" y="3388157"/>
                </a:cubicBezTo>
                <a:cubicBezTo>
                  <a:pt x="2448403" y="3385449"/>
                  <a:pt x="2463295" y="3386728"/>
                  <a:pt x="2479015" y="3387330"/>
                </a:cubicBezTo>
                <a:cubicBezTo>
                  <a:pt x="2473073" y="3384171"/>
                  <a:pt x="2467131" y="3381012"/>
                  <a:pt x="2461189" y="3377853"/>
                </a:cubicBezTo>
                <a:cubicBezTo>
                  <a:pt x="2442386" y="3380485"/>
                  <a:pt x="2423658" y="3383494"/>
                  <a:pt x="2408315" y="3378981"/>
                </a:cubicBezTo>
                <a:cubicBezTo>
                  <a:pt x="2394701" y="3383494"/>
                  <a:pt x="2379960" y="3388308"/>
                  <a:pt x="2362736" y="3393948"/>
                </a:cubicBezTo>
                <a:cubicBezTo>
                  <a:pt x="2360781" y="3388082"/>
                  <a:pt x="2358900" y="3382591"/>
                  <a:pt x="2357095" y="3377176"/>
                </a:cubicBezTo>
                <a:cubicBezTo>
                  <a:pt x="2353109" y="3377552"/>
                  <a:pt x="2349122" y="3377853"/>
                  <a:pt x="2345211" y="3378154"/>
                </a:cubicBezTo>
                <a:cubicBezTo>
                  <a:pt x="2315653" y="3380335"/>
                  <a:pt x="2286019" y="3381388"/>
                  <a:pt x="2245705" y="3381764"/>
                </a:cubicBezTo>
                <a:cubicBezTo>
                  <a:pt x="2246758" y="3384171"/>
                  <a:pt x="2253151" y="3384472"/>
                  <a:pt x="2254730" y="3386653"/>
                </a:cubicBezTo>
                <a:cubicBezTo>
                  <a:pt x="2235551" y="3386277"/>
                  <a:pt x="2229985" y="3380560"/>
                  <a:pt x="2209452" y="3380711"/>
                </a:cubicBezTo>
                <a:cubicBezTo>
                  <a:pt x="2208775" y="3382667"/>
                  <a:pt x="2210280" y="3385525"/>
                  <a:pt x="2204939" y="3385825"/>
                </a:cubicBezTo>
                <a:cubicBezTo>
                  <a:pt x="2203811" y="3383268"/>
                  <a:pt x="2195086" y="3384923"/>
                  <a:pt x="2191476" y="3386126"/>
                </a:cubicBezTo>
                <a:cubicBezTo>
                  <a:pt x="2187415" y="3380786"/>
                  <a:pt x="2206368" y="3383569"/>
                  <a:pt x="2204939" y="3379131"/>
                </a:cubicBezTo>
                <a:cubicBezTo>
                  <a:pt x="2176509" y="3372437"/>
                  <a:pt x="2143039" y="3381463"/>
                  <a:pt x="2105433" y="3375597"/>
                </a:cubicBezTo>
                <a:cubicBezTo>
                  <a:pt x="2097686" y="3380636"/>
                  <a:pt x="2076024" y="3380410"/>
                  <a:pt x="2064517" y="3384020"/>
                </a:cubicBezTo>
                <a:cubicBezTo>
                  <a:pt x="2058575" y="3376574"/>
                  <a:pt x="2069180" y="3373415"/>
                  <a:pt x="2051054" y="3370482"/>
                </a:cubicBezTo>
                <a:cubicBezTo>
                  <a:pt x="2042404" y="3378078"/>
                  <a:pt x="2021796" y="3385675"/>
                  <a:pt x="2050903" y="3390714"/>
                </a:cubicBezTo>
                <a:cubicBezTo>
                  <a:pt x="2043382" y="3390714"/>
                  <a:pt x="2048346" y="3395378"/>
                  <a:pt x="2041803" y="3395754"/>
                </a:cubicBezTo>
                <a:cubicBezTo>
                  <a:pt x="2043006" y="3386954"/>
                  <a:pt x="2014576" y="3389059"/>
                  <a:pt x="1991936" y="3388984"/>
                </a:cubicBezTo>
                <a:cubicBezTo>
                  <a:pt x="1995472" y="3381613"/>
                  <a:pt x="1962453" y="3381162"/>
                  <a:pt x="1960197" y="3385600"/>
                </a:cubicBezTo>
                <a:cubicBezTo>
                  <a:pt x="1956361" y="3382065"/>
                  <a:pt x="1948990" y="3379658"/>
                  <a:pt x="1933045" y="3380560"/>
                </a:cubicBezTo>
                <a:cubicBezTo>
                  <a:pt x="1915445" y="3389285"/>
                  <a:pt x="1945230" y="3389210"/>
                  <a:pt x="1946508" y="3392369"/>
                </a:cubicBezTo>
                <a:cubicBezTo>
                  <a:pt x="1934248" y="3391240"/>
                  <a:pt x="1910556" y="3394550"/>
                  <a:pt x="1905668" y="3390564"/>
                </a:cubicBezTo>
                <a:cubicBezTo>
                  <a:pt x="1933045" y="3388759"/>
                  <a:pt x="1883254" y="3387555"/>
                  <a:pt x="1905818" y="3380485"/>
                </a:cubicBezTo>
                <a:cubicBezTo>
                  <a:pt x="1915219" y="3380184"/>
                  <a:pt x="1909654" y="3384321"/>
                  <a:pt x="1923944" y="3385600"/>
                </a:cubicBezTo>
                <a:cubicBezTo>
                  <a:pt x="1926276" y="3379131"/>
                  <a:pt x="1917852" y="3376724"/>
                  <a:pt x="1905893" y="3375446"/>
                </a:cubicBezTo>
                <a:cubicBezTo>
                  <a:pt x="1889873" y="3377176"/>
                  <a:pt x="1890249" y="3387932"/>
                  <a:pt x="1887541" y="3390113"/>
                </a:cubicBezTo>
                <a:cubicBezTo>
                  <a:pt x="1876410" y="3387330"/>
                  <a:pt x="1856253" y="3393573"/>
                  <a:pt x="1842113" y="3385825"/>
                </a:cubicBezTo>
                <a:cubicBezTo>
                  <a:pt x="1864225" y="3390639"/>
                  <a:pt x="1895890" y="3384321"/>
                  <a:pt x="1883179" y="3376574"/>
                </a:cubicBezTo>
                <a:cubicBezTo>
                  <a:pt x="1864376" y="3375747"/>
                  <a:pt x="1877011" y="3382967"/>
                  <a:pt x="1869415" y="3383043"/>
                </a:cubicBezTo>
                <a:cubicBezTo>
                  <a:pt x="1860314" y="3380862"/>
                  <a:pt x="1827221" y="3376875"/>
                  <a:pt x="1837449" y="3387405"/>
                </a:cubicBezTo>
                <a:cubicBezTo>
                  <a:pt x="1817969" y="3384622"/>
                  <a:pt x="1820376" y="3380862"/>
                  <a:pt x="1828499" y="3375521"/>
                </a:cubicBezTo>
                <a:cubicBezTo>
                  <a:pt x="1807138" y="3374468"/>
                  <a:pt x="1809997" y="3380786"/>
                  <a:pt x="1819323" y="3383719"/>
                </a:cubicBezTo>
                <a:cubicBezTo>
                  <a:pt x="1806838" y="3382291"/>
                  <a:pt x="1810072" y="3386878"/>
                  <a:pt x="1801046" y="3386728"/>
                </a:cubicBezTo>
                <a:cubicBezTo>
                  <a:pt x="1790817" y="3381764"/>
                  <a:pt x="1808718" y="3377552"/>
                  <a:pt x="1801272" y="3373340"/>
                </a:cubicBezTo>
                <a:cubicBezTo>
                  <a:pt x="1791870" y="3373566"/>
                  <a:pt x="1792096" y="3377627"/>
                  <a:pt x="1787433" y="3379733"/>
                </a:cubicBezTo>
                <a:cubicBezTo>
                  <a:pt x="1771112" y="3378229"/>
                  <a:pt x="1764643" y="3373265"/>
                  <a:pt x="1742080" y="3373792"/>
                </a:cubicBezTo>
                <a:cubicBezTo>
                  <a:pt x="1732903" y="3384923"/>
                  <a:pt x="1713649" y="3373265"/>
                  <a:pt x="1696350" y="3382892"/>
                </a:cubicBezTo>
                <a:cubicBezTo>
                  <a:pt x="1697027" y="3378680"/>
                  <a:pt x="1705150" y="3377853"/>
                  <a:pt x="1691988" y="3376048"/>
                </a:cubicBezTo>
                <a:cubicBezTo>
                  <a:pt x="1682511" y="3376048"/>
                  <a:pt x="1687475" y="3382065"/>
                  <a:pt x="1678073" y="3382140"/>
                </a:cubicBezTo>
                <a:cubicBezTo>
                  <a:pt x="1678825" y="3378003"/>
                  <a:pt x="1679127" y="3374017"/>
                  <a:pt x="1669198" y="3373415"/>
                </a:cubicBezTo>
                <a:cubicBezTo>
                  <a:pt x="1668973" y="3374318"/>
                  <a:pt x="1668446" y="3375295"/>
                  <a:pt x="1664611" y="3374844"/>
                </a:cubicBezTo>
                <a:cubicBezTo>
                  <a:pt x="1664911" y="3377477"/>
                  <a:pt x="1676193" y="3376574"/>
                  <a:pt x="1673560" y="3380184"/>
                </a:cubicBezTo>
                <a:cubicBezTo>
                  <a:pt x="1616399" y="3373039"/>
                  <a:pt x="1604741" y="3371836"/>
                  <a:pt x="1568338" y="3382667"/>
                </a:cubicBezTo>
                <a:cubicBezTo>
                  <a:pt x="1561569" y="3375221"/>
                  <a:pt x="1535320" y="3376875"/>
                  <a:pt x="1522759" y="3379131"/>
                </a:cubicBezTo>
                <a:cubicBezTo>
                  <a:pt x="1526895" y="3373942"/>
                  <a:pt x="1515764" y="3373641"/>
                  <a:pt x="1513959" y="3370407"/>
                </a:cubicBezTo>
                <a:cubicBezTo>
                  <a:pt x="1535997" y="3372964"/>
                  <a:pt x="1524640" y="3366044"/>
                  <a:pt x="1523362" y="3362434"/>
                </a:cubicBezTo>
                <a:cubicBezTo>
                  <a:pt x="1539908" y="3360554"/>
                  <a:pt x="1546978" y="3363487"/>
                  <a:pt x="1564502" y="3360704"/>
                </a:cubicBezTo>
                <a:cubicBezTo>
                  <a:pt x="1563374" y="3365969"/>
                  <a:pt x="1580674" y="3365443"/>
                  <a:pt x="1587066" y="3368301"/>
                </a:cubicBezTo>
                <a:cubicBezTo>
                  <a:pt x="1590226" y="3364615"/>
                  <a:pt x="1598874" y="3363036"/>
                  <a:pt x="1605568" y="3360704"/>
                </a:cubicBezTo>
                <a:cubicBezTo>
                  <a:pt x="1607148" y="3364766"/>
                  <a:pt x="1638812" y="3367473"/>
                  <a:pt x="1641971" y="3365518"/>
                </a:cubicBezTo>
                <a:cubicBezTo>
                  <a:pt x="1637834" y="3361381"/>
                  <a:pt x="1608727" y="3365217"/>
                  <a:pt x="1614819" y="3357771"/>
                </a:cubicBezTo>
                <a:cubicBezTo>
                  <a:pt x="1635503" y="3361832"/>
                  <a:pt x="1634074" y="3356116"/>
                  <a:pt x="1619483" y="3352957"/>
                </a:cubicBezTo>
                <a:cubicBezTo>
                  <a:pt x="1677246" y="3353484"/>
                  <a:pt x="1674313" y="3353709"/>
                  <a:pt x="1724179" y="3356492"/>
                </a:cubicBezTo>
                <a:cubicBezTo>
                  <a:pt x="1726586" y="3352581"/>
                  <a:pt x="1713198" y="3349197"/>
                  <a:pt x="1719892" y="3346339"/>
                </a:cubicBezTo>
                <a:cubicBezTo>
                  <a:pt x="1727714" y="3355665"/>
                  <a:pt x="1757799" y="3344834"/>
                  <a:pt x="1779084" y="3344232"/>
                </a:cubicBezTo>
                <a:cubicBezTo>
                  <a:pt x="1772240" y="3343781"/>
                  <a:pt x="1762237" y="3344458"/>
                  <a:pt x="1760883" y="3342202"/>
                </a:cubicBezTo>
                <a:cubicBezTo>
                  <a:pt x="1767276" y="3337238"/>
                  <a:pt x="1773744" y="3342879"/>
                  <a:pt x="1779160" y="3337539"/>
                </a:cubicBezTo>
                <a:cubicBezTo>
                  <a:pt x="1772240" y="3337012"/>
                  <a:pt x="1778558" y="3334756"/>
                  <a:pt x="1783823" y="3334305"/>
                </a:cubicBezTo>
                <a:cubicBezTo>
                  <a:pt x="1791043" y="3339645"/>
                  <a:pt x="1787583" y="3340848"/>
                  <a:pt x="1792622" y="3344534"/>
                </a:cubicBezTo>
                <a:cubicBezTo>
                  <a:pt x="1831884" y="3343781"/>
                  <a:pt x="1892430" y="3340773"/>
                  <a:pt x="1906495" y="3324903"/>
                </a:cubicBezTo>
                <a:cubicBezTo>
                  <a:pt x="1887767" y="3329867"/>
                  <a:pt x="1869866" y="3320390"/>
                  <a:pt x="1847528" y="3327159"/>
                </a:cubicBezTo>
                <a:cubicBezTo>
                  <a:pt x="1849483" y="3323173"/>
                  <a:pt x="1839254" y="3323399"/>
                  <a:pt x="1843166" y="3318736"/>
                </a:cubicBezTo>
                <a:cubicBezTo>
                  <a:pt x="1870919" y="3316329"/>
                  <a:pt x="1889873" y="3317382"/>
                  <a:pt x="1920334" y="3313245"/>
                </a:cubicBezTo>
                <a:cubicBezTo>
                  <a:pt x="1915219" y="3310763"/>
                  <a:pt x="1915520" y="3309108"/>
                  <a:pt x="1924922" y="3308206"/>
                </a:cubicBezTo>
                <a:cubicBezTo>
                  <a:pt x="1925449" y="3310237"/>
                  <a:pt x="1926200" y="3312192"/>
                  <a:pt x="1933948" y="3311590"/>
                </a:cubicBezTo>
                <a:cubicBezTo>
                  <a:pt x="1928833" y="3309183"/>
                  <a:pt x="1929059" y="3307454"/>
                  <a:pt x="1938385" y="3306551"/>
                </a:cubicBezTo>
                <a:cubicBezTo>
                  <a:pt x="1936204" y="3309861"/>
                  <a:pt x="1959068" y="3312042"/>
                  <a:pt x="1961024" y="3308281"/>
                </a:cubicBezTo>
                <a:cubicBezTo>
                  <a:pt x="1934248" y="3307153"/>
                  <a:pt x="1956812" y="3297902"/>
                  <a:pt x="1938536" y="3294818"/>
                </a:cubicBezTo>
                <a:cubicBezTo>
                  <a:pt x="1917551" y="3294667"/>
                  <a:pt x="1926878" y="3304671"/>
                  <a:pt x="1915896" y="3301437"/>
                </a:cubicBezTo>
                <a:cubicBezTo>
                  <a:pt x="1921989" y="3300308"/>
                  <a:pt x="1911985" y="3296322"/>
                  <a:pt x="1924997" y="3294743"/>
                </a:cubicBezTo>
                <a:cubicBezTo>
                  <a:pt x="1917927" y="3293840"/>
                  <a:pt x="1900854" y="3288275"/>
                  <a:pt x="1893408" y="3293013"/>
                </a:cubicBezTo>
                <a:cubicBezTo>
                  <a:pt x="1903035" y="3296623"/>
                  <a:pt x="1894912" y="3302264"/>
                  <a:pt x="1884232" y="3302865"/>
                </a:cubicBezTo>
                <a:cubicBezTo>
                  <a:pt x="1894686" y="3297300"/>
                  <a:pt x="1888444" y="3292862"/>
                  <a:pt x="1884382" y="3289478"/>
                </a:cubicBezTo>
                <a:cubicBezTo>
                  <a:pt x="1863699" y="3289252"/>
                  <a:pt x="1837600" y="3286845"/>
                  <a:pt x="1834441" y="3293539"/>
                </a:cubicBezTo>
                <a:cubicBezTo>
                  <a:pt x="1840533" y="3294743"/>
                  <a:pt x="1842789" y="3297224"/>
                  <a:pt x="1843391" y="3300384"/>
                </a:cubicBezTo>
                <a:cubicBezTo>
                  <a:pt x="1827295" y="3302715"/>
                  <a:pt x="1840759" y="3294667"/>
                  <a:pt x="1829853" y="3295119"/>
                </a:cubicBezTo>
                <a:cubicBezTo>
                  <a:pt x="1823159" y="3294667"/>
                  <a:pt x="1813156" y="3295344"/>
                  <a:pt x="1811802" y="3293013"/>
                </a:cubicBezTo>
                <a:cubicBezTo>
                  <a:pt x="1820903" y="3289177"/>
                  <a:pt x="1831131" y="3296247"/>
                  <a:pt x="1834516" y="3290155"/>
                </a:cubicBezTo>
                <a:cubicBezTo>
                  <a:pt x="1818722" y="3291132"/>
                  <a:pt x="1817142" y="3287297"/>
                  <a:pt x="1802776" y="3287823"/>
                </a:cubicBezTo>
                <a:cubicBezTo>
                  <a:pt x="1803829" y="3292712"/>
                  <a:pt x="1792472" y="3292787"/>
                  <a:pt x="1793525" y="3297676"/>
                </a:cubicBezTo>
                <a:cubicBezTo>
                  <a:pt x="1807063" y="3296698"/>
                  <a:pt x="1798639" y="3304144"/>
                  <a:pt x="1797963" y="3304445"/>
                </a:cubicBezTo>
                <a:cubicBezTo>
                  <a:pt x="1798865" y="3301662"/>
                  <a:pt x="1765847" y="3302640"/>
                  <a:pt x="1784499" y="3299180"/>
                </a:cubicBezTo>
                <a:cubicBezTo>
                  <a:pt x="1784575" y="3300835"/>
                  <a:pt x="1792472" y="3301437"/>
                  <a:pt x="1793600" y="3299331"/>
                </a:cubicBezTo>
                <a:cubicBezTo>
                  <a:pt x="1786079" y="3299180"/>
                  <a:pt x="1791193" y="3294667"/>
                  <a:pt x="1784650" y="3294141"/>
                </a:cubicBezTo>
                <a:cubicBezTo>
                  <a:pt x="1777806" y="3296021"/>
                  <a:pt x="1766073" y="3295871"/>
                  <a:pt x="1761861" y="3298729"/>
                </a:cubicBezTo>
                <a:cubicBezTo>
                  <a:pt x="1761861" y="3301512"/>
                  <a:pt x="1774421" y="3300008"/>
                  <a:pt x="1775474" y="3302414"/>
                </a:cubicBezTo>
                <a:cubicBezTo>
                  <a:pt x="1764493" y="3308206"/>
                  <a:pt x="1734483" y="3289177"/>
                  <a:pt x="1730045" y="3303167"/>
                </a:cubicBezTo>
                <a:cubicBezTo>
                  <a:pt x="1736589" y="3304220"/>
                  <a:pt x="1753587" y="3301587"/>
                  <a:pt x="1752684" y="3305272"/>
                </a:cubicBezTo>
                <a:cubicBezTo>
                  <a:pt x="1737717" y="3310462"/>
                  <a:pt x="1721246" y="3305047"/>
                  <a:pt x="1702743" y="3309259"/>
                </a:cubicBezTo>
                <a:cubicBezTo>
                  <a:pt x="1704097" y="3305423"/>
                  <a:pt x="1701690" y="3302941"/>
                  <a:pt x="1693793" y="3302339"/>
                </a:cubicBezTo>
                <a:cubicBezTo>
                  <a:pt x="1693868" y="3307378"/>
                  <a:pt x="1675667" y="3308732"/>
                  <a:pt x="1666491" y="3304821"/>
                </a:cubicBezTo>
                <a:cubicBezTo>
                  <a:pt x="1656487" y="3307830"/>
                  <a:pt x="1670326" y="3310312"/>
                  <a:pt x="1661752" y="3312944"/>
                </a:cubicBezTo>
                <a:cubicBezTo>
                  <a:pt x="1659496" y="3308432"/>
                  <a:pt x="1634977" y="3308356"/>
                  <a:pt x="1634600" y="3306852"/>
                </a:cubicBezTo>
                <a:cubicBezTo>
                  <a:pt x="1640166" y="3306852"/>
                  <a:pt x="1645356" y="3306777"/>
                  <a:pt x="1643776" y="3303843"/>
                </a:cubicBezTo>
                <a:cubicBezTo>
                  <a:pt x="1635804" y="3300384"/>
                  <a:pt x="1632193" y="3304746"/>
                  <a:pt x="1616474" y="3302791"/>
                </a:cubicBezTo>
                <a:cubicBezTo>
                  <a:pt x="1613390" y="3296473"/>
                  <a:pt x="1635954" y="3300609"/>
                  <a:pt x="1639339" y="3296999"/>
                </a:cubicBezTo>
                <a:cubicBezTo>
                  <a:pt x="1613165" y="3297676"/>
                  <a:pt x="1634977" y="3291809"/>
                  <a:pt x="1634977" y="3291809"/>
                </a:cubicBezTo>
                <a:cubicBezTo>
                  <a:pt x="1624371" y="3285040"/>
                  <a:pt x="1609705" y="3293539"/>
                  <a:pt x="1607524" y="3297375"/>
                </a:cubicBezTo>
                <a:cubicBezTo>
                  <a:pt x="1612864" y="3290982"/>
                  <a:pt x="1594211" y="3285266"/>
                  <a:pt x="1612488" y="3284213"/>
                </a:cubicBezTo>
                <a:cubicBezTo>
                  <a:pt x="1618730" y="3291358"/>
                  <a:pt x="1629410" y="3281881"/>
                  <a:pt x="1644152" y="3288801"/>
                </a:cubicBezTo>
                <a:cubicBezTo>
                  <a:pt x="1642874" y="3284890"/>
                  <a:pt x="1645356" y="3282558"/>
                  <a:pt x="1653329" y="3282483"/>
                </a:cubicBezTo>
                <a:cubicBezTo>
                  <a:pt x="1664309" y="3286319"/>
                  <a:pt x="1645581" y="3289327"/>
                  <a:pt x="1662204" y="3291208"/>
                </a:cubicBezTo>
                <a:cubicBezTo>
                  <a:pt x="1699885" y="3289778"/>
                  <a:pt x="1673335" y="3274586"/>
                  <a:pt x="1644453" y="3275488"/>
                </a:cubicBezTo>
                <a:cubicBezTo>
                  <a:pt x="1655735" y="3272329"/>
                  <a:pt x="1654231" y="3273457"/>
                  <a:pt x="1671831" y="3274886"/>
                </a:cubicBezTo>
                <a:cubicBezTo>
                  <a:pt x="1656788" y="3268870"/>
                  <a:pt x="1680556" y="3271427"/>
                  <a:pt x="1685595" y="3268568"/>
                </a:cubicBezTo>
                <a:cubicBezTo>
                  <a:pt x="1674313" y="3264808"/>
                  <a:pt x="1639565" y="3268117"/>
                  <a:pt x="1635804" y="3261724"/>
                </a:cubicBezTo>
                <a:cubicBezTo>
                  <a:pt x="1664761" y="3262627"/>
                  <a:pt x="1690860" y="3264507"/>
                  <a:pt x="1703871" y="3262251"/>
                </a:cubicBezTo>
                <a:cubicBezTo>
                  <a:pt x="1685820" y="3253376"/>
                  <a:pt x="1650696" y="3257286"/>
                  <a:pt x="1617978" y="3250969"/>
                </a:cubicBezTo>
                <a:cubicBezTo>
                  <a:pt x="1619182" y="3254880"/>
                  <a:pt x="1616700" y="3257212"/>
                  <a:pt x="1608727" y="3257362"/>
                </a:cubicBezTo>
                <a:lnTo>
                  <a:pt x="1564121" y="3250534"/>
                </a:lnTo>
                <a:lnTo>
                  <a:pt x="1574384" y="3247885"/>
                </a:lnTo>
                <a:cubicBezTo>
                  <a:pt x="1580542" y="3247904"/>
                  <a:pt x="1586878" y="3248073"/>
                  <a:pt x="1590902" y="3244801"/>
                </a:cubicBezTo>
                <a:cubicBezTo>
                  <a:pt x="1591804" y="3247960"/>
                  <a:pt x="1585638" y="3248261"/>
                  <a:pt x="1586164" y="3251270"/>
                </a:cubicBezTo>
                <a:cubicBezTo>
                  <a:pt x="1633999" y="3247735"/>
                  <a:pt x="1646860" y="3249840"/>
                  <a:pt x="1677020" y="3248186"/>
                </a:cubicBezTo>
                <a:cubicBezTo>
                  <a:pt x="1701239" y="3254128"/>
                  <a:pt x="1749300" y="3256610"/>
                  <a:pt x="1771939" y="3250142"/>
                </a:cubicBezTo>
                <a:cubicBezTo>
                  <a:pt x="1773669" y="3253075"/>
                  <a:pt x="1765095" y="3254278"/>
                  <a:pt x="1771864" y="3255181"/>
                </a:cubicBezTo>
                <a:cubicBezTo>
                  <a:pt x="1780739" y="3249464"/>
                  <a:pt x="1794503" y="3254429"/>
                  <a:pt x="1812554" y="3254354"/>
                </a:cubicBezTo>
                <a:cubicBezTo>
                  <a:pt x="1814510" y="3251194"/>
                  <a:pt x="1814284" y="3247208"/>
                  <a:pt x="1826168" y="3247960"/>
                </a:cubicBezTo>
                <a:cubicBezTo>
                  <a:pt x="1823084" y="3251984"/>
                  <a:pt x="1828406" y="3253338"/>
                  <a:pt x="1834667" y="3253273"/>
                </a:cubicBezTo>
                <a:lnTo>
                  <a:pt x="1848702" y="3250090"/>
                </a:lnTo>
                <a:lnTo>
                  <a:pt x="1848877" y="3250220"/>
                </a:lnTo>
                <a:lnTo>
                  <a:pt x="1849794" y="3252248"/>
                </a:lnTo>
                <a:cubicBezTo>
                  <a:pt x="1850236" y="3252925"/>
                  <a:pt x="1851101" y="3253451"/>
                  <a:pt x="1853319" y="3253526"/>
                </a:cubicBezTo>
                <a:lnTo>
                  <a:pt x="1848877" y="3250220"/>
                </a:lnTo>
                <a:lnTo>
                  <a:pt x="1848807" y="3250066"/>
                </a:lnTo>
                <a:lnTo>
                  <a:pt x="1848702" y="3250090"/>
                </a:lnTo>
                <a:lnTo>
                  <a:pt x="1846080" y="3248139"/>
                </a:lnTo>
                <a:cubicBezTo>
                  <a:pt x="1841605" y="3246833"/>
                  <a:pt x="1838051" y="3245892"/>
                  <a:pt x="1844369" y="3244952"/>
                </a:cubicBezTo>
                <a:cubicBezTo>
                  <a:pt x="1845497" y="3248411"/>
                  <a:pt x="1864376" y="3245779"/>
                  <a:pt x="1862345" y="3250367"/>
                </a:cubicBezTo>
                <a:cubicBezTo>
                  <a:pt x="1856328" y="3251270"/>
                  <a:pt x="1853921" y="3253752"/>
                  <a:pt x="1853244" y="3256835"/>
                </a:cubicBezTo>
                <a:cubicBezTo>
                  <a:pt x="1865278" y="3256986"/>
                  <a:pt x="1877387" y="3257286"/>
                  <a:pt x="1889421" y="3257512"/>
                </a:cubicBezTo>
                <a:cubicBezTo>
                  <a:pt x="1882276" y="3263454"/>
                  <a:pt x="1894010" y="3266763"/>
                  <a:pt x="1875658" y="3269020"/>
                </a:cubicBezTo>
                <a:cubicBezTo>
                  <a:pt x="1873852" y="3264958"/>
                  <a:pt x="1884006" y="3265560"/>
                  <a:pt x="1880321" y="3260746"/>
                </a:cubicBezTo>
                <a:cubicBezTo>
                  <a:pt x="1866406" y="3261047"/>
                  <a:pt x="1840308" y="3259543"/>
                  <a:pt x="1843993" y="3266688"/>
                </a:cubicBezTo>
                <a:cubicBezTo>
                  <a:pt x="1845271" y="3261574"/>
                  <a:pt x="1793074" y="3270073"/>
                  <a:pt x="1812403" y="3261047"/>
                </a:cubicBezTo>
                <a:cubicBezTo>
                  <a:pt x="1803980" y="3261047"/>
                  <a:pt x="1797286" y="3261875"/>
                  <a:pt x="1794202" y="3264056"/>
                </a:cubicBezTo>
                <a:cubicBezTo>
                  <a:pt x="1791495" y="3269396"/>
                  <a:pt x="1797210" y="3271878"/>
                  <a:pt x="1798565" y="3275864"/>
                </a:cubicBezTo>
                <a:cubicBezTo>
                  <a:pt x="1787357" y="3276541"/>
                  <a:pt x="1779911" y="3278722"/>
                  <a:pt x="1771337" y="3280377"/>
                </a:cubicBezTo>
                <a:cubicBezTo>
                  <a:pt x="1778858" y="3280603"/>
                  <a:pt x="1773744" y="3285040"/>
                  <a:pt x="1780287" y="3285567"/>
                </a:cubicBezTo>
                <a:cubicBezTo>
                  <a:pt x="1791569" y="3283611"/>
                  <a:pt x="1799016" y="3290832"/>
                  <a:pt x="1802927" y="3286018"/>
                </a:cubicBezTo>
                <a:cubicBezTo>
                  <a:pt x="1802475" y="3282859"/>
                  <a:pt x="1787959" y="3284589"/>
                  <a:pt x="1789388" y="3280678"/>
                </a:cubicBezTo>
                <a:cubicBezTo>
                  <a:pt x="1803528" y="3281129"/>
                  <a:pt x="1802475" y="3275714"/>
                  <a:pt x="1821203" y="3277970"/>
                </a:cubicBezTo>
                <a:cubicBezTo>
                  <a:pt x="1829026" y="3287071"/>
                  <a:pt x="1895890" y="3290305"/>
                  <a:pt x="1884533" y="3279249"/>
                </a:cubicBezTo>
                <a:cubicBezTo>
                  <a:pt x="1904314" y="3282859"/>
                  <a:pt x="1915746" y="3281881"/>
                  <a:pt x="1898071" y="3287823"/>
                </a:cubicBezTo>
                <a:cubicBezTo>
                  <a:pt x="1914919" y="3284363"/>
                  <a:pt x="1943725" y="3286469"/>
                  <a:pt x="1938611" y="3291208"/>
                </a:cubicBezTo>
                <a:cubicBezTo>
                  <a:pt x="1939137" y="3288049"/>
                  <a:pt x="1953578" y="3290004"/>
                  <a:pt x="1952224" y="3286168"/>
                </a:cubicBezTo>
                <a:cubicBezTo>
                  <a:pt x="1949140" y="3282784"/>
                  <a:pt x="1925298" y="3287221"/>
                  <a:pt x="1929660" y="3281129"/>
                </a:cubicBezTo>
                <a:cubicBezTo>
                  <a:pt x="1930337" y="3276240"/>
                  <a:pt x="1960573" y="3282558"/>
                  <a:pt x="1961325" y="3277745"/>
                </a:cubicBezTo>
                <a:cubicBezTo>
                  <a:pt x="1949441" y="3278271"/>
                  <a:pt x="1957790" y="3271201"/>
                  <a:pt x="1943274" y="3272705"/>
                </a:cubicBezTo>
                <a:cubicBezTo>
                  <a:pt x="1953578" y="3277594"/>
                  <a:pt x="1936730" y="3278271"/>
                  <a:pt x="1925223" y="3276015"/>
                </a:cubicBezTo>
                <a:cubicBezTo>
                  <a:pt x="1933496" y="3279023"/>
                  <a:pt x="1925674" y="3281881"/>
                  <a:pt x="1911609" y="3281054"/>
                </a:cubicBezTo>
                <a:cubicBezTo>
                  <a:pt x="1924019" y="3275488"/>
                  <a:pt x="1918830" y="3273683"/>
                  <a:pt x="1902734" y="3270975"/>
                </a:cubicBezTo>
                <a:cubicBezTo>
                  <a:pt x="1929510" y="3270975"/>
                  <a:pt x="1955910" y="3268192"/>
                  <a:pt x="1979451" y="3267666"/>
                </a:cubicBezTo>
                <a:cubicBezTo>
                  <a:pt x="1970576" y="3268494"/>
                  <a:pt x="1994193" y="3270975"/>
                  <a:pt x="1992914" y="3274435"/>
                </a:cubicBezTo>
                <a:cubicBezTo>
                  <a:pt x="2027362" y="3276616"/>
                  <a:pt x="2035334" y="3268945"/>
                  <a:pt x="2069707" y="3271126"/>
                </a:cubicBezTo>
                <a:cubicBezTo>
                  <a:pt x="2057221" y="3268568"/>
                  <a:pt x="2077604" y="3264206"/>
                  <a:pt x="2065269" y="3262702"/>
                </a:cubicBezTo>
                <a:cubicBezTo>
                  <a:pt x="2066473" y="3267816"/>
                  <a:pt x="2030295" y="3267440"/>
                  <a:pt x="2029167" y="3266011"/>
                </a:cubicBezTo>
                <a:cubicBezTo>
                  <a:pt x="2034582" y="3265635"/>
                  <a:pt x="2031874" y="3264131"/>
                  <a:pt x="2029092" y="3262702"/>
                </a:cubicBezTo>
                <a:cubicBezTo>
                  <a:pt x="2072188" y="3267741"/>
                  <a:pt x="2079484" y="3247509"/>
                  <a:pt x="2038193" y="3250894"/>
                </a:cubicBezTo>
                <a:cubicBezTo>
                  <a:pt x="2038493" y="3253902"/>
                  <a:pt x="2037139" y="3256159"/>
                  <a:pt x="2033679" y="3257663"/>
                </a:cubicBezTo>
                <a:cubicBezTo>
                  <a:pt x="2024353" y="3256610"/>
                  <a:pt x="2002316" y="3260370"/>
                  <a:pt x="2006678" y="3254278"/>
                </a:cubicBezTo>
                <a:cubicBezTo>
                  <a:pt x="2036312" y="3256459"/>
                  <a:pt x="2024128" y="3248938"/>
                  <a:pt x="2034507" y="3243523"/>
                </a:cubicBezTo>
                <a:cubicBezTo>
                  <a:pt x="2026083" y="3244049"/>
                  <a:pt x="2017734" y="3244350"/>
                  <a:pt x="2009311" y="3244425"/>
                </a:cubicBezTo>
                <a:cubicBezTo>
                  <a:pt x="2003670" y="3250367"/>
                  <a:pt x="1987424" y="3252398"/>
                  <a:pt x="1975089" y="3255857"/>
                </a:cubicBezTo>
                <a:cubicBezTo>
                  <a:pt x="1968319" y="3265635"/>
                  <a:pt x="2013147" y="3258189"/>
                  <a:pt x="2024579" y="3267666"/>
                </a:cubicBezTo>
                <a:cubicBezTo>
                  <a:pt x="2000962" y="3266688"/>
                  <a:pt x="1975691" y="3264282"/>
                  <a:pt x="1957038" y="3257512"/>
                </a:cubicBezTo>
                <a:cubicBezTo>
                  <a:pt x="1941243" y="3266087"/>
                  <a:pt x="1924471" y="3264507"/>
                  <a:pt x="1898296" y="3267591"/>
                </a:cubicBezTo>
                <a:cubicBezTo>
                  <a:pt x="1909052" y="3260746"/>
                  <a:pt x="1909729" y="3266387"/>
                  <a:pt x="1902960" y="3257512"/>
                </a:cubicBezTo>
                <a:cubicBezTo>
                  <a:pt x="1913189" y="3255181"/>
                  <a:pt x="1919732" y="3261875"/>
                  <a:pt x="1920936" y="3257512"/>
                </a:cubicBezTo>
                <a:cubicBezTo>
                  <a:pt x="1916799" y="3253451"/>
                  <a:pt x="1897996" y="3254805"/>
                  <a:pt x="1893934" y="3250743"/>
                </a:cubicBezTo>
                <a:cubicBezTo>
                  <a:pt x="1884382" y="3253752"/>
                  <a:pt x="1880622" y="3254354"/>
                  <a:pt x="1866857" y="3252022"/>
                </a:cubicBezTo>
                <a:cubicBezTo>
                  <a:pt x="1866857" y="3247885"/>
                  <a:pt x="1892957" y="3245629"/>
                  <a:pt x="1876034" y="3240439"/>
                </a:cubicBezTo>
                <a:cubicBezTo>
                  <a:pt x="1857757" y="3245102"/>
                  <a:pt x="1869114" y="3239912"/>
                  <a:pt x="1848957" y="3238183"/>
                </a:cubicBezTo>
                <a:cubicBezTo>
                  <a:pt x="1834140" y="3239762"/>
                  <a:pt x="1850010" y="3243824"/>
                  <a:pt x="1830755" y="3244501"/>
                </a:cubicBezTo>
                <a:cubicBezTo>
                  <a:pt x="1833087" y="3239160"/>
                  <a:pt x="1807440" y="3235024"/>
                  <a:pt x="1799166" y="3238860"/>
                </a:cubicBezTo>
                <a:cubicBezTo>
                  <a:pt x="1802551" y="3242094"/>
                  <a:pt x="1812629" y="3240289"/>
                  <a:pt x="1803604" y="3243974"/>
                </a:cubicBezTo>
                <a:cubicBezTo>
                  <a:pt x="1790592" y="3236603"/>
                  <a:pt x="1771563" y="3242319"/>
                  <a:pt x="1772165" y="3234948"/>
                </a:cubicBezTo>
                <a:cubicBezTo>
                  <a:pt x="1752684" y="3240138"/>
                  <a:pt x="1745765" y="3232767"/>
                  <a:pt x="1722374" y="3237280"/>
                </a:cubicBezTo>
                <a:cubicBezTo>
                  <a:pt x="1716658" y="3232993"/>
                  <a:pt x="1724781" y="3232090"/>
                  <a:pt x="1718011" y="3230511"/>
                </a:cubicBezTo>
                <a:cubicBezTo>
                  <a:pt x="1706955" y="3235926"/>
                  <a:pt x="1694169" y="3223441"/>
                  <a:pt x="1681834" y="3229759"/>
                </a:cubicBezTo>
                <a:cubicBezTo>
                  <a:pt x="1687174" y="3230135"/>
                  <a:pt x="1694696" y="3229683"/>
                  <a:pt x="1695372" y="3231714"/>
                </a:cubicBezTo>
                <a:cubicBezTo>
                  <a:pt x="1668822" y="3229458"/>
                  <a:pt x="1695974" y="3237957"/>
                  <a:pt x="1677171" y="3238032"/>
                </a:cubicBezTo>
                <a:cubicBezTo>
                  <a:pt x="1666340" y="3227277"/>
                  <a:pt x="1598198" y="3224870"/>
                  <a:pt x="1618129" y="3240815"/>
                </a:cubicBezTo>
                <a:cubicBezTo>
                  <a:pt x="1627455" y="3239762"/>
                  <a:pt x="1646259" y="3243372"/>
                  <a:pt x="1631667" y="3244651"/>
                </a:cubicBezTo>
                <a:cubicBezTo>
                  <a:pt x="1630840" y="3242244"/>
                  <a:pt x="1620686" y="3242770"/>
                  <a:pt x="1613541" y="3242319"/>
                </a:cubicBezTo>
                <a:cubicBezTo>
                  <a:pt x="1603838" y="3233670"/>
                  <a:pt x="1595941" y="3228556"/>
                  <a:pt x="1577514" y="3232542"/>
                </a:cubicBezTo>
                <a:cubicBezTo>
                  <a:pt x="1580748" y="3234497"/>
                  <a:pt x="1594963" y="3240965"/>
                  <a:pt x="1581801" y="3242770"/>
                </a:cubicBezTo>
                <a:cubicBezTo>
                  <a:pt x="1579996" y="3234497"/>
                  <a:pt x="1564126" y="3244124"/>
                  <a:pt x="1554574" y="3243372"/>
                </a:cubicBezTo>
                <a:cubicBezTo>
                  <a:pt x="1559765" y="3236678"/>
                  <a:pt x="1549986" y="3234948"/>
                  <a:pt x="1541338" y="3232842"/>
                </a:cubicBezTo>
                <a:cubicBezTo>
                  <a:pt x="1544044" y="3230436"/>
                  <a:pt x="1564353" y="3226750"/>
                  <a:pt x="1555176" y="3225020"/>
                </a:cubicBezTo>
                <a:cubicBezTo>
                  <a:pt x="1543818" y="3224720"/>
                  <a:pt x="1541036" y="3227578"/>
                  <a:pt x="1532536" y="3224118"/>
                </a:cubicBezTo>
                <a:lnTo>
                  <a:pt x="1532386" y="3230812"/>
                </a:lnTo>
                <a:cubicBezTo>
                  <a:pt x="1496510" y="3220357"/>
                  <a:pt x="1473870" y="3226073"/>
                  <a:pt x="1437242" y="3226600"/>
                </a:cubicBezTo>
                <a:cubicBezTo>
                  <a:pt x="1432880" y="3220508"/>
                  <a:pt x="1420319" y="3225848"/>
                  <a:pt x="1414603" y="3221937"/>
                </a:cubicBezTo>
                <a:cubicBezTo>
                  <a:pt x="1418665" y="3221636"/>
                  <a:pt x="1434610" y="3218627"/>
                  <a:pt x="1423854" y="3217424"/>
                </a:cubicBezTo>
                <a:cubicBezTo>
                  <a:pt x="1404073" y="3215017"/>
                  <a:pt x="1398733" y="3224344"/>
                  <a:pt x="1382938" y="3218326"/>
                </a:cubicBezTo>
                <a:cubicBezTo>
                  <a:pt x="1383991" y="3222237"/>
                  <a:pt x="1381585" y="3224569"/>
                  <a:pt x="1373537" y="3224494"/>
                </a:cubicBezTo>
                <a:cubicBezTo>
                  <a:pt x="1373236" y="3218176"/>
                  <a:pt x="1353004" y="3222087"/>
                  <a:pt x="1364812" y="3215619"/>
                </a:cubicBezTo>
                <a:cubicBezTo>
                  <a:pt x="1355486" y="3218552"/>
                  <a:pt x="1347213" y="3214265"/>
                  <a:pt x="1338262" y="3212460"/>
                </a:cubicBezTo>
                <a:cubicBezTo>
                  <a:pt x="1403697" y="3209000"/>
                  <a:pt x="1471990" y="3220432"/>
                  <a:pt x="1541938" y="3212836"/>
                </a:cubicBezTo>
                <a:cubicBezTo>
                  <a:pt x="1543593" y="3215769"/>
                  <a:pt x="1535018" y="3216822"/>
                  <a:pt x="1541714" y="3217800"/>
                </a:cubicBezTo>
                <a:cubicBezTo>
                  <a:pt x="1562170" y="3219154"/>
                  <a:pt x="1572475" y="3213137"/>
                  <a:pt x="1591579" y="3216446"/>
                </a:cubicBezTo>
                <a:cubicBezTo>
                  <a:pt x="1595415" y="3224344"/>
                  <a:pt x="1576762" y="3214716"/>
                  <a:pt x="1577965" y="3219229"/>
                </a:cubicBezTo>
                <a:cubicBezTo>
                  <a:pt x="1593384" y="3225396"/>
                  <a:pt x="1610382" y="3222237"/>
                  <a:pt x="1632193" y="3223065"/>
                </a:cubicBezTo>
                <a:cubicBezTo>
                  <a:pt x="1630840" y="3220357"/>
                  <a:pt x="1634977" y="3218101"/>
                  <a:pt x="1640618" y="3216822"/>
                </a:cubicBezTo>
                <a:cubicBezTo>
                  <a:pt x="1624747" y="3217574"/>
                  <a:pt x="1619934" y="3223667"/>
                  <a:pt x="1605117" y="3216972"/>
                </a:cubicBezTo>
                <a:cubicBezTo>
                  <a:pt x="1616775" y="3217725"/>
                  <a:pt x="1635202" y="3212986"/>
                  <a:pt x="1641219" y="3216672"/>
                </a:cubicBezTo>
                <a:cubicBezTo>
                  <a:pt x="1647537" y="3215393"/>
                  <a:pt x="1655510" y="3215318"/>
                  <a:pt x="1659496" y="3217499"/>
                </a:cubicBezTo>
                <a:cubicBezTo>
                  <a:pt x="1648440" y="3217274"/>
                  <a:pt x="1658518" y="3222989"/>
                  <a:pt x="1664009" y="3222689"/>
                </a:cubicBezTo>
                <a:cubicBezTo>
                  <a:pt x="1677171" y="3219455"/>
                  <a:pt x="1689882" y="3226299"/>
                  <a:pt x="1695673" y="3220056"/>
                </a:cubicBezTo>
                <a:cubicBezTo>
                  <a:pt x="1681308" y="3219530"/>
                  <a:pt x="1661151" y="3221034"/>
                  <a:pt x="1664234" y="3214340"/>
                </a:cubicBezTo>
                <a:cubicBezTo>
                  <a:pt x="1692589" y="3214416"/>
                  <a:pt x="1705526" y="3215769"/>
                  <a:pt x="1718387" y="3212159"/>
                </a:cubicBezTo>
                <a:cubicBezTo>
                  <a:pt x="1717485" y="3215769"/>
                  <a:pt x="1721923" y="3217574"/>
                  <a:pt x="1731776" y="3217499"/>
                </a:cubicBezTo>
                <a:cubicBezTo>
                  <a:pt x="1746743" y="3208549"/>
                  <a:pt x="1781792" y="3219530"/>
                  <a:pt x="1794879" y="3222162"/>
                </a:cubicBezTo>
                <a:cubicBezTo>
                  <a:pt x="1796834" y="3220733"/>
                  <a:pt x="1799392" y="3219530"/>
                  <a:pt x="1802175" y="3218477"/>
                </a:cubicBezTo>
                <a:cubicBezTo>
                  <a:pt x="1715379" y="3201403"/>
                  <a:pt x="1628508" y="3184029"/>
                  <a:pt x="1539832" y="3193807"/>
                </a:cubicBezTo>
                <a:cubicBezTo>
                  <a:pt x="1528701" y="3195010"/>
                  <a:pt x="1517194" y="3192679"/>
                  <a:pt x="1505386" y="3188091"/>
                </a:cubicBezTo>
                <a:cubicBezTo>
                  <a:pt x="1501173" y="3188392"/>
                  <a:pt x="1496886" y="3188692"/>
                  <a:pt x="1492899" y="3189069"/>
                </a:cubicBezTo>
                <a:cubicBezTo>
                  <a:pt x="1492298" y="3186812"/>
                  <a:pt x="1495156" y="3185834"/>
                  <a:pt x="1498992" y="3185383"/>
                </a:cubicBezTo>
                <a:cubicBezTo>
                  <a:pt x="1497412" y="3184631"/>
                  <a:pt x="1495908" y="3183954"/>
                  <a:pt x="1494404" y="3183202"/>
                </a:cubicBezTo>
                <a:cubicBezTo>
                  <a:pt x="1491019" y="3182525"/>
                  <a:pt x="1487936" y="3181848"/>
                  <a:pt x="1485528" y="3181021"/>
                </a:cubicBezTo>
                <a:cubicBezTo>
                  <a:pt x="1480866" y="3180720"/>
                  <a:pt x="1476127" y="3180344"/>
                  <a:pt x="1471313" y="3179968"/>
                </a:cubicBezTo>
                <a:cubicBezTo>
                  <a:pt x="1471539" y="3180494"/>
                  <a:pt x="1472066" y="3181021"/>
                  <a:pt x="1473118" y="3181698"/>
                </a:cubicBezTo>
                <a:cubicBezTo>
                  <a:pt x="1441605" y="3177410"/>
                  <a:pt x="1412723" y="3175079"/>
                  <a:pt x="1384443" y="3173048"/>
                </a:cubicBezTo>
                <a:cubicBezTo>
                  <a:pt x="1384443" y="3173199"/>
                  <a:pt x="1384593" y="3173274"/>
                  <a:pt x="1384593" y="3173424"/>
                </a:cubicBezTo>
                <a:cubicBezTo>
                  <a:pt x="1380306" y="3173500"/>
                  <a:pt x="1377599" y="3173123"/>
                  <a:pt x="1375718" y="3172447"/>
                </a:cubicBezTo>
                <a:cubicBezTo>
                  <a:pt x="1365039" y="3171695"/>
                  <a:pt x="1354358" y="3171018"/>
                  <a:pt x="1343602" y="3170266"/>
                </a:cubicBezTo>
                <a:cubicBezTo>
                  <a:pt x="1325853" y="3174327"/>
                  <a:pt x="1306748" y="3176508"/>
                  <a:pt x="1289826" y="3167859"/>
                </a:cubicBezTo>
                <a:lnTo>
                  <a:pt x="1278468" y="3172522"/>
                </a:lnTo>
                <a:cubicBezTo>
                  <a:pt x="1282153" y="3174176"/>
                  <a:pt x="1288321" y="3175154"/>
                  <a:pt x="1289073" y="3177712"/>
                </a:cubicBezTo>
                <a:cubicBezTo>
                  <a:pt x="1277189" y="3178614"/>
                  <a:pt x="1277640" y="3175907"/>
                  <a:pt x="1274482" y="3174176"/>
                </a:cubicBezTo>
                <a:lnTo>
                  <a:pt x="1272751" y="3174929"/>
                </a:lnTo>
                <a:cubicBezTo>
                  <a:pt x="1272977" y="3174478"/>
                  <a:pt x="1273204" y="3174101"/>
                  <a:pt x="1273428" y="3173725"/>
                </a:cubicBezTo>
                <a:cubicBezTo>
                  <a:pt x="1272000" y="3173199"/>
                  <a:pt x="1269969" y="3172898"/>
                  <a:pt x="1266584" y="3172973"/>
                </a:cubicBezTo>
                <a:cubicBezTo>
                  <a:pt x="1265982" y="3177561"/>
                  <a:pt x="1273956" y="3176809"/>
                  <a:pt x="1266283" y="3179667"/>
                </a:cubicBezTo>
                <a:cubicBezTo>
                  <a:pt x="1260267" y="3175605"/>
                  <a:pt x="1230558" y="3173199"/>
                  <a:pt x="1239507" y="3169739"/>
                </a:cubicBezTo>
                <a:cubicBezTo>
                  <a:pt x="1227249" y="3176433"/>
                  <a:pt x="1192274" y="3163196"/>
                  <a:pt x="1175727" y="3169814"/>
                </a:cubicBezTo>
                <a:cubicBezTo>
                  <a:pt x="1179713" y="3174252"/>
                  <a:pt x="1199344" y="3167257"/>
                  <a:pt x="1198216" y="3174929"/>
                </a:cubicBezTo>
                <a:cubicBezTo>
                  <a:pt x="1189867" y="3175380"/>
                  <a:pt x="1173170" y="3174101"/>
                  <a:pt x="1161888" y="3172071"/>
                </a:cubicBezTo>
                <a:cubicBezTo>
                  <a:pt x="1158954" y="3164474"/>
                  <a:pt x="1170839" y="3174101"/>
                  <a:pt x="1171139" y="3169438"/>
                </a:cubicBezTo>
                <a:cubicBezTo>
                  <a:pt x="1174899" y="3162293"/>
                  <a:pt x="1128343" y="3160789"/>
                  <a:pt x="1139850" y="3156953"/>
                </a:cubicBezTo>
                <a:cubicBezTo>
                  <a:pt x="1165424" y="3165377"/>
                  <a:pt x="1203858" y="3160488"/>
                  <a:pt x="1207693" y="3167332"/>
                </a:cubicBezTo>
                <a:cubicBezTo>
                  <a:pt x="1217019" y="3163948"/>
                  <a:pt x="1233943" y="3164023"/>
                  <a:pt x="1241990" y="3159886"/>
                </a:cubicBezTo>
                <a:cubicBezTo>
                  <a:pt x="1235672" y="3158984"/>
                  <a:pt x="1229280" y="3158006"/>
                  <a:pt x="1222735" y="3156878"/>
                </a:cubicBezTo>
                <a:cubicBezTo>
                  <a:pt x="1219651" y="3157629"/>
                  <a:pt x="1209121" y="3157629"/>
                  <a:pt x="1198367" y="3156953"/>
                </a:cubicBezTo>
                <a:cubicBezTo>
                  <a:pt x="1187987" y="3161240"/>
                  <a:pt x="1167002" y="3164925"/>
                  <a:pt x="1167303" y="3154170"/>
                </a:cubicBezTo>
                <a:cubicBezTo>
                  <a:pt x="1173094" y="3155148"/>
                  <a:pt x="1177306" y="3155373"/>
                  <a:pt x="1180466" y="3155148"/>
                </a:cubicBezTo>
                <a:cubicBezTo>
                  <a:pt x="1174824" y="3154170"/>
                  <a:pt x="1171063" y="3153042"/>
                  <a:pt x="1171590" y="3151688"/>
                </a:cubicBezTo>
                <a:cubicBezTo>
                  <a:pt x="1174976" y="3151688"/>
                  <a:pt x="1177909" y="3151462"/>
                  <a:pt x="1180616" y="3151161"/>
                </a:cubicBezTo>
                <a:cubicBezTo>
                  <a:pt x="1171891" y="3149958"/>
                  <a:pt x="1166400" y="3145220"/>
                  <a:pt x="1153915" y="3148078"/>
                </a:cubicBezTo>
                <a:cubicBezTo>
                  <a:pt x="1156397" y="3142437"/>
                  <a:pt x="1179412" y="3146423"/>
                  <a:pt x="1192048" y="3149582"/>
                </a:cubicBezTo>
                <a:cubicBezTo>
                  <a:pt x="1193403" y="3149356"/>
                  <a:pt x="1194906" y="3149206"/>
                  <a:pt x="1196411" y="3149056"/>
                </a:cubicBezTo>
                <a:cubicBezTo>
                  <a:pt x="1195282" y="3148378"/>
                  <a:pt x="1194380" y="3147551"/>
                  <a:pt x="1195056" y="3146348"/>
                </a:cubicBezTo>
                <a:cubicBezTo>
                  <a:pt x="1231234" y="3151161"/>
                  <a:pt x="1259138" y="3150936"/>
                  <a:pt x="1286891" y="3149206"/>
                </a:cubicBezTo>
                <a:cubicBezTo>
                  <a:pt x="1290728" y="3142286"/>
                  <a:pt x="1294337" y="3135667"/>
                  <a:pt x="1297873" y="3129350"/>
                </a:cubicBezTo>
                <a:cubicBezTo>
                  <a:pt x="1295165" y="3129726"/>
                  <a:pt x="1292758" y="3130328"/>
                  <a:pt x="1291103" y="3131155"/>
                </a:cubicBezTo>
                <a:cubicBezTo>
                  <a:pt x="1289750" y="3127093"/>
                  <a:pt x="1271474" y="3128297"/>
                  <a:pt x="1268690" y="3124761"/>
                </a:cubicBezTo>
                <a:cubicBezTo>
                  <a:pt x="1280650" y="3124461"/>
                  <a:pt x="1289674" y="3126416"/>
                  <a:pt x="1299302" y="3126717"/>
                </a:cubicBezTo>
                <a:cubicBezTo>
                  <a:pt x="1301709" y="3122430"/>
                  <a:pt x="1304041" y="3118218"/>
                  <a:pt x="1306297" y="3114081"/>
                </a:cubicBezTo>
                <a:cubicBezTo>
                  <a:pt x="1299453" y="3114157"/>
                  <a:pt x="1293059" y="3114232"/>
                  <a:pt x="1287344" y="3114232"/>
                </a:cubicBezTo>
                <a:cubicBezTo>
                  <a:pt x="1288020" y="3110020"/>
                  <a:pt x="1294187" y="3108140"/>
                  <a:pt x="1305619" y="3108666"/>
                </a:cubicBezTo>
                <a:cubicBezTo>
                  <a:pt x="1306147" y="3109569"/>
                  <a:pt x="1307049" y="3110095"/>
                  <a:pt x="1308328" y="3110547"/>
                </a:cubicBezTo>
                <a:cubicBezTo>
                  <a:pt x="1318706" y="3091969"/>
                  <a:pt x="1328258" y="3074670"/>
                  <a:pt x="1338638" y="3055867"/>
                </a:cubicBezTo>
                <a:cubicBezTo>
                  <a:pt x="1324198" y="3054663"/>
                  <a:pt x="1311110" y="3052783"/>
                  <a:pt x="1303665" y="3048646"/>
                </a:cubicBezTo>
                <a:cubicBezTo>
                  <a:pt x="1305995" y="3051204"/>
                  <a:pt x="1310207" y="3053159"/>
                  <a:pt x="1312465" y="3055791"/>
                </a:cubicBezTo>
                <a:cubicBezTo>
                  <a:pt x="1303589" y="3054738"/>
                  <a:pt x="1303363" y="3057446"/>
                  <a:pt x="1298850" y="3058274"/>
                </a:cubicBezTo>
                <a:cubicBezTo>
                  <a:pt x="1287795" y="3055415"/>
                  <a:pt x="1307049" y="3053761"/>
                  <a:pt x="1294564" y="3051354"/>
                </a:cubicBezTo>
                <a:cubicBezTo>
                  <a:pt x="1275760" y="3050000"/>
                  <a:pt x="1283733" y="3051655"/>
                  <a:pt x="1289976" y="3054438"/>
                </a:cubicBezTo>
                <a:cubicBezTo>
                  <a:pt x="1271322" y="3054588"/>
                  <a:pt x="1281852" y="3045939"/>
                  <a:pt x="1263200" y="3046164"/>
                </a:cubicBezTo>
                <a:cubicBezTo>
                  <a:pt x="1266358" y="3056845"/>
                  <a:pt x="1239206" y="3043908"/>
                  <a:pt x="1235972" y="3051128"/>
                </a:cubicBezTo>
                <a:cubicBezTo>
                  <a:pt x="1225217" y="3043758"/>
                  <a:pt x="1213936" y="3050376"/>
                  <a:pt x="1195358" y="3048345"/>
                </a:cubicBezTo>
                <a:cubicBezTo>
                  <a:pt x="1188815" y="3040749"/>
                  <a:pt x="1218825" y="3050000"/>
                  <a:pt x="1218222" y="3045111"/>
                </a:cubicBezTo>
                <a:cubicBezTo>
                  <a:pt x="1212281" y="3044735"/>
                  <a:pt x="1214237" y="3041953"/>
                  <a:pt x="1209347" y="3041125"/>
                </a:cubicBezTo>
                <a:cubicBezTo>
                  <a:pt x="1210851" y="3040072"/>
                  <a:pt x="1212131" y="3038944"/>
                  <a:pt x="1213408" y="3037815"/>
                </a:cubicBezTo>
                <a:cubicBezTo>
                  <a:pt x="1212055" y="3037740"/>
                  <a:pt x="1210776" y="3037590"/>
                  <a:pt x="1209498" y="3037515"/>
                </a:cubicBezTo>
                <a:cubicBezTo>
                  <a:pt x="1209498" y="3037590"/>
                  <a:pt x="1209422" y="3037665"/>
                  <a:pt x="1209498" y="3037815"/>
                </a:cubicBezTo>
                <a:cubicBezTo>
                  <a:pt x="1206338" y="3037665"/>
                  <a:pt x="1204082" y="3037289"/>
                  <a:pt x="1202504" y="3036913"/>
                </a:cubicBezTo>
                <a:cubicBezTo>
                  <a:pt x="1189115" y="3035860"/>
                  <a:pt x="1175953" y="3034732"/>
                  <a:pt x="1162942" y="3033528"/>
                </a:cubicBezTo>
                <a:cubicBezTo>
                  <a:pt x="1160383" y="3033528"/>
                  <a:pt x="1157826" y="3033453"/>
                  <a:pt x="1155344" y="3033528"/>
                </a:cubicBezTo>
                <a:cubicBezTo>
                  <a:pt x="1155720" y="3033303"/>
                  <a:pt x="1156248" y="3033152"/>
                  <a:pt x="1156773" y="3032927"/>
                </a:cubicBezTo>
                <a:cubicBezTo>
                  <a:pt x="1111045" y="3028489"/>
                  <a:pt x="1067271" y="3022623"/>
                  <a:pt x="1024549" y="3012168"/>
                </a:cubicBezTo>
                <a:cubicBezTo>
                  <a:pt x="979271" y="3001112"/>
                  <a:pt x="934370" y="2988551"/>
                  <a:pt x="889617" y="2975238"/>
                </a:cubicBezTo>
                <a:cubicBezTo>
                  <a:pt x="884051" y="2976969"/>
                  <a:pt x="871716" y="2975389"/>
                  <a:pt x="868558" y="2978247"/>
                </a:cubicBezTo>
                <a:cubicBezTo>
                  <a:pt x="843662" y="2958917"/>
                  <a:pt x="789510" y="2969221"/>
                  <a:pt x="771459" y="2971328"/>
                </a:cubicBezTo>
                <a:cubicBezTo>
                  <a:pt x="771459" y="2970049"/>
                  <a:pt x="761456" y="2965611"/>
                  <a:pt x="760628" y="2963956"/>
                </a:cubicBezTo>
                <a:cubicBezTo>
                  <a:pt x="749646" y="2963129"/>
                  <a:pt x="744758" y="2974035"/>
                  <a:pt x="733025" y="2967191"/>
                </a:cubicBezTo>
                <a:cubicBezTo>
                  <a:pt x="737386" y="2965987"/>
                  <a:pt x="749797" y="2968770"/>
                  <a:pt x="746939" y="2963956"/>
                </a:cubicBezTo>
                <a:cubicBezTo>
                  <a:pt x="731445" y="2962001"/>
                  <a:pt x="714597" y="2959218"/>
                  <a:pt x="710536" y="2962904"/>
                </a:cubicBezTo>
                <a:cubicBezTo>
                  <a:pt x="708956" y="2961700"/>
                  <a:pt x="707603" y="2960497"/>
                  <a:pt x="705647" y="2959369"/>
                </a:cubicBezTo>
                <a:cubicBezTo>
                  <a:pt x="694139" y="2959143"/>
                  <a:pt x="681804" y="2958767"/>
                  <a:pt x="671652" y="2957864"/>
                </a:cubicBezTo>
                <a:cubicBezTo>
                  <a:pt x="670899" y="2958241"/>
                  <a:pt x="670298" y="2958617"/>
                  <a:pt x="670071" y="2959068"/>
                </a:cubicBezTo>
                <a:cubicBezTo>
                  <a:pt x="667063" y="2957639"/>
                  <a:pt x="638708" y="2958090"/>
                  <a:pt x="651870" y="2955909"/>
                </a:cubicBezTo>
                <a:cubicBezTo>
                  <a:pt x="653299" y="2955758"/>
                  <a:pt x="654578" y="2955533"/>
                  <a:pt x="655705" y="2955383"/>
                </a:cubicBezTo>
                <a:cubicBezTo>
                  <a:pt x="653148" y="2954630"/>
                  <a:pt x="651193" y="2953803"/>
                  <a:pt x="650140" y="2952750"/>
                </a:cubicBezTo>
                <a:cubicBezTo>
                  <a:pt x="654052" y="2952976"/>
                  <a:pt x="658037" y="2953126"/>
                  <a:pt x="662024" y="2953352"/>
                </a:cubicBezTo>
                <a:cubicBezTo>
                  <a:pt x="666236" y="2947109"/>
                  <a:pt x="555072" y="2938610"/>
                  <a:pt x="565601" y="2950569"/>
                </a:cubicBezTo>
                <a:cubicBezTo>
                  <a:pt x="553115" y="2948237"/>
                  <a:pt x="554695" y="2942521"/>
                  <a:pt x="539050" y="2940490"/>
                </a:cubicBezTo>
                <a:cubicBezTo>
                  <a:pt x="530551" y="2943423"/>
                  <a:pt x="510921" y="2940716"/>
                  <a:pt x="506558" y="2945830"/>
                </a:cubicBezTo>
                <a:cubicBezTo>
                  <a:pt x="480911" y="2942296"/>
                  <a:pt x="466621" y="2935376"/>
                  <a:pt x="452104" y="2939813"/>
                </a:cubicBezTo>
                <a:cubicBezTo>
                  <a:pt x="443906" y="2935827"/>
                  <a:pt x="454437" y="2935300"/>
                  <a:pt x="457370" y="2932292"/>
                </a:cubicBezTo>
                <a:cubicBezTo>
                  <a:pt x="445937" y="2928983"/>
                  <a:pt x="433075" y="2923944"/>
                  <a:pt x="425705" y="2927854"/>
                </a:cubicBezTo>
                <a:cubicBezTo>
                  <a:pt x="436159" y="2931390"/>
                  <a:pt x="451427" y="2935902"/>
                  <a:pt x="433979" y="2937331"/>
                </a:cubicBezTo>
                <a:cubicBezTo>
                  <a:pt x="425780" y="2931991"/>
                  <a:pt x="386594" y="2931014"/>
                  <a:pt x="384037" y="2931916"/>
                </a:cubicBezTo>
                <a:cubicBezTo>
                  <a:pt x="370950" y="2928682"/>
                  <a:pt x="387271" y="2927027"/>
                  <a:pt x="384864" y="2923793"/>
                </a:cubicBezTo>
                <a:cubicBezTo>
                  <a:pt x="371703" y="2921236"/>
                  <a:pt x="366963" y="2916948"/>
                  <a:pt x="358390" y="2913489"/>
                </a:cubicBezTo>
                <a:cubicBezTo>
                  <a:pt x="352147" y="2914241"/>
                  <a:pt x="344476" y="2914316"/>
                  <a:pt x="339812" y="2915820"/>
                </a:cubicBezTo>
                <a:cubicBezTo>
                  <a:pt x="347108" y="2919581"/>
                  <a:pt x="359743" y="2922213"/>
                  <a:pt x="366287" y="2926125"/>
                </a:cubicBezTo>
                <a:cubicBezTo>
                  <a:pt x="350191" y="2920709"/>
                  <a:pt x="341618" y="2925974"/>
                  <a:pt x="325521" y="2920258"/>
                </a:cubicBezTo>
                <a:cubicBezTo>
                  <a:pt x="319655" y="2915595"/>
                  <a:pt x="337782" y="2916046"/>
                  <a:pt x="326124" y="2913790"/>
                </a:cubicBezTo>
                <a:cubicBezTo>
                  <a:pt x="304236" y="2911458"/>
                  <a:pt x="300702" y="2914843"/>
                  <a:pt x="284981" y="2910480"/>
                </a:cubicBezTo>
                <a:lnTo>
                  <a:pt x="285659" y="2904012"/>
                </a:lnTo>
                <a:cubicBezTo>
                  <a:pt x="308223" y="2906795"/>
                  <a:pt x="314690" y="2907622"/>
                  <a:pt x="331087" y="2909653"/>
                </a:cubicBezTo>
                <a:cubicBezTo>
                  <a:pt x="332065" y="2907246"/>
                  <a:pt x="330034" y="2903410"/>
                  <a:pt x="336277" y="2903711"/>
                </a:cubicBezTo>
                <a:cubicBezTo>
                  <a:pt x="346430" y="2909804"/>
                  <a:pt x="385165" y="2915670"/>
                  <a:pt x="386444" y="2905817"/>
                </a:cubicBezTo>
                <a:cubicBezTo>
                  <a:pt x="363730" y="2901079"/>
                  <a:pt x="352748" y="2901831"/>
                  <a:pt x="323189" y="2896791"/>
                </a:cubicBezTo>
                <a:cubicBezTo>
                  <a:pt x="318902" y="2892730"/>
                  <a:pt x="307847" y="2886036"/>
                  <a:pt x="328530" y="2889421"/>
                </a:cubicBezTo>
                <a:cubicBezTo>
                  <a:pt x="330712" y="2891527"/>
                  <a:pt x="333869" y="2896115"/>
                  <a:pt x="350492" y="2899123"/>
                </a:cubicBezTo>
                <a:cubicBezTo>
                  <a:pt x="367790" y="2896942"/>
                  <a:pt x="403366" y="2901680"/>
                  <a:pt x="427585" y="2906644"/>
                </a:cubicBezTo>
                <a:cubicBezTo>
                  <a:pt x="418409" y="2908073"/>
                  <a:pt x="421869" y="2905666"/>
                  <a:pt x="409534" y="2904087"/>
                </a:cubicBezTo>
                <a:cubicBezTo>
                  <a:pt x="409609" y="2906268"/>
                  <a:pt x="407052" y="2907321"/>
                  <a:pt x="404570" y="2908299"/>
                </a:cubicBezTo>
                <a:cubicBezTo>
                  <a:pt x="420741" y="2913639"/>
                  <a:pt x="445034" y="2917626"/>
                  <a:pt x="467147" y="2925297"/>
                </a:cubicBezTo>
                <a:cubicBezTo>
                  <a:pt x="492945" y="2928306"/>
                  <a:pt x="478955" y="2918002"/>
                  <a:pt x="508664" y="2921160"/>
                </a:cubicBezTo>
                <a:cubicBezTo>
                  <a:pt x="512501" y="2931615"/>
                  <a:pt x="536192" y="2932668"/>
                  <a:pt x="562441" y="2935075"/>
                </a:cubicBezTo>
                <a:lnTo>
                  <a:pt x="562817" y="2930186"/>
                </a:lnTo>
                <a:cubicBezTo>
                  <a:pt x="580342" y="2936429"/>
                  <a:pt x="590345" y="2930788"/>
                  <a:pt x="612082" y="2941017"/>
                </a:cubicBezTo>
                <a:cubicBezTo>
                  <a:pt x="612082" y="2938760"/>
                  <a:pt x="614489" y="2937632"/>
                  <a:pt x="616971" y="2936655"/>
                </a:cubicBezTo>
                <a:cubicBezTo>
                  <a:pt x="607118" y="2931014"/>
                  <a:pt x="534237" y="2920784"/>
                  <a:pt x="544617" y="2929509"/>
                </a:cubicBezTo>
                <a:cubicBezTo>
                  <a:pt x="512650" y="2919882"/>
                  <a:pt x="491592" y="2912812"/>
                  <a:pt x="454437" y="2913564"/>
                </a:cubicBezTo>
                <a:cubicBezTo>
                  <a:pt x="459025" y="2911157"/>
                  <a:pt x="441425" y="2906193"/>
                  <a:pt x="455038" y="2907021"/>
                </a:cubicBezTo>
                <a:cubicBezTo>
                  <a:pt x="474367" y="2912135"/>
                  <a:pt x="498510" y="2915745"/>
                  <a:pt x="513929" y="2913639"/>
                </a:cubicBezTo>
                <a:cubicBezTo>
                  <a:pt x="522053" y="2923642"/>
                  <a:pt x="562969" y="2925222"/>
                  <a:pt x="572821" y="2919807"/>
                </a:cubicBezTo>
                <a:cubicBezTo>
                  <a:pt x="561614" y="2918679"/>
                  <a:pt x="550860" y="2917475"/>
                  <a:pt x="550558" y="2913790"/>
                </a:cubicBezTo>
                <a:cubicBezTo>
                  <a:pt x="576055" y="2911307"/>
                  <a:pt x="584855" y="2910255"/>
                  <a:pt x="609149" y="2920784"/>
                </a:cubicBezTo>
                <a:cubicBezTo>
                  <a:pt x="593805" y="2920559"/>
                  <a:pt x="578762" y="2912135"/>
                  <a:pt x="568534" y="2915971"/>
                </a:cubicBezTo>
                <a:cubicBezTo>
                  <a:pt x="570940" y="2918679"/>
                  <a:pt x="575303" y="2920860"/>
                  <a:pt x="581696" y="2922515"/>
                </a:cubicBezTo>
                <a:cubicBezTo>
                  <a:pt x="583727" y="2922063"/>
                  <a:pt x="585381" y="2921762"/>
                  <a:pt x="587036" y="2921537"/>
                </a:cubicBezTo>
                <a:cubicBezTo>
                  <a:pt x="585984" y="2921160"/>
                  <a:pt x="585005" y="2920784"/>
                  <a:pt x="583878" y="2920333"/>
                </a:cubicBezTo>
                <a:cubicBezTo>
                  <a:pt x="589970" y="2921085"/>
                  <a:pt x="601703" y="2921085"/>
                  <a:pt x="613812" y="2921537"/>
                </a:cubicBezTo>
                <a:cubicBezTo>
                  <a:pt x="617497" y="2918829"/>
                  <a:pt x="632390" y="2921687"/>
                  <a:pt x="636602" y="2919205"/>
                </a:cubicBezTo>
                <a:cubicBezTo>
                  <a:pt x="641115" y="2921085"/>
                  <a:pt x="640288" y="2922515"/>
                  <a:pt x="639159" y="2923718"/>
                </a:cubicBezTo>
                <a:cubicBezTo>
                  <a:pt x="640739" y="2923944"/>
                  <a:pt x="642242" y="2924244"/>
                  <a:pt x="643596" y="2924620"/>
                </a:cubicBezTo>
                <a:cubicBezTo>
                  <a:pt x="641866" y="2924470"/>
                  <a:pt x="640213" y="2924395"/>
                  <a:pt x="638557" y="2924320"/>
                </a:cubicBezTo>
                <a:cubicBezTo>
                  <a:pt x="637278" y="2925673"/>
                  <a:pt x="636752" y="2926877"/>
                  <a:pt x="644951" y="2928456"/>
                </a:cubicBezTo>
                <a:cubicBezTo>
                  <a:pt x="664656" y="2928832"/>
                  <a:pt x="677592" y="2936053"/>
                  <a:pt x="694816" y="2931088"/>
                </a:cubicBezTo>
                <a:cubicBezTo>
                  <a:pt x="688197" y="2927854"/>
                  <a:pt x="676013" y="2925899"/>
                  <a:pt x="672778" y="2921837"/>
                </a:cubicBezTo>
                <a:cubicBezTo>
                  <a:pt x="688800" y="2922815"/>
                  <a:pt x="683384" y="2928907"/>
                  <a:pt x="699404" y="2930036"/>
                </a:cubicBezTo>
                <a:cubicBezTo>
                  <a:pt x="698427" y="2925523"/>
                  <a:pt x="709183" y="2926877"/>
                  <a:pt x="717906" y="2927253"/>
                </a:cubicBezTo>
                <a:cubicBezTo>
                  <a:pt x="730241" y="2931766"/>
                  <a:pt x="748143" y="2933721"/>
                  <a:pt x="764689" y="2936203"/>
                </a:cubicBezTo>
                <a:cubicBezTo>
                  <a:pt x="703089" y="2916422"/>
                  <a:pt x="641641" y="2896190"/>
                  <a:pt x="579891" y="2877086"/>
                </a:cubicBezTo>
                <a:cubicBezTo>
                  <a:pt x="584404" y="2873250"/>
                  <a:pt x="588917" y="2869264"/>
                  <a:pt x="593354" y="2865277"/>
                </a:cubicBezTo>
                <a:cubicBezTo>
                  <a:pt x="586359" y="2864225"/>
                  <a:pt x="579741" y="2863172"/>
                  <a:pt x="573950" y="2862043"/>
                </a:cubicBezTo>
                <a:cubicBezTo>
                  <a:pt x="576130" y="2868286"/>
                  <a:pt x="578386" y="2874529"/>
                  <a:pt x="580569" y="2880771"/>
                </a:cubicBezTo>
                <a:cubicBezTo>
                  <a:pt x="553492" y="2886187"/>
                  <a:pt x="526565" y="2891527"/>
                  <a:pt x="499564" y="2896942"/>
                </a:cubicBezTo>
                <a:cubicBezTo>
                  <a:pt x="497608" y="2889496"/>
                  <a:pt x="495652" y="2881975"/>
                  <a:pt x="493698" y="2874529"/>
                </a:cubicBezTo>
                <a:cubicBezTo>
                  <a:pt x="486025" y="2874980"/>
                  <a:pt x="478353" y="2874529"/>
                  <a:pt x="476549" y="2870618"/>
                </a:cubicBezTo>
                <a:cubicBezTo>
                  <a:pt x="480083" y="2870768"/>
                  <a:pt x="481890" y="2870016"/>
                  <a:pt x="481287" y="2867985"/>
                </a:cubicBezTo>
                <a:cubicBezTo>
                  <a:pt x="487004" y="2871069"/>
                  <a:pt x="490162" y="2871520"/>
                  <a:pt x="492870" y="2871369"/>
                </a:cubicBezTo>
                <a:cubicBezTo>
                  <a:pt x="492794" y="2871219"/>
                  <a:pt x="492794" y="2870993"/>
                  <a:pt x="492719" y="2870843"/>
                </a:cubicBezTo>
                <a:cubicBezTo>
                  <a:pt x="517991" y="2862946"/>
                  <a:pt x="543337" y="2854973"/>
                  <a:pt x="568609" y="2847001"/>
                </a:cubicBezTo>
                <a:cubicBezTo>
                  <a:pt x="569887" y="2850761"/>
                  <a:pt x="571241" y="2854447"/>
                  <a:pt x="572520" y="2858132"/>
                </a:cubicBezTo>
                <a:cubicBezTo>
                  <a:pt x="579665" y="2859260"/>
                  <a:pt x="587261" y="2861216"/>
                  <a:pt x="591474" y="2857681"/>
                </a:cubicBezTo>
                <a:cubicBezTo>
                  <a:pt x="584103" y="2853619"/>
                  <a:pt x="587111" y="2846925"/>
                  <a:pt x="579064" y="2843015"/>
                </a:cubicBezTo>
                <a:cubicBezTo>
                  <a:pt x="570940" y="2844067"/>
                  <a:pt x="547700" y="2838652"/>
                  <a:pt x="538900" y="2834816"/>
                </a:cubicBezTo>
                <a:cubicBezTo>
                  <a:pt x="556048" y="2835493"/>
                  <a:pt x="561840" y="2833462"/>
                  <a:pt x="543939" y="2828874"/>
                </a:cubicBezTo>
                <a:cubicBezTo>
                  <a:pt x="574476" y="2829852"/>
                  <a:pt x="594181" y="2835643"/>
                  <a:pt x="622236" y="2838953"/>
                </a:cubicBezTo>
                <a:cubicBezTo>
                  <a:pt x="625470" y="2835869"/>
                  <a:pt x="628854" y="2832861"/>
                  <a:pt x="632164" y="2829928"/>
                </a:cubicBezTo>
                <a:cubicBezTo>
                  <a:pt x="629532" y="2827821"/>
                  <a:pt x="630359" y="2826317"/>
                  <a:pt x="634796" y="2824888"/>
                </a:cubicBezTo>
                <a:cubicBezTo>
                  <a:pt x="627726" y="2823910"/>
                  <a:pt x="619302" y="2823234"/>
                  <a:pt x="621634" y="2819999"/>
                </a:cubicBezTo>
                <a:cubicBezTo>
                  <a:pt x="628027" y="2820827"/>
                  <a:pt x="634496" y="2821579"/>
                  <a:pt x="640964" y="2822331"/>
                </a:cubicBezTo>
                <a:cubicBezTo>
                  <a:pt x="654276" y="2810899"/>
                  <a:pt x="668040" y="2800143"/>
                  <a:pt x="682857" y="2791193"/>
                </a:cubicBezTo>
                <a:cubicBezTo>
                  <a:pt x="688197" y="2787959"/>
                  <a:pt x="693537" y="2785025"/>
                  <a:pt x="698953" y="2782167"/>
                </a:cubicBezTo>
                <a:cubicBezTo>
                  <a:pt x="686918" y="2777579"/>
                  <a:pt x="662625" y="2775850"/>
                  <a:pt x="661723" y="2768554"/>
                </a:cubicBezTo>
                <a:cubicBezTo>
                  <a:pt x="677142" y="2773668"/>
                  <a:pt x="693086" y="2776226"/>
                  <a:pt x="708881" y="2777203"/>
                </a:cubicBezTo>
                <a:cubicBezTo>
                  <a:pt x="720238" y="2771788"/>
                  <a:pt x="731670" y="2767200"/>
                  <a:pt x="743178" y="2763289"/>
                </a:cubicBezTo>
                <a:cubicBezTo>
                  <a:pt x="742351" y="2761408"/>
                  <a:pt x="739719" y="2759904"/>
                  <a:pt x="734604" y="2759001"/>
                </a:cubicBezTo>
                <a:cubicBezTo>
                  <a:pt x="730994" y="2766899"/>
                  <a:pt x="720764" y="2771412"/>
                  <a:pt x="697749" y="2769531"/>
                </a:cubicBezTo>
                <a:cubicBezTo>
                  <a:pt x="696170" y="2766598"/>
                  <a:pt x="704670" y="2766147"/>
                  <a:pt x="698126" y="2764642"/>
                </a:cubicBezTo>
                <a:cubicBezTo>
                  <a:pt x="682631" y="2766523"/>
                  <a:pt x="657210" y="2763439"/>
                  <a:pt x="643897" y="2766448"/>
                </a:cubicBezTo>
                <a:cubicBezTo>
                  <a:pt x="635924" y="2760130"/>
                  <a:pt x="623439" y="2764191"/>
                  <a:pt x="608396" y="2758851"/>
                </a:cubicBezTo>
                <a:cubicBezTo>
                  <a:pt x="608773" y="2766448"/>
                  <a:pt x="568534" y="2753586"/>
                  <a:pt x="567632" y="2760581"/>
                </a:cubicBezTo>
                <a:cubicBezTo>
                  <a:pt x="566730" y="2759152"/>
                  <a:pt x="564096" y="2758250"/>
                  <a:pt x="558832" y="2757874"/>
                </a:cubicBezTo>
                <a:cubicBezTo>
                  <a:pt x="553793" y="2741101"/>
                  <a:pt x="618851" y="2759528"/>
                  <a:pt x="631488" y="2751706"/>
                </a:cubicBezTo>
                <a:cubicBezTo>
                  <a:pt x="606366" y="2749826"/>
                  <a:pt x="615167" y="2746366"/>
                  <a:pt x="627426" y="2746216"/>
                </a:cubicBezTo>
                <a:cubicBezTo>
                  <a:pt x="592678" y="2733881"/>
                  <a:pt x="554244" y="2750954"/>
                  <a:pt x="551235" y="2740424"/>
                </a:cubicBezTo>
                <a:cubicBezTo>
                  <a:pt x="539953" y="2739822"/>
                  <a:pt x="510470" y="2744561"/>
                  <a:pt x="515133" y="2740725"/>
                </a:cubicBezTo>
                <a:cubicBezTo>
                  <a:pt x="536042" y="2740951"/>
                  <a:pt x="519120" y="2739973"/>
                  <a:pt x="520247" y="2733204"/>
                </a:cubicBezTo>
                <a:cubicBezTo>
                  <a:pt x="524910" y="2730496"/>
                  <a:pt x="548076" y="2740274"/>
                  <a:pt x="556124" y="2736062"/>
                </a:cubicBezTo>
                <a:cubicBezTo>
                  <a:pt x="555899" y="2733730"/>
                  <a:pt x="524083" y="2731248"/>
                  <a:pt x="538524" y="2730647"/>
                </a:cubicBezTo>
                <a:cubicBezTo>
                  <a:pt x="558154" y="2734106"/>
                  <a:pt x="556801" y="2732527"/>
                  <a:pt x="569511" y="2737641"/>
                </a:cubicBezTo>
                <a:cubicBezTo>
                  <a:pt x="576281" y="2736513"/>
                  <a:pt x="576957" y="2732301"/>
                  <a:pt x="583502" y="2731023"/>
                </a:cubicBezTo>
                <a:cubicBezTo>
                  <a:pt x="590496" y="2733128"/>
                  <a:pt x="581847" y="2738920"/>
                  <a:pt x="596362" y="2739221"/>
                </a:cubicBezTo>
                <a:cubicBezTo>
                  <a:pt x="603733" y="2722298"/>
                  <a:pt x="661497" y="2738995"/>
                  <a:pt x="686844" y="2733505"/>
                </a:cubicBezTo>
                <a:cubicBezTo>
                  <a:pt x="624718" y="2721094"/>
                  <a:pt x="565826" y="2719816"/>
                  <a:pt x="521827" y="2713573"/>
                </a:cubicBezTo>
                <a:cubicBezTo>
                  <a:pt x="526415" y="2714100"/>
                  <a:pt x="527618" y="2711392"/>
                  <a:pt x="522128" y="2710264"/>
                </a:cubicBezTo>
                <a:lnTo>
                  <a:pt x="508664" y="2708383"/>
                </a:lnTo>
                <a:cubicBezTo>
                  <a:pt x="509792" y="2712370"/>
                  <a:pt x="507462" y="2714551"/>
                  <a:pt x="503550" y="2715905"/>
                </a:cubicBezTo>
                <a:cubicBezTo>
                  <a:pt x="486326" y="2709812"/>
                  <a:pt x="484145" y="2717108"/>
                  <a:pt x="467373" y="2715829"/>
                </a:cubicBezTo>
                <a:cubicBezTo>
                  <a:pt x="433752" y="2707255"/>
                  <a:pt x="347484" y="2699433"/>
                  <a:pt x="319430" y="2700035"/>
                </a:cubicBezTo>
                <a:cubicBezTo>
                  <a:pt x="297467" y="2697703"/>
                  <a:pt x="220450" y="2682886"/>
                  <a:pt x="197584" y="2690558"/>
                </a:cubicBezTo>
                <a:cubicBezTo>
                  <a:pt x="196982" y="2688001"/>
                  <a:pt x="199765" y="2684842"/>
                  <a:pt x="193749" y="2683337"/>
                </a:cubicBezTo>
                <a:cubicBezTo>
                  <a:pt x="182391" y="2682961"/>
                  <a:pt x="159827" y="2681382"/>
                  <a:pt x="140046" y="2679953"/>
                </a:cubicBezTo>
                <a:cubicBezTo>
                  <a:pt x="120341" y="2678449"/>
                  <a:pt x="103342" y="2677095"/>
                  <a:pt x="103342" y="2677095"/>
                </a:cubicBezTo>
                <a:cubicBezTo>
                  <a:pt x="100785" y="2674613"/>
                  <a:pt x="107178" y="2671379"/>
                  <a:pt x="99582" y="2669874"/>
                </a:cubicBezTo>
                <a:cubicBezTo>
                  <a:pt x="90406" y="2670175"/>
                  <a:pt x="88601" y="2674162"/>
                  <a:pt x="80703" y="2674914"/>
                </a:cubicBezTo>
                <a:cubicBezTo>
                  <a:pt x="69722" y="2667807"/>
                  <a:pt x="56748" y="2667148"/>
                  <a:pt x="42919" y="2666763"/>
                </a:cubicBezTo>
                <a:lnTo>
                  <a:pt x="27415" y="2664409"/>
                </a:lnTo>
                <a:lnTo>
                  <a:pt x="30829" y="2664742"/>
                </a:lnTo>
                <a:cubicBezTo>
                  <a:pt x="35012" y="2665099"/>
                  <a:pt x="38698" y="2665174"/>
                  <a:pt x="40765" y="2664309"/>
                </a:cubicBezTo>
                <a:cubicBezTo>
                  <a:pt x="21737" y="2661225"/>
                  <a:pt x="41066" y="2661902"/>
                  <a:pt x="41293" y="2659495"/>
                </a:cubicBezTo>
                <a:cubicBezTo>
                  <a:pt x="34824" y="2656412"/>
                  <a:pt x="30160" y="2655584"/>
                  <a:pt x="23317" y="2656261"/>
                </a:cubicBezTo>
                <a:cubicBezTo>
                  <a:pt x="24369" y="2643475"/>
                  <a:pt x="70775" y="2663406"/>
                  <a:pt x="90707" y="2666791"/>
                </a:cubicBezTo>
                <a:cubicBezTo>
                  <a:pt x="112443" y="2670100"/>
                  <a:pt x="103041" y="2656412"/>
                  <a:pt x="127712" y="2661225"/>
                </a:cubicBezTo>
                <a:cubicBezTo>
                  <a:pt x="128689" y="2664609"/>
                  <a:pt x="121318" y="2663406"/>
                  <a:pt x="118310" y="2664609"/>
                </a:cubicBezTo>
                <a:cubicBezTo>
                  <a:pt x="138092" y="2669874"/>
                  <a:pt x="163288" y="2677170"/>
                  <a:pt x="176601" y="2672357"/>
                </a:cubicBezTo>
                <a:cubicBezTo>
                  <a:pt x="161030" y="2668821"/>
                  <a:pt x="173366" y="2664911"/>
                  <a:pt x="186302" y="2667242"/>
                </a:cubicBezTo>
                <a:cubicBezTo>
                  <a:pt x="194425" y="2672432"/>
                  <a:pt x="202023" y="2671379"/>
                  <a:pt x="217064" y="2677170"/>
                </a:cubicBezTo>
                <a:cubicBezTo>
                  <a:pt x="205557" y="2667618"/>
                  <a:pt x="244216" y="2680028"/>
                  <a:pt x="227069" y="2668897"/>
                </a:cubicBezTo>
                <a:cubicBezTo>
                  <a:pt x="250383" y="2672733"/>
                  <a:pt x="234665" y="2674838"/>
                  <a:pt x="248729" y="2678975"/>
                </a:cubicBezTo>
                <a:cubicBezTo>
                  <a:pt x="260989" y="2674086"/>
                  <a:pt x="248729" y="2680254"/>
                  <a:pt x="266554" y="2683488"/>
                </a:cubicBezTo>
                <a:cubicBezTo>
                  <a:pt x="269338" y="2680479"/>
                  <a:pt x="280244" y="2682435"/>
                  <a:pt x="271593" y="2677696"/>
                </a:cubicBezTo>
                <a:cubicBezTo>
                  <a:pt x="296639" y="2680404"/>
                  <a:pt x="310780" y="2687850"/>
                  <a:pt x="329733" y="2686647"/>
                </a:cubicBezTo>
                <a:cubicBezTo>
                  <a:pt x="334020" y="2689505"/>
                  <a:pt x="336653" y="2692664"/>
                  <a:pt x="342520" y="2695071"/>
                </a:cubicBezTo>
                <a:cubicBezTo>
                  <a:pt x="360720" y="2695372"/>
                  <a:pt x="378922" y="2695823"/>
                  <a:pt x="405397" y="2700486"/>
                </a:cubicBezTo>
                <a:cubicBezTo>
                  <a:pt x="403968" y="2687775"/>
                  <a:pt x="470983" y="2697779"/>
                  <a:pt x="492118" y="2691235"/>
                </a:cubicBezTo>
                <a:cubicBezTo>
                  <a:pt x="492644" y="2693190"/>
                  <a:pt x="490914" y="2695672"/>
                  <a:pt x="496105" y="2696725"/>
                </a:cubicBezTo>
                <a:cubicBezTo>
                  <a:pt x="507988" y="2697854"/>
                  <a:pt x="506408" y="2688377"/>
                  <a:pt x="518969" y="2694920"/>
                </a:cubicBezTo>
                <a:cubicBezTo>
                  <a:pt x="521752" y="2701013"/>
                  <a:pt x="500617" y="2694469"/>
                  <a:pt x="504829" y="2701238"/>
                </a:cubicBezTo>
                <a:cubicBezTo>
                  <a:pt x="528671" y="2706503"/>
                  <a:pt x="568759" y="2715077"/>
                  <a:pt x="593880" y="2714024"/>
                </a:cubicBezTo>
                <a:cubicBezTo>
                  <a:pt x="578914" y="2714250"/>
                  <a:pt x="568911" y="2705225"/>
                  <a:pt x="576581" y="2705300"/>
                </a:cubicBezTo>
                <a:cubicBezTo>
                  <a:pt x="587337" y="2709136"/>
                  <a:pt x="594181" y="2713949"/>
                  <a:pt x="611706" y="2716131"/>
                </a:cubicBezTo>
                <a:cubicBezTo>
                  <a:pt x="607344" y="2713498"/>
                  <a:pt x="607795" y="2709587"/>
                  <a:pt x="603432" y="2706879"/>
                </a:cubicBezTo>
                <a:cubicBezTo>
                  <a:pt x="627576" y="2707481"/>
                  <a:pt x="652923" y="2714852"/>
                  <a:pt x="670298" y="2714927"/>
                </a:cubicBezTo>
                <a:cubicBezTo>
                  <a:pt x="669544" y="2712896"/>
                  <a:pt x="665558" y="2711768"/>
                  <a:pt x="661648" y="2710564"/>
                </a:cubicBezTo>
                <a:cubicBezTo>
                  <a:pt x="630208" y="2705300"/>
                  <a:pt x="580267" y="2707481"/>
                  <a:pt x="563795" y="2697177"/>
                </a:cubicBezTo>
                <a:cubicBezTo>
                  <a:pt x="595686" y="2703344"/>
                  <a:pt x="635548" y="2699508"/>
                  <a:pt x="675261" y="2708835"/>
                </a:cubicBezTo>
                <a:cubicBezTo>
                  <a:pt x="674283" y="2699508"/>
                  <a:pt x="734680" y="2718838"/>
                  <a:pt x="747089" y="2709136"/>
                </a:cubicBezTo>
                <a:cubicBezTo>
                  <a:pt x="792969" y="2720944"/>
                  <a:pt x="874200" y="2722373"/>
                  <a:pt x="907518" y="2718537"/>
                </a:cubicBezTo>
                <a:cubicBezTo>
                  <a:pt x="904058" y="2717785"/>
                  <a:pt x="902403" y="2716582"/>
                  <a:pt x="903306" y="2714777"/>
                </a:cubicBezTo>
                <a:cubicBezTo>
                  <a:pt x="914663" y="2716055"/>
                  <a:pt x="924365" y="2717785"/>
                  <a:pt x="929782" y="2720718"/>
                </a:cubicBezTo>
                <a:cubicBezTo>
                  <a:pt x="924290" y="2720342"/>
                  <a:pt x="919100" y="2720117"/>
                  <a:pt x="920606" y="2723125"/>
                </a:cubicBezTo>
                <a:cubicBezTo>
                  <a:pt x="951593" y="2726209"/>
                  <a:pt x="959942" y="2724630"/>
                  <a:pt x="978519" y="2726811"/>
                </a:cubicBezTo>
                <a:cubicBezTo>
                  <a:pt x="976263" y="2724253"/>
                  <a:pt x="972051" y="2722147"/>
                  <a:pt x="969945" y="2719515"/>
                </a:cubicBezTo>
                <a:cubicBezTo>
                  <a:pt x="996419" y="2723877"/>
                  <a:pt x="996795" y="2716131"/>
                  <a:pt x="1023272" y="2720493"/>
                </a:cubicBezTo>
                <a:cubicBezTo>
                  <a:pt x="1020638" y="2724855"/>
                  <a:pt x="1008679" y="2723953"/>
                  <a:pt x="1022896" y="2728691"/>
                </a:cubicBezTo>
                <a:cubicBezTo>
                  <a:pt x="1022443" y="2723953"/>
                  <a:pt x="1035680" y="2725532"/>
                  <a:pt x="1040946" y="2723501"/>
                </a:cubicBezTo>
                <a:cubicBezTo>
                  <a:pt x="1049444" y="2726660"/>
                  <a:pt x="1032823" y="2729819"/>
                  <a:pt x="1049444" y="2732452"/>
                </a:cubicBezTo>
                <a:cubicBezTo>
                  <a:pt x="1066668" y="2733053"/>
                  <a:pt x="1073588" y="2734031"/>
                  <a:pt x="1082615" y="2735385"/>
                </a:cubicBezTo>
                <a:cubicBezTo>
                  <a:pt x="1093144" y="2734708"/>
                  <a:pt x="1105027" y="2733956"/>
                  <a:pt x="1119242" y="2733128"/>
                </a:cubicBezTo>
                <a:cubicBezTo>
                  <a:pt x="1123905" y="2732226"/>
                  <a:pt x="1126763" y="2731173"/>
                  <a:pt x="1120822" y="2728240"/>
                </a:cubicBezTo>
                <a:cubicBezTo>
                  <a:pt x="1143236" y="2729142"/>
                  <a:pt x="1151734" y="2726961"/>
                  <a:pt x="1162189" y="2730496"/>
                </a:cubicBezTo>
                <a:cubicBezTo>
                  <a:pt x="1164220" y="2730345"/>
                  <a:pt x="1166176" y="2730271"/>
                  <a:pt x="1168206" y="2730120"/>
                </a:cubicBezTo>
                <a:cubicBezTo>
                  <a:pt x="1169033" y="2728691"/>
                  <a:pt x="1170989" y="2727638"/>
                  <a:pt x="1171139" y="2726284"/>
                </a:cubicBezTo>
                <a:cubicBezTo>
                  <a:pt x="1113075" y="2702141"/>
                  <a:pt x="1065165" y="2682209"/>
                  <a:pt x="1021841" y="2664083"/>
                </a:cubicBezTo>
                <a:cubicBezTo>
                  <a:pt x="1101493" y="2673635"/>
                  <a:pt x="1181670" y="2680705"/>
                  <a:pt x="1261996" y="2685368"/>
                </a:cubicBezTo>
                <a:cubicBezTo>
                  <a:pt x="1261319" y="2691160"/>
                  <a:pt x="1260643" y="2696650"/>
                  <a:pt x="1259816" y="2703043"/>
                </a:cubicBezTo>
                <a:cubicBezTo>
                  <a:pt x="1289148" y="2710866"/>
                  <a:pt x="1318556" y="2718688"/>
                  <a:pt x="1345257" y="2725758"/>
                </a:cubicBezTo>
                <a:cubicBezTo>
                  <a:pt x="1367596" y="2723201"/>
                  <a:pt x="1388805" y="2719891"/>
                  <a:pt x="1418064" y="2719665"/>
                </a:cubicBezTo>
                <a:cubicBezTo>
                  <a:pt x="1414904" y="2723953"/>
                  <a:pt x="1427164" y="2723275"/>
                  <a:pt x="1431150" y="2725156"/>
                </a:cubicBezTo>
                <a:cubicBezTo>
                  <a:pt x="1434234" y="2730421"/>
                  <a:pt x="1423403" y="2729744"/>
                  <a:pt x="1426486" y="2735009"/>
                </a:cubicBezTo>
                <a:cubicBezTo>
                  <a:pt x="1409790" y="2736739"/>
                  <a:pt x="1418214" y="2730120"/>
                  <a:pt x="1404600" y="2730797"/>
                </a:cubicBezTo>
                <a:cubicBezTo>
                  <a:pt x="1409112" y="2737039"/>
                  <a:pt x="1396176" y="2735836"/>
                  <a:pt x="1391738" y="2738168"/>
                </a:cubicBezTo>
                <a:cubicBezTo>
                  <a:pt x="1394596" y="2738920"/>
                  <a:pt x="1397530" y="2739747"/>
                  <a:pt x="1400163" y="2740424"/>
                </a:cubicBezTo>
                <a:cubicBezTo>
                  <a:pt x="1402494" y="2740575"/>
                  <a:pt x="1404751" y="2740725"/>
                  <a:pt x="1407081" y="2740875"/>
                </a:cubicBezTo>
                <a:cubicBezTo>
                  <a:pt x="1423704" y="2739371"/>
                  <a:pt x="1440852" y="2737641"/>
                  <a:pt x="1447322" y="2743282"/>
                </a:cubicBezTo>
                <a:cubicBezTo>
                  <a:pt x="1454542" y="2743658"/>
                  <a:pt x="1461837" y="2744034"/>
                  <a:pt x="1469058" y="2744335"/>
                </a:cubicBezTo>
                <a:cubicBezTo>
                  <a:pt x="1465973" y="2741928"/>
                  <a:pt x="1465749" y="2738544"/>
                  <a:pt x="1461837" y="2736513"/>
                </a:cubicBezTo>
                <a:cubicBezTo>
                  <a:pt x="1481768" y="2736588"/>
                  <a:pt x="1467402" y="2742079"/>
                  <a:pt x="1473796" y="2744561"/>
                </a:cubicBezTo>
                <a:cubicBezTo>
                  <a:pt x="1477858" y="2744711"/>
                  <a:pt x="1481843" y="2744862"/>
                  <a:pt x="1485830" y="2745012"/>
                </a:cubicBezTo>
                <a:cubicBezTo>
                  <a:pt x="1492298" y="2742455"/>
                  <a:pt x="1494027" y="2739672"/>
                  <a:pt x="1501399" y="2744787"/>
                </a:cubicBezTo>
                <a:cubicBezTo>
                  <a:pt x="1514937" y="2739672"/>
                  <a:pt x="1492222" y="2735460"/>
                  <a:pt x="1501700" y="2733053"/>
                </a:cubicBezTo>
                <a:cubicBezTo>
                  <a:pt x="1502226" y="2735836"/>
                  <a:pt x="1531935" y="2737039"/>
                  <a:pt x="1532613" y="2734332"/>
                </a:cubicBezTo>
                <a:cubicBezTo>
                  <a:pt x="1533815" y="2730571"/>
                  <a:pt x="1531634" y="2728014"/>
                  <a:pt x="1523888" y="2727262"/>
                </a:cubicBezTo>
                <a:cubicBezTo>
                  <a:pt x="1530958" y="2736062"/>
                  <a:pt x="1497638" y="2725457"/>
                  <a:pt x="1484250" y="2725607"/>
                </a:cubicBezTo>
                <a:cubicBezTo>
                  <a:pt x="1478985" y="2727939"/>
                  <a:pt x="1478534" y="2732226"/>
                  <a:pt x="1470788" y="2733429"/>
                </a:cubicBezTo>
                <a:cubicBezTo>
                  <a:pt x="1469208" y="2725306"/>
                  <a:pt x="1446343" y="2731700"/>
                  <a:pt x="1439875" y="2732151"/>
                </a:cubicBezTo>
                <a:cubicBezTo>
                  <a:pt x="1443785" y="2721470"/>
                  <a:pt x="1469208" y="2724630"/>
                  <a:pt x="1479813" y="2723727"/>
                </a:cubicBezTo>
                <a:cubicBezTo>
                  <a:pt x="1480039" y="2718612"/>
                  <a:pt x="1464470" y="2722072"/>
                  <a:pt x="1458001" y="2716205"/>
                </a:cubicBezTo>
                <a:cubicBezTo>
                  <a:pt x="1476203" y="2718312"/>
                  <a:pt x="1494930" y="2723652"/>
                  <a:pt x="1502075" y="2716281"/>
                </a:cubicBezTo>
                <a:cubicBezTo>
                  <a:pt x="1504031" y="2720643"/>
                  <a:pt x="1533064" y="2715905"/>
                  <a:pt x="1524038" y="2723877"/>
                </a:cubicBezTo>
                <a:cubicBezTo>
                  <a:pt x="1511251" y="2725682"/>
                  <a:pt x="1501775" y="2718462"/>
                  <a:pt x="1497563" y="2722824"/>
                </a:cubicBezTo>
                <a:cubicBezTo>
                  <a:pt x="1514937" y="2730947"/>
                  <a:pt x="1525919" y="2722899"/>
                  <a:pt x="1541714" y="2721320"/>
                </a:cubicBezTo>
                <a:cubicBezTo>
                  <a:pt x="1547053" y="2726961"/>
                  <a:pt x="1527422" y="2721997"/>
                  <a:pt x="1532762" y="2727638"/>
                </a:cubicBezTo>
                <a:cubicBezTo>
                  <a:pt x="1537201" y="2727713"/>
                  <a:pt x="1537952" y="2729142"/>
                  <a:pt x="1541562" y="2729593"/>
                </a:cubicBezTo>
                <a:cubicBezTo>
                  <a:pt x="1565480" y="2731023"/>
                  <a:pt x="1568714" y="2727412"/>
                  <a:pt x="1585862" y="2723050"/>
                </a:cubicBezTo>
                <a:cubicBezTo>
                  <a:pt x="1592180" y="2723689"/>
                  <a:pt x="1590469" y="2724291"/>
                  <a:pt x="1587461" y="2725034"/>
                </a:cubicBezTo>
                <a:lnTo>
                  <a:pt x="1583748" y="2726733"/>
                </a:lnTo>
                <a:lnTo>
                  <a:pt x="1583081" y="2726735"/>
                </a:lnTo>
                <a:lnTo>
                  <a:pt x="1583562" y="2726818"/>
                </a:lnTo>
                <a:lnTo>
                  <a:pt x="1581275" y="2727864"/>
                </a:lnTo>
                <a:cubicBezTo>
                  <a:pt x="1587368" y="2728164"/>
                  <a:pt x="1590977" y="2728992"/>
                  <a:pt x="1594438" y="2729969"/>
                </a:cubicBezTo>
                <a:cubicBezTo>
                  <a:pt x="1595565" y="2729744"/>
                  <a:pt x="1596768" y="2729518"/>
                  <a:pt x="1597972" y="2729293"/>
                </a:cubicBezTo>
                <a:lnTo>
                  <a:pt x="1583562" y="2726818"/>
                </a:lnTo>
                <a:lnTo>
                  <a:pt x="1583748" y="2726733"/>
                </a:lnTo>
                <a:lnTo>
                  <a:pt x="1606170" y="2726660"/>
                </a:lnTo>
                <a:cubicBezTo>
                  <a:pt x="1607298" y="2725908"/>
                  <a:pt x="1607975" y="2724930"/>
                  <a:pt x="1607749" y="2723577"/>
                </a:cubicBezTo>
                <a:cubicBezTo>
                  <a:pt x="1609103" y="2719214"/>
                  <a:pt x="1590602" y="2721922"/>
                  <a:pt x="1594662" y="2716582"/>
                </a:cubicBezTo>
                <a:cubicBezTo>
                  <a:pt x="1611736" y="2718312"/>
                  <a:pt x="1617452" y="2718838"/>
                  <a:pt x="1629787" y="2715679"/>
                </a:cubicBezTo>
                <a:cubicBezTo>
                  <a:pt x="1639038" y="2717409"/>
                  <a:pt x="1637233" y="2723050"/>
                  <a:pt x="1651674" y="2722824"/>
                </a:cubicBezTo>
                <a:cubicBezTo>
                  <a:pt x="1660624" y="2722523"/>
                  <a:pt x="1660398" y="2718537"/>
                  <a:pt x="1669348" y="2718236"/>
                </a:cubicBezTo>
                <a:cubicBezTo>
                  <a:pt x="1675967" y="2720794"/>
                  <a:pt x="1702217" y="2723275"/>
                  <a:pt x="1721997" y="2719365"/>
                </a:cubicBezTo>
                <a:cubicBezTo>
                  <a:pt x="1726736" y="2722674"/>
                  <a:pt x="1736965" y="2724028"/>
                  <a:pt x="1743960" y="2726510"/>
                </a:cubicBezTo>
                <a:cubicBezTo>
                  <a:pt x="1722449" y="2727713"/>
                  <a:pt x="1712822" y="2723727"/>
                  <a:pt x="1704398" y="2728992"/>
                </a:cubicBezTo>
                <a:cubicBezTo>
                  <a:pt x="1709588" y="2729969"/>
                  <a:pt x="1714326" y="2731023"/>
                  <a:pt x="1717560" y="2732677"/>
                </a:cubicBezTo>
                <a:cubicBezTo>
                  <a:pt x="1706579" y="2732677"/>
                  <a:pt x="1703947" y="2729744"/>
                  <a:pt x="1695598" y="2728842"/>
                </a:cubicBezTo>
                <a:cubicBezTo>
                  <a:pt x="1698531" y="2734934"/>
                  <a:pt x="1688754" y="2734181"/>
                  <a:pt x="1679427" y="2733204"/>
                </a:cubicBezTo>
                <a:cubicBezTo>
                  <a:pt x="1674313" y="2734106"/>
                  <a:pt x="1668973" y="2734557"/>
                  <a:pt x="1664986" y="2733429"/>
                </a:cubicBezTo>
                <a:cubicBezTo>
                  <a:pt x="1666491" y="2735535"/>
                  <a:pt x="1670928" y="2736663"/>
                  <a:pt x="1669123" y="2739973"/>
                </a:cubicBezTo>
                <a:cubicBezTo>
                  <a:pt x="1643852" y="2735084"/>
                  <a:pt x="1604966" y="2732301"/>
                  <a:pt x="1589924" y="2741627"/>
                </a:cubicBezTo>
                <a:cubicBezTo>
                  <a:pt x="1594587" y="2732076"/>
                  <a:pt x="1543217" y="2737792"/>
                  <a:pt x="1563374" y="2745614"/>
                </a:cubicBezTo>
                <a:cubicBezTo>
                  <a:pt x="1540359" y="2744561"/>
                  <a:pt x="1555401" y="2740499"/>
                  <a:pt x="1541413" y="2738017"/>
                </a:cubicBezTo>
                <a:cubicBezTo>
                  <a:pt x="1539456" y="2741101"/>
                  <a:pt x="1531785" y="2741853"/>
                  <a:pt x="1532462" y="2745990"/>
                </a:cubicBezTo>
                <a:cubicBezTo>
                  <a:pt x="1533064" y="2746140"/>
                  <a:pt x="1533665" y="2746216"/>
                  <a:pt x="1534268" y="2746366"/>
                </a:cubicBezTo>
                <a:cubicBezTo>
                  <a:pt x="1560216" y="2746892"/>
                  <a:pt x="1586164" y="2747118"/>
                  <a:pt x="1612036" y="2747043"/>
                </a:cubicBezTo>
                <a:cubicBezTo>
                  <a:pt x="1618956" y="2745689"/>
                  <a:pt x="1626101" y="2744185"/>
                  <a:pt x="1633848" y="2742530"/>
                </a:cubicBezTo>
                <a:cubicBezTo>
                  <a:pt x="1656412" y="2746667"/>
                  <a:pt x="1667995" y="2745388"/>
                  <a:pt x="1680706" y="2746065"/>
                </a:cubicBezTo>
                <a:cubicBezTo>
                  <a:pt x="1684090" y="2745990"/>
                  <a:pt x="1687550" y="2745915"/>
                  <a:pt x="1691010" y="2745839"/>
                </a:cubicBezTo>
                <a:lnTo>
                  <a:pt x="1691085" y="2742004"/>
                </a:lnTo>
                <a:cubicBezTo>
                  <a:pt x="1692213" y="2743959"/>
                  <a:pt x="1700938" y="2744636"/>
                  <a:pt x="1709663" y="2745238"/>
                </a:cubicBezTo>
                <a:cubicBezTo>
                  <a:pt x="1864150" y="2740499"/>
                  <a:pt x="2017058" y="2726811"/>
                  <a:pt x="2169514" y="2712821"/>
                </a:cubicBezTo>
                <a:cubicBezTo>
                  <a:pt x="2168988" y="2712445"/>
                  <a:pt x="2168611" y="2711993"/>
                  <a:pt x="2168461" y="2711317"/>
                </a:cubicBezTo>
                <a:cubicBezTo>
                  <a:pt x="2176734" y="2711016"/>
                  <a:pt x="2171469" y="2705751"/>
                  <a:pt x="2181548" y="2706052"/>
                </a:cubicBezTo>
                <a:cubicBezTo>
                  <a:pt x="2182526" y="2707406"/>
                  <a:pt x="2181699" y="2709361"/>
                  <a:pt x="2185986" y="2709361"/>
                </a:cubicBezTo>
                <a:cubicBezTo>
                  <a:pt x="2186587" y="2706804"/>
                  <a:pt x="2184256" y="2703194"/>
                  <a:pt x="2190197" y="2702517"/>
                </a:cubicBezTo>
                <a:cubicBezTo>
                  <a:pt x="2197644" y="2707030"/>
                  <a:pt x="2221561" y="2696048"/>
                  <a:pt x="2225021" y="2703118"/>
                </a:cubicBezTo>
                <a:cubicBezTo>
                  <a:pt x="2223667" y="2700336"/>
                  <a:pt x="2230888" y="2698305"/>
                  <a:pt x="2233671" y="2701088"/>
                </a:cubicBezTo>
                <a:cubicBezTo>
                  <a:pt x="2228255" y="2701990"/>
                  <a:pt x="2224946" y="2703570"/>
                  <a:pt x="2225172" y="2706428"/>
                </a:cubicBezTo>
                <a:cubicBezTo>
                  <a:pt x="2214867" y="2706879"/>
                  <a:pt x="2212310" y="2704021"/>
                  <a:pt x="2198998" y="2705751"/>
                </a:cubicBezTo>
                <a:cubicBezTo>
                  <a:pt x="2197117" y="2710188"/>
                  <a:pt x="2192078" y="2707707"/>
                  <a:pt x="2187640" y="2711166"/>
                </a:cubicBezTo>
                <a:cubicBezTo>
                  <a:pt x="2236529" y="2706654"/>
                  <a:pt x="2285492" y="2702216"/>
                  <a:pt x="2334381" y="2698004"/>
                </a:cubicBezTo>
                <a:cubicBezTo>
                  <a:pt x="2325280" y="2696124"/>
                  <a:pt x="2303092" y="2702291"/>
                  <a:pt x="2303243" y="2696801"/>
                </a:cubicBezTo>
                <a:cubicBezTo>
                  <a:pt x="2315878" y="2696801"/>
                  <a:pt x="2318135" y="2695898"/>
                  <a:pt x="2311817" y="2693115"/>
                </a:cubicBezTo>
                <a:cubicBezTo>
                  <a:pt x="2336261" y="2691536"/>
                  <a:pt x="2334305" y="2689505"/>
                  <a:pt x="2338066" y="2695522"/>
                </a:cubicBezTo>
                <a:cubicBezTo>
                  <a:pt x="2357471" y="2693491"/>
                  <a:pt x="2347919" y="2691085"/>
                  <a:pt x="2359577" y="2687926"/>
                </a:cubicBezTo>
                <a:cubicBezTo>
                  <a:pt x="2357772" y="2689731"/>
                  <a:pt x="2364015" y="2693266"/>
                  <a:pt x="2367700" y="2695221"/>
                </a:cubicBezTo>
                <a:cubicBezTo>
                  <a:pt x="2371761" y="2694920"/>
                  <a:pt x="2375823" y="2694544"/>
                  <a:pt x="2379884" y="2694243"/>
                </a:cubicBezTo>
                <a:cubicBezTo>
                  <a:pt x="2380336" y="2691310"/>
                  <a:pt x="2372514" y="2691085"/>
                  <a:pt x="2368227" y="2687625"/>
                </a:cubicBezTo>
                <a:cubicBezTo>
                  <a:pt x="2425163" y="2688001"/>
                  <a:pt x="2415761" y="2685594"/>
                  <a:pt x="2463446" y="2679427"/>
                </a:cubicBezTo>
                <a:cubicBezTo>
                  <a:pt x="2466454" y="2685368"/>
                  <a:pt x="2442913" y="2682585"/>
                  <a:pt x="2442010" y="2687399"/>
                </a:cubicBezTo>
                <a:cubicBezTo>
                  <a:pt x="2449230" y="2686948"/>
                  <a:pt x="2456376" y="2686572"/>
                  <a:pt x="2463672" y="2686120"/>
                </a:cubicBezTo>
                <a:cubicBezTo>
                  <a:pt x="2463521" y="2686722"/>
                  <a:pt x="2463295" y="2687249"/>
                  <a:pt x="2463070" y="2687850"/>
                </a:cubicBezTo>
                <a:cubicBezTo>
                  <a:pt x="2488341" y="2686120"/>
                  <a:pt x="2513613" y="2684466"/>
                  <a:pt x="2538884" y="2683037"/>
                </a:cubicBezTo>
                <a:cubicBezTo>
                  <a:pt x="2583260" y="2676343"/>
                  <a:pt x="2628011" y="2653629"/>
                  <a:pt x="2671710" y="2644904"/>
                </a:cubicBezTo>
                <a:cubicBezTo>
                  <a:pt x="2675546" y="2642873"/>
                  <a:pt x="2678855" y="2640767"/>
                  <a:pt x="2688934" y="2640692"/>
                </a:cubicBezTo>
                <a:cubicBezTo>
                  <a:pt x="2700441" y="2639789"/>
                  <a:pt x="2720147" y="2634750"/>
                  <a:pt x="2716913" y="2640767"/>
                </a:cubicBezTo>
                <a:cubicBezTo>
                  <a:pt x="2714807" y="2641068"/>
                  <a:pt x="2712776" y="2641369"/>
                  <a:pt x="2710746" y="2641594"/>
                </a:cubicBezTo>
                <a:cubicBezTo>
                  <a:pt x="2711046" y="2641594"/>
                  <a:pt x="2711347" y="2641594"/>
                  <a:pt x="2711648" y="2641594"/>
                </a:cubicBezTo>
                <a:cubicBezTo>
                  <a:pt x="2742410" y="2643475"/>
                  <a:pt x="2772495" y="2642422"/>
                  <a:pt x="2802205" y="2640090"/>
                </a:cubicBezTo>
                <a:cubicBezTo>
                  <a:pt x="2807319" y="2638060"/>
                  <a:pt x="2810929" y="2635201"/>
                  <a:pt x="2811907" y="2630990"/>
                </a:cubicBezTo>
                <a:cubicBezTo>
                  <a:pt x="2823490" y="2631441"/>
                  <a:pt x="2845527" y="2628432"/>
                  <a:pt x="2850190" y="2622189"/>
                </a:cubicBezTo>
                <a:cubicBezTo>
                  <a:pt x="2863352" y="2619708"/>
                  <a:pt x="2858764" y="2626101"/>
                  <a:pt x="2871927" y="2623544"/>
                </a:cubicBezTo>
                <a:cubicBezTo>
                  <a:pt x="2886593" y="2619858"/>
                  <a:pt x="2890279" y="2616248"/>
                  <a:pt x="2893061" y="2611585"/>
                </a:cubicBezTo>
                <a:cubicBezTo>
                  <a:pt x="2904118" y="2616624"/>
                  <a:pt x="2915174" y="2621738"/>
                  <a:pt x="2926231" y="2626778"/>
                </a:cubicBezTo>
                <a:cubicBezTo>
                  <a:pt x="2938039" y="2625649"/>
                  <a:pt x="2949772" y="2624596"/>
                  <a:pt x="2961580" y="2623844"/>
                </a:cubicBezTo>
                <a:cubicBezTo>
                  <a:pt x="3040404" y="2618730"/>
                  <a:pt x="3126974" y="2623092"/>
                  <a:pt x="3209783" y="2621287"/>
                </a:cubicBezTo>
                <a:cubicBezTo>
                  <a:pt x="3267396" y="2620008"/>
                  <a:pt x="3330801" y="2587516"/>
                  <a:pt x="3380892" y="2603161"/>
                </a:cubicBezTo>
                <a:cubicBezTo>
                  <a:pt x="3482203" y="2634675"/>
                  <a:pt x="3573963" y="2598798"/>
                  <a:pt x="3669559" y="2596843"/>
                </a:cubicBezTo>
                <a:cubicBezTo>
                  <a:pt x="3765079" y="2594812"/>
                  <a:pt x="3846309" y="2540208"/>
                  <a:pt x="3937467" y="2545999"/>
                </a:cubicBezTo>
                <a:cubicBezTo>
                  <a:pt x="4126627" y="2557958"/>
                  <a:pt x="4292020" y="2459579"/>
                  <a:pt x="4473735" y="2438670"/>
                </a:cubicBezTo>
                <a:cubicBezTo>
                  <a:pt x="4533830" y="2431751"/>
                  <a:pt x="4592721" y="2414978"/>
                  <a:pt x="4656878" y="2400763"/>
                </a:cubicBezTo>
                <a:cubicBezTo>
                  <a:pt x="4661466" y="2399484"/>
                  <a:pt x="4665978" y="2398206"/>
                  <a:pt x="4670341" y="2396777"/>
                </a:cubicBezTo>
                <a:cubicBezTo>
                  <a:pt x="4675230" y="2386172"/>
                  <a:pt x="4683278" y="2368647"/>
                  <a:pt x="4687415" y="2359471"/>
                </a:cubicBezTo>
                <a:cubicBezTo>
                  <a:pt x="4723516" y="2358042"/>
                  <a:pt x="4758716" y="2365413"/>
                  <a:pt x="4786469" y="2354206"/>
                </a:cubicBezTo>
                <a:cubicBezTo>
                  <a:pt x="4801738" y="2348039"/>
                  <a:pt x="4817081" y="2341721"/>
                  <a:pt x="4832349" y="2335553"/>
                </a:cubicBezTo>
                <a:cubicBezTo>
                  <a:pt x="4837163" y="2332846"/>
                  <a:pt x="4844158" y="2330063"/>
                  <a:pt x="4851227" y="2327882"/>
                </a:cubicBezTo>
                <a:cubicBezTo>
                  <a:pt x="4886954" y="2313441"/>
                  <a:pt x="4922680" y="2298925"/>
                  <a:pt x="4958330" y="2284409"/>
                </a:cubicBezTo>
                <a:cubicBezTo>
                  <a:pt x="4956827" y="2284860"/>
                  <a:pt x="4955022" y="2285236"/>
                  <a:pt x="4952765" y="2285612"/>
                </a:cubicBezTo>
                <a:cubicBezTo>
                  <a:pt x="4951411" y="2283657"/>
                  <a:pt x="4952088" y="2280573"/>
                  <a:pt x="4946598" y="2282002"/>
                </a:cubicBezTo>
                <a:cubicBezTo>
                  <a:pt x="4940881" y="2283356"/>
                  <a:pt x="4933435" y="2286364"/>
                  <a:pt x="4931931" y="2284484"/>
                </a:cubicBezTo>
                <a:cubicBezTo>
                  <a:pt x="4945319" y="2277640"/>
                  <a:pt x="4957203" y="2277715"/>
                  <a:pt x="4970515" y="2276436"/>
                </a:cubicBezTo>
                <a:cubicBezTo>
                  <a:pt x="4966002" y="2278317"/>
                  <a:pt x="4966228" y="2280422"/>
                  <a:pt x="4963219" y="2282378"/>
                </a:cubicBezTo>
                <a:cubicBezTo>
                  <a:pt x="5060244" y="2242891"/>
                  <a:pt x="5157194" y="2203179"/>
                  <a:pt x="5254068" y="2163316"/>
                </a:cubicBezTo>
                <a:cubicBezTo>
                  <a:pt x="5238649" y="2160533"/>
                  <a:pt x="5219545" y="2170010"/>
                  <a:pt x="5207962" y="2170687"/>
                </a:cubicBezTo>
                <a:cubicBezTo>
                  <a:pt x="5218792" y="2166550"/>
                  <a:pt x="5208038" y="2161812"/>
                  <a:pt x="5224209" y="2157901"/>
                </a:cubicBezTo>
                <a:cubicBezTo>
                  <a:pt x="5221426" y="2167077"/>
                  <a:pt x="5244365" y="2156246"/>
                  <a:pt x="5254294" y="2155569"/>
                </a:cubicBezTo>
                <a:cubicBezTo>
                  <a:pt x="5253015" y="2161135"/>
                  <a:pt x="5252338" y="2160232"/>
                  <a:pt x="5255572" y="2162639"/>
                </a:cubicBezTo>
                <a:cubicBezTo>
                  <a:pt x="5274375" y="2154892"/>
                  <a:pt x="5293178" y="2147145"/>
                  <a:pt x="5311981" y="2139398"/>
                </a:cubicBezTo>
                <a:cubicBezTo>
                  <a:pt x="5313336" y="2137368"/>
                  <a:pt x="5315141" y="2136014"/>
                  <a:pt x="5309274" y="2135788"/>
                </a:cubicBezTo>
                <a:cubicBezTo>
                  <a:pt x="5348009" y="2126988"/>
                  <a:pt x="5377943" y="2110441"/>
                  <a:pt x="5409909" y="2099084"/>
                </a:cubicBezTo>
                <a:cubicBezTo>
                  <a:pt x="5421792" y="2094195"/>
                  <a:pt x="5433601" y="2089307"/>
                  <a:pt x="5445484" y="2084418"/>
                </a:cubicBezTo>
                <a:cubicBezTo>
                  <a:pt x="5445559" y="2082989"/>
                  <a:pt x="5445184" y="2081560"/>
                  <a:pt x="5443980" y="2080056"/>
                </a:cubicBezTo>
                <a:cubicBezTo>
                  <a:pt x="5459398" y="2075618"/>
                  <a:pt x="5473614" y="2071406"/>
                  <a:pt x="5472411" y="2073286"/>
                </a:cubicBezTo>
                <a:cubicBezTo>
                  <a:pt x="5485648" y="2067871"/>
                  <a:pt x="5498811" y="2062381"/>
                  <a:pt x="5512047" y="2056965"/>
                </a:cubicBezTo>
                <a:cubicBezTo>
                  <a:pt x="5505279" y="2056965"/>
                  <a:pt x="5485873" y="2064035"/>
                  <a:pt x="5474893" y="2065389"/>
                </a:cubicBezTo>
                <a:cubicBezTo>
                  <a:pt x="5488731" y="2054934"/>
                  <a:pt x="5522502" y="2049745"/>
                  <a:pt x="5544239" y="2043276"/>
                </a:cubicBezTo>
                <a:cubicBezTo>
                  <a:pt x="5524608" y="2042449"/>
                  <a:pt x="5577332" y="2030866"/>
                  <a:pt x="5578687" y="2024774"/>
                </a:cubicBezTo>
                <a:cubicBezTo>
                  <a:pt x="5577332" y="2021916"/>
                  <a:pt x="5547924" y="2032370"/>
                  <a:pt x="5562591" y="2022969"/>
                </a:cubicBezTo>
                <a:cubicBezTo>
                  <a:pt x="5581093" y="2021916"/>
                  <a:pt x="5600723" y="2011988"/>
                  <a:pt x="5618398" y="2013116"/>
                </a:cubicBezTo>
                <a:cubicBezTo>
                  <a:pt x="5620054" y="2012439"/>
                  <a:pt x="5621633" y="2011762"/>
                  <a:pt x="5623287" y="2011085"/>
                </a:cubicBezTo>
                <a:cubicBezTo>
                  <a:pt x="5632538" y="2003639"/>
                  <a:pt x="5646378" y="1999277"/>
                  <a:pt x="5661721" y="1995215"/>
                </a:cubicBezTo>
                <a:cubicBezTo>
                  <a:pt x="5663978" y="1994238"/>
                  <a:pt x="5666309" y="1993335"/>
                  <a:pt x="5668566" y="1992357"/>
                </a:cubicBezTo>
                <a:cubicBezTo>
                  <a:pt x="5687745" y="1984460"/>
                  <a:pt x="5716401" y="1982053"/>
                  <a:pt x="5724449" y="1967838"/>
                </a:cubicBezTo>
                <a:cubicBezTo>
                  <a:pt x="5728661" y="1960542"/>
                  <a:pt x="5733324" y="1953698"/>
                  <a:pt x="5738137" y="1947154"/>
                </a:cubicBezTo>
                <a:cubicBezTo>
                  <a:pt x="5732120" y="1950765"/>
                  <a:pt x="5732421" y="1954300"/>
                  <a:pt x="5718808" y="1957835"/>
                </a:cubicBezTo>
                <a:cubicBezTo>
                  <a:pt x="5711964" y="1954977"/>
                  <a:pt x="5732722" y="1944672"/>
                  <a:pt x="5739191" y="1945801"/>
                </a:cubicBezTo>
                <a:cubicBezTo>
                  <a:pt x="5741297" y="1942942"/>
                  <a:pt x="5743402" y="1940009"/>
                  <a:pt x="5745659" y="1937302"/>
                </a:cubicBezTo>
                <a:cubicBezTo>
                  <a:pt x="5731067" y="1946177"/>
                  <a:pt x="5711437" y="1946101"/>
                  <a:pt x="5692258" y="1944447"/>
                </a:cubicBezTo>
                <a:cubicBezTo>
                  <a:pt x="5712189" y="1931510"/>
                  <a:pt x="5730917" y="1916768"/>
                  <a:pt x="5751976" y="1906991"/>
                </a:cubicBezTo>
                <a:cubicBezTo>
                  <a:pt x="5774540" y="1896762"/>
                  <a:pt x="5799736" y="1893001"/>
                  <a:pt x="5822827" y="1883976"/>
                </a:cubicBezTo>
                <a:cubicBezTo>
                  <a:pt x="5840878" y="1876981"/>
                  <a:pt x="5863667" y="1880742"/>
                  <a:pt x="5874574" y="1854943"/>
                </a:cubicBezTo>
                <a:cubicBezTo>
                  <a:pt x="5876605" y="1850356"/>
                  <a:pt x="5881944" y="1848400"/>
                  <a:pt x="5887811" y="1847648"/>
                </a:cubicBezTo>
                <a:cubicBezTo>
                  <a:pt x="5887736" y="1847573"/>
                  <a:pt x="5887811" y="1847573"/>
                  <a:pt x="5887736" y="1847497"/>
                </a:cubicBezTo>
                <a:cubicBezTo>
                  <a:pt x="5887510" y="1846444"/>
                  <a:pt x="5887585" y="1845391"/>
                  <a:pt x="5891497" y="1844263"/>
                </a:cubicBezTo>
                <a:cubicBezTo>
                  <a:pt x="5893000" y="1845843"/>
                  <a:pt x="5899244" y="1843361"/>
                  <a:pt x="5905561" y="1840653"/>
                </a:cubicBezTo>
                <a:cubicBezTo>
                  <a:pt x="5895859" y="1838096"/>
                  <a:pt x="5902477" y="1834862"/>
                  <a:pt x="5911954" y="1830499"/>
                </a:cubicBezTo>
                <a:cubicBezTo>
                  <a:pt x="5906539" y="1828469"/>
                  <a:pt x="5907817" y="1820571"/>
                  <a:pt x="5890820" y="1829070"/>
                </a:cubicBezTo>
                <a:cubicBezTo>
                  <a:pt x="5896461" y="1818841"/>
                  <a:pt x="5917144" y="1808688"/>
                  <a:pt x="5930005" y="1797932"/>
                </a:cubicBezTo>
                <a:cubicBezTo>
                  <a:pt x="5931735" y="1806356"/>
                  <a:pt x="5907817" y="1815382"/>
                  <a:pt x="5909322" y="1823880"/>
                </a:cubicBezTo>
                <a:cubicBezTo>
                  <a:pt x="5926395" y="1815156"/>
                  <a:pt x="5914737" y="1832455"/>
                  <a:pt x="5930381" y="1825159"/>
                </a:cubicBezTo>
                <a:cubicBezTo>
                  <a:pt x="5950990" y="1816434"/>
                  <a:pt x="5929704" y="1817111"/>
                  <a:pt x="5945574" y="1811245"/>
                </a:cubicBezTo>
                <a:cubicBezTo>
                  <a:pt x="5961144" y="1804777"/>
                  <a:pt x="5938279" y="1820571"/>
                  <a:pt x="5951893" y="1814328"/>
                </a:cubicBezTo>
                <a:cubicBezTo>
                  <a:pt x="5956330" y="1805980"/>
                  <a:pt x="5964227" y="1813501"/>
                  <a:pt x="5974757" y="1806958"/>
                </a:cubicBezTo>
                <a:cubicBezTo>
                  <a:pt x="5975659" y="1805303"/>
                  <a:pt x="5983181" y="1795901"/>
                  <a:pt x="5972124" y="1800264"/>
                </a:cubicBezTo>
                <a:cubicBezTo>
                  <a:pt x="5963099" y="1803197"/>
                  <a:pt x="5964227" y="1806055"/>
                  <a:pt x="5960091" y="1808988"/>
                </a:cubicBezTo>
                <a:cubicBezTo>
                  <a:pt x="5959339" y="1805905"/>
                  <a:pt x="5957007" y="1804100"/>
                  <a:pt x="5952945" y="1804100"/>
                </a:cubicBezTo>
                <a:cubicBezTo>
                  <a:pt x="5969943" y="1797556"/>
                  <a:pt x="5999201" y="1782814"/>
                  <a:pt x="6017629" y="1785221"/>
                </a:cubicBezTo>
                <a:cubicBezTo>
                  <a:pt x="6008904" y="1793720"/>
                  <a:pt x="6008378" y="1786048"/>
                  <a:pt x="5994914" y="1792818"/>
                </a:cubicBezTo>
                <a:cubicBezTo>
                  <a:pt x="5985061" y="1804852"/>
                  <a:pt x="5992883" y="1804701"/>
                  <a:pt x="6010107" y="1792216"/>
                </a:cubicBezTo>
                <a:cubicBezTo>
                  <a:pt x="6012514" y="1799512"/>
                  <a:pt x="5989574" y="1807635"/>
                  <a:pt x="5979796" y="1806807"/>
                </a:cubicBezTo>
                <a:cubicBezTo>
                  <a:pt x="5981150" y="1809515"/>
                  <a:pt x="5978067" y="1812523"/>
                  <a:pt x="5972952" y="1815532"/>
                </a:cubicBezTo>
                <a:cubicBezTo>
                  <a:pt x="5971448" y="1813877"/>
                  <a:pt x="5971748" y="1810418"/>
                  <a:pt x="5966484" y="1812223"/>
                </a:cubicBezTo>
                <a:cubicBezTo>
                  <a:pt x="5958812" y="1815457"/>
                  <a:pt x="5955653" y="1818239"/>
                  <a:pt x="5954525" y="1821098"/>
                </a:cubicBezTo>
                <a:cubicBezTo>
                  <a:pt x="5963776" y="1820345"/>
                  <a:pt x="5972275" y="1820195"/>
                  <a:pt x="5980097" y="1820421"/>
                </a:cubicBezTo>
                <a:cubicBezTo>
                  <a:pt x="5974681" y="1825986"/>
                  <a:pt x="5949110" y="1828017"/>
                  <a:pt x="5955202" y="1822828"/>
                </a:cubicBezTo>
                <a:cubicBezTo>
                  <a:pt x="5944371" y="1827641"/>
                  <a:pt x="5940535" y="1825836"/>
                  <a:pt x="5931811" y="1828544"/>
                </a:cubicBezTo>
                <a:cubicBezTo>
                  <a:pt x="5932261" y="1835764"/>
                  <a:pt x="5911503" y="1834937"/>
                  <a:pt x="5924815" y="1837193"/>
                </a:cubicBezTo>
                <a:cubicBezTo>
                  <a:pt x="5915189" y="1837494"/>
                  <a:pt x="5906163" y="1843436"/>
                  <a:pt x="5897588" y="1847422"/>
                </a:cubicBezTo>
                <a:cubicBezTo>
                  <a:pt x="5898040" y="1847497"/>
                  <a:pt x="5898491" y="1847497"/>
                  <a:pt x="5898943" y="1847497"/>
                </a:cubicBezTo>
                <a:cubicBezTo>
                  <a:pt x="5906313" y="1847422"/>
                  <a:pt x="5913759" y="1848024"/>
                  <a:pt x="5921281" y="1848851"/>
                </a:cubicBezTo>
                <a:cubicBezTo>
                  <a:pt x="5921732" y="1848626"/>
                  <a:pt x="5922108" y="1848475"/>
                  <a:pt x="5922559" y="1848250"/>
                </a:cubicBezTo>
                <a:cubicBezTo>
                  <a:pt x="5923236" y="1848250"/>
                  <a:pt x="5923913" y="1848099"/>
                  <a:pt x="5924590" y="1848024"/>
                </a:cubicBezTo>
                <a:cubicBezTo>
                  <a:pt x="5924740" y="1848024"/>
                  <a:pt x="5924891" y="1847949"/>
                  <a:pt x="5925116" y="1847949"/>
                </a:cubicBezTo>
                <a:cubicBezTo>
                  <a:pt x="5927373" y="1844865"/>
                  <a:pt x="5930456" y="1841781"/>
                  <a:pt x="5935646" y="1838622"/>
                </a:cubicBezTo>
                <a:cubicBezTo>
                  <a:pt x="5935421" y="1841480"/>
                  <a:pt x="5934744" y="1844263"/>
                  <a:pt x="5933165" y="1847121"/>
                </a:cubicBezTo>
                <a:cubicBezTo>
                  <a:pt x="5943092" y="1845692"/>
                  <a:pt x="5951893" y="1842985"/>
                  <a:pt x="5959940" y="1839299"/>
                </a:cubicBezTo>
                <a:cubicBezTo>
                  <a:pt x="5960617" y="1836140"/>
                  <a:pt x="5961444" y="1833809"/>
                  <a:pt x="5962873" y="1832605"/>
                </a:cubicBezTo>
                <a:cubicBezTo>
                  <a:pt x="5964377" y="1831402"/>
                  <a:pt x="5967011" y="1832756"/>
                  <a:pt x="5969868" y="1834034"/>
                </a:cubicBezTo>
                <a:cubicBezTo>
                  <a:pt x="5978367" y="1828845"/>
                  <a:pt x="5986114" y="1822602"/>
                  <a:pt x="5993335" y="1815758"/>
                </a:cubicBezTo>
                <a:cubicBezTo>
                  <a:pt x="6063358" y="1782890"/>
                  <a:pt x="6131952" y="1747916"/>
                  <a:pt x="6199192" y="1711212"/>
                </a:cubicBezTo>
                <a:cubicBezTo>
                  <a:pt x="6196410" y="1710535"/>
                  <a:pt x="6196033" y="1707601"/>
                  <a:pt x="6188888" y="1711061"/>
                </a:cubicBezTo>
                <a:cubicBezTo>
                  <a:pt x="6181667" y="1715800"/>
                  <a:pt x="6177756" y="1720764"/>
                  <a:pt x="6169107" y="1725728"/>
                </a:cubicBezTo>
                <a:cubicBezTo>
                  <a:pt x="6168130" y="1722494"/>
                  <a:pt x="6165873" y="1720914"/>
                  <a:pt x="6161962" y="1720839"/>
                </a:cubicBezTo>
                <a:cubicBezTo>
                  <a:pt x="6173695" y="1714070"/>
                  <a:pt x="6174221" y="1718282"/>
                  <a:pt x="6184525" y="1712866"/>
                </a:cubicBezTo>
                <a:cubicBezTo>
                  <a:pt x="6182495" y="1711061"/>
                  <a:pt x="6176102" y="1713318"/>
                  <a:pt x="6173695" y="1711813"/>
                </a:cubicBezTo>
                <a:cubicBezTo>
                  <a:pt x="6189189" y="1703540"/>
                  <a:pt x="6191971" y="1708053"/>
                  <a:pt x="6205661" y="1701660"/>
                </a:cubicBezTo>
                <a:cubicBezTo>
                  <a:pt x="6204457" y="1699704"/>
                  <a:pt x="6202426" y="1698501"/>
                  <a:pt x="6199342" y="1698275"/>
                </a:cubicBezTo>
                <a:cubicBezTo>
                  <a:pt x="6197011" y="1698651"/>
                  <a:pt x="6194679" y="1699178"/>
                  <a:pt x="6192423" y="1699629"/>
                </a:cubicBezTo>
                <a:cubicBezTo>
                  <a:pt x="6178283" y="1707752"/>
                  <a:pt x="6163316" y="1708880"/>
                  <a:pt x="6149852" y="1711889"/>
                </a:cubicBezTo>
                <a:cubicBezTo>
                  <a:pt x="6146618" y="1712942"/>
                  <a:pt x="6143460" y="1714070"/>
                  <a:pt x="6140225" y="1715123"/>
                </a:cubicBezTo>
                <a:cubicBezTo>
                  <a:pt x="6138120" y="1715800"/>
                  <a:pt x="6136089" y="1716552"/>
                  <a:pt x="6134058" y="1717229"/>
                </a:cubicBezTo>
                <a:cubicBezTo>
                  <a:pt x="6131426" y="1718582"/>
                  <a:pt x="6128868" y="1720237"/>
                  <a:pt x="6126461" y="1722268"/>
                </a:cubicBezTo>
                <a:cubicBezTo>
                  <a:pt x="6126987" y="1721140"/>
                  <a:pt x="6127740" y="1720087"/>
                  <a:pt x="6128643" y="1719109"/>
                </a:cubicBezTo>
                <a:cubicBezTo>
                  <a:pt x="6117135" y="1723095"/>
                  <a:pt x="6105703" y="1727007"/>
                  <a:pt x="6093669" y="1728736"/>
                </a:cubicBezTo>
                <a:cubicBezTo>
                  <a:pt x="6081033" y="1730617"/>
                  <a:pt x="6070879" y="1739492"/>
                  <a:pt x="6056438" y="1738288"/>
                </a:cubicBezTo>
                <a:cubicBezTo>
                  <a:pt x="6028233" y="1751526"/>
                  <a:pt x="6000103" y="1764839"/>
                  <a:pt x="5979120" y="1779279"/>
                </a:cubicBezTo>
                <a:cubicBezTo>
                  <a:pt x="5980624" y="1780859"/>
                  <a:pt x="5986866" y="1778151"/>
                  <a:pt x="5993109" y="1775444"/>
                </a:cubicBezTo>
                <a:cubicBezTo>
                  <a:pt x="5993861" y="1778903"/>
                  <a:pt x="5992357" y="1782137"/>
                  <a:pt x="5986941" y="1785823"/>
                </a:cubicBezTo>
                <a:cubicBezTo>
                  <a:pt x="5974231" y="1786124"/>
                  <a:pt x="5967687" y="1780633"/>
                  <a:pt x="5957984" y="1778001"/>
                </a:cubicBezTo>
                <a:cubicBezTo>
                  <a:pt x="5935496" y="1787026"/>
                  <a:pt x="5959339" y="1784093"/>
                  <a:pt x="5943017" y="1792066"/>
                </a:cubicBezTo>
                <a:cubicBezTo>
                  <a:pt x="5931059" y="1792592"/>
                  <a:pt x="5940460" y="1783566"/>
                  <a:pt x="5937753" y="1778602"/>
                </a:cubicBezTo>
                <a:cubicBezTo>
                  <a:pt x="5949937" y="1777550"/>
                  <a:pt x="5961444" y="1770630"/>
                  <a:pt x="5971523" y="1767170"/>
                </a:cubicBezTo>
                <a:cubicBezTo>
                  <a:pt x="5969567" y="1767772"/>
                  <a:pt x="5967687" y="1768298"/>
                  <a:pt x="5965807" y="1768825"/>
                </a:cubicBezTo>
                <a:cubicBezTo>
                  <a:pt x="5950388" y="1773638"/>
                  <a:pt x="5934292" y="1776948"/>
                  <a:pt x="5919701" y="1783717"/>
                </a:cubicBezTo>
                <a:cubicBezTo>
                  <a:pt x="5905937" y="1789960"/>
                  <a:pt x="5892850" y="1797857"/>
                  <a:pt x="5879463" y="1805077"/>
                </a:cubicBezTo>
                <a:cubicBezTo>
                  <a:pt x="5892700" y="1802144"/>
                  <a:pt x="5907065" y="1797857"/>
                  <a:pt x="5926320" y="1789207"/>
                </a:cubicBezTo>
                <a:cubicBezTo>
                  <a:pt x="5934669" y="1793570"/>
                  <a:pt x="5915189" y="1798684"/>
                  <a:pt x="5916392" y="1803122"/>
                </a:cubicBezTo>
                <a:cubicBezTo>
                  <a:pt x="5903154" y="1808236"/>
                  <a:pt x="5899544" y="1804551"/>
                  <a:pt x="5887661" y="1808537"/>
                </a:cubicBezTo>
                <a:cubicBezTo>
                  <a:pt x="5861411" y="1827942"/>
                  <a:pt x="5801617" y="1844038"/>
                  <a:pt x="5772209" y="1855545"/>
                </a:cubicBezTo>
                <a:cubicBezTo>
                  <a:pt x="5775143" y="1857576"/>
                  <a:pt x="5786800" y="1851484"/>
                  <a:pt x="5783716" y="1859005"/>
                </a:cubicBezTo>
                <a:cubicBezTo>
                  <a:pt x="5770780" y="1864496"/>
                  <a:pt x="5767094" y="1861712"/>
                  <a:pt x="5759347" y="1862540"/>
                </a:cubicBezTo>
                <a:cubicBezTo>
                  <a:pt x="5757467" y="1873295"/>
                  <a:pt x="5705871" y="1884803"/>
                  <a:pt x="5700079" y="1895258"/>
                </a:cubicBezTo>
                <a:cubicBezTo>
                  <a:pt x="5715197" y="1889015"/>
                  <a:pt x="5722643" y="1897890"/>
                  <a:pt x="5703088" y="1903606"/>
                </a:cubicBezTo>
                <a:cubicBezTo>
                  <a:pt x="5709857" y="1886533"/>
                  <a:pt x="5628026" y="1919551"/>
                  <a:pt x="5604484" y="1928652"/>
                </a:cubicBezTo>
                <a:cubicBezTo>
                  <a:pt x="5604033" y="1923914"/>
                  <a:pt x="5567405" y="1944146"/>
                  <a:pt x="5558003" y="1941814"/>
                </a:cubicBezTo>
                <a:cubicBezTo>
                  <a:pt x="5553791" y="1945124"/>
                  <a:pt x="5558755" y="1948433"/>
                  <a:pt x="5546269" y="1951893"/>
                </a:cubicBezTo>
                <a:cubicBezTo>
                  <a:pt x="5549278" y="1944296"/>
                  <a:pt x="5513401" y="1958512"/>
                  <a:pt x="5498058" y="1960016"/>
                </a:cubicBezTo>
                <a:cubicBezTo>
                  <a:pt x="5498660" y="1962347"/>
                  <a:pt x="5493170" y="1964679"/>
                  <a:pt x="5495350" y="1966860"/>
                </a:cubicBezTo>
                <a:cubicBezTo>
                  <a:pt x="5508212" y="1961821"/>
                  <a:pt x="5519945" y="1957534"/>
                  <a:pt x="5519794" y="1963626"/>
                </a:cubicBezTo>
                <a:cubicBezTo>
                  <a:pt x="5502496" y="1965807"/>
                  <a:pt x="5474968" y="1978969"/>
                  <a:pt x="5449471" y="1990176"/>
                </a:cubicBezTo>
                <a:cubicBezTo>
                  <a:pt x="5463309" y="1985889"/>
                  <a:pt x="5475720" y="1986340"/>
                  <a:pt x="5468274" y="1991380"/>
                </a:cubicBezTo>
                <a:cubicBezTo>
                  <a:pt x="5462031" y="1988296"/>
                  <a:pt x="5449169" y="1998675"/>
                  <a:pt x="5440896" y="2000931"/>
                </a:cubicBezTo>
                <a:lnTo>
                  <a:pt x="5438715" y="1994839"/>
                </a:lnTo>
                <a:cubicBezTo>
                  <a:pt x="5424199" y="2000781"/>
                  <a:pt x="5411037" y="2005896"/>
                  <a:pt x="5401861" y="2006723"/>
                </a:cubicBezTo>
                <a:cubicBezTo>
                  <a:pt x="5406975" y="2010935"/>
                  <a:pt x="5406374" y="2008979"/>
                  <a:pt x="5404944" y="2015297"/>
                </a:cubicBezTo>
                <a:cubicBezTo>
                  <a:pt x="5395092" y="2018757"/>
                  <a:pt x="5391030" y="2017553"/>
                  <a:pt x="5380200" y="2021841"/>
                </a:cubicBezTo>
                <a:cubicBezTo>
                  <a:pt x="5381704" y="2025075"/>
                  <a:pt x="5383058" y="2028234"/>
                  <a:pt x="5384487" y="2031468"/>
                </a:cubicBezTo>
                <a:cubicBezTo>
                  <a:pt x="5380125" y="2033198"/>
                  <a:pt x="5375311" y="2034326"/>
                  <a:pt x="5370723" y="2036056"/>
                </a:cubicBezTo>
                <a:cubicBezTo>
                  <a:pt x="5370347" y="2035153"/>
                  <a:pt x="5369896" y="2034251"/>
                  <a:pt x="5369444" y="2033348"/>
                </a:cubicBezTo>
                <a:cubicBezTo>
                  <a:pt x="5365909" y="2034853"/>
                  <a:pt x="5361547" y="2036282"/>
                  <a:pt x="5356583" y="2037786"/>
                </a:cubicBezTo>
                <a:cubicBezTo>
                  <a:pt x="5364104" y="2030415"/>
                  <a:pt x="5365683" y="2030716"/>
                  <a:pt x="5371174" y="2021314"/>
                </a:cubicBezTo>
                <a:cubicBezTo>
                  <a:pt x="5363428" y="2023420"/>
                  <a:pt x="5349889" y="2026128"/>
                  <a:pt x="5343796" y="2030791"/>
                </a:cubicBezTo>
                <a:cubicBezTo>
                  <a:pt x="5367188" y="2030866"/>
                  <a:pt x="5333267" y="2035605"/>
                  <a:pt x="5346880" y="2039215"/>
                </a:cubicBezTo>
                <a:cubicBezTo>
                  <a:pt x="5324467" y="2049369"/>
                  <a:pt x="5306114" y="2059748"/>
                  <a:pt x="5285807" y="2069751"/>
                </a:cubicBezTo>
                <a:cubicBezTo>
                  <a:pt x="5280166" y="2064712"/>
                  <a:pt x="5309725" y="2060350"/>
                  <a:pt x="5301226" y="2055085"/>
                </a:cubicBezTo>
                <a:cubicBezTo>
                  <a:pt x="5291975" y="2058169"/>
                  <a:pt x="5282723" y="2061327"/>
                  <a:pt x="5273623" y="2064336"/>
                </a:cubicBezTo>
                <a:cubicBezTo>
                  <a:pt x="5276255" y="2067721"/>
                  <a:pt x="5274676" y="2071030"/>
                  <a:pt x="5266778" y="2074038"/>
                </a:cubicBezTo>
                <a:cubicBezTo>
                  <a:pt x="5264973" y="2056589"/>
                  <a:pt x="5185173" y="2098859"/>
                  <a:pt x="5155839" y="2094948"/>
                </a:cubicBezTo>
                <a:cubicBezTo>
                  <a:pt x="5159074" y="2096753"/>
                  <a:pt x="5164114" y="2097054"/>
                  <a:pt x="5167422" y="2098859"/>
                </a:cubicBezTo>
                <a:cubicBezTo>
                  <a:pt x="5158247" y="2101341"/>
                  <a:pt x="5159074" y="2104199"/>
                  <a:pt x="5154786" y="2106681"/>
                </a:cubicBezTo>
                <a:cubicBezTo>
                  <a:pt x="5142677" y="2108035"/>
                  <a:pt x="5161330" y="2098934"/>
                  <a:pt x="5147792" y="2101341"/>
                </a:cubicBezTo>
                <a:cubicBezTo>
                  <a:pt x="5128462" y="2107433"/>
                  <a:pt x="5137036" y="2105929"/>
                  <a:pt x="5144407" y="2106305"/>
                </a:cubicBezTo>
                <a:cubicBezTo>
                  <a:pt x="5135532" y="2109840"/>
                  <a:pt x="5132524" y="2108862"/>
                  <a:pt x="5129741" y="2107583"/>
                </a:cubicBezTo>
                <a:cubicBezTo>
                  <a:pt x="5117481" y="2123077"/>
                  <a:pt x="5094165" y="2111269"/>
                  <a:pt x="5091984" y="2138195"/>
                </a:cubicBezTo>
                <a:cubicBezTo>
                  <a:pt x="5072353" y="2119542"/>
                  <a:pt x="5060094" y="2136616"/>
                  <a:pt x="5045126" y="2139474"/>
                </a:cubicBezTo>
                <a:cubicBezTo>
                  <a:pt x="5027677" y="2142858"/>
                  <a:pt x="5011431" y="2149552"/>
                  <a:pt x="4994659" y="2154667"/>
                </a:cubicBezTo>
                <a:cubicBezTo>
                  <a:pt x="4989770" y="2156171"/>
                  <a:pt x="4984881" y="2157675"/>
                  <a:pt x="4979692" y="2159255"/>
                </a:cubicBezTo>
                <a:cubicBezTo>
                  <a:pt x="4974803" y="2161511"/>
                  <a:pt x="4974878" y="2162714"/>
                  <a:pt x="4983603" y="2162188"/>
                </a:cubicBezTo>
                <a:cubicBezTo>
                  <a:pt x="4963144" y="2172643"/>
                  <a:pt x="4932834" y="2175877"/>
                  <a:pt x="4924184" y="2184000"/>
                </a:cubicBezTo>
                <a:cubicBezTo>
                  <a:pt x="4923207" y="2180314"/>
                  <a:pt x="4920724" y="2179035"/>
                  <a:pt x="4917189" y="2179111"/>
                </a:cubicBezTo>
                <a:cubicBezTo>
                  <a:pt x="4917114" y="2179111"/>
                  <a:pt x="4917039" y="2179186"/>
                  <a:pt x="4916963" y="2179261"/>
                </a:cubicBezTo>
                <a:cubicBezTo>
                  <a:pt x="4916963" y="2179186"/>
                  <a:pt x="4916888" y="2179186"/>
                  <a:pt x="4916888" y="2179111"/>
                </a:cubicBezTo>
                <a:cubicBezTo>
                  <a:pt x="4909442" y="2179412"/>
                  <a:pt x="4897333" y="2185203"/>
                  <a:pt x="4884095" y="2186933"/>
                </a:cubicBezTo>
                <a:cubicBezTo>
                  <a:pt x="4881990" y="2183924"/>
                  <a:pt x="4888082" y="2181593"/>
                  <a:pt x="4886503" y="2178810"/>
                </a:cubicBezTo>
                <a:cubicBezTo>
                  <a:pt x="4895453" y="2175952"/>
                  <a:pt x="4904253" y="2173244"/>
                  <a:pt x="4913203" y="2170537"/>
                </a:cubicBezTo>
                <a:cubicBezTo>
                  <a:pt x="4912903" y="2169860"/>
                  <a:pt x="4912601" y="2169183"/>
                  <a:pt x="4912300" y="2168506"/>
                </a:cubicBezTo>
                <a:cubicBezTo>
                  <a:pt x="4916888" y="2167302"/>
                  <a:pt x="4921477" y="2165573"/>
                  <a:pt x="4926140" y="2163993"/>
                </a:cubicBezTo>
                <a:cubicBezTo>
                  <a:pt x="4927043" y="2166024"/>
                  <a:pt x="4927945" y="2167979"/>
                  <a:pt x="4928923" y="2169784"/>
                </a:cubicBezTo>
                <a:cubicBezTo>
                  <a:pt x="4933737" y="2168355"/>
                  <a:pt x="4938851" y="2166400"/>
                  <a:pt x="4943138" y="2164670"/>
                </a:cubicBezTo>
                <a:cubicBezTo>
                  <a:pt x="4944341" y="2162489"/>
                  <a:pt x="4945469" y="2160383"/>
                  <a:pt x="4946598" y="2158352"/>
                </a:cubicBezTo>
                <a:cubicBezTo>
                  <a:pt x="4945620" y="2157750"/>
                  <a:pt x="4945093" y="2156848"/>
                  <a:pt x="4945319" y="2155268"/>
                </a:cubicBezTo>
                <a:cubicBezTo>
                  <a:pt x="4946673" y="2154742"/>
                  <a:pt x="4947801" y="2154441"/>
                  <a:pt x="4948854" y="2154140"/>
                </a:cubicBezTo>
                <a:cubicBezTo>
                  <a:pt x="4957203" y="2138797"/>
                  <a:pt x="4963370" y="2127440"/>
                  <a:pt x="4970215" y="2114729"/>
                </a:cubicBezTo>
                <a:cubicBezTo>
                  <a:pt x="4977661" y="2125258"/>
                  <a:pt x="4983151" y="2133005"/>
                  <a:pt x="4990672" y="2144062"/>
                </a:cubicBezTo>
                <a:cubicBezTo>
                  <a:pt x="4995034" y="2138270"/>
                  <a:pt x="4999247" y="2132554"/>
                  <a:pt x="5003910" y="2126387"/>
                </a:cubicBezTo>
                <a:cubicBezTo>
                  <a:pt x="5006617" y="2128267"/>
                  <a:pt x="5009325" y="2129771"/>
                  <a:pt x="5011957" y="2130899"/>
                </a:cubicBezTo>
                <a:cubicBezTo>
                  <a:pt x="5025571" y="2123228"/>
                  <a:pt x="5046856" y="2114653"/>
                  <a:pt x="5054152" y="2112924"/>
                </a:cubicBezTo>
                <a:cubicBezTo>
                  <a:pt x="5039410" y="2119316"/>
                  <a:pt x="5060545" y="2114729"/>
                  <a:pt x="5060621" y="2116684"/>
                </a:cubicBezTo>
                <a:cubicBezTo>
                  <a:pt x="5057537" y="2117963"/>
                  <a:pt x="5056107" y="2119241"/>
                  <a:pt x="5056935" y="2120896"/>
                </a:cubicBezTo>
                <a:cubicBezTo>
                  <a:pt x="5058063" y="2119843"/>
                  <a:pt x="5059191" y="2118865"/>
                  <a:pt x="5060244" y="2117812"/>
                </a:cubicBezTo>
                <a:cubicBezTo>
                  <a:pt x="5061523" y="2116609"/>
                  <a:pt x="5062801" y="2115481"/>
                  <a:pt x="5064080" y="2114428"/>
                </a:cubicBezTo>
                <a:cubicBezTo>
                  <a:pt x="5065885" y="2111870"/>
                  <a:pt x="5068367" y="2109389"/>
                  <a:pt x="5072579" y="2106982"/>
                </a:cubicBezTo>
                <a:cubicBezTo>
                  <a:pt x="5072880" y="2107734"/>
                  <a:pt x="5073181" y="2108260"/>
                  <a:pt x="5073482" y="2108787"/>
                </a:cubicBezTo>
                <a:cubicBezTo>
                  <a:pt x="5078295" y="2106606"/>
                  <a:pt x="5083334" y="2105477"/>
                  <a:pt x="5088524" y="2104800"/>
                </a:cubicBezTo>
                <a:cubicBezTo>
                  <a:pt x="5092285" y="2102845"/>
                  <a:pt x="5096572" y="2101190"/>
                  <a:pt x="5101461" y="2101491"/>
                </a:cubicBezTo>
                <a:cubicBezTo>
                  <a:pt x="5095369" y="2100513"/>
                  <a:pt x="5094992" y="2098859"/>
                  <a:pt x="5104244" y="2094722"/>
                </a:cubicBezTo>
                <a:cubicBezTo>
                  <a:pt x="5104168" y="2099235"/>
                  <a:pt x="5118308" y="2092466"/>
                  <a:pt x="5119738" y="2095324"/>
                </a:cubicBezTo>
                <a:cubicBezTo>
                  <a:pt x="5113119" y="2098107"/>
                  <a:pt x="5104995" y="2100814"/>
                  <a:pt x="5103115" y="2103823"/>
                </a:cubicBezTo>
                <a:cubicBezTo>
                  <a:pt x="5106726" y="2103672"/>
                  <a:pt x="5110336" y="2103597"/>
                  <a:pt x="5114022" y="2103371"/>
                </a:cubicBezTo>
                <a:cubicBezTo>
                  <a:pt x="5154411" y="2091338"/>
                  <a:pt x="5180509" y="2075317"/>
                  <a:pt x="5228119" y="2052678"/>
                </a:cubicBezTo>
                <a:cubicBezTo>
                  <a:pt x="5217063" y="2049143"/>
                  <a:pt x="5192318" y="2067721"/>
                  <a:pt x="5191190" y="2064787"/>
                </a:cubicBezTo>
                <a:cubicBezTo>
                  <a:pt x="5198335" y="2061854"/>
                  <a:pt x="5193146" y="2059823"/>
                  <a:pt x="5189535" y="2059673"/>
                </a:cubicBezTo>
                <a:cubicBezTo>
                  <a:pt x="5214581" y="2052377"/>
                  <a:pt x="5223682" y="2045157"/>
                  <a:pt x="5240755" y="2044781"/>
                </a:cubicBezTo>
                <a:cubicBezTo>
                  <a:pt x="5235340" y="2046962"/>
                  <a:pt x="5230074" y="2048917"/>
                  <a:pt x="5232782" y="2051249"/>
                </a:cubicBezTo>
                <a:cubicBezTo>
                  <a:pt x="5249028" y="2048090"/>
                  <a:pt x="5251962" y="2043427"/>
                  <a:pt x="5260987" y="2043878"/>
                </a:cubicBezTo>
                <a:cubicBezTo>
                  <a:pt x="5255346" y="2053581"/>
                  <a:pt x="5268583" y="2051099"/>
                  <a:pt x="5284679" y="2045081"/>
                </a:cubicBezTo>
                <a:cubicBezTo>
                  <a:pt x="5286635" y="2044330"/>
                  <a:pt x="5288590" y="2043577"/>
                  <a:pt x="5290621" y="2042750"/>
                </a:cubicBezTo>
                <a:cubicBezTo>
                  <a:pt x="5286109" y="2045006"/>
                  <a:pt x="5283100" y="2048165"/>
                  <a:pt x="5284228" y="2051475"/>
                </a:cubicBezTo>
                <a:cubicBezTo>
                  <a:pt x="5297240" y="2044104"/>
                  <a:pt x="5302204" y="2045834"/>
                  <a:pt x="5311079" y="2040268"/>
                </a:cubicBezTo>
                <a:cubicBezTo>
                  <a:pt x="5307243" y="2038388"/>
                  <a:pt x="5300098" y="2039140"/>
                  <a:pt x="5294156" y="2041246"/>
                </a:cubicBezTo>
                <a:cubicBezTo>
                  <a:pt x="5307619" y="2035454"/>
                  <a:pt x="5321083" y="2028610"/>
                  <a:pt x="5326347" y="2025451"/>
                </a:cubicBezTo>
                <a:cubicBezTo>
                  <a:pt x="5342818" y="2017704"/>
                  <a:pt x="5340938" y="2025150"/>
                  <a:pt x="5354853" y="2019208"/>
                </a:cubicBezTo>
                <a:cubicBezTo>
                  <a:pt x="5355078" y="2011988"/>
                  <a:pt x="5369369" y="2004015"/>
                  <a:pt x="5384411" y="2001458"/>
                </a:cubicBezTo>
                <a:cubicBezTo>
                  <a:pt x="5392309" y="2007851"/>
                  <a:pt x="5358087" y="2013342"/>
                  <a:pt x="5360118" y="2019584"/>
                </a:cubicBezTo>
                <a:cubicBezTo>
                  <a:pt x="5378470" y="2014244"/>
                  <a:pt x="5384261" y="2003714"/>
                  <a:pt x="5400582" y="2003564"/>
                </a:cubicBezTo>
                <a:cubicBezTo>
                  <a:pt x="5389451" y="2003414"/>
                  <a:pt x="5399228" y="1997848"/>
                  <a:pt x="5402086" y="1993486"/>
                </a:cubicBezTo>
                <a:cubicBezTo>
                  <a:pt x="5440521" y="1984761"/>
                  <a:pt x="5458271" y="1973329"/>
                  <a:pt x="5490086" y="1966860"/>
                </a:cubicBezTo>
                <a:cubicBezTo>
                  <a:pt x="5488807" y="1963476"/>
                  <a:pt x="5476698" y="1968891"/>
                  <a:pt x="5478427" y="1963250"/>
                </a:cubicBezTo>
                <a:cubicBezTo>
                  <a:pt x="5541832" y="1942867"/>
                  <a:pt x="5603356" y="1914286"/>
                  <a:pt x="5668867" y="1895107"/>
                </a:cubicBezTo>
                <a:cubicBezTo>
                  <a:pt x="5663451" y="1890444"/>
                  <a:pt x="5698575" y="1882095"/>
                  <a:pt x="5688121" y="1880365"/>
                </a:cubicBezTo>
                <a:cubicBezTo>
                  <a:pt x="5708578" y="1880441"/>
                  <a:pt x="5729789" y="1859757"/>
                  <a:pt x="5757242" y="1857576"/>
                </a:cubicBezTo>
                <a:cubicBezTo>
                  <a:pt x="5752654" y="1859456"/>
                  <a:pt x="5754534" y="1861036"/>
                  <a:pt x="5762356" y="1857501"/>
                </a:cubicBezTo>
                <a:cubicBezTo>
                  <a:pt x="5763785" y="1851785"/>
                  <a:pt x="5752127" y="1857651"/>
                  <a:pt x="5750848" y="1854417"/>
                </a:cubicBezTo>
                <a:cubicBezTo>
                  <a:pt x="5759047" y="1852161"/>
                  <a:pt x="5776195" y="1842082"/>
                  <a:pt x="5778226" y="1845617"/>
                </a:cubicBezTo>
                <a:cubicBezTo>
                  <a:pt x="5772886" y="1847798"/>
                  <a:pt x="5767921" y="1850130"/>
                  <a:pt x="5770554" y="1852236"/>
                </a:cubicBezTo>
                <a:cubicBezTo>
                  <a:pt x="5788756" y="1844865"/>
                  <a:pt x="5803347" y="1837494"/>
                  <a:pt x="5816434" y="1830199"/>
                </a:cubicBezTo>
                <a:cubicBezTo>
                  <a:pt x="5805678" y="1833357"/>
                  <a:pt x="5794698" y="1836215"/>
                  <a:pt x="5783716" y="1838773"/>
                </a:cubicBezTo>
                <a:cubicBezTo>
                  <a:pt x="5774014" y="1841255"/>
                  <a:pt x="5765666" y="1849378"/>
                  <a:pt x="5753781" y="1845316"/>
                </a:cubicBezTo>
                <a:lnTo>
                  <a:pt x="5739266" y="1850957"/>
                </a:lnTo>
                <a:cubicBezTo>
                  <a:pt x="5736408" y="1849603"/>
                  <a:pt x="5732346" y="1849378"/>
                  <a:pt x="5729112" y="1848250"/>
                </a:cubicBezTo>
                <a:cubicBezTo>
                  <a:pt x="5727532" y="1849603"/>
                  <a:pt x="5725953" y="1850882"/>
                  <a:pt x="5724524" y="1851860"/>
                </a:cubicBezTo>
                <a:cubicBezTo>
                  <a:pt x="5724599" y="1852161"/>
                  <a:pt x="5724674" y="1852461"/>
                  <a:pt x="5724599" y="1852837"/>
                </a:cubicBezTo>
                <a:cubicBezTo>
                  <a:pt x="5723546" y="1853289"/>
                  <a:pt x="5722418" y="1853665"/>
                  <a:pt x="5721290" y="1854116"/>
                </a:cubicBezTo>
                <a:cubicBezTo>
                  <a:pt x="5716024" y="1857726"/>
                  <a:pt x="5710760" y="1861186"/>
                  <a:pt x="5705269" y="1863969"/>
                </a:cubicBezTo>
                <a:cubicBezTo>
                  <a:pt x="5714596" y="1860133"/>
                  <a:pt x="5720387" y="1858328"/>
                  <a:pt x="5727306" y="1859757"/>
                </a:cubicBezTo>
                <a:cubicBezTo>
                  <a:pt x="5721816" y="1866000"/>
                  <a:pt x="5691205" y="1875552"/>
                  <a:pt x="5690152" y="1870137"/>
                </a:cubicBezTo>
                <a:cubicBezTo>
                  <a:pt x="5691580" y="1869535"/>
                  <a:pt x="5692784" y="1869008"/>
                  <a:pt x="5694138" y="1868482"/>
                </a:cubicBezTo>
                <a:cubicBezTo>
                  <a:pt x="5682254" y="1872167"/>
                  <a:pt x="5669092" y="1872017"/>
                  <a:pt x="5652997" y="1864119"/>
                </a:cubicBezTo>
                <a:cubicBezTo>
                  <a:pt x="5650815" y="1869460"/>
                  <a:pt x="5650064" y="1880742"/>
                  <a:pt x="5646077" y="1881193"/>
                </a:cubicBezTo>
                <a:cubicBezTo>
                  <a:pt x="5629455" y="1883825"/>
                  <a:pt x="5612005" y="1883449"/>
                  <a:pt x="5594781" y="1883750"/>
                </a:cubicBezTo>
                <a:cubicBezTo>
                  <a:pt x="5578461" y="1884126"/>
                  <a:pt x="5577934" y="1923462"/>
                  <a:pt x="5550782" y="1900372"/>
                </a:cubicBezTo>
                <a:cubicBezTo>
                  <a:pt x="5544841" y="1895558"/>
                  <a:pt x="5533032" y="1910375"/>
                  <a:pt x="5521299" y="1917220"/>
                </a:cubicBezTo>
                <a:cubicBezTo>
                  <a:pt x="5507911" y="1911203"/>
                  <a:pt x="5495501" y="1910977"/>
                  <a:pt x="5484520" y="1917145"/>
                </a:cubicBezTo>
                <a:cubicBezTo>
                  <a:pt x="5483918" y="1917972"/>
                  <a:pt x="5483316" y="1918799"/>
                  <a:pt x="5482940" y="1919476"/>
                </a:cubicBezTo>
                <a:cubicBezTo>
                  <a:pt x="5482640" y="1919175"/>
                  <a:pt x="5482414" y="1918874"/>
                  <a:pt x="5482188" y="1918574"/>
                </a:cubicBezTo>
                <a:cubicBezTo>
                  <a:pt x="5475494" y="1922936"/>
                  <a:pt x="5469477" y="1929780"/>
                  <a:pt x="5464212" y="1939257"/>
                </a:cubicBezTo>
                <a:cubicBezTo>
                  <a:pt x="5458797" y="1936399"/>
                  <a:pt x="5452855" y="1932488"/>
                  <a:pt x="5444431" y="1927975"/>
                </a:cubicBezTo>
                <a:cubicBezTo>
                  <a:pt x="5441423" y="1933842"/>
                  <a:pt x="5437437" y="1940686"/>
                  <a:pt x="5433526" y="1948433"/>
                </a:cubicBezTo>
                <a:cubicBezTo>
                  <a:pt x="5416151" y="1942867"/>
                  <a:pt x="5399154" y="1936098"/>
                  <a:pt x="5386292" y="1955127"/>
                </a:cubicBezTo>
                <a:cubicBezTo>
                  <a:pt x="5382832" y="1959790"/>
                  <a:pt x="5376063" y="1959640"/>
                  <a:pt x="5368843" y="1959113"/>
                </a:cubicBezTo>
                <a:cubicBezTo>
                  <a:pt x="5371324" y="1960542"/>
                  <a:pt x="5374258" y="1962347"/>
                  <a:pt x="5376739" y="1965958"/>
                </a:cubicBezTo>
                <a:cubicBezTo>
                  <a:pt x="5382531" y="1963852"/>
                  <a:pt x="5382305" y="1961670"/>
                  <a:pt x="5389826" y="1959489"/>
                </a:cubicBezTo>
                <a:cubicBezTo>
                  <a:pt x="5391933" y="1972275"/>
                  <a:pt x="5419385" y="1964303"/>
                  <a:pt x="5437587" y="1963927"/>
                </a:cubicBezTo>
                <a:cubicBezTo>
                  <a:pt x="5423823" y="1974381"/>
                  <a:pt x="5418634" y="1963400"/>
                  <a:pt x="5395318" y="1974758"/>
                </a:cubicBezTo>
                <a:cubicBezTo>
                  <a:pt x="5396671" y="1976563"/>
                  <a:pt x="5404795" y="1975810"/>
                  <a:pt x="5397047" y="1979872"/>
                </a:cubicBezTo>
                <a:cubicBezTo>
                  <a:pt x="5397498" y="1973855"/>
                  <a:pt x="5374258" y="1987168"/>
                  <a:pt x="5376515" y="1979571"/>
                </a:cubicBezTo>
                <a:cubicBezTo>
                  <a:pt x="5387872" y="1975735"/>
                  <a:pt x="5395017" y="1971975"/>
                  <a:pt x="5398025" y="1968289"/>
                </a:cubicBezTo>
                <a:cubicBezTo>
                  <a:pt x="5391933" y="1970245"/>
                  <a:pt x="5392835" y="1966785"/>
                  <a:pt x="5387721" y="1967988"/>
                </a:cubicBezTo>
                <a:cubicBezTo>
                  <a:pt x="5372603" y="1971599"/>
                  <a:pt x="5374484" y="1975585"/>
                  <a:pt x="5366060" y="1979195"/>
                </a:cubicBezTo>
                <a:cubicBezTo>
                  <a:pt x="5364630" y="1978292"/>
                  <a:pt x="5364781" y="1975810"/>
                  <a:pt x="5360419" y="1977390"/>
                </a:cubicBezTo>
                <a:cubicBezTo>
                  <a:pt x="5355379" y="1971373"/>
                  <a:pt x="5377191" y="1973554"/>
                  <a:pt x="5371475" y="1965882"/>
                </a:cubicBezTo>
                <a:cubicBezTo>
                  <a:pt x="5362901" y="1964604"/>
                  <a:pt x="5358914" y="1961369"/>
                  <a:pt x="5355379" y="1958662"/>
                </a:cubicBezTo>
                <a:cubicBezTo>
                  <a:pt x="5354026" y="1958812"/>
                  <a:pt x="5352747" y="1958963"/>
                  <a:pt x="5351543" y="1959264"/>
                </a:cubicBezTo>
                <a:cubicBezTo>
                  <a:pt x="5346128" y="1960768"/>
                  <a:pt x="5340788" y="1962423"/>
                  <a:pt x="5335448" y="1964002"/>
                </a:cubicBezTo>
                <a:cubicBezTo>
                  <a:pt x="5337554" y="1964754"/>
                  <a:pt x="5343571" y="1962423"/>
                  <a:pt x="5345075" y="1963626"/>
                </a:cubicBezTo>
                <a:cubicBezTo>
                  <a:pt x="5334545" y="1966710"/>
                  <a:pt x="5328077" y="1969944"/>
                  <a:pt x="5328002" y="1973253"/>
                </a:cubicBezTo>
                <a:cubicBezTo>
                  <a:pt x="5336651" y="1969417"/>
                  <a:pt x="5352973" y="1969643"/>
                  <a:pt x="5343571" y="1973704"/>
                </a:cubicBezTo>
                <a:cubicBezTo>
                  <a:pt x="5340337" y="1970470"/>
                  <a:pt x="5318675" y="1982655"/>
                  <a:pt x="5318977" y="1976412"/>
                </a:cubicBezTo>
                <a:cubicBezTo>
                  <a:pt x="5328829" y="1972952"/>
                  <a:pt x="5324993" y="1969117"/>
                  <a:pt x="5330634" y="1965431"/>
                </a:cubicBezTo>
                <a:cubicBezTo>
                  <a:pt x="5323564" y="1967537"/>
                  <a:pt x="5316569" y="1969643"/>
                  <a:pt x="5309500" y="1971824"/>
                </a:cubicBezTo>
                <a:cubicBezTo>
                  <a:pt x="5299346" y="1977465"/>
                  <a:pt x="5283927" y="1980399"/>
                  <a:pt x="5265951" y="1985438"/>
                </a:cubicBezTo>
                <a:cubicBezTo>
                  <a:pt x="5266628" y="1987920"/>
                  <a:pt x="5269412" y="1988296"/>
                  <a:pt x="5272269" y="1988822"/>
                </a:cubicBezTo>
                <a:cubicBezTo>
                  <a:pt x="5262717" y="1993109"/>
                  <a:pt x="5225336" y="2010634"/>
                  <a:pt x="5221275" y="2003940"/>
                </a:cubicBezTo>
                <a:cubicBezTo>
                  <a:pt x="5220748" y="1999954"/>
                  <a:pt x="5233610" y="2002285"/>
                  <a:pt x="5244290" y="1996494"/>
                </a:cubicBezTo>
                <a:cubicBezTo>
                  <a:pt x="5241131" y="1994388"/>
                  <a:pt x="5245268" y="1992508"/>
                  <a:pt x="5249405" y="1990552"/>
                </a:cubicBezTo>
                <a:cubicBezTo>
                  <a:pt x="5245493" y="1991756"/>
                  <a:pt x="5241582" y="1993034"/>
                  <a:pt x="5237671" y="1994238"/>
                </a:cubicBezTo>
                <a:cubicBezTo>
                  <a:pt x="5229849" y="1996569"/>
                  <a:pt x="5222178" y="1999202"/>
                  <a:pt x="5214355" y="2001759"/>
                </a:cubicBezTo>
                <a:cubicBezTo>
                  <a:pt x="5210896" y="2004843"/>
                  <a:pt x="5209617" y="2008002"/>
                  <a:pt x="5208790" y="2011913"/>
                </a:cubicBezTo>
                <a:cubicBezTo>
                  <a:pt x="5165693" y="2025977"/>
                  <a:pt x="5145987" y="2037861"/>
                  <a:pt x="5086945" y="2058921"/>
                </a:cubicBezTo>
                <a:cubicBezTo>
                  <a:pt x="5079198" y="2057116"/>
                  <a:pt x="5096572" y="2048842"/>
                  <a:pt x="5084538" y="2052151"/>
                </a:cubicBezTo>
                <a:cubicBezTo>
                  <a:pt x="5070247" y="2060124"/>
                  <a:pt x="5063930" y="2057868"/>
                  <a:pt x="5043321" y="2065690"/>
                </a:cubicBezTo>
                <a:cubicBezTo>
                  <a:pt x="5049188" y="2066442"/>
                  <a:pt x="5049488" y="2068097"/>
                  <a:pt x="5040313" y="2072083"/>
                </a:cubicBezTo>
                <a:cubicBezTo>
                  <a:pt x="5023089" y="2071406"/>
                  <a:pt x="5019780" y="2084944"/>
                  <a:pt x="5011281" y="2077348"/>
                </a:cubicBezTo>
                <a:cubicBezTo>
                  <a:pt x="4999773" y="2081635"/>
                  <a:pt x="5000074" y="2086749"/>
                  <a:pt x="4995637" y="2091413"/>
                </a:cubicBezTo>
                <a:cubicBezTo>
                  <a:pt x="4990146" y="2090660"/>
                  <a:pt x="4988943" y="2086524"/>
                  <a:pt x="4983452" y="2085922"/>
                </a:cubicBezTo>
                <a:cubicBezTo>
                  <a:pt x="5001428" y="2078551"/>
                  <a:pt x="5021735" y="2068247"/>
                  <a:pt x="5017223" y="2064486"/>
                </a:cubicBezTo>
                <a:cubicBezTo>
                  <a:pt x="5027451" y="2063433"/>
                  <a:pt x="5058590" y="2055987"/>
                  <a:pt x="5063779" y="2051249"/>
                </a:cubicBezTo>
                <a:cubicBezTo>
                  <a:pt x="5055205" y="2049369"/>
                  <a:pt x="5021886" y="2058319"/>
                  <a:pt x="4997892" y="2067871"/>
                </a:cubicBezTo>
                <a:lnTo>
                  <a:pt x="4995827" y="2061673"/>
                </a:lnTo>
                <a:lnTo>
                  <a:pt x="5000065" y="2060754"/>
                </a:lnTo>
                <a:cubicBezTo>
                  <a:pt x="5010999" y="2060388"/>
                  <a:pt x="5023615" y="2059297"/>
                  <a:pt x="5038132" y="2050346"/>
                </a:cubicBezTo>
                <a:cubicBezTo>
                  <a:pt x="5014139" y="2059447"/>
                  <a:pt x="5032190" y="2047187"/>
                  <a:pt x="5021961" y="2047940"/>
                </a:cubicBezTo>
                <a:cubicBezTo>
                  <a:pt x="5026549" y="2046586"/>
                  <a:pt x="5031889" y="2044405"/>
                  <a:pt x="5037379" y="2041847"/>
                </a:cubicBezTo>
                <a:cubicBezTo>
                  <a:pt x="5027451" y="2044856"/>
                  <a:pt x="5017598" y="2047864"/>
                  <a:pt x="5007670" y="2051023"/>
                </a:cubicBezTo>
                <a:cubicBezTo>
                  <a:pt x="4992477" y="2055762"/>
                  <a:pt x="4977209" y="2060425"/>
                  <a:pt x="4961791" y="2065389"/>
                </a:cubicBezTo>
                <a:cubicBezTo>
                  <a:pt x="4959835" y="2063208"/>
                  <a:pt x="4957578" y="2060951"/>
                  <a:pt x="4955323" y="2058770"/>
                </a:cubicBezTo>
                <a:cubicBezTo>
                  <a:pt x="4960662" y="2053881"/>
                  <a:pt x="4965852" y="2048842"/>
                  <a:pt x="4971117" y="2044179"/>
                </a:cubicBezTo>
                <a:cubicBezTo>
                  <a:pt x="4968259" y="2041622"/>
                  <a:pt x="4965476" y="2039140"/>
                  <a:pt x="4962467" y="2036883"/>
                </a:cubicBezTo>
                <a:cubicBezTo>
                  <a:pt x="4990597" y="2028234"/>
                  <a:pt x="5018200" y="2017779"/>
                  <a:pt x="5046856" y="2011236"/>
                </a:cubicBezTo>
                <a:cubicBezTo>
                  <a:pt x="5066788" y="2006497"/>
                  <a:pt x="5084764" y="1994087"/>
                  <a:pt x="5104920" y="1992884"/>
                </a:cubicBezTo>
                <a:cubicBezTo>
                  <a:pt x="5104920" y="1992809"/>
                  <a:pt x="5104920" y="1992733"/>
                  <a:pt x="5104920" y="1992658"/>
                </a:cubicBezTo>
                <a:cubicBezTo>
                  <a:pt x="5123197" y="1989725"/>
                  <a:pt x="5103190" y="1985137"/>
                  <a:pt x="5121468" y="1981752"/>
                </a:cubicBezTo>
                <a:cubicBezTo>
                  <a:pt x="5126581" y="1985889"/>
                  <a:pt x="5118911" y="1989499"/>
                  <a:pt x="5120414" y="1993410"/>
                </a:cubicBezTo>
                <a:cubicBezTo>
                  <a:pt x="5128612" y="1990176"/>
                  <a:pt x="5138992" y="1984535"/>
                  <a:pt x="5145084" y="1984911"/>
                </a:cubicBezTo>
                <a:cubicBezTo>
                  <a:pt x="5149221" y="1981677"/>
                  <a:pt x="5153358" y="1978819"/>
                  <a:pt x="5157795" y="1976939"/>
                </a:cubicBezTo>
                <a:cubicBezTo>
                  <a:pt x="5164564" y="1973930"/>
                  <a:pt x="5171635" y="1969944"/>
                  <a:pt x="5178780" y="1967311"/>
                </a:cubicBezTo>
                <a:cubicBezTo>
                  <a:pt x="5159976" y="1967763"/>
                  <a:pt x="5186301" y="1941062"/>
                  <a:pt x="5206383" y="1946778"/>
                </a:cubicBezTo>
                <a:cubicBezTo>
                  <a:pt x="5205706" y="1949486"/>
                  <a:pt x="5181261" y="1952570"/>
                  <a:pt x="5179908" y="1959038"/>
                </a:cubicBezTo>
                <a:cubicBezTo>
                  <a:pt x="5185022" y="1960843"/>
                  <a:pt x="5192769" y="1960392"/>
                  <a:pt x="5196605" y="1963099"/>
                </a:cubicBezTo>
                <a:cubicBezTo>
                  <a:pt x="5194800" y="1963701"/>
                  <a:pt x="5193146" y="1964228"/>
                  <a:pt x="5191565" y="1964754"/>
                </a:cubicBezTo>
                <a:cubicBezTo>
                  <a:pt x="5194348" y="1964679"/>
                  <a:pt x="5197131" y="1964980"/>
                  <a:pt x="5199914" y="1965882"/>
                </a:cubicBezTo>
                <a:cubicBezTo>
                  <a:pt x="5219169" y="1972426"/>
                  <a:pt x="5223380" y="1950088"/>
                  <a:pt x="5238950" y="1950163"/>
                </a:cubicBezTo>
                <a:cubicBezTo>
                  <a:pt x="5253917" y="1950388"/>
                  <a:pt x="5267305" y="1942491"/>
                  <a:pt x="5281370" y="1938204"/>
                </a:cubicBezTo>
                <a:cubicBezTo>
                  <a:pt x="5289342" y="1935647"/>
                  <a:pt x="5297841" y="1933917"/>
                  <a:pt x="5305814" y="1931059"/>
                </a:cubicBezTo>
                <a:cubicBezTo>
                  <a:pt x="5309950" y="1928126"/>
                  <a:pt x="5289643" y="1934970"/>
                  <a:pt x="5301377" y="1927449"/>
                </a:cubicBezTo>
                <a:cubicBezTo>
                  <a:pt x="5265500" y="1938655"/>
                  <a:pt x="5238724" y="1952194"/>
                  <a:pt x="5213302" y="1952194"/>
                </a:cubicBezTo>
                <a:cubicBezTo>
                  <a:pt x="5248878" y="1939934"/>
                  <a:pt x="5195101" y="1946402"/>
                  <a:pt x="5218868" y="1939031"/>
                </a:cubicBezTo>
                <a:cubicBezTo>
                  <a:pt x="5239476" y="1943018"/>
                  <a:pt x="5269862" y="1929705"/>
                  <a:pt x="5291975" y="1915339"/>
                </a:cubicBezTo>
                <a:cubicBezTo>
                  <a:pt x="5293404" y="1917145"/>
                  <a:pt x="5292952" y="1920454"/>
                  <a:pt x="5298444" y="1918950"/>
                </a:cubicBezTo>
                <a:cubicBezTo>
                  <a:pt x="5310477" y="1907818"/>
                  <a:pt x="5278361" y="1919401"/>
                  <a:pt x="5268057" y="1920002"/>
                </a:cubicBezTo>
                <a:cubicBezTo>
                  <a:pt x="5283476" y="1911955"/>
                  <a:pt x="5298067" y="1903907"/>
                  <a:pt x="5315591" y="1895859"/>
                </a:cubicBezTo>
                <a:cubicBezTo>
                  <a:pt x="5310703" y="1894806"/>
                  <a:pt x="5306867" y="1892926"/>
                  <a:pt x="5295585" y="1897138"/>
                </a:cubicBezTo>
                <a:cubicBezTo>
                  <a:pt x="5279339" y="1904434"/>
                  <a:pt x="5285131" y="1904810"/>
                  <a:pt x="5264447" y="1909698"/>
                </a:cubicBezTo>
                <a:cubicBezTo>
                  <a:pt x="5265199" y="1912256"/>
                  <a:pt x="5268057" y="1912782"/>
                  <a:pt x="5270765" y="1913233"/>
                </a:cubicBezTo>
                <a:cubicBezTo>
                  <a:pt x="5257753" y="1918273"/>
                  <a:pt x="5255647" y="1914286"/>
                  <a:pt x="5242409" y="1919326"/>
                </a:cubicBezTo>
                <a:lnTo>
                  <a:pt x="5245569" y="1927825"/>
                </a:lnTo>
                <a:cubicBezTo>
                  <a:pt x="5231504" y="1925493"/>
                  <a:pt x="5210670" y="1929028"/>
                  <a:pt x="5186602" y="1934368"/>
                </a:cubicBezTo>
                <a:cubicBezTo>
                  <a:pt x="5215032" y="1921883"/>
                  <a:pt x="5241582" y="1895558"/>
                  <a:pt x="5268734" y="1893001"/>
                </a:cubicBezTo>
                <a:cubicBezTo>
                  <a:pt x="5269261" y="1889541"/>
                  <a:pt x="5278587" y="1877808"/>
                  <a:pt x="5268960" y="1879688"/>
                </a:cubicBezTo>
                <a:cubicBezTo>
                  <a:pt x="5251811" y="1890143"/>
                  <a:pt x="5252413" y="1892023"/>
                  <a:pt x="5228872" y="1895408"/>
                </a:cubicBezTo>
                <a:cubicBezTo>
                  <a:pt x="5229849" y="1897589"/>
                  <a:pt x="5235640" y="1895859"/>
                  <a:pt x="5235114" y="1899018"/>
                </a:cubicBezTo>
                <a:cubicBezTo>
                  <a:pt x="5198787" y="1911579"/>
                  <a:pt x="5224358" y="1916618"/>
                  <a:pt x="5184871" y="1929479"/>
                </a:cubicBezTo>
                <a:cubicBezTo>
                  <a:pt x="5175997" y="1929103"/>
                  <a:pt x="5170657" y="1926095"/>
                  <a:pt x="5158999" y="1928351"/>
                </a:cubicBezTo>
                <a:cubicBezTo>
                  <a:pt x="5169829" y="1923763"/>
                  <a:pt x="5156968" y="1920078"/>
                  <a:pt x="5151477" y="1921431"/>
                </a:cubicBezTo>
                <a:cubicBezTo>
                  <a:pt x="5143956" y="1927524"/>
                  <a:pt x="5136435" y="1931360"/>
                  <a:pt x="5141775" y="1922635"/>
                </a:cubicBezTo>
                <a:cubicBezTo>
                  <a:pt x="5125228" y="1932563"/>
                  <a:pt x="5088524" y="1941589"/>
                  <a:pt x="5080551" y="1951818"/>
                </a:cubicBezTo>
                <a:cubicBezTo>
                  <a:pt x="5081830" y="1955954"/>
                  <a:pt x="5090179" y="1954224"/>
                  <a:pt x="5088600" y="1960542"/>
                </a:cubicBezTo>
                <a:cubicBezTo>
                  <a:pt x="5114472" y="1957233"/>
                  <a:pt x="5155012" y="1940310"/>
                  <a:pt x="5185323" y="1930984"/>
                </a:cubicBezTo>
                <a:cubicBezTo>
                  <a:pt x="5185849" y="1934293"/>
                  <a:pt x="5184345" y="1937527"/>
                  <a:pt x="5178629" y="1940686"/>
                </a:cubicBezTo>
                <a:cubicBezTo>
                  <a:pt x="5178253" y="1936775"/>
                  <a:pt x="5172988" y="1936474"/>
                  <a:pt x="5163136" y="1940160"/>
                </a:cubicBezTo>
                <a:cubicBezTo>
                  <a:pt x="5160503" y="1945500"/>
                  <a:pt x="5160728" y="1946026"/>
                  <a:pt x="5166068" y="1948583"/>
                </a:cubicBezTo>
                <a:cubicBezTo>
                  <a:pt x="5154712" y="1952043"/>
                  <a:pt x="5143730" y="1955503"/>
                  <a:pt x="5144333" y="1959264"/>
                </a:cubicBezTo>
                <a:cubicBezTo>
                  <a:pt x="5150500" y="1957383"/>
                  <a:pt x="5156517" y="1955503"/>
                  <a:pt x="5162684" y="1953322"/>
                </a:cubicBezTo>
                <a:cubicBezTo>
                  <a:pt x="5166821" y="1961369"/>
                  <a:pt x="5132749" y="1976638"/>
                  <a:pt x="5120339" y="1978443"/>
                </a:cubicBezTo>
                <a:cubicBezTo>
                  <a:pt x="5126581" y="1975134"/>
                  <a:pt x="5130568" y="1972200"/>
                  <a:pt x="5132298" y="1968891"/>
                </a:cubicBezTo>
                <a:cubicBezTo>
                  <a:pt x="5125679" y="1970545"/>
                  <a:pt x="5123574" y="1968665"/>
                  <a:pt x="5117406" y="1970094"/>
                </a:cubicBezTo>
                <a:cubicBezTo>
                  <a:pt x="5100032" y="1977014"/>
                  <a:pt x="5113796" y="1977916"/>
                  <a:pt x="5106500" y="1982805"/>
                </a:cubicBezTo>
                <a:cubicBezTo>
                  <a:pt x="5095519" y="1981376"/>
                  <a:pt x="5103868" y="1988070"/>
                  <a:pt x="5098527" y="1989274"/>
                </a:cubicBezTo>
                <a:cubicBezTo>
                  <a:pt x="5093714" y="1988070"/>
                  <a:pt x="5089803" y="1986115"/>
                  <a:pt x="5078596" y="1990251"/>
                </a:cubicBezTo>
                <a:cubicBezTo>
                  <a:pt x="5078596" y="1992959"/>
                  <a:pt x="5082282" y="1995967"/>
                  <a:pt x="5076265" y="1998525"/>
                </a:cubicBezTo>
                <a:cubicBezTo>
                  <a:pt x="5028429" y="1999502"/>
                  <a:pt x="5007821" y="2031769"/>
                  <a:pt x="4951411" y="2035981"/>
                </a:cubicBezTo>
                <a:cubicBezTo>
                  <a:pt x="4950884" y="2040870"/>
                  <a:pt x="4938475" y="2045307"/>
                  <a:pt x="4930427" y="2049820"/>
                </a:cubicBezTo>
                <a:cubicBezTo>
                  <a:pt x="4929524" y="2043201"/>
                  <a:pt x="4938400" y="2036883"/>
                  <a:pt x="4939227" y="2030340"/>
                </a:cubicBezTo>
                <a:cubicBezTo>
                  <a:pt x="4959384" y="2024473"/>
                  <a:pt x="5002857" y="2012665"/>
                  <a:pt x="5010830" y="2000856"/>
                </a:cubicBezTo>
                <a:cubicBezTo>
                  <a:pt x="5001127" y="2003940"/>
                  <a:pt x="4981045" y="2006196"/>
                  <a:pt x="4974501" y="2014094"/>
                </a:cubicBezTo>
                <a:cubicBezTo>
                  <a:pt x="4972847" y="2011913"/>
                  <a:pt x="4973975" y="2007249"/>
                  <a:pt x="4967657" y="2008829"/>
                </a:cubicBezTo>
                <a:cubicBezTo>
                  <a:pt x="4918919" y="2027632"/>
                  <a:pt x="4848896" y="2041697"/>
                  <a:pt x="4808507" y="2060575"/>
                </a:cubicBezTo>
                <a:cubicBezTo>
                  <a:pt x="4814749" y="2057191"/>
                  <a:pt x="4806024" y="2053205"/>
                  <a:pt x="4813170" y="2049970"/>
                </a:cubicBezTo>
                <a:cubicBezTo>
                  <a:pt x="4832349" y="2051550"/>
                  <a:pt x="4854763" y="2042299"/>
                  <a:pt x="4868075" y="2031393"/>
                </a:cubicBezTo>
                <a:cubicBezTo>
                  <a:pt x="4899891" y="2027707"/>
                  <a:pt x="4949682" y="2009055"/>
                  <a:pt x="4980218" y="2001082"/>
                </a:cubicBezTo>
                <a:cubicBezTo>
                  <a:pt x="4978563" y="1991380"/>
                  <a:pt x="5019329" y="1975585"/>
                  <a:pt x="5010453" y="1970771"/>
                </a:cubicBezTo>
                <a:cubicBezTo>
                  <a:pt x="5022487" y="1965657"/>
                  <a:pt x="5047608" y="1961144"/>
                  <a:pt x="5051144" y="1955729"/>
                </a:cubicBezTo>
                <a:cubicBezTo>
                  <a:pt x="5038206" y="1959564"/>
                  <a:pt x="5036326" y="1954600"/>
                  <a:pt x="5025947" y="1956481"/>
                </a:cubicBezTo>
                <a:cubicBezTo>
                  <a:pt x="5036552" y="1951216"/>
                  <a:pt x="5044374" y="1946101"/>
                  <a:pt x="5061222" y="1941062"/>
                </a:cubicBezTo>
                <a:cubicBezTo>
                  <a:pt x="5059342" y="1937151"/>
                  <a:pt x="5050692" y="1938655"/>
                  <a:pt x="5063479" y="1932789"/>
                </a:cubicBezTo>
                <a:cubicBezTo>
                  <a:pt x="5101085" y="1921131"/>
                  <a:pt x="5146062" y="1908871"/>
                  <a:pt x="5179381" y="1885856"/>
                </a:cubicBezTo>
                <a:cubicBezTo>
                  <a:pt x="5169755" y="1878184"/>
                  <a:pt x="5139067" y="1894731"/>
                  <a:pt x="5122144" y="1897063"/>
                </a:cubicBezTo>
                <a:cubicBezTo>
                  <a:pt x="5138240" y="1888112"/>
                  <a:pt x="5100558" y="1904434"/>
                  <a:pt x="5102664" y="1899469"/>
                </a:cubicBezTo>
                <a:cubicBezTo>
                  <a:pt x="5115075" y="1895107"/>
                  <a:pt x="5109734" y="1885405"/>
                  <a:pt x="5098527" y="1887511"/>
                </a:cubicBezTo>
                <a:cubicBezTo>
                  <a:pt x="5089201" y="1892174"/>
                  <a:pt x="5083711" y="1896987"/>
                  <a:pt x="5088298" y="1902252"/>
                </a:cubicBezTo>
                <a:cubicBezTo>
                  <a:pt x="5076715" y="1905787"/>
                  <a:pt x="5064757" y="1909698"/>
                  <a:pt x="5063779" y="1904584"/>
                </a:cubicBezTo>
                <a:cubicBezTo>
                  <a:pt x="5090855" y="1899093"/>
                  <a:pt x="5065509" y="1894054"/>
                  <a:pt x="5074460" y="1891723"/>
                </a:cubicBezTo>
                <a:cubicBezTo>
                  <a:pt x="5077919" y="1893227"/>
                  <a:pt x="5083034" y="1893528"/>
                  <a:pt x="5089953" y="1892399"/>
                </a:cubicBezTo>
                <a:cubicBezTo>
                  <a:pt x="5087848" y="1882170"/>
                  <a:pt x="5114097" y="1883449"/>
                  <a:pt x="5122521" y="1883599"/>
                </a:cubicBezTo>
                <a:cubicBezTo>
                  <a:pt x="5134780" y="1874047"/>
                  <a:pt x="5189084" y="1868557"/>
                  <a:pt x="5206984" y="1849754"/>
                </a:cubicBezTo>
                <a:cubicBezTo>
                  <a:pt x="5193295" y="1852311"/>
                  <a:pt x="5181788" y="1854643"/>
                  <a:pt x="5170356" y="1860735"/>
                </a:cubicBezTo>
                <a:cubicBezTo>
                  <a:pt x="5169904" y="1860434"/>
                  <a:pt x="5169378" y="1860208"/>
                  <a:pt x="5168926" y="1859907"/>
                </a:cubicBezTo>
                <a:cubicBezTo>
                  <a:pt x="5156216" y="1864646"/>
                  <a:pt x="5143204" y="1868407"/>
                  <a:pt x="5128537" y="1867429"/>
                </a:cubicBezTo>
                <a:cubicBezTo>
                  <a:pt x="5115902" y="1868707"/>
                  <a:pt x="5100709" y="1868031"/>
                  <a:pt x="5094842" y="1877507"/>
                </a:cubicBezTo>
                <a:cubicBezTo>
                  <a:pt x="5102815" y="1874950"/>
                  <a:pt x="5123273" y="1873295"/>
                  <a:pt x="5114849" y="1876906"/>
                </a:cubicBezTo>
                <a:cubicBezTo>
                  <a:pt x="5106500" y="1877883"/>
                  <a:pt x="5098152" y="1878335"/>
                  <a:pt x="5089803" y="1878711"/>
                </a:cubicBezTo>
                <a:cubicBezTo>
                  <a:pt x="5086569" y="1882246"/>
                  <a:pt x="5083409" y="1885856"/>
                  <a:pt x="5080251" y="1888338"/>
                </a:cubicBezTo>
                <a:cubicBezTo>
                  <a:pt x="5076415" y="1885254"/>
                  <a:pt x="5072880" y="1882471"/>
                  <a:pt x="5069495" y="1879764"/>
                </a:cubicBezTo>
                <a:cubicBezTo>
                  <a:pt x="5060846" y="1880365"/>
                  <a:pt x="5052346" y="1881343"/>
                  <a:pt x="5044224" y="1883223"/>
                </a:cubicBezTo>
                <a:cubicBezTo>
                  <a:pt x="5035649" y="1890218"/>
                  <a:pt x="5025044" y="1890594"/>
                  <a:pt x="5012032" y="1883148"/>
                </a:cubicBezTo>
                <a:cubicBezTo>
                  <a:pt x="5010002" y="1883599"/>
                  <a:pt x="5008047" y="1883976"/>
                  <a:pt x="5006091" y="1884427"/>
                </a:cubicBezTo>
                <a:cubicBezTo>
                  <a:pt x="4995034" y="1901275"/>
                  <a:pt x="4979014" y="1906088"/>
                  <a:pt x="4962618" y="1909849"/>
                </a:cubicBezTo>
                <a:cubicBezTo>
                  <a:pt x="4963219" y="1909999"/>
                  <a:pt x="4963822" y="1910225"/>
                  <a:pt x="4964273" y="1910526"/>
                </a:cubicBezTo>
                <a:cubicBezTo>
                  <a:pt x="4946673" y="1914286"/>
                  <a:pt x="4950884" y="1918950"/>
                  <a:pt x="4943213" y="1922861"/>
                </a:cubicBezTo>
                <a:cubicBezTo>
                  <a:pt x="4940731" y="1920980"/>
                  <a:pt x="4917792" y="1924290"/>
                  <a:pt x="4915008" y="1929555"/>
                </a:cubicBezTo>
                <a:cubicBezTo>
                  <a:pt x="4914933" y="1933917"/>
                  <a:pt x="4928923" y="1927298"/>
                  <a:pt x="4930653" y="1930457"/>
                </a:cubicBezTo>
                <a:cubicBezTo>
                  <a:pt x="4927043" y="1931811"/>
                  <a:pt x="4921552" y="1933240"/>
                  <a:pt x="4922003" y="1934970"/>
                </a:cubicBezTo>
                <a:cubicBezTo>
                  <a:pt x="4925688" y="1934293"/>
                  <a:pt x="4931028" y="1932187"/>
                  <a:pt x="4931706" y="1933842"/>
                </a:cubicBezTo>
                <a:cubicBezTo>
                  <a:pt x="4911247" y="1940611"/>
                  <a:pt x="4881463" y="1937978"/>
                  <a:pt x="4871310" y="1950313"/>
                </a:cubicBezTo>
                <a:cubicBezTo>
                  <a:pt x="4887856" y="1943394"/>
                  <a:pt x="4882215" y="1953096"/>
                  <a:pt x="4891993" y="1951517"/>
                </a:cubicBezTo>
                <a:cubicBezTo>
                  <a:pt x="4911774" y="1940987"/>
                  <a:pt x="4947951" y="1936399"/>
                  <a:pt x="4957578" y="1935271"/>
                </a:cubicBezTo>
                <a:cubicBezTo>
                  <a:pt x="4927719" y="1942341"/>
                  <a:pt x="4937422" y="1951742"/>
                  <a:pt x="4920123" y="1959715"/>
                </a:cubicBezTo>
                <a:cubicBezTo>
                  <a:pt x="4938400" y="1956782"/>
                  <a:pt x="4927493" y="1952269"/>
                  <a:pt x="4942010" y="1949260"/>
                </a:cubicBezTo>
                <a:cubicBezTo>
                  <a:pt x="4949230" y="1958060"/>
                  <a:pt x="4936444" y="1965506"/>
                  <a:pt x="4924786" y="1973329"/>
                </a:cubicBezTo>
                <a:cubicBezTo>
                  <a:pt x="4936820" y="1968289"/>
                  <a:pt x="4934864" y="1974005"/>
                  <a:pt x="4940355" y="1974080"/>
                </a:cubicBezTo>
                <a:cubicBezTo>
                  <a:pt x="4929148" y="1980399"/>
                  <a:pt x="4902448" y="1985814"/>
                  <a:pt x="4920047" y="1989499"/>
                </a:cubicBezTo>
                <a:cubicBezTo>
                  <a:pt x="4906284" y="1994087"/>
                  <a:pt x="4883569" y="1998525"/>
                  <a:pt x="4884321" y="2004091"/>
                </a:cubicBezTo>
                <a:cubicBezTo>
                  <a:pt x="4894400" y="2004843"/>
                  <a:pt x="4922529" y="1991756"/>
                  <a:pt x="4923507" y="1999653"/>
                </a:cubicBezTo>
                <a:cubicBezTo>
                  <a:pt x="4835659" y="2004316"/>
                  <a:pt x="4820616" y="2059823"/>
                  <a:pt x="4737656" y="2068322"/>
                </a:cubicBezTo>
                <a:cubicBezTo>
                  <a:pt x="4745253" y="2073662"/>
                  <a:pt x="4733745" y="2077573"/>
                  <a:pt x="4725698" y="2081785"/>
                </a:cubicBezTo>
                <a:cubicBezTo>
                  <a:pt x="4726450" y="2081635"/>
                  <a:pt x="4727202" y="2081484"/>
                  <a:pt x="4727804" y="2081184"/>
                </a:cubicBezTo>
                <a:cubicBezTo>
                  <a:pt x="4728405" y="2082838"/>
                  <a:pt x="4728931" y="2084343"/>
                  <a:pt x="4729458" y="2085922"/>
                </a:cubicBezTo>
                <a:cubicBezTo>
                  <a:pt x="4738408" y="2088103"/>
                  <a:pt x="4749089" y="2088931"/>
                  <a:pt x="4759994" y="2089758"/>
                </a:cubicBezTo>
                <a:cubicBezTo>
                  <a:pt x="4767741" y="2084042"/>
                  <a:pt x="4771653" y="2086373"/>
                  <a:pt x="4783236" y="2083064"/>
                </a:cubicBezTo>
                <a:cubicBezTo>
                  <a:pt x="4788575" y="2080056"/>
                  <a:pt x="4788350" y="2078476"/>
                  <a:pt x="4787899" y="2077273"/>
                </a:cubicBezTo>
                <a:cubicBezTo>
                  <a:pt x="4786394" y="2073587"/>
                  <a:pt x="4784664" y="2069977"/>
                  <a:pt x="4783311" y="2066292"/>
                </a:cubicBezTo>
                <a:cubicBezTo>
                  <a:pt x="4787824" y="2064787"/>
                  <a:pt x="4792562" y="2063433"/>
                  <a:pt x="4797150" y="2062004"/>
                </a:cubicBezTo>
                <a:cubicBezTo>
                  <a:pt x="4797977" y="2063960"/>
                  <a:pt x="4799030" y="2065916"/>
                  <a:pt x="4799857" y="2067946"/>
                </a:cubicBezTo>
                <a:cubicBezTo>
                  <a:pt x="4797977" y="2069300"/>
                  <a:pt x="4796097" y="2070729"/>
                  <a:pt x="4794292" y="2072158"/>
                </a:cubicBezTo>
                <a:cubicBezTo>
                  <a:pt x="4794442" y="2072158"/>
                  <a:pt x="4794593" y="2072083"/>
                  <a:pt x="4794818" y="2072008"/>
                </a:cubicBezTo>
                <a:cubicBezTo>
                  <a:pt x="4796172" y="2074941"/>
                  <a:pt x="4795571" y="2077498"/>
                  <a:pt x="4792411" y="2080206"/>
                </a:cubicBezTo>
                <a:cubicBezTo>
                  <a:pt x="4805724" y="2076746"/>
                  <a:pt x="4813095" y="2073813"/>
                  <a:pt x="4824302" y="2069225"/>
                </a:cubicBezTo>
                <a:cubicBezTo>
                  <a:pt x="4827386" y="2066743"/>
                  <a:pt x="4830544" y="2064261"/>
                  <a:pt x="4833628" y="2062004"/>
                </a:cubicBezTo>
                <a:cubicBezTo>
                  <a:pt x="4834004" y="2062982"/>
                  <a:pt x="4834455" y="2063960"/>
                  <a:pt x="4834907" y="2064938"/>
                </a:cubicBezTo>
                <a:cubicBezTo>
                  <a:pt x="4839570" y="2063057"/>
                  <a:pt x="4844985" y="2061027"/>
                  <a:pt x="4851453" y="2058620"/>
                </a:cubicBezTo>
                <a:cubicBezTo>
                  <a:pt x="4861005" y="2061929"/>
                  <a:pt x="4873867" y="2058018"/>
                  <a:pt x="4869279" y="2066216"/>
                </a:cubicBezTo>
                <a:cubicBezTo>
                  <a:pt x="4836938" y="2073738"/>
                  <a:pt x="4827009" y="2083891"/>
                  <a:pt x="4794141" y="2085320"/>
                </a:cubicBezTo>
                <a:cubicBezTo>
                  <a:pt x="4798729" y="2085320"/>
                  <a:pt x="4798880" y="2088254"/>
                  <a:pt x="4796623" y="2091638"/>
                </a:cubicBezTo>
                <a:cubicBezTo>
                  <a:pt x="4797751" y="2094797"/>
                  <a:pt x="4798804" y="2097956"/>
                  <a:pt x="4799857" y="2101190"/>
                </a:cubicBezTo>
                <a:cubicBezTo>
                  <a:pt x="4799030" y="2101566"/>
                  <a:pt x="4798128" y="2101642"/>
                  <a:pt x="4797225" y="2102168"/>
                </a:cubicBezTo>
                <a:cubicBezTo>
                  <a:pt x="4796247" y="2099460"/>
                  <a:pt x="4795420" y="2096903"/>
                  <a:pt x="4794518" y="2094271"/>
                </a:cubicBezTo>
                <a:cubicBezTo>
                  <a:pt x="4789629" y="2099385"/>
                  <a:pt x="4780528" y="2104199"/>
                  <a:pt x="4773683" y="2100589"/>
                </a:cubicBezTo>
                <a:cubicBezTo>
                  <a:pt x="4780528" y="2098483"/>
                  <a:pt x="4791057" y="2096377"/>
                  <a:pt x="4791735" y="2093443"/>
                </a:cubicBezTo>
                <a:cubicBezTo>
                  <a:pt x="4790155" y="2091262"/>
                  <a:pt x="4791358" y="2086674"/>
                  <a:pt x="4784815" y="2088178"/>
                </a:cubicBezTo>
                <a:cubicBezTo>
                  <a:pt x="4766538" y="2095399"/>
                  <a:pt x="4750743" y="2092240"/>
                  <a:pt x="4753300" y="2100814"/>
                </a:cubicBezTo>
                <a:cubicBezTo>
                  <a:pt x="4758716" y="2096753"/>
                  <a:pt x="4769923" y="2093669"/>
                  <a:pt x="4772480" y="2097204"/>
                </a:cubicBezTo>
                <a:cubicBezTo>
                  <a:pt x="4756009" y="2101867"/>
                  <a:pt x="4774059" y="2100137"/>
                  <a:pt x="4760145" y="2106154"/>
                </a:cubicBezTo>
                <a:cubicBezTo>
                  <a:pt x="4747058" y="2105101"/>
                  <a:pt x="4709527" y="2115255"/>
                  <a:pt x="4699147" y="2123228"/>
                </a:cubicBezTo>
                <a:lnTo>
                  <a:pt x="4700877" y="2128568"/>
                </a:lnTo>
                <a:cubicBezTo>
                  <a:pt x="4710806" y="2123754"/>
                  <a:pt x="4720057" y="2124130"/>
                  <a:pt x="4725321" y="2125108"/>
                </a:cubicBezTo>
                <a:cubicBezTo>
                  <a:pt x="4692679" y="2139323"/>
                  <a:pt x="4671544" y="2129320"/>
                  <a:pt x="4664399" y="2125635"/>
                </a:cubicBezTo>
                <a:cubicBezTo>
                  <a:pt x="4651312" y="2128793"/>
                  <a:pt x="4662142" y="2133381"/>
                  <a:pt x="4652591" y="2136540"/>
                </a:cubicBezTo>
                <a:cubicBezTo>
                  <a:pt x="4648153" y="2129395"/>
                  <a:pt x="4624762" y="2135939"/>
                  <a:pt x="4611449" y="2135187"/>
                </a:cubicBezTo>
                <a:cubicBezTo>
                  <a:pt x="4619121" y="2133757"/>
                  <a:pt x="4625063" y="2124506"/>
                  <a:pt x="4613856" y="2127139"/>
                </a:cubicBezTo>
                <a:cubicBezTo>
                  <a:pt x="4610096" y="2128643"/>
                  <a:pt x="4605883" y="2130147"/>
                  <a:pt x="4601295" y="2131727"/>
                </a:cubicBezTo>
                <a:cubicBezTo>
                  <a:pt x="4591818" y="2136841"/>
                  <a:pt x="4582793" y="2141730"/>
                  <a:pt x="4573918" y="2146544"/>
                </a:cubicBezTo>
                <a:cubicBezTo>
                  <a:pt x="4571887" y="2144889"/>
                  <a:pt x="4570007" y="2143460"/>
                  <a:pt x="4568202" y="2142031"/>
                </a:cubicBezTo>
                <a:cubicBezTo>
                  <a:pt x="4564817" y="2143084"/>
                  <a:pt x="4561507" y="2144062"/>
                  <a:pt x="4558199" y="2145039"/>
                </a:cubicBezTo>
                <a:cubicBezTo>
                  <a:pt x="4537891" y="2151132"/>
                  <a:pt x="4518110" y="2156923"/>
                  <a:pt x="4508107" y="2163241"/>
                </a:cubicBezTo>
                <a:cubicBezTo>
                  <a:pt x="4513071" y="2165196"/>
                  <a:pt x="4525406" y="2164369"/>
                  <a:pt x="4510137" y="2170085"/>
                </a:cubicBezTo>
                <a:cubicBezTo>
                  <a:pt x="4504647" y="2158954"/>
                  <a:pt x="4471027" y="2183774"/>
                  <a:pt x="4457639" y="2181819"/>
                </a:cubicBezTo>
                <a:cubicBezTo>
                  <a:pt x="4452449" y="2177230"/>
                  <a:pt x="4476292" y="2174899"/>
                  <a:pt x="4469222" y="2169860"/>
                </a:cubicBezTo>
                <a:cubicBezTo>
                  <a:pt x="4446131" y="2177606"/>
                  <a:pt x="4450268" y="2166475"/>
                  <a:pt x="4433646" y="2169935"/>
                </a:cubicBezTo>
                <a:cubicBezTo>
                  <a:pt x="4416197" y="2181141"/>
                  <a:pt x="4355124" y="2195658"/>
                  <a:pt x="4335042" y="2197387"/>
                </a:cubicBezTo>
                <a:cubicBezTo>
                  <a:pt x="4341210" y="2189415"/>
                  <a:pt x="4361818" y="2192348"/>
                  <a:pt x="4366556" y="2183548"/>
                </a:cubicBezTo>
                <a:cubicBezTo>
                  <a:pt x="4357530" y="2182495"/>
                  <a:pt x="4358057" y="2174598"/>
                  <a:pt x="4348355" y="2173846"/>
                </a:cubicBezTo>
                <a:cubicBezTo>
                  <a:pt x="4340683" y="2178208"/>
                  <a:pt x="4315185" y="2181819"/>
                  <a:pt x="4304881" y="2181442"/>
                </a:cubicBezTo>
                <a:cubicBezTo>
                  <a:pt x="4322406" y="2175350"/>
                  <a:pt x="4327371" y="2170988"/>
                  <a:pt x="4307664" y="2173395"/>
                </a:cubicBezTo>
                <a:cubicBezTo>
                  <a:pt x="4339028" y="2162263"/>
                  <a:pt x="4361442" y="2160383"/>
                  <a:pt x="4391376" y="2152335"/>
                </a:cubicBezTo>
                <a:cubicBezTo>
                  <a:pt x="4390699" y="2150455"/>
                  <a:pt x="4390249" y="2148574"/>
                  <a:pt x="4389496" y="2146920"/>
                </a:cubicBezTo>
                <a:cubicBezTo>
                  <a:pt x="4397845" y="2143987"/>
                  <a:pt x="4406344" y="2141429"/>
                  <a:pt x="4414768" y="2138872"/>
                </a:cubicBezTo>
                <a:cubicBezTo>
                  <a:pt x="4414842" y="2139173"/>
                  <a:pt x="4414993" y="2139474"/>
                  <a:pt x="4415068" y="2139774"/>
                </a:cubicBezTo>
                <a:cubicBezTo>
                  <a:pt x="4429133" y="2135111"/>
                  <a:pt x="4472230" y="2130598"/>
                  <a:pt x="4465085" y="2123228"/>
                </a:cubicBezTo>
                <a:cubicBezTo>
                  <a:pt x="4472907" y="2121272"/>
                  <a:pt x="4480729" y="2119166"/>
                  <a:pt x="4488551" y="2117135"/>
                </a:cubicBezTo>
                <a:cubicBezTo>
                  <a:pt x="4490206" y="2129546"/>
                  <a:pt x="4550151" y="2107057"/>
                  <a:pt x="4529843" y="2102695"/>
                </a:cubicBezTo>
                <a:cubicBezTo>
                  <a:pt x="4551129" y="2094948"/>
                  <a:pt x="4586403" y="2088028"/>
                  <a:pt x="4583094" y="2078476"/>
                </a:cubicBezTo>
                <a:lnTo>
                  <a:pt x="4548924" y="2087156"/>
                </a:lnTo>
                <a:lnTo>
                  <a:pt x="4555998" y="2083149"/>
                </a:lnTo>
                <a:cubicBezTo>
                  <a:pt x="4561151" y="2081316"/>
                  <a:pt x="4566510" y="2079492"/>
                  <a:pt x="4567450" y="2077423"/>
                </a:cubicBezTo>
                <a:cubicBezTo>
                  <a:pt x="4561733" y="2073211"/>
                  <a:pt x="4573091" y="2070052"/>
                  <a:pt x="4574068" y="2066292"/>
                </a:cubicBezTo>
                <a:cubicBezTo>
                  <a:pt x="4550527" y="2067495"/>
                  <a:pt x="4528941" y="2081108"/>
                  <a:pt x="4509836" y="2087803"/>
                </a:cubicBezTo>
                <a:cubicBezTo>
                  <a:pt x="4505399" y="2082162"/>
                  <a:pt x="4536462" y="2078927"/>
                  <a:pt x="4535710" y="2073286"/>
                </a:cubicBezTo>
                <a:cubicBezTo>
                  <a:pt x="4534807" y="2070579"/>
                  <a:pt x="4522548" y="2075994"/>
                  <a:pt x="4520743" y="2073888"/>
                </a:cubicBezTo>
                <a:cubicBezTo>
                  <a:pt x="4524277" y="2068623"/>
                  <a:pt x="4554212" y="2065464"/>
                  <a:pt x="4556920" y="2060199"/>
                </a:cubicBezTo>
                <a:cubicBezTo>
                  <a:pt x="4544961" y="2060951"/>
                  <a:pt x="4525331" y="2067721"/>
                  <a:pt x="4522096" y="2062381"/>
                </a:cubicBezTo>
                <a:cubicBezTo>
                  <a:pt x="4506753" y="2069225"/>
                  <a:pt x="4494719" y="2075468"/>
                  <a:pt x="4482609" y="2082312"/>
                </a:cubicBezTo>
                <a:cubicBezTo>
                  <a:pt x="4490206" y="2073587"/>
                  <a:pt x="4457038" y="2081334"/>
                  <a:pt x="4449290" y="2072534"/>
                </a:cubicBezTo>
                <a:cubicBezTo>
                  <a:pt x="4473961" y="2072835"/>
                  <a:pt x="4509461" y="2072459"/>
                  <a:pt x="4524654" y="2054333"/>
                </a:cubicBezTo>
                <a:cubicBezTo>
                  <a:pt x="4535183" y="2052377"/>
                  <a:pt x="4548420" y="2049293"/>
                  <a:pt x="4560981" y="2045608"/>
                </a:cubicBezTo>
                <a:cubicBezTo>
                  <a:pt x="4568578" y="2041020"/>
                  <a:pt x="4575498" y="2035905"/>
                  <a:pt x="4581665" y="2031318"/>
                </a:cubicBezTo>
                <a:cubicBezTo>
                  <a:pt x="4576024" y="2031393"/>
                  <a:pt x="4571135" y="2030941"/>
                  <a:pt x="4567525" y="2029513"/>
                </a:cubicBezTo>
                <a:cubicBezTo>
                  <a:pt x="4571812" y="2023571"/>
                  <a:pt x="4584523" y="2022743"/>
                  <a:pt x="4596783" y="2021164"/>
                </a:cubicBezTo>
                <a:cubicBezTo>
                  <a:pt x="4597836" y="2020562"/>
                  <a:pt x="4598964" y="2019960"/>
                  <a:pt x="4599942" y="2019509"/>
                </a:cubicBezTo>
                <a:lnTo>
                  <a:pt x="4600167" y="2020713"/>
                </a:lnTo>
                <a:cubicBezTo>
                  <a:pt x="4607313" y="2019659"/>
                  <a:pt x="4614007" y="2018231"/>
                  <a:pt x="4618519" y="2015072"/>
                </a:cubicBezTo>
                <a:cubicBezTo>
                  <a:pt x="4612954" y="2016576"/>
                  <a:pt x="4607388" y="2017629"/>
                  <a:pt x="4608215" y="2014244"/>
                </a:cubicBezTo>
                <a:cubicBezTo>
                  <a:pt x="4621678" y="2010107"/>
                  <a:pt x="4625213" y="2012966"/>
                  <a:pt x="4633110" y="2012890"/>
                </a:cubicBezTo>
                <a:cubicBezTo>
                  <a:pt x="4641309" y="2009431"/>
                  <a:pt x="4653569" y="1998073"/>
                  <a:pt x="4638526" y="1998374"/>
                </a:cubicBezTo>
                <a:cubicBezTo>
                  <a:pt x="4583244" y="2021088"/>
                  <a:pt x="4530370" y="2030565"/>
                  <a:pt x="4474863" y="2056815"/>
                </a:cubicBezTo>
                <a:cubicBezTo>
                  <a:pt x="4512694" y="2050497"/>
                  <a:pt x="4547218" y="2025977"/>
                  <a:pt x="4568503" y="2032822"/>
                </a:cubicBezTo>
                <a:cubicBezTo>
                  <a:pt x="4545262" y="2034476"/>
                  <a:pt x="4540223" y="2046360"/>
                  <a:pt x="4526233" y="2042900"/>
                </a:cubicBezTo>
                <a:cubicBezTo>
                  <a:pt x="4507430" y="2051249"/>
                  <a:pt x="4507053" y="2059748"/>
                  <a:pt x="4486370" y="2061177"/>
                </a:cubicBezTo>
                <a:cubicBezTo>
                  <a:pt x="4503218" y="2058394"/>
                  <a:pt x="4489755" y="2055536"/>
                  <a:pt x="4484791" y="2056138"/>
                </a:cubicBezTo>
                <a:cubicBezTo>
                  <a:pt x="4470575" y="2062080"/>
                  <a:pt x="4472080" y="2061553"/>
                  <a:pt x="4452901" y="2068097"/>
                </a:cubicBezTo>
                <a:cubicBezTo>
                  <a:pt x="4446658" y="2060049"/>
                  <a:pt x="4406644" y="2075768"/>
                  <a:pt x="4401831" y="2066743"/>
                </a:cubicBezTo>
                <a:cubicBezTo>
                  <a:pt x="4450494" y="2064261"/>
                  <a:pt x="4495245" y="2039967"/>
                  <a:pt x="4529542" y="2021766"/>
                </a:cubicBezTo>
                <a:cubicBezTo>
                  <a:pt x="4543231" y="2020713"/>
                  <a:pt x="4523676" y="2031017"/>
                  <a:pt x="4536838" y="2028986"/>
                </a:cubicBezTo>
                <a:cubicBezTo>
                  <a:pt x="4543231" y="2026053"/>
                  <a:pt x="4547293" y="2023044"/>
                  <a:pt x="4549173" y="2019885"/>
                </a:cubicBezTo>
                <a:cubicBezTo>
                  <a:pt x="4532852" y="2015448"/>
                  <a:pt x="4549775" y="2012740"/>
                  <a:pt x="4558274" y="2000856"/>
                </a:cubicBezTo>
                <a:cubicBezTo>
                  <a:pt x="4531273" y="2005444"/>
                  <a:pt x="4545562" y="2013041"/>
                  <a:pt x="4528490" y="2018456"/>
                </a:cubicBezTo>
                <a:cubicBezTo>
                  <a:pt x="4516455" y="2020713"/>
                  <a:pt x="4496073" y="2018757"/>
                  <a:pt x="4489755" y="2023721"/>
                </a:cubicBezTo>
                <a:cubicBezTo>
                  <a:pt x="4490507" y="2025977"/>
                  <a:pt x="4498329" y="2022969"/>
                  <a:pt x="4500059" y="2024548"/>
                </a:cubicBezTo>
                <a:cubicBezTo>
                  <a:pt x="4493440" y="2027331"/>
                  <a:pt x="4489303" y="2030490"/>
                  <a:pt x="4482460" y="2032897"/>
                </a:cubicBezTo>
                <a:cubicBezTo>
                  <a:pt x="4482460" y="2028760"/>
                  <a:pt x="4479300" y="2026955"/>
                  <a:pt x="4470877" y="2028535"/>
                </a:cubicBezTo>
                <a:cubicBezTo>
                  <a:pt x="4470500" y="2037936"/>
                  <a:pt x="4461926" y="2046360"/>
                  <a:pt x="4438234" y="2053731"/>
                </a:cubicBezTo>
                <a:cubicBezTo>
                  <a:pt x="4435526" y="2051324"/>
                  <a:pt x="4443800" y="2047639"/>
                  <a:pt x="4436654" y="2048466"/>
                </a:cubicBezTo>
                <a:cubicBezTo>
                  <a:pt x="4421913" y="2056439"/>
                  <a:pt x="4395212" y="2063433"/>
                  <a:pt x="4382952" y="2071557"/>
                </a:cubicBezTo>
                <a:cubicBezTo>
                  <a:pt x="4372498" y="2068397"/>
                  <a:pt x="4361667" y="2077423"/>
                  <a:pt x="4344443" y="2077874"/>
                </a:cubicBezTo>
                <a:cubicBezTo>
                  <a:pt x="4347904" y="2085396"/>
                  <a:pt x="4302550" y="2088404"/>
                  <a:pt x="4304355" y="2095700"/>
                </a:cubicBezTo>
                <a:cubicBezTo>
                  <a:pt x="4302927" y="2094647"/>
                  <a:pt x="4299843" y="2094722"/>
                  <a:pt x="4294502" y="2096452"/>
                </a:cubicBezTo>
                <a:cubicBezTo>
                  <a:pt x="4282769" y="2081710"/>
                  <a:pt x="4355199" y="2074565"/>
                  <a:pt x="4364827" y="2061704"/>
                </a:cubicBezTo>
                <a:cubicBezTo>
                  <a:pt x="4338802" y="2069676"/>
                  <a:pt x="4346248" y="2062757"/>
                  <a:pt x="4358583" y="2057792"/>
                </a:cubicBezTo>
                <a:cubicBezTo>
                  <a:pt x="4331808" y="2058770"/>
                  <a:pt x="4308642" y="2073813"/>
                  <a:pt x="4294202" y="2080582"/>
                </a:cubicBezTo>
                <a:cubicBezTo>
                  <a:pt x="4297511" y="2081785"/>
                  <a:pt x="4298790" y="2084268"/>
                  <a:pt x="4298263" y="2086749"/>
                </a:cubicBezTo>
                <a:cubicBezTo>
                  <a:pt x="4286605" y="2091037"/>
                  <a:pt x="4285251" y="2086825"/>
                  <a:pt x="4282769" y="2083590"/>
                </a:cubicBezTo>
                <a:cubicBezTo>
                  <a:pt x="4281641" y="2083365"/>
                  <a:pt x="4280663" y="2082989"/>
                  <a:pt x="4279986" y="2082086"/>
                </a:cubicBezTo>
                <a:cubicBezTo>
                  <a:pt x="4268403" y="2085772"/>
                  <a:pt x="4240801" y="2102168"/>
                  <a:pt x="4243959" y="2096527"/>
                </a:cubicBezTo>
                <a:cubicBezTo>
                  <a:pt x="4264944" y="2088404"/>
                  <a:pt x="4247644" y="2094120"/>
                  <a:pt x="4246065" y="2086825"/>
                </a:cubicBezTo>
                <a:cubicBezTo>
                  <a:pt x="4249826" y="2082462"/>
                  <a:pt x="4276752" y="2082913"/>
                  <a:pt x="4283220" y="2075618"/>
                </a:cubicBezTo>
                <a:cubicBezTo>
                  <a:pt x="4282093" y="2073437"/>
                  <a:pt x="4249225" y="2083440"/>
                  <a:pt x="4263440" y="2077122"/>
                </a:cubicBezTo>
                <a:cubicBezTo>
                  <a:pt x="4284424" y="2072835"/>
                  <a:pt x="4282468" y="2071857"/>
                  <a:pt x="4297210" y="2071932"/>
                </a:cubicBezTo>
                <a:cubicBezTo>
                  <a:pt x="4303528" y="2068172"/>
                  <a:pt x="4302625" y="2063734"/>
                  <a:pt x="4308717" y="2060049"/>
                </a:cubicBezTo>
                <a:cubicBezTo>
                  <a:pt x="4316540" y="2059222"/>
                  <a:pt x="4310071" y="2068397"/>
                  <a:pt x="4324813" y="2062982"/>
                </a:cubicBezTo>
                <a:cubicBezTo>
                  <a:pt x="4325490" y="2043201"/>
                  <a:pt x="4389947" y="2037184"/>
                  <a:pt x="4413188" y="2021690"/>
                </a:cubicBezTo>
                <a:cubicBezTo>
                  <a:pt x="4407923" y="2022593"/>
                  <a:pt x="4402809" y="2023721"/>
                  <a:pt x="4397619" y="2024774"/>
                </a:cubicBezTo>
                <a:cubicBezTo>
                  <a:pt x="4395814" y="2025300"/>
                  <a:pt x="4394159" y="2025827"/>
                  <a:pt x="4392655" y="2026278"/>
                </a:cubicBezTo>
                <a:cubicBezTo>
                  <a:pt x="4395137" y="2027181"/>
                  <a:pt x="4397995" y="2026955"/>
                  <a:pt x="4387917" y="2030039"/>
                </a:cubicBezTo>
                <a:cubicBezTo>
                  <a:pt x="4384908" y="2029888"/>
                  <a:pt x="4384608" y="2028986"/>
                  <a:pt x="4384983" y="2027407"/>
                </a:cubicBezTo>
                <a:cubicBezTo>
                  <a:pt x="4381674" y="2028083"/>
                  <a:pt x="4378440" y="2028911"/>
                  <a:pt x="4375206" y="2029663"/>
                </a:cubicBezTo>
                <a:cubicBezTo>
                  <a:pt x="4375431" y="2030264"/>
                  <a:pt x="4375732" y="2030791"/>
                  <a:pt x="4375958" y="2031393"/>
                </a:cubicBezTo>
                <a:cubicBezTo>
                  <a:pt x="4371370" y="2032972"/>
                  <a:pt x="4366556" y="2033950"/>
                  <a:pt x="4361893" y="2035680"/>
                </a:cubicBezTo>
                <a:cubicBezTo>
                  <a:pt x="4361592" y="2034777"/>
                  <a:pt x="4361141" y="2033950"/>
                  <a:pt x="4360765" y="2033123"/>
                </a:cubicBezTo>
                <a:cubicBezTo>
                  <a:pt x="4315036" y="2044705"/>
                  <a:pt x="4274120" y="2058620"/>
                  <a:pt x="4240123" y="2066667"/>
                </a:cubicBezTo>
                <a:cubicBezTo>
                  <a:pt x="4244937" y="2065464"/>
                  <a:pt x="4245012" y="2062080"/>
                  <a:pt x="4238996" y="2063057"/>
                </a:cubicBezTo>
                <a:lnTo>
                  <a:pt x="4224856" y="2066517"/>
                </a:lnTo>
                <a:cubicBezTo>
                  <a:pt x="4227563" y="2070278"/>
                  <a:pt x="4226058" y="2073211"/>
                  <a:pt x="4222674" y="2076144"/>
                </a:cubicBezTo>
                <a:cubicBezTo>
                  <a:pt x="4202968" y="2076821"/>
                  <a:pt x="4203720" y="2084794"/>
                  <a:pt x="4186496" y="2090435"/>
                </a:cubicBezTo>
                <a:cubicBezTo>
                  <a:pt x="4149417" y="2094948"/>
                  <a:pt x="4059913" y="2121046"/>
                  <a:pt x="4032010" y="2132629"/>
                </a:cubicBezTo>
                <a:cubicBezTo>
                  <a:pt x="4009069" y="2139097"/>
                  <a:pt x="3926185" y="2154366"/>
                  <a:pt x="3906179" y="2170988"/>
                </a:cubicBezTo>
                <a:cubicBezTo>
                  <a:pt x="3904674" y="2168656"/>
                  <a:pt x="3906104" y="2164444"/>
                  <a:pt x="3899560" y="2165272"/>
                </a:cubicBezTo>
                <a:cubicBezTo>
                  <a:pt x="3888052" y="2169333"/>
                  <a:pt x="3864812" y="2176779"/>
                  <a:pt x="3844428" y="2183022"/>
                </a:cubicBezTo>
                <a:cubicBezTo>
                  <a:pt x="3824046" y="2189265"/>
                  <a:pt x="3806522" y="2194605"/>
                  <a:pt x="3806522" y="2194605"/>
                </a:cubicBezTo>
                <a:cubicBezTo>
                  <a:pt x="3802986" y="2193176"/>
                  <a:pt x="3808101" y="2187384"/>
                  <a:pt x="3799903" y="2188813"/>
                </a:cubicBezTo>
                <a:cubicBezTo>
                  <a:pt x="3790802" y="2192649"/>
                  <a:pt x="3790726" y="2197613"/>
                  <a:pt x="3782980" y="2201374"/>
                </a:cubicBezTo>
                <a:cubicBezTo>
                  <a:pt x="3769179" y="2198478"/>
                  <a:pt x="3755923" y="2202916"/>
                  <a:pt x="3741924" y="2207983"/>
                </a:cubicBezTo>
                <a:lnTo>
                  <a:pt x="3728505" y="2211046"/>
                </a:lnTo>
                <a:lnTo>
                  <a:pt x="3729043" y="2210898"/>
                </a:lnTo>
                <a:cubicBezTo>
                  <a:pt x="3733377" y="2209629"/>
                  <a:pt x="3737100" y="2208256"/>
                  <a:pt x="3738830" y="2206563"/>
                </a:cubicBezTo>
                <a:cubicBezTo>
                  <a:pt x="3718598" y="2210775"/>
                  <a:pt x="3738153" y="2203931"/>
                  <a:pt x="3737476" y="2201524"/>
                </a:cubicBezTo>
                <a:cubicBezTo>
                  <a:pt x="3729804" y="2200847"/>
                  <a:pt x="3724840" y="2201825"/>
                  <a:pt x="3718221" y="2205285"/>
                </a:cubicBezTo>
                <a:cubicBezTo>
                  <a:pt x="3714311" y="2192123"/>
                  <a:pt x="3768614" y="2193702"/>
                  <a:pt x="3789824" y="2189265"/>
                </a:cubicBezTo>
                <a:cubicBezTo>
                  <a:pt x="3812990" y="2184000"/>
                  <a:pt x="3798323" y="2174072"/>
                  <a:pt x="3824723" y="2169108"/>
                </a:cubicBezTo>
                <a:cubicBezTo>
                  <a:pt x="3827130" y="2172266"/>
                  <a:pt x="3819232" y="2173846"/>
                  <a:pt x="3816675" y="2176253"/>
                </a:cubicBezTo>
                <a:cubicBezTo>
                  <a:pt x="3838712" y="2173846"/>
                  <a:pt x="3866692" y="2171214"/>
                  <a:pt x="3878124" y="2161135"/>
                </a:cubicBezTo>
                <a:cubicBezTo>
                  <a:pt x="3861125" y="2163767"/>
                  <a:pt x="3871957" y="2154968"/>
                  <a:pt x="3885796" y="2152260"/>
                </a:cubicBezTo>
                <a:cubicBezTo>
                  <a:pt x="3896024" y="2154215"/>
                  <a:pt x="3903321" y="2150304"/>
                  <a:pt x="3920544" y="2150154"/>
                </a:cubicBezTo>
                <a:cubicBezTo>
                  <a:pt x="3905201" y="2144964"/>
                  <a:pt x="3948824" y="2142332"/>
                  <a:pt x="3927238" y="2137744"/>
                </a:cubicBezTo>
                <a:cubicBezTo>
                  <a:pt x="3952134" y="2132554"/>
                  <a:pt x="3937241" y="2140677"/>
                  <a:pt x="3953036" y="2139474"/>
                </a:cubicBezTo>
                <a:cubicBezTo>
                  <a:pt x="3963265" y="2129621"/>
                  <a:pt x="3953412" y="2140677"/>
                  <a:pt x="3972516" y="2136916"/>
                </a:cubicBezTo>
                <a:cubicBezTo>
                  <a:pt x="3974171" y="2132930"/>
                  <a:pt x="3985980" y="2130448"/>
                  <a:pt x="3975299" y="2129094"/>
                </a:cubicBezTo>
                <a:cubicBezTo>
                  <a:pt x="4001548" y="2122024"/>
                  <a:pt x="4018697" y="2123980"/>
                  <a:pt x="4037124" y="2115255"/>
                </a:cubicBezTo>
                <a:cubicBezTo>
                  <a:pt x="4042539" y="2116459"/>
                  <a:pt x="4046299" y="2118489"/>
                  <a:pt x="4053069" y="2118489"/>
                </a:cubicBezTo>
                <a:cubicBezTo>
                  <a:pt x="4071572" y="2111795"/>
                  <a:pt x="4089999" y="2105026"/>
                  <a:pt x="4118279" y="2099235"/>
                </a:cubicBezTo>
                <a:cubicBezTo>
                  <a:pt x="4111886" y="2087201"/>
                  <a:pt x="4182886" y="2070804"/>
                  <a:pt x="4201539" y="2056063"/>
                </a:cubicBezTo>
                <a:cubicBezTo>
                  <a:pt x="4202893" y="2057792"/>
                  <a:pt x="4202141" y="2061027"/>
                  <a:pt x="4207707" y="2059974"/>
                </a:cubicBezTo>
                <a:cubicBezTo>
                  <a:pt x="4219967" y="2056589"/>
                  <a:pt x="4214776" y="2047789"/>
                  <a:pt x="4229819" y="2049143"/>
                </a:cubicBezTo>
                <a:cubicBezTo>
                  <a:pt x="4235084" y="2054257"/>
                  <a:pt x="4211166" y="2056063"/>
                  <a:pt x="4218086" y="2061177"/>
                </a:cubicBezTo>
                <a:cubicBezTo>
                  <a:pt x="4244034" y="2056965"/>
                  <a:pt x="4287733" y="2049895"/>
                  <a:pt x="4312403" y="2038914"/>
                </a:cubicBezTo>
                <a:cubicBezTo>
                  <a:pt x="4297511" y="2045157"/>
                  <a:pt x="4283822" y="2039967"/>
                  <a:pt x="4291645" y="2037109"/>
                </a:cubicBezTo>
                <a:cubicBezTo>
                  <a:pt x="4300293" y="2036733"/>
                  <a:pt x="4307289" y="2037711"/>
                  <a:pt x="4316991" y="2036658"/>
                </a:cubicBezTo>
                <a:cubicBezTo>
                  <a:pt x="4315938" y="2033724"/>
                  <a:pt x="4314960" y="2030866"/>
                  <a:pt x="4313907" y="2027933"/>
                </a:cubicBezTo>
                <a:cubicBezTo>
                  <a:pt x="4303001" y="2031092"/>
                  <a:pt x="4292998" y="2033499"/>
                  <a:pt x="4284951" y="2034100"/>
                </a:cubicBezTo>
                <a:cubicBezTo>
                  <a:pt x="4282168" y="2035304"/>
                  <a:pt x="4280663" y="2035830"/>
                  <a:pt x="4282769" y="2034176"/>
                </a:cubicBezTo>
                <a:cubicBezTo>
                  <a:pt x="4280137" y="2034251"/>
                  <a:pt x="4277654" y="2034176"/>
                  <a:pt x="4275549" y="2033799"/>
                </a:cubicBezTo>
                <a:cubicBezTo>
                  <a:pt x="4279760" y="2033048"/>
                  <a:pt x="4283973" y="2032070"/>
                  <a:pt x="4288260" y="2030941"/>
                </a:cubicBezTo>
                <a:cubicBezTo>
                  <a:pt x="4291344" y="2028535"/>
                  <a:pt x="4280814" y="2029663"/>
                  <a:pt x="4283446" y="2025977"/>
                </a:cubicBezTo>
                <a:cubicBezTo>
                  <a:pt x="4293299" y="2022292"/>
                  <a:pt x="4294202" y="2026053"/>
                  <a:pt x="4296157" y="2028760"/>
                </a:cubicBezTo>
                <a:cubicBezTo>
                  <a:pt x="4312553" y="2023947"/>
                  <a:pt x="4329928" y="2017629"/>
                  <a:pt x="4348279" y="2011988"/>
                </a:cubicBezTo>
                <a:cubicBezTo>
                  <a:pt x="4352115" y="2009581"/>
                  <a:pt x="4357381" y="2006723"/>
                  <a:pt x="4366331" y="2002586"/>
                </a:cubicBezTo>
                <a:cubicBezTo>
                  <a:pt x="4367082" y="1997246"/>
                  <a:pt x="4337374" y="2007099"/>
                  <a:pt x="4352717" y="1996118"/>
                </a:cubicBezTo>
                <a:cubicBezTo>
                  <a:pt x="4360840" y="1999502"/>
                  <a:pt x="4400402" y="1988145"/>
                  <a:pt x="4370242" y="2001308"/>
                </a:cubicBezTo>
                <a:cubicBezTo>
                  <a:pt x="4391752" y="1992884"/>
                  <a:pt x="4402132" y="1991079"/>
                  <a:pt x="4410480" y="1991079"/>
                </a:cubicBezTo>
                <a:cubicBezTo>
                  <a:pt x="4408074" y="1990326"/>
                  <a:pt x="4404990" y="1988446"/>
                  <a:pt x="4400327" y="1985362"/>
                </a:cubicBezTo>
                <a:cubicBezTo>
                  <a:pt x="4406870" y="1983482"/>
                  <a:pt x="4414542" y="1981000"/>
                  <a:pt x="4423944" y="1977992"/>
                </a:cubicBezTo>
                <a:cubicBezTo>
                  <a:pt x="4419205" y="1986040"/>
                  <a:pt x="4416723" y="1990026"/>
                  <a:pt x="4413866" y="1991079"/>
                </a:cubicBezTo>
                <a:cubicBezTo>
                  <a:pt x="4414842" y="1991154"/>
                  <a:pt x="4415820" y="1991229"/>
                  <a:pt x="4416798" y="1991304"/>
                </a:cubicBezTo>
                <a:cubicBezTo>
                  <a:pt x="4435677" y="1987017"/>
                  <a:pt x="4459068" y="1982053"/>
                  <a:pt x="4463881" y="1973780"/>
                </a:cubicBezTo>
                <a:cubicBezTo>
                  <a:pt x="4467868" y="1973253"/>
                  <a:pt x="4472080" y="1972576"/>
                  <a:pt x="4476442" y="1971824"/>
                </a:cubicBezTo>
                <a:cubicBezTo>
                  <a:pt x="4477495" y="1968289"/>
                  <a:pt x="4478773" y="1964153"/>
                  <a:pt x="4480353" y="1959113"/>
                </a:cubicBezTo>
                <a:cubicBezTo>
                  <a:pt x="4486746" y="1960166"/>
                  <a:pt x="4492463" y="1950388"/>
                  <a:pt x="4499382" y="1966935"/>
                </a:cubicBezTo>
                <a:cubicBezTo>
                  <a:pt x="4503443" y="1965958"/>
                  <a:pt x="4507580" y="1964904"/>
                  <a:pt x="4511717" y="1963776"/>
                </a:cubicBezTo>
                <a:cubicBezTo>
                  <a:pt x="4515553" y="1956782"/>
                  <a:pt x="4519614" y="1953322"/>
                  <a:pt x="4524052" y="1949712"/>
                </a:cubicBezTo>
                <a:cubicBezTo>
                  <a:pt x="4525255" y="1951742"/>
                  <a:pt x="4527211" y="1954901"/>
                  <a:pt x="4529542" y="1958662"/>
                </a:cubicBezTo>
                <a:cubicBezTo>
                  <a:pt x="4534883" y="1957007"/>
                  <a:pt x="4540223" y="1955277"/>
                  <a:pt x="4545562" y="1953548"/>
                </a:cubicBezTo>
                <a:cubicBezTo>
                  <a:pt x="4548947" y="1948508"/>
                  <a:pt x="4552482" y="1943168"/>
                  <a:pt x="4556393" y="1937377"/>
                </a:cubicBezTo>
                <a:cubicBezTo>
                  <a:pt x="4558123" y="1940460"/>
                  <a:pt x="4560305" y="1943920"/>
                  <a:pt x="4562636" y="1947681"/>
                </a:cubicBezTo>
                <a:cubicBezTo>
                  <a:pt x="4589712" y="1938054"/>
                  <a:pt x="4614007" y="1927750"/>
                  <a:pt x="4628296" y="1920153"/>
                </a:cubicBezTo>
                <a:cubicBezTo>
                  <a:pt x="4624611" y="1920830"/>
                  <a:pt x="4622506" y="1920228"/>
                  <a:pt x="4622581" y="1918047"/>
                </a:cubicBezTo>
                <a:cubicBezTo>
                  <a:pt x="4634389" y="1914813"/>
                  <a:pt x="4644994" y="1912933"/>
                  <a:pt x="4651463" y="1913610"/>
                </a:cubicBezTo>
                <a:cubicBezTo>
                  <a:pt x="4645746" y="1915339"/>
                  <a:pt x="4640481" y="1916994"/>
                  <a:pt x="4643189" y="1919476"/>
                </a:cubicBezTo>
                <a:cubicBezTo>
                  <a:pt x="4675530" y="1910450"/>
                  <a:pt x="4683278" y="1905637"/>
                  <a:pt x="4702757" y="1900522"/>
                </a:cubicBezTo>
                <a:cubicBezTo>
                  <a:pt x="4699448" y="1898717"/>
                  <a:pt x="4694484" y="1898341"/>
                  <a:pt x="4691475" y="1896687"/>
                </a:cubicBezTo>
                <a:cubicBezTo>
                  <a:pt x="4719680" y="1890444"/>
                  <a:pt x="4716897" y="1882547"/>
                  <a:pt x="4745178" y="1876680"/>
                </a:cubicBezTo>
                <a:cubicBezTo>
                  <a:pt x="4744200" y="1882020"/>
                  <a:pt x="4731714" y="1885705"/>
                  <a:pt x="4747960" y="1884953"/>
                </a:cubicBezTo>
                <a:cubicBezTo>
                  <a:pt x="4745629" y="1880441"/>
                  <a:pt x="4759468" y="1876906"/>
                  <a:pt x="4763981" y="1872694"/>
                </a:cubicBezTo>
                <a:cubicBezTo>
                  <a:pt x="4773683" y="1872543"/>
                  <a:pt x="4758415" y="1882170"/>
                  <a:pt x="4776015" y="1878259"/>
                </a:cubicBezTo>
                <a:cubicBezTo>
                  <a:pt x="4805047" y="1868106"/>
                  <a:pt x="4805949" y="1870061"/>
                  <a:pt x="4836185" y="1861938"/>
                </a:cubicBezTo>
                <a:cubicBezTo>
                  <a:pt x="4831297" y="1856072"/>
                  <a:pt x="4861456" y="1847422"/>
                  <a:pt x="4845888" y="1846068"/>
                </a:cubicBezTo>
                <a:cubicBezTo>
                  <a:pt x="4873641" y="1836441"/>
                  <a:pt x="4878831" y="1830349"/>
                  <a:pt x="4896807" y="1832530"/>
                </a:cubicBezTo>
                <a:cubicBezTo>
                  <a:pt x="4888082" y="1829672"/>
                  <a:pt x="4903876" y="1822752"/>
                  <a:pt x="4888157" y="1822075"/>
                </a:cubicBezTo>
                <a:cubicBezTo>
                  <a:pt x="4896656" y="1818841"/>
                  <a:pt x="4898838" y="1820722"/>
                  <a:pt x="4906960" y="1817939"/>
                </a:cubicBezTo>
                <a:cubicBezTo>
                  <a:pt x="4906208" y="1822151"/>
                  <a:pt x="4899665" y="1830349"/>
                  <a:pt x="4915008" y="1826588"/>
                </a:cubicBezTo>
                <a:cubicBezTo>
                  <a:pt x="4962994" y="1806882"/>
                  <a:pt x="5021811" y="1780182"/>
                  <a:pt x="5059417" y="1777700"/>
                </a:cubicBezTo>
                <a:cubicBezTo>
                  <a:pt x="5058965" y="1775594"/>
                  <a:pt x="5057762" y="1774165"/>
                  <a:pt x="5055807" y="1773262"/>
                </a:cubicBezTo>
                <a:cubicBezTo>
                  <a:pt x="5051670" y="1773563"/>
                  <a:pt x="5047458" y="1773864"/>
                  <a:pt x="5043321" y="1774165"/>
                </a:cubicBezTo>
                <a:cubicBezTo>
                  <a:pt x="5040463" y="1775519"/>
                  <a:pt x="5037530" y="1776872"/>
                  <a:pt x="5034371" y="1778226"/>
                </a:cubicBezTo>
                <a:cubicBezTo>
                  <a:pt x="5026097" y="1774616"/>
                  <a:pt x="5002932" y="1781235"/>
                  <a:pt x="4984054" y="1788907"/>
                </a:cubicBezTo>
                <a:cubicBezTo>
                  <a:pt x="4976909" y="1795300"/>
                  <a:pt x="4971719" y="1805529"/>
                  <a:pt x="4959911" y="1802671"/>
                </a:cubicBezTo>
                <a:cubicBezTo>
                  <a:pt x="4948026" y="1799737"/>
                  <a:pt x="4937046" y="1802971"/>
                  <a:pt x="4923207" y="1803498"/>
                </a:cubicBezTo>
                <a:cubicBezTo>
                  <a:pt x="4929449" y="1791012"/>
                  <a:pt x="4934564" y="1780407"/>
                  <a:pt x="4941107" y="1767471"/>
                </a:cubicBezTo>
                <a:cubicBezTo>
                  <a:pt x="4924936" y="1764387"/>
                  <a:pt x="4910872" y="1761830"/>
                  <a:pt x="4894175" y="1758596"/>
                </a:cubicBezTo>
                <a:cubicBezTo>
                  <a:pt x="4887856" y="1766192"/>
                  <a:pt x="4880335" y="1774992"/>
                  <a:pt x="4870181" y="1787402"/>
                </a:cubicBezTo>
                <a:cubicBezTo>
                  <a:pt x="4882817" y="1794848"/>
                  <a:pt x="4893272" y="1800790"/>
                  <a:pt x="4906584" y="1808312"/>
                </a:cubicBezTo>
                <a:cubicBezTo>
                  <a:pt x="4899740" y="1812373"/>
                  <a:pt x="4893272" y="1816134"/>
                  <a:pt x="4887706" y="1819443"/>
                </a:cubicBezTo>
                <a:cubicBezTo>
                  <a:pt x="4878680" y="1812072"/>
                  <a:pt x="4871008" y="1805980"/>
                  <a:pt x="4861307" y="1798233"/>
                </a:cubicBezTo>
                <a:cubicBezTo>
                  <a:pt x="4853409" y="1800489"/>
                  <a:pt x="4843932" y="1803573"/>
                  <a:pt x="4833628" y="1806882"/>
                </a:cubicBezTo>
                <a:cubicBezTo>
                  <a:pt x="4830093" y="1799436"/>
                  <a:pt x="4827160" y="1793645"/>
                  <a:pt x="4824151" y="1787553"/>
                </a:cubicBezTo>
                <a:cubicBezTo>
                  <a:pt x="4821745" y="1786500"/>
                  <a:pt x="4818059" y="1783566"/>
                  <a:pt x="4816028" y="1784394"/>
                </a:cubicBezTo>
                <a:cubicBezTo>
                  <a:pt x="4807905" y="1786876"/>
                  <a:pt x="4799181" y="1789132"/>
                  <a:pt x="4792637" y="1795149"/>
                </a:cubicBezTo>
                <a:cubicBezTo>
                  <a:pt x="4766764" y="1818616"/>
                  <a:pt x="4766914" y="1818691"/>
                  <a:pt x="4725773" y="1799737"/>
                </a:cubicBezTo>
                <a:cubicBezTo>
                  <a:pt x="4725547" y="1794247"/>
                  <a:pt x="4725397" y="1788606"/>
                  <a:pt x="4725246" y="1779505"/>
                </a:cubicBezTo>
                <a:cubicBezTo>
                  <a:pt x="4733896" y="1783566"/>
                  <a:pt x="4741191" y="1787252"/>
                  <a:pt x="4749615" y="1791313"/>
                </a:cubicBezTo>
                <a:cubicBezTo>
                  <a:pt x="4763755" y="1771006"/>
                  <a:pt x="4780302" y="1754234"/>
                  <a:pt x="4808658" y="1772134"/>
                </a:cubicBezTo>
                <a:cubicBezTo>
                  <a:pt x="4823775" y="1746637"/>
                  <a:pt x="4847392" y="1739868"/>
                  <a:pt x="4872889" y="1743628"/>
                </a:cubicBezTo>
                <a:cubicBezTo>
                  <a:pt x="4892068" y="1746110"/>
                  <a:pt x="4908089" y="1746863"/>
                  <a:pt x="4918393" y="1727984"/>
                </a:cubicBezTo>
                <a:cubicBezTo>
                  <a:pt x="4926065" y="1713619"/>
                  <a:pt x="4938174" y="1719485"/>
                  <a:pt x="4950960" y="1728511"/>
                </a:cubicBezTo>
                <a:cubicBezTo>
                  <a:pt x="4957052" y="1725577"/>
                  <a:pt x="4960361" y="1717003"/>
                  <a:pt x="4965175" y="1711287"/>
                </a:cubicBezTo>
                <a:cubicBezTo>
                  <a:pt x="4959911" y="1712114"/>
                  <a:pt x="4955773" y="1711964"/>
                  <a:pt x="4954946" y="1710084"/>
                </a:cubicBezTo>
                <a:cubicBezTo>
                  <a:pt x="4967432" y="1707150"/>
                  <a:pt x="4983377" y="1701509"/>
                  <a:pt x="4992251" y="1701585"/>
                </a:cubicBezTo>
                <a:cubicBezTo>
                  <a:pt x="4989845" y="1703390"/>
                  <a:pt x="4985483" y="1705420"/>
                  <a:pt x="4980594" y="1707150"/>
                </a:cubicBezTo>
                <a:cubicBezTo>
                  <a:pt x="4982098" y="1707752"/>
                  <a:pt x="4983752" y="1708429"/>
                  <a:pt x="4985557" y="1709557"/>
                </a:cubicBezTo>
                <a:cubicBezTo>
                  <a:pt x="4989619" y="1711964"/>
                  <a:pt x="4994358" y="1706774"/>
                  <a:pt x="4999397" y="1702186"/>
                </a:cubicBezTo>
                <a:cubicBezTo>
                  <a:pt x="4995637" y="1703164"/>
                  <a:pt x="4991951" y="1703991"/>
                  <a:pt x="4988340" y="1704668"/>
                </a:cubicBezTo>
                <a:cubicBezTo>
                  <a:pt x="5016545" y="1686467"/>
                  <a:pt x="5059342" y="1663452"/>
                  <a:pt x="5111239" y="1654426"/>
                </a:cubicBezTo>
                <a:cubicBezTo>
                  <a:pt x="5124552" y="1646077"/>
                  <a:pt x="5094090" y="1656081"/>
                  <a:pt x="5108831" y="1647882"/>
                </a:cubicBezTo>
                <a:cubicBezTo>
                  <a:pt x="5132749" y="1645325"/>
                  <a:pt x="5177425" y="1622611"/>
                  <a:pt x="5181487" y="1626372"/>
                </a:cubicBezTo>
                <a:cubicBezTo>
                  <a:pt x="5153433" y="1638406"/>
                  <a:pt x="5119211" y="1655253"/>
                  <a:pt x="5085140" y="1670898"/>
                </a:cubicBezTo>
                <a:cubicBezTo>
                  <a:pt x="5083184" y="1671800"/>
                  <a:pt x="5081229" y="1672628"/>
                  <a:pt x="5079273" y="1673530"/>
                </a:cubicBezTo>
                <a:cubicBezTo>
                  <a:pt x="5098678" y="1665934"/>
                  <a:pt x="5118384" y="1669619"/>
                  <a:pt x="5139744" y="1683759"/>
                </a:cubicBezTo>
                <a:cubicBezTo>
                  <a:pt x="5155990" y="1665934"/>
                  <a:pt x="5182991" y="1652395"/>
                  <a:pt x="5204652" y="1649086"/>
                </a:cubicBezTo>
                <a:cubicBezTo>
                  <a:pt x="5215032" y="1647958"/>
                  <a:pt x="5227442" y="1647657"/>
                  <a:pt x="5233685" y="1639158"/>
                </a:cubicBezTo>
                <a:cubicBezTo>
                  <a:pt x="5241131" y="1629230"/>
                  <a:pt x="5248427" y="1610502"/>
                  <a:pt x="5259784" y="1623363"/>
                </a:cubicBezTo>
                <a:cubicBezTo>
                  <a:pt x="5274977" y="1640963"/>
                  <a:pt x="5269336" y="1600273"/>
                  <a:pt x="5284304" y="1620731"/>
                </a:cubicBezTo>
                <a:cubicBezTo>
                  <a:pt x="5288515" y="1626296"/>
                  <a:pt x="5305062" y="1621408"/>
                  <a:pt x="5312659" y="1615466"/>
                </a:cubicBezTo>
                <a:cubicBezTo>
                  <a:pt x="5348610" y="1587336"/>
                  <a:pt x="5385389" y="1561463"/>
                  <a:pt x="5423747" y="1538674"/>
                </a:cubicBezTo>
                <a:cubicBezTo>
                  <a:pt x="5429163" y="1535364"/>
                  <a:pt x="5431419" y="1525511"/>
                  <a:pt x="5434428" y="1518893"/>
                </a:cubicBezTo>
                <a:cubicBezTo>
                  <a:pt x="5441648" y="1524458"/>
                  <a:pt x="5446086" y="1527693"/>
                  <a:pt x="5448192" y="1528896"/>
                </a:cubicBezTo>
                <a:cubicBezTo>
                  <a:pt x="5502120" y="1498209"/>
                  <a:pt x="5554017" y="1467898"/>
                  <a:pt x="5607418" y="1436911"/>
                </a:cubicBezTo>
                <a:cubicBezTo>
                  <a:pt x="5605763" y="1430969"/>
                  <a:pt x="5604409" y="1425027"/>
                  <a:pt x="5602002" y="1416227"/>
                </a:cubicBezTo>
                <a:cubicBezTo>
                  <a:pt x="5572368" y="1425629"/>
                  <a:pt x="5543336" y="1434428"/>
                  <a:pt x="5514003" y="1443454"/>
                </a:cubicBezTo>
                <a:cubicBezTo>
                  <a:pt x="5505805" y="1435331"/>
                  <a:pt x="5498359" y="1428637"/>
                  <a:pt x="5492643" y="1423222"/>
                </a:cubicBezTo>
                <a:cubicBezTo>
                  <a:pt x="5475269" y="1421717"/>
                  <a:pt x="5460903" y="1422620"/>
                  <a:pt x="5456165" y="1443905"/>
                </a:cubicBezTo>
                <a:cubicBezTo>
                  <a:pt x="5441648" y="1441498"/>
                  <a:pt x="5427133" y="1439317"/>
                  <a:pt x="5412993" y="1436835"/>
                </a:cubicBezTo>
                <a:cubicBezTo>
                  <a:pt x="5411338" y="1431871"/>
                  <a:pt x="5409758" y="1427659"/>
                  <a:pt x="5407427" y="1420815"/>
                </a:cubicBezTo>
                <a:cubicBezTo>
                  <a:pt x="5435029" y="1397574"/>
                  <a:pt x="5479405" y="1410436"/>
                  <a:pt x="5500013" y="1369294"/>
                </a:cubicBezTo>
                <a:cubicBezTo>
                  <a:pt x="5497456" y="1359592"/>
                  <a:pt x="5494824" y="1349288"/>
                  <a:pt x="5491665" y="1337254"/>
                </a:cubicBezTo>
                <a:cubicBezTo>
                  <a:pt x="5494674" y="1334847"/>
                  <a:pt x="5497907" y="1332290"/>
                  <a:pt x="5501743" y="1329431"/>
                </a:cubicBezTo>
                <a:cubicBezTo>
                  <a:pt x="5507911" y="1338156"/>
                  <a:pt x="5513703" y="1346204"/>
                  <a:pt x="5521073" y="1356358"/>
                </a:cubicBezTo>
                <a:cubicBezTo>
                  <a:pt x="5537244" y="1333493"/>
                  <a:pt x="5549880" y="1304386"/>
                  <a:pt x="5580040" y="1308673"/>
                </a:cubicBezTo>
                <a:cubicBezTo>
                  <a:pt x="5582146" y="1312057"/>
                  <a:pt x="5584252" y="1315066"/>
                  <a:pt x="5586659" y="1318450"/>
                </a:cubicBezTo>
                <a:cubicBezTo>
                  <a:pt x="5588765" y="1321835"/>
                  <a:pt x="5591171" y="1325219"/>
                  <a:pt x="5595233" y="1331537"/>
                </a:cubicBezTo>
                <a:cubicBezTo>
                  <a:pt x="5600874" y="1290697"/>
                  <a:pt x="5622159" y="1276481"/>
                  <a:pt x="5649461" y="1269938"/>
                </a:cubicBezTo>
                <a:cubicBezTo>
                  <a:pt x="5673981" y="1264598"/>
                  <a:pt x="5697598" y="1256400"/>
                  <a:pt x="5721139" y="1248277"/>
                </a:cubicBezTo>
                <a:cubicBezTo>
                  <a:pt x="5741146" y="1241658"/>
                  <a:pt x="5761754" y="1238048"/>
                  <a:pt x="5777248" y="1218342"/>
                </a:cubicBezTo>
                <a:cubicBezTo>
                  <a:pt x="5790110" y="1202171"/>
                  <a:pt x="5818991" y="1216161"/>
                  <a:pt x="5827791" y="1187655"/>
                </a:cubicBezTo>
                <a:cubicBezTo>
                  <a:pt x="5829070" y="1183744"/>
                  <a:pt x="5836140" y="1185173"/>
                  <a:pt x="5839901" y="1183293"/>
                </a:cubicBezTo>
                <a:cubicBezTo>
                  <a:pt x="5857425" y="1175095"/>
                  <a:pt x="5874574" y="1166520"/>
                  <a:pt x="5893151" y="1157495"/>
                </a:cubicBezTo>
                <a:cubicBezTo>
                  <a:pt x="5894956" y="1160955"/>
                  <a:pt x="5897739" y="1166370"/>
                  <a:pt x="5902027" y="1174719"/>
                </a:cubicBezTo>
                <a:cubicBezTo>
                  <a:pt x="5969943" y="1167724"/>
                  <a:pt x="6027556" y="1131321"/>
                  <a:pt x="6088780" y="1102138"/>
                </a:cubicBezTo>
                <a:cubicBezTo>
                  <a:pt x="6086147" y="1091984"/>
                  <a:pt x="6083289" y="1081605"/>
                  <a:pt x="6079303" y="1066713"/>
                </a:cubicBezTo>
                <a:cubicBezTo>
                  <a:pt x="6089757" y="1063404"/>
                  <a:pt x="6100588" y="1060245"/>
                  <a:pt x="6111419" y="1056635"/>
                </a:cubicBezTo>
                <a:cubicBezTo>
                  <a:pt x="6111042" y="1056409"/>
                  <a:pt x="6110742" y="1056183"/>
                  <a:pt x="6110290" y="1055958"/>
                </a:cubicBezTo>
                <a:cubicBezTo>
                  <a:pt x="6111118" y="1051821"/>
                  <a:pt x="6111870" y="1047383"/>
                  <a:pt x="6112472" y="1043397"/>
                </a:cubicBezTo>
                <a:cubicBezTo>
                  <a:pt x="6113976" y="1044676"/>
                  <a:pt x="6115255" y="1045729"/>
                  <a:pt x="6116683" y="1046405"/>
                </a:cubicBezTo>
                <a:cubicBezTo>
                  <a:pt x="6115481" y="1050392"/>
                  <a:pt x="6114277" y="1053852"/>
                  <a:pt x="6112847" y="1057838"/>
                </a:cubicBezTo>
                <a:cubicBezTo>
                  <a:pt x="6112472" y="1057462"/>
                  <a:pt x="6112095" y="1057161"/>
                  <a:pt x="6111795" y="1056935"/>
                </a:cubicBezTo>
                <a:cubicBezTo>
                  <a:pt x="6113900" y="1063178"/>
                  <a:pt x="6116233" y="1069571"/>
                  <a:pt x="6119391" y="1079123"/>
                </a:cubicBezTo>
                <a:cubicBezTo>
                  <a:pt x="6134133" y="1074385"/>
                  <a:pt x="6149025" y="1069722"/>
                  <a:pt x="6165421" y="1064983"/>
                </a:cubicBezTo>
                <a:cubicBezTo>
                  <a:pt x="6168205" y="1039035"/>
                  <a:pt x="6167301" y="1006167"/>
                  <a:pt x="6189490" y="986310"/>
                </a:cubicBezTo>
                <a:cubicBezTo>
                  <a:pt x="6190618" y="1002707"/>
                  <a:pt x="6191370" y="1012936"/>
                  <a:pt x="6192348" y="1026850"/>
                </a:cubicBezTo>
                <a:cubicBezTo>
                  <a:pt x="6229202" y="1006016"/>
                  <a:pt x="6258159" y="972847"/>
                  <a:pt x="6299827" y="971945"/>
                </a:cubicBezTo>
                <a:cubicBezTo>
                  <a:pt x="6303437" y="959685"/>
                  <a:pt x="6306371" y="949080"/>
                  <a:pt x="6309529" y="937873"/>
                </a:cubicBezTo>
                <a:cubicBezTo>
                  <a:pt x="6326077" y="932759"/>
                  <a:pt x="6348865" y="935241"/>
                  <a:pt x="6358117" y="920424"/>
                </a:cubicBezTo>
                <a:cubicBezTo>
                  <a:pt x="6368646" y="903125"/>
                  <a:pt x="6391812" y="929450"/>
                  <a:pt x="6398506" y="900643"/>
                </a:cubicBezTo>
                <a:cubicBezTo>
                  <a:pt x="6402417" y="884698"/>
                  <a:pt x="6425583" y="883570"/>
                  <a:pt x="6445890" y="871912"/>
                </a:cubicBezTo>
                <a:cubicBezTo>
                  <a:pt x="6446717" y="872513"/>
                  <a:pt x="6451380" y="875296"/>
                  <a:pt x="6456194" y="878380"/>
                </a:cubicBezTo>
                <a:cubicBezTo>
                  <a:pt x="6457548" y="873867"/>
                  <a:pt x="6459128" y="868903"/>
                  <a:pt x="6460557" y="863939"/>
                </a:cubicBezTo>
                <a:cubicBezTo>
                  <a:pt x="6465145" y="867173"/>
                  <a:pt x="6469658" y="870708"/>
                  <a:pt x="6473042" y="872965"/>
                </a:cubicBezTo>
                <a:cubicBezTo>
                  <a:pt x="6482443" y="865443"/>
                  <a:pt x="6495831" y="862134"/>
                  <a:pt x="6499141" y="850551"/>
                </a:cubicBezTo>
                <a:cubicBezTo>
                  <a:pt x="6512604" y="804371"/>
                  <a:pt x="6557506" y="805499"/>
                  <a:pt x="6571872" y="761800"/>
                </a:cubicBezTo>
                <a:cubicBezTo>
                  <a:pt x="6598422" y="768193"/>
                  <a:pt x="6600528" y="737582"/>
                  <a:pt x="6608651" y="711107"/>
                </a:cubicBezTo>
                <a:cubicBezTo>
                  <a:pt x="6618578" y="722915"/>
                  <a:pt x="6625423" y="731113"/>
                  <a:pt x="6632117" y="739236"/>
                </a:cubicBezTo>
                <a:cubicBezTo>
                  <a:pt x="6634825" y="738409"/>
                  <a:pt x="6637607" y="737356"/>
                  <a:pt x="6642046" y="736153"/>
                </a:cubicBezTo>
                <a:cubicBezTo>
                  <a:pt x="6639412" y="724344"/>
                  <a:pt x="6636780" y="712385"/>
                  <a:pt x="6633847" y="699298"/>
                </a:cubicBezTo>
                <a:cubicBezTo>
                  <a:pt x="6655133" y="681473"/>
                  <a:pt x="6689505" y="692755"/>
                  <a:pt x="6703193" y="659436"/>
                </a:cubicBezTo>
                <a:cubicBezTo>
                  <a:pt x="6709962" y="662971"/>
                  <a:pt x="6715904" y="665904"/>
                  <a:pt x="6721771" y="668988"/>
                </a:cubicBezTo>
                <a:cubicBezTo>
                  <a:pt x="6728991" y="661918"/>
                  <a:pt x="6735009" y="649432"/>
                  <a:pt x="6743657" y="649583"/>
                </a:cubicBezTo>
                <a:cubicBezTo>
                  <a:pt x="6755466" y="649507"/>
                  <a:pt x="6755391" y="623860"/>
                  <a:pt x="6769606" y="635367"/>
                </a:cubicBezTo>
                <a:cubicBezTo>
                  <a:pt x="6788485" y="650861"/>
                  <a:pt x="6780512" y="617166"/>
                  <a:pt x="6795104" y="619723"/>
                </a:cubicBezTo>
                <a:cubicBezTo>
                  <a:pt x="6797209" y="620776"/>
                  <a:pt x="6802925" y="623559"/>
                  <a:pt x="6809018" y="626718"/>
                </a:cubicBezTo>
                <a:cubicBezTo>
                  <a:pt x="6808416" y="618520"/>
                  <a:pt x="6807588" y="610848"/>
                  <a:pt x="6806686" y="601146"/>
                </a:cubicBezTo>
                <a:cubicBezTo>
                  <a:pt x="6833988" y="587457"/>
                  <a:pt x="6862946" y="575573"/>
                  <a:pt x="6889721" y="559327"/>
                </a:cubicBezTo>
                <a:cubicBezTo>
                  <a:pt x="6899799" y="553385"/>
                  <a:pt x="6905741" y="538268"/>
                  <a:pt x="6917023" y="522924"/>
                </a:cubicBezTo>
                <a:cubicBezTo>
                  <a:pt x="6928907" y="513748"/>
                  <a:pt x="6951246" y="518411"/>
                  <a:pt x="6966513" y="500210"/>
                </a:cubicBezTo>
                <a:cubicBezTo>
                  <a:pt x="6978999" y="486371"/>
                  <a:pt x="7008407" y="493441"/>
                  <a:pt x="7015552" y="475766"/>
                </a:cubicBezTo>
                <a:cubicBezTo>
                  <a:pt x="7026232" y="451096"/>
                  <a:pt x="7057220" y="468696"/>
                  <a:pt x="7060755" y="436505"/>
                </a:cubicBezTo>
                <a:cubicBezTo>
                  <a:pt x="7104002" y="436806"/>
                  <a:pt x="7122204" y="384232"/>
                  <a:pt x="7161917" y="374078"/>
                </a:cubicBezTo>
                <a:cubicBezTo>
                  <a:pt x="7180720" y="369264"/>
                  <a:pt x="7192076" y="340007"/>
                  <a:pt x="7211030" y="327296"/>
                </a:cubicBezTo>
                <a:cubicBezTo>
                  <a:pt x="7237355" y="309320"/>
                  <a:pt x="7260445" y="284800"/>
                  <a:pt x="7290681" y="258250"/>
                </a:cubicBezTo>
                <a:cubicBezTo>
                  <a:pt x="7291659" y="251556"/>
                  <a:pt x="7294667" y="234257"/>
                  <a:pt x="7296773" y="222299"/>
                </a:cubicBezTo>
                <a:cubicBezTo>
                  <a:pt x="7330093" y="208911"/>
                  <a:pt x="7365517" y="211468"/>
                  <a:pt x="7377551" y="169650"/>
                </a:cubicBezTo>
                <a:cubicBezTo>
                  <a:pt x="7391390" y="171981"/>
                  <a:pt x="7405155" y="174313"/>
                  <a:pt x="7418843" y="176720"/>
                </a:cubicBezTo>
                <a:cubicBezTo>
                  <a:pt x="7438850" y="162128"/>
                  <a:pt x="7457201" y="146559"/>
                  <a:pt x="7476005" y="131366"/>
                </a:cubicBezTo>
                <a:cubicBezTo>
                  <a:pt x="7502630" y="108426"/>
                  <a:pt x="7529857" y="85110"/>
                  <a:pt x="7565508" y="66006"/>
                </a:cubicBezTo>
                <a:cubicBezTo>
                  <a:pt x="7566186" y="62246"/>
                  <a:pt x="7568667" y="57883"/>
                  <a:pt x="7573406" y="53220"/>
                </a:cubicBezTo>
                <a:cubicBezTo>
                  <a:pt x="7586944" y="46526"/>
                  <a:pt x="7605916" y="33007"/>
                  <a:pt x="7624785" y="19177"/>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5" name="任意多边形: 形状 5041"/>
          <p:cNvSpPr/>
          <p:nvPr userDrawn="1">
            <p:custDataLst>
              <p:tags r:id="rId8"/>
            </p:custDataLst>
          </p:nvPr>
        </p:nvSpPr>
        <p:spPr>
          <a:xfrm>
            <a:off x="728368" y="4771586"/>
            <a:ext cx="8080120" cy="1776151"/>
          </a:xfrm>
          <a:custGeom>
            <a:avLst/>
            <a:gdLst>
              <a:gd name="connsiteX0" fmla="*/ 159451 w 159451"/>
              <a:gd name="connsiteY0" fmla="*/ 11658 h 17721"/>
              <a:gd name="connsiteX1" fmla="*/ 150050 w 159451"/>
              <a:gd name="connsiteY1" fmla="*/ 15945 h 17721"/>
              <a:gd name="connsiteX2" fmla="*/ 100635 w 159451"/>
              <a:gd name="connsiteY2" fmla="*/ 376 h 17721"/>
              <a:gd name="connsiteX3" fmla="*/ 104847 w 159451"/>
              <a:gd name="connsiteY3" fmla="*/ 7371 h 17721"/>
              <a:gd name="connsiteX4" fmla="*/ 77394 w 159451"/>
              <a:gd name="connsiteY4" fmla="*/ 6845 h 17721"/>
              <a:gd name="connsiteX5" fmla="*/ 0 w 159451"/>
              <a:gd name="connsiteY5" fmla="*/ 0 h 17721"/>
              <a:gd name="connsiteX6" fmla="*/ 72806 w 159451"/>
              <a:gd name="connsiteY6" fmla="*/ 8048 h 17721"/>
              <a:gd name="connsiteX7" fmla="*/ 70700 w 159451"/>
              <a:gd name="connsiteY7" fmla="*/ 12786 h 17721"/>
              <a:gd name="connsiteX8" fmla="*/ 159451 w 159451"/>
              <a:gd name="connsiteY8" fmla="*/ 11658 h 1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 h="2797">
                <a:moveTo>
                  <a:pt x="7812" y="2424"/>
                </a:moveTo>
                <a:cubicBezTo>
                  <a:pt x="7797" y="2421"/>
                  <a:pt x="7798" y="2427"/>
                  <a:pt x="7797" y="2431"/>
                </a:cubicBezTo>
                <a:cubicBezTo>
                  <a:pt x="7786" y="2418"/>
                  <a:pt x="7748" y="2414"/>
                  <a:pt x="7720" y="2406"/>
                </a:cubicBezTo>
                <a:cubicBezTo>
                  <a:pt x="7725" y="2409"/>
                  <a:pt x="7727" y="2413"/>
                  <a:pt x="7726" y="2417"/>
                </a:cubicBezTo>
                <a:cubicBezTo>
                  <a:pt x="7707" y="2413"/>
                  <a:pt x="7693" y="2410"/>
                  <a:pt x="7683" y="2416"/>
                </a:cubicBezTo>
                <a:cubicBezTo>
                  <a:pt x="7657" y="2407"/>
                  <a:pt x="7600" y="2407"/>
                  <a:pt x="7561" y="2406"/>
                </a:cubicBezTo>
                <a:cubicBezTo>
                  <a:pt x="7594" y="2408"/>
                  <a:pt x="7646" y="2425"/>
                  <a:pt x="7676" y="2418"/>
                </a:cubicBezTo>
                <a:cubicBezTo>
                  <a:pt x="7691" y="2420"/>
                  <a:pt x="7681" y="2425"/>
                  <a:pt x="7672" y="2426"/>
                </a:cubicBezTo>
                <a:cubicBezTo>
                  <a:pt x="7722" y="2427"/>
                  <a:pt x="7800" y="2444"/>
                  <a:pt x="7812" y="2424"/>
                </a:cubicBezTo>
                <a:close/>
                <a:moveTo>
                  <a:pt x="7752" y="2346"/>
                </a:moveTo>
                <a:cubicBezTo>
                  <a:pt x="7730" y="2349"/>
                  <a:pt x="7687" y="2340"/>
                  <a:pt x="7702" y="2337"/>
                </a:cubicBezTo>
                <a:cubicBezTo>
                  <a:pt x="7685" y="2325"/>
                  <a:pt x="7664" y="2347"/>
                  <a:pt x="7652" y="2338"/>
                </a:cubicBezTo>
                <a:cubicBezTo>
                  <a:pt x="7635" y="2346"/>
                  <a:pt x="7683" y="2353"/>
                  <a:pt x="7650" y="2361"/>
                </a:cubicBezTo>
                <a:cubicBezTo>
                  <a:pt x="7685" y="2361"/>
                  <a:pt x="7695" y="2359"/>
                  <a:pt x="7743" y="2366"/>
                </a:cubicBezTo>
                <a:cubicBezTo>
                  <a:pt x="7750" y="2358"/>
                  <a:pt x="7720" y="2361"/>
                  <a:pt x="7715" y="2356"/>
                </a:cubicBezTo>
                <a:cubicBezTo>
                  <a:pt x="7719" y="2354"/>
                  <a:pt x="7722" y="2352"/>
                  <a:pt x="7730" y="2352"/>
                </a:cubicBezTo>
                <a:cubicBezTo>
                  <a:pt x="7746" y="2358"/>
                  <a:pt x="7775" y="2369"/>
                  <a:pt x="7794" y="2360"/>
                </a:cubicBezTo>
                <a:cubicBezTo>
                  <a:pt x="7811" y="2362"/>
                  <a:pt x="7798" y="2372"/>
                  <a:pt x="7822" y="2372"/>
                </a:cubicBezTo>
                <a:cubicBezTo>
                  <a:pt x="7821" y="2361"/>
                  <a:pt x="7801" y="2354"/>
                  <a:pt x="7780" y="2348"/>
                </a:cubicBezTo>
                <a:cubicBezTo>
                  <a:pt x="7795" y="2354"/>
                  <a:pt x="7787" y="2363"/>
                  <a:pt x="7758" y="2357"/>
                </a:cubicBezTo>
                <a:cubicBezTo>
                  <a:pt x="7743" y="2355"/>
                  <a:pt x="7769" y="2351"/>
                  <a:pt x="7752" y="2346"/>
                </a:cubicBezTo>
                <a:close/>
                <a:moveTo>
                  <a:pt x="7408" y="2317"/>
                </a:moveTo>
                <a:cubicBezTo>
                  <a:pt x="7406" y="2323"/>
                  <a:pt x="7433" y="2321"/>
                  <a:pt x="7444" y="2323"/>
                </a:cubicBezTo>
                <a:cubicBezTo>
                  <a:pt x="7450" y="2318"/>
                  <a:pt x="7466" y="2316"/>
                  <a:pt x="7459" y="2304"/>
                </a:cubicBezTo>
                <a:cubicBezTo>
                  <a:pt x="7425" y="2305"/>
                  <a:pt x="7441" y="2315"/>
                  <a:pt x="7394" y="2311"/>
                </a:cubicBezTo>
                <a:cubicBezTo>
                  <a:pt x="7394" y="2313"/>
                  <a:pt x="7403" y="2313"/>
                  <a:pt x="7408" y="2315"/>
                </a:cubicBezTo>
                <a:cubicBezTo>
                  <a:pt x="7416" y="2316"/>
                  <a:pt x="7412" y="2318"/>
                  <a:pt x="7408" y="2317"/>
                </a:cubicBezTo>
                <a:close/>
                <a:moveTo>
                  <a:pt x="4573" y="1610"/>
                </a:moveTo>
                <a:cubicBezTo>
                  <a:pt x="4551" y="1603"/>
                  <a:pt x="4547" y="1608"/>
                  <a:pt x="4522" y="1599"/>
                </a:cubicBezTo>
                <a:cubicBezTo>
                  <a:pt x="4518" y="1590"/>
                  <a:pt x="4543" y="1600"/>
                  <a:pt x="4539" y="1591"/>
                </a:cubicBezTo>
                <a:cubicBezTo>
                  <a:pt x="4490" y="1575"/>
                  <a:pt x="4528" y="1603"/>
                  <a:pt x="4500" y="1596"/>
                </a:cubicBezTo>
                <a:cubicBezTo>
                  <a:pt x="4505" y="1600"/>
                  <a:pt x="4517" y="1603"/>
                  <a:pt x="4513" y="1607"/>
                </a:cubicBezTo>
                <a:cubicBezTo>
                  <a:pt x="4533" y="1613"/>
                  <a:pt x="4568" y="1613"/>
                  <a:pt x="4578" y="1624"/>
                </a:cubicBezTo>
                <a:cubicBezTo>
                  <a:pt x="4599" y="1627"/>
                  <a:pt x="4581" y="1613"/>
                  <a:pt x="4573" y="1610"/>
                </a:cubicBezTo>
                <a:close/>
                <a:moveTo>
                  <a:pt x="9744" y="2779"/>
                </a:moveTo>
                <a:cubicBezTo>
                  <a:pt x="9736" y="2779"/>
                  <a:pt x="9738" y="2774"/>
                  <a:pt x="9737" y="2771"/>
                </a:cubicBezTo>
                <a:cubicBezTo>
                  <a:pt x="9727" y="2775"/>
                  <a:pt x="9721" y="2782"/>
                  <a:pt x="9730" y="2785"/>
                </a:cubicBezTo>
                <a:cubicBezTo>
                  <a:pt x="9753" y="2780"/>
                  <a:pt x="9769" y="2773"/>
                  <a:pt x="9801" y="2771"/>
                </a:cubicBezTo>
                <a:cubicBezTo>
                  <a:pt x="9799" y="2766"/>
                  <a:pt x="9769" y="2772"/>
                  <a:pt x="9772" y="2764"/>
                </a:cubicBezTo>
                <a:cubicBezTo>
                  <a:pt x="9763" y="2769"/>
                  <a:pt x="9752" y="2774"/>
                  <a:pt x="9744" y="2779"/>
                </a:cubicBezTo>
                <a:close/>
                <a:moveTo>
                  <a:pt x="9408" y="1644"/>
                </a:moveTo>
                <a:cubicBezTo>
                  <a:pt x="9407" y="1624"/>
                  <a:pt x="9349" y="1652"/>
                  <a:pt x="9373" y="1634"/>
                </a:cubicBezTo>
                <a:cubicBezTo>
                  <a:pt x="9351" y="1644"/>
                  <a:pt x="9333" y="1641"/>
                  <a:pt x="9311" y="1651"/>
                </a:cubicBezTo>
                <a:cubicBezTo>
                  <a:pt x="9355" y="1651"/>
                  <a:pt x="9347" y="1649"/>
                  <a:pt x="9408" y="1644"/>
                </a:cubicBezTo>
                <a:close/>
                <a:moveTo>
                  <a:pt x="8993" y="2785"/>
                </a:moveTo>
                <a:cubicBezTo>
                  <a:pt x="9011" y="2778"/>
                  <a:pt x="8964" y="2771"/>
                  <a:pt x="8943" y="2769"/>
                </a:cubicBezTo>
                <a:cubicBezTo>
                  <a:pt x="8949" y="2778"/>
                  <a:pt x="8991" y="2775"/>
                  <a:pt x="8993" y="2785"/>
                </a:cubicBezTo>
                <a:close/>
                <a:moveTo>
                  <a:pt x="9002" y="1658"/>
                </a:moveTo>
                <a:cubicBezTo>
                  <a:pt x="8978" y="1673"/>
                  <a:pt x="8926" y="1662"/>
                  <a:pt x="8898" y="1677"/>
                </a:cubicBezTo>
                <a:cubicBezTo>
                  <a:pt x="8967" y="1674"/>
                  <a:pt x="9030" y="1669"/>
                  <a:pt x="9077" y="1664"/>
                </a:cubicBezTo>
                <a:cubicBezTo>
                  <a:pt x="9060" y="1649"/>
                  <a:pt x="9018" y="1674"/>
                  <a:pt x="9002" y="1658"/>
                </a:cubicBezTo>
                <a:close/>
                <a:moveTo>
                  <a:pt x="8829" y="2719"/>
                </a:moveTo>
                <a:cubicBezTo>
                  <a:pt x="8857" y="2729"/>
                  <a:pt x="8875" y="2712"/>
                  <a:pt x="8901" y="2713"/>
                </a:cubicBezTo>
                <a:cubicBezTo>
                  <a:pt x="8891" y="2707"/>
                  <a:pt x="8876" y="2715"/>
                  <a:pt x="8858" y="2709"/>
                </a:cubicBezTo>
                <a:cubicBezTo>
                  <a:pt x="8875" y="2716"/>
                  <a:pt x="8852" y="2720"/>
                  <a:pt x="8829" y="2719"/>
                </a:cubicBezTo>
                <a:close/>
                <a:moveTo>
                  <a:pt x="8846" y="2577"/>
                </a:moveTo>
                <a:cubicBezTo>
                  <a:pt x="8823" y="2579"/>
                  <a:pt x="8781" y="2574"/>
                  <a:pt x="8781" y="2591"/>
                </a:cubicBezTo>
                <a:cubicBezTo>
                  <a:pt x="8794" y="2586"/>
                  <a:pt x="8805" y="2580"/>
                  <a:pt x="8839" y="2582"/>
                </a:cubicBezTo>
                <a:cubicBezTo>
                  <a:pt x="8810" y="2595"/>
                  <a:pt x="8850" y="2579"/>
                  <a:pt x="8867" y="2593"/>
                </a:cubicBezTo>
                <a:cubicBezTo>
                  <a:pt x="8873" y="2583"/>
                  <a:pt x="8850" y="2583"/>
                  <a:pt x="8846" y="2577"/>
                </a:cubicBezTo>
                <a:close/>
                <a:moveTo>
                  <a:pt x="8781" y="1660"/>
                </a:moveTo>
                <a:cubicBezTo>
                  <a:pt x="8790" y="1667"/>
                  <a:pt x="8832" y="1659"/>
                  <a:pt x="8809" y="1652"/>
                </a:cubicBezTo>
                <a:cubicBezTo>
                  <a:pt x="8801" y="1653"/>
                  <a:pt x="8804" y="1657"/>
                  <a:pt x="8795" y="1657"/>
                </a:cubicBezTo>
                <a:cubicBezTo>
                  <a:pt x="8789" y="1658"/>
                  <a:pt x="8788" y="1656"/>
                  <a:pt x="8788" y="1655"/>
                </a:cubicBezTo>
                <a:cubicBezTo>
                  <a:pt x="8771" y="1646"/>
                  <a:pt x="8795" y="1662"/>
                  <a:pt x="8781" y="1660"/>
                </a:cubicBezTo>
                <a:close/>
                <a:moveTo>
                  <a:pt x="8745" y="2614"/>
                </a:moveTo>
                <a:cubicBezTo>
                  <a:pt x="8735" y="2614"/>
                  <a:pt x="8789" y="2618"/>
                  <a:pt x="8759" y="2630"/>
                </a:cubicBezTo>
                <a:cubicBezTo>
                  <a:pt x="8764" y="2633"/>
                  <a:pt x="8784" y="2622"/>
                  <a:pt x="8788" y="2615"/>
                </a:cubicBezTo>
                <a:cubicBezTo>
                  <a:pt x="8785" y="2609"/>
                  <a:pt x="8750" y="2612"/>
                  <a:pt x="8745" y="2614"/>
                </a:cubicBezTo>
                <a:close/>
                <a:moveTo>
                  <a:pt x="8774" y="1657"/>
                </a:moveTo>
                <a:cubicBezTo>
                  <a:pt x="8770" y="1649"/>
                  <a:pt x="8741" y="1651"/>
                  <a:pt x="8726" y="1648"/>
                </a:cubicBezTo>
                <a:cubicBezTo>
                  <a:pt x="8723" y="1649"/>
                  <a:pt x="8756" y="1660"/>
                  <a:pt x="8774" y="1662"/>
                </a:cubicBezTo>
                <a:cubicBezTo>
                  <a:pt x="8770" y="1660"/>
                  <a:pt x="8766" y="1657"/>
                  <a:pt x="8774" y="1657"/>
                </a:cubicBezTo>
                <a:close/>
                <a:moveTo>
                  <a:pt x="8488" y="2566"/>
                </a:moveTo>
                <a:cubicBezTo>
                  <a:pt x="8512" y="2563"/>
                  <a:pt x="8526" y="2569"/>
                  <a:pt x="8531" y="2578"/>
                </a:cubicBezTo>
                <a:cubicBezTo>
                  <a:pt x="8552" y="2577"/>
                  <a:pt x="8522" y="2571"/>
                  <a:pt x="8531" y="2565"/>
                </a:cubicBezTo>
                <a:cubicBezTo>
                  <a:pt x="8516" y="2561"/>
                  <a:pt x="8492" y="2555"/>
                  <a:pt x="8488" y="2566"/>
                </a:cubicBezTo>
                <a:close/>
                <a:moveTo>
                  <a:pt x="8418" y="2532"/>
                </a:moveTo>
                <a:cubicBezTo>
                  <a:pt x="8435" y="2536"/>
                  <a:pt x="8461" y="2545"/>
                  <a:pt x="8482" y="2540"/>
                </a:cubicBezTo>
                <a:cubicBezTo>
                  <a:pt x="8460" y="2537"/>
                  <a:pt x="8433" y="2528"/>
                  <a:pt x="8418" y="2532"/>
                </a:cubicBezTo>
                <a:close/>
                <a:moveTo>
                  <a:pt x="8425" y="2543"/>
                </a:moveTo>
                <a:cubicBezTo>
                  <a:pt x="8417" y="2549"/>
                  <a:pt x="8417" y="2553"/>
                  <a:pt x="8424" y="2561"/>
                </a:cubicBezTo>
                <a:cubicBezTo>
                  <a:pt x="8414" y="2559"/>
                  <a:pt x="8387" y="2563"/>
                  <a:pt x="8388" y="2557"/>
                </a:cubicBezTo>
                <a:cubicBezTo>
                  <a:pt x="8377" y="2557"/>
                  <a:pt x="8382" y="2565"/>
                  <a:pt x="8360" y="2561"/>
                </a:cubicBezTo>
                <a:cubicBezTo>
                  <a:pt x="8368" y="2566"/>
                  <a:pt x="8397" y="2564"/>
                  <a:pt x="8409" y="2568"/>
                </a:cubicBezTo>
                <a:cubicBezTo>
                  <a:pt x="8418" y="2577"/>
                  <a:pt x="8386" y="2569"/>
                  <a:pt x="8395" y="2578"/>
                </a:cubicBezTo>
                <a:cubicBezTo>
                  <a:pt x="8401" y="2578"/>
                  <a:pt x="8401" y="2579"/>
                  <a:pt x="8402" y="2581"/>
                </a:cubicBezTo>
                <a:lnTo>
                  <a:pt x="8416" y="2582"/>
                </a:lnTo>
                <a:cubicBezTo>
                  <a:pt x="8428" y="2577"/>
                  <a:pt x="8416" y="2578"/>
                  <a:pt x="8416" y="2571"/>
                </a:cubicBezTo>
                <a:cubicBezTo>
                  <a:pt x="8442" y="2578"/>
                  <a:pt x="8473" y="2567"/>
                  <a:pt x="8481" y="2558"/>
                </a:cubicBezTo>
                <a:cubicBezTo>
                  <a:pt x="8465" y="2557"/>
                  <a:pt x="8454" y="2557"/>
                  <a:pt x="8446" y="2559"/>
                </a:cubicBezTo>
                <a:cubicBezTo>
                  <a:pt x="8439" y="2547"/>
                  <a:pt x="8475" y="2552"/>
                  <a:pt x="8489" y="2548"/>
                </a:cubicBezTo>
                <a:cubicBezTo>
                  <a:pt x="8494" y="2543"/>
                  <a:pt x="8449" y="2549"/>
                  <a:pt x="8425" y="2543"/>
                </a:cubicBezTo>
                <a:close/>
                <a:moveTo>
                  <a:pt x="8409" y="2589"/>
                </a:moveTo>
                <a:cubicBezTo>
                  <a:pt x="8397" y="2579"/>
                  <a:pt x="8383" y="2593"/>
                  <a:pt x="8351" y="2584"/>
                </a:cubicBezTo>
                <a:cubicBezTo>
                  <a:pt x="8362" y="2589"/>
                  <a:pt x="8394" y="2594"/>
                  <a:pt x="8409" y="2589"/>
                </a:cubicBezTo>
                <a:close/>
                <a:moveTo>
                  <a:pt x="8442" y="2654"/>
                </a:moveTo>
                <a:cubicBezTo>
                  <a:pt x="8467" y="2655"/>
                  <a:pt x="8524" y="2654"/>
                  <a:pt x="8536" y="2652"/>
                </a:cubicBezTo>
                <a:cubicBezTo>
                  <a:pt x="8524" y="2653"/>
                  <a:pt x="8522" y="2650"/>
                  <a:pt x="8522" y="2646"/>
                </a:cubicBezTo>
                <a:cubicBezTo>
                  <a:pt x="8451" y="2642"/>
                  <a:pt x="8417" y="2647"/>
                  <a:pt x="8335" y="2647"/>
                </a:cubicBezTo>
                <a:cubicBezTo>
                  <a:pt x="8338" y="2654"/>
                  <a:pt x="8369" y="2653"/>
                  <a:pt x="8385" y="2657"/>
                </a:cubicBezTo>
                <a:cubicBezTo>
                  <a:pt x="8409" y="2655"/>
                  <a:pt x="8424" y="2650"/>
                  <a:pt x="8450" y="2649"/>
                </a:cubicBezTo>
                <a:cubicBezTo>
                  <a:pt x="8460" y="2650"/>
                  <a:pt x="8450" y="2653"/>
                  <a:pt x="8442" y="2654"/>
                </a:cubicBezTo>
                <a:close/>
                <a:moveTo>
                  <a:pt x="8386" y="2628"/>
                </a:moveTo>
                <a:cubicBezTo>
                  <a:pt x="8372" y="2622"/>
                  <a:pt x="8367" y="2613"/>
                  <a:pt x="8336" y="2613"/>
                </a:cubicBezTo>
                <a:cubicBezTo>
                  <a:pt x="8359" y="2616"/>
                  <a:pt x="8357" y="2627"/>
                  <a:pt x="8386" y="2628"/>
                </a:cubicBezTo>
                <a:close/>
                <a:moveTo>
                  <a:pt x="8325" y="2523"/>
                </a:moveTo>
                <a:cubicBezTo>
                  <a:pt x="8321" y="2526"/>
                  <a:pt x="8348" y="2541"/>
                  <a:pt x="8374" y="2543"/>
                </a:cubicBezTo>
                <a:cubicBezTo>
                  <a:pt x="8374" y="2534"/>
                  <a:pt x="8339" y="2537"/>
                  <a:pt x="8346" y="2526"/>
                </a:cubicBezTo>
                <a:cubicBezTo>
                  <a:pt x="8336" y="2526"/>
                  <a:pt x="8326" y="2526"/>
                  <a:pt x="8325" y="2523"/>
                </a:cubicBezTo>
                <a:close/>
                <a:moveTo>
                  <a:pt x="8297" y="2684"/>
                </a:moveTo>
                <a:cubicBezTo>
                  <a:pt x="8310" y="2683"/>
                  <a:pt x="8299" y="2679"/>
                  <a:pt x="8298" y="2676"/>
                </a:cubicBezTo>
                <a:cubicBezTo>
                  <a:pt x="8303" y="2674"/>
                  <a:pt x="8311" y="2673"/>
                  <a:pt x="8319" y="2672"/>
                </a:cubicBezTo>
                <a:cubicBezTo>
                  <a:pt x="8303" y="2662"/>
                  <a:pt x="8298" y="2679"/>
                  <a:pt x="8269" y="2672"/>
                </a:cubicBezTo>
                <a:cubicBezTo>
                  <a:pt x="8275" y="2677"/>
                  <a:pt x="8295" y="2678"/>
                  <a:pt x="8297" y="2684"/>
                </a:cubicBezTo>
                <a:close/>
                <a:moveTo>
                  <a:pt x="8312" y="2667"/>
                </a:moveTo>
                <a:cubicBezTo>
                  <a:pt x="8289" y="2660"/>
                  <a:pt x="8276" y="2664"/>
                  <a:pt x="8241" y="2660"/>
                </a:cubicBezTo>
                <a:cubicBezTo>
                  <a:pt x="8258" y="2674"/>
                  <a:pt x="8278" y="2664"/>
                  <a:pt x="8312" y="2667"/>
                </a:cubicBezTo>
                <a:close/>
                <a:moveTo>
                  <a:pt x="8291" y="2476"/>
                </a:moveTo>
                <a:cubicBezTo>
                  <a:pt x="8264" y="2481"/>
                  <a:pt x="8271" y="2500"/>
                  <a:pt x="8233" y="2499"/>
                </a:cubicBezTo>
                <a:cubicBezTo>
                  <a:pt x="8245" y="2505"/>
                  <a:pt x="8227" y="2504"/>
                  <a:pt x="8239" y="2510"/>
                </a:cubicBezTo>
                <a:cubicBezTo>
                  <a:pt x="8256" y="2505"/>
                  <a:pt x="8305" y="2505"/>
                  <a:pt x="8304" y="2519"/>
                </a:cubicBezTo>
                <a:cubicBezTo>
                  <a:pt x="8336" y="2519"/>
                  <a:pt x="8346" y="2508"/>
                  <a:pt x="8383" y="2509"/>
                </a:cubicBezTo>
                <a:cubicBezTo>
                  <a:pt x="8389" y="2515"/>
                  <a:pt x="8364" y="2520"/>
                  <a:pt x="8361" y="2514"/>
                </a:cubicBezTo>
                <a:cubicBezTo>
                  <a:pt x="8328" y="2517"/>
                  <a:pt x="8412" y="2525"/>
                  <a:pt x="8368" y="2524"/>
                </a:cubicBezTo>
                <a:cubicBezTo>
                  <a:pt x="8370" y="2528"/>
                  <a:pt x="8386" y="2527"/>
                  <a:pt x="8396" y="2528"/>
                </a:cubicBezTo>
                <a:cubicBezTo>
                  <a:pt x="8386" y="2518"/>
                  <a:pt x="8431" y="2512"/>
                  <a:pt x="8397" y="2515"/>
                </a:cubicBezTo>
                <a:cubicBezTo>
                  <a:pt x="8396" y="2504"/>
                  <a:pt x="8415" y="2509"/>
                  <a:pt x="8433" y="2511"/>
                </a:cubicBezTo>
                <a:cubicBezTo>
                  <a:pt x="8430" y="2506"/>
                  <a:pt x="8439" y="2506"/>
                  <a:pt x="8447" y="2506"/>
                </a:cubicBezTo>
                <a:cubicBezTo>
                  <a:pt x="8443" y="2504"/>
                  <a:pt x="8431" y="2503"/>
                  <a:pt x="8433" y="2498"/>
                </a:cubicBezTo>
                <a:cubicBezTo>
                  <a:pt x="8411" y="2504"/>
                  <a:pt x="8397" y="2493"/>
                  <a:pt x="8369" y="2503"/>
                </a:cubicBezTo>
                <a:cubicBezTo>
                  <a:pt x="8323" y="2498"/>
                  <a:pt x="8308" y="2483"/>
                  <a:pt x="8276" y="2496"/>
                </a:cubicBezTo>
                <a:cubicBezTo>
                  <a:pt x="8263" y="2493"/>
                  <a:pt x="8293" y="2484"/>
                  <a:pt x="8291" y="2476"/>
                </a:cubicBezTo>
                <a:close/>
                <a:moveTo>
                  <a:pt x="8245" y="2547"/>
                </a:moveTo>
                <a:cubicBezTo>
                  <a:pt x="8218" y="2535"/>
                  <a:pt x="8204" y="2547"/>
                  <a:pt x="8166" y="2545"/>
                </a:cubicBezTo>
                <a:cubicBezTo>
                  <a:pt x="8167" y="2548"/>
                  <a:pt x="8186" y="2559"/>
                  <a:pt x="8173" y="2559"/>
                </a:cubicBezTo>
                <a:cubicBezTo>
                  <a:pt x="8203" y="2567"/>
                  <a:pt x="8254" y="2561"/>
                  <a:pt x="8316" y="2572"/>
                </a:cubicBezTo>
                <a:cubicBezTo>
                  <a:pt x="8315" y="2560"/>
                  <a:pt x="8276" y="2566"/>
                  <a:pt x="8266" y="2562"/>
                </a:cubicBezTo>
                <a:cubicBezTo>
                  <a:pt x="8267" y="2557"/>
                  <a:pt x="8291" y="2561"/>
                  <a:pt x="8295" y="2558"/>
                </a:cubicBezTo>
                <a:cubicBezTo>
                  <a:pt x="8288" y="2543"/>
                  <a:pt x="8275" y="2542"/>
                  <a:pt x="8268" y="2525"/>
                </a:cubicBezTo>
                <a:cubicBezTo>
                  <a:pt x="8251" y="2525"/>
                  <a:pt x="8241" y="2523"/>
                  <a:pt x="8239" y="2518"/>
                </a:cubicBezTo>
                <a:cubicBezTo>
                  <a:pt x="8229" y="2518"/>
                  <a:pt x="8233" y="2524"/>
                  <a:pt x="8231" y="2528"/>
                </a:cubicBezTo>
                <a:cubicBezTo>
                  <a:pt x="8238" y="2528"/>
                  <a:pt x="8237" y="2525"/>
                  <a:pt x="8239" y="2523"/>
                </a:cubicBezTo>
                <a:cubicBezTo>
                  <a:pt x="8272" y="2529"/>
                  <a:pt x="8251" y="2538"/>
                  <a:pt x="8245" y="2547"/>
                </a:cubicBezTo>
                <a:close/>
                <a:moveTo>
                  <a:pt x="8167" y="2684"/>
                </a:moveTo>
                <a:cubicBezTo>
                  <a:pt x="8198" y="2681"/>
                  <a:pt x="8219" y="2683"/>
                  <a:pt x="8254" y="2687"/>
                </a:cubicBezTo>
                <a:cubicBezTo>
                  <a:pt x="8230" y="2677"/>
                  <a:pt x="8178" y="2679"/>
                  <a:pt x="8146" y="2675"/>
                </a:cubicBezTo>
                <a:cubicBezTo>
                  <a:pt x="8143" y="2681"/>
                  <a:pt x="8179" y="2675"/>
                  <a:pt x="8167" y="2684"/>
                </a:cubicBezTo>
                <a:close/>
                <a:moveTo>
                  <a:pt x="8227" y="1642"/>
                </a:moveTo>
                <a:cubicBezTo>
                  <a:pt x="8258" y="1638"/>
                  <a:pt x="8197" y="1631"/>
                  <a:pt x="8220" y="1629"/>
                </a:cubicBezTo>
                <a:cubicBezTo>
                  <a:pt x="8202" y="1626"/>
                  <a:pt x="8194" y="1620"/>
                  <a:pt x="8172" y="1619"/>
                </a:cubicBezTo>
                <a:cubicBezTo>
                  <a:pt x="8185" y="1623"/>
                  <a:pt x="8176" y="1635"/>
                  <a:pt x="8199" y="1636"/>
                </a:cubicBezTo>
                <a:cubicBezTo>
                  <a:pt x="8181" y="1620"/>
                  <a:pt x="8225" y="1635"/>
                  <a:pt x="8227" y="1642"/>
                </a:cubicBezTo>
                <a:close/>
                <a:moveTo>
                  <a:pt x="8116" y="2547"/>
                </a:moveTo>
                <a:cubicBezTo>
                  <a:pt x="8119" y="2550"/>
                  <a:pt x="8123" y="2552"/>
                  <a:pt x="8123" y="2556"/>
                </a:cubicBezTo>
                <a:cubicBezTo>
                  <a:pt x="8106" y="2555"/>
                  <a:pt x="8096" y="2553"/>
                  <a:pt x="8094" y="2549"/>
                </a:cubicBezTo>
                <a:cubicBezTo>
                  <a:pt x="8073" y="2551"/>
                  <a:pt x="8106" y="2559"/>
                  <a:pt x="8122" y="2558"/>
                </a:cubicBezTo>
                <a:cubicBezTo>
                  <a:pt x="8132" y="2554"/>
                  <a:pt x="8146" y="2549"/>
                  <a:pt x="8116" y="2547"/>
                </a:cubicBezTo>
                <a:close/>
                <a:moveTo>
                  <a:pt x="8137" y="2375"/>
                </a:moveTo>
                <a:cubicBezTo>
                  <a:pt x="8130" y="2375"/>
                  <a:pt x="8132" y="2378"/>
                  <a:pt x="8130" y="2380"/>
                </a:cubicBezTo>
                <a:cubicBezTo>
                  <a:pt x="8123" y="2380"/>
                  <a:pt x="8125" y="2377"/>
                  <a:pt x="8123" y="2374"/>
                </a:cubicBezTo>
                <a:cubicBezTo>
                  <a:pt x="8110" y="2373"/>
                  <a:pt x="8108" y="2377"/>
                  <a:pt x="8094" y="2375"/>
                </a:cubicBezTo>
                <a:cubicBezTo>
                  <a:pt x="8101" y="2380"/>
                  <a:pt x="8125" y="2380"/>
                  <a:pt x="8137" y="2383"/>
                </a:cubicBezTo>
                <a:lnTo>
                  <a:pt x="8137" y="2375"/>
                </a:lnTo>
                <a:close/>
                <a:moveTo>
                  <a:pt x="8042" y="2572"/>
                </a:moveTo>
                <a:cubicBezTo>
                  <a:pt x="8057" y="2574"/>
                  <a:pt x="8065" y="2581"/>
                  <a:pt x="8078" y="2576"/>
                </a:cubicBezTo>
                <a:cubicBezTo>
                  <a:pt x="8074" y="2574"/>
                  <a:pt x="8062" y="2573"/>
                  <a:pt x="8064" y="2568"/>
                </a:cubicBezTo>
                <a:cubicBezTo>
                  <a:pt x="8055" y="2570"/>
                  <a:pt x="8038" y="2569"/>
                  <a:pt x="8028" y="2571"/>
                </a:cubicBezTo>
                <a:cubicBezTo>
                  <a:pt x="8028" y="2575"/>
                  <a:pt x="8023" y="2577"/>
                  <a:pt x="8013" y="2578"/>
                </a:cubicBezTo>
                <a:cubicBezTo>
                  <a:pt x="8024" y="2586"/>
                  <a:pt x="8035" y="2573"/>
                  <a:pt x="8042" y="2572"/>
                </a:cubicBezTo>
                <a:close/>
                <a:moveTo>
                  <a:pt x="8065" y="2560"/>
                </a:moveTo>
                <a:cubicBezTo>
                  <a:pt x="8059" y="2553"/>
                  <a:pt x="8042" y="2549"/>
                  <a:pt x="8015" y="2549"/>
                </a:cubicBezTo>
                <a:cubicBezTo>
                  <a:pt x="8019" y="2551"/>
                  <a:pt x="8022" y="2554"/>
                  <a:pt x="8022" y="2557"/>
                </a:cubicBezTo>
                <a:cubicBezTo>
                  <a:pt x="8041" y="2551"/>
                  <a:pt x="8044" y="2555"/>
                  <a:pt x="8065" y="2560"/>
                </a:cubicBezTo>
                <a:close/>
                <a:moveTo>
                  <a:pt x="7982" y="2479"/>
                </a:moveTo>
                <a:cubicBezTo>
                  <a:pt x="7990" y="2483"/>
                  <a:pt x="8022" y="2492"/>
                  <a:pt x="8010" y="2494"/>
                </a:cubicBezTo>
                <a:cubicBezTo>
                  <a:pt x="8053" y="2504"/>
                  <a:pt x="8067" y="2497"/>
                  <a:pt x="8132" y="2501"/>
                </a:cubicBezTo>
                <a:cubicBezTo>
                  <a:pt x="8141" y="2506"/>
                  <a:pt x="8146" y="2518"/>
                  <a:pt x="8167" y="2511"/>
                </a:cubicBezTo>
                <a:cubicBezTo>
                  <a:pt x="8162" y="2508"/>
                  <a:pt x="8154" y="2506"/>
                  <a:pt x="8146" y="2505"/>
                </a:cubicBezTo>
                <a:cubicBezTo>
                  <a:pt x="8148" y="2503"/>
                  <a:pt x="8154" y="2502"/>
                  <a:pt x="8154" y="2500"/>
                </a:cubicBezTo>
                <a:cubicBezTo>
                  <a:pt x="8161" y="2509"/>
                  <a:pt x="8181" y="2499"/>
                  <a:pt x="8189" y="2510"/>
                </a:cubicBezTo>
                <a:cubicBezTo>
                  <a:pt x="8203" y="2510"/>
                  <a:pt x="8190" y="2498"/>
                  <a:pt x="8218" y="2504"/>
                </a:cubicBezTo>
                <a:cubicBezTo>
                  <a:pt x="8218" y="2496"/>
                  <a:pt x="8168" y="2490"/>
                  <a:pt x="8183" y="2486"/>
                </a:cubicBezTo>
                <a:cubicBezTo>
                  <a:pt x="8169" y="2476"/>
                  <a:pt x="8166" y="2492"/>
                  <a:pt x="8154" y="2492"/>
                </a:cubicBezTo>
                <a:cubicBezTo>
                  <a:pt x="8144" y="2491"/>
                  <a:pt x="8148" y="2485"/>
                  <a:pt x="8147" y="2481"/>
                </a:cubicBezTo>
                <a:cubicBezTo>
                  <a:pt x="8130" y="2483"/>
                  <a:pt x="8120" y="2489"/>
                  <a:pt x="8090" y="2485"/>
                </a:cubicBezTo>
                <a:cubicBezTo>
                  <a:pt x="8081" y="2481"/>
                  <a:pt x="8072" y="2477"/>
                  <a:pt x="8062" y="2473"/>
                </a:cubicBezTo>
                <a:cubicBezTo>
                  <a:pt x="8052" y="2476"/>
                  <a:pt x="8054" y="2482"/>
                  <a:pt x="8075" y="2485"/>
                </a:cubicBezTo>
                <a:cubicBezTo>
                  <a:pt x="8049" y="2498"/>
                  <a:pt x="8022" y="2478"/>
                  <a:pt x="7982" y="2479"/>
                </a:cubicBezTo>
                <a:close/>
                <a:moveTo>
                  <a:pt x="7900" y="2530"/>
                </a:moveTo>
                <a:cubicBezTo>
                  <a:pt x="7917" y="2543"/>
                  <a:pt x="7962" y="2548"/>
                  <a:pt x="7993" y="2556"/>
                </a:cubicBezTo>
                <a:cubicBezTo>
                  <a:pt x="7987" y="2543"/>
                  <a:pt x="7929" y="2543"/>
                  <a:pt x="7900" y="2530"/>
                </a:cubicBezTo>
                <a:close/>
                <a:moveTo>
                  <a:pt x="7860" y="2467"/>
                </a:moveTo>
                <a:cubicBezTo>
                  <a:pt x="7888" y="2482"/>
                  <a:pt x="7907" y="2478"/>
                  <a:pt x="7917" y="2492"/>
                </a:cubicBezTo>
                <a:cubicBezTo>
                  <a:pt x="7971" y="2498"/>
                  <a:pt x="7956" y="2501"/>
                  <a:pt x="7996" y="2496"/>
                </a:cubicBezTo>
                <a:cubicBezTo>
                  <a:pt x="7986" y="2484"/>
                  <a:pt x="7942" y="2495"/>
                  <a:pt x="7917" y="2485"/>
                </a:cubicBezTo>
                <a:cubicBezTo>
                  <a:pt x="7925" y="2475"/>
                  <a:pt x="7942" y="2486"/>
                  <a:pt x="7967" y="2486"/>
                </a:cubicBezTo>
                <a:cubicBezTo>
                  <a:pt x="7966" y="2481"/>
                  <a:pt x="7949" y="2479"/>
                  <a:pt x="7947" y="2474"/>
                </a:cubicBezTo>
                <a:cubicBezTo>
                  <a:pt x="7919" y="2476"/>
                  <a:pt x="7897" y="2475"/>
                  <a:pt x="7860" y="2467"/>
                </a:cubicBezTo>
                <a:close/>
                <a:moveTo>
                  <a:pt x="7946" y="2474"/>
                </a:moveTo>
                <a:cubicBezTo>
                  <a:pt x="7947" y="2474"/>
                  <a:pt x="7947" y="2474"/>
                  <a:pt x="7947" y="2474"/>
                </a:cubicBezTo>
                <a:cubicBezTo>
                  <a:pt x="7949" y="2474"/>
                  <a:pt x="7951" y="2474"/>
                  <a:pt x="7954" y="2474"/>
                </a:cubicBezTo>
                <a:cubicBezTo>
                  <a:pt x="7952" y="2474"/>
                  <a:pt x="7950" y="2474"/>
                  <a:pt x="7946" y="2474"/>
                </a:cubicBezTo>
                <a:close/>
                <a:moveTo>
                  <a:pt x="7975" y="2481"/>
                </a:moveTo>
                <a:cubicBezTo>
                  <a:pt x="7971" y="2479"/>
                  <a:pt x="7968" y="2476"/>
                  <a:pt x="7968" y="2473"/>
                </a:cubicBezTo>
                <a:cubicBezTo>
                  <a:pt x="7963" y="2473"/>
                  <a:pt x="7958" y="2473"/>
                  <a:pt x="7954" y="2474"/>
                </a:cubicBezTo>
                <a:cubicBezTo>
                  <a:pt x="7965" y="2475"/>
                  <a:pt x="7955" y="2483"/>
                  <a:pt x="7975" y="2481"/>
                </a:cubicBezTo>
                <a:close/>
                <a:moveTo>
                  <a:pt x="7662" y="2286"/>
                </a:moveTo>
                <a:cubicBezTo>
                  <a:pt x="7667" y="2295"/>
                  <a:pt x="7642" y="2290"/>
                  <a:pt x="7647" y="2298"/>
                </a:cubicBezTo>
                <a:cubicBezTo>
                  <a:pt x="7670" y="2299"/>
                  <a:pt x="7662" y="2286"/>
                  <a:pt x="7697" y="2292"/>
                </a:cubicBezTo>
                <a:cubicBezTo>
                  <a:pt x="7699" y="2286"/>
                  <a:pt x="7672" y="2288"/>
                  <a:pt x="7662" y="2286"/>
                </a:cubicBezTo>
                <a:close/>
                <a:moveTo>
                  <a:pt x="7663" y="2271"/>
                </a:moveTo>
                <a:cubicBezTo>
                  <a:pt x="7634" y="2268"/>
                  <a:pt x="7669" y="2284"/>
                  <a:pt x="7691" y="2283"/>
                </a:cubicBezTo>
                <a:cubicBezTo>
                  <a:pt x="7702" y="2273"/>
                  <a:pt x="7651" y="2281"/>
                  <a:pt x="7663" y="2271"/>
                </a:cubicBezTo>
                <a:close/>
                <a:moveTo>
                  <a:pt x="7797" y="2161"/>
                </a:moveTo>
                <a:cubicBezTo>
                  <a:pt x="7780" y="2161"/>
                  <a:pt x="7782" y="2155"/>
                  <a:pt x="7762" y="2156"/>
                </a:cubicBezTo>
                <a:cubicBezTo>
                  <a:pt x="7754" y="2146"/>
                  <a:pt x="7785" y="2155"/>
                  <a:pt x="7777" y="2146"/>
                </a:cubicBezTo>
                <a:cubicBezTo>
                  <a:pt x="7757" y="2147"/>
                  <a:pt x="7759" y="2141"/>
                  <a:pt x="7741" y="2141"/>
                </a:cubicBezTo>
                <a:cubicBezTo>
                  <a:pt x="7738" y="2146"/>
                  <a:pt x="7746" y="2148"/>
                  <a:pt x="7748" y="2152"/>
                </a:cubicBezTo>
                <a:cubicBezTo>
                  <a:pt x="7743" y="2152"/>
                  <a:pt x="7695" y="2155"/>
                  <a:pt x="7691" y="2145"/>
                </a:cubicBezTo>
                <a:cubicBezTo>
                  <a:pt x="7677" y="2144"/>
                  <a:pt x="7663" y="2142"/>
                  <a:pt x="7649" y="2141"/>
                </a:cubicBezTo>
                <a:cubicBezTo>
                  <a:pt x="7649" y="2146"/>
                  <a:pt x="7640" y="2146"/>
                  <a:pt x="7641" y="2151"/>
                </a:cubicBezTo>
                <a:cubicBezTo>
                  <a:pt x="7669" y="2158"/>
                  <a:pt x="7699" y="2151"/>
                  <a:pt x="7697" y="2169"/>
                </a:cubicBezTo>
                <a:cubicBezTo>
                  <a:pt x="7713" y="2162"/>
                  <a:pt x="7756" y="2174"/>
                  <a:pt x="7790" y="2171"/>
                </a:cubicBezTo>
                <a:cubicBezTo>
                  <a:pt x="7742" y="2155"/>
                  <a:pt x="7894" y="2175"/>
                  <a:pt x="7912" y="2160"/>
                </a:cubicBezTo>
                <a:cubicBezTo>
                  <a:pt x="7881" y="2153"/>
                  <a:pt x="7824" y="2148"/>
                  <a:pt x="7797" y="2161"/>
                </a:cubicBezTo>
                <a:close/>
                <a:moveTo>
                  <a:pt x="7578" y="2240"/>
                </a:moveTo>
                <a:cubicBezTo>
                  <a:pt x="7588" y="2245"/>
                  <a:pt x="7576" y="2231"/>
                  <a:pt x="7594" y="2229"/>
                </a:cubicBezTo>
                <a:cubicBezTo>
                  <a:pt x="7567" y="2228"/>
                  <a:pt x="7542" y="2225"/>
                  <a:pt x="7529" y="2222"/>
                </a:cubicBezTo>
                <a:cubicBezTo>
                  <a:pt x="7519" y="2230"/>
                  <a:pt x="7577" y="2226"/>
                  <a:pt x="7578" y="2240"/>
                </a:cubicBezTo>
                <a:close/>
                <a:moveTo>
                  <a:pt x="7400" y="2113"/>
                </a:moveTo>
                <a:cubicBezTo>
                  <a:pt x="7368" y="2112"/>
                  <a:pt x="7389" y="2118"/>
                  <a:pt x="7392" y="2128"/>
                </a:cubicBezTo>
                <a:cubicBezTo>
                  <a:pt x="7365" y="2126"/>
                  <a:pt x="7374" y="2115"/>
                  <a:pt x="7343" y="2115"/>
                </a:cubicBezTo>
                <a:cubicBezTo>
                  <a:pt x="7361" y="2124"/>
                  <a:pt x="7350" y="2125"/>
                  <a:pt x="7356" y="2137"/>
                </a:cubicBezTo>
                <a:cubicBezTo>
                  <a:pt x="7370" y="2140"/>
                  <a:pt x="7375" y="2137"/>
                  <a:pt x="7384" y="2137"/>
                </a:cubicBezTo>
                <a:cubicBezTo>
                  <a:pt x="7395" y="2152"/>
                  <a:pt x="7349" y="2139"/>
                  <a:pt x="7341" y="2144"/>
                </a:cubicBezTo>
                <a:cubicBezTo>
                  <a:pt x="7338" y="2149"/>
                  <a:pt x="7373" y="2145"/>
                  <a:pt x="7362" y="2153"/>
                </a:cubicBezTo>
                <a:cubicBezTo>
                  <a:pt x="7371" y="2148"/>
                  <a:pt x="7388" y="2146"/>
                  <a:pt x="7419" y="2151"/>
                </a:cubicBezTo>
                <a:cubicBezTo>
                  <a:pt x="7416" y="2148"/>
                  <a:pt x="7410" y="2145"/>
                  <a:pt x="7398" y="2144"/>
                </a:cubicBezTo>
                <a:cubicBezTo>
                  <a:pt x="7400" y="2142"/>
                  <a:pt x="7405" y="2142"/>
                  <a:pt x="7406" y="2140"/>
                </a:cubicBezTo>
                <a:cubicBezTo>
                  <a:pt x="7421" y="2141"/>
                  <a:pt x="7428" y="2144"/>
                  <a:pt x="7427" y="2150"/>
                </a:cubicBezTo>
                <a:cubicBezTo>
                  <a:pt x="7454" y="2144"/>
                  <a:pt x="7482" y="2156"/>
                  <a:pt x="7498" y="2146"/>
                </a:cubicBezTo>
                <a:cubicBezTo>
                  <a:pt x="7520" y="2148"/>
                  <a:pt x="7526" y="2155"/>
                  <a:pt x="7541" y="2158"/>
                </a:cubicBezTo>
                <a:cubicBezTo>
                  <a:pt x="7553" y="2156"/>
                  <a:pt x="7586" y="2164"/>
                  <a:pt x="7584" y="2155"/>
                </a:cubicBezTo>
                <a:cubicBezTo>
                  <a:pt x="7566" y="2153"/>
                  <a:pt x="7561" y="2157"/>
                  <a:pt x="7548" y="2156"/>
                </a:cubicBezTo>
                <a:cubicBezTo>
                  <a:pt x="7534" y="2154"/>
                  <a:pt x="7535" y="2148"/>
                  <a:pt x="7513" y="2148"/>
                </a:cubicBezTo>
                <a:lnTo>
                  <a:pt x="7513" y="2143"/>
                </a:lnTo>
                <a:cubicBezTo>
                  <a:pt x="7527" y="2144"/>
                  <a:pt x="7559" y="2149"/>
                  <a:pt x="7585" y="2151"/>
                </a:cubicBezTo>
                <a:cubicBezTo>
                  <a:pt x="7610" y="2152"/>
                  <a:pt x="7630" y="2151"/>
                  <a:pt x="7620" y="2142"/>
                </a:cubicBezTo>
                <a:cubicBezTo>
                  <a:pt x="7603" y="2143"/>
                  <a:pt x="7543" y="2142"/>
                  <a:pt x="7514" y="2130"/>
                </a:cubicBezTo>
                <a:cubicBezTo>
                  <a:pt x="7519" y="2122"/>
                  <a:pt x="7529" y="2134"/>
                  <a:pt x="7542" y="2132"/>
                </a:cubicBezTo>
                <a:cubicBezTo>
                  <a:pt x="7554" y="2123"/>
                  <a:pt x="7511" y="2129"/>
                  <a:pt x="7514" y="2122"/>
                </a:cubicBezTo>
                <a:cubicBezTo>
                  <a:pt x="7493" y="2122"/>
                  <a:pt x="7506" y="2125"/>
                  <a:pt x="7506" y="2131"/>
                </a:cubicBezTo>
                <a:cubicBezTo>
                  <a:pt x="7491" y="2133"/>
                  <a:pt x="7425" y="2119"/>
                  <a:pt x="7442" y="2133"/>
                </a:cubicBezTo>
                <a:cubicBezTo>
                  <a:pt x="7414" y="2130"/>
                  <a:pt x="7400" y="2123"/>
                  <a:pt x="7400" y="2113"/>
                </a:cubicBezTo>
                <a:close/>
                <a:moveTo>
                  <a:pt x="7281" y="1547"/>
                </a:moveTo>
                <a:cubicBezTo>
                  <a:pt x="7323" y="1550"/>
                  <a:pt x="7377" y="1548"/>
                  <a:pt x="7414" y="1555"/>
                </a:cubicBezTo>
                <a:cubicBezTo>
                  <a:pt x="7415" y="1552"/>
                  <a:pt x="7444" y="1545"/>
                  <a:pt x="7442" y="1556"/>
                </a:cubicBezTo>
                <a:cubicBezTo>
                  <a:pt x="7450" y="1556"/>
                  <a:pt x="7448" y="1552"/>
                  <a:pt x="7449" y="1549"/>
                </a:cubicBezTo>
                <a:cubicBezTo>
                  <a:pt x="7493" y="1567"/>
                  <a:pt x="7547" y="1544"/>
                  <a:pt x="7589" y="1550"/>
                </a:cubicBezTo>
                <a:cubicBezTo>
                  <a:pt x="7567" y="1543"/>
                  <a:pt x="7572" y="1548"/>
                  <a:pt x="7583" y="1539"/>
                </a:cubicBezTo>
                <a:cubicBezTo>
                  <a:pt x="7559" y="1543"/>
                  <a:pt x="7530" y="1541"/>
                  <a:pt x="7500" y="1538"/>
                </a:cubicBezTo>
                <a:cubicBezTo>
                  <a:pt x="7469" y="1534"/>
                  <a:pt x="7438" y="1530"/>
                  <a:pt x="7409" y="1526"/>
                </a:cubicBezTo>
                <a:cubicBezTo>
                  <a:pt x="7399" y="1527"/>
                  <a:pt x="7407" y="1536"/>
                  <a:pt x="7394" y="1535"/>
                </a:cubicBezTo>
                <a:cubicBezTo>
                  <a:pt x="7402" y="1523"/>
                  <a:pt x="7331" y="1533"/>
                  <a:pt x="7325" y="1521"/>
                </a:cubicBezTo>
                <a:cubicBezTo>
                  <a:pt x="7325" y="1532"/>
                  <a:pt x="7301" y="1526"/>
                  <a:pt x="7302" y="1542"/>
                </a:cubicBezTo>
                <a:cubicBezTo>
                  <a:pt x="7297" y="1539"/>
                  <a:pt x="7283" y="1538"/>
                  <a:pt x="7282" y="1534"/>
                </a:cubicBezTo>
                <a:cubicBezTo>
                  <a:pt x="7266" y="1533"/>
                  <a:pt x="7290" y="1542"/>
                  <a:pt x="7281" y="1547"/>
                </a:cubicBezTo>
                <a:close/>
                <a:moveTo>
                  <a:pt x="7163" y="2117"/>
                </a:moveTo>
                <a:cubicBezTo>
                  <a:pt x="7177" y="2124"/>
                  <a:pt x="7249" y="2114"/>
                  <a:pt x="7255" y="2132"/>
                </a:cubicBezTo>
                <a:cubicBezTo>
                  <a:pt x="7272" y="2127"/>
                  <a:pt x="7279" y="2133"/>
                  <a:pt x="7313" y="2135"/>
                </a:cubicBezTo>
                <a:cubicBezTo>
                  <a:pt x="7310" y="2124"/>
                  <a:pt x="7325" y="2125"/>
                  <a:pt x="7336" y="2112"/>
                </a:cubicBezTo>
                <a:cubicBezTo>
                  <a:pt x="7323" y="2111"/>
                  <a:pt x="7321" y="2107"/>
                  <a:pt x="7307" y="2106"/>
                </a:cubicBezTo>
                <a:cubicBezTo>
                  <a:pt x="7310" y="2113"/>
                  <a:pt x="7294" y="2111"/>
                  <a:pt x="7299" y="2119"/>
                </a:cubicBezTo>
                <a:cubicBezTo>
                  <a:pt x="7275" y="2108"/>
                  <a:pt x="7230" y="2109"/>
                  <a:pt x="7193" y="2105"/>
                </a:cubicBezTo>
                <a:cubicBezTo>
                  <a:pt x="7199" y="2113"/>
                  <a:pt x="7212" y="2103"/>
                  <a:pt x="7221" y="2110"/>
                </a:cubicBezTo>
                <a:cubicBezTo>
                  <a:pt x="7222" y="2122"/>
                  <a:pt x="7176" y="2111"/>
                  <a:pt x="7163" y="2117"/>
                </a:cubicBezTo>
                <a:close/>
                <a:moveTo>
                  <a:pt x="7070" y="2108"/>
                </a:moveTo>
                <a:cubicBezTo>
                  <a:pt x="7056" y="2105"/>
                  <a:pt x="7069" y="2095"/>
                  <a:pt x="7042" y="2094"/>
                </a:cubicBezTo>
                <a:cubicBezTo>
                  <a:pt x="7038" y="2098"/>
                  <a:pt x="7070" y="2104"/>
                  <a:pt x="7049" y="2103"/>
                </a:cubicBezTo>
                <a:cubicBezTo>
                  <a:pt x="7056" y="2113"/>
                  <a:pt x="7084" y="2107"/>
                  <a:pt x="7091" y="2113"/>
                </a:cubicBezTo>
                <a:cubicBezTo>
                  <a:pt x="7105" y="2114"/>
                  <a:pt x="7097" y="2105"/>
                  <a:pt x="7113" y="2108"/>
                </a:cubicBezTo>
                <a:cubicBezTo>
                  <a:pt x="7099" y="2097"/>
                  <a:pt x="7087" y="2111"/>
                  <a:pt x="7070" y="2108"/>
                </a:cubicBezTo>
                <a:close/>
                <a:moveTo>
                  <a:pt x="7019" y="1750"/>
                </a:moveTo>
                <a:cubicBezTo>
                  <a:pt x="7006" y="1754"/>
                  <a:pt x="7050" y="1747"/>
                  <a:pt x="7062" y="1747"/>
                </a:cubicBezTo>
                <a:cubicBezTo>
                  <a:pt x="7049" y="1741"/>
                  <a:pt x="6982" y="1720"/>
                  <a:pt x="6978" y="1735"/>
                </a:cubicBezTo>
                <a:cubicBezTo>
                  <a:pt x="7010" y="1733"/>
                  <a:pt x="7014" y="1744"/>
                  <a:pt x="7048" y="1743"/>
                </a:cubicBezTo>
                <a:cubicBezTo>
                  <a:pt x="7045" y="1749"/>
                  <a:pt x="7026" y="1746"/>
                  <a:pt x="7019" y="1750"/>
                </a:cubicBezTo>
                <a:close/>
                <a:moveTo>
                  <a:pt x="6948" y="2104"/>
                </a:moveTo>
                <a:cubicBezTo>
                  <a:pt x="6916" y="2107"/>
                  <a:pt x="6880" y="2112"/>
                  <a:pt x="6855" y="2100"/>
                </a:cubicBezTo>
                <a:cubicBezTo>
                  <a:pt x="6838" y="2098"/>
                  <a:pt x="6862" y="2108"/>
                  <a:pt x="6861" y="2111"/>
                </a:cubicBezTo>
                <a:cubicBezTo>
                  <a:pt x="6906" y="2112"/>
                  <a:pt x="6939" y="2118"/>
                  <a:pt x="6990" y="2124"/>
                </a:cubicBezTo>
                <a:cubicBezTo>
                  <a:pt x="6980" y="2116"/>
                  <a:pt x="6952" y="2111"/>
                  <a:pt x="6940" y="2116"/>
                </a:cubicBezTo>
                <a:cubicBezTo>
                  <a:pt x="6935" y="2108"/>
                  <a:pt x="6950" y="2110"/>
                  <a:pt x="6948" y="2104"/>
                </a:cubicBezTo>
                <a:close/>
                <a:moveTo>
                  <a:pt x="7623" y="2338"/>
                </a:moveTo>
                <a:cubicBezTo>
                  <a:pt x="7601" y="2332"/>
                  <a:pt x="7593" y="2346"/>
                  <a:pt x="7566" y="2333"/>
                </a:cubicBezTo>
                <a:cubicBezTo>
                  <a:pt x="7577" y="2342"/>
                  <a:pt x="7567" y="2347"/>
                  <a:pt x="7551" y="2349"/>
                </a:cubicBezTo>
                <a:cubicBezTo>
                  <a:pt x="7558" y="2348"/>
                  <a:pt x="7565" y="2348"/>
                  <a:pt x="7572" y="2347"/>
                </a:cubicBezTo>
                <a:cubicBezTo>
                  <a:pt x="7593" y="2355"/>
                  <a:pt x="7606" y="2355"/>
                  <a:pt x="7643" y="2356"/>
                </a:cubicBezTo>
                <a:cubicBezTo>
                  <a:pt x="7645" y="2347"/>
                  <a:pt x="7589" y="2340"/>
                  <a:pt x="7623" y="2338"/>
                </a:cubicBezTo>
                <a:close/>
                <a:moveTo>
                  <a:pt x="7540" y="2350"/>
                </a:moveTo>
                <a:cubicBezTo>
                  <a:pt x="7536" y="2350"/>
                  <a:pt x="7532" y="2350"/>
                  <a:pt x="7528" y="2350"/>
                </a:cubicBezTo>
                <a:lnTo>
                  <a:pt x="7528" y="2350"/>
                </a:lnTo>
                <a:cubicBezTo>
                  <a:pt x="7532" y="2350"/>
                  <a:pt x="7536" y="2350"/>
                  <a:pt x="7540" y="2350"/>
                </a:cubicBezTo>
                <a:close/>
                <a:moveTo>
                  <a:pt x="6860" y="1864"/>
                </a:moveTo>
                <a:cubicBezTo>
                  <a:pt x="6813" y="1850"/>
                  <a:pt x="6790" y="1850"/>
                  <a:pt x="6747" y="1848"/>
                </a:cubicBezTo>
                <a:cubicBezTo>
                  <a:pt x="6712" y="1863"/>
                  <a:pt x="6831" y="1860"/>
                  <a:pt x="6860" y="1864"/>
                </a:cubicBezTo>
                <a:close/>
                <a:moveTo>
                  <a:pt x="6712" y="1913"/>
                </a:moveTo>
                <a:cubicBezTo>
                  <a:pt x="6702" y="1922"/>
                  <a:pt x="6784" y="1922"/>
                  <a:pt x="6784" y="1918"/>
                </a:cubicBezTo>
                <a:cubicBezTo>
                  <a:pt x="6758" y="1914"/>
                  <a:pt x="6726" y="1920"/>
                  <a:pt x="6712" y="1913"/>
                </a:cubicBezTo>
                <a:close/>
                <a:moveTo>
                  <a:pt x="6679" y="2044"/>
                </a:moveTo>
                <a:lnTo>
                  <a:pt x="6678" y="2054"/>
                </a:lnTo>
                <a:cubicBezTo>
                  <a:pt x="6696" y="2047"/>
                  <a:pt x="6749" y="2050"/>
                  <a:pt x="6679" y="2044"/>
                </a:cubicBezTo>
                <a:close/>
                <a:moveTo>
                  <a:pt x="6810" y="1950"/>
                </a:moveTo>
                <a:cubicBezTo>
                  <a:pt x="6778" y="1950"/>
                  <a:pt x="6715" y="1923"/>
                  <a:pt x="6688" y="1939"/>
                </a:cubicBezTo>
                <a:cubicBezTo>
                  <a:pt x="6689" y="1945"/>
                  <a:pt x="6718" y="1944"/>
                  <a:pt x="6731" y="1947"/>
                </a:cubicBezTo>
                <a:cubicBezTo>
                  <a:pt x="6738" y="1936"/>
                  <a:pt x="6712" y="1948"/>
                  <a:pt x="6710" y="1939"/>
                </a:cubicBezTo>
                <a:cubicBezTo>
                  <a:pt x="6743" y="1934"/>
                  <a:pt x="6786" y="1961"/>
                  <a:pt x="6810" y="1950"/>
                </a:cubicBezTo>
                <a:close/>
                <a:moveTo>
                  <a:pt x="6671" y="1658"/>
                </a:moveTo>
                <a:cubicBezTo>
                  <a:pt x="6654" y="1659"/>
                  <a:pt x="6639" y="1661"/>
                  <a:pt x="6627" y="1665"/>
                </a:cubicBezTo>
                <a:cubicBezTo>
                  <a:pt x="6633" y="1668"/>
                  <a:pt x="6678" y="1670"/>
                  <a:pt x="6671" y="1658"/>
                </a:cubicBezTo>
                <a:close/>
                <a:moveTo>
                  <a:pt x="6697" y="1683"/>
                </a:moveTo>
                <a:cubicBezTo>
                  <a:pt x="6680" y="1679"/>
                  <a:pt x="6682" y="1685"/>
                  <a:pt x="6662" y="1680"/>
                </a:cubicBezTo>
                <a:cubicBezTo>
                  <a:pt x="6683" y="1667"/>
                  <a:pt x="6752" y="1678"/>
                  <a:pt x="6775" y="1696"/>
                </a:cubicBezTo>
                <a:cubicBezTo>
                  <a:pt x="6759" y="1700"/>
                  <a:pt x="6720" y="1691"/>
                  <a:pt x="6710" y="1697"/>
                </a:cubicBezTo>
                <a:cubicBezTo>
                  <a:pt x="6723" y="1703"/>
                  <a:pt x="6753" y="1695"/>
                  <a:pt x="6788" y="1703"/>
                </a:cubicBezTo>
                <a:lnTo>
                  <a:pt x="6789" y="1693"/>
                </a:lnTo>
                <a:lnTo>
                  <a:pt x="6768" y="1690"/>
                </a:lnTo>
                <a:cubicBezTo>
                  <a:pt x="6785" y="1691"/>
                  <a:pt x="6776" y="1678"/>
                  <a:pt x="6804" y="1684"/>
                </a:cubicBezTo>
                <a:cubicBezTo>
                  <a:pt x="6791" y="1678"/>
                  <a:pt x="6809" y="1680"/>
                  <a:pt x="6805" y="1672"/>
                </a:cubicBezTo>
                <a:cubicBezTo>
                  <a:pt x="6780" y="1672"/>
                  <a:pt x="6785" y="1677"/>
                  <a:pt x="6768" y="1685"/>
                </a:cubicBezTo>
                <a:cubicBezTo>
                  <a:pt x="6761" y="1682"/>
                  <a:pt x="6762" y="1678"/>
                  <a:pt x="6748" y="1677"/>
                </a:cubicBezTo>
                <a:cubicBezTo>
                  <a:pt x="6755" y="1675"/>
                  <a:pt x="6751" y="1667"/>
                  <a:pt x="6770" y="1672"/>
                </a:cubicBezTo>
                <a:cubicBezTo>
                  <a:pt x="6764" y="1666"/>
                  <a:pt x="6744" y="1664"/>
                  <a:pt x="6742" y="1658"/>
                </a:cubicBezTo>
                <a:cubicBezTo>
                  <a:pt x="6729" y="1655"/>
                  <a:pt x="6731" y="1668"/>
                  <a:pt x="6749" y="1666"/>
                </a:cubicBezTo>
                <a:cubicBezTo>
                  <a:pt x="6737" y="1674"/>
                  <a:pt x="6709" y="1658"/>
                  <a:pt x="6713" y="1672"/>
                </a:cubicBezTo>
                <a:cubicBezTo>
                  <a:pt x="6704" y="1670"/>
                  <a:pt x="6707" y="1666"/>
                  <a:pt x="6706" y="1663"/>
                </a:cubicBezTo>
                <a:cubicBezTo>
                  <a:pt x="6677" y="1667"/>
                  <a:pt x="6663" y="1678"/>
                  <a:pt x="6613" y="1671"/>
                </a:cubicBezTo>
                <a:cubicBezTo>
                  <a:pt x="6614" y="1683"/>
                  <a:pt x="6691" y="1691"/>
                  <a:pt x="6697" y="1683"/>
                </a:cubicBezTo>
                <a:close/>
                <a:moveTo>
                  <a:pt x="6606" y="1745"/>
                </a:moveTo>
                <a:cubicBezTo>
                  <a:pt x="6610" y="1737"/>
                  <a:pt x="6574" y="1739"/>
                  <a:pt x="6571" y="1732"/>
                </a:cubicBezTo>
                <a:cubicBezTo>
                  <a:pt x="6561" y="1732"/>
                  <a:pt x="6574" y="1736"/>
                  <a:pt x="6570" y="1740"/>
                </a:cubicBezTo>
                <a:lnTo>
                  <a:pt x="6606" y="1745"/>
                </a:lnTo>
                <a:close/>
                <a:moveTo>
                  <a:pt x="7222" y="2050"/>
                </a:moveTo>
                <a:cubicBezTo>
                  <a:pt x="7221" y="2050"/>
                  <a:pt x="7219" y="2050"/>
                  <a:pt x="7218" y="2050"/>
                </a:cubicBezTo>
                <a:cubicBezTo>
                  <a:pt x="7221" y="2050"/>
                  <a:pt x="7222" y="2050"/>
                  <a:pt x="7222" y="2050"/>
                </a:cubicBezTo>
                <a:close/>
                <a:moveTo>
                  <a:pt x="7062" y="2030"/>
                </a:moveTo>
                <a:cubicBezTo>
                  <a:pt x="7062" y="2031"/>
                  <a:pt x="7062" y="2031"/>
                  <a:pt x="7062" y="2031"/>
                </a:cubicBezTo>
                <a:cubicBezTo>
                  <a:pt x="7063" y="2031"/>
                  <a:pt x="7063" y="2031"/>
                  <a:pt x="7062" y="2030"/>
                </a:cubicBezTo>
                <a:close/>
                <a:moveTo>
                  <a:pt x="6370" y="1940"/>
                </a:moveTo>
                <a:cubicBezTo>
                  <a:pt x="6355" y="1936"/>
                  <a:pt x="6345" y="1930"/>
                  <a:pt x="6350" y="1922"/>
                </a:cubicBezTo>
                <a:cubicBezTo>
                  <a:pt x="6341" y="1915"/>
                  <a:pt x="6338" y="1935"/>
                  <a:pt x="6313" y="1929"/>
                </a:cubicBezTo>
                <a:cubicBezTo>
                  <a:pt x="6323" y="1935"/>
                  <a:pt x="6338" y="1930"/>
                  <a:pt x="6356" y="1938"/>
                </a:cubicBezTo>
                <a:cubicBezTo>
                  <a:pt x="6361" y="1949"/>
                  <a:pt x="6324" y="1937"/>
                  <a:pt x="6333" y="1950"/>
                </a:cubicBezTo>
                <a:cubicBezTo>
                  <a:pt x="6359" y="1957"/>
                  <a:pt x="6354" y="1947"/>
                  <a:pt x="6376" y="1952"/>
                </a:cubicBezTo>
                <a:cubicBezTo>
                  <a:pt x="6354" y="1939"/>
                  <a:pt x="6401" y="1947"/>
                  <a:pt x="6413" y="1945"/>
                </a:cubicBezTo>
                <a:cubicBezTo>
                  <a:pt x="6403" y="1941"/>
                  <a:pt x="6384" y="1938"/>
                  <a:pt x="6370" y="1940"/>
                </a:cubicBezTo>
                <a:close/>
                <a:moveTo>
                  <a:pt x="6327" y="1656"/>
                </a:moveTo>
                <a:cubicBezTo>
                  <a:pt x="6342" y="1664"/>
                  <a:pt x="6368" y="1656"/>
                  <a:pt x="6378" y="1653"/>
                </a:cubicBezTo>
                <a:cubicBezTo>
                  <a:pt x="6343" y="1644"/>
                  <a:pt x="6357" y="1662"/>
                  <a:pt x="6327" y="1656"/>
                </a:cubicBezTo>
                <a:close/>
                <a:moveTo>
                  <a:pt x="6125" y="1667"/>
                </a:moveTo>
                <a:cubicBezTo>
                  <a:pt x="6121" y="1667"/>
                  <a:pt x="6121" y="1668"/>
                  <a:pt x="6125" y="1669"/>
                </a:cubicBezTo>
                <a:lnTo>
                  <a:pt x="6125" y="1667"/>
                </a:lnTo>
                <a:close/>
                <a:moveTo>
                  <a:pt x="6157" y="1668"/>
                </a:moveTo>
                <a:cubicBezTo>
                  <a:pt x="6180" y="1669"/>
                  <a:pt x="6207" y="1670"/>
                  <a:pt x="6211" y="1666"/>
                </a:cubicBezTo>
                <a:cubicBezTo>
                  <a:pt x="6180" y="1667"/>
                  <a:pt x="6167" y="1661"/>
                  <a:pt x="6125" y="1662"/>
                </a:cubicBezTo>
                <a:lnTo>
                  <a:pt x="6125" y="1667"/>
                </a:lnTo>
                <a:cubicBezTo>
                  <a:pt x="6130" y="1667"/>
                  <a:pt x="6143" y="1667"/>
                  <a:pt x="6157" y="1668"/>
                </a:cubicBezTo>
                <a:close/>
                <a:moveTo>
                  <a:pt x="6048" y="2013"/>
                </a:moveTo>
                <a:cubicBezTo>
                  <a:pt x="6043" y="2005"/>
                  <a:pt x="6059" y="2008"/>
                  <a:pt x="6057" y="2002"/>
                </a:cubicBezTo>
                <a:cubicBezTo>
                  <a:pt x="6047" y="2000"/>
                  <a:pt x="6038" y="1998"/>
                  <a:pt x="6028" y="1996"/>
                </a:cubicBezTo>
                <a:cubicBezTo>
                  <a:pt x="6027" y="2000"/>
                  <a:pt x="6056" y="2009"/>
                  <a:pt x="6034" y="2008"/>
                </a:cubicBezTo>
                <a:cubicBezTo>
                  <a:pt x="6044" y="2014"/>
                  <a:pt x="6058" y="2019"/>
                  <a:pt x="6076" y="2023"/>
                </a:cubicBezTo>
                <a:cubicBezTo>
                  <a:pt x="6084" y="2017"/>
                  <a:pt x="6061" y="2016"/>
                  <a:pt x="6048" y="2013"/>
                </a:cubicBezTo>
                <a:close/>
                <a:moveTo>
                  <a:pt x="6024" y="1908"/>
                </a:moveTo>
                <a:cubicBezTo>
                  <a:pt x="6020" y="1908"/>
                  <a:pt x="6073" y="1919"/>
                  <a:pt x="6068" y="1910"/>
                </a:cubicBezTo>
                <a:cubicBezTo>
                  <a:pt x="6043" y="1904"/>
                  <a:pt x="6037" y="1908"/>
                  <a:pt x="6024" y="1908"/>
                </a:cubicBezTo>
                <a:close/>
                <a:moveTo>
                  <a:pt x="7885" y="2417"/>
                </a:moveTo>
                <a:cubicBezTo>
                  <a:pt x="7930" y="2430"/>
                  <a:pt x="7979" y="2421"/>
                  <a:pt x="8005" y="2438"/>
                </a:cubicBezTo>
                <a:cubicBezTo>
                  <a:pt x="8021" y="2434"/>
                  <a:pt x="8000" y="2429"/>
                  <a:pt x="8013" y="2426"/>
                </a:cubicBezTo>
                <a:cubicBezTo>
                  <a:pt x="8027" y="2441"/>
                  <a:pt x="8090" y="2435"/>
                  <a:pt x="8106" y="2444"/>
                </a:cubicBezTo>
                <a:cubicBezTo>
                  <a:pt x="8127" y="2442"/>
                  <a:pt x="8101" y="2432"/>
                  <a:pt x="8111" y="2429"/>
                </a:cubicBezTo>
                <a:cubicBezTo>
                  <a:pt x="8100" y="2430"/>
                  <a:pt x="8089" y="2431"/>
                  <a:pt x="8078" y="2432"/>
                </a:cubicBezTo>
                <a:cubicBezTo>
                  <a:pt x="8025" y="2413"/>
                  <a:pt x="7944" y="2427"/>
                  <a:pt x="7885" y="2417"/>
                </a:cubicBezTo>
                <a:close/>
                <a:moveTo>
                  <a:pt x="8111" y="2430"/>
                </a:moveTo>
                <a:cubicBezTo>
                  <a:pt x="8112" y="2429"/>
                  <a:pt x="8113" y="2429"/>
                  <a:pt x="8115" y="2429"/>
                </a:cubicBezTo>
                <a:cubicBezTo>
                  <a:pt x="8114" y="2429"/>
                  <a:pt x="8114" y="2429"/>
                  <a:pt x="8114" y="2429"/>
                </a:cubicBezTo>
                <a:cubicBezTo>
                  <a:pt x="8112" y="2429"/>
                  <a:pt x="8111" y="2429"/>
                  <a:pt x="8111" y="2430"/>
                </a:cubicBezTo>
                <a:close/>
                <a:moveTo>
                  <a:pt x="6059" y="1613"/>
                </a:moveTo>
                <a:cubicBezTo>
                  <a:pt x="6024" y="1600"/>
                  <a:pt x="5982" y="1586"/>
                  <a:pt x="5939" y="1586"/>
                </a:cubicBezTo>
                <a:cubicBezTo>
                  <a:pt x="5951" y="1592"/>
                  <a:pt x="5955" y="1601"/>
                  <a:pt x="5944" y="1605"/>
                </a:cubicBezTo>
                <a:cubicBezTo>
                  <a:pt x="5947" y="1611"/>
                  <a:pt x="5971" y="1607"/>
                  <a:pt x="5987" y="1611"/>
                </a:cubicBezTo>
                <a:cubicBezTo>
                  <a:pt x="5985" y="1605"/>
                  <a:pt x="5956" y="1604"/>
                  <a:pt x="5952" y="1599"/>
                </a:cubicBezTo>
                <a:cubicBezTo>
                  <a:pt x="5947" y="1591"/>
                  <a:pt x="5966" y="1596"/>
                  <a:pt x="5967" y="1591"/>
                </a:cubicBezTo>
                <a:cubicBezTo>
                  <a:pt x="5977" y="1595"/>
                  <a:pt x="5989" y="1599"/>
                  <a:pt x="5987" y="1605"/>
                </a:cubicBezTo>
                <a:cubicBezTo>
                  <a:pt x="6011" y="1605"/>
                  <a:pt x="6024" y="1615"/>
                  <a:pt x="6037" y="1609"/>
                </a:cubicBezTo>
                <a:cubicBezTo>
                  <a:pt x="6047" y="1614"/>
                  <a:pt x="6034" y="1613"/>
                  <a:pt x="6050" y="1619"/>
                </a:cubicBezTo>
                <a:cubicBezTo>
                  <a:pt x="6132" y="1621"/>
                  <a:pt x="6237" y="1654"/>
                  <a:pt x="6307" y="1650"/>
                </a:cubicBezTo>
                <a:cubicBezTo>
                  <a:pt x="6296" y="1631"/>
                  <a:pt x="6349" y="1646"/>
                  <a:pt x="6344" y="1630"/>
                </a:cubicBezTo>
                <a:cubicBezTo>
                  <a:pt x="6333" y="1629"/>
                  <a:pt x="6338" y="1637"/>
                  <a:pt x="6316" y="1630"/>
                </a:cubicBezTo>
                <a:cubicBezTo>
                  <a:pt x="6307" y="1632"/>
                  <a:pt x="6312" y="1634"/>
                  <a:pt x="6315" y="1638"/>
                </a:cubicBezTo>
                <a:cubicBezTo>
                  <a:pt x="6300" y="1635"/>
                  <a:pt x="6296" y="1637"/>
                  <a:pt x="6286" y="1636"/>
                </a:cubicBezTo>
                <a:cubicBezTo>
                  <a:pt x="6279" y="1626"/>
                  <a:pt x="6309" y="1638"/>
                  <a:pt x="6302" y="1628"/>
                </a:cubicBezTo>
                <a:cubicBezTo>
                  <a:pt x="6273" y="1635"/>
                  <a:pt x="6233" y="1617"/>
                  <a:pt x="6225" y="1606"/>
                </a:cubicBezTo>
                <a:cubicBezTo>
                  <a:pt x="6215" y="1607"/>
                  <a:pt x="6238" y="1623"/>
                  <a:pt x="6237" y="1631"/>
                </a:cubicBezTo>
                <a:cubicBezTo>
                  <a:pt x="6228" y="1633"/>
                  <a:pt x="6212" y="1632"/>
                  <a:pt x="6194" y="1629"/>
                </a:cubicBezTo>
                <a:cubicBezTo>
                  <a:pt x="6195" y="1626"/>
                  <a:pt x="6207" y="1629"/>
                  <a:pt x="6215" y="1630"/>
                </a:cubicBezTo>
                <a:cubicBezTo>
                  <a:pt x="6161" y="1607"/>
                  <a:pt x="6120" y="1612"/>
                  <a:pt x="6040" y="1589"/>
                </a:cubicBezTo>
                <a:cubicBezTo>
                  <a:pt x="6044" y="1592"/>
                  <a:pt x="6050" y="1598"/>
                  <a:pt x="6039" y="1597"/>
                </a:cubicBezTo>
                <a:cubicBezTo>
                  <a:pt x="6048" y="1603"/>
                  <a:pt x="6073" y="1606"/>
                  <a:pt x="6080" y="1612"/>
                </a:cubicBezTo>
                <a:cubicBezTo>
                  <a:pt x="6079" y="1617"/>
                  <a:pt x="6057" y="1609"/>
                  <a:pt x="6058" y="1616"/>
                </a:cubicBezTo>
                <a:cubicBezTo>
                  <a:pt x="6050" y="1614"/>
                  <a:pt x="6055" y="1612"/>
                  <a:pt x="6059" y="1613"/>
                </a:cubicBezTo>
                <a:close/>
                <a:moveTo>
                  <a:pt x="5743" y="1873"/>
                </a:moveTo>
                <a:cubicBezTo>
                  <a:pt x="5674" y="1868"/>
                  <a:pt x="5616" y="1853"/>
                  <a:pt x="5548" y="1847"/>
                </a:cubicBezTo>
                <a:cubicBezTo>
                  <a:pt x="5548" y="1853"/>
                  <a:pt x="5557" y="1859"/>
                  <a:pt x="5575" y="1863"/>
                </a:cubicBezTo>
                <a:cubicBezTo>
                  <a:pt x="5581" y="1862"/>
                  <a:pt x="5583" y="1859"/>
                  <a:pt x="5584" y="1854"/>
                </a:cubicBezTo>
                <a:cubicBezTo>
                  <a:pt x="5602" y="1858"/>
                  <a:pt x="5611" y="1863"/>
                  <a:pt x="5611" y="1870"/>
                </a:cubicBezTo>
                <a:cubicBezTo>
                  <a:pt x="5648" y="1862"/>
                  <a:pt x="5681" y="1867"/>
                  <a:pt x="5742" y="1883"/>
                </a:cubicBezTo>
                <a:cubicBezTo>
                  <a:pt x="5755" y="1883"/>
                  <a:pt x="5725" y="1878"/>
                  <a:pt x="5743" y="1873"/>
                </a:cubicBezTo>
                <a:close/>
                <a:moveTo>
                  <a:pt x="5554" y="1804"/>
                </a:moveTo>
                <a:cubicBezTo>
                  <a:pt x="5543" y="1800"/>
                  <a:pt x="5516" y="1799"/>
                  <a:pt x="5518" y="1794"/>
                </a:cubicBezTo>
                <a:cubicBezTo>
                  <a:pt x="5495" y="1794"/>
                  <a:pt x="5555" y="1821"/>
                  <a:pt x="5554" y="1804"/>
                </a:cubicBezTo>
                <a:close/>
                <a:moveTo>
                  <a:pt x="5574" y="1492"/>
                </a:moveTo>
                <a:cubicBezTo>
                  <a:pt x="5571" y="1497"/>
                  <a:pt x="5554" y="1493"/>
                  <a:pt x="5545" y="1494"/>
                </a:cubicBezTo>
                <a:cubicBezTo>
                  <a:pt x="5556" y="1504"/>
                  <a:pt x="5571" y="1493"/>
                  <a:pt x="5595" y="1501"/>
                </a:cubicBezTo>
                <a:cubicBezTo>
                  <a:pt x="5585" y="1495"/>
                  <a:pt x="5565" y="1482"/>
                  <a:pt x="5546" y="1484"/>
                </a:cubicBezTo>
                <a:cubicBezTo>
                  <a:pt x="5551" y="1493"/>
                  <a:pt x="5556" y="1489"/>
                  <a:pt x="5574" y="1492"/>
                </a:cubicBezTo>
                <a:close/>
                <a:moveTo>
                  <a:pt x="5364" y="1789"/>
                </a:moveTo>
                <a:cubicBezTo>
                  <a:pt x="5383" y="1787"/>
                  <a:pt x="5461" y="1818"/>
                  <a:pt x="5509" y="1808"/>
                </a:cubicBezTo>
                <a:cubicBezTo>
                  <a:pt x="5512" y="1800"/>
                  <a:pt x="5487" y="1810"/>
                  <a:pt x="5488" y="1801"/>
                </a:cubicBezTo>
                <a:cubicBezTo>
                  <a:pt x="5465" y="1803"/>
                  <a:pt x="5374" y="1791"/>
                  <a:pt x="5359" y="1773"/>
                </a:cubicBezTo>
                <a:cubicBezTo>
                  <a:pt x="5333" y="1772"/>
                  <a:pt x="5366" y="1784"/>
                  <a:pt x="5364" y="1789"/>
                </a:cubicBezTo>
                <a:close/>
                <a:moveTo>
                  <a:pt x="5362" y="1703"/>
                </a:moveTo>
                <a:cubicBezTo>
                  <a:pt x="5357" y="1695"/>
                  <a:pt x="5343" y="1703"/>
                  <a:pt x="5326" y="1695"/>
                </a:cubicBezTo>
                <a:cubicBezTo>
                  <a:pt x="5334" y="1714"/>
                  <a:pt x="5398" y="1726"/>
                  <a:pt x="5415" y="1744"/>
                </a:cubicBezTo>
                <a:cubicBezTo>
                  <a:pt x="5439" y="1738"/>
                  <a:pt x="5321" y="1703"/>
                  <a:pt x="5362" y="1703"/>
                </a:cubicBezTo>
                <a:close/>
                <a:moveTo>
                  <a:pt x="5538" y="1860"/>
                </a:moveTo>
                <a:cubicBezTo>
                  <a:pt x="5524" y="1850"/>
                  <a:pt x="5497" y="1849"/>
                  <a:pt x="5481" y="1846"/>
                </a:cubicBezTo>
                <a:cubicBezTo>
                  <a:pt x="5488" y="1839"/>
                  <a:pt x="5522" y="1848"/>
                  <a:pt x="5540" y="1848"/>
                </a:cubicBezTo>
                <a:cubicBezTo>
                  <a:pt x="5532" y="1838"/>
                  <a:pt x="5505" y="1846"/>
                  <a:pt x="5505" y="1835"/>
                </a:cubicBezTo>
                <a:cubicBezTo>
                  <a:pt x="5484" y="1832"/>
                  <a:pt x="5487" y="1843"/>
                  <a:pt x="5467" y="1841"/>
                </a:cubicBezTo>
                <a:cubicBezTo>
                  <a:pt x="5469" y="1839"/>
                  <a:pt x="5465" y="1838"/>
                  <a:pt x="5461" y="1836"/>
                </a:cubicBezTo>
                <a:cubicBezTo>
                  <a:pt x="5464" y="1832"/>
                  <a:pt x="5489" y="1841"/>
                  <a:pt x="5484" y="1831"/>
                </a:cubicBezTo>
                <a:cubicBezTo>
                  <a:pt x="5455" y="1834"/>
                  <a:pt x="5402" y="1822"/>
                  <a:pt x="5367" y="1821"/>
                </a:cubicBezTo>
                <a:cubicBezTo>
                  <a:pt x="5353" y="1816"/>
                  <a:pt x="5351" y="1809"/>
                  <a:pt x="5339" y="1804"/>
                </a:cubicBezTo>
                <a:cubicBezTo>
                  <a:pt x="5331" y="1803"/>
                  <a:pt x="5335" y="1806"/>
                  <a:pt x="5339" y="1807"/>
                </a:cubicBezTo>
                <a:cubicBezTo>
                  <a:pt x="5335" y="1813"/>
                  <a:pt x="5316" y="1809"/>
                  <a:pt x="5302" y="1809"/>
                </a:cubicBezTo>
                <a:cubicBezTo>
                  <a:pt x="5321" y="1820"/>
                  <a:pt x="5306" y="1816"/>
                  <a:pt x="5299" y="1824"/>
                </a:cubicBezTo>
                <a:cubicBezTo>
                  <a:pt x="5321" y="1822"/>
                  <a:pt x="5334" y="1834"/>
                  <a:pt x="5326" y="1843"/>
                </a:cubicBezTo>
                <a:cubicBezTo>
                  <a:pt x="5349" y="1849"/>
                  <a:pt x="5346" y="1840"/>
                  <a:pt x="5363" y="1843"/>
                </a:cubicBezTo>
                <a:cubicBezTo>
                  <a:pt x="5357" y="1850"/>
                  <a:pt x="5347" y="1851"/>
                  <a:pt x="5377" y="1854"/>
                </a:cubicBezTo>
                <a:cubicBezTo>
                  <a:pt x="5380" y="1864"/>
                  <a:pt x="5351" y="1855"/>
                  <a:pt x="5339" y="1856"/>
                </a:cubicBezTo>
                <a:cubicBezTo>
                  <a:pt x="5380" y="1863"/>
                  <a:pt x="5499" y="1866"/>
                  <a:pt x="5552" y="1868"/>
                </a:cubicBezTo>
                <a:cubicBezTo>
                  <a:pt x="5546" y="1861"/>
                  <a:pt x="5524" y="1866"/>
                  <a:pt x="5502" y="1858"/>
                </a:cubicBezTo>
                <a:cubicBezTo>
                  <a:pt x="5508" y="1856"/>
                  <a:pt x="5521" y="1856"/>
                  <a:pt x="5538" y="1860"/>
                </a:cubicBezTo>
                <a:close/>
                <a:moveTo>
                  <a:pt x="5148" y="1982"/>
                </a:moveTo>
                <a:cubicBezTo>
                  <a:pt x="5142" y="1988"/>
                  <a:pt x="5162" y="1990"/>
                  <a:pt x="5161" y="1995"/>
                </a:cubicBezTo>
                <a:cubicBezTo>
                  <a:pt x="5185" y="1993"/>
                  <a:pt x="5200" y="2001"/>
                  <a:pt x="5242" y="2008"/>
                </a:cubicBezTo>
                <a:cubicBezTo>
                  <a:pt x="5244" y="1993"/>
                  <a:pt x="5168" y="1993"/>
                  <a:pt x="5148" y="1982"/>
                </a:cubicBezTo>
                <a:close/>
                <a:moveTo>
                  <a:pt x="5087" y="1804"/>
                </a:moveTo>
                <a:cubicBezTo>
                  <a:pt x="5075" y="1795"/>
                  <a:pt x="5057" y="1806"/>
                  <a:pt x="5062" y="1816"/>
                </a:cubicBezTo>
                <a:cubicBezTo>
                  <a:pt x="5096" y="1823"/>
                  <a:pt x="5052" y="1798"/>
                  <a:pt x="5087" y="1804"/>
                </a:cubicBezTo>
                <a:close/>
                <a:moveTo>
                  <a:pt x="4669" y="2083"/>
                </a:moveTo>
                <a:cubicBezTo>
                  <a:pt x="4662" y="2081"/>
                  <a:pt x="4664" y="2078"/>
                  <a:pt x="4663" y="2076"/>
                </a:cubicBezTo>
                <a:cubicBezTo>
                  <a:pt x="4647" y="2070"/>
                  <a:pt x="4652" y="2078"/>
                  <a:pt x="4640" y="2075"/>
                </a:cubicBezTo>
                <a:cubicBezTo>
                  <a:pt x="4647" y="2078"/>
                  <a:pt x="4681" y="2092"/>
                  <a:pt x="4684" y="2084"/>
                </a:cubicBezTo>
                <a:cubicBezTo>
                  <a:pt x="4678" y="2083"/>
                  <a:pt x="4677" y="2085"/>
                  <a:pt x="4669" y="2083"/>
                </a:cubicBezTo>
                <a:close/>
                <a:moveTo>
                  <a:pt x="4492" y="1602"/>
                </a:moveTo>
                <a:cubicBezTo>
                  <a:pt x="4483" y="1588"/>
                  <a:pt x="4442" y="1591"/>
                  <a:pt x="4429" y="1577"/>
                </a:cubicBezTo>
                <a:cubicBezTo>
                  <a:pt x="4413" y="1573"/>
                  <a:pt x="4424" y="1585"/>
                  <a:pt x="4419" y="1588"/>
                </a:cubicBezTo>
                <a:cubicBezTo>
                  <a:pt x="4427" y="1588"/>
                  <a:pt x="4428" y="1584"/>
                  <a:pt x="4442" y="1588"/>
                </a:cubicBezTo>
                <a:cubicBezTo>
                  <a:pt x="4427" y="1589"/>
                  <a:pt x="4444" y="1601"/>
                  <a:pt x="4469" y="1606"/>
                </a:cubicBezTo>
                <a:cubicBezTo>
                  <a:pt x="4465" y="1601"/>
                  <a:pt x="4454" y="1597"/>
                  <a:pt x="4441" y="1593"/>
                </a:cubicBezTo>
                <a:cubicBezTo>
                  <a:pt x="4443" y="1586"/>
                  <a:pt x="4472" y="1597"/>
                  <a:pt x="4492" y="1602"/>
                </a:cubicBezTo>
                <a:close/>
                <a:moveTo>
                  <a:pt x="3537" y="1353"/>
                </a:moveTo>
                <a:cubicBezTo>
                  <a:pt x="3550" y="1355"/>
                  <a:pt x="3576" y="1366"/>
                  <a:pt x="3575" y="1358"/>
                </a:cubicBezTo>
                <a:cubicBezTo>
                  <a:pt x="3557" y="1351"/>
                  <a:pt x="3543" y="1346"/>
                  <a:pt x="3519" y="1334"/>
                </a:cubicBezTo>
                <a:cubicBezTo>
                  <a:pt x="3524" y="1340"/>
                  <a:pt x="3547" y="1347"/>
                  <a:pt x="3537" y="1353"/>
                </a:cubicBezTo>
                <a:close/>
                <a:moveTo>
                  <a:pt x="2988" y="1181"/>
                </a:moveTo>
                <a:cubicBezTo>
                  <a:pt x="2982" y="1177"/>
                  <a:pt x="2976" y="1174"/>
                  <a:pt x="2975" y="1171"/>
                </a:cubicBezTo>
                <a:cubicBezTo>
                  <a:pt x="2967" y="1169"/>
                  <a:pt x="2969" y="1174"/>
                  <a:pt x="2960" y="1170"/>
                </a:cubicBezTo>
                <a:cubicBezTo>
                  <a:pt x="2968" y="1181"/>
                  <a:pt x="2995" y="1182"/>
                  <a:pt x="3003" y="1183"/>
                </a:cubicBezTo>
                <a:cubicBezTo>
                  <a:pt x="3000" y="1178"/>
                  <a:pt x="2987" y="1176"/>
                  <a:pt x="2988" y="1181"/>
                </a:cubicBezTo>
                <a:close/>
                <a:moveTo>
                  <a:pt x="2605" y="1396"/>
                </a:moveTo>
                <a:cubicBezTo>
                  <a:pt x="2594" y="1383"/>
                  <a:pt x="2572" y="1376"/>
                  <a:pt x="2557" y="1367"/>
                </a:cubicBezTo>
                <a:cubicBezTo>
                  <a:pt x="2535" y="1365"/>
                  <a:pt x="2597" y="1389"/>
                  <a:pt x="2605" y="1396"/>
                </a:cubicBezTo>
                <a:close/>
                <a:moveTo>
                  <a:pt x="2450" y="1010"/>
                </a:moveTo>
                <a:cubicBezTo>
                  <a:pt x="2443" y="1007"/>
                  <a:pt x="2445" y="1005"/>
                  <a:pt x="2444" y="1002"/>
                </a:cubicBezTo>
                <a:cubicBezTo>
                  <a:pt x="2421" y="991"/>
                  <a:pt x="2432" y="1006"/>
                  <a:pt x="2413" y="998"/>
                </a:cubicBezTo>
                <a:cubicBezTo>
                  <a:pt x="2426" y="1005"/>
                  <a:pt x="2440" y="1005"/>
                  <a:pt x="2470" y="1021"/>
                </a:cubicBezTo>
                <a:cubicBezTo>
                  <a:pt x="2468" y="1014"/>
                  <a:pt x="2461" y="1011"/>
                  <a:pt x="2450" y="1010"/>
                </a:cubicBezTo>
                <a:close/>
                <a:moveTo>
                  <a:pt x="960" y="776"/>
                </a:moveTo>
                <a:cubicBezTo>
                  <a:pt x="960" y="773"/>
                  <a:pt x="961" y="770"/>
                  <a:pt x="969" y="773"/>
                </a:cubicBezTo>
                <a:cubicBezTo>
                  <a:pt x="941" y="754"/>
                  <a:pt x="912" y="746"/>
                  <a:pt x="874" y="730"/>
                </a:cubicBezTo>
                <a:cubicBezTo>
                  <a:pt x="957" y="765"/>
                  <a:pt x="973" y="804"/>
                  <a:pt x="1066" y="857"/>
                </a:cubicBezTo>
                <a:cubicBezTo>
                  <a:pt x="1056" y="848"/>
                  <a:pt x="993" y="800"/>
                  <a:pt x="972" y="788"/>
                </a:cubicBezTo>
                <a:cubicBezTo>
                  <a:pt x="997" y="792"/>
                  <a:pt x="994" y="790"/>
                  <a:pt x="960" y="776"/>
                </a:cubicBezTo>
                <a:close/>
                <a:moveTo>
                  <a:pt x="9843" y="2746"/>
                </a:moveTo>
                <a:cubicBezTo>
                  <a:pt x="9837" y="2742"/>
                  <a:pt x="9825" y="2741"/>
                  <a:pt x="9808" y="2742"/>
                </a:cubicBezTo>
                <a:cubicBezTo>
                  <a:pt x="9806" y="2750"/>
                  <a:pt x="9833" y="2750"/>
                  <a:pt x="9843" y="2746"/>
                </a:cubicBezTo>
                <a:close/>
                <a:moveTo>
                  <a:pt x="9715" y="2767"/>
                </a:moveTo>
                <a:cubicBezTo>
                  <a:pt x="9723" y="2758"/>
                  <a:pt x="9700" y="2763"/>
                  <a:pt x="9687" y="2762"/>
                </a:cubicBezTo>
                <a:cubicBezTo>
                  <a:pt x="9681" y="2765"/>
                  <a:pt x="9679" y="2768"/>
                  <a:pt x="9680" y="2773"/>
                </a:cubicBezTo>
                <a:cubicBezTo>
                  <a:pt x="9687" y="2771"/>
                  <a:pt x="9691" y="2768"/>
                  <a:pt x="9694" y="2765"/>
                </a:cubicBezTo>
                <a:cubicBezTo>
                  <a:pt x="9700" y="2766"/>
                  <a:pt x="9706" y="2767"/>
                  <a:pt x="9715" y="2767"/>
                </a:cubicBezTo>
                <a:close/>
                <a:moveTo>
                  <a:pt x="9658" y="2755"/>
                </a:moveTo>
                <a:cubicBezTo>
                  <a:pt x="9651" y="2749"/>
                  <a:pt x="9631" y="2749"/>
                  <a:pt x="9608" y="2750"/>
                </a:cubicBezTo>
                <a:cubicBezTo>
                  <a:pt x="9609" y="2758"/>
                  <a:pt x="9649" y="2758"/>
                  <a:pt x="9658" y="2755"/>
                </a:cubicBezTo>
                <a:close/>
                <a:moveTo>
                  <a:pt x="9444" y="2695"/>
                </a:moveTo>
                <a:cubicBezTo>
                  <a:pt x="9422" y="2693"/>
                  <a:pt x="9430" y="2702"/>
                  <a:pt x="9408" y="2701"/>
                </a:cubicBezTo>
                <a:cubicBezTo>
                  <a:pt x="9411" y="2710"/>
                  <a:pt x="9446" y="2703"/>
                  <a:pt x="9444" y="2695"/>
                </a:cubicBezTo>
                <a:close/>
                <a:moveTo>
                  <a:pt x="9257" y="1654"/>
                </a:moveTo>
                <a:cubicBezTo>
                  <a:pt x="9256" y="1647"/>
                  <a:pt x="9224" y="1649"/>
                  <a:pt x="9215" y="1652"/>
                </a:cubicBezTo>
                <a:cubicBezTo>
                  <a:pt x="9216" y="1658"/>
                  <a:pt x="9244" y="1653"/>
                  <a:pt x="9257" y="1654"/>
                </a:cubicBezTo>
                <a:close/>
                <a:moveTo>
                  <a:pt x="9208" y="1655"/>
                </a:moveTo>
                <a:cubicBezTo>
                  <a:pt x="9194" y="1645"/>
                  <a:pt x="9188" y="1660"/>
                  <a:pt x="9167" y="1651"/>
                </a:cubicBezTo>
                <a:cubicBezTo>
                  <a:pt x="9168" y="1655"/>
                  <a:pt x="9159" y="1656"/>
                  <a:pt x="9160" y="1661"/>
                </a:cubicBezTo>
                <a:cubicBezTo>
                  <a:pt x="9176" y="1659"/>
                  <a:pt x="9195" y="1658"/>
                  <a:pt x="9208" y="1655"/>
                </a:cubicBezTo>
                <a:close/>
                <a:moveTo>
                  <a:pt x="9129" y="2784"/>
                </a:moveTo>
                <a:cubicBezTo>
                  <a:pt x="9123" y="2791"/>
                  <a:pt x="9139" y="2791"/>
                  <a:pt x="9136" y="2797"/>
                </a:cubicBezTo>
                <a:cubicBezTo>
                  <a:pt x="9152" y="2795"/>
                  <a:pt x="9158" y="2782"/>
                  <a:pt x="9129" y="2784"/>
                </a:cubicBezTo>
                <a:close/>
                <a:moveTo>
                  <a:pt x="9119" y="1664"/>
                </a:moveTo>
                <a:cubicBezTo>
                  <a:pt x="9136" y="1664"/>
                  <a:pt x="9140" y="1660"/>
                  <a:pt x="9153" y="1659"/>
                </a:cubicBezTo>
                <a:cubicBezTo>
                  <a:pt x="9149" y="1649"/>
                  <a:pt x="9121" y="1657"/>
                  <a:pt x="9119" y="1664"/>
                </a:cubicBezTo>
                <a:close/>
                <a:moveTo>
                  <a:pt x="8961" y="2529"/>
                </a:moveTo>
                <a:cubicBezTo>
                  <a:pt x="8976" y="2526"/>
                  <a:pt x="8941" y="2510"/>
                  <a:pt x="8925" y="2518"/>
                </a:cubicBezTo>
                <a:cubicBezTo>
                  <a:pt x="8926" y="2521"/>
                  <a:pt x="8938" y="2520"/>
                  <a:pt x="8947" y="2521"/>
                </a:cubicBezTo>
                <a:cubicBezTo>
                  <a:pt x="8927" y="2528"/>
                  <a:pt x="8957" y="2523"/>
                  <a:pt x="8961" y="2529"/>
                </a:cubicBezTo>
                <a:close/>
                <a:moveTo>
                  <a:pt x="8946" y="2568"/>
                </a:moveTo>
                <a:cubicBezTo>
                  <a:pt x="8936" y="2565"/>
                  <a:pt x="8946" y="2554"/>
                  <a:pt x="8917" y="2557"/>
                </a:cubicBezTo>
                <a:cubicBezTo>
                  <a:pt x="8914" y="2565"/>
                  <a:pt x="8923" y="2569"/>
                  <a:pt x="8946" y="2568"/>
                </a:cubicBezTo>
                <a:close/>
                <a:moveTo>
                  <a:pt x="8929" y="2724"/>
                </a:moveTo>
                <a:cubicBezTo>
                  <a:pt x="8927" y="2710"/>
                  <a:pt x="8910" y="2719"/>
                  <a:pt x="8893" y="2720"/>
                </a:cubicBezTo>
                <a:cubicBezTo>
                  <a:pt x="8892" y="2726"/>
                  <a:pt x="8919" y="2722"/>
                  <a:pt x="8929" y="2724"/>
                </a:cubicBezTo>
                <a:close/>
                <a:moveTo>
                  <a:pt x="8903" y="2583"/>
                </a:moveTo>
                <a:cubicBezTo>
                  <a:pt x="8908" y="2581"/>
                  <a:pt x="8911" y="2577"/>
                  <a:pt x="8910" y="2573"/>
                </a:cubicBezTo>
                <a:cubicBezTo>
                  <a:pt x="8895" y="2574"/>
                  <a:pt x="8890" y="2579"/>
                  <a:pt x="8867" y="2577"/>
                </a:cubicBezTo>
                <a:cubicBezTo>
                  <a:pt x="8868" y="2583"/>
                  <a:pt x="8885" y="2583"/>
                  <a:pt x="8903" y="2583"/>
                </a:cubicBezTo>
                <a:close/>
                <a:moveTo>
                  <a:pt x="8877" y="1653"/>
                </a:moveTo>
                <a:cubicBezTo>
                  <a:pt x="8880" y="1650"/>
                  <a:pt x="8905" y="1643"/>
                  <a:pt x="8912" y="1650"/>
                </a:cubicBezTo>
                <a:cubicBezTo>
                  <a:pt x="8918" y="1651"/>
                  <a:pt x="8918" y="1649"/>
                  <a:pt x="8919" y="1648"/>
                </a:cubicBezTo>
                <a:lnTo>
                  <a:pt x="8919" y="1642"/>
                </a:lnTo>
                <a:cubicBezTo>
                  <a:pt x="8899" y="1645"/>
                  <a:pt x="8898" y="1645"/>
                  <a:pt x="8878" y="1642"/>
                </a:cubicBezTo>
                <a:cubicBezTo>
                  <a:pt x="8866" y="1648"/>
                  <a:pt x="8878" y="1646"/>
                  <a:pt x="8877" y="1653"/>
                </a:cubicBezTo>
                <a:close/>
                <a:moveTo>
                  <a:pt x="8746" y="1675"/>
                </a:moveTo>
                <a:cubicBezTo>
                  <a:pt x="8759" y="1680"/>
                  <a:pt x="8747" y="1684"/>
                  <a:pt x="8725" y="1682"/>
                </a:cubicBezTo>
                <a:cubicBezTo>
                  <a:pt x="8724" y="1688"/>
                  <a:pt x="8750" y="1684"/>
                  <a:pt x="8760" y="1686"/>
                </a:cubicBezTo>
                <a:cubicBezTo>
                  <a:pt x="8759" y="1680"/>
                  <a:pt x="8766" y="1677"/>
                  <a:pt x="8781" y="1678"/>
                </a:cubicBezTo>
                <a:cubicBezTo>
                  <a:pt x="8782" y="1672"/>
                  <a:pt x="8756" y="1676"/>
                  <a:pt x="8746" y="1675"/>
                </a:cubicBezTo>
                <a:close/>
                <a:moveTo>
                  <a:pt x="8659" y="2602"/>
                </a:moveTo>
                <a:cubicBezTo>
                  <a:pt x="8664" y="2609"/>
                  <a:pt x="8701" y="2611"/>
                  <a:pt x="8709" y="2608"/>
                </a:cubicBezTo>
                <a:cubicBezTo>
                  <a:pt x="8699" y="2604"/>
                  <a:pt x="8678" y="2603"/>
                  <a:pt x="8659" y="2602"/>
                </a:cubicBezTo>
                <a:close/>
                <a:moveTo>
                  <a:pt x="8607" y="2408"/>
                </a:moveTo>
                <a:cubicBezTo>
                  <a:pt x="8616" y="2413"/>
                  <a:pt x="8630" y="2418"/>
                  <a:pt x="8650" y="2420"/>
                </a:cubicBezTo>
                <a:cubicBezTo>
                  <a:pt x="8649" y="2411"/>
                  <a:pt x="8630" y="2409"/>
                  <a:pt x="8607" y="2408"/>
                </a:cubicBezTo>
                <a:close/>
                <a:moveTo>
                  <a:pt x="8645" y="2614"/>
                </a:moveTo>
                <a:cubicBezTo>
                  <a:pt x="8628" y="2603"/>
                  <a:pt x="8597" y="2613"/>
                  <a:pt x="8559" y="2608"/>
                </a:cubicBezTo>
                <a:cubicBezTo>
                  <a:pt x="8556" y="2617"/>
                  <a:pt x="8615" y="2610"/>
                  <a:pt x="8645" y="2614"/>
                </a:cubicBezTo>
                <a:close/>
                <a:moveTo>
                  <a:pt x="8590" y="2518"/>
                </a:moveTo>
                <a:cubicBezTo>
                  <a:pt x="8576" y="2509"/>
                  <a:pt x="8529" y="2503"/>
                  <a:pt x="8526" y="2518"/>
                </a:cubicBezTo>
                <a:cubicBezTo>
                  <a:pt x="8549" y="2518"/>
                  <a:pt x="8561" y="2515"/>
                  <a:pt x="8590" y="2518"/>
                </a:cubicBezTo>
                <a:close/>
                <a:moveTo>
                  <a:pt x="8455" y="2707"/>
                </a:moveTo>
                <a:cubicBezTo>
                  <a:pt x="8469" y="2716"/>
                  <a:pt x="8503" y="2708"/>
                  <a:pt x="8534" y="2715"/>
                </a:cubicBezTo>
                <a:cubicBezTo>
                  <a:pt x="8527" y="2700"/>
                  <a:pt x="8490" y="2711"/>
                  <a:pt x="8455" y="2707"/>
                </a:cubicBezTo>
                <a:close/>
                <a:moveTo>
                  <a:pt x="8452" y="2583"/>
                </a:moveTo>
                <a:cubicBezTo>
                  <a:pt x="8432" y="2583"/>
                  <a:pt x="8421" y="2586"/>
                  <a:pt x="8423" y="2595"/>
                </a:cubicBezTo>
                <a:cubicBezTo>
                  <a:pt x="8435" y="2592"/>
                  <a:pt x="8451" y="2591"/>
                  <a:pt x="8452" y="2583"/>
                </a:cubicBezTo>
                <a:close/>
                <a:moveTo>
                  <a:pt x="8355" y="2484"/>
                </a:moveTo>
                <a:cubicBezTo>
                  <a:pt x="8359" y="2491"/>
                  <a:pt x="8382" y="2491"/>
                  <a:pt x="8398" y="2494"/>
                </a:cubicBezTo>
                <a:cubicBezTo>
                  <a:pt x="8396" y="2481"/>
                  <a:pt x="8376" y="2491"/>
                  <a:pt x="8355" y="2484"/>
                </a:cubicBezTo>
                <a:close/>
                <a:moveTo>
                  <a:pt x="8324" y="2565"/>
                </a:moveTo>
                <a:cubicBezTo>
                  <a:pt x="8337" y="2569"/>
                  <a:pt x="8334" y="2579"/>
                  <a:pt x="8359" y="2579"/>
                </a:cubicBezTo>
                <a:cubicBezTo>
                  <a:pt x="8352" y="2573"/>
                  <a:pt x="8345" y="2566"/>
                  <a:pt x="8324" y="2565"/>
                </a:cubicBezTo>
                <a:close/>
                <a:moveTo>
                  <a:pt x="8296" y="2545"/>
                </a:moveTo>
                <a:cubicBezTo>
                  <a:pt x="8304" y="2553"/>
                  <a:pt x="8344" y="2550"/>
                  <a:pt x="8367" y="2559"/>
                </a:cubicBezTo>
                <a:cubicBezTo>
                  <a:pt x="8367" y="2551"/>
                  <a:pt x="8341" y="2551"/>
                  <a:pt x="8346" y="2542"/>
                </a:cubicBezTo>
                <a:cubicBezTo>
                  <a:pt x="8327" y="2542"/>
                  <a:pt x="8326" y="2550"/>
                  <a:pt x="8296" y="2545"/>
                </a:cubicBezTo>
                <a:close/>
                <a:moveTo>
                  <a:pt x="8369" y="2703"/>
                </a:moveTo>
                <a:cubicBezTo>
                  <a:pt x="8348" y="2689"/>
                  <a:pt x="8315" y="2701"/>
                  <a:pt x="8283" y="2688"/>
                </a:cubicBezTo>
                <a:cubicBezTo>
                  <a:pt x="8288" y="2700"/>
                  <a:pt x="8340" y="2699"/>
                  <a:pt x="8369" y="2703"/>
                </a:cubicBezTo>
                <a:close/>
                <a:moveTo>
                  <a:pt x="8328" y="2649"/>
                </a:moveTo>
                <a:cubicBezTo>
                  <a:pt x="8301" y="2650"/>
                  <a:pt x="8289" y="2642"/>
                  <a:pt x="8277" y="2646"/>
                </a:cubicBezTo>
                <a:cubicBezTo>
                  <a:pt x="8281" y="2648"/>
                  <a:pt x="8284" y="2651"/>
                  <a:pt x="8284" y="2654"/>
                </a:cubicBezTo>
                <a:cubicBezTo>
                  <a:pt x="8294" y="2647"/>
                  <a:pt x="8344" y="2658"/>
                  <a:pt x="8313" y="2659"/>
                </a:cubicBezTo>
                <a:cubicBezTo>
                  <a:pt x="8328" y="2667"/>
                  <a:pt x="8382" y="2663"/>
                  <a:pt x="8384" y="2675"/>
                </a:cubicBezTo>
                <a:cubicBezTo>
                  <a:pt x="8394" y="2675"/>
                  <a:pt x="8390" y="2669"/>
                  <a:pt x="8392" y="2665"/>
                </a:cubicBezTo>
                <a:cubicBezTo>
                  <a:pt x="8376" y="2658"/>
                  <a:pt x="8326" y="2662"/>
                  <a:pt x="8328" y="2649"/>
                </a:cubicBezTo>
                <a:close/>
                <a:moveTo>
                  <a:pt x="8296" y="1651"/>
                </a:moveTo>
                <a:lnTo>
                  <a:pt x="8268" y="1649"/>
                </a:lnTo>
                <a:lnTo>
                  <a:pt x="8268" y="1657"/>
                </a:lnTo>
                <a:cubicBezTo>
                  <a:pt x="8281" y="1657"/>
                  <a:pt x="8298" y="1658"/>
                  <a:pt x="8296" y="1651"/>
                </a:cubicBezTo>
                <a:close/>
                <a:moveTo>
                  <a:pt x="8190" y="2651"/>
                </a:moveTo>
                <a:cubicBezTo>
                  <a:pt x="8200" y="2657"/>
                  <a:pt x="8224" y="2659"/>
                  <a:pt x="8226" y="2667"/>
                </a:cubicBezTo>
                <a:cubicBezTo>
                  <a:pt x="8242" y="2663"/>
                  <a:pt x="8220" y="2650"/>
                  <a:pt x="8190" y="2651"/>
                </a:cubicBezTo>
                <a:close/>
                <a:moveTo>
                  <a:pt x="8191" y="2641"/>
                </a:moveTo>
                <a:cubicBezTo>
                  <a:pt x="8210" y="2650"/>
                  <a:pt x="8222" y="2645"/>
                  <a:pt x="8255" y="2650"/>
                </a:cubicBezTo>
                <a:cubicBezTo>
                  <a:pt x="8243" y="2644"/>
                  <a:pt x="8218" y="2642"/>
                  <a:pt x="8191" y="2641"/>
                </a:cubicBezTo>
                <a:close/>
                <a:moveTo>
                  <a:pt x="8186" y="2572"/>
                </a:moveTo>
                <a:cubicBezTo>
                  <a:pt x="8187" y="2578"/>
                  <a:pt x="8217" y="2575"/>
                  <a:pt x="8229" y="2578"/>
                </a:cubicBezTo>
                <a:cubicBezTo>
                  <a:pt x="8222" y="2574"/>
                  <a:pt x="8223" y="2572"/>
                  <a:pt x="8237" y="2573"/>
                </a:cubicBezTo>
                <a:cubicBezTo>
                  <a:pt x="8221" y="2563"/>
                  <a:pt x="8211" y="2577"/>
                  <a:pt x="8186" y="2572"/>
                </a:cubicBezTo>
                <a:close/>
                <a:moveTo>
                  <a:pt x="8190" y="2483"/>
                </a:moveTo>
                <a:cubicBezTo>
                  <a:pt x="8197" y="2488"/>
                  <a:pt x="8203" y="2493"/>
                  <a:pt x="8226" y="2493"/>
                </a:cubicBezTo>
                <a:cubicBezTo>
                  <a:pt x="8229" y="2485"/>
                  <a:pt x="8211" y="2484"/>
                  <a:pt x="8190" y="2483"/>
                </a:cubicBezTo>
                <a:close/>
                <a:moveTo>
                  <a:pt x="8166" y="2380"/>
                </a:moveTo>
                <a:cubicBezTo>
                  <a:pt x="8167" y="2384"/>
                  <a:pt x="8187" y="2382"/>
                  <a:pt x="8187" y="2386"/>
                </a:cubicBezTo>
                <a:cubicBezTo>
                  <a:pt x="8195" y="2386"/>
                  <a:pt x="8204" y="2373"/>
                  <a:pt x="8195" y="2374"/>
                </a:cubicBezTo>
                <a:cubicBezTo>
                  <a:pt x="8176" y="2372"/>
                  <a:pt x="8186" y="2375"/>
                  <a:pt x="8187" y="2378"/>
                </a:cubicBezTo>
                <a:cubicBezTo>
                  <a:pt x="8186" y="2381"/>
                  <a:pt x="8174" y="2380"/>
                  <a:pt x="8166" y="2380"/>
                </a:cubicBezTo>
                <a:close/>
                <a:moveTo>
                  <a:pt x="8214" y="1592"/>
                </a:moveTo>
                <a:cubicBezTo>
                  <a:pt x="8203" y="1592"/>
                  <a:pt x="8191" y="1591"/>
                  <a:pt x="8180" y="1591"/>
                </a:cubicBezTo>
                <a:cubicBezTo>
                  <a:pt x="8177" y="1599"/>
                  <a:pt x="8219" y="1603"/>
                  <a:pt x="8214" y="1592"/>
                </a:cubicBezTo>
                <a:close/>
                <a:moveTo>
                  <a:pt x="8123" y="2532"/>
                </a:moveTo>
                <a:cubicBezTo>
                  <a:pt x="8108" y="2524"/>
                  <a:pt x="8101" y="2542"/>
                  <a:pt x="8073" y="2537"/>
                </a:cubicBezTo>
                <a:cubicBezTo>
                  <a:pt x="8093" y="2547"/>
                  <a:pt x="8115" y="2535"/>
                  <a:pt x="8123" y="2532"/>
                </a:cubicBezTo>
                <a:close/>
                <a:moveTo>
                  <a:pt x="8073" y="2684"/>
                </a:moveTo>
                <a:cubicBezTo>
                  <a:pt x="8075" y="2676"/>
                  <a:pt x="8113" y="2685"/>
                  <a:pt x="8110" y="2675"/>
                </a:cubicBezTo>
                <a:cubicBezTo>
                  <a:pt x="8081" y="2675"/>
                  <a:pt x="8057" y="2672"/>
                  <a:pt x="8053" y="2664"/>
                </a:cubicBezTo>
                <a:cubicBezTo>
                  <a:pt x="8031" y="2668"/>
                  <a:pt x="8021" y="2680"/>
                  <a:pt x="8059" y="2683"/>
                </a:cubicBezTo>
                <a:cubicBezTo>
                  <a:pt x="8059" y="2678"/>
                  <a:pt x="8039" y="2678"/>
                  <a:pt x="8045" y="2672"/>
                </a:cubicBezTo>
                <a:cubicBezTo>
                  <a:pt x="8068" y="2672"/>
                  <a:pt x="8065" y="2679"/>
                  <a:pt x="8073" y="2684"/>
                </a:cubicBezTo>
                <a:close/>
                <a:moveTo>
                  <a:pt x="8042" y="1551"/>
                </a:moveTo>
                <a:cubicBezTo>
                  <a:pt x="8083" y="1558"/>
                  <a:pt x="8137" y="1560"/>
                  <a:pt x="8192" y="1556"/>
                </a:cubicBezTo>
                <a:cubicBezTo>
                  <a:pt x="8247" y="1554"/>
                  <a:pt x="8302" y="1549"/>
                  <a:pt x="8347" y="1547"/>
                </a:cubicBezTo>
                <a:cubicBezTo>
                  <a:pt x="8343" y="1540"/>
                  <a:pt x="8270" y="1547"/>
                  <a:pt x="8236" y="1538"/>
                </a:cubicBezTo>
                <a:cubicBezTo>
                  <a:pt x="8212" y="1541"/>
                  <a:pt x="8259" y="1544"/>
                  <a:pt x="8236" y="1548"/>
                </a:cubicBezTo>
                <a:cubicBezTo>
                  <a:pt x="8161" y="1533"/>
                  <a:pt x="8090" y="1541"/>
                  <a:pt x="8042" y="1551"/>
                </a:cubicBezTo>
                <a:close/>
                <a:moveTo>
                  <a:pt x="7973" y="2672"/>
                </a:moveTo>
                <a:lnTo>
                  <a:pt x="7972" y="2677"/>
                </a:lnTo>
                <a:cubicBezTo>
                  <a:pt x="7978" y="2677"/>
                  <a:pt x="7979" y="2679"/>
                  <a:pt x="7979" y="2680"/>
                </a:cubicBezTo>
                <a:cubicBezTo>
                  <a:pt x="7991" y="2674"/>
                  <a:pt x="7994" y="2680"/>
                  <a:pt x="8023" y="2681"/>
                </a:cubicBezTo>
                <a:cubicBezTo>
                  <a:pt x="8018" y="2668"/>
                  <a:pt x="8001" y="2676"/>
                  <a:pt x="7973" y="2672"/>
                </a:cubicBezTo>
                <a:close/>
                <a:moveTo>
                  <a:pt x="8049" y="1549"/>
                </a:moveTo>
                <a:cubicBezTo>
                  <a:pt x="8037" y="1544"/>
                  <a:pt x="8012" y="1543"/>
                  <a:pt x="7994" y="1540"/>
                </a:cubicBezTo>
                <a:cubicBezTo>
                  <a:pt x="7994" y="1549"/>
                  <a:pt x="8035" y="1552"/>
                  <a:pt x="8049" y="1549"/>
                </a:cubicBezTo>
                <a:close/>
                <a:moveTo>
                  <a:pt x="7952" y="2513"/>
                </a:moveTo>
                <a:cubicBezTo>
                  <a:pt x="7944" y="2514"/>
                  <a:pt x="7947" y="2518"/>
                  <a:pt x="7937" y="2518"/>
                </a:cubicBezTo>
                <a:cubicBezTo>
                  <a:pt x="7947" y="2522"/>
                  <a:pt x="7962" y="2526"/>
                  <a:pt x="7980" y="2529"/>
                </a:cubicBezTo>
                <a:cubicBezTo>
                  <a:pt x="7982" y="2520"/>
                  <a:pt x="7952" y="2521"/>
                  <a:pt x="7952" y="2513"/>
                </a:cubicBezTo>
                <a:close/>
                <a:moveTo>
                  <a:pt x="7900" y="2677"/>
                </a:moveTo>
                <a:cubicBezTo>
                  <a:pt x="7921" y="2678"/>
                  <a:pt x="7925" y="2672"/>
                  <a:pt x="7943" y="2672"/>
                </a:cubicBezTo>
                <a:cubicBezTo>
                  <a:pt x="7932" y="2665"/>
                  <a:pt x="7901" y="2671"/>
                  <a:pt x="7900" y="2677"/>
                </a:cubicBezTo>
                <a:close/>
                <a:moveTo>
                  <a:pt x="7887" y="2226"/>
                </a:moveTo>
                <a:cubicBezTo>
                  <a:pt x="7875" y="2227"/>
                  <a:pt x="7885" y="2243"/>
                  <a:pt x="7908" y="2243"/>
                </a:cubicBezTo>
                <a:cubicBezTo>
                  <a:pt x="7901" y="2237"/>
                  <a:pt x="7894" y="2231"/>
                  <a:pt x="7887" y="2226"/>
                </a:cubicBezTo>
                <a:close/>
                <a:moveTo>
                  <a:pt x="7838" y="2473"/>
                </a:moveTo>
                <a:cubicBezTo>
                  <a:pt x="7844" y="2476"/>
                  <a:pt x="7846" y="2480"/>
                  <a:pt x="7845" y="2484"/>
                </a:cubicBezTo>
                <a:cubicBezTo>
                  <a:pt x="7858" y="2483"/>
                  <a:pt x="7870" y="2481"/>
                  <a:pt x="7867" y="2473"/>
                </a:cubicBezTo>
                <a:cubicBezTo>
                  <a:pt x="7854" y="2471"/>
                  <a:pt x="7852" y="2475"/>
                  <a:pt x="7838" y="2473"/>
                </a:cubicBezTo>
                <a:close/>
                <a:moveTo>
                  <a:pt x="7877" y="2432"/>
                </a:moveTo>
                <a:cubicBezTo>
                  <a:pt x="7847" y="2423"/>
                  <a:pt x="7852" y="2426"/>
                  <a:pt x="7863" y="2415"/>
                </a:cubicBezTo>
                <a:cubicBezTo>
                  <a:pt x="7851" y="2413"/>
                  <a:pt x="7849" y="2416"/>
                  <a:pt x="7848" y="2419"/>
                </a:cubicBezTo>
                <a:cubicBezTo>
                  <a:pt x="7838" y="2415"/>
                  <a:pt x="7831" y="2414"/>
                  <a:pt x="7820" y="2417"/>
                </a:cubicBezTo>
                <a:cubicBezTo>
                  <a:pt x="7836" y="2425"/>
                  <a:pt x="7824" y="2427"/>
                  <a:pt x="7833" y="2436"/>
                </a:cubicBezTo>
                <a:cubicBezTo>
                  <a:pt x="7850" y="2431"/>
                  <a:pt x="7857" y="2431"/>
                  <a:pt x="7877" y="2432"/>
                </a:cubicBezTo>
                <a:close/>
                <a:moveTo>
                  <a:pt x="7809" y="2479"/>
                </a:moveTo>
                <a:cubicBezTo>
                  <a:pt x="7808" y="2476"/>
                  <a:pt x="7812" y="2476"/>
                  <a:pt x="7816" y="2477"/>
                </a:cubicBezTo>
                <a:cubicBezTo>
                  <a:pt x="7795" y="2466"/>
                  <a:pt x="7802" y="2488"/>
                  <a:pt x="7816" y="2490"/>
                </a:cubicBezTo>
                <a:cubicBezTo>
                  <a:pt x="7826" y="2490"/>
                  <a:pt x="7819" y="2482"/>
                  <a:pt x="7831" y="2483"/>
                </a:cubicBezTo>
                <a:cubicBezTo>
                  <a:pt x="7830" y="2480"/>
                  <a:pt x="7818" y="2480"/>
                  <a:pt x="7809" y="2479"/>
                </a:cubicBezTo>
                <a:close/>
                <a:moveTo>
                  <a:pt x="7806" y="2405"/>
                </a:moveTo>
                <a:cubicBezTo>
                  <a:pt x="7802" y="2406"/>
                  <a:pt x="7778" y="2409"/>
                  <a:pt x="7777" y="2403"/>
                </a:cubicBezTo>
                <a:cubicBezTo>
                  <a:pt x="7749" y="2407"/>
                  <a:pt x="7815" y="2419"/>
                  <a:pt x="7806" y="2405"/>
                </a:cubicBezTo>
                <a:close/>
                <a:moveTo>
                  <a:pt x="7653" y="2309"/>
                </a:moveTo>
                <a:cubicBezTo>
                  <a:pt x="7654" y="2312"/>
                  <a:pt x="7666" y="2312"/>
                  <a:pt x="7675" y="2313"/>
                </a:cubicBezTo>
                <a:cubicBezTo>
                  <a:pt x="7683" y="2315"/>
                  <a:pt x="7680" y="2319"/>
                  <a:pt x="7681" y="2322"/>
                </a:cubicBezTo>
                <a:cubicBezTo>
                  <a:pt x="7704" y="2327"/>
                  <a:pt x="7699" y="2319"/>
                  <a:pt x="7710" y="2319"/>
                </a:cubicBezTo>
                <a:cubicBezTo>
                  <a:pt x="7691" y="2313"/>
                  <a:pt x="7675" y="2307"/>
                  <a:pt x="7653" y="2309"/>
                </a:cubicBezTo>
                <a:close/>
                <a:moveTo>
                  <a:pt x="7682" y="1652"/>
                </a:moveTo>
                <a:cubicBezTo>
                  <a:pt x="7695" y="1657"/>
                  <a:pt x="7715" y="1660"/>
                  <a:pt x="7737" y="1662"/>
                </a:cubicBezTo>
                <a:cubicBezTo>
                  <a:pt x="7736" y="1651"/>
                  <a:pt x="7713" y="1663"/>
                  <a:pt x="7717" y="1652"/>
                </a:cubicBezTo>
                <a:cubicBezTo>
                  <a:pt x="7697" y="1648"/>
                  <a:pt x="7699" y="1654"/>
                  <a:pt x="7682" y="1652"/>
                </a:cubicBezTo>
                <a:close/>
                <a:moveTo>
                  <a:pt x="7633" y="2161"/>
                </a:moveTo>
                <a:cubicBezTo>
                  <a:pt x="7624" y="2168"/>
                  <a:pt x="7692" y="2174"/>
                  <a:pt x="7683" y="2165"/>
                </a:cubicBezTo>
                <a:cubicBezTo>
                  <a:pt x="7667" y="2170"/>
                  <a:pt x="7659" y="2161"/>
                  <a:pt x="7633" y="2161"/>
                </a:cubicBezTo>
                <a:close/>
                <a:moveTo>
                  <a:pt x="7489" y="2403"/>
                </a:moveTo>
                <a:cubicBezTo>
                  <a:pt x="7508" y="2405"/>
                  <a:pt x="7527" y="2407"/>
                  <a:pt x="7546" y="2409"/>
                </a:cubicBezTo>
                <a:cubicBezTo>
                  <a:pt x="7549" y="2398"/>
                  <a:pt x="7491" y="2394"/>
                  <a:pt x="7489" y="2403"/>
                </a:cubicBezTo>
                <a:close/>
                <a:moveTo>
                  <a:pt x="7479" y="2329"/>
                </a:moveTo>
                <a:cubicBezTo>
                  <a:pt x="7498" y="2338"/>
                  <a:pt x="7523" y="2327"/>
                  <a:pt x="7551" y="2331"/>
                </a:cubicBezTo>
                <a:cubicBezTo>
                  <a:pt x="7534" y="2323"/>
                  <a:pt x="7482" y="2322"/>
                  <a:pt x="7479" y="2329"/>
                </a:cubicBezTo>
                <a:close/>
                <a:moveTo>
                  <a:pt x="7331" y="2082"/>
                </a:moveTo>
                <a:cubicBezTo>
                  <a:pt x="7334" y="2086"/>
                  <a:pt x="7394" y="2095"/>
                  <a:pt x="7388" y="2085"/>
                </a:cubicBezTo>
                <a:cubicBezTo>
                  <a:pt x="7360" y="2086"/>
                  <a:pt x="7354" y="2080"/>
                  <a:pt x="7331" y="2082"/>
                </a:cubicBezTo>
                <a:close/>
                <a:moveTo>
                  <a:pt x="7340" y="1504"/>
                </a:moveTo>
                <a:cubicBezTo>
                  <a:pt x="7339" y="1496"/>
                  <a:pt x="7328" y="1491"/>
                  <a:pt x="7306" y="1490"/>
                </a:cubicBezTo>
                <a:cubicBezTo>
                  <a:pt x="7304" y="1498"/>
                  <a:pt x="7323" y="1500"/>
                  <a:pt x="7340" y="1504"/>
                </a:cubicBezTo>
                <a:close/>
                <a:moveTo>
                  <a:pt x="7185" y="2301"/>
                </a:moveTo>
                <a:cubicBezTo>
                  <a:pt x="7188" y="2311"/>
                  <a:pt x="7224" y="2307"/>
                  <a:pt x="7229" y="2301"/>
                </a:cubicBezTo>
                <a:cubicBezTo>
                  <a:pt x="7206" y="2297"/>
                  <a:pt x="7200" y="2302"/>
                  <a:pt x="7185" y="2301"/>
                </a:cubicBezTo>
                <a:close/>
                <a:moveTo>
                  <a:pt x="7203" y="2064"/>
                </a:moveTo>
                <a:cubicBezTo>
                  <a:pt x="7196" y="2072"/>
                  <a:pt x="7231" y="2071"/>
                  <a:pt x="7245" y="2074"/>
                </a:cubicBezTo>
                <a:cubicBezTo>
                  <a:pt x="7236" y="2064"/>
                  <a:pt x="7230" y="2066"/>
                  <a:pt x="7203" y="2064"/>
                </a:cubicBezTo>
                <a:close/>
                <a:moveTo>
                  <a:pt x="7241" y="2128"/>
                </a:moveTo>
                <a:cubicBezTo>
                  <a:pt x="7221" y="2127"/>
                  <a:pt x="7211" y="2130"/>
                  <a:pt x="7191" y="2128"/>
                </a:cubicBezTo>
                <a:cubicBezTo>
                  <a:pt x="7199" y="2134"/>
                  <a:pt x="7243" y="2136"/>
                  <a:pt x="7241" y="2128"/>
                </a:cubicBezTo>
                <a:close/>
                <a:moveTo>
                  <a:pt x="7160" y="2252"/>
                </a:moveTo>
                <a:cubicBezTo>
                  <a:pt x="7179" y="2256"/>
                  <a:pt x="7156" y="2239"/>
                  <a:pt x="7175" y="2243"/>
                </a:cubicBezTo>
                <a:cubicBezTo>
                  <a:pt x="7161" y="2232"/>
                  <a:pt x="7162" y="2250"/>
                  <a:pt x="7139" y="2244"/>
                </a:cubicBezTo>
                <a:cubicBezTo>
                  <a:pt x="7140" y="2248"/>
                  <a:pt x="7160" y="2247"/>
                  <a:pt x="7160" y="2252"/>
                </a:cubicBezTo>
                <a:close/>
                <a:moveTo>
                  <a:pt x="7147" y="2133"/>
                </a:moveTo>
                <a:cubicBezTo>
                  <a:pt x="7161" y="2140"/>
                  <a:pt x="7172" y="2140"/>
                  <a:pt x="7190" y="2141"/>
                </a:cubicBezTo>
                <a:cubicBezTo>
                  <a:pt x="7187" y="2136"/>
                  <a:pt x="7168" y="2136"/>
                  <a:pt x="7177" y="2128"/>
                </a:cubicBezTo>
                <a:cubicBezTo>
                  <a:pt x="7163" y="2128"/>
                  <a:pt x="7170" y="2138"/>
                  <a:pt x="7147" y="2133"/>
                </a:cubicBezTo>
                <a:close/>
                <a:moveTo>
                  <a:pt x="7115" y="2085"/>
                </a:moveTo>
                <a:cubicBezTo>
                  <a:pt x="7138" y="2090"/>
                  <a:pt x="7130" y="2080"/>
                  <a:pt x="7144" y="2080"/>
                </a:cubicBezTo>
                <a:cubicBezTo>
                  <a:pt x="7137" y="2072"/>
                  <a:pt x="7106" y="2076"/>
                  <a:pt x="7115" y="2085"/>
                </a:cubicBezTo>
                <a:close/>
                <a:moveTo>
                  <a:pt x="7094" y="2259"/>
                </a:moveTo>
                <a:cubicBezTo>
                  <a:pt x="7102" y="2268"/>
                  <a:pt x="7119" y="2259"/>
                  <a:pt x="7137" y="2264"/>
                </a:cubicBezTo>
                <a:cubicBezTo>
                  <a:pt x="7134" y="2262"/>
                  <a:pt x="7130" y="2259"/>
                  <a:pt x="7131" y="2256"/>
                </a:cubicBezTo>
                <a:cubicBezTo>
                  <a:pt x="7114" y="2255"/>
                  <a:pt x="7117" y="2263"/>
                  <a:pt x="7094" y="2259"/>
                </a:cubicBezTo>
                <a:close/>
                <a:moveTo>
                  <a:pt x="7069" y="2207"/>
                </a:moveTo>
                <a:cubicBezTo>
                  <a:pt x="7074" y="2210"/>
                  <a:pt x="7086" y="2211"/>
                  <a:pt x="7083" y="2216"/>
                </a:cubicBezTo>
                <a:cubicBezTo>
                  <a:pt x="7096" y="2216"/>
                  <a:pt x="7093" y="2207"/>
                  <a:pt x="7120" y="2213"/>
                </a:cubicBezTo>
                <a:cubicBezTo>
                  <a:pt x="7115" y="2207"/>
                  <a:pt x="7076" y="2205"/>
                  <a:pt x="7069" y="2207"/>
                </a:cubicBezTo>
                <a:close/>
                <a:moveTo>
                  <a:pt x="7005" y="2108"/>
                </a:moveTo>
                <a:cubicBezTo>
                  <a:pt x="7011" y="2116"/>
                  <a:pt x="7016" y="2112"/>
                  <a:pt x="7034" y="2114"/>
                </a:cubicBezTo>
                <a:lnTo>
                  <a:pt x="7035" y="2101"/>
                </a:lnTo>
                <a:cubicBezTo>
                  <a:pt x="7016" y="2099"/>
                  <a:pt x="7024" y="2110"/>
                  <a:pt x="7005" y="2108"/>
                </a:cubicBezTo>
                <a:close/>
                <a:moveTo>
                  <a:pt x="6918" y="1769"/>
                </a:moveTo>
                <a:cubicBezTo>
                  <a:pt x="6927" y="1767"/>
                  <a:pt x="6932" y="1764"/>
                  <a:pt x="6954" y="1768"/>
                </a:cubicBezTo>
                <a:cubicBezTo>
                  <a:pt x="6949" y="1758"/>
                  <a:pt x="6920" y="1763"/>
                  <a:pt x="6904" y="1762"/>
                </a:cubicBezTo>
                <a:cubicBezTo>
                  <a:pt x="6906" y="1765"/>
                  <a:pt x="6918" y="1766"/>
                  <a:pt x="6918" y="1769"/>
                </a:cubicBezTo>
                <a:close/>
                <a:moveTo>
                  <a:pt x="6964" y="1728"/>
                </a:moveTo>
                <a:cubicBezTo>
                  <a:pt x="6941" y="1714"/>
                  <a:pt x="6941" y="1734"/>
                  <a:pt x="6914" y="1727"/>
                </a:cubicBezTo>
                <a:cubicBezTo>
                  <a:pt x="6891" y="1727"/>
                  <a:pt x="6933" y="1732"/>
                  <a:pt x="6942" y="1733"/>
                </a:cubicBezTo>
                <a:cubicBezTo>
                  <a:pt x="6941" y="1727"/>
                  <a:pt x="6949" y="1726"/>
                  <a:pt x="6964" y="1728"/>
                </a:cubicBezTo>
                <a:close/>
                <a:moveTo>
                  <a:pt x="6867" y="2039"/>
                </a:moveTo>
                <a:cubicBezTo>
                  <a:pt x="6867" y="2047"/>
                  <a:pt x="6895" y="2046"/>
                  <a:pt x="6924" y="2051"/>
                </a:cubicBezTo>
                <a:cubicBezTo>
                  <a:pt x="6893" y="2042"/>
                  <a:pt x="6946" y="2040"/>
                  <a:pt x="6903" y="2033"/>
                </a:cubicBezTo>
                <a:cubicBezTo>
                  <a:pt x="6918" y="2041"/>
                  <a:pt x="6894" y="2045"/>
                  <a:pt x="6867" y="2039"/>
                </a:cubicBezTo>
                <a:close/>
                <a:moveTo>
                  <a:pt x="6842" y="2077"/>
                </a:moveTo>
                <a:cubicBezTo>
                  <a:pt x="6826" y="2085"/>
                  <a:pt x="6891" y="2093"/>
                  <a:pt x="6848" y="2091"/>
                </a:cubicBezTo>
                <a:cubicBezTo>
                  <a:pt x="6856" y="2101"/>
                  <a:pt x="6892" y="2100"/>
                  <a:pt x="6905" y="2101"/>
                </a:cubicBezTo>
                <a:cubicBezTo>
                  <a:pt x="6898" y="2097"/>
                  <a:pt x="6886" y="2094"/>
                  <a:pt x="6877" y="2090"/>
                </a:cubicBezTo>
                <a:cubicBezTo>
                  <a:pt x="6874" y="2086"/>
                  <a:pt x="6905" y="2085"/>
                  <a:pt x="6906" y="2091"/>
                </a:cubicBezTo>
                <a:cubicBezTo>
                  <a:pt x="6923" y="2083"/>
                  <a:pt x="6854" y="2076"/>
                  <a:pt x="6842" y="2077"/>
                </a:cubicBezTo>
                <a:close/>
                <a:moveTo>
                  <a:pt x="6866" y="1711"/>
                </a:moveTo>
                <a:cubicBezTo>
                  <a:pt x="6872" y="1712"/>
                  <a:pt x="6873" y="1711"/>
                  <a:pt x="6873" y="1709"/>
                </a:cubicBezTo>
                <a:lnTo>
                  <a:pt x="6874" y="1704"/>
                </a:lnTo>
                <a:cubicBezTo>
                  <a:pt x="6857" y="1701"/>
                  <a:pt x="6858" y="1707"/>
                  <a:pt x="6838" y="1702"/>
                </a:cubicBezTo>
                <a:cubicBezTo>
                  <a:pt x="6832" y="1714"/>
                  <a:pt x="6864" y="1702"/>
                  <a:pt x="6866" y="1711"/>
                </a:cubicBezTo>
                <a:close/>
                <a:moveTo>
                  <a:pt x="6831" y="1618"/>
                </a:moveTo>
                <a:cubicBezTo>
                  <a:pt x="6842" y="1626"/>
                  <a:pt x="6869" y="1623"/>
                  <a:pt x="6887" y="1628"/>
                </a:cubicBezTo>
                <a:cubicBezTo>
                  <a:pt x="6883" y="1617"/>
                  <a:pt x="6844" y="1613"/>
                  <a:pt x="6831" y="1618"/>
                </a:cubicBezTo>
                <a:close/>
                <a:moveTo>
                  <a:pt x="6753" y="2096"/>
                </a:moveTo>
                <a:cubicBezTo>
                  <a:pt x="6765" y="2107"/>
                  <a:pt x="6836" y="2105"/>
                  <a:pt x="6840" y="2095"/>
                </a:cubicBezTo>
                <a:cubicBezTo>
                  <a:pt x="6818" y="2084"/>
                  <a:pt x="6804" y="2104"/>
                  <a:pt x="6776" y="2091"/>
                </a:cubicBezTo>
                <a:cubicBezTo>
                  <a:pt x="6779" y="2098"/>
                  <a:pt x="6772" y="2100"/>
                  <a:pt x="6753" y="2096"/>
                </a:cubicBezTo>
                <a:close/>
                <a:moveTo>
                  <a:pt x="6736" y="1485"/>
                </a:moveTo>
                <a:cubicBezTo>
                  <a:pt x="6733" y="1489"/>
                  <a:pt x="6742" y="1490"/>
                  <a:pt x="6742" y="1494"/>
                </a:cubicBezTo>
                <a:cubicBezTo>
                  <a:pt x="6756" y="1494"/>
                  <a:pt x="6768" y="1488"/>
                  <a:pt x="6757" y="1483"/>
                </a:cubicBezTo>
                <a:cubicBezTo>
                  <a:pt x="6750" y="1484"/>
                  <a:pt x="6749" y="1488"/>
                  <a:pt x="6736" y="1485"/>
                </a:cubicBezTo>
                <a:close/>
                <a:moveTo>
                  <a:pt x="6674" y="2088"/>
                </a:moveTo>
                <a:cubicBezTo>
                  <a:pt x="6661" y="2082"/>
                  <a:pt x="6618" y="2075"/>
                  <a:pt x="6610" y="2076"/>
                </a:cubicBezTo>
                <a:cubicBezTo>
                  <a:pt x="6628" y="2082"/>
                  <a:pt x="6629" y="2092"/>
                  <a:pt x="6666" y="2094"/>
                </a:cubicBezTo>
                <a:cubicBezTo>
                  <a:pt x="6666" y="2091"/>
                  <a:pt x="6666" y="2087"/>
                  <a:pt x="6674" y="2088"/>
                </a:cubicBezTo>
                <a:close/>
                <a:moveTo>
                  <a:pt x="6568" y="2062"/>
                </a:moveTo>
                <a:cubicBezTo>
                  <a:pt x="6565" y="2059"/>
                  <a:pt x="6560" y="2056"/>
                  <a:pt x="6547" y="2054"/>
                </a:cubicBezTo>
                <a:cubicBezTo>
                  <a:pt x="6546" y="2052"/>
                  <a:pt x="6550" y="2052"/>
                  <a:pt x="6555" y="2053"/>
                </a:cubicBezTo>
                <a:cubicBezTo>
                  <a:pt x="6552" y="2045"/>
                  <a:pt x="6532" y="2049"/>
                  <a:pt x="6540" y="2056"/>
                </a:cubicBezTo>
                <a:lnTo>
                  <a:pt x="6518" y="2052"/>
                </a:lnTo>
                <a:cubicBezTo>
                  <a:pt x="6521" y="2059"/>
                  <a:pt x="6553" y="2059"/>
                  <a:pt x="6568" y="2062"/>
                </a:cubicBezTo>
                <a:close/>
                <a:moveTo>
                  <a:pt x="6524" y="1778"/>
                </a:moveTo>
                <a:cubicBezTo>
                  <a:pt x="6542" y="1775"/>
                  <a:pt x="6556" y="1771"/>
                  <a:pt x="6568" y="1766"/>
                </a:cubicBezTo>
                <a:cubicBezTo>
                  <a:pt x="6562" y="1767"/>
                  <a:pt x="6552" y="1766"/>
                  <a:pt x="6539" y="1764"/>
                </a:cubicBezTo>
                <a:cubicBezTo>
                  <a:pt x="6546" y="1775"/>
                  <a:pt x="6521" y="1769"/>
                  <a:pt x="6524" y="1778"/>
                </a:cubicBezTo>
                <a:close/>
                <a:moveTo>
                  <a:pt x="6627" y="1817"/>
                </a:moveTo>
                <a:cubicBezTo>
                  <a:pt x="6633" y="1853"/>
                  <a:pt x="6640" y="1890"/>
                  <a:pt x="6646" y="1927"/>
                </a:cubicBezTo>
                <a:cubicBezTo>
                  <a:pt x="6664" y="1921"/>
                  <a:pt x="6682" y="1915"/>
                  <a:pt x="6699" y="1909"/>
                </a:cubicBezTo>
                <a:cubicBezTo>
                  <a:pt x="6686" y="1875"/>
                  <a:pt x="6672" y="1842"/>
                  <a:pt x="6658" y="1808"/>
                </a:cubicBezTo>
                <a:cubicBezTo>
                  <a:pt x="6648" y="1811"/>
                  <a:pt x="6637" y="1814"/>
                  <a:pt x="6627" y="1817"/>
                </a:cubicBezTo>
                <a:close/>
                <a:moveTo>
                  <a:pt x="7853" y="2224"/>
                </a:moveTo>
                <a:cubicBezTo>
                  <a:pt x="7862" y="2244"/>
                  <a:pt x="7870" y="2264"/>
                  <a:pt x="7878" y="2284"/>
                </a:cubicBezTo>
                <a:cubicBezTo>
                  <a:pt x="7885" y="2281"/>
                  <a:pt x="7892" y="2279"/>
                  <a:pt x="7898" y="2276"/>
                </a:cubicBezTo>
                <a:cubicBezTo>
                  <a:pt x="7890" y="2256"/>
                  <a:pt x="7882" y="2235"/>
                  <a:pt x="7873" y="2215"/>
                </a:cubicBezTo>
                <a:cubicBezTo>
                  <a:pt x="7867" y="2218"/>
                  <a:pt x="7860" y="2221"/>
                  <a:pt x="7853" y="2224"/>
                </a:cubicBezTo>
                <a:close/>
                <a:moveTo>
                  <a:pt x="11774" y="1160"/>
                </a:moveTo>
                <a:cubicBezTo>
                  <a:pt x="11778" y="1150"/>
                  <a:pt x="11758" y="1149"/>
                  <a:pt x="11747" y="1157"/>
                </a:cubicBezTo>
                <a:cubicBezTo>
                  <a:pt x="11746" y="1164"/>
                  <a:pt x="11761" y="1161"/>
                  <a:pt x="11774" y="1160"/>
                </a:cubicBezTo>
                <a:close/>
                <a:moveTo>
                  <a:pt x="12686" y="818"/>
                </a:moveTo>
                <a:cubicBezTo>
                  <a:pt x="12677" y="830"/>
                  <a:pt x="12730" y="819"/>
                  <a:pt x="12724" y="810"/>
                </a:cubicBezTo>
                <a:cubicBezTo>
                  <a:pt x="12702" y="821"/>
                  <a:pt x="12708" y="813"/>
                  <a:pt x="12686" y="818"/>
                </a:cubicBezTo>
                <a:close/>
                <a:moveTo>
                  <a:pt x="12079" y="1002"/>
                </a:moveTo>
                <a:cubicBezTo>
                  <a:pt x="12070" y="993"/>
                  <a:pt x="12040" y="1003"/>
                  <a:pt x="12027" y="1011"/>
                </a:cubicBezTo>
                <a:cubicBezTo>
                  <a:pt x="12033" y="1016"/>
                  <a:pt x="12063" y="1004"/>
                  <a:pt x="12079" y="1002"/>
                </a:cubicBezTo>
                <a:close/>
                <a:moveTo>
                  <a:pt x="0" y="0"/>
                </a:moveTo>
                <a:cubicBezTo>
                  <a:pt x="4" y="7"/>
                  <a:pt x="44" y="23"/>
                  <a:pt x="57" y="30"/>
                </a:cubicBezTo>
                <a:cubicBezTo>
                  <a:pt x="53" y="23"/>
                  <a:pt x="14" y="6"/>
                  <a:pt x="0" y="0"/>
                </a:cubicBezTo>
                <a:close/>
                <a:moveTo>
                  <a:pt x="325" y="159"/>
                </a:moveTo>
                <a:cubicBezTo>
                  <a:pt x="334" y="158"/>
                  <a:pt x="362" y="178"/>
                  <a:pt x="364" y="170"/>
                </a:cubicBezTo>
                <a:cubicBezTo>
                  <a:pt x="343" y="157"/>
                  <a:pt x="338" y="158"/>
                  <a:pt x="321" y="149"/>
                </a:cubicBezTo>
                <a:cubicBezTo>
                  <a:pt x="324" y="152"/>
                  <a:pt x="327" y="156"/>
                  <a:pt x="325" y="159"/>
                </a:cubicBezTo>
                <a:close/>
                <a:moveTo>
                  <a:pt x="487" y="228"/>
                </a:moveTo>
                <a:cubicBezTo>
                  <a:pt x="467" y="210"/>
                  <a:pt x="427" y="199"/>
                  <a:pt x="407" y="191"/>
                </a:cubicBezTo>
                <a:cubicBezTo>
                  <a:pt x="423" y="205"/>
                  <a:pt x="462" y="215"/>
                  <a:pt x="487" y="228"/>
                </a:cubicBezTo>
                <a:close/>
                <a:moveTo>
                  <a:pt x="507" y="242"/>
                </a:moveTo>
                <a:cubicBezTo>
                  <a:pt x="521" y="249"/>
                  <a:pt x="519" y="240"/>
                  <a:pt x="537" y="252"/>
                </a:cubicBezTo>
                <a:cubicBezTo>
                  <a:pt x="537" y="241"/>
                  <a:pt x="484" y="222"/>
                  <a:pt x="507" y="242"/>
                </a:cubicBezTo>
                <a:close/>
                <a:moveTo>
                  <a:pt x="704" y="328"/>
                </a:moveTo>
                <a:cubicBezTo>
                  <a:pt x="662" y="300"/>
                  <a:pt x="602" y="280"/>
                  <a:pt x="553" y="256"/>
                </a:cubicBezTo>
                <a:cubicBezTo>
                  <a:pt x="571" y="272"/>
                  <a:pt x="660" y="307"/>
                  <a:pt x="704" y="328"/>
                </a:cubicBezTo>
                <a:close/>
                <a:moveTo>
                  <a:pt x="1370" y="882"/>
                </a:moveTo>
                <a:cubicBezTo>
                  <a:pt x="1371" y="892"/>
                  <a:pt x="1416" y="908"/>
                  <a:pt x="1441" y="921"/>
                </a:cubicBezTo>
                <a:cubicBezTo>
                  <a:pt x="1431" y="906"/>
                  <a:pt x="1396" y="901"/>
                  <a:pt x="1370" y="882"/>
                </a:cubicBezTo>
                <a:close/>
                <a:moveTo>
                  <a:pt x="1390" y="850"/>
                </a:moveTo>
                <a:cubicBezTo>
                  <a:pt x="1412" y="871"/>
                  <a:pt x="1424" y="866"/>
                  <a:pt x="1469" y="888"/>
                </a:cubicBezTo>
                <a:cubicBezTo>
                  <a:pt x="1450" y="873"/>
                  <a:pt x="1405" y="858"/>
                  <a:pt x="1390" y="850"/>
                </a:cubicBezTo>
                <a:close/>
                <a:moveTo>
                  <a:pt x="1577" y="986"/>
                </a:moveTo>
                <a:cubicBezTo>
                  <a:pt x="1552" y="969"/>
                  <a:pt x="1507" y="949"/>
                  <a:pt x="1463" y="929"/>
                </a:cubicBezTo>
                <a:cubicBezTo>
                  <a:pt x="1470" y="944"/>
                  <a:pt x="1551" y="973"/>
                  <a:pt x="1577" y="986"/>
                </a:cubicBezTo>
                <a:close/>
                <a:moveTo>
                  <a:pt x="1639" y="952"/>
                </a:moveTo>
                <a:cubicBezTo>
                  <a:pt x="1677" y="974"/>
                  <a:pt x="1764" y="1000"/>
                  <a:pt x="1798" y="1019"/>
                </a:cubicBezTo>
                <a:cubicBezTo>
                  <a:pt x="1773" y="988"/>
                  <a:pt x="1689" y="975"/>
                  <a:pt x="1639" y="952"/>
                </a:cubicBezTo>
                <a:close/>
                <a:moveTo>
                  <a:pt x="2140" y="258"/>
                </a:moveTo>
                <a:cubicBezTo>
                  <a:pt x="2114" y="245"/>
                  <a:pt x="2114" y="253"/>
                  <a:pt x="2096" y="247"/>
                </a:cubicBezTo>
                <a:cubicBezTo>
                  <a:pt x="2101" y="254"/>
                  <a:pt x="2137" y="262"/>
                  <a:pt x="2140" y="258"/>
                </a:cubicBezTo>
                <a:close/>
                <a:moveTo>
                  <a:pt x="2159" y="248"/>
                </a:moveTo>
                <a:cubicBezTo>
                  <a:pt x="2127" y="240"/>
                  <a:pt x="2159" y="260"/>
                  <a:pt x="2154" y="264"/>
                </a:cubicBezTo>
                <a:cubicBezTo>
                  <a:pt x="2161" y="254"/>
                  <a:pt x="2226" y="292"/>
                  <a:pt x="2222" y="273"/>
                </a:cubicBezTo>
                <a:cubicBezTo>
                  <a:pt x="2202" y="263"/>
                  <a:pt x="2159" y="267"/>
                  <a:pt x="2159" y="248"/>
                </a:cubicBezTo>
                <a:close/>
                <a:moveTo>
                  <a:pt x="2078" y="1226"/>
                </a:moveTo>
                <a:cubicBezTo>
                  <a:pt x="2061" y="1215"/>
                  <a:pt x="2043" y="1210"/>
                  <a:pt x="2013" y="1198"/>
                </a:cubicBezTo>
                <a:cubicBezTo>
                  <a:pt x="2006" y="1198"/>
                  <a:pt x="2065" y="1227"/>
                  <a:pt x="2078" y="1226"/>
                </a:cubicBezTo>
                <a:close/>
                <a:moveTo>
                  <a:pt x="2362" y="1286"/>
                </a:moveTo>
                <a:cubicBezTo>
                  <a:pt x="2358" y="1293"/>
                  <a:pt x="2336" y="1284"/>
                  <a:pt x="2309" y="1272"/>
                </a:cubicBezTo>
                <a:cubicBezTo>
                  <a:pt x="2344" y="1294"/>
                  <a:pt x="2417" y="1315"/>
                  <a:pt x="2437" y="1334"/>
                </a:cubicBezTo>
                <a:cubicBezTo>
                  <a:pt x="2458" y="1337"/>
                  <a:pt x="2460" y="1336"/>
                  <a:pt x="2456" y="1324"/>
                </a:cubicBezTo>
                <a:cubicBezTo>
                  <a:pt x="2415" y="1312"/>
                  <a:pt x="2408" y="1306"/>
                  <a:pt x="2362" y="1286"/>
                </a:cubicBezTo>
                <a:close/>
                <a:moveTo>
                  <a:pt x="2473" y="1012"/>
                </a:moveTo>
                <a:cubicBezTo>
                  <a:pt x="2494" y="1019"/>
                  <a:pt x="2507" y="1020"/>
                  <a:pt x="2512" y="1014"/>
                </a:cubicBezTo>
                <a:cubicBezTo>
                  <a:pt x="2500" y="1014"/>
                  <a:pt x="2474" y="1003"/>
                  <a:pt x="2473" y="1012"/>
                </a:cubicBezTo>
                <a:close/>
                <a:moveTo>
                  <a:pt x="2658" y="1408"/>
                </a:moveTo>
                <a:cubicBezTo>
                  <a:pt x="2665" y="1405"/>
                  <a:pt x="2686" y="1414"/>
                  <a:pt x="2690" y="1408"/>
                </a:cubicBezTo>
                <a:cubicBezTo>
                  <a:pt x="2673" y="1401"/>
                  <a:pt x="2662" y="1397"/>
                  <a:pt x="2653" y="1396"/>
                </a:cubicBezTo>
                <a:cubicBezTo>
                  <a:pt x="2649" y="1400"/>
                  <a:pt x="2656" y="1404"/>
                  <a:pt x="2658" y="1408"/>
                </a:cubicBezTo>
                <a:close/>
                <a:moveTo>
                  <a:pt x="2697" y="1410"/>
                </a:moveTo>
                <a:cubicBezTo>
                  <a:pt x="2695" y="1421"/>
                  <a:pt x="2745" y="1435"/>
                  <a:pt x="2775" y="1448"/>
                </a:cubicBezTo>
                <a:cubicBezTo>
                  <a:pt x="2766" y="1429"/>
                  <a:pt x="2720" y="1420"/>
                  <a:pt x="2697" y="1410"/>
                </a:cubicBezTo>
                <a:close/>
                <a:moveTo>
                  <a:pt x="2855" y="1120"/>
                </a:moveTo>
                <a:cubicBezTo>
                  <a:pt x="2872" y="1134"/>
                  <a:pt x="2904" y="1146"/>
                  <a:pt x="2953" y="1165"/>
                </a:cubicBezTo>
                <a:cubicBezTo>
                  <a:pt x="2959" y="1147"/>
                  <a:pt x="2894" y="1140"/>
                  <a:pt x="2855" y="1120"/>
                </a:cubicBezTo>
                <a:close/>
                <a:moveTo>
                  <a:pt x="2944" y="1079"/>
                </a:moveTo>
                <a:cubicBezTo>
                  <a:pt x="2955" y="1092"/>
                  <a:pt x="2979" y="1089"/>
                  <a:pt x="3001" y="1100"/>
                </a:cubicBezTo>
                <a:cubicBezTo>
                  <a:pt x="2996" y="1093"/>
                  <a:pt x="2952" y="1080"/>
                  <a:pt x="2944" y="1079"/>
                </a:cubicBezTo>
                <a:close/>
                <a:moveTo>
                  <a:pt x="3097" y="1618"/>
                </a:moveTo>
                <a:cubicBezTo>
                  <a:pt x="3093" y="1624"/>
                  <a:pt x="3144" y="1644"/>
                  <a:pt x="3134" y="1629"/>
                </a:cubicBezTo>
                <a:cubicBezTo>
                  <a:pt x="3125" y="1628"/>
                  <a:pt x="3114" y="1625"/>
                  <a:pt x="3097" y="1618"/>
                </a:cubicBezTo>
                <a:close/>
                <a:moveTo>
                  <a:pt x="3214" y="1595"/>
                </a:moveTo>
                <a:cubicBezTo>
                  <a:pt x="3223" y="1602"/>
                  <a:pt x="3250" y="1615"/>
                  <a:pt x="3264" y="1615"/>
                </a:cubicBezTo>
                <a:cubicBezTo>
                  <a:pt x="3262" y="1609"/>
                  <a:pt x="3229" y="1602"/>
                  <a:pt x="3214" y="1595"/>
                </a:cubicBezTo>
                <a:close/>
                <a:moveTo>
                  <a:pt x="3446" y="1315"/>
                </a:moveTo>
                <a:cubicBezTo>
                  <a:pt x="3444" y="1311"/>
                  <a:pt x="3428" y="1307"/>
                  <a:pt x="3418" y="1303"/>
                </a:cubicBezTo>
                <a:cubicBezTo>
                  <a:pt x="3418" y="1306"/>
                  <a:pt x="3415" y="1306"/>
                  <a:pt x="3409" y="1305"/>
                </a:cubicBezTo>
                <a:cubicBezTo>
                  <a:pt x="3418" y="1313"/>
                  <a:pt x="3431" y="1321"/>
                  <a:pt x="3450" y="1329"/>
                </a:cubicBezTo>
                <a:cubicBezTo>
                  <a:pt x="3460" y="1324"/>
                  <a:pt x="3395" y="1299"/>
                  <a:pt x="3446" y="1315"/>
                </a:cubicBezTo>
                <a:close/>
                <a:moveTo>
                  <a:pt x="3398" y="1713"/>
                </a:moveTo>
                <a:cubicBezTo>
                  <a:pt x="3385" y="1709"/>
                  <a:pt x="3381" y="1711"/>
                  <a:pt x="3381" y="1717"/>
                </a:cubicBezTo>
                <a:cubicBezTo>
                  <a:pt x="3368" y="1712"/>
                  <a:pt x="3370" y="1706"/>
                  <a:pt x="3346" y="1701"/>
                </a:cubicBezTo>
                <a:cubicBezTo>
                  <a:pt x="3350" y="1707"/>
                  <a:pt x="3364" y="1714"/>
                  <a:pt x="3381" y="1720"/>
                </a:cubicBezTo>
                <a:cubicBezTo>
                  <a:pt x="3399" y="1725"/>
                  <a:pt x="3419" y="1730"/>
                  <a:pt x="3420" y="1723"/>
                </a:cubicBezTo>
                <a:cubicBezTo>
                  <a:pt x="3409" y="1719"/>
                  <a:pt x="3399" y="1716"/>
                  <a:pt x="3398" y="1713"/>
                </a:cubicBezTo>
                <a:close/>
                <a:moveTo>
                  <a:pt x="3994" y="1880"/>
                </a:moveTo>
                <a:cubicBezTo>
                  <a:pt x="3952" y="1870"/>
                  <a:pt x="3984" y="1872"/>
                  <a:pt x="3958" y="1864"/>
                </a:cubicBezTo>
                <a:cubicBezTo>
                  <a:pt x="3928" y="1854"/>
                  <a:pt x="3962" y="1872"/>
                  <a:pt x="3941" y="1869"/>
                </a:cubicBezTo>
                <a:cubicBezTo>
                  <a:pt x="3929" y="1858"/>
                  <a:pt x="3934" y="1861"/>
                  <a:pt x="3906" y="1851"/>
                </a:cubicBezTo>
                <a:cubicBezTo>
                  <a:pt x="3907" y="1856"/>
                  <a:pt x="3910" y="1860"/>
                  <a:pt x="3919" y="1865"/>
                </a:cubicBezTo>
                <a:cubicBezTo>
                  <a:pt x="3900" y="1866"/>
                  <a:pt x="3853" y="1839"/>
                  <a:pt x="3837" y="1847"/>
                </a:cubicBezTo>
                <a:cubicBezTo>
                  <a:pt x="3810" y="1831"/>
                  <a:pt x="3861" y="1846"/>
                  <a:pt x="3883" y="1854"/>
                </a:cubicBezTo>
                <a:cubicBezTo>
                  <a:pt x="3883" y="1847"/>
                  <a:pt x="3896" y="1853"/>
                  <a:pt x="3885" y="1844"/>
                </a:cubicBezTo>
                <a:cubicBezTo>
                  <a:pt x="3874" y="1846"/>
                  <a:pt x="3829" y="1831"/>
                  <a:pt x="3819" y="1824"/>
                </a:cubicBezTo>
                <a:cubicBezTo>
                  <a:pt x="3805" y="1820"/>
                  <a:pt x="3787" y="1815"/>
                  <a:pt x="3788" y="1822"/>
                </a:cubicBezTo>
                <a:cubicBezTo>
                  <a:pt x="3816" y="1826"/>
                  <a:pt x="3799" y="1827"/>
                  <a:pt x="3824" y="1836"/>
                </a:cubicBezTo>
                <a:cubicBezTo>
                  <a:pt x="3812" y="1839"/>
                  <a:pt x="3766" y="1809"/>
                  <a:pt x="3757" y="1823"/>
                </a:cubicBezTo>
                <a:cubicBezTo>
                  <a:pt x="3772" y="1828"/>
                  <a:pt x="3777" y="1827"/>
                  <a:pt x="3787" y="1829"/>
                </a:cubicBezTo>
                <a:cubicBezTo>
                  <a:pt x="3768" y="1834"/>
                  <a:pt x="3723" y="1814"/>
                  <a:pt x="3683" y="1802"/>
                </a:cubicBezTo>
                <a:cubicBezTo>
                  <a:pt x="3599" y="1776"/>
                  <a:pt x="3495" y="1751"/>
                  <a:pt x="3434" y="1727"/>
                </a:cubicBezTo>
                <a:cubicBezTo>
                  <a:pt x="3434" y="1745"/>
                  <a:pt x="3535" y="1759"/>
                  <a:pt x="3578" y="1781"/>
                </a:cubicBezTo>
                <a:cubicBezTo>
                  <a:pt x="3591" y="1781"/>
                  <a:pt x="3614" y="1788"/>
                  <a:pt x="3624" y="1785"/>
                </a:cubicBezTo>
                <a:cubicBezTo>
                  <a:pt x="3751" y="1835"/>
                  <a:pt x="3903" y="1875"/>
                  <a:pt x="4008" y="1885"/>
                </a:cubicBezTo>
                <a:cubicBezTo>
                  <a:pt x="4028" y="1897"/>
                  <a:pt x="4040" y="1898"/>
                  <a:pt x="4073" y="1907"/>
                </a:cubicBezTo>
                <a:cubicBezTo>
                  <a:pt x="4069" y="1895"/>
                  <a:pt x="3982" y="1869"/>
                  <a:pt x="3994" y="1880"/>
                </a:cubicBezTo>
                <a:close/>
                <a:moveTo>
                  <a:pt x="4299" y="1545"/>
                </a:moveTo>
                <a:lnTo>
                  <a:pt x="4300" y="1540"/>
                </a:lnTo>
                <a:cubicBezTo>
                  <a:pt x="4241" y="1534"/>
                  <a:pt x="4160" y="1504"/>
                  <a:pt x="4074" y="1494"/>
                </a:cubicBezTo>
                <a:cubicBezTo>
                  <a:pt x="4068" y="1490"/>
                  <a:pt x="4064" y="1486"/>
                  <a:pt x="4061" y="1482"/>
                </a:cubicBezTo>
                <a:cubicBezTo>
                  <a:pt x="4037" y="1479"/>
                  <a:pt x="4010" y="1473"/>
                  <a:pt x="3989" y="1463"/>
                </a:cubicBezTo>
                <a:cubicBezTo>
                  <a:pt x="3990" y="1467"/>
                  <a:pt x="3981" y="1465"/>
                  <a:pt x="3980" y="1468"/>
                </a:cubicBezTo>
                <a:cubicBezTo>
                  <a:pt x="3962" y="1455"/>
                  <a:pt x="3909" y="1453"/>
                  <a:pt x="3910" y="1438"/>
                </a:cubicBezTo>
                <a:cubicBezTo>
                  <a:pt x="3884" y="1432"/>
                  <a:pt x="3876" y="1435"/>
                  <a:pt x="3852" y="1423"/>
                </a:cubicBezTo>
                <a:cubicBezTo>
                  <a:pt x="3829" y="1425"/>
                  <a:pt x="3833" y="1432"/>
                  <a:pt x="3805" y="1427"/>
                </a:cubicBezTo>
                <a:cubicBezTo>
                  <a:pt x="3799" y="1422"/>
                  <a:pt x="3810" y="1419"/>
                  <a:pt x="3794" y="1410"/>
                </a:cubicBezTo>
                <a:cubicBezTo>
                  <a:pt x="3787" y="1410"/>
                  <a:pt x="3777" y="1407"/>
                  <a:pt x="3764" y="1403"/>
                </a:cubicBezTo>
                <a:cubicBezTo>
                  <a:pt x="3771" y="1409"/>
                  <a:pt x="3791" y="1424"/>
                  <a:pt x="3755" y="1411"/>
                </a:cubicBezTo>
                <a:cubicBezTo>
                  <a:pt x="3778" y="1424"/>
                  <a:pt x="3807" y="1432"/>
                  <a:pt x="3841" y="1440"/>
                </a:cubicBezTo>
                <a:cubicBezTo>
                  <a:pt x="3811" y="1418"/>
                  <a:pt x="3884" y="1452"/>
                  <a:pt x="3873" y="1434"/>
                </a:cubicBezTo>
                <a:cubicBezTo>
                  <a:pt x="3888" y="1441"/>
                  <a:pt x="3889" y="1448"/>
                  <a:pt x="3899" y="1455"/>
                </a:cubicBezTo>
                <a:cubicBezTo>
                  <a:pt x="4068" y="1506"/>
                  <a:pt x="4156" y="1518"/>
                  <a:pt x="4291" y="1548"/>
                </a:cubicBezTo>
                <a:cubicBezTo>
                  <a:pt x="4298" y="1550"/>
                  <a:pt x="4297" y="1547"/>
                  <a:pt x="4299" y="1545"/>
                </a:cubicBezTo>
                <a:close/>
                <a:moveTo>
                  <a:pt x="3885" y="1412"/>
                </a:moveTo>
                <a:cubicBezTo>
                  <a:pt x="3863" y="1408"/>
                  <a:pt x="3862" y="1408"/>
                  <a:pt x="3842" y="1399"/>
                </a:cubicBezTo>
                <a:lnTo>
                  <a:pt x="3840" y="1406"/>
                </a:lnTo>
                <a:cubicBezTo>
                  <a:pt x="3850" y="1406"/>
                  <a:pt x="3856" y="1409"/>
                  <a:pt x="3854" y="1413"/>
                </a:cubicBezTo>
                <a:cubicBezTo>
                  <a:pt x="3872" y="1419"/>
                  <a:pt x="3883" y="1418"/>
                  <a:pt x="3885" y="1412"/>
                </a:cubicBezTo>
                <a:close/>
                <a:moveTo>
                  <a:pt x="4056" y="1470"/>
                </a:moveTo>
                <a:cubicBezTo>
                  <a:pt x="4057" y="1463"/>
                  <a:pt x="3992" y="1442"/>
                  <a:pt x="3998" y="1455"/>
                </a:cubicBezTo>
                <a:cubicBezTo>
                  <a:pt x="4021" y="1463"/>
                  <a:pt x="4029" y="1461"/>
                  <a:pt x="4056" y="1470"/>
                </a:cubicBezTo>
                <a:close/>
                <a:moveTo>
                  <a:pt x="4365" y="1554"/>
                </a:moveTo>
                <a:cubicBezTo>
                  <a:pt x="4356" y="1559"/>
                  <a:pt x="4340" y="1559"/>
                  <a:pt x="4313" y="1552"/>
                </a:cubicBezTo>
                <a:cubicBezTo>
                  <a:pt x="4315" y="1562"/>
                  <a:pt x="4389" y="1570"/>
                  <a:pt x="4365" y="1554"/>
                </a:cubicBezTo>
                <a:close/>
                <a:moveTo>
                  <a:pt x="4370" y="1646"/>
                </a:moveTo>
                <a:cubicBezTo>
                  <a:pt x="4354" y="1634"/>
                  <a:pt x="4321" y="1635"/>
                  <a:pt x="4298" y="1628"/>
                </a:cubicBezTo>
                <a:cubicBezTo>
                  <a:pt x="4317" y="1641"/>
                  <a:pt x="4343" y="1636"/>
                  <a:pt x="4370" y="1646"/>
                </a:cubicBezTo>
                <a:close/>
                <a:moveTo>
                  <a:pt x="4224" y="2193"/>
                </a:moveTo>
                <a:lnTo>
                  <a:pt x="4222" y="2200"/>
                </a:lnTo>
                <a:cubicBezTo>
                  <a:pt x="4245" y="2208"/>
                  <a:pt x="4252" y="2205"/>
                  <a:pt x="4268" y="2208"/>
                </a:cubicBezTo>
                <a:cubicBezTo>
                  <a:pt x="4265" y="2199"/>
                  <a:pt x="4241" y="2197"/>
                  <a:pt x="4224" y="2193"/>
                </a:cubicBezTo>
                <a:close/>
                <a:moveTo>
                  <a:pt x="4403" y="1593"/>
                </a:moveTo>
                <a:cubicBezTo>
                  <a:pt x="4409" y="1600"/>
                  <a:pt x="4425" y="1605"/>
                  <a:pt x="4445" y="1610"/>
                </a:cubicBezTo>
                <a:cubicBezTo>
                  <a:pt x="4454" y="1603"/>
                  <a:pt x="4418" y="1599"/>
                  <a:pt x="4403" y="1593"/>
                </a:cubicBezTo>
                <a:close/>
                <a:moveTo>
                  <a:pt x="4681" y="1636"/>
                </a:moveTo>
                <a:cubicBezTo>
                  <a:pt x="4649" y="1635"/>
                  <a:pt x="4600" y="1606"/>
                  <a:pt x="4600" y="1625"/>
                </a:cubicBezTo>
                <a:cubicBezTo>
                  <a:pt x="4632" y="1628"/>
                  <a:pt x="4668" y="1648"/>
                  <a:pt x="4681" y="1636"/>
                </a:cubicBezTo>
                <a:close/>
                <a:moveTo>
                  <a:pt x="4637" y="1550"/>
                </a:moveTo>
                <a:cubicBezTo>
                  <a:pt x="4640" y="1556"/>
                  <a:pt x="4680" y="1564"/>
                  <a:pt x="4687" y="1563"/>
                </a:cubicBezTo>
                <a:cubicBezTo>
                  <a:pt x="4683" y="1556"/>
                  <a:pt x="4643" y="1549"/>
                  <a:pt x="4637" y="1550"/>
                </a:cubicBezTo>
                <a:close/>
                <a:moveTo>
                  <a:pt x="4751" y="1621"/>
                </a:moveTo>
                <a:cubicBezTo>
                  <a:pt x="4758" y="1623"/>
                  <a:pt x="4756" y="1626"/>
                  <a:pt x="4758" y="1628"/>
                </a:cubicBezTo>
                <a:cubicBezTo>
                  <a:pt x="4779" y="1631"/>
                  <a:pt x="4766" y="1627"/>
                  <a:pt x="4766" y="1620"/>
                </a:cubicBezTo>
                <a:cubicBezTo>
                  <a:pt x="4753" y="1618"/>
                  <a:pt x="4735" y="1613"/>
                  <a:pt x="4737" y="1620"/>
                </a:cubicBezTo>
                <a:cubicBezTo>
                  <a:pt x="4745" y="1623"/>
                  <a:pt x="4749" y="1623"/>
                  <a:pt x="4751" y="1621"/>
                </a:cubicBezTo>
                <a:close/>
                <a:moveTo>
                  <a:pt x="4891" y="1679"/>
                </a:moveTo>
                <a:cubicBezTo>
                  <a:pt x="4842" y="1661"/>
                  <a:pt x="4799" y="1674"/>
                  <a:pt x="4782" y="1658"/>
                </a:cubicBezTo>
                <a:cubicBezTo>
                  <a:pt x="4764" y="1657"/>
                  <a:pt x="4729" y="1645"/>
                  <a:pt x="4730" y="1657"/>
                </a:cubicBezTo>
                <a:cubicBezTo>
                  <a:pt x="4777" y="1664"/>
                  <a:pt x="4790" y="1668"/>
                  <a:pt x="4831" y="1682"/>
                </a:cubicBezTo>
                <a:cubicBezTo>
                  <a:pt x="4808" y="1662"/>
                  <a:pt x="4884" y="1689"/>
                  <a:pt x="4891" y="1679"/>
                </a:cubicBezTo>
                <a:close/>
                <a:moveTo>
                  <a:pt x="4825" y="1715"/>
                </a:moveTo>
                <a:cubicBezTo>
                  <a:pt x="4824" y="1723"/>
                  <a:pt x="4844" y="1729"/>
                  <a:pt x="4866" y="1735"/>
                </a:cubicBezTo>
                <a:cubicBezTo>
                  <a:pt x="4863" y="1723"/>
                  <a:pt x="4847" y="1726"/>
                  <a:pt x="4825" y="1715"/>
                </a:cubicBezTo>
                <a:close/>
                <a:moveTo>
                  <a:pt x="4896" y="1693"/>
                </a:moveTo>
                <a:cubicBezTo>
                  <a:pt x="4883" y="1681"/>
                  <a:pt x="4859" y="1682"/>
                  <a:pt x="4838" y="1679"/>
                </a:cubicBezTo>
                <a:cubicBezTo>
                  <a:pt x="4850" y="1690"/>
                  <a:pt x="4877" y="1687"/>
                  <a:pt x="4896" y="1693"/>
                </a:cubicBezTo>
                <a:close/>
                <a:moveTo>
                  <a:pt x="4967" y="1625"/>
                </a:moveTo>
                <a:cubicBezTo>
                  <a:pt x="4970" y="1614"/>
                  <a:pt x="4942" y="1613"/>
                  <a:pt x="4931" y="1614"/>
                </a:cubicBezTo>
                <a:cubicBezTo>
                  <a:pt x="4929" y="1619"/>
                  <a:pt x="4956" y="1621"/>
                  <a:pt x="4967" y="1625"/>
                </a:cubicBezTo>
                <a:close/>
                <a:moveTo>
                  <a:pt x="4958" y="1680"/>
                </a:moveTo>
                <a:cubicBezTo>
                  <a:pt x="4964" y="1686"/>
                  <a:pt x="4988" y="1690"/>
                  <a:pt x="5000" y="1695"/>
                </a:cubicBezTo>
                <a:cubicBezTo>
                  <a:pt x="5008" y="1687"/>
                  <a:pt x="4969" y="1679"/>
                  <a:pt x="4958" y="1680"/>
                </a:cubicBezTo>
                <a:close/>
                <a:moveTo>
                  <a:pt x="5146" y="1666"/>
                </a:moveTo>
                <a:cubicBezTo>
                  <a:pt x="5123" y="1659"/>
                  <a:pt x="5117" y="1663"/>
                  <a:pt x="5102" y="1661"/>
                </a:cubicBezTo>
                <a:cubicBezTo>
                  <a:pt x="5107" y="1667"/>
                  <a:pt x="5148" y="1673"/>
                  <a:pt x="5146" y="1666"/>
                </a:cubicBezTo>
                <a:close/>
                <a:moveTo>
                  <a:pt x="5118" y="1985"/>
                </a:moveTo>
                <a:cubicBezTo>
                  <a:pt x="5139" y="1997"/>
                  <a:pt x="5136" y="1985"/>
                  <a:pt x="5141" y="1980"/>
                </a:cubicBezTo>
                <a:cubicBezTo>
                  <a:pt x="5114" y="1972"/>
                  <a:pt x="5105" y="1976"/>
                  <a:pt x="5076" y="1967"/>
                </a:cubicBezTo>
                <a:cubicBezTo>
                  <a:pt x="5076" y="1973"/>
                  <a:pt x="5137" y="1986"/>
                  <a:pt x="5118" y="1985"/>
                </a:cubicBezTo>
                <a:close/>
                <a:moveTo>
                  <a:pt x="5196" y="1677"/>
                </a:moveTo>
                <a:cubicBezTo>
                  <a:pt x="5185" y="1671"/>
                  <a:pt x="5165" y="1669"/>
                  <a:pt x="5153" y="1667"/>
                </a:cubicBezTo>
                <a:cubicBezTo>
                  <a:pt x="5157" y="1672"/>
                  <a:pt x="5167" y="1675"/>
                  <a:pt x="5181" y="1678"/>
                </a:cubicBezTo>
                <a:cubicBezTo>
                  <a:pt x="5184" y="1677"/>
                  <a:pt x="5188" y="1676"/>
                  <a:pt x="5196" y="1677"/>
                </a:cubicBezTo>
                <a:close/>
                <a:moveTo>
                  <a:pt x="5244" y="1799"/>
                </a:moveTo>
                <a:cubicBezTo>
                  <a:pt x="5232" y="1797"/>
                  <a:pt x="5236" y="1805"/>
                  <a:pt x="5214" y="1797"/>
                </a:cubicBezTo>
                <a:cubicBezTo>
                  <a:pt x="5220" y="1802"/>
                  <a:pt x="5223" y="1806"/>
                  <a:pt x="5220" y="1812"/>
                </a:cubicBezTo>
                <a:cubicBezTo>
                  <a:pt x="5225" y="1805"/>
                  <a:pt x="5257" y="1808"/>
                  <a:pt x="5244" y="1799"/>
                </a:cubicBezTo>
                <a:close/>
                <a:moveTo>
                  <a:pt x="5293" y="1717"/>
                </a:moveTo>
                <a:cubicBezTo>
                  <a:pt x="5308" y="1710"/>
                  <a:pt x="5290" y="1705"/>
                  <a:pt x="5266" y="1703"/>
                </a:cubicBezTo>
                <a:cubicBezTo>
                  <a:pt x="5271" y="1708"/>
                  <a:pt x="5270" y="1714"/>
                  <a:pt x="5293" y="1717"/>
                </a:cubicBezTo>
                <a:close/>
                <a:moveTo>
                  <a:pt x="5292" y="1820"/>
                </a:moveTo>
                <a:cubicBezTo>
                  <a:pt x="5297" y="1817"/>
                  <a:pt x="5265" y="1807"/>
                  <a:pt x="5286" y="1811"/>
                </a:cubicBezTo>
                <a:cubicBezTo>
                  <a:pt x="5283" y="1802"/>
                  <a:pt x="5271" y="1810"/>
                  <a:pt x="5258" y="1804"/>
                </a:cubicBezTo>
                <a:cubicBezTo>
                  <a:pt x="5266" y="1809"/>
                  <a:pt x="5265" y="1815"/>
                  <a:pt x="5263" y="1821"/>
                </a:cubicBezTo>
                <a:cubicBezTo>
                  <a:pt x="5273" y="1821"/>
                  <a:pt x="5278" y="1817"/>
                  <a:pt x="5292" y="1820"/>
                </a:cubicBezTo>
                <a:close/>
                <a:moveTo>
                  <a:pt x="5301" y="1863"/>
                </a:moveTo>
                <a:cubicBezTo>
                  <a:pt x="5287" y="1861"/>
                  <a:pt x="5287" y="1867"/>
                  <a:pt x="5264" y="1860"/>
                </a:cubicBezTo>
                <a:cubicBezTo>
                  <a:pt x="5273" y="1866"/>
                  <a:pt x="5288" y="1870"/>
                  <a:pt x="5307" y="1875"/>
                </a:cubicBezTo>
                <a:cubicBezTo>
                  <a:pt x="5301" y="1871"/>
                  <a:pt x="5300" y="1867"/>
                  <a:pt x="5301" y="1863"/>
                </a:cubicBezTo>
                <a:close/>
                <a:moveTo>
                  <a:pt x="5422" y="1898"/>
                </a:moveTo>
                <a:cubicBezTo>
                  <a:pt x="5448" y="1915"/>
                  <a:pt x="5433" y="1884"/>
                  <a:pt x="5467" y="1897"/>
                </a:cubicBezTo>
                <a:cubicBezTo>
                  <a:pt x="5488" y="1899"/>
                  <a:pt x="5435" y="1888"/>
                  <a:pt x="5439" y="1884"/>
                </a:cubicBezTo>
                <a:cubicBezTo>
                  <a:pt x="5418" y="1886"/>
                  <a:pt x="5443" y="1898"/>
                  <a:pt x="5422" y="1898"/>
                </a:cubicBezTo>
                <a:close/>
                <a:moveTo>
                  <a:pt x="5463" y="1871"/>
                </a:moveTo>
                <a:cubicBezTo>
                  <a:pt x="5443" y="1867"/>
                  <a:pt x="5432" y="1868"/>
                  <a:pt x="5432" y="1877"/>
                </a:cubicBezTo>
                <a:cubicBezTo>
                  <a:pt x="5451" y="1880"/>
                  <a:pt x="5454" y="1874"/>
                  <a:pt x="5463" y="1871"/>
                </a:cubicBezTo>
                <a:close/>
                <a:moveTo>
                  <a:pt x="5545" y="1489"/>
                </a:moveTo>
                <a:cubicBezTo>
                  <a:pt x="5527" y="1486"/>
                  <a:pt x="5509" y="1482"/>
                  <a:pt x="5509" y="1489"/>
                </a:cubicBezTo>
                <a:cubicBezTo>
                  <a:pt x="5529" y="1494"/>
                  <a:pt x="5548" y="1497"/>
                  <a:pt x="5545" y="1489"/>
                </a:cubicBezTo>
                <a:close/>
                <a:moveTo>
                  <a:pt x="5533" y="1896"/>
                </a:moveTo>
                <a:cubicBezTo>
                  <a:pt x="5502" y="1893"/>
                  <a:pt x="5497" y="1889"/>
                  <a:pt x="5461" y="1883"/>
                </a:cubicBezTo>
                <a:cubicBezTo>
                  <a:pt x="5466" y="1895"/>
                  <a:pt x="5518" y="1899"/>
                  <a:pt x="5547" y="1906"/>
                </a:cubicBezTo>
                <a:cubicBezTo>
                  <a:pt x="5543" y="1903"/>
                  <a:pt x="5531" y="1900"/>
                  <a:pt x="5533" y="1896"/>
                </a:cubicBezTo>
                <a:close/>
                <a:moveTo>
                  <a:pt x="5558" y="1825"/>
                </a:moveTo>
                <a:cubicBezTo>
                  <a:pt x="5548" y="1816"/>
                  <a:pt x="5525" y="1823"/>
                  <a:pt x="5501" y="1814"/>
                </a:cubicBezTo>
                <a:cubicBezTo>
                  <a:pt x="5507" y="1829"/>
                  <a:pt x="5534" y="1822"/>
                  <a:pt x="5558" y="1825"/>
                </a:cubicBezTo>
                <a:close/>
                <a:moveTo>
                  <a:pt x="5804" y="1852"/>
                </a:moveTo>
                <a:cubicBezTo>
                  <a:pt x="5799" y="1842"/>
                  <a:pt x="5791" y="1848"/>
                  <a:pt x="5769" y="1842"/>
                </a:cubicBezTo>
                <a:lnTo>
                  <a:pt x="5768" y="1850"/>
                </a:lnTo>
                <a:cubicBezTo>
                  <a:pt x="5790" y="1856"/>
                  <a:pt x="5783" y="1845"/>
                  <a:pt x="5804" y="1852"/>
                </a:cubicBezTo>
                <a:close/>
                <a:moveTo>
                  <a:pt x="5893" y="1905"/>
                </a:moveTo>
                <a:cubicBezTo>
                  <a:pt x="5892" y="1900"/>
                  <a:pt x="5902" y="1901"/>
                  <a:pt x="5901" y="1896"/>
                </a:cubicBezTo>
                <a:cubicBezTo>
                  <a:pt x="5926" y="1909"/>
                  <a:pt x="5935" y="1910"/>
                  <a:pt x="5938" y="1897"/>
                </a:cubicBezTo>
                <a:cubicBezTo>
                  <a:pt x="5862" y="1889"/>
                  <a:pt x="5856" y="1891"/>
                  <a:pt x="5786" y="1879"/>
                </a:cubicBezTo>
                <a:cubicBezTo>
                  <a:pt x="5789" y="1885"/>
                  <a:pt x="5809" y="1888"/>
                  <a:pt x="5832" y="1892"/>
                </a:cubicBezTo>
                <a:cubicBezTo>
                  <a:pt x="5855" y="1895"/>
                  <a:pt x="5880" y="1898"/>
                  <a:pt x="5893" y="1905"/>
                </a:cubicBezTo>
                <a:close/>
                <a:moveTo>
                  <a:pt x="5944" y="1906"/>
                </a:moveTo>
                <a:cubicBezTo>
                  <a:pt x="5970" y="1907"/>
                  <a:pt x="6007" y="1914"/>
                  <a:pt x="6017" y="1906"/>
                </a:cubicBezTo>
                <a:cubicBezTo>
                  <a:pt x="5988" y="1904"/>
                  <a:pt x="5948" y="1895"/>
                  <a:pt x="5944" y="1906"/>
                </a:cubicBezTo>
                <a:close/>
                <a:moveTo>
                  <a:pt x="6144" y="1880"/>
                </a:moveTo>
                <a:cubicBezTo>
                  <a:pt x="6144" y="1876"/>
                  <a:pt x="6144" y="1873"/>
                  <a:pt x="6152" y="1874"/>
                </a:cubicBezTo>
                <a:cubicBezTo>
                  <a:pt x="6141" y="1866"/>
                  <a:pt x="6098" y="1863"/>
                  <a:pt x="6074" y="1857"/>
                </a:cubicBezTo>
                <a:cubicBezTo>
                  <a:pt x="6086" y="1868"/>
                  <a:pt x="6122" y="1867"/>
                  <a:pt x="6144" y="1880"/>
                </a:cubicBezTo>
                <a:close/>
                <a:moveTo>
                  <a:pt x="6121" y="2021"/>
                </a:moveTo>
                <a:cubicBezTo>
                  <a:pt x="6124" y="2017"/>
                  <a:pt x="6115" y="2015"/>
                  <a:pt x="6107" y="2013"/>
                </a:cubicBezTo>
                <a:cubicBezTo>
                  <a:pt x="6105" y="2007"/>
                  <a:pt x="6121" y="2010"/>
                  <a:pt x="6115" y="2002"/>
                </a:cubicBezTo>
                <a:cubicBezTo>
                  <a:pt x="6089" y="1998"/>
                  <a:pt x="6086" y="2017"/>
                  <a:pt x="6121" y="2021"/>
                </a:cubicBezTo>
                <a:close/>
                <a:moveTo>
                  <a:pt x="6156" y="1711"/>
                </a:moveTo>
                <a:cubicBezTo>
                  <a:pt x="6153" y="1722"/>
                  <a:pt x="6200" y="1721"/>
                  <a:pt x="6212" y="1723"/>
                </a:cubicBezTo>
                <a:cubicBezTo>
                  <a:pt x="6208" y="1716"/>
                  <a:pt x="6173" y="1716"/>
                  <a:pt x="6156" y="1711"/>
                </a:cubicBezTo>
                <a:close/>
                <a:moveTo>
                  <a:pt x="6207" y="1904"/>
                </a:moveTo>
                <a:cubicBezTo>
                  <a:pt x="6187" y="1891"/>
                  <a:pt x="6167" y="1902"/>
                  <a:pt x="6142" y="1895"/>
                </a:cubicBezTo>
                <a:cubicBezTo>
                  <a:pt x="6151" y="1902"/>
                  <a:pt x="6182" y="1905"/>
                  <a:pt x="6184" y="1913"/>
                </a:cubicBezTo>
                <a:cubicBezTo>
                  <a:pt x="6204" y="1917"/>
                  <a:pt x="6177" y="1895"/>
                  <a:pt x="6207" y="1904"/>
                </a:cubicBezTo>
                <a:close/>
                <a:moveTo>
                  <a:pt x="6260" y="1749"/>
                </a:moveTo>
                <a:cubicBezTo>
                  <a:pt x="6243" y="1745"/>
                  <a:pt x="6244" y="1751"/>
                  <a:pt x="6224" y="1746"/>
                </a:cubicBezTo>
                <a:cubicBezTo>
                  <a:pt x="6251" y="1753"/>
                  <a:pt x="6272" y="1762"/>
                  <a:pt x="6309" y="1767"/>
                </a:cubicBezTo>
                <a:cubicBezTo>
                  <a:pt x="6299" y="1758"/>
                  <a:pt x="6275" y="1760"/>
                  <a:pt x="6260" y="1749"/>
                </a:cubicBezTo>
                <a:close/>
                <a:moveTo>
                  <a:pt x="6208" y="1891"/>
                </a:moveTo>
                <a:cubicBezTo>
                  <a:pt x="6232" y="1900"/>
                  <a:pt x="6263" y="1901"/>
                  <a:pt x="6280" y="1902"/>
                </a:cubicBezTo>
                <a:cubicBezTo>
                  <a:pt x="6259" y="1893"/>
                  <a:pt x="6219" y="1892"/>
                  <a:pt x="6208" y="1891"/>
                </a:cubicBezTo>
                <a:close/>
                <a:moveTo>
                  <a:pt x="6300" y="1919"/>
                </a:moveTo>
                <a:cubicBezTo>
                  <a:pt x="6293" y="1918"/>
                  <a:pt x="6294" y="1921"/>
                  <a:pt x="6292" y="1923"/>
                </a:cubicBezTo>
                <a:cubicBezTo>
                  <a:pt x="6258" y="1916"/>
                  <a:pt x="6250" y="1909"/>
                  <a:pt x="6221" y="1911"/>
                </a:cubicBezTo>
                <a:cubicBezTo>
                  <a:pt x="6218" y="1918"/>
                  <a:pt x="6248" y="1918"/>
                  <a:pt x="6241" y="1925"/>
                </a:cubicBezTo>
                <a:cubicBezTo>
                  <a:pt x="6247" y="1926"/>
                  <a:pt x="6248" y="1925"/>
                  <a:pt x="6248" y="1923"/>
                </a:cubicBezTo>
                <a:cubicBezTo>
                  <a:pt x="6253" y="1924"/>
                  <a:pt x="6258" y="1925"/>
                  <a:pt x="6262" y="1926"/>
                </a:cubicBezTo>
                <a:cubicBezTo>
                  <a:pt x="6260" y="1922"/>
                  <a:pt x="6250" y="1920"/>
                  <a:pt x="6249" y="1916"/>
                </a:cubicBezTo>
                <a:cubicBezTo>
                  <a:pt x="6273" y="1920"/>
                  <a:pt x="6276" y="1927"/>
                  <a:pt x="6306" y="1930"/>
                </a:cubicBezTo>
                <a:cubicBezTo>
                  <a:pt x="6300" y="1927"/>
                  <a:pt x="6299" y="1923"/>
                  <a:pt x="6300" y="1919"/>
                </a:cubicBezTo>
                <a:close/>
                <a:moveTo>
                  <a:pt x="6218" y="1934"/>
                </a:moveTo>
                <a:cubicBezTo>
                  <a:pt x="6245" y="1947"/>
                  <a:pt x="6274" y="1944"/>
                  <a:pt x="6311" y="1949"/>
                </a:cubicBezTo>
                <a:cubicBezTo>
                  <a:pt x="6291" y="1939"/>
                  <a:pt x="6242" y="1937"/>
                  <a:pt x="6218" y="1934"/>
                </a:cubicBezTo>
                <a:close/>
                <a:moveTo>
                  <a:pt x="6385" y="1660"/>
                </a:moveTo>
                <a:cubicBezTo>
                  <a:pt x="6385" y="1663"/>
                  <a:pt x="6397" y="1664"/>
                  <a:pt x="6406" y="1666"/>
                </a:cubicBezTo>
                <a:cubicBezTo>
                  <a:pt x="6412" y="1664"/>
                  <a:pt x="6416" y="1660"/>
                  <a:pt x="6414" y="1654"/>
                </a:cubicBezTo>
                <a:cubicBezTo>
                  <a:pt x="6388" y="1647"/>
                  <a:pt x="6407" y="1665"/>
                  <a:pt x="6385" y="1660"/>
                </a:cubicBezTo>
                <a:close/>
                <a:moveTo>
                  <a:pt x="6410" y="1908"/>
                </a:moveTo>
                <a:cubicBezTo>
                  <a:pt x="6410" y="1915"/>
                  <a:pt x="6467" y="1918"/>
                  <a:pt x="6430" y="1921"/>
                </a:cubicBezTo>
                <a:cubicBezTo>
                  <a:pt x="6432" y="1925"/>
                  <a:pt x="6448" y="1926"/>
                  <a:pt x="6458" y="1928"/>
                </a:cubicBezTo>
                <a:cubicBezTo>
                  <a:pt x="6463" y="1918"/>
                  <a:pt x="6441" y="1912"/>
                  <a:pt x="6410" y="1908"/>
                </a:cubicBez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8" name="圆角矩形 1395"/>
          <p:cNvSpPr/>
          <p:nvPr userDrawn="1">
            <p:custDataLst>
              <p:tags r:id="rId9"/>
            </p:custDataLst>
          </p:nvPr>
        </p:nvSpPr>
        <p:spPr>
          <a:xfrm>
            <a:off x="4800283" y="3836035"/>
            <a:ext cx="2591435" cy="471805"/>
          </a:xfrm>
          <a:prstGeom prst="roundRect">
            <a:avLst/>
          </a:prstGeom>
          <a:gradFill>
            <a:gsLst>
              <a:gs pos="0">
                <a:schemeClr val="bg2"/>
              </a:gs>
              <a:gs pos="100000">
                <a:schemeClr val="bg2">
                  <a:alpha val="0"/>
                </a:schemeClr>
              </a:gs>
            </a:gsLst>
            <a:lin ang="18840000" scaled="0"/>
          </a:gradFill>
          <a:ln w="25400">
            <a:gradFill>
              <a:gsLst>
                <a:gs pos="40000">
                  <a:schemeClr val="accent1">
                    <a:lumMod val="5000"/>
                    <a:lumOff val="95000"/>
                  </a:schemeClr>
                </a:gs>
                <a:gs pos="7000">
                  <a:schemeClr val="accent1">
                    <a:lumMod val="40000"/>
                    <a:lumOff val="60000"/>
                  </a:schemeClr>
                </a:gs>
                <a:gs pos="83000">
                  <a:schemeClr val="accent1">
                    <a:lumMod val="40000"/>
                    <a:lumOff val="60000"/>
                  </a:schemeClr>
                </a:gs>
                <a:gs pos="100000">
                  <a:schemeClr val="accent1">
                    <a:lumMod val="40000"/>
                    <a:lumOff val="60000"/>
                  </a:schemeClr>
                </a:gs>
              </a:gsLst>
              <a:lin ang="19920000" scaled="0"/>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任意多边形: 形状 28"/>
          <p:cNvSpPr/>
          <p:nvPr userDrawn="1">
            <p:custDataLst>
              <p:tags r:id="rId10"/>
            </p:custDataLst>
          </p:nvPr>
        </p:nvSpPr>
        <p:spPr>
          <a:xfrm>
            <a:off x="0" y="3005455"/>
            <a:ext cx="4643306" cy="3350260"/>
          </a:xfrm>
          <a:custGeom>
            <a:avLst/>
            <a:gdLst>
              <a:gd name="connsiteX0" fmla="*/ 3128476 w 4643306"/>
              <a:gd name="connsiteY0" fmla="*/ 3332697 h 3350260"/>
              <a:gd name="connsiteX1" fmla="*/ 3151594 w 4643306"/>
              <a:gd name="connsiteY1" fmla="*/ 3343235 h 3350260"/>
              <a:gd name="connsiteX2" fmla="*/ 3149357 w 4643306"/>
              <a:gd name="connsiteY2" fmla="*/ 3350260 h 3350260"/>
              <a:gd name="connsiteX3" fmla="*/ 3123255 w 4643306"/>
              <a:gd name="connsiteY3" fmla="*/ 3343938 h 3350260"/>
              <a:gd name="connsiteX4" fmla="*/ 3128476 w 4643306"/>
              <a:gd name="connsiteY4" fmla="*/ 3332697 h 3350260"/>
              <a:gd name="connsiteX5" fmla="*/ 3027052 w 4643306"/>
              <a:gd name="connsiteY5" fmla="*/ 3298977 h 3350260"/>
              <a:gd name="connsiteX6" fmla="*/ 3031526 w 4643306"/>
              <a:gd name="connsiteY6" fmla="*/ 3301085 h 3350260"/>
              <a:gd name="connsiteX7" fmla="*/ 3024069 w 4643306"/>
              <a:gd name="connsiteY7" fmla="*/ 3314432 h 3350260"/>
              <a:gd name="connsiteX8" fmla="*/ 3019594 w 4643306"/>
              <a:gd name="connsiteY8" fmla="*/ 3312325 h 3350260"/>
              <a:gd name="connsiteX9" fmla="*/ 3027052 w 4643306"/>
              <a:gd name="connsiteY9" fmla="*/ 3298977 h 3350260"/>
              <a:gd name="connsiteX10" fmla="*/ 2927865 w 4643306"/>
              <a:gd name="connsiteY10" fmla="*/ 3274389 h 3350260"/>
              <a:gd name="connsiteX11" fmla="*/ 2942035 w 4643306"/>
              <a:gd name="connsiteY11" fmla="*/ 3281414 h 3350260"/>
              <a:gd name="connsiteX12" fmla="*/ 2939798 w 4643306"/>
              <a:gd name="connsiteY12" fmla="*/ 3285629 h 3350260"/>
              <a:gd name="connsiteX13" fmla="*/ 2925628 w 4643306"/>
              <a:gd name="connsiteY13" fmla="*/ 3278604 h 3350260"/>
              <a:gd name="connsiteX14" fmla="*/ 2927865 w 4643306"/>
              <a:gd name="connsiteY14" fmla="*/ 3274389 h 3350260"/>
              <a:gd name="connsiteX15" fmla="*/ 1632475 w 4643306"/>
              <a:gd name="connsiteY15" fmla="*/ 3269472 h 3350260"/>
              <a:gd name="connsiteX16" fmla="*/ 1633221 w 4643306"/>
              <a:gd name="connsiteY16" fmla="*/ 3271579 h 3350260"/>
              <a:gd name="connsiteX17" fmla="*/ 1633967 w 4643306"/>
              <a:gd name="connsiteY17" fmla="*/ 3273687 h 3350260"/>
              <a:gd name="connsiteX18" fmla="*/ 1618306 w 4643306"/>
              <a:gd name="connsiteY18" fmla="*/ 3280009 h 3350260"/>
              <a:gd name="connsiteX19" fmla="*/ 1616068 w 4643306"/>
              <a:gd name="connsiteY19" fmla="*/ 3273687 h 3350260"/>
              <a:gd name="connsiteX20" fmla="*/ 1632475 w 4643306"/>
              <a:gd name="connsiteY20" fmla="*/ 3269472 h 3350260"/>
              <a:gd name="connsiteX21" fmla="*/ 1648136 w 4643306"/>
              <a:gd name="connsiteY21" fmla="*/ 3265257 h 3350260"/>
              <a:gd name="connsiteX22" fmla="*/ 1646645 w 4643306"/>
              <a:gd name="connsiteY22" fmla="*/ 3277902 h 3350260"/>
              <a:gd name="connsiteX23" fmla="*/ 1648882 w 4643306"/>
              <a:gd name="connsiteY23" fmla="*/ 3277199 h 3350260"/>
              <a:gd name="connsiteX24" fmla="*/ 1655594 w 4643306"/>
              <a:gd name="connsiteY24" fmla="*/ 3291952 h 3350260"/>
              <a:gd name="connsiteX25" fmla="*/ 1648882 w 4643306"/>
              <a:gd name="connsiteY25" fmla="*/ 3294059 h 3350260"/>
              <a:gd name="connsiteX26" fmla="*/ 1645153 w 4643306"/>
              <a:gd name="connsiteY26" fmla="*/ 3278604 h 3350260"/>
              <a:gd name="connsiteX27" fmla="*/ 1646645 w 4643306"/>
              <a:gd name="connsiteY27" fmla="*/ 3278604 h 3350260"/>
              <a:gd name="connsiteX28" fmla="*/ 1633221 w 4643306"/>
              <a:gd name="connsiteY28" fmla="*/ 3271579 h 3350260"/>
              <a:gd name="connsiteX29" fmla="*/ 1648136 w 4643306"/>
              <a:gd name="connsiteY29" fmla="*/ 3265257 h 3350260"/>
              <a:gd name="connsiteX30" fmla="*/ 1540001 w 4643306"/>
              <a:gd name="connsiteY30" fmla="*/ 3250504 h 3350260"/>
              <a:gd name="connsiteX31" fmla="*/ 1554170 w 4643306"/>
              <a:gd name="connsiteY31" fmla="*/ 3257529 h 3350260"/>
              <a:gd name="connsiteX32" fmla="*/ 1551933 w 4643306"/>
              <a:gd name="connsiteY32" fmla="*/ 3261744 h 3350260"/>
              <a:gd name="connsiteX33" fmla="*/ 1537763 w 4643306"/>
              <a:gd name="connsiteY33" fmla="*/ 3254719 h 3350260"/>
              <a:gd name="connsiteX34" fmla="*/ 1540001 w 4643306"/>
              <a:gd name="connsiteY34" fmla="*/ 3250504 h 3350260"/>
              <a:gd name="connsiteX35" fmla="*/ 3047187 w 4643306"/>
              <a:gd name="connsiteY35" fmla="*/ 3247694 h 3350260"/>
              <a:gd name="connsiteX36" fmla="*/ 3061357 w 4643306"/>
              <a:gd name="connsiteY36" fmla="*/ 3254719 h 3350260"/>
              <a:gd name="connsiteX37" fmla="*/ 3059120 w 4643306"/>
              <a:gd name="connsiteY37" fmla="*/ 3258934 h 3350260"/>
              <a:gd name="connsiteX38" fmla="*/ 3044950 w 4643306"/>
              <a:gd name="connsiteY38" fmla="*/ 3251909 h 3350260"/>
              <a:gd name="connsiteX39" fmla="*/ 3047187 w 4643306"/>
              <a:gd name="connsiteY39" fmla="*/ 3247694 h 3350260"/>
              <a:gd name="connsiteX40" fmla="*/ 1519119 w 4643306"/>
              <a:gd name="connsiteY40" fmla="*/ 3235049 h 3350260"/>
              <a:gd name="connsiteX41" fmla="*/ 1523594 w 4643306"/>
              <a:gd name="connsiteY41" fmla="*/ 3237156 h 3350260"/>
              <a:gd name="connsiteX42" fmla="*/ 1516136 w 4643306"/>
              <a:gd name="connsiteY42" fmla="*/ 3250504 h 3350260"/>
              <a:gd name="connsiteX43" fmla="*/ 1511662 w 4643306"/>
              <a:gd name="connsiteY43" fmla="*/ 3248396 h 3350260"/>
              <a:gd name="connsiteX44" fmla="*/ 1519119 w 4643306"/>
              <a:gd name="connsiteY44" fmla="*/ 3235049 h 3350260"/>
              <a:gd name="connsiteX45" fmla="*/ 1953153 w 4643306"/>
              <a:gd name="connsiteY45" fmla="*/ 3229429 h 3350260"/>
              <a:gd name="connsiteX46" fmla="*/ 1967323 w 4643306"/>
              <a:gd name="connsiteY46" fmla="*/ 3236454 h 3350260"/>
              <a:gd name="connsiteX47" fmla="*/ 1965085 w 4643306"/>
              <a:gd name="connsiteY47" fmla="*/ 3240669 h 3350260"/>
              <a:gd name="connsiteX48" fmla="*/ 1950916 w 4643306"/>
              <a:gd name="connsiteY48" fmla="*/ 3233644 h 3350260"/>
              <a:gd name="connsiteX49" fmla="*/ 1953153 w 4643306"/>
              <a:gd name="connsiteY49" fmla="*/ 3229429 h 3350260"/>
              <a:gd name="connsiteX50" fmla="*/ 2651187 w 4643306"/>
              <a:gd name="connsiteY50" fmla="*/ 3175336 h 3350260"/>
              <a:gd name="connsiteX51" fmla="*/ 2674306 w 4643306"/>
              <a:gd name="connsiteY51" fmla="*/ 3185873 h 3350260"/>
              <a:gd name="connsiteX52" fmla="*/ 2672069 w 4643306"/>
              <a:gd name="connsiteY52" fmla="*/ 3192898 h 3350260"/>
              <a:gd name="connsiteX53" fmla="*/ 2645967 w 4643306"/>
              <a:gd name="connsiteY53" fmla="*/ 3186576 h 3350260"/>
              <a:gd name="connsiteX54" fmla="*/ 2651187 w 4643306"/>
              <a:gd name="connsiteY54" fmla="*/ 3175336 h 3350260"/>
              <a:gd name="connsiteX55" fmla="*/ 3979391 w 4643306"/>
              <a:gd name="connsiteY55" fmla="*/ 3170418 h 3350260"/>
              <a:gd name="connsiteX56" fmla="*/ 3960001 w 4643306"/>
              <a:gd name="connsiteY56" fmla="*/ 3207651 h 3350260"/>
              <a:gd name="connsiteX57" fmla="*/ 3979391 w 4643306"/>
              <a:gd name="connsiteY57" fmla="*/ 3170418 h 3350260"/>
              <a:gd name="connsiteX58" fmla="*/ 3566238 w 4643306"/>
              <a:gd name="connsiteY58" fmla="*/ 3161286 h 3350260"/>
              <a:gd name="connsiteX59" fmla="*/ 3580408 w 4643306"/>
              <a:gd name="connsiteY59" fmla="*/ 3168311 h 3350260"/>
              <a:gd name="connsiteX60" fmla="*/ 3578171 w 4643306"/>
              <a:gd name="connsiteY60" fmla="*/ 3172526 h 3350260"/>
              <a:gd name="connsiteX61" fmla="*/ 3564001 w 4643306"/>
              <a:gd name="connsiteY61" fmla="*/ 3165501 h 3350260"/>
              <a:gd name="connsiteX62" fmla="*/ 3566238 w 4643306"/>
              <a:gd name="connsiteY62" fmla="*/ 3161286 h 3350260"/>
              <a:gd name="connsiteX63" fmla="*/ 3667662 w 4643306"/>
              <a:gd name="connsiteY63" fmla="*/ 3154963 h 3350260"/>
              <a:gd name="connsiteX64" fmla="*/ 3678849 w 4643306"/>
              <a:gd name="connsiteY64" fmla="*/ 3187278 h 3350260"/>
              <a:gd name="connsiteX65" fmla="*/ 3600544 w 4643306"/>
              <a:gd name="connsiteY65" fmla="*/ 3166203 h 3350260"/>
              <a:gd name="connsiteX66" fmla="*/ 3667662 w 4643306"/>
              <a:gd name="connsiteY66" fmla="*/ 3154963 h 3350260"/>
              <a:gd name="connsiteX67" fmla="*/ 2753357 w 4643306"/>
              <a:gd name="connsiteY67" fmla="*/ 3153558 h 3350260"/>
              <a:gd name="connsiteX68" fmla="*/ 2757831 w 4643306"/>
              <a:gd name="connsiteY68" fmla="*/ 3155665 h 3350260"/>
              <a:gd name="connsiteX69" fmla="*/ 2750374 w 4643306"/>
              <a:gd name="connsiteY69" fmla="*/ 3169013 h 3350260"/>
              <a:gd name="connsiteX70" fmla="*/ 2745899 w 4643306"/>
              <a:gd name="connsiteY70" fmla="*/ 3166906 h 3350260"/>
              <a:gd name="connsiteX71" fmla="*/ 2753357 w 4643306"/>
              <a:gd name="connsiteY71" fmla="*/ 3153558 h 3350260"/>
              <a:gd name="connsiteX72" fmla="*/ 1399051 w 4643306"/>
              <a:gd name="connsiteY72" fmla="*/ 3151450 h 3350260"/>
              <a:gd name="connsiteX73" fmla="*/ 1413221 w 4643306"/>
              <a:gd name="connsiteY73" fmla="*/ 3158475 h 3350260"/>
              <a:gd name="connsiteX74" fmla="*/ 1410984 w 4643306"/>
              <a:gd name="connsiteY74" fmla="*/ 3162691 h 3350260"/>
              <a:gd name="connsiteX75" fmla="*/ 1396814 w 4643306"/>
              <a:gd name="connsiteY75" fmla="*/ 3155665 h 3350260"/>
              <a:gd name="connsiteX76" fmla="*/ 1399051 w 4643306"/>
              <a:gd name="connsiteY76" fmla="*/ 3151450 h 3350260"/>
              <a:gd name="connsiteX77" fmla="*/ 2244001 w 4643306"/>
              <a:gd name="connsiteY77" fmla="*/ 3149343 h 3350260"/>
              <a:gd name="connsiteX78" fmla="*/ 2267119 w 4643306"/>
              <a:gd name="connsiteY78" fmla="*/ 3159880 h 3350260"/>
              <a:gd name="connsiteX79" fmla="*/ 2264882 w 4643306"/>
              <a:gd name="connsiteY79" fmla="*/ 3166906 h 3350260"/>
              <a:gd name="connsiteX80" fmla="*/ 2238780 w 4643306"/>
              <a:gd name="connsiteY80" fmla="*/ 3160583 h 3350260"/>
              <a:gd name="connsiteX81" fmla="*/ 2244001 w 4643306"/>
              <a:gd name="connsiteY81" fmla="*/ 3149343 h 3350260"/>
              <a:gd name="connsiteX82" fmla="*/ 3889900 w 4643306"/>
              <a:gd name="connsiteY82" fmla="*/ 3147938 h 3350260"/>
              <a:gd name="connsiteX83" fmla="*/ 3887662 w 4643306"/>
              <a:gd name="connsiteY83" fmla="*/ 3154963 h 3350260"/>
              <a:gd name="connsiteX84" fmla="*/ 3889900 w 4643306"/>
              <a:gd name="connsiteY84" fmla="*/ 3148640 h 3350260"/>
              <a:gd name="connsiteX85" fmla="*/ 3915723 w 4643306"/>
              <a:gd name="connsiteY85" fmla="*/ 3154896 h 3350260"/>
              <a:gd name="connsiteX86" fmla="*/ 3910781 w 4643306"/>
              <a:gd name="connsiteY86" fmla="*/ 3166203 h 3350260"/>
              <a:gd name="connsiteX87" fmla="*/ 3916001 w 4643306"/>
              <a:gd name="connsiteY87" fmla="*/ 3154963 h 3350260"/>
              <a:gd name="connsiteX88" fmla="*/ 3915723 w 4643306"/>
              <a:gd name="connsiteY88" fmla="*/ 3154896 h 3350260"/>
              <a:gd name="connsiteX89" fmla="*/ 3916001 w 4643306"/>
              <a:gd name="connsiteY89" fmla="*/ 3154260 h 3350260"/>
              <a:gd name="connsiteX90" fmla="*/ 3889900 w 4643306"/>
              <a:gd name="connsiteY90" fmla="*/ 3147938 h 3350260"/>
              <a:gd name="connsiteX91" fmla="*/ 2616136 w 4643306"/>
              <a:gd name="connsiteY91" fmla="*/ 3141615 h 3350260"/>
              <a:gd name="connsiteX92" fmla="*/ 2639255 w 4643306"/>
              <a:gd name="connsiteY92" fmla="*/ 3152153 h 3350260"/>
              <a:gd name="connsiteX93" fmla="*/ 2637018 w 4643306"/>
              <a:gd name="connsiteY93" fmla="*/ 3159178 h 3350260"/>
              <a:gd name="connsiteX94" fmla="*/ 2610916 w 4643306"/>
              <a:gd name="connsiteY94" fmla="*/ 3152855 h 3350260"/>
              <a:gd name="connsiteX95" fmla="*/ 2616136 w 4643306"/>
              <a:gd name="connsiteY95" fmla="*/ 3141615 h 3350260"/>
              <a:gd name="connsiteX96" fmla="*/ 3972679 w 4643306"/>
              <a:gd name="connsiteY96" fmla="*/ 3133888 h 3350260"/>
              <a:gd name="connsiteX97" fmla="*/ 4033086 w 4643306"/>
              <a:gd name="connsiteY97" fmla="*/ 3162691 h 3350260"/>
              <a:gd name="connsiteX98" fmla="*/ 4035323 w 4643306"/>
              <a:gd name="connsiteY98" fmla="*/ 3172526 h 3350260"/>
              <a:gd name="connsiteX99" fmla="*/ 3998781 w 4643306"/>
              <a:gd name="connsiteY99" fmla="*/ 3169013 h 3350260"/>
              <a:gd name="connsiteX100" fmla="*/ 3981628 w 4643306"/>
              <a:gd name="connsiteY100" fmla="*/ 3155665 h 3350260"/>
              <a:gd name="connsiteX101" fmla="*/ 3963730 w 4643306"/>
              <a:gd name="connsiteY101" fmla="*/ 3137400 h 3350260"/>
              <a:gd name="connsiteX102" fmla="*/ 3972679 w 4643306"/>
              <a:gd name="connsiteY102" fmla="*/ 3133888 h 3350260"/>
              <a:gd name="connsiteX103" fmla="*/ 1715255 w 4643306"/>
              <a:gd name="connsiteY103" fmla="*/ 3128970 h 3350260"/>
              <a:gd name="connsiteX104" fmla="*/ 1719729 w 4643306"/>
              <a:gd name="connsiteY104" fmla="*/ 3131078 h 3350260"/>
              <a:gd name="connsiteX105" fmla="*/ 1712272 w 4643306"/>
              <a:gd name="connsiteY105" fmla="*/ 3144425 h 3350260"/>
              <a:gd name="connsiteX106" fmla="*/ 1707797 w 4643306"/>
              <a:gd name="connsiteY106" fmla="*/ 3142318 h 3350260"/>
              <a:gd name="connsiteX107" fmla="*/ 1715255 w 4643306"/>
              <a:gd name="connsiteY107" fmla="*/ 3128970 h 3350260"/>
              <a:gd name="connsiteX108" fmla="*/ 2202984 w 4643306"/>
              <a:gd name="connsiteY108" fmla="*/ 3125458 h 3350260"/>
              <a:gd name="connsiteX109" fmla="*/ 2209696 w 4643306"/>
              <a:gd name="connsiteY109" fmla="*/ 3140210 h 3350260"/>
              <a:gd name="connsiteX110" fmla="*/ 2202984 w 4643306"/>
              <a:gd name="connsiteY110" fmla="*/ 3142318 h 3350260"/>
              <a:gd name="connsiteX111" fmla="*/ 2199255 w 4643306"/>
              <a:gd name="connsiteY111" fmla="*/ 3126863 h 3350260"/>
              <a:gd name="connsiteX112" fmla="*/ 2202984 w 4643306"/>
              <a:gd name="connsiteY112" fmla="*/ 3125458 h 3350260"/>
              <a:gd name="connsiteX113" fmla="*/ 3698238 w 4643306"/>
              <a:gd name="connsiteY113" fmla="*/ 3121945 h 3350260"/>
              <a:gd name="connsiteX114" fmla="*/ 3732544 w 4643306"/>
              <a:gd name="connsiteY114" fmla="*/ 3138103 h 3350260"/>
              <a:gd name="connsiteX115" fmla="*/ 3729561 w 4643306"/>
              <a:gd name="connsiteY115" fmla="*/ 3145128 h 3350260"/>
              <a:gd name="connsiteX116" fmla="*/ 3730306 w 4643306"/>
              <a:gd name="connsiteY116" fmla="*/ 3145128 h 3350260"/>
              <a:gd name="connsiteX117" fmla="*/ 3733289 w 4643306"/>
              <a:gd name="connsiteY117" fmla="*/ 3138103 h 3350260"/>
              <a:gd name="connsiteX118" fmla="*/ 1310306 w 4643306"/>
              <a:gd name="connsiteY118" fmla="*/ 3118433 h 3350260"/>
              <a:gd name="connsiteX119" fmla="*/ 1311797 w 4643306"/>
              <a:gd name="connsiteY119" fmla="*/ 3121945 h 3350260"/>
              <a:gd name="connsiteX120" fmla="*/ 1296136 w 4643306"/>
              <a:gd name="connsiteY120" fmla="*/ 3128268 h 3350260"/>
              <a:gd name="connsiteX121" fmla="*/ 1293899 w 4643306"/>
              <a:gd name="connsiteY121" fmla="*/ 3121945 h 3350260"/>
              <a:gd name="connsiteX122" fmla="*/ 1310306 w 4643306"/>
              <a:gd name="connsiteY122" fmla="*/ 3118433 h 3350260"/>
              <a:gd name="connsiteX123" fmla="*/ 3397696 w 4643306"/>
              <a:gd name="connsiteY123" fmla="*/ 3115622 h 3350260"/>
              <a:gd name="connsiteX124" fmla="*/ 3411866 w 4643306"/>
              <a:gd name="connsiteY124" fmla="*/ 3122648 h 3350260"/>
              <a:gd name="connsiteX125" fmla="*/ 3409628 w 4643306"/>
              <a:gd name="connsiteY125" fmla="*/ 3126863 h 3350260"/>
              <a:gd name="connsiteX126" fmla="*/ 3395459 w 4643306"/>
              <a:gd name="connsiteY126" fmla="*/ 3119838 h 3350260"/>
              <a:gd name="connsiteX127" fmla="*/ 3397696 w 4643306"/>
              <a:gd name="connsiteY127" fmla="*/ 3115622 h 3350260"/>
              <a:gd name="connsiteX128" fmla="*/ 1311797 w 4643306"/>
              <a:gd name="connsiteY128" fmla="*/ 3110705 h 3350260"/>
              <a:gd name="connsiteX129" fmla="*/ 1343865 w 4643306"/>
              <a:gd name="connsiteY129" fmla="*/ 3117028 h 3350260"/>
              <a:gd name="connsiteX130" fmla="*/ 1329695 w 4643306"/>
              <a:gd name="connsiteY130" fmla="*/ 3154260 h 3350260"/>
              <a:gd name="connsiteX131" fmla="*/ 1311797 w 4643306"/>
              <a:gd name="connsiteY131" fmla="*/ 3110705 h 3350260"/>
              <a:gd name="connsiteX132" fmla="*/ 2577357 w 4643306"/>
              <a:gd name="connsiteY132" fmla="*/ 3110002 h 3350260"/>
              <a:gd name="connsiteX133" fmla="*/ 2591526 w 4643306"/>
              <a:gd name="connsiteY133" fmla="*/ 3117028 h 3350260"/>
              <a:gd name="connsiteX134" fmla="*/ 2589289 w 4643306"/>
              <a:gd name="connsiteY134" fmla="*/ 3121243 h 3350260"/>
              <a:gd name="connsiteX135" fmla="*/ 2575120 w 4643306"/>
              <a:gd name="connsiteY135" fmla="*/ 3114217 h 3350260"/>
              <a:gd name="connsiteX136" fmla="*/ 2577357 w 4643306"/>
              <a:gd name="connsiteY136" fmla="*/ 3110002 h 3350260"/>
              <a:gd name="connsiteX137" fmla="*/ 1512407 w 4643306"/>
              <a:gd name="connsiteY137" fmla="*/ 3103680 h 3350260"/>
              <a:gd name="connsiteX138" fmla="*/ 1540001 w 4643306"/>
              <a:gd name="connsiteY138" fmla="*/ 3117028 h 3350260"/>
              <a:gd name="connsiteX139" fmla="*/ 1536272 w 4643306"/>
              <a:gd name="connsiteY139" fmla="*/ 3123350 h 3350260"/>
              <a:gd name="connsiteX140" fmla="*/ 1508679 w 4643306"/>
              <a:gd name="connsiteY140" fmla="*/ 3110002 h 3350260"/>
              <a:gd name="connsiteX141" fmla="*/ 1512407 w 4643306"/>
              <a:gd name="connsiteY141" fmla="*/ 3103680 h 3350260"/>
              <a:gd name="connsiteX142" fmla="*/ 3870510 w 4643306"/>
              <a:gd name="connsiteY142" fmla="*/ 3100870 h 3350260"/>
              <a:gd name="connsiteX143" fmla="*/ 3877222 w 4643306"/>
              <a:gd name="connsiteY143" fmla="*/ 3119838 h 3350260"/>
              <a:gd name="connsiteX144" fmla="*/ 3942103 w 4643306"/>
              <a:gd name="connsiteY144" fmla="*/ 3129673 h 3350260"/>
              <a:gd name="connsiteX145" fmla="*/ 3927933 w 4643306"/>
              <a:gd name="connsiteY145" fmla="*/ 3209759 h 3350260"/>
              <a:gd name="connsiteX146" fmla="*/ 3898103 w 4643306"/>
              <a:gd name="connsiteY146" fmla="*/ 3195708 h 3350260"/>
              <a:gd name="connsiteX147" fmla="*/ 3862306 w 4643306"/>
              <a:gd name="connsiteY147" fmla="*/ 3190791 h 3350260"/>
              <a:gd name="connsiteX148" fmla="*/ 3834713 w 4643306"/>
              <a:gd name="connsiteY148" fmla="*/ 3181658 h 3350260"/>
              <a:gd name="connsiteX149" fmla="*/ 3818306 w 4643306"/>
              <a:gd name="connsiteY149" fmla="*/ 3157070 h 3350260"/>
              <a:gd name="connsiteX150" fmla="*/ 3870510 w 4643306"/>
              <a:gd name="connsiteY150" fmla="*/ 3100870 h 3350260"/>
              <a:gd name="connsiteX151" fmla="*/ 3695255 w 4643306"/>
              <a:gd name="connsiteY151" fmla="*/ 3100870 h 3350260"/>
              <a:gd name="connsiteX152" fmla="*/ 3761430 w 4643306"/>
              <a:gd name="connsiteY152" fmla="*/ 3134557 h 3350260"/>
              <a:gd name="connsiteX153" fmla="*/ 3778162 w 4643306"/>
              <a:gd name="connsiteY153" fmla="*/ 3154912 h 3350260"/>
              <a:gd name="connsiteX154" fmla="*/ 3778035 w 4643306"/>
              <a:gd name="connsiteY154" fmla="*/ 3154963 h 3350260"/>
              <a:gd name="connsiteX155" fmla="*/ 3778781 w 4643306"/>
              <a:gd name="connsiteY155" fmla="*/ 3155665 h 3350260"/>
              <a:gd name="connsiteX156" fmla="*/ 3778162 w 4643306"/>
              <a:gd name="connsiteY156" fmla="*/ 3154912 h 3350260"/>
              <a:gd name="connsiteX157" fmla="*/ 3793696 w 4643306"/>
              <a:gd name="connsiteY157" fmla="*/ 3148640 h 3350260"/>
              <a:gd name="connsiteX158" fmla="*/ 3795933 w 4643306"/>
              <a:gd name="connsiteY158" fmla="*/ 3154963 h 3350260"/>
              <a:gd name="connsiteX159" fmla="*/ 3779527 w 4643306"/>
              <a:gd name="connsiteY159" fmla="*/ 3158475 h 3350260"/>
              <a:gd name="connsiteX160" fmla="*/ 3778781 w 4643306"/>
              <a:gd name="connsiteY160" fmla="*/ 3157070 h 3350260"/>
              <a:gd name="connsiteX161" fmla="*/ 3697493 w 4643306"/>
              <a:gd name="connsiteY161" fmla="*/ 3152153 h 3350260"/>
              <a:gd name="connsiteX162" fmla="*/ 3659459 w 4643306"/>
              <a:gd name="connsiteY162" fmla="*/ 3150045 h 3350260"/>
              <a:gd name="connsiteX163" fmla="*/ 3618442 w 4643306"/>
              <a:gd name="connsiteY163" fmla="*/ 3131078 h 3350260"/>
              <a:gd name="connsiteX164" fmla="*/ 3695255 w 4643306"/>
              <a:gd name="connsiteY164" fmla="*/ 3100870 h 3350260"/>
              <a:gd name="connsiteX165" fmla="*/ 3074781 w 4643306"/>
              <a:gd name="connsiteY165" fmla="*/ 3095952 h 3350260"/>
              <a:gd name="connsiteX166" fmla="*/ 3088950 w 4643306"/>
              <a:gd name="connsiteY166" fmla="*/ 3102977 h 3350260"/>
              <a:gd name="connsiteX167" fmla="*/ 3086713 w 4643306"/>
              <a:gd name="connsiteY167" fmla="*/ 3107192 h 3350260"/>
              <a:gd name="connsiteX168" fmla="*/ 3072543 w 4643306"/>
              <a:gd name="connsiteY168" fmla="*/ 3100167 h 3350260"/>
              <a:gd name="connsiteX169" fmla="*/ 3074781 w 4643306"/>
              <a:gd name="connsiteY169" fmla="*/ 3095952 h 3350260"/>
              <a:gd name="connsiteX170" fmla="*/ 3643798 w 4643306"/>
              <a:gd name="connsiteY170" fmla="*/ 3093142 h 3350260"/>
              <a:gd name="connsiteX171" fmla="*/ 3648272 w 4643306"/>
              <a:gd name="connsiteY171" fmla="*/ 3095250 h 3350260"/>
              <a:gd name="connsiteX172" fmla="*/ 3640815 w 4643306"/>
              <a:gd name="connsiteY172" fmla="*/ 3108597 h 3350260"/>
              <a:gd name="connsiteX173" fmla="*/ 3636340 w 4643306"/>
              <a:gd name="connsiteY173" fmla="*/ 3106490 h 3350260"/>
              <a:gd name="connsiteX174" fmla="*/ 3643798 w 4643306"/>
              <a:gd name="connsiteY174" fmla="*/ 3093142 h 3350260"/>
              <a:gd name="connsiteX175" fmla="*/ 3328340 w 4643306"/>
              <a:gd name="connsiteY175" fmla="*/ 3093142 h 3350260"/>
              <a:gd name="connsiteX176" fmla="*/ 3332815 w 4643306"/>
              <a:gd name="connsiteY176" fmla="*/ 3095250 h 3350260"/>
              <a:gd name="connsiteX177" fmla="*/ 3325357 w 4643306"/>
              <a:gd name="connsiteY177" fmla="*/ 3108597 h 3350260"/>
              <a:gd name="connsiteX178" fmla="*/ 3320882 w 4643306"/>
              <a:gd name="connsiteY178" fmla="*/ 3106490 h 3350260"/>
              <a:gd name="connsiteX179" fmla="*/ 3328340 w 4643306"/>
              <a:gd name="connsiteY179" fmla="*/ 3093142 h 3350260"/>
              <a:gd name="connsiteX180" fmla="*/ 2156747 w 4643306"/>
              <a:gd name="connsiteY180" fmla="*/ 3090332 h 3350260"/>
              <a:gd name="connsiteX181" fmla="*/ 2205221 w 4643306"/>
              <a:gd name="connsiteY181" fmla="*/ 3126160 h 3350260"/>
              <a:gd name="connsiteX182" fmla="*/ 2147797 w 4643306"/>
              <a:gd name="connsiteY182" fmla="*/ 3098762 h 3350260"/>
              <a:gd name="connsiteX183" fmla="*/ 2156747 w 4643306"/>
              <a:gd name="connsiteY183" fmla="*/ 3090332 h 3350260"/>
              <a:gd name="connsiteX184" fmla="*/ 2395391 w 4643306"/>
              <a:gd name="connsiteY184" fmla="*/ 3089630 h 3350260"/>
              <a:gd name="connsiteX185" fmla="*/ 2422984 w 4643306"/>
              <a:gd name="connsiteY185" fmla="*/ 3102977 h 3350260"/>
              <a:gd name="connsiteX186" fmla="*/ 2419255 w 4643306"/>
              <a:gd name="connsiteY186" fmla="*/ 3109300 h 3350260"/>
              <a:gd name="connsiteX187" fmla="*/ 2391662 w 4643306"/>
              <a:gd name="connsiteY187" fmla="*/ 3095952 h 3350260"/>
              <a:gd name="connsiteX188" fmla="*/ 2395391 w 4643306"/>
              <a:gd name="connsiteY188" fmla="*/ 3089630 h 3350260"/>
              <a:gd name="connsiteX189" fmla="*/ 3804883 w 4643306"/>
              <a:gd name="connsiteY189" fmla="*/ 3086117 h 3350260"/>
              <a:gd name="connsiteX190" fmla="*/ 3809357 w 4643306"/>
              <a:gd name="connsiteY190" fmla="*/ 3088225 h 3350260"/>
              <a:gd name="connsiteX191" fmla="*/ 3801900 w 4643306"/>
              <a:gd name="connsiteY191" fmla="*/ 3101572 h 3350260"/>
              <a:gd name="connsiteX192" fmla="*/ 3797425 w 4643306"/>
              <a:gd name="connsiteY192" fmla="*/ 3099465 h 3350260"/>
              <a:gd name="connsiteX193" fmla="*/ 3804883 w 4643306"/>
              <a:gd name="connsiteY193" fmla="*/ 3086117 h 3350260"/>
              <a:gd name="connsiteX194" fmla="*/ 1231255 w 4643306"/>
              <a:gd name="connsiteY194" fmla="*/ 3083307 h 3350260"/>
              <a:gd name="connsiteX195" fmla="*/ 1235729 w 4643306"/>
              <a:gd name="connsiteY195" fmla="*/ 3085415 h 3350260"/>
              <a:gd name="connsiteX196" fmla="*/ 1228272 w 4643306"/>
              <a:gd name="connsiteY196" fmla="*/ 3098762 h 3350260"/>
              <a:gd name="connsiteX197" fmla="*/ 1223797 w 4643306"/>
              <a:gd name="connsiteY197" fmla="*/ 3096655 h 3350260"/>
              <a:gd name="connsiteX198" fmla="*/ 1231255 w 4643306"/>
              <a:gd name="connsiteY198" fmla="*/ 3083307 h 3350260"/>
              <a:gd name="connsiteX199" fmla="*/ 3921967 w 4643306"/>
              <a:gd name="connsiteY199" fmla="*/ 3081902 h 3350260"/>
              <a:gd name="connsiteX200" fmla="*/ 3956272 w 4643306"/>
              <a:gd name="connsiteY200" fmla="*/ 3081902 h 3350260"/>
              <a:gd name="connsiteX201" fmla="*/ 3921967 w 4643306"/>
              <a:gd name="connsiteY201" fmla="*/ 3081902 h 3350260"/>
              <a:gd name="connsiteX202" fmla="*/ 2970374 w 4643306"/>
              <a:gd name="connsiteY202" fmla="*/ 3074175 h 3350260"/>
              <a:gd name="connsiteX203" fmla="*/ 2974848 w 4643306"/>
              <a:gd name="connsiteY203" fmla="*/ 3076282 h 3350260"/>
              <a:gd name="connsiteX204" fmla="*/ 2967391 w 4643306"/>
              <a:gd name="connsiteY204" fmla="*/ 3089630 h 3350260"/>
              <a:gd name="connsiteX205" fmla="*/ 2962916 w 4643306"/>
              <a:gd name="connsiteY205" fmla="*/ 3087522 h 3350260"/>
              <a:gd name="connsiteX206" fmla="*/ 2970374 w 4643306"/>
              <a:gd name="connsiteY206" fmla="*/ 3074175 h 3350260"/>
              <a:gd name="connsiteX207" fmla="*/ 3980883 w 4643306"/>
              <a:gd name="connsiteY207" fmla="*/ 3073472 h 3350260"/>
              <a:gd name="connsiteX208" fmla="*/ 4008476 w 4643306"/>
              <a:gd name="connsiteY208" fmla="*/ 3086820 h 3350260"/>
              <a:gd name="connsiteX209" fmla="*/ 4004747 w 4643306"/>
              <a:gd name="connsiteY209" fmla="*/ 3093142 h 3350260"/>
              <a:gd name="connsiteX210" fmla="*/ 3977154 w 4643306"/>
              <a:gd name="connsiteY210" fmla="*/ 3079795 h 3350260"/>
              <a:gd name="connsiteX211" fmla="*/ 3980883 w 4643306"/>
              <a:gd name="connsiteY211" fmla="*/ 3073472 h 3350260"/>
              <a:gd name="connsiteX212" fmla="*/ 2093357 w 4643306"/>
              <a:gd name="connsiteY212" fmla="*/ 3064339 h 3350260"/>
              <a:gd name="connsiteX213" fmla="*/ 2107526 w 4643306"/>
              <a:gd name="connsiteY213" fmla="*/ 3071365 h 3350260"/>
              <a:gd name="connsiteX214" fmla="*/ 2105289 w 4643306"/>
              <a:gd name="connsiteY214" fmla="*/ 3075580 h 3350260"/>
              <a:gd name="connsiteX215" fmla="*/ 2091119 w 4643306"/>
              <a:gd name="connsiteY215" fmla="*/ 3068554 h 3350260"/>
              <a:gd name="connsiteX216" fmla="*/ 2093357 w 4643306"/>
              <a:gd name="connsiteY216" fmla="*/ 3064339 h 3350260"/>
              <a:gd name="connsiteX217" fmla="*/ 2293221 w 4643306"/>
              <a:gd name="connsiteY217" fmla="*/ 3056612 h 3350260"/>
              <a:gd name="connsiteX218" fmla="*/ 2316340 w 4643306"/>
              <a:gd name="connsiteY218" fmla="*/ 3067149 h 3350260"/>
              <a:gd name="connsiteX219" fmla="*/ 2314102 w 4643306"/>
              <a:gd name="connsiteY219" fmla="*/ 3074175 h 3350260"/>
              <a:gd name="connsiteX220" fmla="*/ 2288001 w 4643306"/>
              <a:gd name="connsiteY220" fmla="*/ 3067852 h 3350260"/>
              <a:gd name="connsiteX221" fmla="*/ 2293221 w 4643306"/>
              <a:gd name="connsiteY221" fmla="*/ 3056612 h 3350260"/>
              <a:gd name="connsiteX222" fmla="*/ 4428341 w 4643306"/>
              <a:gd name="connsiteY222" fmla="*/ 3054504 h 3350260"/>
              <a:gd name="connsiteX223" fmla="*/ 4442510 w 4643306"/>
              <a:gd name="connsiteY223" fmla="*/ 3061529 h 3350260"/>
              <a:gd name="connsiteX224" fmla="*/ 4440273 w 4643306"/>
              <a:gd name="connsiteY224" fmla="*/ 3065744 h 3350260"/>
              <a:gd name="connsiteX225" fmla="*/ 4426103 w 4643306"/>
              <a:gd name="connsiteY225" fmla="*/ 3058719 h 3350260"/>
              <a:gd name="connsiteX226" fmla="*/ 4428341 w 4643306"/>
              <a:gd name="connsiteY226" fmla="*/ 3054504 h 3350260"/>
              <a:gd name="connsiteX227" fmla="*/ 3208272 w 4643306"/>
              <a:gd name="connsiteY227" fmla="*/ 3053099 h 3350260"/>
              <a:gd name="connsiteX228" fmla="*/ 3238849 w 4643306"/>
              <a:gd name="connsiteY228" fmla="*/ 3085415 h 3350260"/>
              <a:gd name="connsiteX229" fmla="*/ 3244069 w 4643306"/>
              <a:gd name="connsiteY229" fmla="*/ 3074175 h 3350260"/>
              <a:gd name="connsiteX230" fmla="*/ 3285832 w 4643306"/>
              <a:gd name="connsiteY230" fmla="*/ 3091737 h 3350260"/>
              <a:gd name="connsiteX231" fmla="*/ 3282103 w 4643306"/>
              <a:gd name="connsiteY231" fmla="*/ 3100870 h 3350260"/>
              <a:gd name="connsiteX232" fmla="*/ 3239594 w 4643306"/>
              <a:gd name="connsiteY232" fmla="*/ 3086820 h 3350260"/>
              <a:gd name="connsiteX233" fmla="*/ 3244069 w 4643306"/>
              <a:gd name="connsiteY233" fmla="*/ 3091737 h 3350260"/>
              <a:gd name="connsiteX234" fmla="*/ 3208272 w 4643306"/>
              <a:gd name="connsiteY234" fmla="*/ 3053099 h 3350260"/>
              <a:gd name="connsiteX235" fmla="*/ 1191729 w 4643306"/>
              <a:gd name="connsiteY235" fmla="*/ 3051694 h 3350260"/>
              <a:gd name="connsiteX236" fmla="*/ 1214848 w 4643306"/>
              <a:gd name="connsiteY236" fmla="*/ 3062232 h 3350260"/>
              <a:gd name="connsiteX237" fmla="*/ 1212611 w 4643306"/>
              <a:gd name="connsiteY237" fmla="*/ 3069257 h 3350260"/>
              <a:gd name="connsiteX238" fmla="*/ 1187255 w 4643306"/>
              <a:gd name="connsiteY238" fmla="*/ 3063637 h 3350260"/>
              <a:gd name="connsiteX239" fmla="*/ 1191729 w 4643306"/>
              <a:gd name="connsiteY239" fmla="*/ 3051694 h 3350260"/>
              <a:gd name="connsiteX240" fmla="*/ 1133560 w 4643306"/>
              <a:gd name="connsiteY240" fmla="*/ 3045372 h 3350260"/>
              <a:gd name="connsiteX241" fmla="*/ 1171594 w 4643306"/>
              <a:gd name="connsiteY241" fmla="*/ 3045372 h 3350260"/>
              <a:gd name="connsiteX242" fmla="*/ 1133560 w 4643306"/>
              <a:gd name="connsiteY242" fmla="*/ 3045372 h 3350260"/>
              <a:gd name="connsiteX243" fmla="*/ 3698984 w 4643306"/>
              <a:gd name="connsiteY243" fmla="*/ 3041859 h 3350260"/>
              <a:gd name="connsiteX244" fmla="*/ 3696747 w 4643306"/>
              <a:gd name="connsiteY244" fmla="*/ 3046074 h 3350260"/>
              <a:gd name="connsiteX245" fmla="*/ 3697493 w 4643306"/>
              <a:gd name="connsiteY245" fmla="*/ 3046074 h 3350260"/>
              <a:gd name="connsiteX246" fmla="*/ 3698984 w 4643306"/>
              <a:gd name="connsiteY246" fmla="*/ 3042562 h 3350260"/>
              <a:gd name="connsiteX247" fmla="*/ 3713154 w 4643306"/>
              <a:gd name="connsiteY247" fmla="*/ 3048884 h 3350260"/>
              <a:gd name="connsiteX248" fmla="*/ 3713154 w 4643306"/>
              <a:gd name="connsiteY248" fmla="*/ 3048182 h 3350260"/>
              <a:gd name="connsiteX249" fmla="*/ 3698984 w 4643306"/>
              <a:gd name="connsiteY249" fmla="*/ 3041859 h 3350260"/>
              <a:gd name="connsiteX250" fmla="*/ 2935323 w 4643306"/>
              <a:gd name="connsiteY250" fmla="*/ 3041157 h 3350260"/>
              <a:gd name="connsiteX251" fmla="*/ 2939798 w 4643306"/>
              <a:gd name="connsiteY251" fmla="*/ 3043264 h 3350260"/>
              <a:gd name="connsiteX252" fmla="*/ 2932340 w 4643306"/>
              <a:gd name="connsiteY252" fmla="*/ 3056612 h 3350260"/>
              <a:gd name="connsiteX253" fmla="*/ 2927865 w 4643306"/>
              <a:gd name="connsiteY253" fmla="*/ 3054504 h 3350260"/>
              <a:gd name="connsiteX254" fmla="*/ 2935323 w 4643306"/>
              <a:gd name="connsiteY254" fmla="*/ 3041157 h 3350260"/>
              <a:gd name="connsiteX255" fmla="*/ 2036679 w 4643306"/>
              <a:gd name="connsiteY255" fmla="*/ 3039752 h 3350260"/>
              <a:gd name="connsiteX256" fmla="*/ 2059797 w 4643306"/>
              <a:gd name="connsiteY256" fmla="*/ 3043264 h 3350260"/>
              <a:gd name="connsiteX257" fmla="*/ 2066509 w 4643306"/>
              <a:gd name="connsiteY257" fmla="*/ 3065042 h 3350260"/>
              <a:gd name="connsiteX258" fmla="*/ 2036679 w 4643306"/>
              <a:gd name="connsiteY258" fmla="*/ 3039752 h 3350260"/>
              <a:gd name="connsiteX259" fmla="*/ 1514645 w 4643306"/>
              <a:gd name="connsiteY259" fmla="*/ 3037644 h 3350260"/>
              <a:gd name="connsiteX260" fmla="*/ 1537763 w 4643306"/>
              <a:gd name="connsiteY260" fmla="*/ 3048182 h 3350260"/>
              <a:gd name="connsiteX261" fmla="*/ 1535526 w 4643306"/>
              <a:gd name="connsiteY261" fmla="*/ 3055207 h 3350260"/>
              <a:gd name="connsiteX262" fmla="*/ 1509424 w 4643306"/>
              <a:gd name="connsiteY262" fmla="*/ 3048884 h 3350260"/>
              <a:gd name="connsiteX263" fmla="*/ 1514645 w 4643306"/>
              <a:gd name="connsiteY263" fmla="*/ 3037644 h 3350260"/>
              <a:gd name="connsiteX264" fmla="*/ 3615459 w 4643306"/>
              <a:gd name="connsiteY264" fmla="*/ 3034834 h 3350260"/>
              <a:gd name="connsiteX265" fmla="*/ 3612476 w 4643306"/>
              <a:gd name="connsiteY265" fmla="*/ 3043967 h 3350260"/>
              <a:gd name="connsiteX266" fmla="*/ 3615459 w 4643306"/>
              <a:gd name="connsiteY266" fmla="*/ 3035537 h 3350260"/>
              <a:gd name="connsiteX267" fmla="*/ 3643798 w 4643306"/>
              <a:gd name="connsiteY267" fmla="*/ 3042562 h 3350260"/>
              <a:gd name="connsiteX268" fmla="*/ 3644544 w 4643306"/>
              <a:gd name="connsiteY268" fmla="*/ 3042562 h 3350260"/>
              <a:gd name="connsiteX269" fmla="*/ 3645289 w 4643306"/>
              <a:gd name="connsiteY269" fmla="*/ 3043264 h 3350260"/>
              <a:gd name="connsiteX270" fmla="*/ 3645289 w 4643306"/>
              <a:gd name="connsiteY270" fmla="*/ 3043967 h 3350260"/>
              <a:gd name="connsiteX271" fmla="*/ 3644544 w 4643306"/>
              <a:gd name="connsiteY271" fmla="*/ 3045372 h 3350260"/>
              <a:gd name="connsiteX272" fmla="*/ 3645289 w 4643306"/>
              <a:gd name="connsiteY272" fmla="*/ 3046777 h 3350260"/>
              <a:gd name="connsiteX273" fmla="*/ 3646035 w 4643306"/>
              <a:gd name="connsiteY273" fmla="*/ 3046777 h 3350260"/>
              <a:gd name="connsiteX274" fmla="*/ 3643052 w 4643306"/>
              <a:gd name="connsiteY274" fmla="*/ 3050289 h 3350260"/>
              <a:gd name="connsiteX275" fmla="*/ 3642306 w 4643306"/>
              <a:gd name="connsiteY275" fmla="*/ 3051694 h 3350260"/>
              <a:gd name="connsiteX276" fmla="*/ 3643798 w 4643306"/>
              <a:gd name="connsiteY276" fmla="*/ 3049587 h 3350260"/>
              <a:gd name="connsiteX277" fmla="*/ 3646781 w 4643306"/>
              <a:gd name="connsiteY277" fmla="*/ 3046074 h 3350260"/>
              <a:gd name="connsiteX278" fmla="*/ 3660205 w 4643306"/>
              <a:gd name="connsiteY278" fmla="*/ 3036239 h 3350260"/>
              <a:gd name="connsiteX279" fmla="*/ 3662442 w 4643306"/>
              <a:gd name="connsiteY279" fmla="*/ 3042562 h 3350260"/>
              <a:gd name="connsiteX280" fmla="*/ 3662442 w 4643306"/>
              <a:gd name="connsiteY280" fmla="*/ 3041859 h 3350260"/>
              <a:gd name="connsiteX281" fmla="*/ 3660205 w 4643306"/>
              <a:gd name="connsiteY281" fmla="*/ 3036239 h 3350260"/>
              <a:gd name="connsiteX282" fmla="*/ 3649018 w 4643306"/>
              <a:gd name="connsiteY282" fmla="*/ 3043967 h 3350260"/>
              <a:gd name="connsiteX283" fmla="*/ 3646781 w 4643306"/>
              <a:gd name="connsiteY283" fmla="*/ 3046074 h 3350260"/>
              <a:gd name="connsiteX284" fmla="*/ 3646035 w 4643306"/>
              <a:gd name="connsiteY284" fmla="*/ 3046074 h 3350260"/>
              <a:gd name="connsiteX285" fmla="*/ 3645289 w 4643306"/>
              <a:gd name="connsiteY285" fmla="*/ 3043967 h 3350260"/>
              <a:gd name="connsiteX286" fmla="*/ 3646035 w 4643306"/>
              <a:gd name="connsiteY286" fmla="*/ 3042562 h 3350260"/>
              <a:gd name="connsiteX287" fmla="*/ 3645289 w 4643306"/>
              <a:gd name="connsiteY287" fmla="*/ 3042562 h 3350260"/>
              <a:gd name="connsiteX288" fmla="*/ 3644544 w 4643306"/>
              <a:gd name="connsiteY288" fmla="*/ 3042562 h 3350260"/>
              <a:gd name="connsiteX289" fmla="*/ 3615459 w 4643306"/>
              <a:gd name="connsiteY289" fmla="*/ 3034834 h 3350260"/>
              <a:gd name="connsiteX290" fmla="*/ 4113628 w 4643306"/>
              <a:gd name="connsiteY290" fmla="*/ 3032727 h 3350260"/>
              <a:gd name="connsiteX291" fmla="*/ 4118103 w 4643306"/>
              <a:gd name="connsiteY291" fmla="*/ 3034834 h 3350260"/>
              <a:gd name="connsiteX292" fmla="*/ 4110645 w 4643306"/>
              <a:gd name="connsiteY292" fmla="*/ 3048182 h 3350260"/>
              <a:gd name="connsiteX293" fmla="*/ 4106171 w 4643306"/>
              <a:gd name="connsiteY293" fmla="*/ 3046074 h 3350260"/>
              <a:gd name="connsiteX294" fmla="*/ 4113628 w 4643306"/>
              <a:gd name="connsiteY294" fmla="*/ 3032727 h 3350260"/>
              <a:gd name="connsiteX295" fmla="*/ 4182239 w 4643306"/>
              <a:gd name="connsiteY295" fmla="*/ 3032024 h 3350260"/>
              <a:gd name="connsiteX296" fmla="*/ 4188951 w 4643306"/>
              <a:gd name="connsiteY296" fmla="*/ 3035537 h 3350260"/>
              <a:gd name="connsiteX297" fmla="*/ 4174781 w 4643306"/>
              <a:gd name="connsiteY297" fmla="*/ 3061529 h 3350260"/>
              <a:gd name="connsiteX298" fmla="*/ 4168069 w 4643306"/>
              <a:gd name="connsiteY298" fmla="*/ 3058017 h 3350260"/>
              <a:gd name="connsiteX299" fmla="*/ 4182239 w 4643306"/>
              <a:gd name="connsiteY299" fmla="*/ 3032024 h 3350260"/>
              <a:gd name="connsiteX300" fmla="*/ 3120272 w 4643306"/>
              <a:gd name="connsiteY300" fmla="*/ 3032024 h 3350260"/>
              <a:gd name="connsiteX301" fmla="*/ 3118781 w 4643306"/>
              <a:gd name="connsiteY301" fmla="*/ 3045372 h 3350260"/>
              <a:gd name="connsiteX302" fmla="*/ 3105357 w 4643306"/>
              <a:gd name="connsiteY302" fmla="*/ 3038347 h 3350260"/>
              <a:gd name="connsiteX303" fmla="*/ 3120272 w 4643306"/>
              <a:gd name="connsiteY303" fmla="*/ 3032024 h 3350260"/>
              <a:gd name="connsiteX304" fmla="*/ 3357425 w 4643306"/>
              <a:gd name="connsiteY304" fmla="*/ 3029214 h 3350260"/>
              <a:gd name="connsiteX305" fmla="*/ 3387255 w 4643306"/>
              <a:gd name="connsiteY305" fmla="*/ 3036942 h 3350260"/>
              <a:gd name="connsiteX306" fmla="*/ 3382035 w 4643306"/>
              <a:gd name="connsiteY306" fmla="*/ 3048182 h 3350260"/>
              <a:gd name="connsiteX307" fmla="*/ 3353696 w 4643306"/>
              <a:gd name="connsiteY307" fmla="*/ 3038347 h 3350260"/>
              <a:gd name="connsiteX308" fmla="*/ 3357425 w 4643306"/>
              <a:gd name="connsiteY308" fmla="*/ 3029214 h 3350260"/>
              <a:gd name="connsiteX309" fmla="*/ 4443256 w 4643306"/>
              <a:gd name="connsiteY309" fmla="*/ 3027107 h 3350260"/>
              <a:gd name="connsiteX310" fmla="*/ 4487121 w 4643306"/>
              <a:gd name="connsiteY310" fmla="*/ 3041114 h 3350260"/>
              <a:gd name="connsiteX311" fmla="*/ 4487140 w 4643306"/>
              <a:gd name="connsiteY311" fmla="*/ 3041403 h 3350260"/>
              <a:gd name="connsiteX312" fmla="*/ 4481290 w 4643306"/>
              <a:gd name="connsiteY312" fmla="*/ 3053802 h 3350260"/>
              <a:gd name="connsiteX313" fmla="*/ 4439527 w 4643306"/>
              <a:gd name="connsiteY313" fmla="*/ 3036239 h 3350260"/>
              <a:gd name="connsiteX314" fmla="*/ 4443256 w 4643306"/>
              <a:gd name="connsiteY314" fmla="*/ 3027107 h 3350260"/>
              <a:gd name="connsiteX315" fmla="*/ 3432747 w 4643306"/>
              <a:gd name="connsiteY315" fmla="*/ 3027107 h 3350260"/>
              <a:gd name="connsiteX316" fmla="*/ 3426035 w 4643306"/>
              <a:gd name="connsiteY316" fmla="*/ 3039752 h 3350260"/>
              <a:gd name="connsiteX317" fmla="*/ 3426035 w 4643306"/>
              <a:gd name="connsiteY317" fmla="*/ 3040454 h 3350260"/>
              <a:gd name="connsiteX318" fmla="*/ 3433337 w 4643306"/>
              <a:gd name="connsiteY318" fmla="*/ 3027385 h 3350260"/>
              <a:gd name="connsiteX319" fmla="*/ 3437221 w 4643306"/>
              <a:gd name="connsiteY319" fmla="*/ 3029214 h 3350260"/>
              <a:gd name="connsiteX320" fmla="*/ 3433493 w 4643306"/>
              <a:gd name="connsiteY320" fmla="*/ 3027107 h 3350260"/>
              <a:gd name="connsiteX321" fmla="*/ 3433337 w 4643306"/>
              <a:gd name="connsiteY321" fmla="*/ 3027385 h 3350260"/>
              <a:gd name="connsiteX322" fmla="*/ 3147120 w 4643306"/>
              <a:gd name="connsiteY322" fmla="*/ 3026404 h 3350260"/>
              <a:gd name="connsiteX323" fmla="*/ 3191120 w 4643306"/>
              <a:gd name="connsiteY323" fmla="*/ 3093142 h 3350260"/>
              <a:gd name="connsiteX324" fmla="*/ 3110577 w 4643306"/>
              <a:gd name="connsiteY324" fmla="*/ 3043264 h 3350260"/>
              <a:gd name="connsiteX325" fmla="*/ 3147865 w 4643306"/>
              <a:gd name="connsiteY325" fmla="*/ 3056612 h 3350260"/>
              <a:gd name="connsiteX326" fmla="*/ 3147120 w 4643306"/>
              <a:gd name="connsiteY326" fmla="*/ 3026404 h 3350260"/>
              <a:gd name="connsiteX327" fmla="*/ 3517018 w 4643306"/>
              <a:gd name="connsiteY327" fmla="*/ 3022189 h 3350260"/>
              <a:gd name="connsiteX328" fmla="*/ 3514781 w 4643306"/>
              <a:gd name="connsiteY328" fmla="*/ 3026404 h 3350260"/>
              <a:gd name="connsiteX329" fmla="*/ 3514781 w 4643306"/>
              <a:gd name="connsiteY329" fmla="*/ 3027107 h 3350260"/>
              <a:gd name="connsiteX330" fmla="*/ 3517018 w 4643306"/>
              <a:gd name="connsiteY330" fmla="*/ 3022891 h 3350260"/>
              <a:gd name="connsiteX331" fmla="*/ 3530442 w 4643306"/>
              <a:gd name="connsiteY331" fmla="*/ 3029214 h 3350260"/>
              <a:gd name="connsiteX332" fmla="*/ 3531188 w 4643306"/>
              <a:gd name="connsiteY332" fmla="*/ 3028512 h 3350260"/>
              <a:gd name="connsiteX333" fmla="*/ 3517018 w 4643306"/>
              <a:gd name="connsiteY333" fmla="*/ 3022189 h 3350260"/>
              <a:gd name="connsiteX334" fmla="*/ 3587120 w 4643306"/>
              <a:gd name="connsiteY334" fmla="*/ 3020784 h 3350260"/>
              <a:gd name="connsiteX335" fmla="*/ 3599052 w 4643306"/>
              <a:gd name="connsiteY335" fmla="*/ 3025701 h 3350260"/>
              <a:gd name="connsiteX336" fmla="*/ 3587866 w 4643306"/>
              <a:gd name="connsiteY336" fmla="*/ 3047479 h 3350260"/>
              <a:gd name="connsiteX337" fmla="*/ 3599798 w 4643306"/>
              <a:gd name="connsiteY337" fmla="*/ 3025701 h 3350260"/>
              <a:gd name="connsiteX338" fmla="*/ 3587120 w 4643306"/>
              <a:gd name="connsiteY338" fmla="*/ 3020784 h 3350260"/>
              <a:gd name="connsiteX339" fmla="*/ 3012137 w 4643306"/>
              <a:gd name="connsiteY339" fmla="*/ 3016569 h 3350260"/>
              <a:gd name="connsiteX340" fmla="*/ 3026306 w 4643306"/>
              <a:gd name="connsiteY340" fmla="*/ 3023594 h 3350260"/>
              <a:gd name="connsiteX341" fmla="*/ 3024069 w 4643306"/>
              <a:gd name="connsiteY341" fmla="*/ 3027809 h 3350260"/>
              <a:gd name="connsiteX342" fmla="*/ 3009899 w 4643306"/>
              <a:gd name="connsiteY342" fmla="*/ 3020784 h 3350260"/>
              <a:gd name="connsiteX343" fmla="*/ 3012137 w 4643306"/>
              <a:gd name="connsiteY343" fmla="*/ 3016569 h 3350260"/>
              <a:gd name="connsiteX344" fmla="*/ 3194849 w 4643306"/>
              <a:gd name="connsiteY344" fmla="*/ 3014461 h 3350260"/>
              <a:gd name="connsiteX345" fmla="*/ 3199323 w 4643306"/>
              <a:gd name="connsiteY345" fmla="*/ 3016569 h 3350260"/>
              <a:gd name="connsiteX346" fmla="*/ 3191865 w 4643306"/>
              <a:gd name="connsiteY346" fmla="*/ 3029917 h 3350260"/>
              <a:gd name="connsiteX347" fmla="*/ 3187391 w 4643306"/>
              <a:gd name="connsiteY347" fmla="*/ 3027809 h 3350260"/>
              <a:gd name="connsiteX348" fmla="*/ 3194849 w 4643306"/>
              <a:gd name="connsiteY348" fmla="*/ 3014461 h 3350260"/>
              <a:gd name="connsiteX349" fmla="*/ 1454984 w 4643306"/>
              <a:gd name="connsiteY349" fmla="*/ 3012354 h 3350260"/>
              <a:gd name="connsiteX350" fmla="*/ 1469153 w 4643306"/>
              <a:gd name="connsiteY350" fmla="*/ 3019379 h 3350260"/>
              <a:gd name="connsiteX351" fmla="*/ 1466916 w 4643306"/>
              <a:gd name="connsiteY351" fmla="*/ 3023594 h 3350260"/>
              <a:gd name="connsiteX352" fmla="*/ 1452746 w 4643306"/>
              <a:gd name="connsiteY352" fmla="*/ 3016569 h 3350260"/>
              <a:gd name="connsiteX353" fmla="*/ 1454984 w 4643306"/>
              <a:gd name="connsiteY353" fmla="*/ 3012354 h 3350260"/>
              <a:gd name="connsiteX354" fmla="*/ 3920476 w 4643306"/>
              <a:gd name="connsiteY354" fmla="*/ 3008139 h 3350260"/>
              <a:gd name="connsiteX355" fmla="*/ 3950306 w 4643306"/>
              <a:gd name="connsiteY355" fmla="*/ 3022891 h 3350260"/>
              <a:gd name="connsiteX356" fmla="*/ 4003256 w 4643306"/>
              <a:gd name="connsiteY356" fmla="*/ 3030619 h 3350260"/>
              <a:gd name="connsiteX357" fmla="*/ 4024883 w 4643306"/>
              <a:gd name="connsiteY357" fmla="*/ 3059422 h 3350260"/>
              <a:gd name="connsiteX358" fmla="*/ 4054713 w 4643306"/>
              <a:gd name="connsiteY358" fmla="*/ 3054504 h 3350260"/>
              <a:gd name="connsiteX359" fmla="*/ 4050984 w 4643306"/>
              <a:gd name="connsiteY359" fmla="*/ 3074175 h 3350260"/>
              <a:gd name="connsiteX360" fmla="*/ 4043527 w 4643306"/>
              <a:gd name="connsiteY360" fmla="*/ 3078390 h 3350260"/>
              <a:gd name="connsiteX361" fmla="*/ 3904815 w 4643306"/>
              <a:gd name="connsiteY361" fmla="*/ 3017271 h 3350260"/>
              <a:gd name="connsiteX362" fmla="*/ 3920476 w 4643306"/>
              <a:gd name="connsiteY362" fmla="*/ 3008139 h 3350260"/>
              <a:gd name="connsiteX363" fmla="*/ 2159730 w 4643306"/>
              <a:gd name="connsiteY363" fmla="*/ 3004626 h 3350260"/>
              <a:gd name="connsiteX364" fmla="*/ 2210441 w 4643306"/>
              <a:gd name="connsiteY364" fmla="*/ 3005329 h 3350260"/>
              <a:gd name="connsiteX365" fmla="*/ 2264882 w 4643306"/>
              <a:gd name="connsiteY365" fmla="*/ 3022891 h 3350260"/>
              <a:gd name="connsiteX366" fmla="*/ 2264882 w 4643306"/>
              <a:gd name="connsiteY366" fmla="*/ 3053802 h 3350260"/>
              <a:gd name="connsiteX367" fmla="*/ 2159730 w 4643306"/>
              <a:gd name="connsiteY367" fmla="*/ 3004626 h 3350260"/>
              <a:gd name="connsiteX368" fmla="*/ 2013560 w 4643306"/>
              <a:gd name="connsiteY368" fmla="*/ 3002519 h 3350260"/>
              <a:gd name="connsiteX369" fmla="*/ 2042645 w 4643306"/>
              <a:gd name="connsiteY369" fmla="*/ 3027809 h 3350260"/>
              <a:gd name="connsiteX370" fmla="*/ 2020272 w 4643306"/>
              <a:gd name="connsiteY370" fmla="*/ 3024296 h 3350260"/>
              <a:gd name="connsiteX371" fmla="*/ 2013560 w 4643306"/>
              <a:gd name="connsiteY371" fmla="*/ 3002519 h 3350260"/>
              <a:gd name="connsiteX372" fmla="*/ 4598374 w 4643306"/>
              <a:gd name="connsiteY372" fmla="*/ 3001816 h 3350260"/>
              <a:gd name="connsiteX373" fmla="*/ 4637900 w 4643306"/>
              <a:gd name="connsiteY373" fmla="*/ 3014461 h 3350260"/>
              <a:gd name="connsiteX374" fmla="*/ 4632680 w 4643306"/>
              <a:gd name="connsiteY374" fmla="*/ 3026404 h 3350260"/>
              <a:gd name="connsiteX375" fmla="*/ 4595391 w 4643306"/>
              <a:gd name="connsiteY375" fmla="*/ 3008841 h 3350260"/>
              <a:gd name="connsiteX376" fmla="*/ 4598374 w 4643306"/>
              <a:gd name="connsiteY376" fmla="*/ 3001816 h 3350260"/>
              <a:gd name="connsiteX377" fmla="*/ 2882374 w 4643306"/>
              <a:gd name="connsiteY377" fmla="*/ 3001816 h 3350260"/>
              <a:gd name="connsiteX378" fmla="*/ 2921899 w 4643306"/>
              <a:gd name="connsiteY378" fmla="*/ 3020081 h 3350260"/>
              <a:gd name="connsiteX379" fmla="*/ 2882374 w 4643306"/>
              <a:gd name="connsiteY379" fmla="*/ 3001816 h 3350260"/>
              <a:gd name="connsiteX380" fmla="*/ 1068678 w 4643306"/>
              <a:gd name="connsiteY380" fmla="*/ 2996899 h 3350260"/>
              <a:gd name="connsiteX381" fmla="*/ 1097763 w 4643306"/>
              <a:gd name="connsiteY381" fmla="*/ 3010246 h 3350260"/>
              <a:gd name="connsiteX382" fmla="*/ 1058984 w 4643306"/>
              <a:gd name="connsiteY382" fmla="*/ 3013759 h 3350260"/>
              <a:gd name="connsiteX383" fmla="*/ 1068678 w 4643306"/>
              <a:gd name="connsiteY383" fmla="*/ 2996899 h 3350260"/>
              <a:gd name="connsiteX384" fmla="*/ 3847391 w 4643306"/>
              <a:gd name="connsiteY384" fmla="*/ 2995494 h 3350260"/>
              <a:gd name="connsiteX385" fmla="*/ 3902578 w 4643306"/>
              <a:gd name="connsiteY385" fmla="*/ 3021486 h 3350260"/>
              <a:gd name="connsiteX386" fmla="*/ 3899594 w 4643306"/>
              <a:gd name="connsiteY386" fmla="*/ 3027107 h 3350260"/>
              <a:gd name="connsiteX387" fmla="*/ 3844408 w 4643306"/>
              <a:gd name="connsiteY387" fmla="*/ 3001114 h 3350260"/>
              <a:gd name="connsiteX388" fmla="*/ 3847391 w 4643306"/>
              <a:gd name="connsiteY388" fmla="*/ 2995494 h 3350260"/>
              <a:gd name="connsiteX389" fmla="*/ 2745153 w 4643306"/>
              <a:gd name="connsiteY389" fmla="*/ 2995494 h 3350260"/>
              <a:gd name="connsiteX390" fmla="*/ 2755594 w 4643306"/>
              <a:gd name="connsiteY390" fmla="*/ 3023594 h 3350260"/>
              <a:gd name="connsiteX391" fmla="*/ 2780950 w 4643306"/>
              <a:gd name="connsiteY391" fmla="*/ 3013759 h 3350260"/>
              <a:gd name="connsiteX392" fmla="*/ 2771255 w 4643306"/>
              <a:gd name="connsiteY392" fmla="*/ 3043967 h 3350260"/>
              <a:gd name="connsiteX393" fmla="*/ 2729492 w 4643306"/>
              <a:gd name="connsiteY393" fmla="*/ 3024296 h 3350260"/>
              <a:gd name="connsiteX394" fmla="*/ 2745153 w 4643306"/>
              <a:gd name="connsiteY394" fmla="*/ 2995494 h 3350260"/>
              <a:gd name="connsiteX395" fmla="*/ 2254441 w 4643306"/>
              <a:gd name="connsiteY395" fmla="*/ 2991279 h 3350260"/>
              <a:gd name="connsiteX396" fmla="*/ 2268611 w 4643306"/>
              <a:gd name="connsiteY396" fmla="*/ 2998304 h 3350260"/>
              <a:gd name="connsiteX397" fmla="*/ 2266374 w 4643306"/>
              <a:gd name="connsiteY397" fmla="*/ 3002519 h 3350260"/>
              <a:gd name="connsiteX398" fmla="*/ 2252204 w 4643306"/>
              <a:gd name="connsiteY398" fmla="*/ 2995494 h 3350260"/>
              <a:gd name="connsiteX399" fmla="*/ 2254441 w 4643306"/>
              <a:gd name="connsiteY399" fmla="*/ 2991279 h 3350260"/>
              <a:gd name="connsiteX400" fmla="*/ 2047865 w 4643306"/>
              <a:gd name="connsiteY400" fmla="*/ 2991279 h 3350260"/>
              <a:gd name="connsiteX401" fmla="*/ 2070984 w 4643306"/>
              <a:gd name="connsiteY401" fmla="*/ 3001816 h 3350260"/>
              <a:gd name="connsiteX402" fmla="*/ 2068746 w 4643306"/>
              <a:gd name="connsiteY402" fmla="*/ 3008841 h 3350260"/>
              <a:gd name="connsiteX403" fmla="*/ 2042645 w 4643306"/>
              <a:gd name="connsiteY403" fmla="*/ 3002519 h 3350260"/>
              <a:gd name="connsiteX404" fmla="*/ 2047865 w 4643306"/>
              <a:gd name="connsiteY404" fmla="*/ 2991279 h 3350260"/>
              <a:gd name="connsiteX405" fmla="*/ 4426849 w 4643306"/>
              <a:gd name="connsiteY405" fmla="*/ 2984956 h 3350260"/>
              <a:gd name="connsiteX406" fmla="*/ 4424612 w 4643306"/>
              <a:gd name="connsiteY406" fmla="*/ 2991981 h 3350260"/>
              <a:gd name="connsiteX407" fmla="*/ 4399256 w 4643306"/>
              <a:gd name="connsiteY407" fmla="*/ 2986361 h 3350260"/>
              <a:gd name="connsiteX408" fmla="*/ 4424612 w 4643306"/>
              <a:gd name="connsiteY408" fmla="*/ 2992684 h 3350260"/>
              <a:gd name="connsiteX409" fmla="*/ 4427595 w 4643306"/>
              <a:gd name="connsiteY409" fmla="*/ 2985659 h 3350260"/>
              <a:gd name="connsiteX410" fmla="*/ 3056137 w 4643306"/>
              <a:gd name="connsiteY410" fmla="*/ 2982849 h 3350260"/>
              <a:gd name="connsiteX411" fmla="*/ 3085967 w 4643306"/>
              <a:gd name="connsiteY411" fmla="*/ 2996899 h 3350260"/>
              <a:gd name="connsiteX412" fmla="*/ 3082238 w 4643306"/>
              <a:gd name="connsiteY412" fmla="*/ 3023594 h 3350260"/>
              <a:gd name="connsiteX413" fmla="*/ 3104611 w 4643306"/>
              <a:gd name="connsiteY413" fmla="*/ 3043264 h 3350260"/>
              <a:gd name="connsiteX414" fmla="*/ 3100137 w 4643306"/>
              <a:gd name="connsiteY414" fmla="*/ 3049587 h 3350260"/>
              <a:gd name="connsiteX415" fmla="*/ 3062103 w 4643306"/>
              <a:gd name="connsiteY415" fmla="*/ 3034834 h 3350260"/>
              <a:gd name="connsiteX416" fmla="*/ 3065086 w 4643306"/>
              <a:gd name="connsiteY416" fmla="*/ 3006734 h 3350260"/>
              <a:gd name="connsiteX417" fmla="*/ 3026306 w 4643306"/>
              <a:gd name="connsiteY417" fmla="*/ 3003221 h 3350260"/>
              <a:gd name="connsiteX418" fmla="*/ 3024069 w 4643306"/>
              <a:gd name="connsiteY418" fmla="*/ 2990576 h 3350260"/>
              <a:gd name="connsiteX419" fmla="*/ 3062103 w 4643306"/>
              <a:gd name="connsiteY419" fmla="*/ 2999709 h 3350260"/>
              <a:gd name="connsiteX420" fmla="*/ 3056137 w 4643306"/>
              <a:gd name="connsiteY420" fmla="*/ 2982849 h 3350260"/>
              <a:gd name="connsiteX421" fmla="*/ 2669086 w 4643306"/>
              <a:gd name="connsiteY421" fmla="*/ 2982146 h 3350260"/>
              <a:gd name="connsiteX422" fmla="*/ 2673560 w 4643306"/>
              <a:gd name="connsiteY422" fmla="*/ 2984254 h 3350260"/>
              <a:gd name="connsiteX423" fmla="*/ 2666103 w 4643306"/>
              <a:gd name="connsiteY423" fmla="*/ 2997601 h 3350260"/>
              <a:gd name="connsiteX424" fmla="*/ 2661628 w 4643306"/>
              <a:gd name="connsiteY424" fmla="*/ 2995494 h 3350260"/>
              <a:gd name="connsiteX425" fmla="*/ 2669086 w 4643306"/>
              <a:gd name="connsiteY425" fmla="*/ 2982146 h 3350260"/>
              <a:gd name="connsiteX426" fmla="*/ 3997289 w 4643306"/>
              <a:gd name="connsiteY426" fmla="*/ 2981443 h 3350260"/>
              <a:gd name="connsiteX427" fmla="*/ 4048747 w 4643306"/>
              <a:gd name="connsiteY427" fmla="*/ 3005329 h 3350260"/>
              <a:gd name="connsiteX428" fmla="*/ 4045018 w 4643306"/>
              <a:gd name="connsiteY428" fmla="*/ 3013759 h 3350260"/>
              <a:gd name="connsiteX429" fmla="*/ 3991323 w 4643306"/>
              <a:gd name="connsiteY429" fmla="*/ 2992684 h 3350260"/>
              <a:gd name="connsiteX430" fmla="*/ 3997289 w 4643306"/>
              <a:gd name="connsiteY430" fmla="*/ 2981443 h 3350260"/>
              <a:gd name="connsiteX431" fmla="*/ 1384882 w 4643306"/>
              <a:gd name="connsiteY431" fmla="*/ 2979336 h 3350260"/>
              <a:gd name="connsiteX432" fmla="*/ 1399051 w 4643306"/>
              <a:gd name="connsiteY432" fmla="*/ 2986361 h 3350260"/>
              <a:gd name="connsiteX433" fmla="*/ 1396814 w 4643306"/>
              <a:gd name="connsiteY433" fmla="*/ 2990576 h 3350260"/>
              <a:gd name="connsiteX434" fmla="*/ 1382645 w 4643306"/>
              <a:gd name="connsiteY434" fmla="*/ 2983551 h 3350260"/>
              <a:gd name="connsiteX435" fmla="*/ 1384882 w 4643306"/>
              <a:gd name="connsiteY435" fmla="*/ 2979336 h 3350260"/>
              <a:gd name="connsiteX436" fmla="*/ 1349831 w 4643306"/>
              <a:gd name="connsiteY436" fmla="*/ 2979336 h 3350260"/>
              <a:gd name="connsiteX437" fmla="*/ 1364000 w 4643306"/>
              <a:gd name="connsiteY437" fmla="*/ 2986361 h 3350260"/>
              <a:gd name="connsiteX438" fmla="*/ 1361763 w 4643306"/>
              <a:gd name="connsiteY438" fmla="*/ 2990576 h 3350260"/>
              <a:gd name="connsiteX439" fmla="*/ 1347594 w 4643306"/>
              <a:gd name="connsiteY439" fmla="*/ 2983551 h 3350260"/>
              <a:gd name="connsiteX440" fmla="*/ 1349831 w 4643306"/>
              <a:gd name="connsiteY440" fmla="*/ 2979336 h 3350260"/>
              <a:gd name="connsiteX441" fmla="*/ 2299933 w 4643306"/>
              <a:gd name="connsiteY441" fmla="*/ 2977228 h 3350260"/>
              <a:gd name="connsiteX442" fmla="*/ 2323052 w 4643306"/>
              <a:gd name="connsiteY442" fmla="*/ 2987766 h 3350260"/>
              <a:gd name="connsiteX443" fmla="*/ 2320814 w 4643306"/>
              <a:gd name="connsiteY443" fmla="*/ 2994791 h 3350260"/>
              <a:gd name="connsiteX444" fmla="*/ 2295458 w 4643306"/>
              <a:gd name="connsiteY444" fmla="*/ 2989171 h 3350260"/>
              <a:gd name="connsiteX445" fmla="*/ 2299933 w 4643306"/>
              <a:gd name="connsiteY445" fmla="*/ 2977228 h 3350260"/>
              <a:gd name="connsiteX446" fmla="*/ 4271730 w 4643306"/>
              <a:gd name="connsiteY446" fmla="*/ 2975823 h 3350260"/>
              <a:gd name="connsiteX447" fmla="*/ 4264273 w 4643306"/>
              <a:gd name="connsiteY447" fmla="*/ 2988469 h 3350260"/>
              <a:gd name="connsiteX448" fmla="*/ 4260544 w 4643306"/>
              <a:gd name="connsiteY448" fmla="*/ 2986361 h 3350260"/>
              <a:gd name="connsiteX449" fmla="*/ 4260544 w 4643306"/>
              <a:gd name="connsiteY449" fmla="*/ 2987064 h 3350260"/>
              <a:gd name="connsiteX450" fmla="*/ 4265018 w 4643306"/>
              <a:gd name="connsiteY450" fmla="*/ 2989171 h 3350260"/>
              <a:gd name="connsiteX451" fmla="*/ 4271730 w 4643306"/>
              <a:gd name="connsiteY451" fmla="*/ 2975823 h 3350260"/>
              <a:gd name="connsiteX452" fmla="*/ 4049493 w 4643306"/>
              <a:gd name="connsiteY452" fmla="*/ 2975823 h 3350260"/>
              <a:gd name="connsiteX453" fmla="*/ 4063662 w 4643306"/>
              <a:gd name="connsiteY453" fmla="*/ 2982849 h 3350260"/>
              <a:gd name="connsiteX454" fmla="*/ 4061425 w 4643306"/>
              <a:gd name="connsiteY454" fmla="*/ 2987064 h 3350260"/>
              <a:gd name="connsiteX455" fmla="*/ 4047256 w 4643306"/>
              <a:gd name="connsiteY455" fmla="*/ 2980038 h 3350260"/>
              <a:gd name="connsiteX456" fmla="*/ 4049493 w 4643306"/>
              <a:gd name="connsiteY456" fmla="*/ 2975823 h 3350260"/>
              <a:gd name="connsiteX457" fmla="*/ 4403730 w 4643306"/>
              <a:gd name="connsiteY457" fmla="*/ 2974418 h 3350260"/>
              <a:gd name="connsiteX458" fmla="*/ 4420883 w 4643306"/>
              <a:gd name="connsiteY458" fmla="*/ 2982146 h 3350260"/>
              <a:gd name="connsiteX459" fmla="*/ 4404476 w 4643306"/>
              <a:gd name="connsiteY459" fmla="*/ 2974418 h 3350260"/>
              <a:gd name="connsiteX460" fmla="*/ 1308068 w 4643306"/>
              <a:gd name="connsiteY460" fmla="*/ 2959666 h 3350260"/>
              <a:gd name="connsiteX461" fmla="*/ 1322238 w 4643306"/>
              <a:gd name="connsiteY461" fmla="*/ 2966691 h 3350260"/>
              <a:gd name="connsiteX462" fmla="*/ 1320001 w 4643306"/>
              <a:gd name="connsiteY462" fmla="*/ 2970906 h 3350260"/>
              <a:gd name="connsiteX463" fmla="*/ 1305831 w 4643306"/>
              <a:gd name="connsiteY463" fmla="*/ 2963881 h 3350260"/>
              <a:gd name="connsiteX464" fmla="*/ 1308068 w 4643306"/>
              <a:gd name="connsiteY464" fmla="*/ 2959666 h 3350260"/>
              <a:gd name="connsiteX465" fmla="*/ 2589289 w 4643306"/>
              <a:gd name="connsiteY465" fmla="*/ 2958963 h 3350260"/>
              <a:gd name="connsiteX466" fmla="*/ 2596001 w 4643306"/>
              <a:gd name="connsiteY466" fmla="*/ 2973716 h 3350260"/>
              <a:gd name="connsiteX467" fmla="*/ 2589289 w 4643306"/>
              <a:gd name="connsiteY467" fmla="*/ 2975823 h 3350260"/>
              <a:gd name="connsiteX468" fmla="*/ 2585560 w 4643306"/>
              <a:gd name="connsiteY468" fmla="*/ 2960368 h 3350260"/>
              <a:gd name="connsiteX469" fmla="*/ 2587797 w 4643306"/>
              <a:gd name="connsiteY469" fmla="*/ 2959666 h 3350260"/>
              <a:gd name="connsiteX470" fmla="*/ 2589289 w 4643306"/>
              <a:gd name="connsiteY470" fmla="*/ 2958963 h 3350260"/>
              <a:gd name="connsiteX471" fmla="*/ 1028407 w 4643306"/>
              <a:gd name="connsiteY471" fmla="*/ 2958963 h 3350260"/>
              <a:gd name="connsiteX472" fmla="*/ 1056000 w 4643306"/>
              <a:gd name="connsiteY472" fmla="*/ 2972311 h 3350260"/>
              <a:gd name="connsiteX473" fmla="*/ 1052272 w 4643306"/>
              <a:gd name="connsiteY473" fmla="*/ 2978633 h 3350260"/>
              <a:gd name="connsiteX474" fmla="*/ 1024678 w 4643306"/>
              <a:gd name="connsiteY474" fmla="*/ 2965286 h 3350260"/>
              <a:gd name="connsiteX475" fmla="*/ 1028407 w 4643306"/>
              <a:gd name="connsiteY475" fmla="*/ 2958963 h 3350260"/>
              <a:gd name="connsiteX476" fmla="*/ 3587866 w 4643306"/>
              <a:gd name="connsiteY476" fmla="*/ 2956856 h 3350260"/>
              <a:gd name="connsiteX477" fmla="*/ 3585628 w 4643306"/>
              <a:gd name="connsiteY477" fmla="*/ 2963881 h 3350260"/>
              <a:gd name="connsiteX478" fmla="*/ 3587866 w 4643306"/>
              <a:gd name="connsiteY478" fmla="*/ 2957558 h 3350260"/>
              <a:gd name="connsiteX479" fmla="*/ 3613967 w 4643306"/>
              <a:gd name="connsiteY479" fmla="*/ 2963881 h 3350260"/>
              <a:gd name="connsiteX480" fmla="*/ 3613967 w 4643306"/>
              <a:gd name="connsiteY480" fmla="*/ 2963178 h 3350260"/>
              <a:gd name="connsiteX481" fmla="*/ 3587866 w 4643306"/>
              <a:gd name="connsiteY481" fmla="*/ 2956856 h 3350260"/>
              <a:gd name="connsiteX482" fmla="*/ 4326917 w 4643306"/>
              <a:gd name="connsiteY482" fmla="*/ 2954748 h 3350260"/>
              <a:gd name="connsiteX483" fmla="*/ 4363459 w 4643306"/>
              <a:gd name="connsiteY483" fmla="*/ 2972311 h 3350260"/>
              <a:gd name="connsiteX484" fmla="*/ 4360476 w 4643306"/>
              <a:gd name="connsiteY484" fmla="*/ 2979336 h 3350260"/>
              <a:gd name="connsiteX485" fmla="*/ 4361222 w 4643306"/>
              <a:gd name="connsiteY485" fmla="*/ 2979336 h 3350260"/>
              <a:gd name="connsiteX486" fmla="*/ 4364205 w 4643306"/>
              <a:gd name="connsiteY486" fmla="*/ 2972311 h 3350260"/>
              <a:gd name="connsiteX487" fmla="*/ 4326917 w 4643306"/>
              <a:gd name="connsiteY487" fmla="*/ 2954748 h 3350260"/>
              <a:gd name="connsiteX488" fmla="*/ 2946509 w 4643306"/>
              <a:gd name="connsiteY488" fmla="*/ 2947021 h 3350260"/>
              <a:gd name="connsiteX489" fmla="*/ 2946509 w 4643306"/>
              <a:gd name="connsiteY489" fmla="*/ 2951938 h 3350260"/>
              <a:gd name="connsiteX490" fmla="*/ 2947483 w 4643306"/>
              <a:gd name="connsiteY490" fmla="*/ 2974856 h 3350260"/>
              <a:gd name="connsiteX491" fmla="*/ 2947535 w 4643306"/>
              <a:gd name="connsiteY491" fmla="*/ 2976351 h 3350260"/>
              <a:gd name="connsiteX492" fmla="*/ 2948001 w 4643306"/>
              <a:gd name="connsiteY492" fmla="*/ 2996196 h 3350260"/>
              <a:gd name="connsiteX493" fmla="*/ 2948001 w 4643306"/>
              <a:gd name="connsiteY493" fmla="*/ 2987064 h 3350260"/>
              <a:gd name="connsiteX494" fmla="*/ 2947483 w 4643306"/>
              <a:gd name="connsiteY494" fmla="*/ 2974856 h 3350260"/>
              <a:gd name="connsiteX495" fmla="*/ 3525221 w 4643306"/>
              <a:gd name="connsiteY495" fmla="*/ 2943508 h 3350260"/>
              <a:gd name="connsiteX496" fmla="*/ 3524476 w 4643306"/>
              <a:gd name="connsiteY496" fmla="*/ 2944211 h 3350260"/>
              <a:gd name="connsiteX497" fmla="*/ 3550577 w 4643306"/>
              <a:gd name="connsiteY497" fmla="*/ 2950533 h 3350260"/>
              <a:gd name="connsiteX498" fmla="*/ 3545357 w 4643306"/>
              <a:gd name="connsiteY498" fmla="*/ 2961071 h 3350260"/>
              <a:gd name="connsiteX499" fmla="*/ 3546103 w 4643306"/>
              <a:gd name="connsiteY499" fmla="*/ 2961773 h 3350260"/>
              <a:gd name="connsiteX500" fmla="*/ 3551323 w 4643306"/>
              <a:gd name="connsiteY500" fmla="*/ 2949831 h 3350260"/>
              <a:gd name="connsiteX501" fmla="*/ 3525221 w 4643306"/>
              <a:gd name="connsiteY501" fmla="*/ 2943508 h 3350260"/>
              <a:gd name="connsiteX502" fmla="*/ 3250035 w 4643306"/>
              <a:gd name="connsiteY502" fmla="*/ 2941401 h 3350260"/>
              <a:gd name="connsiteX503" fmla="*/ 3243323 w 4643306"/>
              <a:gd name="connsiteY503" fmla="*/ 2954748 h 3350260"/>
              <a:gd name="connsiteX504" fmla="*/ 3250643 w 4643306"/>
              <a:gd name="connsiteY504" fmla="*/ 2941646 h 3350260"/>
              <a:gd name="connsiteX505" fmla="*/ 3255255 w 4643306"/>
              <a:gd name="connsiteY505" fmla="*/ 2943508 h 3350260"/>
              <a:gd name="connsiteX506" fmla="*/ 3250781 w 4643306"/>
              <a:gd name="connsiteY506" fmla="*/ 2941401 h 3350260"/>
              <a:gd name="connsiteX507" fmla="*/ 3250643 w 4643306"/>
              <a:gd name="connsiteY507" fmla="*/ 2941646 h 3350260"/>
              <a:gd name="connsiteX508" fmla="*/ 2722035 w 4643306"/>
              <a:gd name="connsiteY508" fmla="*/ 2930160 h 3350260"/>
              <a:gd name="connsiteX509" fmla="*/ 2722035 w 4643306"/>
              <a:gd name="connsiteY509" fmla="*/ 2930863 h 3350260"/>
              <a:gd name="connsiteX510" fmla="*/ 2739933 w 4643306"/>
              <a:gd name="connsiteY510" fmla="*/ 2931565 h 3350260"/>
              <a:gd name="connsiteX511" fmla="*/ 2757831 w 4643306"/>
              <a:gd name="connsiteY511" fmla="*/ 2931565 h 3350260"/>
              <a:gd name="connsiteX512" fmla="*/ 2757831 w 4643306"/>
              <a:gd name="connsiteY512" fmla="*/ 2930863 h 3350260"/>
              <a:gd name="connsiteX513" fmla="*/ 2722035 w 4643306"/>
              <a:gd name="connsiteY513" fmla="*/ 2930160 h 3350260"/>
              <a:gd name="connsiteX514" fmla="*/ 2065018 w 4643306"/>
              <a:gd name="connsiteY514" fmla="*/ 2929458 h 3350260"/>
              <a:gd name="connsiteX515" fmla="*/ 2058306 w 4643306"/>
              <a:gd name="connsiteY515" fmla="*/ 2942806 h 3350260"/>
              <a:gd name="connsiteX516" fmla="*/ 2065763 w 4643306"/>
              <a:gd name="connsiteY516" fmla="*/ 2930160 h 3350260"/>
              <a:gd name="connsiteX517" fmla="*/ 2069492 w 4643306"/>
              <a:gd name="connsiteY517" fmla="*/ 2932268 h 3350260"/>
              <a:gd name="connsiteX518" fmla="*/ 2069492 w 4643306"/>
              <a:gd name="connsiteY518" fmla="*/ 2931565 h 3350260"/>
              <a:gd name="connsiteX519" fmla="*/ 2065018 w 4643306"/>
              <a:gd name="connsiteY519" fmla="*/ 2929458 h 3350260"/>
              <a:gd name="connsiteX520" fmla="*/ 4250103 w 4643306"/>
              <a:gd name="connsiteY520" fmla="*/ 2928053 h 3350260"/>
              <a:gd name="connsiteX521" fmla="*/ 4292612 w 4643306"/>
              <a:gd name="connsiteY521" fmla="*/ 2948426 h 3350260"/>
              <a:gd name="connsiteX522" fmla="*/ 4295595 w 4643306"/>
              <a:gd name="connsiteY522" fmla="*/ 2941401 h 3350260"/>
              <a:gd name="connsiteX523" fmla="*/ 4291866 w 4643306"/>
              <a:gd name="connsiteY523" fmla="*/ 2947723 h 3350260"/>
              <a:gd name="connsiteX524" fmla="*/ 1451255 w 4643306"/>
              <a:gd name="connsiteY524" fmla="*/ 2925945 h 3350260"/>
              <a:gd name="connsiteX525" fmla="*/ 1488543 w 4643306"/>
              <a:gd name="connsiteY525" fmla="*/ 2943508 h 3350260"/>
              <a:gd name="connsiteX526" fmla="*/ 1485560 w 4643306"/>
              <a:gd name="connsiteY526" fmla="*/ 2950533 h 3350260"/>
              <a:gd name="connsiteX527" fmla="*/ 1446034 w 4643306"/>
              <a:gd name="connsiteY527" fmla="*/ 2937888 h 3350260"/>
              <a:gd name="connsiteX528" fmla="*/ 1451255 w 4643306"/>
              <a:gd name="connsiteY528" fmla="*/ 2925945 h 3350260"/>
              <a:gd name="connsiteX529" fmla="*/ 2581086 w 4643306"/>
              <a:gd name="connsiteY529" fmla="*/ 2925243 h 3350260"/>
              <a:gd name="connsiteX530" fmla="*/ 2579594 w 4643306"/>
              <a:gd name="connsiteY530" fmla="*/ 2925945 h 3350260"/>
              <a:gd name="connsiteX531" fmla="*/ 2581728 w 4643306"/>
              <a:gd name="connsiteY531" fmla="*/ 2931975 h 3350260"/>
              <a:gd name="connsiteX532" fmla="*/ 2566916 w 4643306"/>
              <a:gd name="connsiteY532" fmla="*/ 2935780 h 3350260"/>
              <a:gd name="connsiteX533" fmla="*/ 2581831 w 4643306"/>
              <a:gd name="connsiteY533" fmla="*/ 2932268 h 3350260"/>
              <a:gd name="connsiteX534" fmla="*/ 2581728 w 4643306"/>
              <a:gd name="connsiteY534" fmla="*/ 2931975 h 3350260"/>
              <a:gd name="connsiteX535" fmla="*/ 2583323 w 4643306"/>
              <a:gd name="connsiteY535" fmla="*/ 2931565 h 3350260"/>
              <a:gd name="connsiteX536" fmla="*/ 2581086 w 4643306"/>
              <a:gd name="connsiteY536" fmla="*/ 2925243 h 3350260"/>
              <a:gd name="connsiteX537" fmla="*/ 1574306 w 4643306"/>
              <a:gd name="connsiteY537" fmla="*/ 2919623 h 3350260"/>
              <a:gd name="connsiteX538" fmla="*/ 1588475 w 4643306"/>
              <a:gd name="connsiteY538" fmla="*/ 2926648 h 3350260"/>
              <a:gd name="connsiteX539" fmla="*/ 1586238 w 4643306"/>
              <a:gd name="connsiteY539" fmla="*/ 2930863 h 3350260"/>
              <a:gd name="connsiteX540" fmla="*/ 1572068 w 4643306"/>
              <a:gd name="connsiteY540" fmla="*/ 2923838 h 3350260"/>
              <a:gd name="connsiteX541" fmla="*/ 1574306 w 4643306"/>
              <a:gd name="connsiteY541" fmla="*/ 2919623 h 3350260"/>
              <a:gd name="connsiteX542" fmla="*/ 1226780 w 4643306"/>
              <a:gd name="connsiteY542" fmla="*/ 2919623 h 3350260"/>
              <a:gd name="connsiteX543" fmla="*/ 1264068 w 4643306"/>
              <a:gd name="connsiteY543" fmla="*/ 2937186 h 3350260"/>
              <a:gd name="connsiteX544" fmla="*/ 1261085 w 4643306"/>
              <a:gd name="connsiteY544" fmla="*/ 2944211 h 3350260"/>
              <a:gd name="connsiteX545" fmla="*/ 1221560 w 4643306"/>
              <a:gd name="connsiteY545" fmla="*/ 2931565 h 3350260"/>
              <a:gd name="connsiteX546" fmla="*/ 1226780 w 4643306"/>
              <a:gd name="connsiteY546" fmla="*/ 2919623 h 3350260"/>
              <a:gd name="connsiteX547" fmla="*/ 2874916 w 4643306"/>
              <a:gd name="connsiteY547" fmla="*/ 2916110 h 3350260"/>
              <a:gd name="connsiteX548" fmla="*/ 2870442 w 4643306"/>
              <a:gd name="connsiteY548" fmla="*/ 2928755 h 3350260"/>
              <a:gd name="connsiteX549" fmla="*/ 2874916 w 4643306"/>
              <a:gd name="connsiteY549" fmla="*/ 2916813 h 3350260"/>
              <a:gd name="connsiteX550" fmla="*/ 2898035 w 4643306"/>
              <a:gd name="connsiteY550" fmla="*/ 2927350 h 3350260"/>
              <a:gd name="connsiteX551" fmla="*/ 2874916 w 4643306"/>
              <a:gd name="connsiteY551" fmla="*/ 2916110 h 3350260"/>
              <a:gd name="connsiteX552" fmla="*/ 3965967 w 4643306"/>
              <a:gd name="connsiteY552" fmla="*/ 2914003 h 3350260"/>
              <a:gd name="connsiteX553" fmla="*/ 3970442 w 4643306"/>
              <a:gd name="connsiteY553" fmla="*/ 2916110 h 3350260"/>
              <a:gd name="connsiteX554" fmla="*/ 3962984 w 4643306"/>
              <a:gd name="connsiteY554" fmla="*/ 2929458 h 3350260"/>
              <a:gd name="connsiteX555" fmla="*/ 3958510 w 4643306"/>
              <a:gd name="connsiteY555" fmla="*/ 2927350 h 3350260"/>
              <a:gd name="connsiteX556" fmla="*/ 3965967 w 4643306"/>
              <a:gd name="connsiteY556" fmla="*/ 2914003 h 3350260"/>
              <a:gd name="connsiteX557" fmla="*/ 3719866 w 4643306"/>
              <a:gd name="connsiteY557" fmla="*/ 2914003 h 3350260"/>
              <a:gd name="connsiteX558" fmla="*/ 3713154 w 4643306"/>
              <a:gd name="connsiteY558" fmla="*/ 2927350 h 3350260"/>
              <a:gd name="connsiteX559" fmla="*/ 3720611 w 4643306"/>
              <a:gd name="connsiteY559" fmla="*/ 2914705 h 3350260"/>
              <a:gd name="connsiteX560" fmla="*/ 3724340 w 4643306"/>
              <a:gd name="connsiteY560" fmla="*/ 2916813 h 3350260"/>
              <a:gd name="connsiteX561" fmla="*/ 3725086 w 4643306"/>
              <a:gd name="connsiteY561" fmla="*/ 2916110 h 3350260"/>
              <a:gd name="connsiteX562" fmla="*/ 3719866 w 4643306"/>
              <a:gd name="connsiteY562" fmla="*/ 2914003 h 3350260"/>
              <a:gd name="connsiteX563" fmla="*/ 2832408 w 4643306"/>
              <a:gd name="connsiteY563" fmla="*/ 2911895 h 3350260"/>
              <a:gd name="connsiteX564" fmla="*/ 2821221 w 4643306"/>
              <a:gd name="connsiteY564" fmla="*/ 2919623 h 3350260"/>
              <a:gd name="connsiteX565" fmla="*/ 2818984 w 4643306"/>
              <a:gd name="connsiteY565" fmla="*/ 2921730 h 3350260"/>
              <a:gd name="connsiteX566" fmla="*/ 2818238 w 4643306"/>
              <a:gd name="connsiteY566" fmla="*/ 2921730 h 3350260"/>
              <a:gd name="connsiteX567" fmla="*/ 2817492 w 4643306"/>
              <a:gd name="connsiteY567" fmla="*/ 2919623 h 3350260"/>
              <a:gd name="connsiteX568" fmla="*/ 2818238 w 4643306"/>
              <a:gd name="connsiteY568" fmla="*/ 2918920 h 3350260"/>
              <a:gd name="connsiteX569" fmla="*/ 2817492 w 4643306"/>
              <a:gd name="connsiteY569" fmla="*/ 2918218 h 3350260"/>
              <a:gd name="connsiteX570" fmla="*/ 2817492 w 4643306"/>
              <a:gd name="connsiteY570" fmla="*/ 2918920 h 3350260"/>
              <a:gd name="connsiteX571" fmla="*/ 2817492 w 4643306"/>
              <a:gd name="connsiteY571" fmla="*/ 2919623 h 3350260"/>
              <a:gd name="connsiteX572" fmla="*/ 2813018 w 4643306"/>
              <a:gd name="connsiteY572" fmla="*/ 2930160 h 3350260"/>
              <a:gd name="connsiteX573" fmla="*/ 2814509 w 4643306"/>
              <a:gd name="connsiteY573" fmla="*/ 2928053 h 3350260"/>
              <a:gd name="connsiteX574" fmla="*/ 2817492 w 4643306"/>
              <a:gd name="connsiteY574" fmla="*/ 2920325 h 3350260"/>
              <a:gd name="connsiteX575" fmla="*/ 2818238 w 4643306"/>
              <a:gd name="connsiteY575" fmla="*/ 2922433 h 3350260"/>
              <a:gd name="connsiteX576" fmla="*/ 2818984 w 4643306"/>
              <a:gd name="connsiteY576" fmla="*/ 2921730 h 3350260"/>
              <a:gd name="connsiteX577" fmla="*/ 2832408 w 4643306"/>
              <a:gd name="connsiteY577" fmla="*/ 2911895 h 3350260"/>
              <a:gd name="connsiteX578" fmla="*/ 2788408 w 4643306"/>
              <a:gd name="connsiteY578" fmla="*/ 2910490 h 3350260"/>
              <a:gd name="connsiteX579" fmla="*/ 2787662 w 4643306"/>
              <a:gd name="connsiteY579" fmla="*/ 2911193 h 3350260"/>
              <a:gd name="connsiteX580" fmla="*/ 2816001 w 4643306"/>
              <a:gd name="connsiteY580" fmla="*/ 2918218 h 3350260"/>
              <a:gd name="connsiteX581" fmla="*/ 2816747 w 4643306"/>
              <a:gd name="connsiteY581" fmla="*/ 2918218 h 3350260"/>
              <a:gd name="connsiteX582" fmla="*/ 2788408 w 4643306"/>
              <a:gd name="connsiteY582" fmla="*/ 2910490 h 3350260"/>
              <a:gd name="connsiteX583" fmla="*/ 3670645 w 4643306"/>
              <a:gd name="connsiteY583" fmla="*/ 2907680 h 3350260"/>
              <a:gd name="connsiteX584" fmla="*/ 3663933 w 4643306"/>
              <a:gd name="connsiteY584" fmla="*/ 2921028 h 3350260"/>
              <a:gd name="connsiteX585" fmla="*/ 3671254 w 4643306"/>
              <a:gd name="connsiteY585" fmla="*/ 2907926 h 3350260"/>
              <a:gd name="connsiteX586" fmla="*/ 3675866 w 4643306"/>
              <a:gd name="connsiteY586" fmla="*/ 2909788 h 3350260"/>
              <a:gd name="connsiteX587" fmla="*/ 3671391 w 4643306"/>
              <a:gd name="connsiteY587" fmla="*/ 2907680 h 3350260"/>
              <a:gd name="connsiteX588" fmla="*/ 3671254 w 4643306"/>
              <a:gd name="connsiteY588" fmla="*/ 2907926 h 3350260"/>
              <a:gd name="connsiteX589" fmla="*/ 2949493 w 4643306"/>
              <a:gd name="connsiteY589" fmla="*/ 2902763 h 3350260"/>
              <a:gd name="connsiteX590" fmla="*/ 2945764 w 4643306"/>
              <a:gd name="connsiteY590" fmla="*/ 2909788 h 3350260"/>
              <a:gd name="connsiteX591" fmla="*/ 2949493 w 4643306"/>
              <a:gd name="connsiteY591" fmla="*/ 2903465 h 3350260"/>
              <a:gd name="connsiteX592" fmla="*/ 2976838 w 4643306"/>
              <a:gd name="connsiteY592" fmla="*/ 2916694 h 3350260"/>
              <a:gd name="connsiteX593" fmla="*/ 2975593 w 4643306"/>
              <a:gd name="connsiteY593" fmla="*/ 2919625 h 3350260"/>
              <a:gd name="connsiteX594" fmla="*/ 2974103 w 4643306"/>
              <a:gd name="connsiteY594" fmla="*/ 2922433 h 3350260"/>
              <a:gd name="connsiteX595" fmla="*/ 2974103 w 4643306"/>
              <a:gd name="connsiteY595" fmla="*/ 2923135 h 3350260"/>
              <a:gd name="connsiteX596" fmla="*/ 2975593 w 4643306"/>
              <a:gd name="connsiteY596" fmla="*/ 2919625 h 3350260"/>
              <a:gd name="connsiteX597" fmla="*/ 2977086 w 4643306"/>
              <a:gd name="connsiteY597" fmla="*/ 2916813 h 3350260"/>
              <a:gd name="connsiteX598" fmla="*/ 2976838 w 4643306"/>
              <a:gd name="connsiteY598" fmla="*/ 2916694 h 3350260"/>
              <a:gd name="connsiteX599" fmla="*/ 2977086 w 4643306"/>
              <a:gd name="connsiteY599" fmla="*/ 2916110 h 3350260"/>
              <a:gd name="connsiteX600" fmla="*/ 2949493 w 4643306"/>
              <a:gd name="connsiteY600" fmla="*/ 2902763 h 3350260"/>
              <a:gd name="connsiteX601" fmla="*/ 1253628 w 4643306"/>
              <a:gd name="connsiteY601" fmla="*/ 2900655 h 3350260"/>
              <a:gd name="connsiteX602" fmla="*/ 1293899 w 4643306"/>
              <a:gd name="connsiteY602" fmla="*/ 2913300 h 3350260"/>
              <a:gd name="connsiteX603" fmla="*/ 1287933 w 4643306"/>
              <a:gd name="connsiteY603" fmla="*/ 2925243 h 3350260"/>
              <a:gd name="connsiteX604" fmla="*/ 1250645 w 4643306"/>
              <a:gd name="connsiteY604" fmla="*/ 2907680 h 3350260"/>
              <a:gd name="connsiteX605" fmla="*/ 1253628 w 4643306"/>
              <a:gd name="connsiteY605" fmla="*/ 2900655 h 3350260"/>
              <a:gd name="connsiteX606" fmla="*/ 3845900 w 4643306"/>
              <a:gd name="connsiteY606" fmla="*/ 2896440 h 3350260"/>
              <a:gd name="connsiteX607" fmla="*/ 3860069 w 4643306"/>
              <a:gd name="connsiteY607" fmla="*/ 2903465 h 3350260"/>
              <a:gd name="connsiteX608" fmla="*/ 3860069 w 4643306"/>
              <a:gd name="connsiteY608" fmla="*/ 2902763 h 3350260"/>
              <a:gd name="connsiteX609" fmla="*/ 3845900 w 4643306"/>
              <a:gd name="connsiteY609" fmla="*/ 2896440 h 3350260"/>
              <a:gd name="connsiteX610" fmla="*/ 1938984 w 4643306"/>
              <a:gd name="connsiteY610" fmla="*/ 2892225 h 3350260"/>
              <a:gd name="connsiteX611" fmla="*/ 1936746 w 4643306"/>
              <a:gd name="connsiteY611" fmla="*/ 2897143 h 3350260"/>
              <a:gd name="connsiteX612" fmla="*/ 1938984 w 4643306"/>
              <a:gd name="connsiteY612" fmla="*/ 2892928 h 3350260"/>
              <a:gd name="connsiteX613" fmla="*/ 1952407 w 4643306"/>
              <a:gd name="connsiteY613" fmla="*/ 2899250 h 3350260"/>
              <a:gd name="connsiteX614" fmla="*/ 1953153 w 4643306"/>
              <a:gd name="connsiteY614" fmla="*/ 2899250 h 3350260"/>
              <a:gd name="connsiteX615" fmla="*/ 1938984 w 4643306"/>
              <a:gd name="connsiteY615" fmla="*/ 2892225 h 3350260"/>
              <a:gd name="connsiteX616" fmla="*/ 1034373 w 4643306"/>
              <a:gd name="connsiteY616" fmla="*/ 2892225 h 3350260"/>
              <a:gd name="connsiteX617" fmla="*/ 1038848 w 4643306"/>
              <a:gd name="connsiteY617" fmla="*/ 2894333 h 3350260"/>
              <a:gd name="connsiteX618" fmla="*/ 1031390 w 4643306"/>
              <a:gd name="connsiteY618" fmla="*/ 2907680 h 3350260"/>
              <a:gd name="connsiteX619" fmla="*/ 1026916 w 4643306"/>
              <a:gd name="connsiteY619" fmla="*/ 2905573 h 3350260"/>
              <a:gd name="connsiteX620" fmla="*/ 1034373 w 4643306"/>
              <a:gd name="connsiteY620" fmla="*/ 2892225 h 3350260"/>
              <a:gd name="connsiteX621" fmla="*/ 1406509 w 4643306"/>
              <a:gd name="connsiteY621" fmla="*/ 2886605 h 3350260"/>
              <a:gd name="connsiteX622" fmla="*/ 1410238 w 4643306"/>
              <a:gd name="connsiteY622" fmla="*/ 2902060 h 3350260"/>
              <a:gd name="connsiteX623" fmla="*/ 1416950 w 4643306"/>
              <a:gd name="connsiteY623" fmla="*/ 2916110 h 3350260"/>
              <a:gd name="connsiteX624" fmla="*/ 1410238 w 4643306"/>
              <a:gd name="connsiteY624" fmla="*/ 2918218 h 3350260"/>
              <a:gd name="connsiteX625" fmla="*/ 1406509 w 4643306"/>
              <a:gd name="connsiteY625" fmla="*/ 2902763 h 3350260"/>
              <a:gd name="connsiteX626" fmla="*/ 1399797 w 4643306"/>
              <a:gd name="connsiteY626" fmla="*/ 2888712 h 3350260"/>
              <a:gd name="connsiteX627" fmla="*/ 1406509 w 4643306"/>
              <a:gd name="connsiteY627" fmla="*/ 2886605 h 3350260"/>
              <a:gd name="connsiteX628" fmla="*/ 1189492 w 4643306"/>
              <a:gd name="connsiteY628" fmla="*/ 2886605 h 3350260"/>
              <a:gd name="connsiteX629" fmla="*/ 1217085 w 4643306"/>
              <a:gd name="connsiteY629" fmla="*/ 2899953 h 3350260"/>
              <a:gd name="connsiteX630" fmla="*/ 1213356 w 4643306"/>
              <a:gd name="connsiteY630" fmla="*/ 2906275 h 3350260"/>
              <a:gd name="connsiteX631" fmla="*/ 1185763 w 4643306"/>
              <a:gd name="connsiteY631" fmla="*/ 2892928 h 3350260"/>
              <a:gd name="connsiteX632" fmla="*/ 1189492 w 4643306"/>
              <a:gd name="connsiteY632" fmla="*/ 2886605 h 3350260"/>
              <a:gd name="connsiteX633" fmla="*/ 3958510 w 4643306"/>
              <a:gd name="connsiteY633" fmla="*/ 2883092 h 3350260"/>
              <a:gd name="connsiteX634" fmla="*/ 3989086 w 4643306"/>
              <a:gd name="connsiteY634" fmla="*/ 2890820 h 3350260"/>
              <a:gd name="connsiteX635" fmla="*/ 3983866 w 4643306"/>
              <a:gd name="connsiteY635" fmla="*/ 2902763 h 3350260"/>
              <a:gd name="connsiteX636" fmla="*/ 3955527 w 4643306"/>
              <a:gd name="connsiteY636" fmla="*/ 2892225 h 3350260"/>
              <a:gd name="connsiteX637" fmla="*/ 3958510 w 4643306"/>
              <a:gd name="connsiteY637" fmla="*/ 2883092 h 3350260"/>
              <a:gd name="connsiteX638" fmla="*/ 2927865 w 4643306"/>
              <a:gd name="connsiteY638" fmla="*/ 2877472 h 3350260"/>
              <a:gd name="connsiteX639" fmla="*/ 2925628 w 4643306"/>
              <a:gd name="connsiteY639" fmla="*/ 2882390 h 3350260"/>
              <a:gd name="connsiteX640" fmla="*/ 2927865 w 4643306"/>
              <a:gd name="connsiteY640" fmla="*/ 2878175 h 3350260"/>
              <a:gd name="connsiteX641" fmla="*/ 2941289 w 4643306"/>
              <a:gd name="connsiteY641" fmla="*/ 2884497 h 3350260"/>
              <a:gd name="connsiteX642" fmla="*/ 2942035 w 4643306"/>
              <a:gd name="connsiteY642" fmla="*/ 2884497 h 3350260"/>
              <a:gd name="connsiteX643" fmla="*/ 2927865 w 4643306"/>
              <a:gd name="connsiteY643" fmla="*/ 2877472 h 3350260"/>
              <a:gd name="connsiteX644" fmla="*/ 4116611 w 4643306"/>
              <a:gd name="connsiteY644" fmla="*/ 2876067 h 3350260"/>
              <a:gd name="connsiteX645" fmla="*/ 4113504 w 4643306"/>
              <a:gd name="connsiteY645" fmla="*/ 2900071 h 3350260"/>
              <a:gd name="connsiteX646" fmla="*/ 4112883 w 4643306"/>
              <a:gd name="connsiteY646" fmla="*/ 2904168 h 3350260"/>
              <a:gd name="connsiteX647" fmla="*/ 4112972 w 4643306"/>
              <a:gd name="connsiteY647" fmla="*/ 2904183 h 3350260"/>
              <a:gd name="connsiteX648" fmla="*/ 4112883 w 4643306"/>
              <a:gd name="connsiteY648" fmla="*/ 2904870 h 3350260"/>
              <a:gd name="connsiteX649" fmla="*/ 4156137 w 4643306"/>
              <a:gd name="connsiteY649" fmla="*/ 2911895 h 3350260"/>
              <a:gd name="connsiteX650" fmla="*/ 4204612 w 4643306"/>
              <a:gd name="connsiteY650" fmla="*/ 2945616 h 3350260"/>
              <a:gd name="connsiteX651" fmla="*/ 4219527 w 4643306"/>
              <a:gd name="connsiteY651" fmla="*/ 2917515 h 3350260"/>
              <a:gd name="connsiteX652" fmla="*/ 4217290 w 4643306"/>
              <a:gd name="connsiteY652" fmla="*/ 2921028 h 3350260"/>
              <a:gd name="connsiteX653" fmla="*/ 4204612 w 4643306"/>
              <a:gd name="connsiteY653" fmla="*/ 2944913 h 3350260"/>
              <a:gd name="connsiteX654" fmla="*/ 4156883 w 4643306"/>
              <a:gd name="connsiteY654" fmla="*/ 2911895 h 3350260"/>
              <a:gd name="connsiteX655" fmla="*/ 4137679 w 4643306"/>
              <a:gd name="connsiteY655" fmla="*/ 2908295 h 3350260"/>
              <a:gd name="connsiteX656" fmla="*/ 4112972 w 4643306"/>
              <a:gd name="connsiteY656" fmla="*/ 2904183 h 3350260"/>
              <a:gd name="connsiteX657" fmla="*/ 4113504 w 4643306"/>
              <a:gd name="connsiteY657" fmla="*/ 2900071 h 3350260"/>
              <a:gd name="connsiteX658" fmla="*/ 4116611 w 4643306"/>
              <a:gd name="connsiteY658" fmla="*/ 2879580 h 3350260"/>
              <a:gd name="connsiteX659" fmla="*/ 3788476 w 4643306"/>
              <a:gd name="connsiteY659" fmla="*/ 2873257 h 3350260"/>
              <a:gd name="connsiteX660" fmla="*/ 3787730 w 4643306"/>
              <a:gd name="connsiteY660" fmla="*/ 2873960 h 3350260"/>
              <a:gd name="connsiteX661" fmla="*/ 3787730 w 4643306"/>
              <a:gd name="connsiteY661" fmla="*/ 2874662 h 3350260"/>
              <a:gd name="connsiteX662" fmla="*/ 3784747 w 4643306"/>
              <a:gd name="connsiteY662" fmla="*/ 2880282 h 3350260"/>
              <a:gd name="connsiteX663" fmla="*/ 3785493 w 4643306"/>
              <a:gd name="connsiteY663" fmla="*/ 2880985 h 3350260"/>
              <a:gd name="connsiteX664" fmla="*/ 3786239 w 4643306"/>
              <a:gd name="connsiteY664" fmla="*/ 2878877 h 3350260"/>
              <a:gd name="connsiteX665" fmla="*/ 3788476 w 4643306"/>
              <a:gd name="connsiteY665" fmla="*/ 2873960 h 3350260"/>
              <a:gd name="connsiteX666" fmla="*/ 3803697 w 4643306"/>
              <a:gd name="connsiteY666" fmla="*/ 2877389 h 3350260"/>
              <a:gd name="connsiteX667" fmla="*/ 3828178 w 4643306"/>
              <a:gd name="connsiteY667" fmla="*/ 2884034 h 3350260"/>
              <a:gd name="connsiteX668" fmla="*/ 3832476 w 4643306"/>
              <a:gd name="connsiteY668" fmla="*/ 2885902 h 3350260"/>
              <a:gd name="connsiteX669" fmla="*/ 3832476 w 4643306"/>
              <a:gd name="connsiteY669" fmla="*/ 2885200 h 3350260"/>
              <a:gd name="connsiteX670" fmla="*/ 3828178 w 4643306"/>
              <a:gd name="connsiteY670" fmla="*/ 2884034 h 3350260"/>
              <a:gd name="connsiteX671" fmla="*/ 3822781 w 4643306"/>
              <a:gd name="connsiteY671" fmla="*/ 2881687 h 3350260"/>
              <a:gd name="connsiteX672" fmla="*/ 3803697 w 4643306"/>
              <a:gd name="connsiteY672" fmla="*/ 2877389 h 3350260"/>
              <a:gd name="connsiteX673" fmla="*/ 4009967 w 4643306"/>
              <a:gd name="connsiteY673" fmla="*/ 2871150 h 3350260"/>
              <a:gd name="connsiteX674" fmla="*/ 4012205 w 4643306"/>
              <a:gd name="connsiteY674" fmla="*/ 2876770 h 3350260"/>
              <a:gd name="connsiteX675" fmla="*/ 3996544 w 4643306"/>
              <a:gd name="connsiteY675" fmla="*/ 2880282 h 3350260"/>
              <a:gd name="connsiteX676" fmla="*/ 3996544 w 4643306"/>
              <a:gd name="connsiteY676" fmla="*/ 2880985 h 3350260"/>
              <a:gd name="connsiteX677" fmla="*/ 4012950 w 4643306"/>
              <a:gd name="connsiteY677" fmla="*/ 2877472 h 3350260"/>
              <a:gd name="connsiteX678" fmla="*/ 4010713 w 4643306"/>
              <a:gd name="connsiteY678" fmla="*/ 2871150 h 3350260"/>
              <a:gd name="connsiteX679" fmla="*/ 3509560 w 4643306"/>
              <a:gd name="connsiteY679" fmla="*/ 2870447 h 3350260"/>
              <a:gd name="connsiteX680" fmla="*/ 3507323 w 4643306"/>
              <a:gd name="connsiteY680" fmla="*/ 2874662 h 3350260"/>
              <a:gd name="connsiteX681" fmla="*/ 3508069 w 4643306"/>
              <a:gd name="connsiteY681" fmla="*/ 2874662 h 3350260"/>
              <a:gd name="connsiteX682" fmla="*/ 3509560 w 4643306"/>
              <a:gd name="connsiteY682" fmla="*/ 2871150 h 3350260"/>
              <a:gd name="connsiteX683" fmla="*/ 3522984 w 4643306"/>
              <a:gd name="connsiteY683" fmla="*/ 2877472 h 3350260"/>
              <a:gd name="connsiteX684" fmla="*/ 3523730 w 4643306"/>
              <a:gd name="connsiteY684" fmla="*/ 2876770 h 3350260"/>
              <a:gd name="connsiteX685" fmla="*/ 3509560 w 4643306"/>
              <a:gd name="connsiteY685" fmla="*/ 2870447 h 3350260"/>
              <a:gd name="connsiteX686" fmla="*/ 1057492 w 4643306"/>
              <a:gd name="connsiteY686" fmla="*/ 2869745 h 3350260"/>
              <a:gd name="connsiteX687" fmla="*/ 1134306 w 4643306"/>
              <a:gd name="connsiteY687" fmla="*/ 2902763 h 3350260"/>
              <a:gd name="connsiteX688" fmla="*/ 1229763 w 4643306"/>
              <a:gd name="connsiteY688" fmla="*/ 2950533 h 3350260"/>
              <a:gd name="connsiteX689" fmla="*/ 1277492 w 4643306"/>
              <a:gd name="connsiteY689" fmla="*/ 2982146 h 3350260"/>
              <a:gd name="connsiteX690" fmla="*/ 1301356 w 4643306"/>
              <a:gd name="connsiteY690" fmla="*/ 2980741 h 3350260"/>
              <a:gd name="connsiteX691" fmla="*/ 1310306 w 4643306"/>
              <a:gd name="connsiteY691" fmla="*/ 3004626 h 3350260"/>
              <a:gd name="connsiteX692" fmla="*/ 1389357 w 4643306"/>
              <a:gd name="connsiteY692" fmla="*/ 3050289 h 3350260"/>
              <a:gd name="connsiteX693" fmla="*/ 1308068 w 4643306"/>
              <a:gd name="connsiteY693" fmla="*/ 3020081 h 3350260"/>
              <a:gd name="connsiteX694" fmla="*/ 1231255 w 4643306"/>
              <a:gd name="connsiteY694" fmla="*/ 2984254 h 3350260"/>
              <a:gd name="connsiteX695" fmla="*/ 1169356 w 4643306"/>
              <a:gd name="connsiteY695" fmla="*/ 2963881 h 3350260"/>
              <a:gd name="connsiteX696" fmla="*/ 1171594 w 4643306"/>
              <a:gd name="connsiteY696" fmla="*/ 2943508 h 3350260"/>
              <a:gd name="connsiteX697" fmla="*/ 1054509 w 4643306"/>
              <a:gd name="connsiteY697" fmla="*/ 2876067 h 3350260"/>
              <a:gd name="connsiteX698" fmla="*/ 1057492 w 4643306"/>
              <a:gd name="connsiteY698" fmla="*/ 2869745 h 3350260"/>
              <a:gd name="connsiteX699" fmla="*/ 4053967 w 4643306"/>
              <a:gd name="connsiteY699" fmla="*/ 2868340 h 3350260"/>
              <a:gd name="connsiteX700" fmla="*/ 4053967 w 4643306"/>
              <a:gd name="connsiteY700" fmla="*/ 2869042 h 3350260"/>
              <a:gd name="connsiteX701" fmla="*/ 4095730 w 4643306"/>
              <a:gd name="connsiteY701" fmla="*/ 2888712 h 3350260"/>
              <a:gd name="connsiteX702" fmla="*/ 4099459 w 4643306"/>
              <a:gd name="connsiteY702" fmla="*/ 2882390 h 3350260"/>
              <a:gd name="connsiteX703" fmla="*/ 4098713 w 4643306"/>
              <a:gd name="connsiteY703" fmla="*/ 2882390 h 3350260"/>
              <a:gd name="connsiteX704" fmla="*/ 4095730 w 4643306"/>
              <a:gd name="connsiteY704" fmla="*/ 2888010 h 3350260"/>
              <a:gd name="connsiteX705" fmla="*/ 2310374 w 4643306"/>
              <a:gd name="connsiteY705" fmla="*/ 2866935 h 3350260"/>
              <a:gd name="connsiteX706" fmla="*/ 2304632 w 4643306"/>
              <a:gd name="connsiteY706" fmla="*/ 2867413 h 3350260"/>
              <a:gd name="connsiteX707" fmla="*/ 2289306 w 4643306"/>
              <a:gd name="connsiteY707" fmla="*/ 2868428 h 3350260"/>
              <a:gd name="connsiteX708" fmla="*/ 2256679 w 4643306"/>
              <a:gd name="connsiteY708" fmla="*/ 2870447 h 3350260"/>
              <a:gd name="connsiteX709" fmla="*/ 2260408 w 4643306"/>
              <a:gd name="connsiteY709" fmla="*/ 2870447 h 3350260"/>
              <a:gd name="connsiteX710" fmla="*/ 2289306 w 4643306"/>
              <a:gd name="connsiteY710" fmla="*/ 2868691 h 3350260"/>
              <a:gd name="connsiteX711" fmla="*/ 2304632 w 4643306"/>
              <a:gd name="connsiteY711" fmla="*/ 2867413 h 3350260"/>
              <a:gd name="connsiteX712" fmla="*/ 2310443 w 4643306"/>
              <a:gd name="connsiteY712" fmla="*/ 2867029 h 3350260"/>
              <a:gd name="connsiteX713" fmla="*/ 2323797 w 4643306"/>
              <a:gd name="connsiteY713" fmla="*/ 2885200 h 3350260"/>
              <a:gd name="connsiteX714" fmla="*/ 2324543 w 4643306"/>
              <a:gd name="connsiteY714" fmla="*/ 2884497 h 3350260"/>
              <a:gd name="connsiteX715" fmla="*/ 2321560 w 4643306"/>
              <a:gd name="connsiteY715" fmla="*/ 2880282 h 3350260"/>
              <a:gd name="connsiteX716" fmla="*/ 2311865 w 4643306"/>
              <a:gd name="connsiteY716" fmla="*/ 2866935 h 3350260"/>
              <a:gd name="connsiteX717" fmla="*/ 2310443 w 4643306"/>
              <a:gd name="connsiteY717" fmla="*/ 2867029 h 3350260"/>
              <a:gd name="connsiteX718" fmla="*/ 2344679 w 4643306"/>
              <a:gd name="connsiteY718" fmla="*/ 2866232 h 3350260"/>
              <a:gd name="connsiteX719" fmla="*/ 2359594 w 4643306"/>
              <a:gd name="connsiteY719" fmla="*/ 2887307 h 3350260"/>
              <a:gd name="connsiteX720" fmla="*/ 2361081 w 4643306"/>
              <a:gd name="connsiteY720" fmla="*/ 2887299 h 3350260"/>
              <a:gd name="connsiteX721" fmla="*/ 2361086 w 4643306"/>
              <a:gd name="connsiteY721" fmla="*/ 2887307 h 3350260"/>
              <a:gd name="connsiteX722" fmla="*/ 2387187 w 4643306"/>
              <a:gd name="connsiteY722" fmla="*/ 2887307 h 3350260"/>
              <a:gd name="connsiteX723" fmla="*/ 2396164 w 4643306"/>
              <a:gd name="connsiteY723" fmla="*/ 2886657 h 3350260"/>
              <a:gd name="connsiteX724" fmla="*/ 2397628 w 4643306"/>
              <a:gd name="connsiteY724" fmla="*/ 2889415 h 3350260"/>
              <a:gd name="connsiteX725" fmla="*/ 2406577 w 4643306"/>
              <a:gd name="connsiteY725" fmla="*/ 2907680 h 3350260"/>
              <a:gd name="connsiteX726" fmla="*/ 2407323 w 4643306"/>
              <a:gd name="connsiteY726" fmla="*/ 2907680 h 3350260"/>
              <a:gd name="connsiteX727" fmla="*/ 2399119 w 4643306"/>
              <a:gd name="connsiteY727" fmla="*/ 2889415 h 3350260"/>
              <a:gd name="connsiteX728" fmla="*/ 2414780 w 4643306"/>
              <a:gd name="connsiteY728" fmla="*/ 2885902 h 3350260"/>
              <a:gd name="connsiteX729" fmla="*/ 2412543 w 4643306"/>
              <a:gd name="connsiteY729" fmla="*/ 2879580 h 3350260"/>
              <a:gd name="connsiteX730" fmla="*/ 2411797 w 4643306"/>
              <a:gd name="connsiteY730" fmla="*/ 2879580 h 3350260"/>
              <a:gd name="connsiteX731" fmla="*/ 2414035 w 4643306"/>
              <a:gd name="connsiteY731" fmla="*/ 2885902 h 3350260"/>
              <a:gd name="connsiteX732" fmla="*/ 2398374 w 4643306"/>
              <a:gd name="connsiteY732" fmla="*/ 2889415 h 3350260"/>
              <a:gd name="connsiteX733" fmla="*/ 2397628 w 4643306"/>
              <a:gd name="connsiteY733" fmla="*/ 2889415 h 3350260"/>
              <a:gd name="connsiteX734" fmla="*/ 2396882 w 4643306"/>
              <a:gd name="connsiteY734" fmla="*/ 2887307 h 3350260"/>
              <a:gd name="connsiteX735" fmla="*/ 2396882 w 4643306"/>
              <a:gd name="connsiteY735" fmla="*/ 2886605 h 3350260"/>
              <a:gd name="connsiteX736" fmla="*/ 2396164 w 4643306"/>
              <a:gd name="connsiteY736" fmla="*/ 2886657 h 3350260"/>
              <a:gd name="connsiteX737" fmla="*/ 2396136 w 4643306"/>
              <a:gd name="connsiteY737" fmla="*/ 2886605 h 3350260"/>
              <a:gd name="connsiteX738" fmla="*/ 2376187 w 4643306"/>
              <a:gd name="connsiteY738" fmla="*/ 2887220 h 3350260"/>
              <a:gd name="connsiteX739" fmla="*/ 2361081 w 4643306"/>
              <a:gd name="connsiteY739" fmla="*/ 2887299 h 3350260"/>
              <a:gd name="connsiteX740" fmla="*/ 2353628 w 4643306"/>
              <a:gd name="connsiteY740" fmla="*/ 2874399 h 3350260"/>
              <a:gd name="connsiteX741" fmla="*/ 2346170 w 4643306"/>
              <a:gd name="connsiteY741" fmla="*/ 2866232 h 3350260"/>
              <a:gd name="connsiteX742" fmla="*/ 2863730 w 4643306"/>
              <a:gd name="connsiteY742" fmla="*/ 2865530 h 3350260"/>
              <a:gd name="connsiteX743" fmla="*/ 2863730 w 4643306"/>
              <a:gd name="connsiteY743" fmla="*/ 2866232 h 3350260"/>
              <a:gd name="connsiteX744" fmla="*/ 2869696 w 4643306"/>
              <a:gd name="connsiteY744" fmla="*/ 2866232 h 3350260"/>
              <a:gd name="connsiteX745" fmla="*/ 2882688 w 4643306"/>
              <a:gd name="connsiteY745" fmla="*/ 2869273 h 3350260"/>
              <a:gd name="connsiteX746" fmla="*/ 2888996 w 4643306"/>
              <a:gd name="connsiteY746" fmla="*/ 2875588 h 3350260"/>
              <a:gd name="connsiteX747" fmla="*/ 2889816 w 4643306"/>
              <a:gd name="connsiteY747" fmla="*/ 2876589 h 3350260"/>
              <a:gd name="connsiteX748" fmla="*/ 2895798 w 4643306"/>
              <a:gd name="connsiteY748" fmla="*/ 2896440 h 3350260"/>
              <a:gd name="connsiteX749" fmla="*/ 2898035 w 4643306"/>
              <a:gd name="connsiteY749" fmla="*/ 2900655 h 3350260"/>
              <a:gd name="connsiteX750" fmla="*/ 2891043 w 4643306"/>
              <a:gd name="connsiteY750" fmla="*/ 2878087 h 3350260"/>
              <a:gd name="connsiteX751" fmla="*/ 2889816 w 4643306"/>
              <a:gd name="connsiteY751" fmla="*/ 2876589 h 3350260"/>
              <a:gd name="connsiteX752" fmla="*/ 2889738 w 4643306"/>
              <a:gd name="connsiteY752" fmla="*/ 2876331 h 3350260"/>
              <a:gd name="connsiteX753" fmla="*/ 2888996 w 4643306"/>
              <a:gd name="connsiteY753" fmla="*/ 2875588 h 3350260"/>
              <a:gd name="connsiteX754" fmla="*/ 2883877 w 4643306"/>
              <a:gd name="connsiteY754" fmla="*/ 2869339 h 3350260"/>
              <a:gd name="connsiteX755" fmla="*/ 2868950 w 4643306"/>
              <a:gd name="connsiteY755" fmla="*/ 2865530 h 3350260"/>
              <a:gd name="connsiteX756" fmla="*/ 2863730 w 4643306"/>
              <a:gd name="connsiteY756" fmla="*/ 2865530 h 3350260"/>
              <a:gd name="connsiteX757" fmla="*/ 3707933 w 4643306"/>
              <a:gd name="connsiteY757" fmla="*/ 2864827 h 3350260"/>
              <a:gd name="connsiteX758" fmla="*/ 3707933 w 4643306"/>
              <a:gd name="connsiteY758" fmla="*/ 2869745 h 3350260"/>
              <a:gd name="connsiteX759" fmla="*/ 3709425 w 4643306"/>
              <a:gd name="connsiteY759" fmla="*/ 2872555 h 3350260"/>
              <a:gd name="connsiteX760" fmla="*/ 3708679 w 4643306"/>
              <a:gd name="connsiteY760" fmla="*/ 2869745 h 3350260"/>
              <a:gd name="connsiteX761" fmla="*/ 3707933 w 4643306"/>
              <a:gd name="connsiteY761" fmla="*/ 2864827 h 3350260"/>
              <a:gd name="connsiteX762" fmla="*/ 3869764 w 4643306"/>
              <a:gd name="connsiteY762" fmla="*/ 2858505 h 3350260"/>
              <a:gd name="connsiteX763" fmla="*/ 3947323 w 4643306"/>
              <a:gd name="connsiteY763" fmla="*/ 2871150 h 3350260"/>
              <a:gd name="connsiteX764" fmla="*/ 3869764 w 4643306"/>
              <a:gd name="connsiteY764" fmla="*/ 2858505 h 3350260"/>
              <a:gd name="connsiteX765" fmla="*/ 1174577 w 4643306"/>
              <a:gd name="connsiteY765" fmla="*/ 2858505 h 3350260"/>
              <a:gd name="connsiteX766" fmla="*/ 1179051 w 4643306"/>
              <a:gd name="connsiteY766" fmla="*/ 2860612 h 3350260"/>
              <a:gd name="connsiteX767" fmla="*/ 1171594 w 4643306"/>
              <a:gd name="connsiteY767" fmla="*/ 2873960 h 3350260"/>
              <a:gd name="connsiteX768" fmla="*/ 1167119 w 4643306"/>
              <a:gd name="connsiteY768" fmla="*/ 2871852 h 3350260"/>
              <a:gd name="connsiteX769" fmla="*/ 1174577 w 4643306"/>
              <a:gd name="connsiteY769" fmla="*/ 2858505 h 3350260"/>
              <a:gd name="connsiteX770" fmla="*/ 2240272 w 4643306"/>
              <a:gd name="connsiteY770" fmla="*/ 2852182 h 3350260"/>
              <a:gd name="connsiteX771" fmla="*/ 2238035 w 4643306"/>
              <a:gd name="connsiteY771" fmla="*/ 2856397 h 3350260"/>
              <a:gd name="connsiteX772" fmla="*/ 2238035 w 4643306"/>
              <a:gd name="connsiteY772" fmla="*/ 2857100 h 3350260"/>
              <a:gd name="connsiteX773" fmla="*/ 2240272 w 4643306"/>
              <a:gd name="connsiteY773" fmla="*/ 2852885 h 3350260"/>
              <a:gd name="connsiteX774" fmla="*/ 2254441 w 4643306"/>
              <a:gd name="connsiteY774" fmla="*/ 2859207 h 3350260"/>
              <a:gd name="connsiteX775" fmla="*/ 2240272 w 4643306"/>
              <a:gd name="connsiteY775" fmla="*/ 2852182 h 3350260"/>
              <a:gd name="connsiteX776" fmla="*/ 1441560 w 4643306"/>
              <a:gd name="connsiteY776" fmla="*/ 2851480 h 3350260"/>
              <a:gd name="connsiteX777" fmla="*/ 1446034 w 4643306"/>
              <a:gd name="connsiteY777" fmla="*/ 2853587 h 3350260"/>
              <a:gd name="connsiteX778" fmla="*/ 1438577 w 4643306"/>
              <a:gd name="connsiteY778" fmla="*/ 2866935 h 3350260"/>
              <a:gd name="connsiteX779" fmla="*/ 1434102 w 4643306"/>
              <a:gd name="connsiteY779" fmla="*/ 2864827 h 3350260"/>
              <a:gd name="connsiteX780" fmla="*/ 1441560 w 4643306"/>
              <a:gd name="connsiteY780" fmla="*/ 2851480 h 3350260"/>
              <a:gd name="connsiteX781" fmla="*/ 2039662 w 4643306"/>
              <a:gd name="connsiteY781" fmla="*/ 2847967 h 3350260"/>
              <a:gd name="connsiteX782" fmla="*/ 2037424 w 4643306"/>
              <a:gd name="connsiteY782" fmla="*/ 2848670 h 3350260"/>
              <a:gd name="connsiteX783" fmla="*/ 2040407 w 4643306"/>
              <a:gd name="connsiteY783" fmla="*/ 2847967 h 3350260"/>
              <a:gd name="connsiteX784" fmla="*/ 2051594 w 4643306"/>
              <a:gd name="connsiteY784" fmla="*/ 2847264 h 3350260"/>
              <a:gd name="connsiteX785" fmla="*/ 2079187 w 4643306"/>
              <a:gd name="connsiteY785" fmla="*/ 2854992 h 3350260"/>
              <a:gd name="connsiteX786" fmla="*/ 2075458 w 4643306"/>
              <a:gd name="connsiteY786" fmla="*/ 2864125 h 3350260"/>
              <a:gd name="connsiteX787" fmla="*/ 2076204 w 4643306"/>
              <a:gd name="connsiteY787" fmla="*/ 2864125 h 3350260"/>
              <a:gd name="connsiteX788" fmla="*/ 2079187 w 4643306"/>
              <a:gd name="connsiteY788" fmla="*/ 2854992 h 3350260"/>
              <a:gd name="connsiteX789" fmla="*/ 2052340 w 4643306"/>
              <a:gd name="connsiteY789" fmla="*/ 2847264 h 3350260"/>
              <a:gd name="connsiteX790" fmla="*/ 2032204 w 4643306"/>
              <a:gd name="connsiteY790" fmla="*/ 2846562 h 3350260"/>
              <a:gd name="connsiteX791" fmla="*/ 2032204 w 4643306"/>
              <a:gd name="connsiteY791" fmla="*/ 2848670 h 3350260"/>
              <a:gd name="connsiteX792" fmla="*/ 2032950 w 4643306"/>
              <a:gd name="connsiteY792" fmla="*/ 2847967 h 3350260"/>
              <a:gd name="connsiteX793" fmla="*/ 2191052 w 4643306"/>
              <a:gd name="connsiteY793" fmla="*/ 2845859 h 3350260"/>
              <a:gd name="connsiteX794" fmla="*/ 2188814 w 4643306"/>
              <a:gd name="connsiteY794" fmla="*/ 2850075 h 3350260"/>
              <a:gd name="connsiteX795" fmla="*/ 2191052 w 4643306"/>
              <a:gd name="connsiteY795" fmla="*/ 2846562 h 3350260"/>
              <a:gd name="connsiteX796" fmla="*/ 2205221 w 4643306"/>
              <a:gd name="connsiteY796" fmla="*/ 2852885 h 3350260"/>
              <a:gd name="connsiteX797" fmla="*/ 2205221 w 4643306"/>
              <a:gd name="connsiteY797" fmla="*/ 2852182 h 3350260"/>
              <a:gd name="connsiteX798" fmla="*/ 2191052 w 4643306"/>
              <a:gd name="connsiteY798" fmla="*/ 2845859 h 3350260"/>
              <a:gd name="connsiteX799" fmla="*/ 3525967 w 4643306"/>
              <a:gd name="connsiteY799" fmla="*/ 2845157 h 3350260"/>
              <a:gd name="connsiteX800" fmla="*/ 3526713 w 4643306"/>
              <a:gd name="connsiteY800" fmla="*/ 2845859 h 3350260"/>
              <a:gd name="connsiteX801" fmla="*/ 3529696 w 4643306"/>
              <a:gd name="connsiteY801" fmla="*/ 2847264 h 3350260"/>
              <a:gd name="connsiteX802" fmla="*/ 3564747 w 4643306"/>
              <a:gd name="connsiteY802" fmla="*/ 2857100 h 3350260"/>
              <a:gd name="connsiteX803" fmla="*/ 3554306 w 4643306"/>
              <a:gd name="connsiteY803" fmla="*/ 2876770 h 3350260"/>
              <a:gd name="connsiteX804" fmla="*/ 3553560 w 4643306"/>
              <a:gd name="connsiteY804" fmla="*/ 2877472 h 3350260"/>
              <a:gd name="connsiteX805" fmla="*/ 3553560 w 4643306"/>
              <a:gd name="connsiteY805" fmla="*/ 2878175 h 3350260"/>
              <a:gd name="connsiteX806" fmla="*/ 3565493 w 4643306"/>
              <a:gd name="connsiteY806" fmla="*/ 2856397 h 3350260"/>
              <a:gd name="connsiteX807" fmla="*/ 3525967 w 4643306"/>
              <a:gd name="connsiteY807" fmla="*/ 2845157 h 3350260"/>
              <a:gd name="connsiteX808" fmla="*/ 2037424 w 4643306"/>
              <a:gd name="connsiteY808" fmla="*/ 2837429 h 3350260"/>
              <a:gd name="connsiteX809" fmla="*/ 2031458 w 4643306"/>
              <a:gd name="connsiteY809" fmla="*/ 2846562 h 3350260"/>
              <a:gd name="connsiteX810" fmla="*/ 2030713 w 4643306"/>
              <a:gd name="connsiteY810" fmla="*/ 2846562 h 3350260"/>
              <a:gd name="connsiteX811" fmla="*/ 2023255 w 4643306"/>
              <a:gd name="connsiteY811" fmla="*/ 2848318 h 3350260"/>
              <a:gd name="connsiteX812" fmla="*/ 2015051 w 4643306"/>
              <a:gd name="connsiteY812" fmla="*/ 2850075 h 3350260"/>
              <a:gd name="connsiteX813" fmla="*/ 2017289 w 4643306"/>
              <a:gd name="connsiteY813" fmla="*/ 2856397 h 3350260"/>
              <a:gd name="connsiteX814" fmla="*/ 2018035 w 4643306"/>
              <a:gd name="connsiteY814" fmla="*/ 2856397 h 3350260"/>
              <a:gd name="connsiteX815" fmla="*/ 2015797 w 4643306"/>
              <a:gd name="connsiteY815" fmla="*/ 2850075 h 3350260"/>
              <a:gd name="connsiteX816" fmla="*/ 2023255 w 4643306"/>
              <a:gd name="connsiteY816" fmla="*/ 2848318 h 3350260"/>
              <a:gd name="connsiteX817" fmla="*/ 2031458 w 4643306"/>
              <a:gd name="connsiteY817" fmla="*/ 2846562 h 3350260"/>
              <a:gd name="connsiteX818" fmla="*/ 2032950 w 4643306"/>
              <a:gd name="connsiteY818" fmla="*/ 2845157 h 3350260"/>
              <a:gd name="connsiteX819" fmla="*/ 2034441 w 4643306"/>
              <a:gd name="connsiteY819" fmla="*/ 2843049 h 3350260"/>
              <a:gd name="connsiteX820" fmla="*/ 2035933 w 4643306"/>
              <a:gd name="connsiteY820" fmla="*/ 2841644 h 3350260"/>
              <a:gd name="connsiteX821" fmla="*/ 4279934 w 4643306"/>
              <a:gd name="connsiteY821" fmla="*/ 2833917 h 3350260"/>
              <a:gd name="connsiteX822" fmla="*/ 4370917 w 4643306"/>
              <a:gd name="connsiteY822" fmla="*/ 2838132 h 3350260"/>
              <a:gd name="connsiteX823" fmla="*/ 4461900 w 4643306"/>
              <a:gd name="connsiteY823" fmla="*/ 2921028 h 3350260"/>
              <a:gd name="connsiteX824" fmla="*/ 4397018 w 4643306"/>
              <a:gd name="connsiteY824" fmla="*/ 2902763 h 3350260"/>
              <a:gd name="connsiteX825" fmla="*/ 4329900 w 4643306"/>
              <a:gd name="connsiteY825" fmla="*/ 2891522 h 3350260"/>
              <a:gd name="connsiteX826" fmla="*/ 4335120 w 4643306"/>
              <a:gd name="connsiteY826" fmla="*/ 2859910 h 3350260"/>
              <a:gd name="connsiteX827" fmla="*/ 4303798 w 4643306"/>
              <a:gd name="connsiteY827" fmla="*/ 2858505 h 3350260"/>
              <a:gd name="connsiteX828" fmla="*/ 4276205 w 4643306"/>
              <a:gd name="connsiteY828" fmla="*/ 2845859 h 3350260"/>
              <a:gd name="connsiteX829" fmla="*/ 4279934 w 4643306"/>
              <a:gd name="connsiteY829" fmla="*/ 2833917 h 3350260"/>
              <a:gd name="connsiteX830" fmla="*/ 1886780 w 4643306"/>
              <a:gd name="connsiteY830" fmla="*/ 2832512 h 3350260"/>
              <a:gd name="connsiteX831" fmla="*/ 1845763 w 4643306"/>
              <a:gd name="connsiteY831" fmla="*/ 2833214 h 3350260"/>
              <a:gd name="connsiteX832" fmla="*/ 1853221 w 4643306"/>
              <a:gd name="connsiteY832" fmla="*/ 2833214 h 3350260"/>
              <a:gd name="connsiteX833" fmla="*/ 1886780 w 4643306"/>
              <a:gd name="connsiteY833" fmla="*/ 2833214 h 3350260"/>
              <a:gd name="connsiteX834" fmla="*/ 2019526 w 4643306"/>
              <a:gd name="connsiteY834" fmla="*/ 2882390 h 3350260"/>
              <a:gd name="connsiteX835" fmla="*/ 2040407 w 4643306"/>
              <a:gd name="connsiteY835" fmla="*/ 2890117 h 3350260"/>
              <a:gd name="connsiteX836" fmla="*/ 1886780 w 4643306"/>
              <a:gd name="connsiteY836" fmla="*/ 2832512 h 3350260"/>
              <a:gd name="connsiteX837" fmla="*/ 1287187 w 4643306"/>
              <a:gd name="connsiteY837" fmla="*/ 2832512 h 3350260"/>
              <a:gd name="connsiteX838" fmla="*/ 1328950 w 4643306"/>
              <a:gd name="connsiteY838" fmla="*/ 2850075 h 3350260"/>
              <a:gd name="connsiteX839" fmla="*/ 1325221 w 4643306"/>
              <a:gd name="connsiteY839" fmla="*/ 2859207 h 3350260"/>
              <a:gd name="connsiteX840" fmla="*/ 1281221 w 4643306"/>
              <a:gd name="connsiteY840" fmla="*/ 2845157 h 3350260"/>
              <a:gd name="connsiteX841" fmla="*/ 1287187 w 4643306"/>
              <a:gd name="connsiteY841" fmla="*/ 2832512 h 3350260"/>
              <a:gd name="connsiteX842" fmla="*/ 3502849 w 4643306"/>
              <a:gd name="connsiteY842" fmla="*/ 2828297 h 3350260"/>
              <a:gd name="connsiteX843" fmla="*/ 3495391 w 4643306"/>
              <a:gd name="connsiteY843" fmla="*/ 2841644 h 3350260"/>
              <a:gd name="connsiteX844" fmla="*/ 3502849 w 4643306"/>
              <a:gd name="connsiteY844" fmla="*/ 2828999 h 3350260"/>
              <a:gd name="connsiteX845" fmla="*/ 3507323 w 4643306"/>
              <a:gd name="connsiteY845" fmla="*/ 2831107 h 3350260"/>
              <a:gd name="connsiteX846" fmla="*/ 3507323 w 4643306"/>
              <a:gd name="connsiteY846" fmla="*/ 2830404 h 3350260"/>
              <a:gd name="connsiteX847" fmla="*/ 3502849 w 4643306"/>
              <a:gd name="connsiteY847" fmla="*/ 2828297 h 3350260"/>
              <a:gd name="connsiteX848" fmla="*/ 4221018 w 4643306"/>
              <a:gd name="connsiteY848" fmla="*/ 2822677 h 3350260"/>
              <a:gd name="connsiteX849" fmla="*/ 4273968 w 4643306"/>
              <a:gd name="connsiteY849" fmla="*/ 2847264 h 3350260"/>
              <a:gd name="connsiteX850" fmla="*/ 4279188 w 4643306"/>
              <a:gd name="connsiteY850" fmla="*/ 2873960 h 3350260"/>
              <a:gd name="connsiteX851" fmla="*/ 4221018 w 4643306"/>
              <a:gd name="connsiteY851" fmla="*/ 2822677 h 3350260"/>
              <a:gd name="connsiteX852" fmla="*/ 1469153 w 4643306"/>
              <a:gd name="connsiteY852" fmla="*/ 2821272 h 3350260"/>
              <a:gd name="connsiteX853" fmla="*/ 1483323 w 4643306"/>
              <a:gd name="connsiteY853" fmla="*/ 2828297 h 3350260"/>
              <a:gd name="connsiteX854" fmla="*/ 1481085 w 4643306"/>
              <a:gd name="connsiteY854" fmla="*/ 2832512 h 3350260"/>
              <a:gd name="connsiteX855" fmla="*/ 1466916 w 4643306"/>
              <a:gd name="connsiteY855" fmla="*/ 2825487 h 3350260"/>
              <a:gd name="connsiteX856" fmla="*/ 1469153 w 4643306"/>
              <a:gd name="connsiteY856" fmla="*/ 2821272 h 3350260"/>
              <a:gd name="connsiteX857" fmla="*/ 3677357 w 4643306"/>
              <a:gd name="connsiteY857" fmla="*/ 2817759 h 3350260"/>
              <a:gd name="connsiteX858" fmla="*/ 3691527 w 4643306"/>
              <a:gd name="connsiteY858" fmla="*/ 2824784 h 3350260"/>
              <a:gd name="connsiteX859" fmla="*/ 3689289 w 4643306"/>
              <a:gd name="connsiteY859" fmla="*/ 2828999 h 3350260"/>
              <a:gd name="connsiteX860" fmla="*/ 3675120 w 4643306"/>
              <a:gd name="connsiteY860" fmla="*/ 2821974 h 3350260"/>
              <a:gd name="connsiteX861" fmla="*/ 3677357 w 4643306"/>
              <a:gd name="connsiteY861" fmla="*/ 2817759 h 3350260"/>
              <a:gd name="connsiteX862" fmla="*/ 1384882 w 4643306"/>
              <a:gd name="connsiteY862" fmla="*/ 2814247 h 3350260"/>
              <a:gd name="connsiteX863" fmla="*/ 1399051 w 4643306"/>
              <a:gd name="connsiteY863" fmla="*/ 2821272 h 3350260"/>
              <a:gd name="connsiteX864" fmla="*/ 1396814 w 4643306"/>
              <a:gd name="connsiteY864" fmla="*/ 2825487 h 3350260"/>
              <a:gd name="connsiteX865" fmla="*/ 1382645 w 4643306"/>
              <a:gd name="connsiteY865" fmla="*/ 2818462 h 3350260"/>
              <a:gd name="connsiteX866" fmla="*/ 1384882 w 4643306"/>
              <a:gd name="connsiteY866" fmla="*/ 2814247 h 3350260"/>
              <a:gd name="connsiteX867" fmla="*/ 1349831 w 4643306"/>
              <a:gd name="connsiteY867" fmla="*/ 2814247 h 3350260"/>
              <a:gd name="connsiteX868" fmla="*/ 1364000 w 4643306"/>
              <a:gd name="connsiteY868" fmla="*/ 2821272 h 3350260"/>
              <a:gd name="connsiteX869" fmla="*/ 1361763 w 4643306"/>
              <a:gd name="connsiteY869" fmla="*/ 2825487 h 3350260"/>
              <a:gd name="connsiteX870" fmla="*/ 1347594 w 4643306"/>
              <a:gd name="connsiteY870" fmla="*/ 2818462 h 3350260"/>
              <a:gd name="connsiteX871" fmla="*/ 1349831 w 4643306"/>
              <a:gd name="connsiteY871" fmla="*/ 2814247 h 3350260"/>
              <a:gd name="connsiteX872" fmla="*/ 4215798 w 4643306"/>
              <a:gd name="connsiteY872" fmla="*/ 2810734 h 3350260"/>
              <a:gd name="connsiteX873" fmla="*/ 4181493 w 4643306"/>
              <a:gd name="connsiteY873" fmla="*/ 2833214 h 3350260"/>
              <a:gd name="connsiteX874" fmla="*/ 4134510 w 4643306"/>
              <a:gd name="connsiteY874" fmla="*/ 2831107 h 3350260"/>
              <a:gd name="connsiteX875" fmla="*/ 4132273 w 4643306"/>
              <a:gd name="connsiteY875" fmla="*/ 2816354 h 3350260"/>
              <a:gd name="connsiteX876" fmla="*/ 4215798 w 4643306"/>
              <a:gd name="connsiteY876" fmla="*/ 2810734 h 3350260"/>
              <a:gd name="connsiteX877" fmla="*/ 4084544 w 4643306"/>
              <a:gd name="connsiteY877" fmla="*/ 2810734 h 3350260"/>
              <a:gd name="connsiteX878" fmla="*/ 4098713 w 4643306"/>
              <a:gd name="connsiteY878" fmla="*/ 2817759 h 3350260"/>
              <a:gd name="connsiteX879" fmla="*/ 4096476 w 4643306"/>
              <a:gd name="connsiteY879" fmla="*/ 2821974 h 3350260"/>
              <a:gd name="connsiteX880" fmla="*/ 4082306 w 4643306"/>
              <a:gd name="connsiteY880" fmla="*/ 2814949 h 3350260"/>
              <a:gd name="connsiteX881" fmla="*/ 4084544 w 4643306"/>
              <a:gd name="connsiteY881" fmla="*/ 2810734 h 3350260"/>
              <a:gd name="connsiteX882" fmla="*/ 1263323 w 4643306"/>
              <a:gd name="connsiteY882" fmla="*/ 2810032 h 3350260"/>
              <a:gd name="connsiteX883" fmla="*/ 1281221 w 4643306"/>
              <a:gd name="connsiteY883" fmla="*/ 2853587 h 3350260"/>
              <a:gd name="connsiteX884" fmla="*/ 1249153 w 4643306"/>
              <a:gd name="connsiteY884" fmla="*/ 2847264 h 3350260"/>
              <a:gd name="connsiteX885" fmla="*/ 1263323 w 4643306"/>
              <a:gd name="connsiteY885" fmla="*/ 2810032 h 3350260"/>
              <a:gd name="connsiteX886" fmla="*/ 3946578 w 4643306"/>
              <a:gd name="connsiteY886" fmla="*/ 2806519 h 3350260"/>
              <a:gd name="connsiteX887" fmla="*/ 3986849 w 4643306"/>
              <a:gd name="connsiteY887" fmla="*/ 2826189 h 3350260"/>
              <a:gd name="connsiteX888" fmla="*/ 3987595 w 4643306"/>
              <a:gd name="connsiteY888" fmla="*/ 2831107 h 3350260"/>
              <a:gd name="connsiteX889" fmla="*/ 3990499 w 4643306"/>
              <a:gd name="connsiteY889" fmla="*/ 2836506 h 3350260"/>
              <a:gd name="connsiteX890" fmla="*/ 3992500 w 4643306"/>
              <a:gd name="connsiteY890" fmla="*/ 2842160 h 3350260"/>
              <a:gd name="connsiteX891" fmla="*/ 3994174 w 4643306"/>
              <a:gd name="connsiteY891" fmla="*/ 2843335 h 3350260"/>
              <a:gd name="connsiteX892" fmla="*/ 3994493 w 4643306"/>
              <a:gd name="connsiteY892" fmla="*/ 2843928 h 3350260"/>
              <a:gd name="connsiteX893" fmla="*/ 3997759 w 4643306"/>
              <a:gd name="connsiteY893" fmla="*/ 2845851 h 3350260"/>
              <a:gd name="connsiteX894" fmla="*/ 4004654 w 4643306"/>
              <a:gd name="connsiteY894" fmla="*/ 2850689 h 3350260"/>
              <a:gd name="connsiteX895" fmla="*/ 4033086 w 4643306"/>
              <a:gd name="connsiteY895" fmla="*/ 2862017 h 3350260"/>
              <a:gd name="connsiteX896" fmla="*/ 4042035 w 4643306"/>
              <a:gd name="connsiteY896" fmla="*/ 2852885 h 3350260"/>
              <a:gd name="connsiteX897" fmla="*/ 4039052 w 4643306"/>
              <a:gd name="connsiteY897" fmla="*/ 2855695 h 3350260"/>
              <a:gd name="connsiteX898" fmla="*/ 4033086 w 4643306"/>
              <a:gd name="connsiteY898" fmla="*/ 2861315 h 3350260"/>
              <a:gd name="connsiteX899" fmla="*/ 4006425 w 4643306"/>
              <a:gd name="connsiteY899" fmla="*/ 2850953 h 3350260"/>
              <a:gd name="connsiteX900" fmla="*/ 3997759 w 4643306"/>
              <a:gd name="connsiteY900" fmla="*/ 2845851 h 3350260"/>
              <a:gd name="connsiteX901" fmla="*/ 3994174 w 4643306"/>
              <a:gd name="connsiteY901" fmla="*/ 2843335 h 3350260"/>
              <a:gd name="connsiteX902" fmla="*/ 3990499 w 4643306"/>
              <a:gd name="connsiteY902" fmla="*/ 2836506 h 3350260"/>
              <a:gd name="connsiteX903" fmla="*/ 3986849 w 4643306"/>
              <a:gd name="connsiteY903" fmla="*/ 2826189 h 3350260"/>
              <a:gd name="connsiteX904" fmla="*/ 3989086 w 4643306"/>
              <a:gd name="connsiteY904" fmla="*/ 2824784 h 3350260"/>
              <a:gd name="connsiteX905" fmla="*/ 3999527 w 4643306"/>
              <a:gd name="connsiteY905" fmla="*/ 2817759 h 3350260"/>
              <a:gd name="connsiteX906" fmla="*/ 4168815 w 4643306"/>
              <a:gd name="connsiteY906" fmla="*/ 2876067 h 3350260"/>
              <a:gd name="connsiteX907" fmla="*/ 4353018 w 4643306"/>
              <a:gd name="connsiteY907" fmla="*/ 2916110 h 3350260"/>
              <a:gd name="connsiteX908" fmla="*/ 4416408 w 4643306"/>
              <a:gd name="connsiteY908" fmla="*/ 2928755 h 3350260"/>
              <a:gd name="connsiteX909" fmla="*/ 4483527 w 4643306"/>
              <a:gd name="connsiteY909" fmla="*/ 2959666 h 3350260"/>
              <a:gd name="connsiteX910" fmla="*/ 4476069 w 4643306"/>
              <a:gd name="connsiteY910" fmla="*/ 2928053 h 3350260"/>
              <a:gd name="connsiteX911" fmla="*/ 4540205 w 4643306"/>
              <a:gd name="connsiteY911" fmla="*/ 2957558 h 3350260"/>
              <a:gd name="connsiteX912" fmla="*/ 4485019 w 4643306"/>
              <a:gd name="connsiteY912" fmla="*/ 2956856 h 3350260"/>
              <a:gd name="connsiteX913" fmla="*/ 4571527 w 4643306"/>
              <a:gd name="connsiteY913" fmla="*/ 3002519 h 3350260"/>
              <a:gd name="connsiteX914" fmla="*/ 4585697 w 4643306"/>
              <a:gd name="connsiteY914" fmla="*/ 3041859 h 3350260"/>
              <a:gd name="connsiteX915" fmla="*/ 4643120 w 4643306"/>
              <a:gd name="connsiteY915" fmla="*/ 3068554 h 3350260"/>
              <a:gd name="connsiteX916" fmla="*/ 4642374 w 4643306"/>
              <a:gd name="connsiteY916" fmla="*/ 3076282 h 3350260"/>
              <a:gd name="connsiteX917" fmla="*/ 4635663 w 4643306"/>
              <a:gd name="connsiteY917" fmla="*/ 3079092 h 3350260"/>
              <a:gd name="connsiteX918" fmla="*/ 4526035 w 4643306"/>
              <a:gd name="connsiteY918" fmla="*/ 3038347 h 3350260"/>
              <a:gd name="connsiteX919" fmla="*/ 4545425 w 4643306"/>
              <a:gd name="connsiteY919" fmla="*/ 3059422 h 3350260"/>
              <a:gd name="connsiteX920" fmla="*/ 4535730 w 4643306"/>
              <a:gd name="connsiteY920" fmla="*/ 3065744 h 3350260"/>
              <a:gd name="connsiteX921" fmla="*/ 4487256 w 4643306"/>
              <a:gd name="connsiteY921" fmla="*/ 3043264 h 3350260"/>
              <a:gd name="connsiteX922" fmla="*/ 4487140 w 4643306"/>
              <a:gd name="connsiteY922" fmla="*/ 3041403 h 3350260"/>
              <a:gd name="connsiteX923" fmla="*/ 4487256 w 4643306"/>
              <a:gd name="connsiteY923" fmla="*/ 3041157 h 3350260"/>
              <a:gd name="connsiteX924" fmla="*/ 4487121 w 4643306"/>
              <a:gd name="connsiteY924" fmla="*/ 3041114 h 3350260"/>
              <a:gd name="connsiteX925" fmla="*/ 4486195 w 4643306"/>
              <a:gd name="connsiteY925" fmla="*/ 3026284 h 3350260"/>
              <a:gd name="connsiteX926" fmla="*/ 4452951 w 4643306"/>
              <a:gd name="connsiteY926" fmla="*/ 3012354 h 3350260"/>
              <a:gd name="connsiteX927" fmla="*/ 4368679 w 4643306"/>
              <a:gd name="connsiteY927" fmla="*/ 3013759 h 3350260"/>
              <a:gd name="connsiteX928" fmla="*/ 4418646 w 4643306"/>
              <a:gd name="connsiteY928" fmla="*/ 3066447 h 3350260"/>
              <a:gd name="connsiteX929" fmla="*/ 4348544 w 4643306"/>
              <a:gd name="connsiteY929" fmla="*/ 3056612 h 3350260"/>
              <a:gd name="connsiteX930" fmla="*/ 4292612 w 4643306"/>
              <a:gd name="connsiteY930" fmla="*/ 3036239 h 3350260"/>
              <a:gd name="connsiteX931" fmla="*/ 4238171 w 4643306"/>
              <a:gd name="connsiteY931" fmla="*/ 3008841 h 3350260"/>
              <a:gd name="connsiteX932" fmla="*/ 4078578 w 4643306"/>
              <a:gd name="connsiteY932" fmla="*/ 2971608 h 3350260"/>
              <a:gd name="connsiteX933" fmla="*/ 4082306 w 4643306"/>
              <a:gd name="connsiteY933" fmla="*/ 2941401 h 3350260"/>
              <a:gd name="connsiteX934" fmla="*/ 4026374 w 4643306"/>
              <a:gd name="connsiteY934" fmla="*/ 2925945 h 3350260"/>
              <a:gd name="connsiteX935" fmla="*/ 3989086 w 4643306"/>
              <a:gd name="connsiteY935" fmla="*/ 2892225 h 3350260"/>
              <a:gd name="connsiteX936" fmla="*/ 3994306 w 4643306"/>
              <a:gd name="connsiteY936" fmla="*/ 2881687 h 3350260"/>
              <a:gd name="connsiteX937" fmla="*/ 3995798 w 4643306"/>
              <a:gd name="connsiteY937" fmla="*/ 2878877 h 3350260"/>
              <a:gd name="connsiteX938" fmla="*/ 3995052 w 4643306"/>
              <a:gd name="connsiteY938" fmla="*/ 2878175 h 3350260"/>
              <a:gd name="connsiteX939" fmla="*/ 3995052 w 4643306"/>
              <a:gd name="connsiteY939" fmla="*/ 2877472 h 3350260"/>
              <a:gd name="connsiteX940" fmla="*/ 3971933 w 4643306"/>
              <a:gd name="connsiteY940" fmla="*/ 2867637 h 3350260"/>
              <a:gd name="connsiteX941" fmla="*/ 3901086 w 4643306"/>
              <a:gd name="connsiteY941" fmla="*/ 2834619 h 3350260"/>
              <a:gd name="connsiteX942" fmla="*/ 3903323 w 4643306"/>
              <a:gd name="connsiteY942" fmla="*/ 2825487 h 3350260"/>
              <a:gd name="connsiteX943" fmla="*/ 3947323 w 4643306"/>
              <a:gd name="connsiteY943" fmla="*/ 2834619 h 3350260"/>
              <a:gd name="connsiteX944" fmla="*/ 3946578 w 4643306"/>
              <a:gd name="connsiteY944" fmla="*/ 2806519 h 3350260"/>
              <a:gd name="connsiteX945" fmla="*/ 1616814 w 4643306"/>
              <a:gd name="connsiteY945" fmla="*/ 2805817 h 3350260"/>
              <a:gd name="connsiteX946" fmla="*/ 1613085 w 4643306"/>
              <a:gd name="connsiteY946" fmla="*/ 2812842 h 3350260"/>
              <a:gd name="connsiteX947" fmla="*/ 1616814 w 4643306"/>
              <a:gd name="connsiteY947" fmla="*/ 2806519 h 3350260"/>
              <a:gd name="connsiteX948" fmla="*/ 1644407 w 4643306"/>
              <a:gd name="connsiteY948" fmla="*/ 2819867 h 3350260"/>
              <a:gd name="connsiteX949" fmla="*/ 1641424 w 4643306"/>
              <a:gd name="connsiteY949" fmla="*/ 2825487 h 3350260"/>
              <a:gd name="connsiteX950" fmla="*/ 1645153 w 4643306"/>
              <a:gd name="connsiteY950" fmla="*/ 2819164 h 3350260"/>
              <a:gd name="connsiteX951" fmla="*/ 1616814 w 4643306"/>
              <a:gd name="connsiteY951" fmla="*/ 2805817 h 3350260"/>
              <a:gd name="connsiteX952" fmla="*/ 1742848 w 4643306"/>
              <a:gd name="connsiteY952" fmla="*/ 2799494 h 3350260"/>
              <a:gd name="connsiteX953" fmla="*/ 1784611 w 4643306"/>
              <a:gd name="connsiteY953" fmla="*/ 2819867 h 3350260"/>
              <a:gd name="connsiteX954" fmla="*/ 1781628 w 4643306"/>
              <a:gd name="connsiteY954" fmla="*/ 2825487 h 3350260"/>
              <a:gd name="connsiteX955" fmla="*/ 1785357 w 4643306"/>
              <a:gd name="connsiteY955" fmla="*/ 2819164 h 3350260"/>
              <a:gd name="connsiteX956" fmla="*/ 1742848 w 4643306"/>
              <a:gd name="connsiteY956" fmla="*/ 2799494 h 3350260"/>
              <a:gd name="connsiteX957" fmla="*/ 4235188 w 4643306"/>
              <a:gd name="connsiteY957" fmla="*/ 2795981 h 3350260"/>
              <a:gd name="connsiteX958" fmla="*/ 4272476 w 4643306"/>
              <a:gd name="connsiteY958" fmla="*/ 2813544 h 3350260"/>
              <a:gd name="connsiteX959" fmla="*/ 4269493 w 4643306"/>
              <a:gd name="connsiteY959" fmla="*/ 2820569 h 3350260"/>
              <a:gd name="connsiteX960" fmla="*/ 4229968 w 4643306"/>
              <a:gd name="connsiteY960" fmla="*/ 2807924 h 3350260"/>
              <a:gd name="connsiteX961" fmla="*/ 4235188 w 4643306"/>
              <a:gd name="connsiteY961" fmla="*/ 2795981 h 3350260"/>
              <a:gd name="connsiteX962" fmla="*/ 1684679 w 4643306"/>
              <a:gd name="connsiteY962" fmla="*/ 2789659 h 3350260"/>
              <a:gd name="connsiteX963" fmla="*/ 1667526 w 4643306"/>
              <a:gd name="connsiteY963" fmla="*/ 2793171 h 3350260"/>
              <a:gd name="connsiteX964" fmla="*/ 1660068 w 4643306"/>
              <a:gd name="connsiteY964" fmla="*/ 2791064 h 3350260"/>
              <a:gd name="connsiteX965" fmla="*/ 1660068 w 4643306"/>
              <a:gd name="connsiteY965" fmla="*/ 2791766 h 3350260"/>
              <a:gd name="connsiteX966" fmla="*/ 1666780 w 4643306"/>
              <a:gd name="connsiteY966" fmla="*/ 2793874 h 3350260"/>
              <a:gd name="connsiteX967" fmla="*/ 1667526 w 4643306"/>
              <a:gd name="connsiteY967" fmla="*/ 2793171 h 3350260"/>
              <a:gd name="connsiteX968" fmla="*/ 1668272 w 4643306"/>
              <a:gd name="connsiteY968" fmla="*/ 2793874 h 3350260"/>
              <a:gd name="connsiteX969" fmla="*/ 1672001 w 4643306"/>
              <a:gd name="connsiteY969" fmla="*/ 2792469 h 3350260"/>
              <a:gd name="connsiteX970" fmla="*/ 1684679 w 4643306"/>
              <a:gd name="connsiteY970" fmla="*/ 2790361 h 3350260"/>
              <a:gd name="connsiteX971" fmla="*/ 1702577 w 4643306"/>
              <a:gd name="connsiteY971" fmla="*/ 2794576 h 3350260"/>
              <a:gd name="connsiteX972" fmla="*/ 1707797 w 4643306"/>
              <a:gd name="connsiteY972" fmla="*/ 2796684 h 3350260"/>
              <a:gd name="connsiteX973" fmla="*/ 1707797 w 4643306"/>
              <a:gd name="connsiteY973" fmla="*/ 2795981 h 3350260"/>
              <a:gd name="connsiteX974" fmla="*/ 1684679 w 4643306"/>
              <a:gd name="connsiteY974" fmla="*/ 2789659 h 3350260"/>
              <a:gd name="connsiteX975" fmla="*/ 1196204 w 4643306"/>
              <a:gd name="connsiteY975" fmla="*/ 2786146 h 3350260"/>
              <a:gd name="connsiteX976" fmla="*/ 1200679 w 4643306"/>
              <a:gd name="connsiteY976" fmla="*/ 2788254 h 3350260"/>
              <a:gd name="connsiteX977" fmla="*/ 1193221 w 4643306"/>
              <a:gd name="connsiteY977" fmla="*/ 2801601 h 3350260"/>
              <a:gd name="connsiteX978" fmla="*/ 1188746 w 4643306"/>
              <a:gd name="connsiteY978" fmla="*/ 2799494 h 3350260"/>
              <a:gd name="connsiteX979" fmla="*/ 1196204 w 4643306"/>
              <a:gd name="connsiteY979" fmla="*/ 2786146 h 3350260"/>
              <a:gd name="connsiteX980" fmla="*/ 4203866 w 4643306"/>
              <a:gd name="connsiteY980" fmla="*/ 2784039 h 3350260"/>
              <a:gd name="connsiteX981" fmla="*/ 4218035 w 4643306"/>
              <a:gd name="connsiteY981" fmla="*/ 2791064 h 3350260"/>
              <a:gd name="connsiteX982" fmla="*/ 4215798 w 4643306"/>
              <a:gd name="connsiteY982" fmla="*/ 2795279 h 3350260"/>
              <a:gd name="connsiteX983" fmla="*/ 4201629 w 4643306"/>
              <a:gd name="connsiteY983" fmla="*/ 2788254 h 3350260"/>
              <a:gd name="connsiteX984" fmla="*/ 4203866 w 4643306"/>
              <a:gd name="connsiteY984" fmla="*/ 2784039 h 3350260"/>
              <a:gd name="connsiteX985" fmla="*/ 957560 w 4643306"/>
              <a:gd name="connsiteY985" fmla="*/ 2779824 h 3350260"/>
              <a:gd name="connsiteX986" fmla="*/ 979187 w 4643306"/>
              <a:gd name="connsiteY986" fmla="*/ 2829702 h 3350260"/>
              <a:gd name="connsiteX987" fmla="*/ 1058238 w 4643306"/>
              <a:gd name="connsiteY987" fmla="*/ 2857100 h 3350260"/>
              <a:gd name="connsiteX988" fmla="*/ 1057492 w 4643306"/>
              <a:gd name="connsiteY988" fmla="*/ 2869745 h 3350260"/>
              <a:gd name="connsiteX989" fmla="*/ 982916 w 4643306"/>
              <a:gd name="connsiteY989" fmla="*/ 2850075 h 3350260"/>
              <a:gd name="connsiteX990" fmla="*/ 973221 w 4643306"/>
              <a:gd name="connsiteY990" fmla="*/ 2830404 h 3350260"/>
              <a:gd name="connsiteX991" fmla="*/ 976950 w 4643306"/>
              <a:gd name="connsiteY991" fmla="*/ 2829702 h 3350260"/>
              <a:gd name="connsiteX992" fmla="*/ 929967 w 4643306"/>
              <a:gd name="connsiteY992" fmla="*/ 2807924 h 3350260"/>
              <a:gd name="connsiteX993" fmla="*/ 957560 w 4643306"/>
              <a:gd name="connsiteY993" fmla="*/ 2779824 h 3350260"/>
              <a:gd name="connsiteX994" fmla="*/ 1357289 w 4643306"/>
              <a:gd name="connsiteY994" fmla="*/ 2779121 h 3350260"/>
              <a:gd name="connsiteX995" fmla="*/ 1361763 w 4643306"/>
              <a:gd name="connsiteY995" fmla="*/ 2781229 h 3350260"/>
              <a:gd name="connsiteX996" fmla="*/ 1354306 w 4643306"/>
              <a:gd name="connsiteY996" fmla="*/ 2794576 h 3350260"/>
              <a:gd name="connsiteX997" fmla="*/ 1349831 w 4643306"/>
              <a:gd name="connsiteY997" fmla="*/ 2792469 h 3350260"/>
              <a:gd name="connsiteX998" fmla="*/ 1357289 w 4643306"/>
              <a:gd name="connsiteY998" fmla="*/ 2779121 h 3350260"/>
              <a:gd name="connsiteX999" fmla="*/ 1666034 w 4643306"/>
              <a:gd name="connsiteY999" fmla="*/ 2778419 h 3350260"/>
              <a:gd name="connsiteX1000" fmla="*/ 1655594 w 4643306"/>
              <a:gd name="connsiteY1000" fmla="*/ 2786849 h 3350260"/>
              <a:gd name="connsiteX1001" fmla="*/ 1656340 w 4643306"/>
              <a:gd name="connsiteY1001" fmla="*/ 2786849 h 3350260"/>
              <a:gd name="connsiteX1002" fmla="*/ 1660068 w 4643306"/>
              <a:gd name="connsiteY1002" fmla="*/ 2783336 h 3350260"/>
              <a:gd name="connsiteX1003" fmla="*/ 1663051 w 4643306"/>
              <a:gd name="connsiteY1003" fmla="*/ 2781229 h 3350260"/>
              <a:gd name="connsiteX1004" fmla="*/ 1665289 w 4643306"/>
              <a:gd name="connsiteY1004" fmla="*/ 2779121 h 3350260"/>
              <a:gd name="connsiteX1005" fmla="*/ 4297832 w 4643306"/>
              <a:gd name="connsiteY1005" fmla="*/ 2776311 h 3350260"/>
              <a:gd name="connsiteX1006" fmla="*/ 4350781 w 4643306"/>
              <a:gd name="connsiteY1006" fmla="*/ 2796684 h 3350260"/>
              <a:gd name="connsiteX1007" fmla="*/ 4345561 w 4643306"/>
              <a:gd name="connsiteY1007" fmla="*/ 2808627 h 3350260"/>
              <a:gd name="connsiteX1008" fmla="*/ 4294103 w 4643306"/>
              <a:gd name="connsiteY1008" fmla="*/ 2784741 h 3350260"/>
              <a:gd name="connsiteX1009" fmla="*/ 4297832 w 4643306"/>
              <a:gd name="connsiteY1009" fmla="*/ 2776311 h 3350260"/>
              <a:gd name="connsiteX1010" fmla="*/ 1307323 w 4643306"/>
              <a:gd name="connsiteY1010" fmla="*/ 2772096 h 3350260"/>
              <a:gd name="connsiteX1011" fmla="*/ 1300611 w 4643306"/>
              <a:gd name="connsiteY1011" fmla="*/ 2785444 h 3350260"/>
              <a:gd name="connsiteX1012" fmla="*/ 1308068 w 4643306"/>
              <a:gd name="connsiteY1012" fmla="*/ 2772799 h 3350260"/>
              <a:gd name="connsiteX1013" fmla="*/ 1311797 w 4643306"/>
              <a:gd name="connsiteY1013" fmla="*/ 2774906 h 3350260"/>
              <a:gd name="connsiteX1014" fmla="*/ 1312543 w 4643306"/>
              <a:gd name="connsiteY1014" fmla="*/ 2774204 h 3350260"/>
              <a:gd name="connsiteX1015" fmla="*/ 1307323 w 4643306"/>
              <a:gd name="connsiteY1015" fmla="*/ 2772096 h 3350260"/>
              <a:gd name="connsiteX1016" fmla="*/ 4175527 w 4643306"/>
              <a:gd name="connsiteY1016" fmla="*/ 2770691 h 3350260"/>
              <a:gd name="connsiteX1017" fmla="*/ 4189696 w 4643306"/>
              <a:gd name="connsiteY1017" fmla="*/ 2777716 h 3350260"/>
              <a:gd name="connsiteX1018" fmla="*/ 4187459 w 4643306"/>
              <a:gd name="connsiteY1018" fmla="*/ 2781931 h 3350260"/>
              <a:gd name="connsiteX1019" fmla="*/ 4173289 w 4643306"/>
              <a:gd name="connsiteY1019" fmla="*/ 2774906 h 3350260"/>
              <a:gd name="connsiteX1020" fmla="*/ 4175527 w 4643306"/>
              <a:gd name="connsiteY1020" fmla="*/ 2770691 h 3350260"/>
              <a:gd name="connsiteX1021" fmla="*/ 1034373 w 4643306"/>
              <a:gd name="connsiteY1021" fmla="*/ 2760154 h 3350260"/>
              <a:gd name="connsiteX1022" fmla="*/ 1038848 w 4643306"/>
              <a:gd name="connsiteY1022" fmla="*/ 2762261 h 3350260"/>
              <a:gd name="connsiteX1023" fmla="*/ 1031390 w 4643306"/>
              <a:gd name="connsiteY1023" fmla="*/ 2775609 h 3350260"/>
              <a:gd name="connsiteX1024" fmla="*/ 1026916 w 4643306"/>
              <a:gd name="connsiteY1024" fmla="*/ 2773501 h 3350260"/>
              <a:gd name="connsiteX1025" fmla="*/ 1034373 w 4643306"/>
              <a:gd name="connsiteY1025" fmla="*/ 2760154 h 3350260"/>
              <a:gd name="connsiteX1026" fmla="*/ 1217831 w 4643306"/>
              <a:gd name="connsiteY1026" fmla="*/ 2747508 h 3350260"/>
              <a:gd name="connsiteX1027" fmla="*/ 1211119 w 4643306"/>
              <a:gd name="connsiteY1027" fmla="*/ 2749616 h 3350260"/>
              <a:gd name="connsiteX1028" fmla="*/ 1211119 w 4643306"/>
              <a:gd name="connsiteY1028" fmla="*/ 2750318 h 3350260"/>
              <a:gd name="connsiteX1029" fmla="*/ 1217085 w 4643306"/>
              <a:gd name="connsiteY1029" fmla="*/ 2748211 h 3350260"/>
              <a:gd name="connsiteX1030" fmla="*/ 1220814 w 4643306"/>
              <a:gd name="connsiteY1030" fmla="*/ 2762964 h 3350260"/>
              <a:gd name="connsiteX1031" fmla="*/ 1221560 w 4643306"/>
              <a:gd name="connsiteY1031" fmla="*/ 2762964 h 3350260"/>
              <a:gd name="connsiteX1032" fmla="*/ 1217831 w 4643306"/>
              <a:gd name="connsiteY1032" fmla="*/ 2747508 h 3350260"/>
              <a:gd name="connsiteX1033" fmla="*/ 4084544 w 4643306"/>
              <a:gd name="connsiteY1033" fmla="*/ 2744698 h 3350260"/>
              <a:gd name="connsiteX1034" fmla="*/ 4098713 w 4643306"/>
              <a:gd name="connsiteY1034" fmla="*/ 2751723 h 3350260"/>
              <a:gd name="connsiteX1035" fmla="*/ 4096476 w 4643306"/>
              <a:gd name="connsiteY1035" fmla="*/ 2755938 h 3350260"/>
              <a:gd name="connsiteX1036" fmla="*/ 4082306 w 4643306"/>
              <a:gd name="connsiteY1036" fmla="*/ 2748913 h 3350260"/>
              <a:gd name="connsiteX1037" fmla="*/ 4084544 w 4643306"/>
              <a:gd name="connsiteY1037" fmla="*/ 2744698 h 3350260"/>
              <a:gd name="connsiteX1038" fmla="*/ 1191729 w 4643306"/>
              <a:gd name="connsiteY1038" fmla="*/ 2735566 h 3350260"/>
              <a:gd name="connsiteX1039" fmla="*/ 1187254 w 4643306"/>
              <a:gd name="connsiteY1039" fmla="*/ 2737674 h 3350260"/>
              <a:gd name="connsiteX1040" fmla="*/ 1183526 w 4643306"/>
              <a:gd name="connsiteY1040" fmla="*/ 2739078 h 3350260"/>
              <a:gd name="connsiteX1041" fmla="*/ 1184272 w 4643306"/>
              <a:gd name="connsiteY1041" fmla="*/ 2739078 h 3350260"/>
              <a:gd name="connsiteX1042" fmla="*/ 1187254 w 4643306"/>
              <a:gd name="connsiteY1042" fmla="*/ 2737674 h 3350260"/>
              <a:gd name="connsiteX1043" fmla="*/ 1190984 w 4643306"/>
              <a:gd name="connsiteY1043" fmla="*/ 2736268 h 3350260"/>
              <a:gd name="connsiteX1044" fmla="*/ 1193221 w 4643306"/>
              <a:gd name="connsiteY1044" fmla="*/ 2742591 h 3350260"/>
              <a:gd name="connsiteX1045" fmla="*/ 1193967 w 4643306"/>
              <a:gd name="connsiteY1045" fmla="*/ 2741888 h 3350260"/>
              <a:gd name="connsiteX1046" fmla="*/ 1191729 w 4643306"/>
              <a:gd name="connsiteY1046" fmla="*/ 2735566 h 3350260"/>
              <a:gd name="connsiteX1047" fmla="*/ 622712 w 4643306"/>
              <a:gd name="connsiteY1047" fmla="*/ 2735566 h 3350260"/>
              <a:gd name="connsiteX1048" fmla="*/ 676407 w 4643306"/>
              <a:gd name="connsiteY1048" fmla="*/ 2756641 h 3350260"/>
              <a:gd name="connsiteX1049" fmla="*/ 670441 w 4643306"/>
              <a:gd name="connsiteY1049" fmla="*/ 2767881 h 3350260"/>
              <a:gd name="connsiteX1050" fmla="*/ 618983 w 4643306"/>
              <a:gd name="connsiteY1050" fmla="*/ 2743996 h 3350260"/>
              <a:gd name="connsiteX1051" fmla="*/ 622712 w 4643306"/>
              <a:gd name="connsiteY1051" fmla="*/ 2735566 h 3350260"/>
              <a:gd name="connsiteX1052" fmla="*/ 1022441 w 4643306"/>
              <a:gd name="connsiteY1052" fmla="*/ 2722921 h 3350260"/>
              <a:gd name="connsiteX1053" fmla="*/ 1024678 w 4643306"/>
              <a:gd name="connsiteY1053" fmla="*/ 2729243 h 3350260"/>
              <a:gd name="connsiteX1054" fmla="*/ 1008272 w 4643306"/>
              <a:gd name="connsiteY1054" fmla="*/ 2732756 h 3350260"/>
              <a:gd name="connsiteX1055" fmla="*/ 993356 w 4643306"/>
              <a:gd name="connsiteY1055" fmla="*/ 2739078 h 3350260"/>
              <a:gd name="connsiteX1056" fmla="*/ 991119 w 4643306"/>
              <a:gd name="connsiteY1056" fmla="*/ 2732756 h 3350260"/>
              <a:gd name="connsiteX1057" fmla="*/ 1007526 w 4643306"/>
              <a:gd name="connsiteY1057" fmla="*/ 2729243 h 3350260"/>
              <a:gd name="connsiteX1058" fmla="*/ 1022441 w 4643306"/>
              <a:gd name="connsiteY1058" fmla="*/ 2722921 h 3350260"/>
              <a:gd name="connsiteX1059" fmla="*/ 662983 w 4643306"/>
              <a:gd name="connsiteY1059" fmla="*/ 2722218 h 3350260"/>
              <a:gd name="connsiteX1060" fmla="*/ 690577 w 4643306"/>
              <a:gd name="connsiteY1060" fmla="*/ 2735566 h 3350260"/>
              <a:gd name="connsiteX1061" fmla="*/ 686848 w 4643306"/>
              <a:gd name="connsiteY1061" fmla="*/ 2741888 h 3350260"/>
              <a:gd name="connsiteX1062" fmla="*/ 659255 w 4643306"/>
              <a:gd name="connsiteY1062" fmla="*/ 2728541 h 3350260"/>
              <a:gd name="connsiteX1063" fmla="*/ 662983 w 4643306"/>
              <a:gd name="connsiteY1063" fmla="*/ 2722218 h 3350260"/>
              <a:gd name="connsiteX1064" fmla="*/ 3482713 w 4643306"/>
              <a:gd name="connsiteY1064" fmla="*/ 2718706 h 3350260"/>
              <a:gd name="connsiteX1065" fmla="*/ 3466306 w 4643306"/>
              <a:gd name="connsiteY1065" fmla="*/ 2722218 h 3350260"/>
              <a:gd name="connsiteX1066" fmla="*/ 3468544 w 4643306"/>
              <a:gd name="connsiteY1066" fmla="*/ 2728541 h 3350260"/>
              <a:gd name="connsiteX1067" fmla="*/ 3469289 w 4643306"/>
              <a:gd name="connsiteY1067" fmla="*/ 2728541 h 3350260"/>
              <a:gd name="connsiteX1068" fmla="*/ 3467052 w 4643306"/>
              <a:gd name="connsiteY1068" fmla="*/ 2722921 h 3350260"/>
              <a:gd name="connsiteX1069" fmla="*/ 3483459 w 4643306"/>
              <a:gd name="connsiteY1069" fmla="*/ 2719408 h 3350260"/>
              <a:gd name="connsiteX1070" fmla="*/ 3671391 w 4643306"/>
              <a:gd name="connsiteY1070" fmla="*/ 2709573 h 3350260"/>
              <a:gd name="connsiteX1071" fmla="*/ 3675866 w 4643306"/>
              <a:gd name="connsiteY1071" fmla="*/ 2711680 h 3350260"/>
              <a:gd name="connsiteX1072" fmla="*/ 3668408 w 4643306"/>
              <a:gd name="connsiteY1072" fmla="*/ 2725028 h 3350260"/>
              <a:gd name="connsiteX1073" fmla="*/ 3663933 w 4643306"/>
              <a:gd name="connsiteY1073" fmla="*/ 2722921 h 3350260"/>
              <a:gd name="connsiteX1074" fmla="*/ 3671391 w 4643306"/>
              <a:gd name="connsiteY1074" fmla="*/ 2709573 h 3350260"/>
              <a:gd name="connsiteX1075" fmla="*/ 3904815 w 4643306"/>
              <a:gd name="connsiteY1075" fmla="*/ 2706060 h 3350260"/>
              <a:gd name="connsiteX1076" fmla="*/ 3907052 w 4643306"/>
              <a:gd name="connsiteY1076" fmla="*/ 2712383 h 3350260"/>
              <a:gd name="connsiteX1077" fmla="*/ 3891391 w 4643306"/>
              <a:gd name="connsiteY1077" fmla="*/ 2715896 h 3350260"/>
              <a:gd name="connsiteX1078" fmla="*/ 3875730 w 4643306"/>
              <a:gd name="connsiteY1078" fmla="*/ 2722218 h 3350260"/>
              <a:gd name="connsiteX1079" fmla="*/ 3873493 w 4643306"/>
              <a:gd name="connsiteY1079" fmla="*/ 2715896 h 3350260"/>
              <a:gd name="connsiteX1080" fmla="*/ 3889900 w 4643306"/>
              <a:gd name="connsiteY1080" fmla="*/ 2712383 h 3350260"/>
              <a:gd name="connsiteX1081" fmla="*/ 3904815 w 4643306"/>
              <a:gd name="connsiteY1081" fmla="*/ 2706060 h 3350260"/>
              <a:gd name="connsiteX1082" fmla="*/ 621221 w 4643306"/>
              <a:gd name="connsiteY1082" fmla="*/ 2701845 h 3350260"/>
              <a:gd name="connsiteX1083" fmla="*/ 648814 w 4643306"/>
              <a:gd name="connsiteY1083" fmla="*/ 2715193 h 3350260"/>
              <a:gd name="connsiteX1084" fmla="*/ 645085 w 4643306"/>
              <a:gd name="connsiteY1084" fmla="*/ 2721516 h 3350260"/>
              <a:gd name="connsiteX1085" fmla="*/ 617492 w 4643306"/>
              <a:gd name="connsiteY1085" fmla="*/ 2708168 h 3350260"/>
              <a:gd name="connsiteX1086" fmla="*/ 621221 w 4643306"/>
              <a:gd name="connsiteY1086" fmla="*/ 2701845 h 3350260"/>
              <a:gd name="connsiteX1087" fmla="*/ 1343865 w 4643306"/>
              <a:gd name="connsiteY1087" fmla="*/ 2696225 h 3350260"/>
              <a:gd name="connsiteX1088" fmla="*/ 1369967 w 4643306"/>
              <a:gd name="connsiteY1088" fmla="*/ 2702548 h 3350260"/>
              <a:gd name="connsiteX1089" fmla="*/ 1369967 w 4643306"/>
              <a:gd name="connsiteY1089" fmla="*/ 2701845 h 3350260"/>
              <a:gd name="connsiteX1090" fmla="*/ 1343865 w 4643306"/>
              <a:gd name="connsiteY1090" fmla="*/ 2696225 h 3350260"/>
              <a:gd name="connsiteX1091" fmla="*/ 1183526 w 4643306"/>
              <a:gd name="connsiteY1091" fmla="*/ 2695523 h 3350260"/>
              <a:gd name="connsiteX1092" fmla="*/ 1167119 w 4643306"/>
              <a:gd name="connsiteY1092" fmla="*/ 2699738 h 3350260"/>
              <a:gd name="connsiteX1093" fmla="*/ 1182780 w 4643306"/>
              <a:gd name="connsiteY1093" fmla="*/ 2696225 h 3350260"/>
              <a:gd name="connsiteX1094" fmla="*/ 1183526 w 4643306"/>
              <a:gd name="connsiteY1094" fmla="*/ 2699035 h 3350260"/>
              <a:gd name="connsiteX1095" fmla="*/ 1179796 w 4643306"/>
              <a:gd name="connsiteY1095" fmla="*/ 2701143 h 3350260"/>
              <a:gd name="connsiteX1096" fmla="*/ 1173831 w 4643306"/>
              <a:gd name="connsiteY1096" fmla="*/ 2703953 h 3350260"/>
              <a:gd name="connsiteX1097" fmla="*/ 1169356 w 4643306"/>
              <a:gd name="connsiteY1097" fmla="*/ 2705358 h 3350260"/>
              <a:gd name="connsiteX1098" fmla="*/ 1169356 w 4643306"/>
              <a:gd name="connsiteY1098" fmla="*/ 2706060 h 3350260"/>
              <a:gd name="connsiteX1099" fmla="*/ 1173831 w 4643306"/>
              <a:gd name="connsiteY1099" fmla="*/ 2703953 h 3350260"/>
              <a:gd name="connsiteX1100" fmla="*/ 1176068 w 4643306"/>
              <a:gd name="connsiteY1100" fmla="*/ 2703250 h 3350260"/>
              <a:gd name="connsiteX1101" fmla="*/ 1179796 w 4643306"/>
              <a:gd name="connsiteY1101" fmla="*/ 2701143 h 3350260"/>
              <a:gd name="connsiteX1102" fmla="*/ 1181289 w 4643306"/>
              <a:gd name="connsiteY1102" fmla="*/ 2700440 h 3350260"/>
              <a:gd name="connsiteX1103" fmla="*/ 1183526 w 4643306"/>
              <a:gd name="connsiteY1103" fmla="*/ 2699035 h 3350260"/>
              <a:gd name="connsiteX1104" fmla="*/ 1184272 w 4643306"/>
              <a:gd name="connsiteY1104" fmla="*/ 2696928 h 3350260"/>
              <a:gd name="connsiteX1105" fmla="*/ 838238 w 4643306"/>
              <a:gd name="connsiteY1105" fmla="*/ 2688498 h 3350260"/>
              <a:gd name="connsiteX1106" fmla="*/ 880000 w 4643306"/>
              <a:gd name="connsiteY1106" fmla="*/ 2708870 h 3350260"/>
              <a:gd name="connsiteX1107" fmla="*/ 876272 w 4643306"/>
              <a:gd name="connsiteY1107" fmla="*/ 2715193 h 3350260"/>
              <a:gd name="connsiteX1108" fmla="*/ 834509 w 4643306"/>
              <a:gd name="connsiteY1108" fmla="*/ 2695523 h 3350260"/>
              <a:gd name="connsiteX1109" fmla="*/ 838238 w 4643306"/>
              <a:gd name="connsiteY1109" fmla="*/ 2688498 h 3350260"/>
              <a:gd name="connsiteX1110" fmla="*/ 4238171 w 4643306"/>
              <a:gd name="connsiteY1110" fmla="*/ 2682878 h 3350260"/>
              <a:gd name="connsiteX1111" fmla="*/ 4260544 w 4643306"/>
              <a:gd name="connsiteY1111" fmla="*/ 2693415 h 3350260"/>
              <a:gd name="connsiteX1112" fmla="*/ 4226239 w 4643306"/>
              <a:gd name="connsiteY1112" fmla="*/ 2719408 h 3350260"/>
              <a:gd name="connsiteX1113" fmla="*/ 4238171 w 4643306"/>
              <a:gd name="connsiteY1113" fmla="*/ 2682878 h 3350260"/>
              <a:gd name="connsiteX1114" fmla="*/ 508610 w 4643306"/>
              <a:gd name="connsiteY1114" fmla="*/ 2682878 h 3350260"/>
              <a:gd name="connsiteX1115" fmla="*/ 550373 w 4643306"/>
              <a:gd name="connsiteY1115" fmla="*/ 2703250 h 3350260"/>
              <a:gd name="connsiteX1116" fmla="*/ 546644 w 4643306"/>
              <a:gd name="connsiteY1116" fmla="*/ 2709573 h 3350260"/>
              <a:gd name="connsiteX1117" fmla="*/ 504882 w 4643306"/>
              <a:gd name="connsiteY1117" fmla="*/ 2689200 h 3350260"/>
              <a:gd name="connsiteX1118" fmla="*/ 508610 w 4643306"/>
              <a:gd name="connsiteY1118" fmla="*/ 2682878 h 3350260"/>
              <a:gd name="connsiteX1119" fmla="*/ 1041831 w 4643306"/>
              <a:gd name="connsiteY1119" fmla="*/ 2670233 h 3350260"/>
              <a:gd name="connsiteX1120" fmla="*/ 1067655 w 4643306"/>
              <a:gd name="connsiteY1120" fmla="*/ 2676488 h 3350260"/>
              <a:gd name="connsiteX1121" fmla="*/ 1062712 w 4643306"/>
              <a:gd name="connsiteY1121" fmla="*/ 2687795 h 3350260"/>
              <a:gd name="connsiteX1122" fmla="*/ 1067933 w 4643306"/>
              <a:gd name="connsiteY1122" fmla="*/ 2676555 h 3350260"/>
              <a:gd name="connsiteX1123" fmla="*/ 1067655 w 4643306"/>
              <a:gd name="connsiteY1123" fmla="*/ 2676488 h 3350260"/>
              <a:gd name="connsiteX1124" fmla="*/ 1067933 w 4643306"/>
              <a:gd name="connsiteY1124" fmla="*/ 2675853 h 3350260"/>
              <a:gd name="connsiteX1125" fmla="*/ 1041831 w 4643306"/>
              <a:gd name="connsiteY1125" fmla="*/ 2670233 h 3350260"/>
              <a:gd name="connsiteX1126" fmla="*/ 851661 w 4643306"/>
              <a:gd name="connsiteY1126" fmla="*/ 2663207 h 3350260"/>
              <a:gd name="connsiteX1127" fmla="*/ 865831 w 4643306"/>
              <a:gd name="connsiteY1127" fmla="*/ 2670233 h 3350260"/>
              <a:gd name="connsiteX1128" fmla="*/ 863594 w 4643306"/>
              <a:gd name="connsiteY1128" fmla="*/ 2674448 h 3350260"/>
              <a:gd name="connsiteX1129" fmla="*/ 849424 w 4643306"/>
              <a:gd name="connsiteY1129" fmla="*/ 2667422 h 3350260"/>
              <a:gd name="connsiteX1130" fmla="*/ 851661 w 4643306"/>
              <a:gd name="connsiteY1130" fmla="*/ 2663207 h 3350260"/>
              <a:gd name="connsiteX1131" fmla="*/ 704746 w 4643306"/>
              <a:gd name="connsiteY1131" fmla="*/ 2654777 h 3350260"/>
              <a:gd name="connsiteX1132" fmla="*/ 709221 w 4643306"/>
              <a:gd name="connsiteY1132" fmla="*/ 2656885 h 3350260"/>
              <a:gd name="connsiteX1133" fmla="*/ 701763 w 4643306"/>
              <a:gd name="connsiteY1133" fmla="*/ 2670233 h 3350260"/>
              <a:gd name="connsiteX1134" fmla="*/ 697288 w 4643306"/>
              <a:gd name="connsiteY1134" fmla="*/ 2668125 h 3350260"/>
              <a:gd name="connsiteX1135" fmla="*/ 704746 w 4643306"/>
              <a:gd name="connsiteY1135" fmla="*/ 2654777 h 3350260"/>
              <a:gd name="connsiteX1136" fmla="*/ 3804883 w 4643306"/>
              <a:gd name="connsiteY1136" fmla="*/ 2644942 h 3350260"/>
              <a:gd name="connsiteX1137" fmla="*/ 3860815 w 4643306"/>
              <a:gd name="connsiteY1137" fmla="*/ 2671638 h 3350260"/>
              <a:gd name="connsiteX1138" fmla="*/ 3857086 w 4643306"/>
              <a:gd name="connsiteY1138" fmla="*/ 2677960 h 3350260"/>
              <a:gd name="connsiteX1139" fmla="*/ 3801154 w 4643306"/>
              <a:gd name="connsiteY1139" fmla="*/ 2651265 h 3350260"/>
              <a:gd name="connsiteX1140" fmla="*/ 3804883 w 4643306"/>
              <a:gd name="connsiteY1140" fmla="*/ 2644942 h 3350260"/>
              <a:gd name="connsiteX1141" fmla="*/ 1061967 w 4643306"/>
              <a:gd name="connsiteY1141" fmla="*/ 2630190 h 3350260"/>
              <a:gd name="connsiteX1142" fmla="*/ 1064204 w 4643306"/>
              <a:gd name="connsiteY1142" fmla="*/ 2631595 h 3350260"/>
              <a:gd name="connsiteX1143" fmla="*/ 1085831 w 4643306"/>
              <a:gd name="connsiteY1143" fmla="*/ 2636512 h 3350260"/>
              <a:gd name="connsiteX1144" fmla="*/ 1159662 w 4643306"/>
              <a:gd name="connsiteY1144" fmla="*/ 2654777 h 3350260"/>
              <a:gd name="connsiteX1145" fmla="*/ 1259594 w 4643306"/>
              <a:gd name="connsiteY1145" fmla="*/ 2690605 h 3350260"/>
              <a:gd name="connsiteX1146" fmla="*/ 1263323 w 4643306"/>
              <a:gd name="connsiteY1146" fmla="*/ 2703250 h 3350260"/>
              <a:gd name="connsiteX1147" fmla="*/ 1265560 w 4643306"/>
              <a:gd name="connsiteY1147" fmla="*/ 2709573 h 3350260"/>
              <a:gd name="connsiteX1148" fmla="*/ 1267051 w 4643306"/>
              <a:gd name="connsiteY1148" fmla="*/ 2709573 h 3350260"/>
              <a:gd name="connsiteX1149" fmla="*/ 1260339 w 4643306"/>
              <a:gd name="connsiteY1149" fmla="*/ 2689903 h 3350260"/>
              <a:gd name="connsiteX1150" fmla="*/ 1160407 w 4643306"/>
              <a:gd name="connsiteY1150" fmla="*/ 2654075 h 3350260"/>
              <a:gd name="connsiteX1151" fmla="*/ 1061967 w 4643306"/>
              <a:gd name="connsiteY1151" fmla="*/ 2630190 h 3350260"/>
              <a:gd name="connsiteX1152" fmla="*/ 3981628 w 4643306"/>
              <a:gd name="connsiteY1152" fmla="*/ 2626677 h 3350260"/>
              <a:gd name="connsiteX1153" fmla="*/ 3983866 w 4643306"/>
              <a:gd name="connsiteY1153" fmla="*/ 2633000 h 3350260"/>
              <a:gd name="connsiteX1154" fmla="*/ 3967459 w 4643306"/>
              <a:gd name="connsiteY1154" fmla="*/ 2636512 h 3350260"/>
              <a:gd name="connsiteX1155" fmla="*/ 3966713 w 4643306"/>
              <a:gd name="connsiteY1155" fmla="*/ 2634405 h 3350260"/>
              <a:gd name="connsiteX1156" fmla="*/ 3965967 w 4643306"/>
              <a:gd name="connsiteY1156" fmla="*/ 2633000 h 3350260"/>
              <a:gd name="connsiteX1157" fmla="*/ 3981628 w 4643306"/>
              <a:gd name="connsiteY1157" fmla="*/ 2626677 h 3350260"/>
              <a:gd name="connsiteX1158" fmla="*/ 662238 w 4643306"/>
              <a:gd name="connsiteY1158" fmla="*/ 2623867 h 3350260"/>
              <a:gd name="connsiteX1159" fmla="*/ 676407 w 4643306"/>
              <a:gd name="connsiteY1159" fmla="*/ 2630892 h 3350260"/>
              <a:gd name="connsiteX1160" fmla="*/ 674170 w 4643306"/>
              <a:gd name="connsiteY1160" fmla="*/ 2635107 h 3350260"/>
              <a:gd name="connsiteX1161" fmla="*/ 660000 w 4643306"/>
              <a:gd name="connsiteY1161" fmla="*/ 2628082 h 3350260"/>
              <a:gd name="connsiteX1162" fmla="*/ 662238 w 4643306"/>
              <a:gd name="connsiteY1162" fmla="*/ 2623867 h 3350260"/>
              <a:gd name="connsiteX1163" fmla="*/ 520543 w 4643306"/>
              <a:gd name="connsiteY1163" fmla="*/ 2618247 h 3350260"/>
              <a:gd name="connsiteX1164" fmla="*/ 511594 w 4643306"/>
              <a:gd name="connsiteY1164" fmla="*/ 2647050 h 3350260"/>
              <a:gd name="connsiteX1165" fmla="*/ 482509 w 4643306"/>
              <a:gd name="connsiteY1165" fmla="*/ 2633702 h 3350260"/>
              <a:gd name="connsiteX1166" fmla="*/ 483254 w 4643306"/>
              <a:gd name="connsiteY1166" fmla="*/ 2635107 h 3350260"/>
              <a:gd name="connsiteX1167" fmla="*/ 467593 w 4643306"/>
              <a:gd name="connsiteY1167" fmla="*/ 2641430 h 3350260"/>
              <a:gd name="connsiteX1168" fmla="*/ 465356 w 4643306"/>
              <a:gd name="connsiteY1168" fmla="*/ 2635107 h 3350260"/>
              <a:gd name="connsiteX1169" fmla="*/ 481763 w 4643306"/>
              <a:gd name="connsiteY1169" fmla="*/ 2631595 h 3350260"/>
              <a:gd name="connsiteX1170" fmla="*/ 482509 w 4643306"/>
              <a:gd name="connsiteY1170" fmla="*/ 2633000 h 3350260"/>
              <a:gd name="connsiteX1171" fmla="*/ 489221 w 4643306"/>
              <a:gd name="connsiteY1171" fmla="*/ 2620354 h 3350260"/>
              <a:gd name="connsiteX1172" fmla="*/ 520543 w 4643306"/>
              <a:gd name="connsiteY1172" fmla="*/ 2618247 h 3350260"/>
              <a:gd name="connsiteX1173" fmla="*/ 3924950 w 4643306"/>
              <a:gd name="connsiteY1173" fmla="*/ 2616139 h 3350260"/>
              <a:gd name="connsiteX1174" fmla="*/ 3927188 w 4643306"/>
              <a:gd name="connsiteY1174" fmla="*/ 2616842 h 3350260"/>
              <a:gd name="connsiteX1175" fmla="*/ 3966713 w 4643306"/>
              <a:gd name="connsiteY1175" fmla="*/ 2634405 h 3350260"/>
              <a:gd name="connsiteX1176" fmla="*/ 3952544 w 4643306"/>
              <a:gd name="connsiteY1176" fmla="*/ 2662505 h 3350260"/>
              <a:gd name="connsiteX1177" fmla="*/ 3904069 w 4643306"/>
              <a:gd name="connsiteY1177" fmla="*/ 2621057 h 3350260"/>
              <a:gd name="connsiteX1178" fmla="*/ 3924950 w 4643306"/>
              <a:gd name="connsiteY1178" fmla="*/ 2616139 h 3350260"/>
              <a:gd name="connsiteX1179" fmla="*/ 922509 w 4643306"/>
              <a:gd name="connsiteY1179" fmla="*/ 2597172 h 3350260"/>
              <a:gd name="connsiteX1180" fmla="*/ 920272 w 4643306"/>
              <a:gd name="connsiteY1180" fmla="*/ 2604197 h 3350260"/>
              <a:gd name="connsiteX1181" fmla="*/ 922509 w 4643306"/>
              <a:gd name="connsiteY1181" fmla="*/ 2597874 h 3350260"/>
              <a:gd name="connsiteX1182" fmla="*/ 948333 w 4643306"/>
              <a:gd name="connsiteY1182" fmla="*/ 2604130 h 3350260"/>
              <a:gd name="connsiteX1183" fmla="*/ 943390 w 4643306"/>
              <a:gd name="connsiteY1183" fmla="*/ 2615437 h 3350260"/>
              <a:gd name="connsiteX1184" fmla="*/ 948611 w 4643306"/>
              <a:gd name="connsiteY1184" fmla="*/ 2604197 h 3350260"/>
              <a:gd name="connsiteX1185" fmla="*/ 948333 w 4643306"/>
              <a:gd name="connsiteY1185" fmla="*/ 2604130 h 3350260"/>
              <a:gd name="connsiteX1186" fmla="*/ 948611 w 4643306"/>
              <a:gd name="connsiteY1186" fmla="*/ 2603494 h 3350260"/>
              <a:gd name="connsiteX1187" fmla="*/ 922509 w 4643306"/>
              <a:gd name="connsiteY1187" fmla="*/ 2597172 h 3350260"/>
              <a:gd name="connsiteX1188" fmla="*/ 4003256 w 4643306"/>
              <a:gd name="connsiteY1188" fmla="*/ 2585229 h 3350260"/>
              <a:gd name="connsiteX1189" fmla="*/ 4068883 w 4643306"/>
              <a:gd name="connsiteY1189" fmla="*/ 2617544 h 3350260"/>
              <a:gd name="connsiteX1190" fmla="*/ 4159120 w 4643306"/>
              <a:gd name="connsiteY1190" fmla="*/ 2654777 h 3350260"/>
              <a:gd name="connsiteX1191" fmla="*/ 4153900 w 4643306"/>
              <a:gd name="connsiteY1191" fmla="*/ 2689200 h 3350260"/>
              <a:gd name="connsiteX1192" fmla="*/ 4208340 w 4643306"/>
              <a:gd name="connsiteY1192" fmla="*/ 2714491 h 3350260"/>
              <a:gd name="connsiteX1193" fmla="*/ 4191188 w 4643306"/>
              <a:gd name="connsiteY1193" fmla="*/ 2722218 h 3350260"/>
              <a:gd name="connsiteX1194" fmla="*/ 4121832 w 4643306"/>
              <a:gd name="connsiteY1194" fmla="*/ 2689903 h 3350260"/>
              <a:gd name="connsiteX1195" fmla="*/ 4082306 w 4643306"/>
              <a:gd name="connsiteY1195" fmla="*/ 2702548 h 3350260"/>
              <a:gd name="connsiteX1196" fmla="*/ 4005493 w 4643306"/>
              <a:gd name="connsiteY1196" fmla="*/ 2666720 h 3350260"/>
              <a:gd name="connsiteX1197" fmla="*/ 4036069 w 4643306"/>
              <a:gd name="connsiteY1197" fmla="*/ 2644240 h 3350260"/>
              <a:gd name="connsiteX1198" fmla="*/ 4003256 w 4643306"/>
              <a:gd name="connsiteY1198" fmla="*/ 2585229 h 3350260"/>
              <a:gd name="connsiteX1199" fmla="*/ 756204 w 4643306"/>
              <a:gd name="connsiteY1199" fmla="*/ 2583122 h 3350260"/>
              <a:gd name="connsiteX1200" fmla="*/ 752475 w 4643306"/>
              <a:gd name="connsiteY1200" fmla="*/ 2591552 h 3350260"/>
              <a:gd name="connsiteX1201" fmla="*/ 756204 w 4643306"/>
              <a:gd name="connsiteY1201" fmla="*/ 2583824 h 3350260"/>
              <a:gd name="connsiteX1202" fmla="*/ 809153 w 4643306"/>
              <a:gd name="connsiteY1202" fmla="*/ 2604197 h 3350260"/>
              <a:gd name="connsiteX1203" fmla="*/ 809153 w 4643306"/>
              <a:gd name="connsiteY1203" fmla="*/ 2603494 h 3350260"/>
              <a:gd name="connsiteX1204" fmla="*/ 756204 w 4643306"/>
              <a:gd name="connsiteY1204" fmla="*/ 2583122 h 3350260"/>
              <a:gd name="connsiteX1205" fmla="*/ 686102 w 4643306"/>
              <a:gd name="connsiteY1205" fmla="*/ 2583122 h 3350260"/>
              <a:gd name="connsiteX1206" fmla="*/ 682373 w 4643306"/>
              <a:gd name="connsiteY1206" fmla="*/ 2591552 h 3350260"/>
              <a:gd name="connsiteX1207" fmla="*/ 686102 w 4643306"/>
              <a:gd name="connsiteY1207" fmla="*/ 2583824 h 3350260"/>
              <a:gd name="connsiteX1208" fmla="*/ 738305 w 4643306"/>
              <a:gd name="connsiteY1208" fmla="*/ 2604197 h 3350260"/>
              <a:gd name="connsiteX1209" fmla="*/ 738305 w 4643306"/>
              <a:gd name="connsiteY1209" fmla="*/ 2603494 h 3350260"/>
              <a:gd name="connsiteX1210" fmla="*/ 686102 w 4643306"/>
              <a:gd name="connsiteY1210" fmla="*/ 2583122 h 3350260"/>
              <a:gd name="connsiteX1211" fmla="*/ 3961493 w 4643306"/>
              <a:gd name="connsiteY1211" fmla="*/ 2570476 h 3350260"/>
              <a:gd name="connsiteX1212" fmla="*/ 3991323 w 4643306"/>
              <a:gd name="connsiteY1212" fmla="*/ 2578204 h 3350260"/>
              <a:gd name="connsiteX1213" fmla="*/ 3980137 w 4643306"/>
              <a:gd name="connsiteY1213" fmla="*/ 2619652 h 3350260"/>
              <a:gd name="connsiteX1214" fmla="*/ 3961493 w 4643306"/>
              <a:gd name="connsiteY1214" fmla="*/ 2570476 h 3350260"/>
              <a:gd name="connsiteX1215" fmla="*/ 970238 w 4643306"/>
              <a:gd name="connsiteY1215" fmla="*/ 2570476 h 3350260"/>
              <a:gd name="connsiteX1216" fmla="*/ 984112 w 4643306"/>
              <a:gd name="connsiteY1216" fmla="*/ 2577355 h 3350260"/>
              <a:gd name="connsiteX1217" fmla="*/ 982170 w 4643306"/>
              <a:gd name="connsiteY1217" fmla="*/ 2581014 h 3350260"/>
              <a:gd name="connsiteX1218" fmla="*/ 984407 w 4643306"/>
              <a:gd name="connsiteY1218" fmla="*/ 2577501 h 3350260"/>
              <a:gd name="connsiteX1219" fmla="*/ 984112 w 4643306"/>
              <a:gd name="connsiteY1219" fmla="*/ 2577355 h 3350260"/>
              <a:gd name="connsiteX1220" fmla="*/ 984407 w 4643306"/>
              <a:gd name="connsiteY1220" fmla="*/ 2576799 h 3350260"/>
              <a:gd name="connsiteX1221" fmla="*/ 970983 w 4643306"/>
              <a:gd name="connsiteY1221" fmla="*/ 2570476 h 3350260"/>
              <a:gd name="connsiteX1222" fmla="*/ 3869764 w 4643306"/>
              <a:gd name="connsiteY1222" fmla="*/ 2567666 h 3350260"/>
              <a:gd name="connsiteX1223" fmla="*/ 3876476 w 4643306"/>
              <a:gd name="connsiteY1223" fmla="*/ 2621057 h 3350260"/>
              <a:gd name="connsiteX1224" fmla="*/ 3904069 w 4643306"/>
              <a:gd name="connsiteY1224" fmla="*/ 2621057 h 3350260"/>
              <a:gd name="connsiteX1225" fmla="*/ 3886171 w 4643306"/>
              <a:gd name="connsiteY1225" fmla="*/ 2655480 h 3350260"/>
              <a:gd name="connsiteX1226" fmla="*/ 3869018 w 4643306"/>
              <a:gd name="connsiteY1226" fmla="*/ 2621057 h 3350260"/>
              <a:gd name="connsiteX1227" fmla="*/ 3874984 w 4643306"/>
              <a:gd name="connsiteY1227" fmla="*/ 2621057 h 3350260"/>
              <a:gd name="connsiteX1228" fmla="*/ 3787730 w 4643306"/>
              <a:gd name="connsiteY1228" fmla="*/ 2580312 h 3350260"/>
              <a:gd name="connsiteX1229" fmla="*/ 3790713 w 4643306"/>
              <a:gd name="connsiteY1229" fmla="*/ 2573286 h 3350260"/>
              <a:gd name="connsiteX1230" fmla="*/ 3844408 w 4643306"/>
              <a:gd name="connsiteY1230" fmla="*/ 2590849 h 3350260"/>
              <a:gd name="connsiteX1231" fmla="*/ 3869764 w 4643306"/>
              <a:gd name="connsiteY1231" fmla="*/ 2567666 h 3350260"/>
              <a:gd name="connsiteX1232" fmla="*/ 381831 w 4643306"/>
              <a:gd name="connsiteY1232" fmla="*/ 2558534 h 3350260"/>
              <a:gd name="connsiteX1233" fmla="*/ 396000 w 4643306"/>
              <a:gd name="connsiteY1233" fmla="*/ 2565559 h 3350260"/>
              <a:gd name="connsiteX1234" fmla="*/ 393763 w 4643306"/>
              <a:gd name="connsiteY1234" fmla="*/ 2569774 h 3350260"/>
              <a:gd name="connsiteX1235" fmla="*/ 379593 w 4643306"/>
              <a:gd name="connsiteY1235" fmla="*/ 2562749 h 3350260"/>
              <a:gd name="connsiteX1236" fmla="*/ 381831 w 4643306"/>
              <a:gd name="connsiteY1236" fmla="*/ 2558534 h 3350260"/>
              <a:gd name="connsiteX1237" fmla="*/ 3291798 w 4643306"/>
              <a:gd name="connsiteY1237" fmla="*/ 2554319 h 3350260"/>
              <a:gd name="connsiteX1238" fmla="*/ 3305967 w 4643306"/>
              <a:gd name="connsiteY1238" fmla="*/ 2561344 h 3350260"/>
              <a:gd name="connsiteX1239" fmla="*/ 3303730 w 4643306"/>
              <a:gd name="connsiteY1239" fmla="*/ 2565559 h 3350260"/>
              <a:gd name="connsiteX1240" fmla="*/ 3289560 w 4643306"/>
              <a:gd name="connsiteY1240" fmla="*/ 2558534 h 3350260"/>
              <a:gd name="connsiteX1241" fmla="*/ 3291798 w 4643306"/>
              <a:gd name="connsiteY1241" fmla="*/ 2554319 h 3350260"/>
              <a:gd name="connsiteX1242" fmla="*/ 753221 w 4643306"/>
              <a:gd name="connsiteY1242" fmla="*/ 2550806 h 3350260"/>
              <a:gd name="connsiteX1243" fmla="*/ 750983 w 4643306"/>
              <a:gd name="connsiteY1243" fmla="*/ 2555021 h 3350260"/>
              <a:gd name="connsiteX1244" fmla="*/ 753221 w 4643306"/>
              <a:gd name="connsiteY1244" fmla="*/ 2551509 h 3350260"/>
              <a:gd name="connsiteX1245" fmla="*/ 766644 w 4643306"/>
              <a:gd name="connsiteY1245" fmla="*/ 2557831 h 3350260"/>
              <a:gd name="connsiteX1246" fmla="*/ 767390 w 4643306"/>
              <a:gd name="connsiteY1246" fmla="*/ 2557129 h 3350260"/>
              <a:gd name="connsiteX1247" fmla="*/ 753221 w 4643306"/>
              <a:gd name="connsiteY1247" fmla="*/ 2550806 h 3350260"/>
              <a:gd name="connsiteX1248" fmla="*/ 431051 w 4643306"/>
              <a:gd name="connsiteY1248" fmla="*/ 2546591 h 3350260"/>
              <a:gd name="connsiteX1249" fmla="*/ 472814 w 4643306"/>
              <a:gd name="connsiteY1249" fmla="*/ 2562749 h 3350260"/>
              <a:gd name="connsiteX1250" fmla="*/ 442238 w 4643306"/>
              <a:gd name="connsiteY1250" fmla="*/ 2573989 h 3350260"/>
              <a:gd name="connsiteX1251" fmla="*/ 494441 w 4643306"/>
              <a:gd name="connsiteY1251" fmla="*/ 2614032 h 3350260"/>
              <a:gd name="connsiteX1252" fmla="*/ 490712 w 4643306"/>
              <a:gd name="connsiteY1252" fmla="*/ 2617544 h 3350260"/>
              <a:gd name="connsiteX1253" fmla="*/ 410916 w 4643306"/>
              <a:gd name="connsiteY1253" fmla="*/ 2580312 h 3350260"/>
              <a:gd name="connsiteX1254" fmla="*/ 431051 w 4643306"/>
              <a:gd name="connsiteY1254" fmla="*/ 2546591 h 3350260"/>
              <a:gd name="connsiteX1255" fmla="*/ 3701222 w 4643306"/>
              <a:gd name="connsiteY1255" fmla="*/ 2545889 h 3350260"/>
              <a:gd name="connsiteX1256" fmla="*/ 3754916 w 4643306"/>
              <a:gd name="connsiteY1256" fmla="*/ 2566964 h 3350260"/>
              <a:gd name="connsiteX1257" fmla="*/ 3748950 w 4643306"/>
              <a:gd name="connsiteY1257" fmla="*/ 2578204 h 3350260"/>
              <a:gd name="connsiteX1258" fmla="*/ 3697493 w 4643306"/>
              <a:gd name="connsiteY1258" fmla="*/ 2554319 h 3350260"/>
              <a:gd name="connsiteX1259" fmla="*/ 3701222 w 4643306"/>
              <a:gd name="connsiteY1259" fmla="*/ 2545889 h 3350260"/>
              <a:gd name="connsiteX1260" fmla="*/ 354238 w 4643306"/>
              <a:gd name="connsiteY1260" fmla="*/ 2543781 h 3350260"/>
              <a:gd name="connsiteX1261" fmla="*/ 366170 w 4643306"/>
              <a:gd name="connsiteY1261" fmla="*/ 2548699 h 3350260"/>
              <a:gd name="connsiteX1262" fmla="*/ 354983 w 4643306"/>
              <a:gd name="connsiteY1262" fmla="*/ 2570476 h 3350260"/>
              <a:gd name="connsiteX1263" fmla="*/ 347526 w 4643306"/>
              <a:gd name="connsiteY1263" fmla="*/ 2568369 h 3350260"/>
              <a:gd name="connsiteX1264" fmla="*/ 354238 w 4643306"/>
              <a:gd name="connsiteY1264" fmla="*/ 2543781 h 3350260"/>
              <a:gd name="connsiteX1265" fmla="*/ 3229899 w 4643306"/>
              <a:gd name="connsiteY1265" fmla="*/ 2541674 h 3350260"/>
              <a:gd name="connsiteX1266" fmla="*/ 3255255 w 4643306"/>
              <a:gd name="connsiteY1266" fmla="*/ 2547294 h 3350260"/>
              <a:gd name="connsiteX1267" fmla="*/ 3250781 w 4643306"/>
              <a:gd name="connsiteY1267" fmla="*/ 2559236 h 3350260"/>
              <a:gd name="connsiteX1268" fmla="*/ 3227662 w 4643306"/>
              <a:gd name="connsiteY1268" fmla="*/ 2548699 h 3350260"/>
              <a:gd name="connsiteX1269" fmla="*/ 3229899 w 4643306"/>
              <a:gd name="connsiteY1269" fmla="*/ 2541674 h 3350260"/>
              <a:gd name="connsiteX1270" fmla="*/ 514577 w 4643306"/>
              <a:gd name="connsiteY1270" fmla="*/ 2538161 h 3350260"/>
              <a:gd name="connsiteX1271" fmla="*/ 528746 w 4643306"/>
              <a:gd name="connsiteY1271" fmla="*/ 2545186 h 3350260"/>
              <a:gd name="connsiteX1272" fmla="*/ 526509 w 4643306"/>
              <a:gd name="connsiteY1272" fmla="*/ 2549401 h 3350260"/>
              <a:gd name="connsiteX1273" fmla="*/ 512339 w 4643306"/>
              <a:gd name="connsiteY1273" fmla="*/ 2542376 h 3350260"/>
              <a:gd name="connsiteX1274" fmla="*/ 514577 w 4643306"/>
              <a:gd name="connsiteY1274" fmla="*/ 2538161 h 3350260"/>
              <a:gd name="connsiteX1275" fmla="*/ 3637832 w 4643306"/>
              <a:gd name="connsiteY1275" fmla="*/ 2534648 h 3350260"/>
              <a:gd name="connsiteX1276" fmla="*/ 3677357 w 4643306"/>
              <a:gd name="connsiteY1276" fmla="*/ 2546591 h 3350260"/>
              <a:gd name="connsiteX1277" fmla="*/ 3672137 w 4643306"/>
              <a:gd name="connsiteY1277" fmla="*/ 2559236 h 3350260"/>
              <a:gd name="connsiteX1278" fmla="*/ 3634849 w 4643306"/>
              <a:gd name="connsiteY1278" fmla="*/ 2541674 h 3350260"/>
              <a:gd name="connsiteX1279" fmla="*/ 3637832 w 4643306"/>
              <a:gd name="connsiteY1279" fmla="*/ 2534648 h 3350260"/>
              <a:gd name="connsiteX1280" fmla="*/ 956814 w 4643306"/>
              <a:gd name="connsiteY1280" fmla="*/ 2530433 h 3350260"/>
              <a:gd name="connsiteX1281" fmla="*/ 956068 w 4643306"/>
              <a:gd name="connsiteY1281" fmla="*/ 2531136 h 3350260"/>
              <a:gd name="connsiteX1282" fmla="*/ 970238 w 4643306"/>
              <a:gd name="connsiteY1282" fmla="*/ 2538161 h 3350260"/>
              <a:gd name="connsiteX1283" fmla="*/ 968000 w 4643306"/>
              <a:gd name="connsiteY1283" fmla="*/ 2541674 h 3350260"/>
              <a:gd name="connsiteX1284" fmla="*/ 970983 w 4643306"/>
              <a:gd name="connsiteY1284" fmla="*/ 2537459 h 3350260"/>
              <a:gd name="connsiteX1285" fmla="*/ 956814 w 4643306"/>
              <a:gd name="connsiteY1285" fmla="*/ 2530433 h 3350260"/>
              <a:gd name="connsiteX1286" fmla="*/ 893424 w 4643306"/>
              <a:gd name="connsiteY1286" fmla="*/ 2528326 h 3350260"/>
              <a:gd name="connsiteX1287" fmla="*/ 886712 w 4643306"/>
              <a:gd name="connsiteY1287" fmla="*/ 2541674 h 3350260"/>
              <a:gd name="connsiteX1288" fmla="*/ 894170 w 4643306"/>
              <a:gd name="connsiteY1288" fmla="*/ 2529028 h 3350260"/>
              <a:gd name="connsiteX1289" fmla="*/ 897899 w 4643306"/>
              <a:gd name="connsiteY1289" fmla="*/ 2531136 h 3350260"/>
              <a:gd name="connsiteX1290" fmla="*/ 897899 w 4643306"/>
              <a:gd name="connsiteY1290" fmla="*/ 2530433 h 3350260"/>
              <a:gd name="connsiteX1291" fmla="*/ 893424 w 4643306"/>
              <a:gd name="connsiteY1291" fmla="*/ 2528326 h 3350260"/>
              <a:gd name="connsiteX1292" fmla="*/ 576475 w 4643306"/>
              <a:gd name="connsiteY1292" fmla="*/ 2525516 h 3350260"/>
              <a:gd name="connsiteX1293" fmla="*/ 577966 w 4643306"/>
              <a:gd name="connsiteY1293" fmla="*/ 2526218 h 3350260"/>
              <a:gd name="connsiteX1294" fmla="*/ 579273 w 4643306"/>
              <a:gd name="connsiteY1294" fmla="*/ 2526218 h 3350260"/>
              <a:gd name="connsiteX1295" fmla="*/ 625163 w 4643306"/>
              <a:gd name="connsiteY1295" fmla="*/ 2537730 h 3350260"/>
              <a:gd name="connsiteX1296" fmla="*/ 647759 w 4643306"/>
              <a:gd name="connsiteY1296" fmla="*/ 2553047 h 3350260"/>
              <a:gd name="connsiteX1297" fmla="*/ 666141 w 4643306"/>
              <a:gd name="connsiteY1297" fmla="*/ 2566603 h 3350260"/>
              <a:gd name="connsiteX1298" fmla="*/ 668204 w 4643306"/>
              <a:gd name="connsiteY1298" fmla="*/ 2568369 h 3350260"/>
              <a:gd name="connsiteX1299" fmla="*/ 670441 w 4643306"/>
              <a:gd name="connsiteY1299" fmla="*/ 2569774 h 3350260"/>
              <a:gd name="connsiteX1300" fmla="*/ 666141 w 4643306"/>
              <a:gd name="connsiteY1300" fmla="*/ 2566603 h 3350260"/>
              <a:gd name="connsiteX1301" fmla="*/ 660000 w 4643306"/>
              <a:gd name="connsiteY1301" fmla="*/ 2561344 h 3350260"/>
              <a:gd name="connsiteX1302" fmla="*/ 647759 w 4643306"/>
              <a:gd name="connsiteY1302" fmla="*/ 2553047 h 3350260"/>
              <a:gd name="connsiteX1303" fmla="*/ 627932 w 4643306"/>
              <a:gd name="connsiteY1303" fmla="*/ 2538424 h 3350260"/>
              <a:gd name="connsiteX1304" fmla="*/ 625163 w 4643306"/>
              <a:gd name="connsiteY1304" fmla="*/ 2537730 h 3350260"/>
              <a:gd name="connsiteX1305" fmla="*/ 624763 w 4643306"/>
              <a:gd name="connsiteY1305" fmla="*/ 2537458 h 3350260"/>
              <a:gd name="connsiteX1306" fmla="*/ 583932 w 4643306"/>
              <a:gd name="connsiteY1306" fmla="*/ 2526218 h 3350260"/>
              <a:gd name="connsiteX1307" fmla="*/ 579273 w 4643306"/>
              <a:gd name="connsiteY1307" fmla="*/ 2526218 h 3350260"/>
              <a:gd name="connsiteX1308" fmla="*/ 452678 w 4643306"/>
              <a:gd name="connsiteY1308" fmla="*/ 2524111 h 3350260"/>
              <a:gd name="connsiteX1309" fmla="*/ 480271 w 4643306"/>
              <a:gd name="connsiteY1309" fmla="*/ 2537459 h 3350260"/>
              <a:gd name="connsiteX1310" fmla="*/ 476543 w 4643306"/>
              <a:gd name="connsiteY1310" fmla="*/ 2543781 h 3350260"/>
              <a:gd name="connsiteX1311" fmla="*/ 448949 w 4643306"/>
              <a:gd name="connsiteY1311" fmla="*/ 2530433 h 3350260"/>
              <a:gd name="connsiteX1312" fmla="*/ 452678 w 4643306"/>
              <a:gd name="connsiteY1312" fmla="*/ 2524111 h 3350260"/>
              <a:gd name="connsiteX1313" fmla="*/ 3544611 w 4643306"/>
              <a:gd name="connsiteY1313" fmla="*/ 2506548 h 3350260"/>
              <a:gd name="connsiteX1314" fmla="*/ 3613967 w 4643306"/>
              <a:gd name="connsiteY1314" fmla="*/ 2538864 h 3350260"/>
              <a:gd name="connsiteX1315" fmla="*/ 3544611 w 4643306"/>
              <a:gd name="connsiteY1315" fmla="*/ 2506548 h 3350260"/>
              <a:gd name="connsiteX1316" fmla="*/ 2948747 w 4643306"/>
              <a:gd name="connsiteY1316" fmla="*/ 2506548 h 3350260"/>
              <a:gd name="connsiteX1317" fmla="*/ 2960679 w 4643306"/>
              <a:gd name="connsiteY1317" fmla="*/ 2511466 h 3350260"/>
              <a:gd name="connsiteX1318" fmla="*/ 2949493 w 4643306"/>
              <a:gd name="connsiteY1318" fmla="*/ 2533243 h 3350260"/>
              <a:gd name="connsiteX1319" fmla="*/ 2942035 w 4643306"/>
              <a:gd name="connsiteY1319" fmla="*/ 2531136 h 3350260"/>
              <a:gd name="connsiteX1320" fmla="*/ 2948747 w 4643306"/>
              <a:gd name="connsiteY1320" fmla="*/ 2506548 h 3350260"/>
              <a:gd name="connsiteX1321" fmla="*/ 797221 w 4643306"/>
              <a:gd name="connsiteY1321" fmla="*/ 2504441 h 3350260"/>
              <a:gd name="connsiteX1322" fmla="*/ 794238 w 4643306"/>
              <a:gd name="connsiteY1322" fmla="*/ 2512168 h 3350260"/>
              <a:gd name="connsiteX1323" fmla="*/ 797221 w 4643306"/>
              <a:gd name="connsiteY1323" fmla="*/ 2505143 h 3350260"/>
              <a:gd name="connsiteX1324" fmla="*/ 836746 w 4643306"/>
              <a:gd name="connsiteY1324" fmla="*/ 2517788 h 3350260"/>
              <a:gd name="connsiteX1325" fmla="*/ 837492 w 4643306"/>
              <a:gd name="connsiteY1325" fmla="*/ 2517788 h 3350260"/>
              <a:gd name="connsiteX1326" fmla="*/ 797221 w 4643306"/>
              <a:gd name="connsiteY1326" fmla="*/ 2504441 h 3350260"/>
              <a:gd name="connsiteX1327" fmla="*/ 2895052 w 4643306"/>
              <a:gd name="connsiteY1327" fmla="*/ 2495308 h 3350260"/>
              <a:gd name="connsiteX1328" fmla="*/ 2897289 w 4643306"/>
              <a:gd name="connsiteY1328" fmla="*/ 2501631 h 3350260"/>
              <a:gd name="connsiteX1329" fmla="*/ 2880882 w 4643306"/>
              <a:gd name="connsiteY1329" fmla="*/ 2505846 h 3350260"/>
              <a:gd name="connsiteX1330" fmla="*/ 2880137 w 4643306"/>
              <a:gd name="connsiteY1330" fmla="*/ 2503738 h 3350260"/>
              <a:gd name="connsiteX1331" fmla="*/ 2879391 w 4643306"/>
              <a:gd name="connsiteY1331" fmla="*/ 2501631 h 3350260"/>
              <a:gd name="connsiteX1332" fmla="*/ 2895052 w 4643306"/>
              <a:gd name="connsiteY1332" fmla="*/ 2495308 h 3350260"/>
              <a:gd name="connsiteX1333" fmla="*/ 275932 w 4643306"/>
              <a:gd name="connsiteY1333" fmla="*/ 2492498 h 3350260"/>
              <a:gd name="connsiteX1334" fmla="*/ 290102 w 4643306"/>
              <a:gd name="connsiteY1334" fmla="*/ 2499523 h 3350260"/>
              <a:gd name="connsiteX1335" fmla="*/ 287865 w 4643306"/>
              <a:gd name="connsiteY1335" fmla="*/ 2503738 h 3350260"/>
              <a:gd name="connsiteX1336" fmla="*/ 273695 w 4643306"/>
              <a:gd name="connsiteY1336" fmla="*/ 2496713 h 3350260"/>
              <a:gd name="connsiteX1337" fmla="*/ 275932 w 4643306"/>
              <a:gd name="connsiteY1337" fmla="*/ 2492498 h 3350260"/>
              <a:gd name="connsiteX1338" fmla="*/ 349763 w 4643306"/>
              <a:gd name="connsiteY1338" fmla="*/ 2491093 h 3350260"/>
              <a:gd name="connsiteX1339" fmla="*/ 387051 w 4643306"/>
              <a:gd name="connsiteY1339" fmla="*/ 2508656 h 3350260"/>
              <a:gd name="connsiteX1340" fmla="*/ 384068 w 4643306"/>
              <a:gd name="connsiteY1340" fmla="*/ 2515681 h 3350260"/>
              <a:gd name="connsiteX1341" fmla="*/ 344543 w 4643306"/>
              <a:gd name="connsiteY1341" fmla="*/ 2503036 h 3350260"/>
              <a:gd name="connsiteX1342" fmla="*/ 349763 w 4643306"/>
              <a:gd name="connsiteY1342" fmla="*/ 2491093 h 3350260"/>
              <a:gd name="connsiteX1343" fmla="*/ 2986035 w 4643306"/>
              <a:gd name="connsiteY1343" fmla="*/ 2488283 h 3350260"/>
              <a:gd name="connsiteX1344" fmla="*/ 3014374 w 4643306"/>
              <a:gd name="connsiteY1344" fmla="*/ 2489688 h 3350260"/>
              <a:gd name="connsiteX1345" fmla="*/ 3038238 w 4643306"/>
              <a:gd name="connsiteY1345" fmla="*/ 2495308 h 3350260"/>
              <a:gd name="connsiteX1346" fmla="*/ 3041221 w 4643306"/>
              <a:gd name="connsiteY1346" fmla="*/ 2512168 h 3350260"/>
              <a:gd name="connsiteX1347" fmla="*/ 3012882 w 4643306"/>
              <a:gd name="connsiteY1347" fmla="*/ 2510763 h 3350260"/>
              <a:gd name="connsiteX1348" fmla="*/ 2989018 w 4643306"/>
              <a:gd name="connsiteY1348" fmla="*/ 2505143 h 3350260"/>
              <a:gd name="connsiteX1349" fmla="*/ 2986035 w 4643306"/>
              <a:gd name="connsiteY1349" fmla="*/ 2488283 h 3350260"/>
              <a:gd name="connsiteX1350" fmla="*/ 753966 w 4643306"/>
              <a:gd name="connsiteY1350" fmla="*/ 2483365 h 3350260"/>
              <a:gd name="connsiteX1351" fmla="*/ 750238 w 4643306"/>
              <a:gd name="connsiteY1351" fmla="*/ 2490391 h 3350260"/>
              <a:gd name="connsiteX1352" fmla="*/ 753966 w 4643306"/>
              <a:gd name="connsiteY1352" fmla="*/ 2484068 h 3350260"/>
              <a:gd name="connsiteX1353" fmla="*/ 781290 w 4643306"/>
              <a:gd name="connsiteY1353" fmla="*/ 2497285 h 3350260"/>
              <a:gd name="connsiteX1354" fmla="*/ 778577 w 4643306"/>
              <a:gd name="connsiteY1354" fmla="*/ 2503036 h 3350260"/>
              <a:gd name="connsiteX1355" fmla="*/ 781560 w 4643306"/>
              <a:gd name="connsiteY1355" fmla="*/ 2497416 h 3350260"/>
              <a:gd name="connsiteX1356" fmla="*/ 781290 w 4643306"/>
              <a:gd name="connsiteY1356" fmla="*/ 2497285 h 3350260"/>
              <a:gd name="connsiteX1357" fmla="*/ 781560 w 4643306"/>
              <a:gd name="connsiteY1357" fmla="*/ 2496713 h 3350260"/>
              <a:gd name="connsiteX1358" fmla="*/ 753966 w 4643306"/>
              <a:gd name="connsiteY1358" fmla="*/ 2483365 h 3350260"/>
              <a:gd name="connsiteX1359" fmla="*/ 311729 w 4643306"/>
              <a:gd name="connsiteY1359" fmla="*/ 2470720 h 3350260"/>
              <a:gd name="connsiteX1360" fmla="*/ 316204 w 4643306"/>
              <a:gd name="connsiteY1360" fmla="*/ 2472828 h 3350260"/>
              <a:gd name="connsiteX1361" fmla="*/ 308746 w 4643306"/>
              <a:gd name="connsiteY1361" fmla="*/ 2486175 h 3350260"/>
              <a:gd name="connsiteX1362" fmla="*/ 304271 w 4643306"/>
              <a:gd name="connsiteY1362" fmla="*/ 2484068 h 3350260"/>
              <a:gd name="connsiteX1363" fmla="*/ 311729 w 4643306"/>
              <a:gd name="connsiteY1363" fmla="*/ 2470720 h 3350260"/>
              <a:gd name="connsiteX1364" fmla="*/ 522034 w 4643306"/>
              <a:gd name="connsiteY1364" fmla="*/ 2469315 h 3350260"/>
              <a:gd name="connsiteX1365" fmla="*/ 514577 w 4643306"/>
              <a:gd name="connsiteY1365" fmla="*/ 2482663 h 3350260"/>
              <a:gd name="connsiteX1366" fmla="*/ 522034 w 4643306"/>
              <a:gd name="connsiteY1366" fmla="*/ 2470018 h 3350260"/>
              <a:gd name="connsiteX1367" fmla="*/ 526509 w 4643306"/>
              <a:gd name="connsiteY1367" fmla="*/ 2472125 h 3350260"/>
              <a:gd name="connsiteX1368" fmla="*/ 526509 w 4643306"/>
              <a:gd name="connsiteY1368" fmla="*/ 2471423 h 3350260"/>
              <a:gd name="connsiteX1369" fmla="*/ 522034 w 4643306"/>
              <a:gd name="connsiteY1369" fmla="*/ 2469315 h 3350260"/>
              <a:gd name="connsiteX1370" fmla="*/ 2935323 w 4643306"/>
              <a:gd name="connsiteY1370" fmla="*/ 2461588 h 3350260"/>
              <a:gd name="connsiteX1371" fmla="*/ 2918916 w 4643306"/>
              <a:gd name="connsiteY1371" fmla="*/ 2465803 h 3350260"/>
              <a:gd name="connsiteX1372" fmla="*/ 2921154 w 4643306"/>
              <a:gd name="connsiteY1372" fmla="*/ 2472125 h 3350260"/>
              <a:gd name="connsiteX1373" fmla="*/ 2921899 w 4643306"/>
              <a:gd name="connsiteY1373" fmla="*/ 2471423 h 3350260"/>
              <a:gd name="connsiteX1374" fmla="*/ 2919662 w 4643306"/>
              <a:gd name="connsiteY1374" fmla="*/ 2465803 h 3350260"/>
              <a:gd name="connsiteX1375" fmla="*/ 2936069 w 4643306"/>
              <a:gd name="connsiteY1375" fmla="*/ 2462290 h 3350260"/>
              <a:gd name="connsiteX1376" fmla="*/ 3402916 w 4643306"/>
              <a:gd name="connsiteY1376" fmla="*/ 2460885 h 3350260"/>
              <a:gd name="connsiteX1377" fmla="*/ 3443933 w 4643306"/>
              <a:gd name="connsiteY1377" fmla="*/ 2471423 h 3350260"/>
              <a:gd name="connsiteX1378" fmla="*/ 3539391 w 4643306"/>
              <a:gd name="connsiteY1378" fmla="*/ 2516383 h 3350260"/>
              <a:gd name="connsiteX1379" fmla="*/ 3528950 w 4643306"/>
              <a:gd name="connsiteY1379" fmla="*/ 2524813 h 3350260"/>
              <a:gd name="connsiteX1380" fmla="*/ 3446916 w 4643306"/>
              <a:gd name="connsiteY1380" fmla="*/ 2489688 h 3350260"/>
              <a:gd name="connsiteX1381" fmla="*/ 3370849 w 4643306"/>
              <a:gd name="connsiteY1381" fmla="*/ 2470018 h 3350260"/>
              <a:gd name="connsiteX1382" fmla="*/ 3402916 w 4643306"/>
              <a:gd name="connsiteY1382" fmla="*/ 2460885 h 3350260"/>
              <a:gd name="connsiteX1383" fmla="*/ 266237 w 4643306"/>
              <a:gd name="connsiteY1383" fmla="*/ 2451753 h 3350260"/>
              <a:gd name="connsiteX1384" fmla="*/ 289356 w 4643306"/>
              <a:gd name="connsiteY1384" fmla="*/ 2462290 h 3350260"/>
              <a:gd name="connsiteX1385" fmla="*/ 287119 w 4643306"/>
              <a:gd name="connsiteY1385" fmla="*/ 2469315 h 3350260"/>
              <a:gd name="connsiteX1386" fmla="*/ 261017 w 4643306"/>
              <a:gd name="connsiteY1386" fmla="*/ 2462993 h 3350260"/>
              <a:gd name="connsiteX1387" fmla="*/ 266237 w 4643306"/>
              <a:gd name="connsiteY1387" fmla="*/ 2451753 h 3350260"/>
              <a:gd name="connsiteX1388" fmla="*/ 619729 w 4643306"/>
              <a:gd name="connsiteY1388" fmla="*/ 2449645 h 3350260"/>
              <a:gd name="connsiteX1389" fmla="*/ 613017 w 4643306"/>
              <a:gd name="connsiteY1389" fmla="*/ 2462993 h 3350260"/>
              <a:gd name="connsiteX1390" fmla="*/ 620475 w 4643306"/>
              <a:gd name="connsiteY1390" fmla="*/ 2450348 h 3350260"/>
              <a:gd name="connsiteX1391" fmla="*/ 624204 w 4643306"/>
              <a:gd name="connsiteY1391" fmla="*/ 2452455 h 3350260"/>
              <a:gd name="connsiteX1392" fmla="*/ 624204 w 4643306"/>
              <a:gd name="connsiteY1392" fmla="*/ 2451753 h 3350260"/>
              <a:gd name="connsiteX1393" fmla="*/ 619729 w 4643306"/>
              <a:gd name="connsiteY1393" fmla="*/ 2449645 h 3350260"/>
              <a:gd name="connsiteX1394" fmla="*/ 2801831 w 4643306"/>
              <a:gd name="connsiteY1394" fmla="*/ 2448943 h 3350260"/>
              <a:gd name="connsiteX1395" fmla="*/ 2786170 w 4643306"/>
              <a:gd name="connsiteY1395" fmla="*/ 2452455 h 3350260"/>
              <a:gd name="connsiteX1396" fmla="*/ 2786170 w 4643306"/>
              <a:gd name="connsiteY1396" fmla="*/ 2453158 h 3350260"/>
              <a:gd name="connsiteX1397" fmla="*/ 2801831 w 4643306"/>
              <a:gd name="connsiteY1397" fmla="*/ 2449645 h 3350260"/>
              <a:gd name="connsiteX1398" fmla="*/ 2801831 w 4643306"/>
              <a:gd name="connsiteY1398" fmla="*/ 2448943 h 3350260"/>
              <a:gd name="connsiteX1399" fmla="*/ 2802577 w 4643306"/>
              <a:gd name="connsiteY1399" fmla="*/ 2449645 h 3350260"/>
              <a:gd name="connsiteX1400" fmla="*/ 2803323 w 4643306"/>
              <a:gd name="connsiteY1400" fmla="*/ 2452455 h 3350260"/>
              <a:gd name="connsiteX1401" fmla="*/ 2804069 w 4643306"/>
              <a:gd name="connsiteY1401" fmla="*/ 2452455 h 3350260"/>
              <a:gd name="connsiteX1402" fmla="*/ 2802577 w 4643306"/>
              <a:gd name="connsiteY1402" fmla="*/ 2448943 h 3350260"/>
              <a:gd name="connsiteX1403" fmla="*/ 2801831 w 4643306"/>
              <a:gd name="connsiteY1403" fmla="*/ 2448943 h 3350260"/>
              <a:gd name="connsiteX1404" fmla="*/ 671187 w 4643306"/>
              <a:gd name="connsiteY1404" fmla="*/ 2444025 h 3350260"/>
              <a:gd name="connsiteX1405" fmla="*/ 667458 w 4643306"/>
              <a:gd name="connsiteY1405" fmla="*/ 2452455 h 3350260"/>
              <a:gd name="connsiteX1406" fmla="*/ 671187 w 4643306"/>
              <a:gd name="connsiteY1406" fmla="*/ 2444727 h 3350260"/>
              <a:gd name="connsiteX1407" fmla="*/ 724882 w 4643306"/>
              <a:gd name="connsiteY1407" fmla="*/ 2465803 h 3350260"/>
              <a:gd name="connsiteX1408" fmla="*/ 724882 w 4643306"/>
              <a:gd name="connsiteY1408" fmla="*/ 2465100 h 3350260"/>
              <a:gd name="connsiteX1409" fmla="*/ 671187 w 4643306"/>
              <a:gd name="connsiteY1409" fmla="*/ 2444025 h 3350260"/>
              <a:gd name="connsiteX1410" fmla="*/ 2817492 w 4643306"/>
              <a:gd name="connsiteY1410" fmla="*/ 2442620 h 3350260"/>
              <a:gd name="connsiteX1411" fmla="*/ 2804815 w 4643306"/>
              <a:gd name="connsiteY1411" fmla="*/ 2450348 h 3350260"/>
              <a:gd name="connsiteX1412" fmla="*/ 2804815 w 4643306"/>
              <a:gd name="connsiteY1412" fmla="*/ 2451050 h 3350260"/>
              <a:gd name="connsiteX1413" fmla="*/ 2817492 w 4643306"/>
              <a:gd name="connsiteY1413" fmla="*/ 2443322 h 3350260"/>
              <a:gd name="connsiteX1414" fmla="*/ 2819730 w 4643306"/>
              <a:gd name="connsiteY1414" fmla="*/ 2448943 h 3350260"/>
              <a:gd name="connsiteX1415" fmla="*/ 2817492 w 4643306"/>
              <a:gd name="connsiteY1415" fmla="*/ 2442620 h 3350260"/>
              <a:gd name="connsiteX1416" fmla="*/ 2737696 w 4643306"/>
              <a:gd name="connsiteY1416" fmla="*/ 2438405 h 3350260"/>
              <a:gd name="connsiteX1417" fmla="*/ 2737696 w 4643306"/>
              <a:gd name="connsiteY1417" fmla="*/ 2439107 h 3350260"/>
              <a:gd name="connsiteX1418" fmla="*/ 2739933 w 4643306"/>
              <a:gd name="connsiteY1418" fmla="*/ 2440512 h 3350260"/>
              <a:gd name="connsiteX1419" fmla="*/ 2742240 w 4643306"/>
              <a:gd name="connsiteY1419" fmla="*/ 2443168 h 3350260"/>
              <a:gd name="connsiteX1420" fmla="*/ 2748137 w 4643306"/>
              <a:gd name="connsiteY1420" fmla="*/ 2451753 h 3350260"/>
              <a:gd name="connsiteX1421" fmla="*/ 2746645 w 4643306"/>
              <a:gd name="connsiteY1421" fmla="*/ 2448240 h 3350260"/>
              <a:gd name="connsiteX1422" fmla="*/ 2742240 w 4643306"/>
              <a:gd name="connsiteY1422" fmla="*/ 2443168 h 3350260"/>
              <a:gd name="connsiteX1423" fmla="*/ 2739933 w 4643306"/>
              <a:gd name="connsiteY1423" fmla="*/ 2439810 h 3350260"/>
              <a:gd name="connsiteX1424" fmla="*/ 2738442 w 4643306"/>
              <a:gd name="connsiteY1424" fmla="*/ 2438405 h 3350260"/>
              <a:gd name="connsiteX1425" fmla="*/ 437763 w 4643306"/>
              <a:gd name="connsiteY1425" fmla="*/ 2429975 h 3350260"/>
              <a:gd name="connsiteX1426" fmla="*/ 430305 w 4643306"/>
              <a:gd name="connsiteY1426" fmla="*/ 2443322 h 3350260"/>
              <a:gd name="connsiteX1427" fmla="*/ 437763 w 4643306"/>
              <a:gd name="connsiteY1427" fmla="*/ 2430677 h 3350260"/>
              <a:gd name="connsiteX1428" fmla="*/ 442238 w 4643306"/>
              <a:gd name="connsiteY1428" fmla="*/ 2432785 h 3350260"/>
              <a:gd name="connsiteX1429" fmla="*/ 442238 w 4643306"/>
              <a:gd name="connsiteY1429" fmla="*/ 2432082 h 3350260"/>
              <a:gd name="connsiteX1430" fmla="*/ 437763 w 4643306"/>
              <a:gd name="connsiteY1430" fmla="*/ 2429975 h 3350260"/>
              <a:gd name="connsiteX1431" fmla="*/ 2737696 w 4643306"/>
              <a:gd name="connsiteY1431" fmla="*/ 2421545 h 3350260"/>
              <a:gd name="connsiteX1432" fmla="*/ 2730984 w 4643306"/>
              <a:gd name="connsiteY1432" fmla="*/ 2423652 h 3350260"/>
              <a:gd name="connsiteX1433" fmla="*/ 2731730 w 4643306"/>
              <a:gd name="connsiteY1433" fmla="*/ 2424355 h 3350260"/>
              <a:gd name="connsiteX1434" fmla="*/ 2737696 w 4643306"/>
              <a:gd name="connsiteY1434" fmla="*/ 2422247 h 3350260"/>
              <a:gd name="connsiteX1435" fmla="*/ 2741425 w 4643306"/>
              <a:gd name="connsiteY1435" fmla="*/ 2436297 h 3350260"/>
              <a:gd name="connsiteX1436" fmla="*/ 2742170 w 4643306"/>
              <a:gd name="connsiteY1436" fmla="*/ 2437000 h 3350260"/>
              <a:gd name="connsiteX1437" fmla="*/ 2737696 w 4643306"/>
              <a:gd name="connsiteY1437" fmla="*/ 2421545 h 3350260"/>
              <a:gd name="connsiteX1438" fmla="*/ 401966 w 4643306"/>
              <a:gd name="connsiteY1438" fmla="*/ 2419437 h 3350260"/>
              <a:gd name="connsiteX1439" fmla="*/ 415841 w 4643306"/>
              <a:gd name="connsiteY1439" fmla="*/ 2426316 h 3350260"/>
              <a:gd name="connsiteX1440" fmla="*/ 413899 w 4643306"/>
              <a:gd name="connsiteY1440" fmla="*/ 2429975 h 3350260"/>
              <a:gd name="connsiteX1441" fmla="*/ 416136 w 4643306"/>
              <a:gd name="connsiteY1441" fmla="*/ 2426462 h 3350260"/>
              <a:gd name="connsiteX1442" fmla="*/ 415841 w 4643306"/>
              <a:gd name="connsiteY1442" fmla="*/ 2426316 h 3350260"/>
              <a:gd name="connsiteX1443" fmla="*/ 416136 w 4643306"/>
              <a:gd name="connsiteY1443" fmla="*/ 2425760 h 3350260"/>
              <a:gd name="connsiteX1444" fmla="*/ 402712 w 4643306"/>
              <a:gd name="connsiteY1444" fmla="*/ 2419437 h 3350260"/>
              <a:gd name="connsiteX1445" fmla="*/ 3138171 w 4643306"/>
              <a:gd name="connsiteY1445" fmla="*/ 2413817 h 3350260"/>
              <a:gd name="connsiteX1446" fmla="*/ 3179933 w 4643306"/>
              <a:gd name="connsiteY1446" fmla="*/ 2431380 h 3350260"/>
              <a:gd name="connsiteX1447" fmla="*/ 3176204 w 4643306"/>
              <a:gd name="connsiteY1447" fmla="*/ 2440512 h 3350260"/>
              <a:gd name="connsiteX1448" fmla="*/ 3132204 w 4643306"/>
              <a:gd name="connsiteY1448" fmla="*/ 2426462 h 3350260"/>
              <a:gd name="connsiteX1449" fmla="*/ 3138171 w 4643306"/>
              <a:gd name="connsiteY1449" fmla="*/ 2413817 h 3350260"/>
              <a:gd name="connsiteX1450" fmla="*/ 605560 w 4643306"/>
              <a:gd name="connsiteY1450" fmla="*/ 2410305 h 3350260"/>
              <a:gd name="connsiteX1451" fmla="*/ 598848 w 4643306"/>
              <a:gd name="connsiteY1451" fmla="*/ 2422950 h 3350260"/>
              <a:gd name="connsiteX1452" fmla="*/ 598848 w 4643306"/>
              <a:gd name="connsiteY1452" fmla="*/ 2423652 h 3350260"/>
              <a:gd name="connsiteX1453" fmla="*/ 606168 w 4643306"/>
              <a:gd name="connsiteY1453" fmla="*/ 2410550 h 3350260"/>
              <a:gd name="connsiteX1454" fmla="*/ 608170 w 4643306"/>
              <a:gd name="connsiteY1454" fmla="*/ 2411358 h 3350260"/>
              <a:gd name="connsiteX1455" fmla="*/ 610034 w 4643306"/>
              <a:gd name="connsiteY1455" fmla="*/ 2412412 h 3350260"/>
              <a:gd name="connsiteX1456" fmla="*/ 610780 w 4643306"/>
              <a:gd name="connsiteY1456" fmla="*/ 2412412 h 3350260"/>
              <a:gd name="connsiteX1457" fmla="*/ 608170 w 4643306"/>
              <a:gd name="connsiteY1457" fmla="*/ 2411358 h 3350260"/>
              <a:gd name="connsiteX1458" fmla="*/ 606305 w 4643306"/>
              <a:gd name="connsiteY1458" fmla="*/ 2410305 h 3350260"/>
              <a:gd name="connsiteX1459" fmla="*/ 606168 w 4643306"/>
              <a:gd name="connsiteY1459" fmla="*/ 2410550 h 3350260"/>
              <a:gd name="connsiteX1460" fmla="*/ 3193357 w 4643306"/>
              <a:gd name="connsiteY1460" fmla="*/ 2408900 h 3350260"/>
              <a:gd name="connsiteX1461" fmla="*/ 3261221 w 4643306"/>
              <a:gd name="connsiteY1461" fmla="*/ 2418735 h 3350260"/>
              <a:gd name="connsiteX1462" fmla="*/ 3325357 w 4643306"/>
              <a:gd name="connsiteY1462" fmla="*/ 2435595 h 3350260"/>
              <a:gd name="connsiteX1463" fmla="*/ 3371594 w 4643306"/>
              <a:gd name="connsiteY1463" fmla="*/ 2475638 h 3350260"/>
              <a:gd name="connsiteX1464" fmla="*/ 3332069 w 4643306"/>
              <a:gd name="connsiteY1464" fmla="*/ 2488283 h 3350260"/>
              <a:gd name="connsiteX1465" fmla="*/ 3261221 w 4643306"/>
              <a:gd name="connsiteY1465" fmla="*/ 2441215 h 3350260"/>
              <a:gd name="connsiteX1466" fmla="*/ 3190374 w 4643306"/>
              <a:gd name="connsiteY1466" fmla="*/ 2420842 h 3350260"/>
              <a:gd name="connsiteX1467" fmla="*/ 3193357 w 4643306"/>
              <a:gd name="connsiteY1467" fmla="*/ 2408900 h 3350260"/>
              <a:gd name="connsiteX1468" fmla="*/ 2990509 w 4643306"/>
              <a:gd name="connsiteY1468" fmla="*/ 2406792 h 3350260"/>
              <a:gd name="connsiteX1469" fmla="*/ 2994984 w 4643306"/>
              <a:gd name="connsiteY1469" fmla="*/ 2408900 h 3350260"/>
              <a:gd name="connsiteX1470" fmla="*/ 2987526 w 4643306"/>
              <a:gd name="connsiteY1470" fmla="*/ 2422247 h 3350260"/>
              <a:gd name="connsiteX1471" fmla="*/ 2983052 w 4643306"/>
              <a:gd name="connsiteY1471" fmla="*/ 2420140 h 3350260"/>
              <a:gd name="connsiteX1472" fmla="*/ 2990509 w 4643306"/>
              <a:gd name="connsiteY1472" fmla="*/ 2406792 h 3350260"/>
              <a:gd name="connsiteX1473" fmla="*/ 3154577 w 4643306"/>
              <a:gd name="connsiteY1473" fmla="*/ 2387824 h 3350260"/>
              <a:gd name="connsiteX1474" fmla="*/ 3177696 w 4643306"/>
              <a:gd name="connsiteY1474" fmla="*/ 2398362 h 3350260"/>
              <a:gd name="connsiteX1475" fmla="*/ 3175459 w 4643306"/>
              <a:gd name="connsiteY1475" fmla="*/ 2405387 h 3350260"/>
              <a:gd name="connsiteX1476" fmla="*/ 3150103 w 4643306"/>
              <a:gd name="connsiteY1476" fmla="*/ 2399767 h 3350260"/>
              <a:gd name="connsiteX1477" fmla="*/ 3154577 w 4643306"/>
              <a:gd name="connsiteY1477" fmla="*/ 2387824 h 3350260"/>
              <a:gd name="connsiteX1478" fmla="*/ 3074781 w 4643306"/>
              <a:gd name="connsiteY1478" fmla="*/ 2382204 h 3350260"/>
              <a:gd name="connsiteX1479" fmla="*/ 3083730 w 4643306"/>
              <a:gd name="connsiteY1479" fmla="*/ 2382204 h 3350260"/>
              <a:gd name="connsiteX1480" fmla="*/ 3112815 w 4643306"/>
              <a:gd name="connsiteY1480" fmla="*/ 2385014 h 3350260"/>
              <a:gd name="connsiteX1481" fmla="*/ 3109086 w 4643306"/>
              <a:gd name="connsiteY1481" fmla="*/ 2408900 h 3350260"/>
              <a:gd name="connsiteX1482" fmla="*/ 3131459 w 4643306"/>
              <a:gd name="connsiteY1482" fmla="*/ 2428570 h 3350260"/>
              <a:gd name="connsiteX1483" fmla="*/ 3127730 w 4643306"/>
              <a:gd name="connsiteY1483" fmla="*/ 2434190 h 3350260"/>
              <a:gd name="connsiteX1484" fmla="*/ 3039730 w 4643306"/>
              <a:gd name="connsiteY1484" fmla="*/ 2393444 h 3350260"/>
              <a:gd name="connsiteX1485" fmla="*/ 3074781 w 4643306"/>
              <a:gd name="connsiteY1485" fmla="*/ 2382204 h 3350260"/>
              <a:gd name="connsiteX1486" fmla="*/ 570509 w 4643306"/>
              <a:gd name="connsiteY1486" fmla="*/ 2377287 h 3350260"/>
              <a:gd name="connsiteX1487" fmla="*/ 563797 w 4643306"/>
              <a:gd name="connsiteY1487" fmla="*/ 2390634 h 3350260"/>
              <a:gd name="connsiteX1488" fmla="*/ 571099 w 4643306"/>
              <a:gd name="connsiteY1488" fmla="*/ 2377565 h 3350260"/>
              <a:gd name="connsiteX1489" fmla="*/ 574983 w 4643306"/>
              <a:gd name="connsiteY1489" fmla="*/ 2379394 h 3350260"/>
              <a:gd name="connsiteX1490" fmla="*/ 571254 w 4643306"/>
              <a:gd name="connsiteY1490" fmla="*/ 2377287 h 3350260"/>
              <a:gd name="connsiteX1491" fmla="*/ 571099 w 4643306"/>
              <a:gd name="connsiteY1491" fmla="*/ 2377565 h 3350260"/>
              <a:gd name="connsiteX1492" fmla="*/ 310983 w 4643306"/>
              <a:gd name="connsiteY1492" fmla="*/ 2359724 h 3350260"/>
              <a:gd name="connsiteX1493" fmla="*/ 308746 w 4643306"/>
              <a:gd name="connsiteY1493" fmla="*/ 2363939 h 3350260"/>
              <a:gd name="connsiteX1494" fmla="*/ 310983 w 4643306"/>
              <a:gd name="connsiteY1494" fmla="*/ 2360427 h 3350260"/>
              <a:gd name="connsiteX1495" fmla="*/ 325153 w 4643306"/>
              <a:gd name="connsiteY1495" fmla="*/ 2366749 h 3350260"/>
              <a:gd name="connsiteX1496" fmla="*/ 325153 w 4643306"/>
              <a:gd name="connsiteY1496" fmla="*/ 2366047 h 3350260"/>
              <a:gd name="connsiteX1497" fmla="*/ 310983 w 4643306"/>
              <a:gd name="connsiteY1497" fmla="*/ 2359724 h 3350260"/>
              <a:gd name="connsiteX1498" fmla="*/ 2827187 w 4643306"/>
              <a:gd name="connsiteY1498" fmla="*/ 2352699 h 3350260"/>
              <a:gd name="connsiteX1499" fmla="*/ 2833153 w 4643306"/>
              <a:gd name="connsiteY1499" fmla="*/ 2377989 h 3350260"/>
              <a:gd name="connsiteX1500" fmla="*/ 2827187 w 4643306"/>
              <a:gd name="connsiteY1500" fmla="*/ 2352699 h 3350260"/>
              <a:gd name="connsiteX1501" fmla="*/ 150644 w 4643306"/>
              <a:gd name="connsiteY1501" fmla="*/ 2344971 h 3350260"/>
              <a:gd name="connsiteX1502" fmla="*/ 155119 w 4643306"/>
              <a:gd name="connsiteY1502" fmla="*/ 2347079 h 3350260"/>
              <a:gd name="connsiteX1503" fmla="*/ 147661 w 4643306"/>
              <a:gd name="connsiteY1503" fmla="*/ 2360427 h 3350260"/>
              <a:gd name="connsiteX1504" fmla="*/ 143187 w 4643306"/>
              <a:gd name="connsiteY1504" fmla="*/ 2358319 h 3350260"/>
              <a:gd name="connsiteX1505" fmla="*/ 150644 w 4643306"/>
              <a:gd name="connsiteY1505" fmla="*/ 2344971 h 3350260"/>
              <a:gd name="connsiteX1506" fmla="*/ 187932 w 4643306"/>
              <a:gd name="connsiteY1506" fmla="*/ 2333029 h 3350260"/>
              <a:gd name="connsiteX1507" fmla="*/ 225221 w 4643306"/>
              <a:gd name="connsiteY1507" fmla="*/ 2350591 h 3350260"/>
              <a:gd name="connsiteX1508" fmla="*/ 222237 w 4643306"/>
              <a:gd name="connsiteY1508" fmla="*/ 2357617 h 3350260"/>
              <a:gd name="connsiteX1509" fmla="*/ 182712 w 4643306"/>
              <a:gd name="connsiteY1509" fmla="*/ 2344971 h 3350260"/>
              <a:gd name="connsiteX1510" fmla="*/ 187932 w 4643306"/>
              <a:gd name="connsiteY1510" fmla="*/ 2333029 h 3350260"/>
              <a:gd name="connsiteX1511" fmla="*/ 2919662 w 4643306"/>
              <a:gd name="connsiteY1511" fmla="*/ 2330219 h 3350260"/>
              <a:gd name="connsiteX1512" fmla="*/ 2933831 w 4643306"/>
              <a:gd name="connsiteY1512" fmla="*/ 2337244 h 3350260"/>
              <a:gd name="connsiteX1513" fmla="*/ 2931594 w 4643306"/>
              <a:gd name="connsiteY1513" fmla="*/ 2341459 h 3350260"/>
              <a:gd name="connsiteX1514" fmla="*/ 2917425 w 4643306"/>
              <a:gd name="connsiteY1514" fmla="*/ 2334434 h 3350260"/>
              <a:gd name="connsiteX1515" fmla="*/ 2919662 w 4643306"/>
              <a:gd name="connsiteY1515" fmla="*/ 2330219 h 3350260"/>
              <a:gd name="connsiteX1516" fmla="*/ 2892069 w 4643306"/>
              <a:gd name="connsiteY1516" fmla="*/ 2295093 h 3350260"/>
              <a:gd name="connsiteX1517" fmla="*/ 2896543 w 4643306"/>
              <a:gd name="connsiteY1517" fmla="*/ 2297201 h 3350260"/>
              <a:gd name="connsiteX1518" fmla="*/ 2889086 w 4643306"/>
              <a:gd name="connsiteY1518" fmla="*/ 2310548 h 3350260"/>
              <a:gd name="connsiteX1519" fmla="*/ 2884611 w 4643306"/>
              <a:gd name="connsiteY1519" fmla="*/ 2308441 h 3350260"/>
              <a:gd name="connsiteX1520" fmla="*/ 2892069 w 4643306"/>
              <a:gd name="connsiteY1520" fmla="*/ 2295093 h 3350260"/>
              <a:gd name="connsiteX1521" fmla="*/ 2754848 w 4643306"/>
              <a:gd name="connsiteY1521" fmla="*/ 2283151 h 3350260"/>
              <a:gd name="connsiteX1522" fmla="*/ 2806306 w 4643306"/>
              <a:gd name="connsiteY1522" fmla="*/ 2307036 h 3350260"/>
              <a:gd name="connsiteX1523" fmla="*/ 2802577 w 4643306"/>
              <a:gd name="connsiteY1523" fmla="*/ 2315466 h 3350260"/>
              <a:gd name="connsiteX1524" fmla="*/ 2748882 w 4643306"/>
              <a:gd name="connsiteY1524" fmla="*/ 2294391 h 3350260"/>
              <a:gd name="connsiteX1525" fmla="*/ 2754848 w 4643306"/>
              <a:gd name="connsiteY1525" fmla="*/ 2283151 h 3350260"/>
              <a:gd name="connsiteX1526" fmla="*/ 2590781 w 4643306"/>
              <a:gd name="connsiteY1526" fmla="*/ 2190420 h 3350260"/>
              <a:gd name="connsiteX1527" fmla="*/ 2618374 w 4643306"/>
              <a:gd name="connsiteY1527" fmla="*/ 2203767 h 3350260"/>
              <a:gd name="connsiteX1528" fmla="*/ 2614645 w 4643306"/>
              <a:gd name="connsiteY1528" fmla="*/ 2210090 h 3350260"/>
              <a:gd name="connsiteX1529" fmla="*/ 2587052 w 4643306"/>
              <a:gd name="connsiteY1529" fmla="*/ 2196742 h 3350260"/>
              <a:gd name="connsiteX1530" fmla="*/ 2590781 w 4643306"/>
              <a:gd name="connsiteY1530" fmla="*/ 2190420 h 3350260"/>
              <a:gd name="connsiteX1531" fmla="*/ 0 w 4643306"/>
              <a:gd name="connsiteY1531" fmla="*/ 2166534 h 3350260"/>
              <a:gd name="connsiteX1532" fmla="*/ 21627 w 4643306"/>
              <a:gd name="connsiteY1532" fmla="*/ 2221330 h 3350260"/>
              <a:gd name="connsiteX1533" fmla="*/ 0 w 4643306"/>
              <a:gd name="connsiteY1533" fmla="*/ 2195337 h 3350260"/>
              <a:gd name="connsiteX1534" fmla="*/ 2589289 w 4643306"/>
              <a:gd name="connsiteY1534" fmla="*/ 2158807 h 3350260"/>
              <a:gd name="connsiteX1535" fmla="*/ 2603459 w 4643306"/>
              <a:gd name="connsiteY1535" fmla="*/ 2165832 h 3350260"/>
              <a:gd name="connsiteX1536" fmla="*/ 2601221 w 4643306"/>
              <a:gd name="connsiteY1536" fmla="*/ 2170047 h 3350260"/>
              <a:gd name="connsiteX1537" fmla="*/ 2587052 w 4643306"/>
              <a:gd name="connsiteY1537" fmla="*/ 2163022 h 3350260"/>
              <a:gd name="connsiteX1538" fmla="*/ 2589289 w 4643306"/>
              <a:gd name="connsiteY1538" fmla="*/ 2158807 h 3350260"/>
              <a:gd name="connsiteX1539" fmla="*/ 2317086 w 4643306"/>
              <a:gd name="connsiteY1539" fmla="*/ 2111739 h 3350260"/>
              <a:gd name="connsiteX1540" fmla="*/ 2358848 w 4643306"/>
              <a:gd name="connsiteY1540" fmla="*/ 2131409 h 3350260"/>
              <a:gd name="connsiteX1541" fmla="*/ 2355119 w 4643306"/>
              <a:gd name="connsiteY1541" fmla="*/ 2137732 h 3350260"/>
              <a:gd name="connsiteX1542" fmla="*/ 2313357 w 4643306"/>
              <a:gd name="connsiteY1542" fmla="*/ 2118061 h 3350260"/>
              <a:gd name="connsiteX1543" fmla="*/ 2317086 w 4643306"/>
              <a:gd name="connsiteY1543" fmla="*/ 2111739 h 3350260"/>
              <a:gd name="connsiteX1544" fmla="*/ 2176882 w 4643306"/>
              <a:gd name="connsiteY1544" fmla="*/ 2080828 h 3350260"/>
              <a:gd name="connsiteX1545" fmla="*/ 2202984 w 4643306"/>
              <a:gd name="connsiteY1545" fmla="*/ 2087151 h 3350260"/>
              <a:gd name="connsiteX1546" fmla="*/ 2197763 w 4643306"/>
              <a:gd name="connsiteY1546" fmla="*/ 2098391 h 3350260"/>
              <a:gd name="connsiteX1547" fmla="*/ 2174645 w 4643306"/>
              <a:gd name="connsiteY1547" fmla="*/ 2087854 h 3350260"/>
              <a:gd name="connsiteX1548" fmla="*/ 2176882 w 4643306"/>
              <a:gd name="connsiteY1548" fmla="*/ 2080828 h 3350260"/>
              <a:gd name="connsiteX1549" fmla="*/ 2305899 w 4643306"/>
              <a:gd name="connsiteY1549" fmla="*/ 2073803 h 3350260"/>
              <a:gd name="connsiteX1550" fmla="*/ 2274577 w 4643306"/>
              <a:gd name="connsiteY1550" fmla="*/ 2097689 h 3350260"/>
              <a:gd name="connsiteX1551" fmla="*/ 2268611 w 4643306"/>
              <a:gd name="connsiteY1551" fmla="*/ 2101904 h 3350260"/>
              <a:gd name="connsiteX1552" fmla="*/ 2270848 w 4643306"/>
              <a:gd name="connsiteY1552" fmla="*/ 2101201 h 3350260"/>
              <a:gd name="connsiteX1553" fmla="*/ 2277560 w 4643306"/>
              <a:gd name="connsiteY1553" fmla="*/ 2115954 h 3350260"/>
              <a:gd name="connsiteX1554" fmla="*/ 2270848 w 4643306"/>
              <a:gd name="connsiteY1554" fmla="*/ 2118061 h 3350260"/>
              <a:gd name="connsiteX1555" fmla="*/ 2267119 w 4643306"/>
              <a:gd name="connsiteY1555" fmla="*/ 2102606 h 3350260"/>
              <a:gd name="connsiteX1556" fmla="*/ 2267865 w 4643306"/>
              <a:gd name="connsiteY1556" fmla="*/ 2102606 h 3350260"/>
              <a:gd name="connsiteX1557" fmla="*/ 2264882 w 4643306"/>
              <a:gd name="connsiteY1557" fmla="*/ 2101201 h 3350260"/>
              <a:gd name="connsiteX1558" fmla="*/ 2234306 w 4643306"/>
              <a:gd name="connsiteY1558" fmla="*/ 2082936 h 3350260"/>
              <a:gd name="connsiteX1559" fmla="*/ 2305899 w 4643306"/>
              <a:gd name="connsiteY1559" fmla="*/ 2073803 h 3350260"/>
              <a:gd name="connsiteX1560" fmla="*/ 2183594 w 4643306"/>
              <a:gd name="connsiteY1560" fmla="*/ 2045001 h 3350260"/>
              <a:gd name="connsiteX1561" fmla="*/ 2188069 w 4643306"/>
              <a:gd name="connsiteY1561" fmla="*/ 2047108 h 3350260"/>
              <a:gd name="connsiteX1562" fmla="*/ 2180611 w 4643306"/>
              <a:gd name="connsiteY1562" fmla="*/ 2060456 h 3350260"/>
              <a:gd name="connsiteX1563" fmla="*/ 2176136 w 4643306"/>
              <a:gd name="connsiteY1563" fmla="*/ 2058348 h 3350260"/>
              <a:gd name="connsiteX1564" fmla="*/ 2183594 w 4643306"/>
              <a:gd name="connsiteY1564" fmla="*/ 2045001 h 3350260"/>
              <a:gd name="connsiteX1565" fmla="*/ 2277560 w 4643306"/>
              <a:gd name="connsiteY1565" fmla="*/ 2026033 h 3350260"/>
              <a:gd name="connsiteX1566" fmla="*/ 2329018 w 4643306"/>
              <a:gd name="connsiteY1566" fmla="*/ 2049918 h 3350260"/>
              <a:gd name="connsiteX1567" fmla="*/ 2325289 w 4643306"/>
              <a:gd name="connsiteY1567" fmla="*/ 2058348 h 3350260"/>
              <a:gd name="connsiteX1568" fmla="*/ 2271594 w 4643306"/>
              <a:gd name="connsiteY1568" fmla="*/ 2037273 h 3350260"/>
              <a:gd name="connsiteX1569" fmla="*/ 2277560 w 4643306"/>
              <a:gd name="connsiteY1569" fmla="*/ 2026033 h 3350260"/>
              <a:gd name="connsiteX1570" fmla="*/ 2141085 w 4643306"/>
              <a:gd name="connsiteY1570" fmla="*/ 2025330 h 3350260"/>
              <a:gd name="connsiteX1571" fmla="*/ 2145560 w 4643306"/>
              <a:gd name="connsiteY1571" fmla="*/ 2027438 h 3350260"/>
              <a:gd name="connsiteX1572" fmla="*/ 2138102 w 4643306"/>
              <a:gd name="connsiteY1572" fmla="*/ 2040786 h 3350260"/>
              <a:gd name="connsiteX1573" fmla="*/ 2133628 w 4643306"/>
              <a:gd name="connsiteY1573" fmla="*/ 2038678 h 3350260"/>
              <a:gd name="connsiteX1574" fmla="*/ 2141085 w 4643306"/>
              <a:gd name="connsiteY1574" fmla="*/ 2025330 h 3350260"/>
              <a:gd name="connsiteX1575" fmla="*/ 2183594 w 4643306"/>
              <a:gd name="connsiteY1575" fmla="*/ 1978965 h 3350260"/>
              <a:gd name="connsiteX1576" fmla="*/ 2188069 w 4643306"/>
              <a:gd name="connsiteY1576" fmla="*/ 1981072 h 3350260"/>
              <a:gd name="connsiteX1577" fmla="*/ 2180611 w 4643306"/>
              <a:gd name="connsiteY1577" fmla="*/ 1994420 h 3350260"/>
              <a:gd name="connsiteX1578" fmla="*/ 2176136 w 4643306"/>
              <a:gd name="connsiteY1578" fmla="*/ 1992312 h 3350260"/>
              <a:gd name="connsiteX1579" fmla="*/ 2183594 w 4643306"/>
              <a:gd name="connsiteY1579" fmla="*/ 1978965 h 3350260"/>
              <a:gd name="connsiteX1580" fmla="*/ 2294713 w 4643306"/>
              <a:gd name="connsiteY1580" fmla="*/ 1954377 h 3350260"/>
              <a:gd name="connsiteX1581" fmla="*/ 2308882 w 4643306"/>
              <a:gd name="connsiteY1581" fmla="*/ 1961402 h 3350260"/>
              <a:gd name="connsiteX1582" fmla="*/ 2306645 w 4643306"/>
              <a:gd name="connsiteY1582" fmla="*/ 1965617 h 3350260"/>
              <a:gd name="connsiteX1583" fmla="*/ 2292475 w 4643306"/>
              <a:gd name="connsiteY1583" fmla="*/ 1958592 h 3350260"/>
              <a:gd name="connsiteX1584" fmla="*/ 2294713 w 4643306"/>
              <a:gd name="connsiteY1584" fmla="*/ 1954377 h 3350260"/>
              <a:gd name="connsiteX1585" fmla="*/ 2157492 w 4643306"/>
              <a:gd name="connsiteY1585" fmla="*/ 1953675 h 3350260"/>
              <a:gd name="connsiteX1586" fmla="*/ 2164950 w 4643306"/>
              <a:gd name="connsiteY1586" fmla="*/ 1955782 h 3350260"/>
              <a:gd name="connsiteX1587" fmla="*/ 2158984 w 4643306"/>
              <a:gd name="connsiteY1587" fmla="*/ 1979667 h 3350260"/>
              <a:gd name="connsiteX1588" fmla="*/ 2146306 w 4643306"/>
              <a:gd name="connsiteY1588" fmla="*/ 1975452 h 3350260"/>
              <a:gd name="connsiteX1589" fmla="*/ 2157492 w 4643306"/>
              <a:gd name="connsiteY1589" fmla="*/ 1953675 h 3350260"/>
              <a:gd name="connsiteX1590" fmla="*/ 1909153 w 4643306"/>
              <a:gd name="connsiteY1590" fmla="*/ 1922062 h 3350260"/>
              <a:gd name="connsiteX1591" fmla="*/ 1923323 w 4643306"/>
              <a:gd name="connsiteY1591" fmla="*/ 1929087 h 3350260"/>
              <a:gd name="connsiteX1592" fmla="*/ 1921085 w 4643306"/>
              <a:gd name="connsiteY1592" fmla="*/ 1933302 h 3350260"/>
              <a:gd name="connsiteX1593" fmla="*/ 1906916 w 4643306"/>
              <a:gd name="connsiteY1593" fmla="*/ 1926277 h 3350260"/>
              <a:gd name="connsiteX1594" fmla="*/ 1909153 w 4643306"/>
              <a:gd name="connsiteY1594" fmla="*/ 1922062 h 3350260"/>
              <a:gd name="connsiteX1595" fmla="*/ 2169424 w 4643306"/>
              <a:gd name="connsiteY1595" fmla="*/ 1905904 h 3350260"/>
              <a:gd name="connsiteX1596" fmla="*/ 2173899 w 4643306"/>
              <a:gd name="connsiteY1596" fmla="*/ 1908012 h 3350260"/>
              <a:gd name="connsiteX1597" fmla="*/ 2166441 w 4643306"/>
              <a:gd name="connsiteY1597" fmla="*/ 1921359 h 3350260"/>
              <a:gd name="connsiteX1598" fmla="*/ 2161967 w 4643306"/>
              <a:gd name="connsiteY1598" fmla="*/ 1919252 h 3350260"/>
              <a:gd name="connsiteX1599" fmla="*/ 2169424 w 4643306"/>
              <a:gd name="connsiteY1599" fmla="*/ 1905904 h 3350260"/>
              <a:gd name="connsiteX1600" fmla="*/ 2272340 w 4643306"/>
              <a:gd name="connsiteY1600" fmla="*/ 1899581 h 3350260"/>
              <a:gd name="connsiteX1601" fmla="*/ 2189560 w 4643306"/>
              <a:gd name="connsiteY1601" fmla="*/ 1910822 h 3350260"/>
              <a:gd name="connsiteX1602" fmla="*/ 2272340 w 4643306"/>
              <a:gd name="connsiteY1602" fmla="*/ 1899581 h 3350260"/>
              <a:gd name="connsiteX1603" fmla="*/ 2042645 w 4643306"/>
              <a:gd name="connsiteY1603" fmla="*/ 1892556 h 3350260"/>
              <a:gd name="connsiteX1604" fmla="*/ 2034441 w 4643306"/>
              <a:gd name="connsiteY1604" fmla="*/ 1920657 h 3350260"/>
              <a:gd name="connsiteX1605" fmla="*/ 1990441 w 4643306"/>
              <a:gd name="connsiteY1605" fmla="*/ 1910119 h 3350260"/>
              <a:gd name="connsiteX1606" fmla="*/ 2042645 w 4643306"/>
              <a:gd name="connsiteY1606" fmla="*/ 1892556 h 3350260"/>
              <a:gd name="connsiteX1607" fmla="*/ 2140340 w 4643306"/>
              <a:gd name="connsiteY1607" fmla="*/ 1882019 h 3350260"/>
              <a:gd name="connsiteX1608" fmla="*/ 2154509 w 4643306"/>
              <a:gd name="connsiteY1608" fmla="*/ 1889044 h 3350260"/>
              <a:gd name="connsiteX1609" fmla="*/ 2152272 w 4643306"/>
              <a:gd name="connsiteY1609" fmla="*/ 1893259 h 3350260"/>
              <a:gd name="connsiteX1610" fmla="*/ 2138102 w 4643306"/>
              <a:gd name="connsiteY1610" fmla="*/ 1886234 h 3350260"/>
              <a:gd name="connsiteX1611" fmla="*/ 2140340 w 4643306"/>
              <a:gd name="connsiteY1611" fmla="*/ 1882019 h 3350260"/>
              <a:gd name="connsiteX1612" fmla="*/ 1751797 w 4643306"/>
              <a:gd name="connsiteY1612" fmla="*/ 1875696 h 3350260"/>
              <a:gd name="connsiteX1613" fmla="*/ 1752543 w 4643306"/>
              <a:gd name="connsiteY1613" fmla="*/ 1877101 h 3350260"/>
              <a:gd name="connsiteX1614" fmla="*/ 1755526 w 4643306"/>
              <a:gd name="connsiteY1614" fmla="*/ 1880614 h 3350260"/>
              <a:gd name="connsiteX1615" fmla="*/ 1752543 w 4643306"/>
              <a:gd name="connsiteY1615" fmla="*/ 1876399 h 3350260"/>
              <a:gd name="connsiteX1616" fmla="*/ 2407323 w 4643306"/>
              <a:gd name="connsiteY1616" fmla="*/ 1874994 h 3350260"/>
              <a:gd name="connsiteX1617" fmla="*/ 2421492 w 4643306"/>
              <a:gd name="connsiteY1617" fmla="*/ 1882019 h 3350260"/>
              <a:gd name="connsiteX1618" fmla="*/ 2419255 w 4643306"/>
              <a:gd name="connsiteY1618" fmla="*/ 1886234 h 3350260"/>
              <a:gd name="connsiteX1619" fmla="*/ 2405086 w 4643306"/>
              <a:gd name="connsiteY1619" fmla="*/ 1879209 h 3350260"/>
              <a:gd name="connsiteX1620" fmla="*/ 2407323 w 4643306"/>
              <a:gd name="connsiteY1620" fmla="*/ 1874994 h 3350260"/>
              <a:gd name="connsiteX1621" fmla="*/ 2105289 w 4643306"/>
              <a:gd name="connsiteY1621" fmla="*/ 1849001 h 3350260"/>
              <a:gd name="connsiteX1622" fmla="*/ 2119458 w 4643306"/>
              <a:gd name="connsiteY1622" fmla="*/ 1856026 h 3350260"/>
              <a:gd name="connsiteX1623" fmla="*/ 2117221 w 4643306"/>
              <a:gd name="connsiteY1623" fmla="*/ 1860241 h 3350260"/>
              <a:gd name="connsiteX1624" fmla="*/ 2103052 w 4643306"/>
              <a:gd name="connsiteY1624" fmla="*/ 1853216 h 3350260"/>
              <a:gd name="connsiteX1625" fmla="*/ 2105289 w 4643306"/>
              <a:gd name="connsiteY1625" fmla="*/ 1849001 h 3350260"/>
              <a:gd name="connsiteX1626" fmla="*/ 2358103 w 4643306"/>
              <a:gd name="connsiteY1626" fmla="*/ 1846191 h 3350260"/>
              <a:gd name="connsiteX1627" fmla="*/ 2362577 w 4643306"/>
              <a:gd name="connsiteY1627" fmla="*/ 1848298 h 3350260"/>
              <a:gd name="connsiteX1628" fmla="*/ 2355119 w 4643306"/>
              <a:gd name="connsiteY1628" fmla="*/ 1861646 h 3350260"/>
              <a:gd name="connsiteX1629" fmla="*/ 2350645 w 4643306"/>
              <a:gd name="connsiteY1629" fmla="*/ 1859539 h 3350260"/>
              <a:gd name="connsiteX1630" fmla="*/ 2358103 w 4643306"/>
              <a:gd name="connsiteY1630" fmla="*/ 1846191 h 3350260"/>
              <a:gd name="connsiteX1631" fmla="*/ 2294713 w 4643306"/>
              <a:gd name="connsiteY1631" fmla="*/ 1822306 h 3350260"/>
              <a:gd name="connsiteX1632" fmla="*/ 2308882 w 4643306"/>
              <a:gd name="connsiteY1632" fmla="*/ 1829331 h 3350260"/>
              <a:gd name="connsiteX1633" fmla="*/ 2306645 w 4643306"/>
              <a:gd name="connsiteY1633" fmla="*/ 1833546 h 3350260"/>
              <a:gd name="connsiteX1634" fmla="*/ 2292475 w 4643306"/>
              <a:gd name="connsiteY1634" fmla="*/ 1826521 h 3350260"/>
              <a:gd name="connsiteX1635" fmla="*/ 2294713 w 4643306"/>
              <a:gd name="connsiteY1635" fmla="*/ 1822306 h 3350260"/>
              <a:gd name="connsiteX1636" fmla="*/ 1667526 w 4643306"/>
              <a:gd name="connsiteY1636" fmla="*/ 1821603 h 3350260"/>
              <a:gd name="connsiteX1637" fmla="*/ 1667526 w 4643306"/>
              <a:gd name="connsiteY1637" fmla="*/ 1822306 h 3350260"/>
              <a:gd name="connsiteX1638" fmla="*/ 1787594 w 4643306"/>
              <a:gd name="connsiteY1638" fmla="*/ 1878506 h 3350260"/>
              <a:gd name="connsiteX1639" fmla="*/ 1667526 w 4643306"/>
              <a:gd name="connsiteY1639" fmla="*/ 1821603 h 3350260"/>
              <a:gd name="connsiteX1640" fmla="*/ 1818916 w 4643306"/>
              <a:gd name="connsiteY1640" fmla="*/ 1797718 h 3350260"/>
              <a:gd name="connsiteX1641" fmla="*/ 1844272 w 4643306"/>
              <a:gd name="connsiteY1641" fmla="*/ 1803338 h 3350260"/>
              <a:gd name="connsiteX1642" fmla="*/ 1839797 w 4643306"/>
              <a:gd name="connsiteY1642" fmla="*/ 1815281 h 3350260"/>
              <a:gd name="connsiteX1643" fmla="*/ 1816679 w 4643306"/>
              <a:gd name="connsiteY1643" fmla="*/ 1804743 h 3350260"/>
              <a:gd name="connsiteX1644" fmla="*/ 1818916 w 4643306"/>
              <a:gd name="connsiteY1644" fmla="*/ 1797718 h 3350260"/>
              <a:gd name="connsiteX1645" fmla="*/ 2239526 w 4643306"/>
              <a:gd name="connsiteY1645" fmla="*/ 1794908 h 3350260"/>
              <a:gd name="connsiteX1646" fmla="*/ 2281289 w 4643306"/>
              <a:gd name="connsiteY1646" fmla="*/ 1814578 h 3350260"/>
              <a:gd name="connsiteX1647" fmla="*/ 2277560 w 4643306"/>
              <a:gd name="connsiteY1647" fmla="*/ 1820901 h 3350260"/>
              <a:gd name="connsiteX1648" fmla="*/ 2235797 w 4643306"/>
              <a:gd name="connsiteY1648" fmla="*/ 1801230 h 3350260"/>
              <a:gd name="connsiteX1649" fmla="*/ 2239526 w 4643306"/>
              <a:gd name="connsiteY1649" fmla="*/ 1794908 h 3350260"/>
              <a:gd name="connsiteX1650" fmla="*/ 2119458 w 4643306"/>
              <a:gd name="connsiteY1650" fmla="*/ 1789990 h 3350260"/>
              <a:gd name="connsiteX1651" fmla="*/ 2161221 w 4643306"/>
              <a:gd name="connsiteY1651" fmla="*/ 1822306 h 3350260"/>
              <a:gd name="connsiteX1652" fmla="*/ 2205221 w 4643306"/>
              <a:gd name="connsiteY1652" fmla="*/ 1808255 h 3350260"/>
              <a:gd name="connsiteX1653" fmla="*/ 2208204 w 4643306"/>
              <a:gd name="connsiteY1653" fmla="*/ 1856728 h 3350260"/>
              <a:gd name="connsiteX1654" fmla="*/ 2110509 w 4643306"/>
              <a:gd name="connsiteY1654" fmla="*/ 1811065 h 3350260"/>
              <a:gd name="connsiteX1655" fmla="*/ 2119458 w 4643306"/>
              <a:gd name="connsiteY1655" fmla="*/ 1789990 h 3350260"/>
              <a:gd name="connsiteX1656" fmla="*/ 1596678 w 4643306"/>
              <a:gd name="connsiteY1656" fmla="*/ 1788585 h 3350260"/>
              <a:gd name="connsiteX1657" fmla="*/ 1592950 w 4643306"/>
              <a:gd name="connsiteY1657" fmla="*/ 1798420 h 3350260"/>
              <a:gd name="connsiteX1658" fmla="*/ 1596678 w 4643306"/>
              <a:gd name="connsiteY1658" fmla="*/ 1789288 h 3350260"/>
              <a:gd name="connsiteX1659" fmla="*/ 1648136 w 4643306"/>
              <a:gd name="connsiteY1659" fmla="*/ 1813173 h 3350260"/>
              <a:gd name="connsiteX1660" fmla="*/ 1648136 w 4643306"/>
              <a:gd name="connsiteY1660" fmla="*/ 1812470 h 3350260"/>
              <a:gd name="connsiteX1661" fmla="*/ 1596678 w 4643306"/>
              <a:gd name="connsiteY1661" fmla="*/ 1788585 h 3350260"/>
              <a:gd name="connsiteX1662" fmla="*/ 1740611 w 4643306"/>
              <a:gd name="connsiteY1662" fmla="*/ 1776643 h 3350260"/>
              <a:gd name="connsiteX1663" fmla="*/ 1754780 w 4643306"/>
              <a:gd name="connsiteY1663" fmla="*/ 1783668 h 3350260"/>
              <a:gd name="connsiteX1664" fmla="*/ 1752543 w 4643306"/>
              <a:gd name="connsiteY1664" fmla="*/ 1787883 h 3350260"/>
              <a:gd name="connsiteX1665" fmla="*/ 1738373 w 4643306"/>
              <a:gd name="connsiteY1665" fmla="*/ 1780858 h 3350260"/>
              <a:gd name="connsiteX1666" fmla="*/ 1740611 w 4643306"/>
              <a:gd name="connsiteY1666" fmla="*/ 1776643 h 3350260"/>
              <a:gd name="connsiteX1667" fmla="*/ 2301425 w 4643306"/>
              <a:gd name="connsiteY1667" fmla="*/ 1775940 h 3350260"/>
              <a:gd name="connsiteX1668" fmla="*/ 2315594 w 4643306"/>
              <a:gd name="connsiteY1668" fmla="*/ 1782965 h 3350260"/>
              <a:gd name="connsiteX1669" fmla="*/ 2313357 w 4643306"/>
              <a:gd name="connsiteY1669" fmla="*/ 1787180 h 3350260"/>
              <a:gd name="connsiteX1670" fmla="*/ 2299187 w 4643306"/>
              <a:gd name="connsiteY1670" fmla="*/ 1780155 h 3350260"/>
              <a:gd name="connsiteX1671" fmla="*/ 2301425 w 4643306"/>
              <a:gd name="connsiteY1671" fmla="*/ 1775940 h 3350260"/>
              <a:gd name="connsiteX1672" fmla="*/ 1554916 w 4643306"/>
              <a:gd name="connsiteY1672" fmla="*/ 1768915 h 3350260"/>
              <a:gd name="connsiteX1673" fmla="*/ 1550441 w 4643306"/>
              <a:gd name="connsiteY1673" fmla="*/ 1780858 h 3350260"/>
              <a:gd name="connsiteX1674" fmla="*/ 1550441 w 4643306"/>
              <a:gd name="connsiteY1674" fmla="*/ 1781560 h 3350260"/>
              <a:gd name="connsiteX1675" fmla="*/ 1554916 w 4643306"/>
              <a:gd name="connsiteY1675" fmla="*/ 1769617 h 3350260"/>
              <a:gd name="connsiteX1676" fmla="*/ 1578034 w 4643306"/>
              <a:gd name="connsiteY1676" fmla="*/ 1780155 h 3350260"/>
              <a:gd name="connsiteX1677" fmla="*/ 1554916 w 4643306"/>
              <a:gd name="connsiteY1677" fmla="*/ 1768915 h 3350260"/>
              <a:gd name="connsiteX1678" fmla="*/ 1755526 w 4643306"/>
              <a:gd name="connsiteY1678" fmla="*/ 1749245 h 3350260"/>
              <a:gd name="connsiteX1679" fmla="*/ 1783119 w 4643306"/>
              <a:gd name="connsiteY1679" fmla="*/ 1762592 h 3350260"/>
              <a:gd name="connsiteX1680" fmla="*/ 1779390 w 4643306"/>
              <a:gd name="connsiteY1680" fmla="*/ 1768915 h 3350260"/>
              <a:gd name="connsiteX1681" fmla="*/ 1751797 w 4643306"/>
              <a:gd name="connsiteY1681" fmla="*/ 1755567 h 3350260"/>
              <a:gd name="connsiteX1682" fmla="*/ 1755526 w 4643306"/>
              <a:gd name="connsiteY1682" fmla="*/ 1749245 h 3350260"/>
              <a:gd name="connsiteX1683" fmla="*/ 1824882 w 4643306"/>
              <a:gd name="connsiteY1683" fmla="*/ 1728170 h 3350260"/>
              <a:gd name="connsiteX1684" fmla="*/ 1829357 w 4643306"/>
              <a:gd name="connsiteY1684" fmla="*/ 1730277 h 3350260"/>
              <a:gd name="connsiteX1685" fmla="*/ 1821899 w 4643306"/>
              <a:gd name="connsiteY1685" fmla="*/ 1743625 h 3350260"/>
              <a:gd name="connsiteX1686" fmla="*/ 1817424 w 4643306"/>
              <a:gd name="connsiteY1686" fmla="*/ 1741517 h 3350260"/>
              <a:gd name="connsiteX1687" fmla="*/ 1824882 w 4643306"/>
              <a:gd name="connsiteY1687" fmla="*/ 1728170 h 3350260"/>
              <a:gd name="connsiteX1688" fmla="*/ 1563865 w 4643306"/>
              <a:gd name="connsiteY1688" fmla="*/ 1702177 h 3350260"/>
              <a:gd name="connsiteX1689" fmla="*/ 1563119 w 4643306"/>
              <a:gd name="connsiteY1689" fmla="*/ 1735897 h 3350260"/>
              <a:gd name="connsiteX1690" fmla="*/ 1542984 w 4643306"/>
              <a:gd name="connsiteY1690" fmla="*/ 1726765 h 3350260"/>
              <a:gd name="connsiteX1691" fmla="*/ 1554916 w 4643306"/>
              <a:gd name="connsiteY1691" fmla="*/ 1703582 h 3350260"/>
              <a:gd name="connsiteX1692" fmla="*/ 1563865 w 4643306"/>
              <a:gd name="connsiteY1692" fmla="*/ 1702177 h 3350260"/>
              <a:gd name="connsiteX1693" fmla="*/ 1522848 w 4643306"/>
              <a:gd name="connsiteY1693" fmla="*/ 1691639 h 3350260"/>
              <a:gd name="connsiteX1694" fmla="*/ 1537017 w 4643306"/>
              <a:gd name="connsiteY1694" fmla="*/ 1698664 h 3350260"/>
              <a:gd name="connsiteX1695" fmla="*/ 1534780 w 4643306"/>
              <a:gd name="connsiteY1695" fmla="*/ 1702879 h 3350260"/>
              <a:gd name="connsiteX1696" fmla="*/ 1520611 w 4643306"/>
              <a:gd name="connsiteY1696" fmla="*/ 1695854 h 3350260"/>
              <a:gd name="connsiteX1697" fmla="*/ 1522848 w 4643306"/>
              <a:gd name="connsiteY1697" fmla="*/ 1691639 h 3350260"/>
              <a:gd name="connsiteX1698" fmla="*/ 1720475 w 4643306"/>
              <a:gd name="connsiteY1698" fmla="*/ 1683209 h 3350260"/>
              <a:gd name="connsiteX1699" fmla="*/ 1748068 w 4643306"/>
              <a:gd name="connsiteY1699" fmla="*/ 1696557 h 3350260"/>
              <a:gd name="connsiteX1700" fmla="*/ 1744340 w 4643306"/>
              <a:gd name="connsiteY1700" fmla="*/ 1702879 h 3350260"/>
              <a:gd name="connsiteX1701" fmla="*/ 1716746 w 4643306"/>
              <a:gd name="connsiteY1701" fmla="*/ 1689532 h 3350260"/>
              <a:gd name="connsiteX1702" fmla="*/ 1720475 w 4643306"/>
              <a:gd name="connsiteY1702" fmla="*/ 1683209 h 3350260"/>
              <a:gd name="connsiteX1703" fmla="*/ 1466916 w 4643306"/>
              <a:gd name="connsiteY1703" fmla="*/ 1631926 h 3350260"/>
              <a:gd name="connsiteX1704" fmla="*/ 1481085 w 4643306"/>
              <a:gd name="connsiteY1704" fmla="*/ 1638951 h 3350260"/>
              <a:gd name="connsiteX1705" fmla="*/ 1478848 w 4643306"/>
              <a:gd name="connsiteY1705" fmla="*/ 1643166 h 3350260"/>
              <a:gd name="connsiteX1706" fmla="*/ 1464679 w 4643306"/>
              <a:gd name="connsiteY1706" fmla="*/ 1636141 h 3350260"/>
              <a:gd name="connsiteX1707" fmla="*/ 1466916 w 4643306"/>
              <a:gd name="connsiteY1707" fmla="*/ 1631926 h 3350260"/>
              <a:gd name="connsiteX1708" fmla="*/ 1424407 w 4643306"/>
              <a:gd name="connsiteY1708" fmla="*/ 1612256 h 3350260"/>
              <a:gd name="connsiteX1709" fmla="*/ 1438577 w 4643306"/>
              <a:gd name="connsiteY1709" fmla="*/ 1619281 h 3350260"/>
              <a:gd name="connsiteX1710" fmla="*/ 1436340 w 4643306"/>
              <a:gd name="connsiteY1710" fmla="*/ 1623496 h 3350260"/>
              <a:gd name="connsiteX1711" fmla="*/ 1422170 w 4643306"/>
              <a:gd name="connsiteY1711" fmla="*/ 1616471 h 3350260"/>
              <a:gd name="connsiteX1712" fmla="*/ 1424407 w 4643306"/>
              <a:gd name="connsiteY1712" fmla="*/ 1612256 h 3350260"/>
              <a:gd name="connsiteX1713" fmla="*/ 1496000 w 4643306"/>
              <a:gd name="connsiteY1713" fmla="*/ 1610851 h 3350260"/>
              <a:gd name="connsiteX1714" fmla="*/ 1523594 w 4643306"/>
              <a:gd name="connsiteY1714" fmla="*/ 1624198 h 3350260"/>
              <a:gd name="connsiteX1715" fmla="*/ 1519865 w 4643306"/>
              <a:gd name="connsiteY1715" fmla="*/ 1630521 h 3350260"/>
              <a:gd name="connsiteX1716" fmla="*/ 1492272 w 4643306"/>
              <a:gd name="connsiteY1716" fmla="*/ 1617173 h 3350260"/>
              <a:gd name="connsiteX1717" fmla="*/ 1496000 w 4643306"/>
              <a:gd name="connsiteY1717" fmla="*/ 1610851 h 3350260"/>
              <a:gd name="connsiteX1718" fmla="*/ 1677221 w 4643306"/>
              <a:gd name="connsiteY1718" fmla="*/ 1598908 h 3350260"/>
              <a:gd name="connsiteX1719" fmla="*/ 1691390 w 4643306"/>
              <a:gd name="connsiteY1719" fmla="*/ 1605933 h 3350260"/>
              <a:gd name="connsiteX1720" fmla="*/ 1689153 w 4643306"/>
              <a:gd name="connsiteY1720" fmla="*/ 1610148 h 3350260"/>
              <a:gd name="connsiteX1721" fmla="*/ 1674984 w 4643306"/>
              <a:gd name="connsiteY1721" fmla="*/ 1603123 h 3350260"/>
              <a:gd name="connsiteX1722" fmla="*/ 1677221 w 4643306"/>
              <a:gd name="connsiteY1722" fmla="*/ 1598908 h 3350260"/>
              <a:gd name="connsiteX1723" fmla="*/ 1726441 w 4643306"/>
              <a:gd name="connsiteY1723" fmla="*/ 1539195 h 3350260"/>
              <a:gd name="connsiteX1724" fmla="*/ 1740611 w 4643306"/>
              <a:gd name="connsiteY1724" fmla="*/ 1546220 h 3350260"/>
              <a:gd name="connsiteX1725" fmla="*/ 1738373 w 4643306"/>
              <a:gd name="connsiteY1725" fmla="*/ 1550435 h 3350260"/>
              <a:gd name="connsiteX1726" fmla="*/ 1724204 w 4643306"/>
              <a:gd name="connsiteY1726" fmla="*/ 1543410 h 3350260"/>
              <a:gd name="connsiteX1727" fmla="*/ 1726441 w 4643306"/>
              <a:gd name="connsiteY1727" fmla="*/ 1539195 h 3350260"/>
              <a:gd name="connsiteX1728" fmla="*/ 1312543 w 4643306"/>
              <a:gd name="connsiteY1728" fmla="*/ 1525847 h 3350260"/>
              <a:gd name="connsiteX1729" fmla="*/ 1310306 w 4643306"/>
              <a:gd name="connsiteY1729" fmla="*/ 1530765 h 3350260"/>
              <a:gd name="connsiteX1730" fmla="*/ 1312543 w 4643306"/>
              <a:gd name="connsiteY1730" fmla="*/ 1526550 h 3350260"/>
              <a:gd name="connsiteX1731" fmla="*/ 1325967 w 4643306"/>
              <a:gd name="connsiteY1731" fmla="*/ 1532872 h 3350260"/>
              <a:gd name="connsiteX1732" fmla="*/ 1326712 w 4643306"/>
              <a:gd name="connsiteY1732" fmla="*/ 1532872 h 3350260"/>
              <a:gd name="connsiteX1733" fmla="*/ 1312543 w 4643306"/>
              <a:gd name="connsiteY1733" fmla="*/ 1525847 h 3350260"/>
              <a:gd name="connsiteX1734" fmla="*/ 1420679 w 4643306"/>
              <a:gd name="connsiteY1734" fmla="*/ 1506880 h 3350260"/>
              <a:gd name="connsiteX1735" fmla="*/ 1414974 w 4643306"/>
              <a:gd name="connsiteY1735" fmla="*/ 1511059 h 3350260"/>
              <a:gd name="connsiteX1736" fmla="*/ 1408001 w 4643306"/>
              <a:gd name="connsiteY1736" fmla="*/ 1515310 h 3350260"/>
              <a:gd name="connsiteX1737" fmla="*/ 1407255 w 4643306"/>
              <a:gd name="connsiteY1737" fmla="*/ 1516715 h 3350260"/>
              <a:gd name="connsiteX1738" fmla="*/ 1405763 w 4643306"/>
              <a:gd name="connsiteY1738" fmla="*/ 1513202 h 3350260"/>
              <a:gd name="connsiteX1739" fmla="*/ 1405156 w 4643306"/>
              <a:gd name="connsiteY1739" fmla="*/ 1513332 h 3350260"/>
              <a:gd name="connsiteX1740" fmla="*/ 1405018 w 4643306"/>
              <a:gd name="connsiteY1740" fmla="*/ 1513202 h 3350260"/>
              <a:gd name="connsiteX1741" fmla="*/ 1404798 w 4643306"/>
              <a:gd name="connsiteY1741" fmla="*/ 1513409 h 3350260"/>
              <a:gd name="connsiteX1742" fmla="*/ 1389357 w 4643306"/>
              <a:gd name="connsiteY1742" fmla="*/ 1516715 h 3350260"/>
              <a:gd name="connsiteX1743" fmla="*/ 1389357 w 4643306"/>
              <a:gd name="connsiteY1743" fmla="*/ 1517417 h 3350260"/>
              <a:gd name="connsiteX1744" fmla="*/ 1404272 w 4643306"/>
              <a:gd name="connsiteY1744" fmla="*/ 1513905 h 3350260"/>
              <a:gd name="connsiteX1745" fmla="*/ 1404798 w 4643306"/>
              <a:gd name="connsiteY1745" fmla="*/ 1513409 h 3350260"/>
              <a:gd name="connsiteX1746" fmla="*/ 1405156 w 4643306"/>
              <a:gd name="connsiteY1746" fmla="*/ 1513332 h 3350260"/>
              <a:gd name="connsiteX1747" fmla="*/ 1405763 w 4643306"/>
              <a:gd name="connsiteY1747" fmla="*/ 1513905 h 3350260"/>
              <a:gd name="connsiteX1748" fmla="*/ 1406509 w 4643306"/>
              <a:gd name="connsiteY1748" fmla="*/ 1516715 h 3350260"/>
              <a:gd name="connsiteX1749" fmla="*/ 1407255 w 4643306"/>
              <a:gd name="connsiteY1749" fmla="*/ 1516715 h 3350260"/>
              <a:gd name="connsiteX1750" fmla="*/ 1414974 w 4643306"/>
              <a:gd name="connsiteY1750" fmla="*/ 1511059 h 3350260"/>
              <a:gd name="connsiteX1751" fmla="*/ 1420679 w 4643306"/>
              <a:gd name="connsiteY1751" fmla="*/ 1507582 h 3350260"/>
              <a:gd name="connsiteX1752" fmla="*/ 1422916 w 4643306"/>
              <a:gd name="connsiteY1752" fmla="*/ 1513202 h 3350260"/>
              <a:gd name="connsiteX1753" fmla="*/ 1420679 w 4643306"/>
              <a:gd name="connsiteY1753" fmla="*/ 1506880 h 3350260"/>
              <a:gd name="connsiteX1754" fmla="*/ 1277492 w 4643306"/>
              <a:gd name="connsiteY1754" fmla="*/ 1504070 h 3350260"/>
              <a:gd name="connsiteX1755" fmla="*/ 1272272 w 4643306"/>
              <a:gd name="connsiteY1755" fmla="*/ 1513905 h 3350260"/>
              <a:gd name="connsiteX1756" fmla="*/ 1277492 w 4643306"/>
              <a:gd name="connsiteY1756" fmla="*/ 1504772 h 3350260"/>
              <a:gd name="connsiteX1757" fmla="*/ 1281967 w 4643306"/>
              <a:gd name="connsiteY1757" fmla="*/ 1506880 h 3350260"/>
              <a:gd name="connsiteX1758" fmla="*/ 1281967 w 4643306"/>
              <a:gd name="connsiteY1758" fmla="*/ 1506177 h 3350260"/>
              <a:gd name="connsiteX1759" fmla="*/ 1277492 w 4643306"/>
              <a:gd name="connsiteY1759" fmla="*/ 1504070 h 3350260"/>
              <a:gd name="connsiteX1760" fmla="*/ 1228272 w 4643306"/>
              <a:gd name="connsiteY1760" fmla="*/ 1460514 h 3350260"/>
              <a:gd name="connsiteX1761" fmla="*/ 1229017 w 4643306"/>
              <a:gd name="connsiteY1761" fmla="*/ 1461217 h 3350260"/>
              <a:gd name="connsiteX1762" fmla="*/ 1231783 w 4643306"/>
              <a:gd name="connsiteY1762" fmla="*/ 1461217 h 3350260"/>
              <a:gd name="connsiteX1763" fmla="*/ 1242102 w 4643306"/>
              <a:gd name="connsiteY1763" fmla="*/ 1463281 h 3350260"/>
              <a:gd name="connsiteX1764" fmla="*/ 1271910 w 4643306"/>
              <a:gd name="connsiteY1764" fmla="*/ 1470426 h 3350260"/>
              <a:gd name="connsiteX1765" fmla="*/ 1369967 w 4643306"/>
              <a:gd name="connsiteY1765" fmla="*/ 1500557 h 3350260"/>
              <a:gd name="connsiteX1766" fmla="*/ 1372204 w 4643306"/>
              <a:gd name="connsiteY1766" fmla="*/ 1505475 h 3350260"/>
              <a:gd name="connsiteX1767" fmla="*/ 1366984 w 4643306"/>
              <a:gd name="connsiteY1767" fmla="*/ 1530765 h 3350260"/>
              <a:gd name="connsiteX1768" fmla="*/ 1419187 w 4643306"/>
              <a:gd name="connsiteY1768" fmla="*/ 1555353 h 3350260"/>
              <a:gd name="connsiteX1769" fmla="*/ 1417303 w 4643306"/>
              <a:gd name="connsiteY1769" fmla="*/ 1557127 h 3350260"/>
              <a:gd name="connsiteX1770" fmla="*/ 1415458 w 4643306"/>
              <a:gd name="connsiteY1770" fmla="*/ 1558865 h 3350260"/>
              <a:gd name="connsiteX1771" fmla="*/ 1415458 w 4643306"/>
              <a:gd name="connsiteY1771" fmla="*/ 1558866 h 3350260"/>
              <a:gd name="connsiteX1772" fmla="*/ 1413967 w 4643306"/>
              <a:gd name="connsiteY1772" fmla="*/ 1560270 h 3350260"/>
              <a:gd name="connsiteX1773" fmla="*/ 1413967 w 4643306"/>
              <a:gd name="connsiteY1773" fmla="*/ 1560973 h 3350260"/>
              <a:gd name="connsiteX1774" fmla="*/ 1415458 w 4643306"/>
              <a:gd name="connsiteY1774" fmla="*/ 1558866 h 3350260"/>
              <a:gd name="connsiteX1775" fmla="*/ 1417303 w 4643306"/>
              <a:gd name="connsiteY1775" fmla="*/ 1557127 h 3350260"/>
              <a:gd name="connsiteX1776" fmla="*/ 1419187 w 4643306"/>
              <a:gd name="connsiteY1776" fmla="*/ 1555353 h 3350260"/>
              <a:gd name="connsiteX1777" fmla="*/ 1419187 w 4643306"/>
              <a:gd name="connsiteY1777" fmla="*/ 1555353 h 3350260"/>
              <a:gd name="connsiteX1778" fmla="*/ 1419933 w 4643306"/>
              <a:gd name="connsiteY1778" fmla="*/ 1554650 h 3350260"/>
              <a:gd name="connsiteX1779" fmla="*/ 1367729 w 4643306"/>
              <a:gd name="connsiteY1779" fmla="*/ 1530062 h 3350260"/>
              <a:gd name="connsiteX1780" fmla="*/ 1372950 w 4643306"/>
              <a:gd name="connsiteY1780" fmla="*/ 1504772 h 3350260"/>
              <a:gd name="connsiteX1781" fmla="*/ 1370712 w 4643306"/>
              <a:gd name="connsiteY1781" fmla="*/ 1499854 h 3350260"/>
              <a:gd name="connsiteX1782" fmla="*/ 1268881 w 4643306"/>
              <a:gd name="connsiteY1782" fmla="*/ 1468637 h 3350260"/>
              <a:gd name="connsiteX1783" fmla="*/ 1242102 w 4643306"/>
              <a:gd name="connsiteY1783" fmla="*/ 1463281 h 3350260"/>
              <a:gd name="connsiteX1784" fmla="*/ 1233492 w 4643306"/>
              <a:gd name="connsiteY1784" fmla="*/ 1461217 h 3350260"/>
              <a:gd name="connsiteX1785" fmla="*/ 1231783 w 4643306"/>
              <a:gd name="connsiteY1785" fmla="*/ 1461217 h 3350260"/>
              <a:gd name="connsiteX1786" fmla="*/ 1652611 w 4643306"/>
              <a:gd name="connsiteY1786" fmla="*/ 1452084 h 3350260"/>
              <a:gd name="connsiteX1787" fmla="*/ 1675729 w 4643306"/>
              <a:gd name="connsiteY1787" fmla="*/ 1462622 h 3350260"/>
              <a:gd name="connsiteX1788" fmla="*/ 1673492 w 4643306"/>
              <a:gd name="connsiteY1788" fmla="*/ 1469647 h 3350260"/>
              <a:gd name="connsiteX1789" fmla="*/ 1647390 w 4643306"/>
              <a:gd name="connsiteY1789" fmla="*/ 1463324 h 3350260"/>
              <a:gd name="connsiteX1790" fmla="*/ 1652611 w 4643306"/>
              <a:gd name="connsiteY1790" fmla="*/ 1452084 h 3350260"/>
              <a:gd name="connsiteX1791" fmla="*/ 1270780 w 4643306"/>
              <a:gd name="connsiteY1791" fmla="*/ 1352328 h 3350260"/>
              <a:gd name="connsiteX1792" fmla="*/ 1275255 w 4643306"/>
              <a:gd name="connsiteY1792" fmla="*/ 1354435 h 3350260"/>
              <a:gd name="connsiteX1793" fmla="*/ 1267797 w 4643306"/>
              <a:gd name="connsiteY1793" fmla="*/ 1367783 h 3350260"/>
              <a:gd name="connsiteX1794" fmla="*/ 1263323 w 4643306"/>
              <a:gd name="connsiteY1794" fmla="*/ 1365675 h 3350260"/>
              <a:gd name="connsiteX1795" fmla="*/ 1270780 w 4643306"/>
              <a:gd name="connsiteY1795" fmla="*/ 1352328 h 3350260"/>
              <a:gd name="connsiteX1796" fmla="*/ 1406509 w 4643306"/>
              <a:gd name="connsiteY1796" fmla="*/ 1302450 h 3350260"/>
              <a:gd name="connsiteX1797" fmla="*/ 1408746 w 4643306"/>
              <a:gd name="connsiteY1797" fmla="*/ 1308772 h 3350260"/>
              <a:gd name="connsiteX1798" fmla="*/ 1393085 w 4643306"/>
              <a:gd name="connsiteY1798" fmla="*/ 1312285 h 3350260"/>
              <a:gd name="connsiteX1799" fmla="*/ 1419187 w 4643306"/>
              <a:gd name="connsiteY1799" fmla="*/ 1358650 h 3350260"/>
              <a:gd name="connsiteX1800" fmla="*/ 1575797 w 4643306"/>
              <a:gd name="connsiteY1800" fmla="*/ 1421174 h 3350260"/>
              <a:gd name="connsiteX1801" fmla="*/ 1632475 w 4643306"/>
              <a:gd name="connsiteY1801" fmla="*/ 1450679 h 3350260"/>
              <a:gd name="connsiteX1802" fmla="*/ 1514645 w 4643306"/>
              <a:gd name="connsiteY1802" fmla="*/ 1440141 h 3350260"/>
              <a:gd name="connsiteX1803" fmla="*/ 1522848 w 4643306"/>
              <a:gd name="connsiteY1803" fmla="*/ 1471754 h 3350260"/>
              <a:gd name="connsiteX1804" fmla="*/ 1427390 w 4643306"/>
              <a:gd name="connsiteY1804" fmla="*/ 1409933 h 3350260"/>
              <a:gd name="connsiteX1805" fmla="*/ 1428136 w 4643306"/>
              <a:gd name="connsiteY1805" fmla="*/ 1411338 h 3350260"/>
              <a:gd name="connsiteX1806" fmla="*/ 1412475 w 4643306"/>
              <a:gd name="connsiteY1806" fmla="*/ 1417661 h 3350260"/>
              <a:gd name="connsiteX1807" fmla="*/ 1410238 w 4643306"/>
              <a:gd name="connsiteY1807" fmla="*/ 1411338 h 3350260"/>
              <a:gd name="connsiteX1808" fmla="*/ 1426645 w 4643306"/>
              <a:gd name="connsiteY1808" fmla="*/ 1407826 h 3350260"/>
              <a:gd name="connsiteX1809" fmla="*/ 1427390 w 4643306"/>
              <a:gd name="connsiteY1809" fmla="*/ 1409231 h 3350260"/>
              <a:gd name="connsiteX1810" fmla="*/ 1395323 w 4643306"/>
              <a:gd name="connsiteY1810" fmla="*/ 1379023 h 3350260"/>
              <a:gd name="connsiteX1811" fmla="*/ 1335661 w 4643306"/>
              <a:gd name="connsiteY1811" fmla="*/ 1317202 h 3350260"/>
              <a:gd name="connsiteX1812" fmla="*/ 1391594 w 4643306"/>
              <a:gd name="connsiteY1812" fmla="*/ 1310880 h 3350260"/>
              <a:gd name="connsiteX1813" fmla="*/ 1390848 w 4643306"/>
              <a:gd name="connsiteY1813" fmla="*/ 1308772 h 3350260"/>
              <a:gd name="connsiteX1814" fmla="*/ 1406509 w 4643306"/>
              <a:gd name="connsiteY1814" fmla="*/ 1302450 h 3350260"/>
              <a:gd name="connsiteX1815" fmla="*/ 1116407 w 4643306"/>
              <a:gd name="connsiteY1815" fmla="*/ 1249059 h 3350260"/>
              <a:gd name="connsiteX1816" fmla="*/ 1120136 w 4643306"/>
              <a:gd name="connsiteY1816" fmla="*/ 1264514 h 3350260"/>
              <a:gd name="connsiteX1817" fmla="*/ 1126848 w 4643306"/>
              <a:gd name="connsiteY1817" fmla="*/ 1278564 h 3350260"/>
              <a:gd name="connsiteX1818" fmla="*/ 1120136 w 4643306"/>
              <a:gd name="connsiteY1818" fmla="*/ 1280672 h 3350260"/>
              <a:gd name="connsiteX1819" fmla="*/ 1116407 w 4643306"/>
              <a:gd name="connsiteY1819" fmla="*/ 1265217 h 3350260"/>
              <a:gd name="connsiteX1820" fmla="*/ 1109695 w 4643306"/>
              <a:gd name="connsiteY1820" fmla="*/ 1251167 h 3350260"/>
              <a:gd name="connsiteX1821" fmla="*/ 1116407 w 4643306"/>
              <a:gd name="connsiteY1821" fmla="*/ 1249059 h 3350260"/>
              <a:gd name="connsiteX1822" fmla="*/ 1298373 w 4643306"/>
              <a:gd name="connsiteY1822" fmla="*/ 1233604 h 3350260"/>
              <a:gd name="connsiteX1823" fmla="*/ 1302848 w 4643306"/>
              <a:gd name="connsiteY1823" fmla="*/ 1235712 h 3350260"/>
              <a:gd name="connsiteX1824" fmla="*/ 1295390 w 4643306"/>
              <a:gd name="connsiteY1824" fmla="*/ 1249059 h 3350260"/>
              <a:gd name="connsiteX1825" fmla="*/ 1290916 w 4643306"/>
              <a:gd name="connsiteY1825" fmla="*/ 1246952 h 3350260"/>
              <a:gd name="connsiteX1826" fmla="*/ 1298373 w 4643306"/>
              <a:gd name="connsiteY1826" fmla="*/ 1233604 h 3350260"/>
              <a:gd name="connsiteX1827" fmla="*/ 1262577 w 4643306"/>
              <a:gd name="connsiteY1827" fmla="*/ 1222364 h 3350260"/>
              <a:gd name="connsiteX1828" fmla="*/ 1276746 w 4643306"/>
              <a:gd name="connsiteY1828" fmla="*/ 1229389 h 3350260"/>
              <a:gd name="connsiteX1829" fmla="*/ 1274509 w 4643306"/>
              <a:gd name="connsiteY1829" fmla="*/ 1233604 h 3350260"/>
              <a:gd name="connsiteX1830" fmla="*/ 1260339 w 4643306"/>
              <a:gd name="connsiteY1830" fmla="*/ 1226579 h 3350260"/>
              <a:gd name="connsiteX1831" fmla="*/ 1262577 w 4643306"/>
              <a:gd name="connsiteY1831" fmla="*/ 1222364 h 3350260"/>
              <a:gd name="connsiteX1832" fmla="*/ 1017967 w 4643306"/>
              <a:gd name="connsiteY1832" fmla="*/ 1168973 h 3350260"/>
              <a:gd name="connsiteX1833" fmla="*/ 1011255 w 4643306"/>
              <a:gd name="connsiteY1833" fmla="*/ 1171081 h 3350260"/>
              <a:gd name="connsiteX1834" fmla="*/ 1011255 w 4643306"/>
              <a:gd name="connsiteY1834" fmla="*/ 1171783 h 3350260"/>
              <a:gd name="connsiteX1835" fmla="*/ 1017967 w 4643306"/>
              <a:gd name="connsiteY1835" fmla="*/ 1169676 h 3350260"/>
              <a:gd name="connsiteX1836" fmla="*/ 1021695 w 4643306"/>
              <a:gd name="connsiteY1836" fmla="*/ 1184428 h 3350260"/>
              <a:gd name="connsiteX1837" fmla="*/ 1017967 w 4643306"/>
              <a:gd name="connsiteY1837" fmla="*/ 1168973 h 3350260"/>
              <a:gd name="connsiteX1838" fmla="*/ 1171594 w 4643306"/>
              <a:gd name="connsiteY1838" fmla="*/ 1163353 h 3350260"/>
              <a:gd name="connsiteX1839" fmla="*/ 1185763 w 4643306"/>
              <a:gd name="connsiteY1839" fmla="*/ 1170378 h 3350260"/>
              <a:gd name="connsiteX1840" fmla="*/ 1183526 w 4643306"/>
              <a:gd name="connsiteY1840" fmla="*/ 1174593 h 3350260"/>
              <a:gd name="connsiteX1841" fmla="*/ 1169356 w 4643306"/>
              <a:gd name="connsiteY1841" fmla="*/ 1167568 h 3350260"/>
              <a:gd name="connsiteX1842" fmla="*/ 1171594 w 4643306"/>
              <a:gd name="connsiteY1842" fmla="*/ 1163353 h 3350260"/>
              <a:gd name="connsiteX1843" fmla="*/ 756949 w 4643306"/>
              <a:gd name="connsiteY1843" fmla="*/ 533906 h 3350260"/>
              <a:gd name="connsiteX1844" fmla="*/ 750238 w 4643306"/>
              <a:gd name="connsiteY1844" fmla="*/ 547254 h 3350260"/>
              <a:gd name="connsiteX1845" fmla="*/ 754712 w 4643306"/>
              <a:gd name="connsiteY1845" fmla="*/ 549361 h 3350260"/>
              <a:gd name="connsiteX1846" fmla="*/ 761424 w 4643306"/>
              <a:gd name="connsiteY1846" fmla="*/ 536014 h 3350260"/>
              <a:gd name="connsiteX1847" fmla="*/ 756949 w 4643306"/>
              <a:gd name="connsiteY1847" fmla="*/ 533906 h 3350260"/>
              <a:gd name="connsiteX1848" fmla="*/ 687594 w 4643306"/>
              <a:gd name="connsiteY1848" fmla="*/ 521963 h 3350260"/>
              <a:gd name="connsiteX1849" fmla="*/ 683865 w 4643306"/>
              <a:gd name="connsiteY1849" fmla="*/ 528286 h 3350260"/>
              <a:gd name="connsiteX1850" fmla="*/ 712204 w 4643306"/>
              <a:gd name="connsiteY1850" fmla="*/ 541634 h 3350260"/>
              <a:gd name="connsiteX1851" fmla="*/ 715187 w 4643306"/>
              <a:gd name="connsiteY1851" fmla="*/ 535311 h 3350260"/>
              <a:gd name="connsiteX1852" fmla="*/ 687594 w 4643306"/>
              <a:gd name="connsiteY1852" fmla="*/ 521963 h 3350260"/>
              <a:gd name="connsiteX1853" fmla="*/ 163322 w 4643306"/>
              <a:gd name="connsiteY1853" fmla="*/ 519153 h 3350260"/>
              <a:gd name="connsiteX1854" fmla="*/ 163322 w 4643306"/>
              <a:gd name="connsiteY1854" fmla="*/ 519856 h 3350260"/>
              <a:gd name="connsiteX1855" fmla="*/ 174509 w 4643306"/>
              <a:gd name="connsiteY1855" fmla="*/ 525476 h 3350260"/>
              <a:gd name="connsiteX1856" fmla="*/ 175254 w 4643306"/>
              <a:gd name="connsiteY1856" fmla="*/ 524774 h 3350260"/>
              <a:gd name="connsiteX1857" fmla="*/ 176000 w 4643306"/>
              <a:gd name="connsiteY1857" fmla="*/ 525476 h 3350260"/>
              <a:gd name="connsiteX1858" fmla="*/ 176000 w 4643306"/>
              <a:gd name="connsiteY1858" fmla="*/ 524774 h 3350260"/>
              <a:gd name="connsiteX1859" fmla="*/ 176746 w 4643306"/>
              <a:gd name="connsiteY1859" fmla="*/ 525476 h 3350260"/>
              <a:gd name="connsiteX1860" fmla="*/ 176000 w 4643306"/>
              <a:gd name="connsiteY1860" fmla="*/ 524071 h 3350260"/>
              <a:gd name="connsiteX1861" fmla="*/ 175254 w 4643306"/>
              <a:gd name="connsiteY1861" fmla="*/ 524774 h 3350260"/>
              <a:gd name="connsiteX1862" fmla="*/ 163322 w 4643306"/>
              <a:gd name="connsiteY1862" fmla="*/ 519153 h 3350260"/>
              <a:gd name="connsiteX1863" fmla="*/ 191661 w 4643306"/>
              <a:gd name="connsiteY1863" fmla="*/ 517748 h 3350260"/>
              <a:gd name="connsiteX1864" fmla="*/ 184069 w 4643306"/>
              <a:gd name="connsiteY1864" fmla="*/ 522265 h 3350260"/>
              <a:gd name="connsiteX1865" fmla="*/ 180475 w 4643306"/>
              <a:gd name="connsiteY1865" fmla="*/ 524071 h 3350260"/>
              <a:gd name="connsiteX1866" fmla="*/ 177492 w 4643306"/>
              <a:gd name="connsiteY1866" fmla="*/ 526179 h 3350260"/>
              <a:gd name="connsiteX1867" fmla="*/ 184069 w 4643306"/>
              <a:gd name="connsiteY1867" fmla="*/ 522265 h 3350260"/>
              <a:gd name="connsiteX1868" fmla="*/ 191661 w 4643306"/>
              <a:gd name="connsiteY1868" fmla="*/ 518451 h 3350260"/>
              <a:gd name="connsiteX1869" fmla="*/ 193898 w 4643306"/>
              <a:gd name="connsiteY1869" fmla="*/ 524071 h 3350260"/>
              <a:gd name="connsiteX1870" fmla="*/ 191661 w 4643306"/>
              <a:gd name="connsiteY1870" fmla="*/ 517748 h 3350260"/>
              <a:gd name="connsiteX1871" fmla="*/ 560814 w 4643306"/>
              <a:gd name="connsiteY1871" fmla="*/ 507211 h 3350260"/>
              <a:gd name="connsiteX1872" fmla="*/ 585424 w 4643306"/>
              <a:gd name="connsiteY1872" fmla="*/ 517046 h 3350260"/>
              <a:gd name="connsiteX1873" fmla="*/ 592882 w 4643306"/>
              <a:gd name="connsiteY1873" fmla="*/ 519856 h 3350260"/>
              <a:gd name="connsiteX1874" fmla="*/ 560814 w 4643306"/>
              <a:gd name="connsiteY1874" fmla="*/ 507211 h 3350260"/>
              <a:gd name="connsiteX1875" fmla="*/ 228204 w 4643306"/>
              <a:gd name="connsiteY1875" fmla="*/ 498781 h 3350260"/>
              <a:gd name="connsiteX1876" fmla="*/ 226712 w 4643306"/>
              <a:gd name="connsiteY1876" fmla="*/ 499483 h 3350260"/>
              <a:gd name="connsiteX1877" fmla="*/ 227458 w 4643306"/>
              <a:gd name="connsiteY1877" fmla="*/ 500186 h 3350260"/>
              <a:gd name="connsiteX1878" fmla="*/ 228204 w 4643306"/>
              <a:gd name="connsiteY1878" fmla="*/ 499483 h 3350260"/>
              <a:gd name="connsiteX1879" fmla="*/ 672678 w 4643306"/>
              <a:gd name="connsiteY1879" fmla="*/ 494566 h 3350260"/>
              <a:gd name="connsiteX1880" fmla="*/ 665966 w 4643306"/>
              <a:gd name="connsiteY1880" fmla="*/ 507913 h 3350260"/>
              <a:gd name="connsiteX1881" fmla="*/ 670441 w 4643306"/>
              <a:gd name="connsiteY1881" fmla="*/ 510021 h 3350260"/>
              <a:gd name="connsiteX1882" fmla="*/ 677153 w 4643306"/>
              <a:gd name="connsiteY1882" fmla="*/ 496673 h 3350260"/>
              <a:gd name="connsiteX1883" fmla="*/ 672678 w 4643306"/>
              <a:gd name="connsiteY1883" fmla="*/ 494566 h 3350260"/>
              <a:gd name="connsiteX1884" fmla="*/ 217763 w 4643306"/>
              <a:gd name="connsiteY1884" fmla="*/ 486136 h 3350260"/>
              <a:gd name="connsiteX1885" fmla="*/ 223729 w 4643306"/>
              <a:gd name="connsiteY1885" fmla="*/ 500186 h 3350260"/>
              <a:gd name="connsiteX1886" fmla="*/ 224475 w 4643306"/>
              <a:gd name="connsiteY1886" fmla="*/ 500186 h 3350260"/>
              <a:gd name="connsiteX1887" fmla="*/ 484746 w 4643306"/>
              <a:gd name="connsiteY1887" fmla="*/ 470680 h 3350260"/>
              <a:gd name="connsiteX1888" fmla="*/ 469085 w 4643306"/>
              <a:gd name="connsiteY1888" fmla="*/ 474193 h 3350260"/>
              <a:gd name="connsiteX1889" fmla="*/ 469085 w 4643306"/>
              <a:gd name="connsiteY1889" fmla="*/ 474895 h 3350260"/>
              <a:gd name="connsiteX1890" fmla="*/ 484000 w 4643306"/>
              <a:gd name="connsiteY1890" fmla="*/ 471383 h 3350260"/>
              <a:gd name="connsiteX1891" fmla="*/ 819594 w 4643306"/>
              <a:gd name="connsiteY1891" fmla="*/ 469978 h 3350260"/>
              <a:gd name="connsiteX1892" fmla="*/ 817356 w 4643306"/>
              <a:gd name="connsiteY1892" fmla="*/ 474193 h 3350260"/>
              <a:gd name="connsiteX1893" fmla="*/ 831526 w 4643306"/>
              <a:gd name="connsiteY1893" fmla="*/ 481218 h 3350260"/>
              <a:gd name="connsiteX1894" fmla="*/ 833763 w 4643306"/>
              <a:gd name="connsiteY1894" fmla="*/ 476300 h 3350260"/>
              <a:gd name="connsiteX1895" fmla="*/ 819594 w 4643306"/>
              <a:gd name="connsiteY1895" fmla="*/ 469978 h 3350260"/>
              <a:gd name="connsiteX1896" fmla="*/ 554102 w 4643306"/>
              <a:gd name="connsiteY1896" fmla="*/ 469978 h 3350260"/>
              <a:gd name="connsiteX1897" fmla="*/ 559322 w 4643306"/>
              <a:gd name="connsiteY1897" fmla="*/ 477003 h 3350260"/>
              <a:gd name="connsiteX1898" fmla="*/ 587661 w 4643306"/>
              <a:gd name="connsiteY1898" fmla="*/ 512831 h 3350260"/>
              <a:gd name="connsiteX1899" fmla="*/ 554102 w 4643306"/>
              <a:gd name="connsiteY1899" fmla="*/ 469978 h 3350260"/>
              <a:gd name="connsiteX1900" fmla="*/ 126780 w 4643306"/>
              <a:gd name="connsiteY1900" fmla="*/ 469275 h 3350260"/>
              <a:gd name="connsiteX1901" fmla="*/ 126780 w 4643306"/>
              <a:gd name="connsiteY1901" fmla="*/ 470680 h 3350260"/>
              <a:gd name="connsiteX1902" fmla="*/ 127526 w 4643306"/>
              <a:gd name="connsiteY1902" fmla="*/ 470680 h 3350260"/>
              <a:gd name="connsiteX1903" fmla="*/ 504415 w 4643306"/>
              <a:gd name="connsiteY1903" fmla="*/ 469012 h 3350260"/>
              <a:gd name="connsiteX1904" fmla="*/ 490563 w 4643306"/>
              <a:gd name="connsiteY1904" fmla="*/ 473129 h 3350260"/>
              <a:gd name="connsiteX1905" fmla="*/ 489221 w 4643306"/>
              <a:gd name="connsiteY1905" fmla="*/ 473490 h 3350260"/>
              <a:gd name="connsiteX1906" fmla="*/ 486983 w 4643306"/>
              <a:gd name="connsiteY1906" fmla="*/ 474193 h 3350260"/>
              <a:gd name="connsiteX1907" fmla="*/ 490563 w 4643306"/>
              <a:gd name="connsiteY1907" fmla="*/ 473129 h 3350260"/>
              <a:gd name="connsiteX1908" fmla="*/ 504882 w 4643306"/>
              <a:gd name="connsiteY1908" fmla="*/ 469275 h 3350260"/>
              <a:gd name="connsiteX1909" fmla="*/ 507432 w 4643306"/>
              <a:gd name="connsiteY1909" fmla="*/ 469790 h 3350260"/>
              <a:gd name="connsiteX1910" fmla="*/ 519051 w 4643306"/>
              <a:gd name="connsiteY1910" fmla="*/ 472788 h 3350260"/>
              <a:gd name="connsiteX1911" fmla="*/ 515322 w 4643306"/>
              <a:gd name="connsiteY1911" fmla="*/ 471383 h 3350260"/>
              <a:gd name="connsiteX1912" fmla="*/ 507432 w 4643306"/>
              <a:gd name="connsiteY1912" fmla="*/ 469790 h 3350260"/>
              <a:gd name="connsiteX1913" fmla="*/ 490712 w 4643306"/>
              <a:gd name="connsiteY1913" fmla="*/ 462250 h 3350260"/>
              <a:gd name="connsiteX1914" fmla="*/ 486238 w 4643306"/>
              <a:gd name="connsiteY1914" fmla="*/ 472788 h 3350260"/>
              <a:gd name="connsiteX1915" fmla="*/ 490712 w 4643306"/>
              <a:gd name="connsiteY1915" fmla="*/ 462953 h 3350260"/>
              <a:gd name="connsiteX1916" fmla="*/ 127526 w 4643306"/>
              <a:gd name="connsiteY1916" fmla="*/ 455928 h 3350260"/>
              <a:gd name="connsiteX1917" fmla="*/ 126780 w 4643306"/>
              <a:gd name="connsiteY1917" fmla="*/ 459440 h 3350260"/>
              <a:gd name="connsiteX1918" fmla="*/ 126780 w 4643306"/>
              <a:gd name="connsiteY1918" fmla="*/ 462250 h 3350260"/>
              <a:gd name="connsiteX1919" fmla="*/ 127526 w 4643306"/>
              <a:gd name="connsiteY1919" fmla="*/ 455928 h 3350260"/>
              <a:gd name="connsiteX1920" fmla="*/ 155119 w 4643306"/>
              <a:gd name="connsiteY1920" fmla="*/ 479111 h 3350260"/>
              <a:gd name="connsiteX1921" fmla="*/ 163322 w 4643306"/>
              <a:gd name="connsiteY1921" fmla="*/ 486838 h 3350260"/>
              <a:gd name="connsiteX1922" fmla="*/ 173763 w 4643306"/>
              <a:gd name="connsiteY1922" fmla="*/ 467168 h 3350260"/>
              <a:gd name="connsiteX1923" fmla="*/ 256543 w 4643306"/>
              <a:gd name="connsiteY1923" fmla="*/ 466465 h 3350260"/>
              <a:gd name="connsiteX1924" fmla="*/ 260271 w 4643306"/>
              <a:gd name="connsiteY1924" fmla="*/ 507913 h 3350260"/>
              <a:gd name="connsiteX1925" fmla="*/ 261017 w 4643306"/>
              <a:gd name="connsiteY1925" fmla="*/ 515641 h 3350260"/>
              <a:gd name="connsiteX1926" fmla="*/ 256543 w 4643306"/>
              <a:gd name="connsiteY1926" fmla="*/ 465763 h 3350260"/>
              <a:gd name="connsiteX1927" fmla="*/ 173763 w 4643306"/>
              <a:gd name="connsiteY1927" fmla="*/ 466465 h 3350260"/>
              <a:gd name="connsiteX1928" fmla="*/ 163322 w 4643306"/>
              <a:gd name="connsiteY1928" fmla="*/ 486136 h 3350260"/>
              <a:gd name="connsiteX1929" fmla="*/ 137220 w 4643306"/>
              <a:gd name="connsiteY1929" fmla="*/ 462953 h 3350260"/>
              <a:gd name="connsiteX1930" fmla="*/ 128271 w 4643306"/>
              <a:gd name="connsiteY1930" fmla="*/ 455928 h 3350260"/>
              <a:gd name="connsiteX1931" fmla="*/ 126034 w 4643306"/>
              <a:gd name="connsiteY1931" fmla="*/ 453820 h 3350260"/>
              <a:gd name="connsiteX1932" fmla="*/ 126034 w 4643306"/>
              <a:gd name="connsiteY1932" fmla="*/ 454523 h 3350260"/>
              <a:gd name="connsiteX1933" fmla="*/ 126780 w 4643306"/>
              <a:gd name="connsiteY1933" fmla="*/ 453820 h 3350260"/>
              <a:gd name="connsiteX1934" fmla="*/ 40271 w 4643306"/>
              <a:gd name="connsiteY1934" fmla="*/ 453118 h 3350260"/>
              <a:gd name="connsiteX1935" fmla="*/ 37288 w 4643306"/>
              <a:gd name="connsiteY1935" fmla="*/ 454523 h 3350260"/>
              <a:gd name="connsiteX1936" fmla="*/ 19390 w 4643306"/>
              <a:gd name="connsiteY1936" fmla="*/ 460143 h 3350260"/>
              <a:gd name="connsiteX1937" fmla="*/ 20136 w 4643306"/>
              <a:gd name="connsiteY1937" fmla="*/ 460143 h 3350260"/>
              <a:gd name="connsiteX1938" fmla="*/ 23865 w 4643306"/>
              <a:gd name="connsiteY1938" fmla="*/ 459440 h 3350260"/>
              <a:gd name="connsiteX1939" fmla="*/ 40271 w 4643306"/>
              <a:gd name="connsiteY1939" fmla="*/ 453820 h 3350260"/>
              <a:gd name="connsiteX1940" fmla="*/ 363932 w 4643306"/>
              <a:gd name="connsiteY1940" fmla="*/ 448903 h 3350260"/>
              <a:gd name="connsiteX1941" fmla="*/ 357221 w 4643306"/>
              <a:gd name="connsiteY1941" fmla="*/ 461548 h 3350260"/>
              <a:gd name="connsiteX1942" fmla="*/ 357221 w 4643306"/>
              <a:gd name="connsiteY1942" fmla="*/ 462250 h 3350260"/>
              <a:gd name="connsiteX1943" fmla="*/ 364541 w 4643306"/>
              <a:gd name="connsiteY1943" fmla="*/ 449148 h 3350260"/>
              <a:gd name="connsiteX1944" fmla="*/ 366543 w 4643306"/>
              <a:gd name="connsiteY1944" fmla="*/ 449956 h 3350260"/>
              <a:gd name="connsiteX1945" fmla="*/ 368407 w 4643306"/>
              <a:gd name="connsiteY1945" fmla="*/ 451010 h 3350260"/>
              <a:gd name="connsiteX1946" fmla="*/ 369153 w 4643306"/>
              <a:gd name="connsiteY1946" fmla="*/ 451010 h 3350260"/>
              <a:gd name="connsiteX1947" fmla="*/ 366543 w 4643306"/>
              <a:gd name="connsiteY1947" fmla="*/ 449956 h 3350260"/>
              <a:gd name="connsiteX1948" fmla="*/ 364678 w 4643306"/>
              <a:gd name="connsiteY1948" fmla="*/ 448903 h 3350260"/>
              <a:gd name="connsiteX1949" fmla="*/ 364541 w 4643306"/>
              <a:gd name="connsiteY1949" fmla="*/ 449148 h 3350260"/>
              <a:gd name="connsiteX1950" fmla="*/ 868814 w 4643306"/>
              <a:gd name="connsiteY1950" fmla="*/ 442580 h 3350260"/>
              <a:gd name="connsiteX1951" fmla="*/ 862848 w 4643306"/>
              <a:gd name="connsiteY1951" fmla="*/ 466465 h 3350260"/>
              <a:gd name="connsiteX1952" fmla="*/ 870305 w 4643306"/>
              <a:gd name="connsiteY1952" fmla="*/ 468573 h 3350260"/>
              <a:gd name="connsiteX1953" fmla="*/ 881492 w 4643306"/>
              <a:gd name="connsiteY1953" fmla="*/ 446795 h 3350260"/>
              <a:gd name="connsiteX1954" fmla="*/ 868814 w 4643306"/>
              <a:gd name="connsiteY1954" fmla="*/ 442580 h 3350260"/>
              <a:gd name="connsiteX1955" fmla="*/ 323661 w 4643306"/>
              <a:gd name="connsiteY1955" fmla="*/ 428530 h 3350260"/>
              <a:gd name="connsiteX1956" fmla="*/ 326644 w 4643306"/>
              <a:gd name="connsiteY1956" fmla="*/ 436258 h 3350260"/>
              <a:gd name="connsiteX1957" fmla="*/ 332236 w 4643306"/>
              <a:gd name="connsiteY1957" fmla="*/ 453816 h 3350260"/>
              <a:gd name="connsiteX1958" fmla="*/ 334848 w 4643306"/>
              <a:gd name="connsiteY1958" fmla="*/ 462250 h 3350260"/>
              <a:gd name="connsiteX1959" fmla="*/ 333356 w 4643306"/>
              <a:gd name="connsiteY1959" fmla="*/ 457333 h 3350260"/>
              <a:gd name="connsiteX1960" fmla="*/ 332236 w 4643306"/>
              <a:gd name="connsiteY1960" fmla="*/ 453816 h 3350260"/>
              <a:gd name="connsiteX1961" fmla="*/ 324407 w 4643306"/>
              <a:gd name="connsiteY1961" fmla="*/ 428530 h 3350260"/>
              <a:gd name="connsiteX1962" fmla="*/ 545899 w 4643306"/>
              <a:gd name="connsiteY1962" fmla="*/ 424315 h 3350260"/>
              <a:gd name="connsiteX1963" fmla="*/ 560068 w 4643306"/>
              <a:gd name="connsiteY1963" fmla="*/ 431340 h 3350260"/>
              <a:gd name="connsiteX1964" fmla="*/ 557831 w 4643306"/>
              <a:gd name="connsiteY1964" fmla="*/ 435555 h 3350260"/>
              <a:gd name="connsiteX1965" fmla="*/ 543661 w 4643306"/>
              <a:gd name="connsiteY1965" fmla="*/ 428530 h 3350260"/>
              <a:gd name="connsiteX1966" fmla="*/ 545899 w 4643306"/>
              <a:gd name="connsiteY1966" fmla="*/ 424315 h 3350260"/>
              <a:gd name="connsiteX1967" fmla="*/ 406441 w 4643306"/>
              <a:gd name="connsiteY1967" fmla="*/ 424315 h 3350260"/>
              <a:gd name="connsiteX1968" fmla="*/ 405884 w 4643306"/>
              <a:gd name="connsiteY1968" fmla="*/ 425102 h 3350260"/>
              <a:gd name="connsiteX1969" fmla="*/ 405695 w 4643306"/>
              <a:gd name="connsiteY1969" fmla="*/ 425017 h 3350260"/>
              <a:gd name="connsiteX1970" fmla="*/ 405322 w 4643306"/>
              <a:gd name="connsiteY1970" fmla="*/ 425895 h 3350260"/>
              <a:gd name="connsiteX1971" fmla="*/ 403458 w 4643306"/>
              <a:gd name="connsiteY1971" fmla="*/ 428530 h 3350260"/>
              <a:gd name="connsiteX1972" fmla="*/ 404204 w 4643306"/>
              <a:gd name="connsiteY1972" fmla="*/ 428530 h 3350260"/>
              <a:gd name="connsiteX1973" fmla="*/ 405322 w 4643306"/>
              <a:gd name="connsiteY1973" fmla="*/ 425895 h 3350260"/>
              <a:gd name="connsiteX1974" fmla="*/ 405884 w 4643306"/>
              <a:gd name="connsiteY1974" fmla="*/ 425102 h 3350260"/>
              <a:gd name="connsiteX1975" fmla="*/ 419865 w 4643306"/>
              <a:gd name="connsiteY1975" fmla="*/ 431340 h 3350260"/>
              <a:gd name="connsiteX1976" fmla="*/ 419865 w 4643306"/>
              <a:gd name="connsiteY1976" fmla="*/ 430637 h 3350260"/>
              <a:gd name="connsiteX1977" fmla="*/ 406441 w 4643306"/>
              <a:gd name="connsiteY1977" fmla="*/ 424315 h 3350260"/>
              <a:gd name="connsiteX1978" fmla="*/ 589153 w 4643306"/>
              <a:gd name="connsiteY1978" fmla="*/ 422207 h 3350260"/>
              <a:gd name="connsiteX1979" fmla="*/ 593627 w 4643306"/>
              <a:gd name="connsiteY1979" fmla="*/ 424315 h 3350260"/>
              <a:gd name="connsiteX1980" fmla="*/ 586170 w 4643306"/>
              <a:gd name="connsiteY1980" fmla="*/ 437663 h 3350260"/>
              <a:gd name="connsiteX1981" fmla="*/ 581695 w 4643306"/>
              <a:gd name="connsiteY1981" fmla="*/ 435555 h 3350260"/>
              <a:gd name="connsiteX1982" fmla="*/ 589153 w 4643306"/>
              <a:gd name="connsiteY1982" fmla="*/ 422207 h 3350260"/>
              <a:gd name="connsiteX1983" fmla="*/ 448204 w 4643306"/>
              <a:gd name="connsiteY1983" fmla="*/ 422207 h 3350260"/>
              <a:gd name="connsiteX1984" fmla="*/ 441492 w 4643306"/>
              <a:gd name="connsiteY1984" fmla="*/ 435555 h 3350260"/>
              <a:gd name="connsiteX1985" fmla="*/ 448949 w 4643306"/>
              <a:gd name="connsiteY1985" fmla="*/ 422207 h 3350260"/>
              <a:gd name="connsiteX1986" fmla="*/ 234915 w 4643306"/>
              <a:gd name="connsiteY1986" fmla="*/ 420100 h 3350260"/>
              <a:gd name="connsiteX1987" fmla="*/ 238644 w 4643306"/>
              <a:gd name="connsiteY1987" fmla="*/ 420802 h 3350260"/>
              <a:gd name="connsiteX1988" fmla="*/ 239390 w 4643306"/>
              <a:gd name="connsiteY1988" fmla="*/ 420802 h 3350260"/>
              <a:gd name="connsiteX1989" fmla="*/ 287119 w 4643306"/>
              <a:gd name="connsiteY1989" fmla="*/ 417992 h 3350260"/>
              <a:gd name="connsiteX1990" fmla="*/ 300543 w 4643306"/>
              <a:gd name="connsiteY1990" fmla="*/ 425017 h 3350260"/>
              <a:gd name="connsiteX1991" fmla="*/ 298305 w 4643306"/>
              <a:gd name="connsiteY1991" fmla="*/ 428530 h 3350260"/>
              <a:gd name="connsiteX1992" fmla="*/ 301288 w 4643306"/>
              <a:gd name="connsiteY1992" fmla="*/ 424315 h 3350260"/>
              <a:gd name="connsiteX1993" fmla="*/ 287119 w 4643306"/>
              <a:gd name="connsiteY1993" fmla="*/ 417992 h 3350260"/>
              <a:gd name="connsiteX1994" fmla="*/ 266237 w 4643306"/>
              <a:gd name="connsiteY1994" fmla="*/ 402537 h 3350260"/>
              <a:gd name="connsiteX1995" fmla="*/ 266237 w 4643306"/>
              <a:gd name="connsiteY1995" fmla="*/ 403240 h 3350260"/>
              <a:gd name="connsiteX1996" fmla="*/ 267729 w 4643306"/>
              <a:gd name="connsiteY1996" fmla="*/ 403942 h 3350260"/>
              <a:gd name="connsiteX1997" fmla="*/ 62644 w 4643306"/>
              <a:gd name="connsiteY1997" fmla="*/ 401835 h 3350260"/>
              <a:gd name="connsiteX1998" fmla="*/ 13424 w 4643306"/>
              <a:gd name="connsiteY1998" fmla="*/ 404645 h 3350260"/>
              <a:gd name="connsiteX1999" fmla="*/ 14170 w 4643306"/>
              <a:gd name="connsiteY1999" fmla="*/ 405347 h 3350260"/>
              <a:gd name="connsiteX2000" fmla="*/ 26102 w 4643306"/>
              <a:gd name="connsiteY2000" fmla="*/ 404645 h 3350260"/>
              <a:gd name="connsiteX2001" fmla="*/ 62644 w 4643306"/>
              <a:gd name="connsiteY2001" fmla="*/ 402537 h 3350260"/>
              <a:gd name="connsiteX2002" fmla="*/ 112610 w 4643306"/>
              <a:gd name="connsiteY2002" fmla="*/ 486838 h 3350260"/>
              <a:gd name="connsiteX2003" fmla="*/ 129017 w 4643306"/>
              <a:gd name="connsiteY2003" fmla="*/ 513533 h 3350260"/>
              <a:gd name="connsiteX2004" fmla="*/ 62644 w 4643306"/>
              <a:gd name="connsiteY2004" fmla="*/ 401835 h 3350260"/>
              <a:gd name="connsiteX2005" fmla="*/ 238644 w 4643306"/>
              <a:gd name="connsiteY2005" fmla="*/ 393405 h 3350260"/>
              <a:gd name="connsiteX2006" fmla="*/ 207322 w 4643306"/>
              <a:gd name="connsiteY2006" fmla="*/ 401835 h 3350260"/>
              <a:gd name="connsiteX2007" fmla="*/ 207971 w 4643306"/>
              <a:gd name="connsiteY2007" fmla="*/ 402352 h 3350260"/>
              <a:gd name="connsiteX2008" fmla="*/ 207322 w 4643306"/>
              <a:gd name="connsiteY2008" fmla="*/ 402537 h 3350260"/>
              <a:gd name="connsiteX2009" fmla="*/ 224475 w 4643306"/>
              <a:gd name="connsiteY2009" fmla="*/ 415885 h 3350260"/>
              <a:gd name="connsiteX2010" fmla="*/ 226106 w 4643306"/>
              <a:gd name="connsiteY2010" fmla="*/ 416807 h 3350260"/>
              <a:gd name="connsiteX2011" fmla="*/ 226712 w 4643306"/>
              <a:gd name="connsiteY2011" fmla="*/ 417290 h 3350260"/>
              <a:gd name="connsiteX2012" fmla="*/ 228204 w 4643306"/>
              <a:gd name="connsiteY2012" fmla="*/ 417992 h 3350260"/>
              <a:gd name="connsiteX2013" fmla="*/ 231932 w 4643306"/>
              <a:gd name="connsiteY2013" fmla="*/ 419397 h 3350260"/>
              <a:gd name="connsiteX2014" fmla="*/ 231187 w 4643306"/>
              <a:gd name="connsiteY2014" fmla="*/ 418695 h 3350260"/>
              <a:gd name="connsiteX2015" fmla="*/ 228204 w 4643306"/>
              <a:gd name="connsiteY2015" fmla="*/ 417992 h 3350260"/>
              <a:gd name="connsiteX2016" fmla="*/ 226106 w 4643306"/>
              <a:gd name="connsiteY2016" fmla="*/ 416807 h 3350260"/>
              <a:gd name="connsiteX2017" fmla="*/ 207971 w 4643306"/>
              <a:gd name="connsiteY2017" fmla="*/ 402352 h 3350260"/>
              <a:gd name="connsiteX2018" fmla="*/ 239052 w 4643306"/>
              <a:gd name="connsiteY2018" fmla="*/ 393501 h 3350260"/>
              <a:gd name="connsiteX2019" fmla="*/ 247593 w 4643306"/>
              <a:gd name="connsiteY2019" fmla="*/ 395512 h 3350260"/>
              <a:gd name="connsiteX2020" fmla="*/ 255797 w 4643306"/>
              <a:gd name="connsiteY2020" fmla="*/ 397620 h 3350260"/>
              <a:gd name="connsiteX2021" fmla="*/ 260271 w 4643306"/>
              <a:gd name="connsiteY2021" fmla="*/ 399727 h 3350260"/>
              <a:gd name="connsiteX2022" fmla="*/ 261763 w 4643306"/>
              <a:gd name="connsiteY2022" fmla="*/ 400430 h 3350260"/>
              <a:gd name="connsiteX2023" fmla="*/ 264746 w 4643306"/>
              <a:gd name="connsiteY2023" fmla="*/ 401835 h 3350260"/>
              <a:gd name="connsiteX2024" fmla="*/ 262509 w 4643306"/>
              <a:gd name="connsiteY2024" fmla="*/ 400430 h 3350260"/>
              <a:gd name="connsiteX2025" fmla="*/ 261763 w 4643306"/>
              <a:gd name="connsiteY2025" fmla="*/ 400430 h 3350260"/>
              <a:gd name="connsiteX2026" fmla="*/ 261017 w 4643306"/>
              <a:gd name="connsiteY2026" fmla="*/ 399727 h 3350260"/>
              <a:gd name="connsiteX2027" fmla="*/ 260271 w 4643306"/>
              <a:gd name="connsiteY2027" fmla="*/ 399727 h 3350260"/>
              <a:gd name="connsiteX2028" fmla="*/ 256543 w 4643306"/>
              <a:gd name="connsiteY2028" fmla="*/ 397620 h 3350260"/>
              <a:gd name="connsiteX2029" fmla="*/ 247593 w 4643306"/>
              <a:gd name="connsiteY2029" fmla="*/ 395512 h 3350260"/>
              <a:gd name="connsiteX2030" fmla="*/ 239390 w 4643306"/>
              <a:gd name="connsiteY2030" fmla="*/ 393405 h 3350260"/>
              <a:gd name="connsiteX2031" fmla="*/ 239052 w 4643306"/>
              <a:gd name="connsiteY2031" fmla="*/ 393501 h 3350260"/>
              <a:gd name="connsiteX2032" fmla="*/ 76814 w 4643306"/>
              <a:gd name="connsiteY2032" fmla="*/ 318236 h 3350260"/>
              <a:gd name="connsiteX2033" fmla="*/ 104407 w 4643306"/>
              <a:gd name="connsiteY2033" fmla="*/ 331584 h 3350260"/>
              <a:gd name="connsiteX2034" fmla="*/ 101424 w 4643306"/>
              <a:gd name="connsiteY2034" fmla="*/ 337906 h 3350260"/>
              <a:gd name="connsiteX2035" fmla="*/ 105153 w 4643306"/>
              <a:gd name="connsiteY2035" fmla="*/ 330881 h 3350260"/>
              <a:gd name="connsiteX2036" fmla="*/ 76814 w 4643306"/>
              <a:gd name="connsiteY2036" fmla="*/ 318236 h 3350260"/>
              <a:gd name="connsiteX2037" fmla="*/ 150644 w 4643306"/>
              <a:gd name="connsiteY2037" fmla="*/ 314021 h 3350260"/>
              <a:gd name="connsiteX2038" fmla="*/ 149898 w 4643306"/>
              <a:gd name="connsiteY2038" fmla="*/ 314724 h 3350260"/>
              <a:gd name="connsiteX2039" fmla="*/ 150644 w 4643306"/>
              <a:gd name="connsiteY2039" fmla="*/ 314724 h 3350260"/>
              <a:gd name="connsiteX2040" fmla="*/ 140949 w 4643306"/>
              <a:gd name="connsiteY2040" fmla="*/ 300674 h 3350260"/>
              <a:gd name="connsiteX2041" fmla="*/ 140203 w 4643306"/>
              <a:gd name="connsiteY2041" fmla="*/ 301376 h 3350260"/>
              <a:gd name="connsiteX2042" fmla="*/ 146915 w 4643306"/>
              <a:gd name="connsiteY2042" fmla="*/ 315426 h 3350260"/>
              <a:gd name="connsiteX2043" fmla="*/ 147661 w 4643306"/>
              <a:gd name="connsiteY2043" fmla="*/ 315426 h 3350260"/>
              <a:gd name="connsiteX2044" fmla="*/ 148407 w 4643306"/>
              <a:gd name="connsiteY2044" fmla="*/ 315426 h 3350260"/>
              <a:gd name="connsiteX2045" fmla="*/ 140203 w 4643306"/>
              <a:gd name="connsiteY2045" fmla="*/ 323154 h 3350260"/>
              <a:gd name="connsiteX2046" fmla="*/ 139458 w 4643306"/>
              <a:gd name="connsiteY2046" fmla="*/ 323856 h 3350260"/>
              <a:gd name="connsiteX2047" fmla="*/ 147661 w 4643306"/>
              <a:gd name="connsiteY2047" fmla="*/ 317534 h 3350260"/>
              <a:gd name="connsiteX2048" fmla="*/ 149153 w 4643306"/>
              <a:gd name="connsiteY2048" fmla="*/ 314724 h 3350260"/>
              <a:gd name="connsiteX2049" fmla="*/ 147661 w 4643306"/>
              <a:gd name="connsiteY2049" fmla="*/ 315426 h 3350260"/>
              <a:gd name="connsiteX2050" fmla="*/ 18644 w 4643306"/>
              <a:gd name="connsiteY2050" fmla="*/ 273978 h 3350260"/>
              <a:gd name="connsiteX2051" fmla="*/ 16158 w 4643306"/>
              <a:gd name="connsiteY2051" fmla="*/ 275852 h 3350260"/>
              <a:gd name="connsiteX2052" fmla="*/ 15661 w 4643306"/>
              <a:gd name="connsiteY2052" fmla="*/ 276086 h 3350260"/>
              <a:gd name="connsiteX2053" fmla="*/ 15717 w 4643306"/>
              <a:gd name="connsiteY2053" fmla="*/ 276184 h 3350260"/>
              <a:gd name="connsiteX2054" fmla="*/ 14915 w 4643306"/>
              <a:gd name="connsiteY2054" fmla="*/ 276788 h 3350260"/>
              <a:gd name="connsiteX2055" fmla="*/ 38780 w 4643306"/>
              <a:gd name="connsiteY2055" fmla="*/ 318236 h 3350260"/>
              <a:gd name="connsiteX2056" fmla="*/ 34604 w 4643306"/>
              <a:gd name="connsiteY2056" fmla="*/ 321608 h 3350260"/>
              <a:gd name="connsiteX2057" fmla="*/ 31322 w 4643306"/>
              <a:gd name="connsiteY2057" fmla="*/ 323856 h 3350260"/>
              <a:gd name="connsiteX2058" fmla="*/ 30576 w 4643306"/>
              <a:gd name="connsiteY2058" fmla="*/ 324559 h 3350260"/>
              <a:gd name="connsiteX2059" fmla="*/ 33559 w 4643306"/>
              <a:gd name="connsiteY2059" fmla="*/ 322451 h 3350260"/>
              <a:gd name="connsiteX2060" fmla="*/ 34604 w 4643306"/>
              <a:gd name="connsiteY2060" fmla="*/ 321608 h 3350260"/>
              <a:gd name="connsiteX2061" fmla="*/ 39526 w 4643306"/>
              <a:gd name="connsiteY2061" fmla="*/ 318236 h 3350260"/>
              <a:gd name="connsiteX2062" fmla="*/ 15717 w 4643306"/>
              <a:gd name="connsiteY2062" fmla="*/ 276184 h 3350260"/>
              <a:gd name="connsiteX2063" fmla="*/ 16158 w 4643306"/>
              <a:gd name="connsiteY2063" fmla="*/ 275852 h 3350260"/>
              <a:gd name="connsiteX2064" fmla="*/ 17153 w 4643306"/>
              <a:gd name="connsiteY2064" fmla="*/ 275383 h 3350260"/>
              <a:gd name="connsiteX2065" fmla="*/ 19390 w 4643306"/>
              <a:gd name="connsiteY2065" fmla="*/ 273978 h 3350260"/>
              <a:gd name="connsiteX2066" fmla="*/ 295322 w 4643306"/>
              <a:gd name="connsiteY2066" fmla="*/ 261333 h 3350260"/>
              <a:gd name="connsiteX2067" fmla="*/ 299797 w 4643306"/>
              <a:gd name="connsiteY2067" fmla="*/ 271168 h 3350260"/>
              <a:gd name="connsiteX2068" fmla="*/ 331119 w 4643306"/>
              <a:gd name="connsiteY2068" fmla="*/ 333691 h 3350260"/>
              <a:gd name="connsiteX2069" fmla="*/ 335667 w 4643306"/>
              <a:gd name="connsiteY2069" fmla="*/ 340003 h 3350260"/>
              <a:gd name="connsiteX2070" fmla="*/ 346863 w 4643306"/>
              <a:gd name="connsiteY2070" fmla="*/ 356523 h 3350260"/>
              <a:gd name="connsiteX2071" fmla="*/ 346803 w 4643306"/>
              <a:gd name="connsiteY2071" fmla="*/ 362324 h 3350260"/>
              <a:gd name="connsiteX2072" fmla="*/ 346090 w 4643306"/>
              <a:gd name="connsiteY2072" fmla="*/ 369109 h 3350260"/>
              <a:gd name="connsiteX2073" fmla="*/ 341802 w 4643306"/>
              <a:gd name="connsiteY2073" fmla="*/ 376560 h 3350260"/>
              <a:gd name="connsiteX2074" fmla="*/ 334848 w 4643306"/>
              <a:gd name="connsiteY2074" fmla="*/ 386379 h 3350260"/>
              <a:gd name="connsiteX2075" fmla="*/ 338576 w 4643306"/>
              <a:gd name="connsiteY2075" fmla="*/ 382164 h 3350260"/>
              <a:gd name="connsiteX2076" fmla="*/ 341802 w 4643306"/>
              <a:gd name="connsiteY2076" fmla="*/ 376560 h 3350260"/>
              <a:gd name="connsiteX2077" fmla="*/ 345918 w 4643306"/>
              <a:gd name="connsiteY2077" fmla="*/ 370749 h 3350260"/>
              <a:gd name="connsiteX2078" fmla="*/ 346090 w 4643306"/>
              <a:gd name="connsiteY2078" fmla="*/ 369109 h 3350260"/>
              <a:gd name="connsiteX2079" fmla="*/ 346745 w 4643306"/>
              <a:gd name="connsiteY2079" fmla="*/ 367971 h 3350260"/>
              <a:gd name="connsiteX2080" fmla="*/ 346803 w 4643306"/>
              <a:gd name="connsiteY2080" fmla="*/ 362324 h 3350260"/>
              <a:gd name="connsiteX2081" fmla="*/ 347339 w 4643306"/>
              <a:gd name="connsiteY2081" fmla="*/ 357225 h 3350260"/>
              <a:gd name="connsiteX2082" fmla="*/ 346863 w 4643306"/>
              <a:gd name="connsiteY2082" fmla="*/ 356523 h 3350260"/>
              <a:gd name="connsiteX2083" fmla="*/ 346873 w 4643306"/>
              <a:gd name="connsiteY2083" fmla="*/ 355557 h 3350260"/>
              <a:gd name="connsiteX2084" fmla="*/ 335667 w 4643306"/>
              <a:gd name="connsiteY2084" fmla="*/ 340003 h 3350260"/>
              <a:gd name="connsiteX2085" fmla="*/ 331865 w 4643306"/>
              <a:gd name="connsiteY2085" fmla="*/ 334394 h 3350260"/>
              <a:gd name="connsiteX2086" fmla="*/ 296068 w 4643306"/>
              <a:gd name="connsiteY2086" fmla="*/ 261333 h 3350260"/>
              <a:gd name="connsiteX2087" fmla="*/ 476543 w 4643306"/>
              <a:gd name="connsiteY2087" fmla="*/ 245175 h 3350260"/>
              <a:gd name="connsiteX2088" fmla="*/ 475797 w 4643306"/>
              <a:gd name="connsiteY2088" fmla="*/ 245878 h 3350260"/>
              <a:gd name="connsiteX2089" fmla="*/ 475275 w 4643306"/>
              <a:gd name="connsiteY2089" fmla="*/ 246861 h 3350260"/>
              <a:gd name="connsiteX2090" fmla="*/ 470577 w 4643306"/>
              <a:gd name="connsiteY2090" fmla="*/ 249390 h 3350260"/>
              <a:gd name="connsiteX2091" fmla="*/ 475051 w 4643306"/>
              <a:gd name="connsiteY2091" fmla="*/ 247283 h 3350260"/>
              <a:gd name="connsiteX2092" fmla="*/ 475275 w 4643306"/>
              <a:gd name="connsiteY2092" fmla="*/ 246861 h 3350260"/>
              <a:gd name="connsiteX2093" fmla="*/ 475797 w 4643306"/>
              <a:gd name="connsiteY2093" fmla="*/ 246580 h 3350260"/>
              <a:gd name="connsiteX2094" fmla="*/ 475797 w 4643306"/>
              <a:gd name="connsiteY2094" fmla="*/ 245878 h 3350260"/>
              <a:gd name="connsiteX2095" fmla="*/ 476543 w 4643306"/>
              <a:gd name="connsiteY2095" fmla="*/ 245878 h 3350260"/>
              <a:gd name="connsiteX2096" fmla="*/ 549627 w 4643306"/>
              <a:gd name="connsiteY2096" fmla="*/ 244473 h 3350260"/>
              <a:gd name="connsiteX2097" fmla="*/ 554102 w 4643306"/>
              <a:gd name="connsiteY2097" fmla="*/ 246580 h 3350260"/>
              <a:gd name="connsiteX2098" fmla="*/ 551119 w 4643306"/>
              <a:gd name="connsiteY2098" fmla="*/ 245175 h 3350260"/>
              <a:gd name="connsiteX2099" fmla="*/ 524271 w 4643306"/>
              <a:gd name="connsiteY2099" fmla="*/ 239555 h 3350260"/>
              <a:gd name="connsiteX2100" fmla="*/ 513252 w 4643306"/>
              <a:gd name="connsiteY2100" fmla="*/ 240637 h 3350260"/>
              <a:gd name="connsiteX2101" fmla="*/ 494441 w 4643306"/>
              <a:gd name="connsiteY2101" fmla="*/ 242365 h 3350260"/>
              <a:gd name="connsiteX2102" fmla="*/ 488475 w 4643306"/>
              <a:gd name="connsiteY2102" fmla="*/ 243068 h 3350260"/>
              <a:gd name="connsiteX2103" fmla="*/ 485492 w 4643306"/>
              <a:gd name="connsiteY2103" fmla="*/ 241663 h 3350260"/>
              <a:gd name="connsiteX2104" fmla="*/ 484000 w 4643306"/>
              <a:gd name="connsiteY2104" fmla="*/ 240960 h 3350260"/>
              <a:gd name="connsiteX2105" fmla="*/ 483254 w 4643306"/>
              <a:gd name="connsiteY2105" fmla="*/ 240960 h 3350260"/>
              <a:gd name="connsiteX2106" fmla="*/ 485492 w 4643306"/>
              <a:gd name="connsiteY2106" fmla="*/ 241663 h 3350260"/>
              <a:gd name="connsiteX2107" fmla="*/ 485492 w 4643306"/>
              <a:gd name="connsiteY2107" fmla="*/ 242365 h 3350260"/>
              <a:gd name="connsiteX2108" fmla="*/ 487729 w 4643306"/>
              <a:gd name="connsiteY2108" fmla="*/ 243068 h 3350260"/>
              <a:gd name="connsiteX2109" fmla="*/ 488475 w 4643306"/>
              <a:gd name="connsiteY2109" fmla="*/ 243068 h 3350260"/>
              <a:gd name="connsiteX2110" fmla="*/ 513252 w 4643306"/>
              <a:gd name="connsiteY2110" fmla="*/ 240637 h 3350260"/>
              <a:gd name="connsiteX2111" fmla="*/ 524547 w 4643306"/>
              <a:gd name="connsiteY2111" fmla="*/ 239599 h 3350260"/>
              <a:gd name="connsiteX2112" fmla="*/ 546644 w 4643306"/>
              <a:gd name="connsiteY2112" fmla="*/ 243068 h 3350260"/>
              <a:gd name="connsiteX2113" fmla="*/ 548882 w 4643306"/>
              <a:gd name="connsiteY2113" fmla="*/ 243770 h 3350260"/>
              <a:gd name="connsiteX2114" fmla="*/ 543661 w 4643306"/>
              <a:gd name="connsiteY2114" fmla="*/ 241663 h 3350260"/>
              <a:gd name="connsiteX2115" fmla="*/ 525017 w 4643306"/>
              <a:gd name="connsiteY2115" fmla="*/ 239555 h 3350260"/>
              <a:gd name="connsiteX2116" fmla="*/ 524547 w 4643306"/>
              <a:gd name="connsiteY2116" fmla="*/ 239599 h 3350260"/>
              <a:gd name="connsiteX2117" fmla="*/ 470577 w 4643306"/>
              <a:gd name="connsiteY2117" fmla="*/ 234638 h 3350260"/>
              <a:gd name="connsiteX2118" fmla="*/ 470577 w 4643306"/>
              <a:gd name="connsiteY2118" fmla="*/ 235340 h 3350260"/>
              <a:gd name="connsiteX2119" fmla="*/ 475797 w 4643306"/>
              <a:gd name="connsiteY2119" fmla="*/ 237448 h 3350260"/>
              <a:gd name="connsiteX2120" fmla="*/ 481763 w 4643306"/>
              <a:gd name="connsiteY2120" fmla="*/ 240258 h 3350260"/>
              <a:gd name="connsiteX2121" fmla="*/ 476543 w 4643306"/>
              <a:gd name="connsiteY2121" fmla="*/ 237448 h 3350260"/>
              <a:gd name="connsiteX2122" fmla="*/ 470577 w 4643306"/>
              <a:gd name="connsiteY2122" fmla="*/ 234638 h 3350260"/>
              <a:gd name="connsiteX2123" fmla="*/ 442983 w 4643306"/>
              <a:gd name="connsiteY2123" fmla="*/ 225505 h 3350260"/>
              <a:gd name="connsiteX2124" fmla="*/ 441560 w 4643306"/>
              <a:gd name="connsiteY2124" fmla="*/ 226016 h 3350260"/>
              <a:gd name="connsiteX2125" fmla="*/ 431797 w 4643306"/>
              <a:gd name="connsiteY2125" fmla="*/ 228315 h 3350260"/>
              <a:gd name="connsiteX2126" fmla="*/ 427322 w 4643306"/>
              <a:gd name="connsiteY2126" fmla="*/ 231125 h 3350260"/>
              <a:gd name="connsiteX2127" fmla="*/ 422102 w 4643306"/>
              <a:gd name="connsiteY2127" fmla="*/ 229720 h 3350260"/>
              <a:gd name="connsiteX2128" fmla="*/ 422102 w 4643306"/>
              <a:gd name="connsiteY2128" fmla="*/ 230423 h 3350260"/>
              <a:gd name="connsiteX2129" fmla="*/ 426576 w 4643306"/>
              <a:gd name="connsiteY2129" fmla="*/ 231828 h 3350260"/>
              <a:gd name="connsiteX2130" fmla="*/ 427322 w 4643306"/>
              <a:gd name="connsiteY2130" fmla="*/ 231125 h 3350260"/>
              <a:gd name="connsiteX2131" fmla="*/ 441560 w 4643306"/>
              <a:gd name="connsiteY2131" fmla="*/ 226016 h 3350260"/>
              <a:gd name="connsiteX2132" fmla="*/ 443729 w 4643306"/>
              <a:gd name="connsiteY2132" fmla="*/ 225505 h 3350260"/>
              <a:gd name="connsiteX2133" fmla="*/ 427322 w 4643306"/>
              <a:gd name="connsiteY2133" fmla="*/ 217778 h 3350260"/>
              <a:gd name="connsiteX2134" fmla="*/ 416882 w 4643306"/>
              <a:gd name="connsiteY2134" fmla="*/ 225505 h 3350260"/>
              <a:gd name="connsiteX2135" fmla="*/ 392271 w 4643306"/>
              <a:gd name="connsiteY2135" fmla="*/ 219183 h 3350260"/>
              <a:gd name="connsiteX2136" fmla="*/ 389288 w 4643306"/>
              <a:gd name="connsiteY2136" fmla="*/ 228315 h 3350260"/>
              <a:gd name="connsiteX2137" fmla="*/ 392271 w 4643306"/>
              <a:gd name="connsiteY2137" fmla="*/ 219885 h 3350260"/>
              <a:gd name="connsiteX2138" fmla="*/ 416882 w 4643306"/>
              <a:gd name="connsiteY2138" fmla="*/ 226208 h 3350260"/>
              <a:gd name="connsiteX2139" fmla="*/ 417627 w 4643306"/>
              <a:gd name="connsiteY2139" fmla="*/ 225505 h 3350260"/>
              <a:gd name="connsiteX2140" fmla="*/ 422102 w 4643306"/>
              <a:gd name="connsiteY2140" fmla="*/ 222695 h 3350260"/>
              <a:gd name="connsiteX2141" fmla="*/ 424339 w 4643306"/>
              <a:gd name="connsiteY2141" fmla="*/ 220588 h 3350260"/>
              <a:gd name="connsiteX2142" fmla="*/ 426576 w 4643306"/>
              <a:gd name="connsiteY2142" fmla="*/ 219183 h 3350260"/>
              <a:gd name="connsiteX2143" fmla="*/ 286373 w 4643306"/>
              <a:gd name="connsiteY2143" fmla="*/ 197405 h 3350260"/>
              <a:gd name="connsiteX2144" fmla="*/ 279661 w 4643306"/>
              <a:gd name="connsiteY2144" fmla="*/ 210752 h 3350260"/>
              <a:gd name="connsiteX2145" fmla="*/ 287119 w 4643306"/>
              <a:gd name="connsiteY2145" fmla="*/ 198107 h 3350260"/>
              <a:gd name="connsiteX2146" fmla="*/ 290848 w 4643306"/>
              <a:gd name="connsiteY2146" fmla="*/ 200215 h 3350260"/>
              <a:gd name="connsiteX2147" fmla="*/ 290848 w 4643306"/>
              <a:gd name="connsiteY2147" fmla="*/ 199512 h 3350260"/>
              <a:gd name="connsiteX2148" fmla="*/ 286373 w 4643306"/>
              <a:gd name="connsiteY2148" fmla="*/ 197405 h 3350260"/>
              <a:gd name="connsiteX2149" fmla="*/ 199119 w 4643306"/>
              <a:gd name="connsiteY2149" fmla="*/ 192487 h 3350260"/>
              <a:gd name="connsiteX2150" fmla="*/ 235661 w 4643306"/>
              <a:gd name="connsiteY2150" fmla="*/ 210050 h 3350260"/>
              <a:gd name="connsiteX2151" fmla="*/ 232678 w 4643306"/>
              <a:gd name="connsiteY2151" fmla="*/ 217075 h 3350260"/>
              <a:gd name="connsiteX2152" fmla="*/ 233424 w 4643306"/>
              <a:gd name="connsiteY2152" fmla="*/ 217075 h 3350260"/>
              <a:gd name="connsiteX2153" fmla="*/ 236407 w 4643306"/>
              <a:gd name="connsiteY2153" fmla="*/ 210050 h 3350260"/>
              <a:gd name="connsiteX2154" fmla="*/ 199119 w 4643306"/>
              <a:gd name="connsiteY2154" fmla="*/ 192487 h 3350260"/>
              <a:gd name="connsiteX2155" fmla="*/ 483254 w 4643306"/>
              <a:gd name="connsiteY2155" fmla="*/ 146122 h 3350260"/>
              <a:gd name="connsiteX2156" fmla="*/ 510848 w 4643306"/>
              <a:gd name="connsiteY2156" fmla="*/ 159469 h 3350260"/>
              <a:gd name="connsiteX2157" fmla="*/ 507119 w 4643306"/>
              <a:gd name="connsiteY2157" fmla="*/ 165792 h 3350260"/>
              <a:gd name="connsiteX2158" fmla="*/ 479526 w 4643306"/>
              <a:gd name="connsiteY2158" fmla="*/ 152444 h 3350260"/>
              <a:gd name="connsiteX2159" fmla="*/ 483254 w 4643306"/>
              <a:gd name="connsiteY2159" fmla="*/ 146122 h 3350260"/>
              <a:gd name="connsiteX2160" fmla="*/ 7458 w 4643306"/>
              <a:gd name="connsiteY2160" fmla="*/ 121534 h 3350260"/>
              <a:gd name="connsiteX2161" fmla="*/ 7042 w 4643306"/>
              <a:gd name="connsiteY2161" fmla="*/ 122316 h 3350260"/>
              <a:gd name="connsiteX2162" fmla="*/ 6712 w 4643306"/>
              <a:gd name="connsiteY2162" fmla="*/ 122236 h 3350260"/>
              <a:gd name="connsiteX2163" fmla="*/ 6712 w 4643306"/>
              <a:gd name="connsiteY2163" fmla="*/ 122939 h 3350260"/>
              <a:gd name="connsiteX2164" fmla="*/ 7042 w 4643306"/>
              <a:gd name="connsiteY2164" fmla="*/ 122316 h 3350260"/>
              <a:gd name="connsiteX2165" fmla="*/ 32536 w 4643306"/>
              <a:gd name="connsiteY2165" fmla="*/ 128492 h 3350260"/>
              <a:gd name="connsiteX2166" fmla="*/ 27593 w 4643306"/>
              <a:gd name="connsiteY2166" fmla="*/ 139799 h 3350260"/>
              <a:gd name="connsiteX2167" fmla="*/ 32814 w 4643306"/>
              <a:gd name="connsiteY2167" fmla="*/ 128559 h 3350260"/>
              <a:gd name="connsiteX2168" fmla="*/ 32536 w 4643306"/>
              <a:gd name="connsiteY2168" fmla="*/ 128492 h 3350260"/>
              <a:gd name="connsiteX2169" fmla="*/ 32814 w 4643306"/>
              <a:gd name="connsiteY2169" fmla="*/ 127857 h 3350260"/>
              <a:gd name="connsiteX2170" fmla="*/ 7458 w 4643306"/>
              <a:gd name="connsiteY2170" fmla="*/ 121534 h 3350260"/>
              <a:gd name="connsiteX2171" fmla="*/ 98441 w 4643306"/>
              <a:gd name="connsiteY2171" fmla="*/ 115211 h 3350260"/>
              <a:gd name="connsiteX2172" fmla="*/ 96204 w 4643306"/>
              <a:gd name="connsiteY2172" fmla="*/ 122236 h 3350260"/>
              <a:gd name="connsiteX2173" fmla="*/ 98441 w 4643306"/>
              <a:gd name="connsiteY2173" fmla="*/ 115914 h 3350260"/>
              <a:gd name="connsiteX2174" fmla="*/ 123797 w 4643306"/>
              <a:gd name="connsiteY2174" fmla="*/ 121534 h 3350260"/>
              <a:gd name="connsiteX2175" fmla="*/ 123797 w 4643306"/>
              <a:gd name="connsiteY2175" fmla="*/ 120831 h 3350260"/>
              <a:gd name="connsiteX2176" fmla="*/ 98441 w 4643306"/>
              <a:gd name="connsiteY2176" fmla="*/ 115211 h 3350260"/>
              <a:gd name="connsiteX2177" fmla="*/ 146170 w 4643306"/>
              <a:gd name="connsiteY2177" fmla="*/ 87814 h 3350260"/>
              <a:gd name="connsiteX2178" fmla="*/ 143932 w 4643306"/>
              <a:gd name="connsiteY2178" fmla="*/ 92029 h 3350260"/>
              <a:gd name="connsiteX2179" fmla="*/ 143932 w 4643306"/>
              <a:gd name="connsiteY2179" fmla="*/ 92731 h 3350260"/>
              <a:gd name="connsiteX2180" fmla="*/ 146170 w 4643306"/>
              <a:gd name="connsiteY2180" fmla="*/ 88516 h 3350260"/>
              <a:gd name="connsiteX2181" fmla="*/ 159593 w 4643306"/>
              <a:gd name="connsiteY2181" fmla="*/ 94839 h 3350260"/>
              <a:gd name="connsiteX2182" fmla="*/ 160339 w 4643306"/>
              <a:gd name="connsiteY2182" fmla="*/ 94136 h 3350260"/>
              <a:gd name="connsiteX2183" fmla="*/ 146170 w 4643306"/>
              <a:gd name="connsiteY2183" fmla="*/ 87814 h 3350260"/>
              <a:gd name="connsiteX2184" fmla="*/ 465356 w 4643306"/>
              <a:gd name="connsiteY2184" fmla="*/ 87111 h 3350260"/>
              <a:gd name="connsiteX2185" fmla="*/ 488475 w 4643306"/>
              <a:gd name="connsiteY2185" fmla="*/ 97649 h 3350260"/>
              <a:gd name="connsiteX2186" fmla="*/ 486238 w 4643306"/>
              <a:gd name="connsiteY2186" fmla="*/ 104674 h 3350260"/>
              <a:gd name="connsiteX2187" fmla="*/ 460136 w 4643306"/>
              <a:gd name="connsiteY2187" fmla="*/ 98351 h 3350260"/>
              <a:gd name="connsiteX2188" fmla="*/ 465356 w 4643306"/>
              <a:gd name="connsiteY2188" fmla="*/ 87111 h 3350260"/>
              <a:gd name="connsiteX2189" fmla="*/ 413899 w 4643306"/>
              <a:gd name="connsiteY2189" fmla="*/ 82194 h 3350260"/>
              <a:gd name="connsiteX2190" fmla="*/ 439255 w 4643306"/>
              <a:gd name="connsiteY2190" fmla="*/ 87814 h 3350260"/>
              <a:gd name="connsiteX2191" fmla="*/ 434780 w 4643306"/>
              <a:gd name="connsiteY2191" fmla="*/ 99756 h 3350260"/>
              <a:gd name="connsiteX2192" fmla="*/ 411661 w 4643306"/>
              <a:gd name="connsiteY2192" fmla="*/ 89219 h 3350260"/>
              <a:gd name="connsiteX2193" fmla="*/ 413899 w 4643306"/>
              <a:gd name="connsiteY2193" fmla="*/ 82194 h 3350260"/>
              <a:gd name="connsiteX2194" fmla="*/ 384068 w 4643306"/>
              <a:gd name="connsiteY2194" fmla="*/ 68143 h 3350260"/>
              <a:gd name="connsiteX2195" fmla="*/ 398237 w 4643306"/>
              <a:gd name="connsiteY2195" fmla="*/ 75168 h 3350260"/>
              <a:gd name="connsiteX2196" fmla="*/ 396000 w 4643306"/>
              <a:gd name="connsiteY2196" fmla="*/ 79384 h 3350260"/>
              <a:gd name="connsiteX2197" fmla="*/ 381831 w 4643306"/>
              <a:gd name="connsiteY2197" fmla="*/ 72358 h 3350260"/>
              <a:gd name="connsiteX2198" fmla="*/ 384068 w 4643306"/>
              <a:gd name="connsiteY2198" fmla="*/ 68143 h 3350260"/>
              <a:gd name="connsiteX2199" fmla="*/ 325899 w 4643306"/>
              <a:gd name="connsiteY2199" fmla="*/ 0 h 3350260"/>
              <a:gd name="connsiteX2200" fmla="*/ 339322 w 4643306"/>
              <a:gd name="connsiteY2200" fmla="*/ 61118 h 3350260"/>
              <a:gd name="connsiteX2201" fmla="*/ 372136 w 4643306"/>
              <a:gd name="connsiteY2201" fmla="*/ 52688 h 3350260"/>
              <a:gd name="connsiteX2202" fmla="*/ 318441 w 4643306"/>
              <a:gd name="connsiteY2202" fmla="*/ 101864 h 3350260"/>
              <a:gd name="connsiteX2203" fmla="*/ 309492 w 4643306"/>
              <a:gd name="connsiteY2203" fmla="*/ 155254 h 3350260"/>
              <a:gd name="connsiteX2204" fmla="*/ 399729 w 4643306"/>
              <a:gd name="connsiteY2204" fmla="*/ 197405 h 3350260"/>
              <a:gd name="connsiteX2205" fmla="*/ 414644 w 4643306"/>
              <a:gd name="connsiteY2205" fmla="*/ 181247 h 3350260"/>
              <a:gd name="connsiteX2206" fmla="*/ 468339 w 4643306"/>
              <a:gd name="connsiteY2206" fmla="*/ 219183 h 3350260"/>
              <a:gd name="connsiteX2207" fmla="*/ 512339 w 4643306"/>
              <a:gd name="connsiteY2207" fmla="*/ 205132 h 3350260"/>
              <a:gd name="connsiteX2208" fmla="*/ 584678 w 4643306"/>
              <a:gd name="connsiteY2208" fmla="*/ 239555 h 3350260"/>
              <a:gd name="connsiteX2209" fmla="*/ 618238 w 4643306"/>
              <a:gd name="connsiteY2209" fmla="*/ 221993 h 3350260"/>
              <a:gd name="connsiteX2210" fmla="*/ 616746 w 4643306"/>
              <a:gd name="connsiteY2210" fmla="*/ 221993 h 3350260"/>
              <a:gd name="connsiteX2211" fmla="*/ 610034 w 4643306"/>
              <a:gd name="connsiteY2211" fmla="*/ 207942 h 3350260"/>
              <a:gd name="connsiteX2212" fmla="*/ 616746 w 4643306"/>
              <a:gd name="connsiteY2212" fmla="*/ 205835 h 3350260"/>
              <a:gd name="connsiteX2213" fmla="*/ 620475 w 4643306"/>
              <a:gd name="connsiteY2213" fmla="*/ 220588 h 3350260"/>
              <a:gd name="connsiteX2214" fmla="*/ 618983 w 4643306"/>
              <a:gd name="connsiteY2214" fmla="*/ 221290 h 3350260"/>
              <a:gd name="connsiteX2215" fmla="*/ 679390 w 4643306"/>
              <a:gd name="connsiteY2215" fmla="*/ 249390 h 3350260"/>
              <a:gd name="connsiteX2216" fmla="*/ 636136 w 4643306"/>
              <a:gd name="connsiteY2216" fmla="*/ 263441 h 3350260"/>
              <a:gd name="connsiteX2217" fmla="*/ 630170 w 4643306"/>
              <a:gd name="connsiteY2217" fmla="*/ 266251 h 3350260"/>
              <a:gd name="connsiteX2218" fmla="*/ 633153 w 4643306"/>
              <a:gd name="connsiteY2218" fmla="*/ 259928 h 3350260"/>
              <a:gd name="connsiteX2219" fmla="*/ 603322 w 4643306"/>
              <a:gd name="connsiteY2219" fmla="*/ 252200 h 3350260"/>
              <a:gd name="connsiteX2220" fmla="*/ 599593 w 4643306"/>
              <a:gd name="connsiteY2220" fmla="*/ 260631 h 3350260"/>
              <a:gd name="connsiteX2221" fmla="*/ 630170 w 4643306"/>
              <a:gd name="connsiteY2221" fmla="*/ 266251 h 3350260"/>
              <a:gd name="connsiteX2222" fmla="*/ 633153 w 4643306"/>
              <a:gd name="connsiteY2222" fmla="*/ 268358 h 3350260"/>
              <a:gd name="connsiteX2223" fmla="*/ 651051 w 4643306"/>
              <a:gd name="connsiteY2223" fmla="*/ 290838 h 3350260"/>
              <a:gd name="connsiteX2224" fmla="*/ 545899 w 4643306"/>
              <a:gd name="connsiteY2224" fmla="*/ 271871 h 3350260"/>
              <a:gd name="connsiteX2225" fmla="*/ 514577 w 4643306"/>
              <a:gd name="connsiteY2225" fmla="*/ 281706 h 3350260"/>
              <a:gd name="connsiteX2226" fmla="*/ 408678 w 4643306"/>
              <a:gd name="connsiteY2226" fmla="*/ 254308 h 3350260"/>
              <a:gd name="connsiteX2227" fmla="*/ 408678 w 4643306"/>
              <a:gd name="connsiteY2227" fmla="*/ 285218 h 3350260"/>
              <a:gd name="connsiteX2228" fmla="*/ 369898 w 4643306"/>
              <a:gd name="connsiteY2228" fmla="*/ 266953 h 3350260"/>
              <a:gd name="connsiteX2229" fmla="*/ 349017 w 4643306"/>
              <a:gd name="connsiteY2229" fmla="*/ 299268 h 3350260"/>
              <a:gd name="connsiteX2230" fmla="*/ 374373 w 4643306"/>
              <a:gd name="connsiteY2230" fmla="*/ 392702 h 3350260"/>
              <a:gd name="connsiteX2231" fmla="*/ 501153 w 4643306"/>
              <a:gd name="connsiteY2231" fmla="*/ 381462 h 3350260"/>
              <a:gd name="connsiteX2232" fmla="*/ 497424 w 4643306"/>
              <a:gd name="connsiteY2232" fmla="*/ 427827 h 3350260"/>
              <a:gd name="connsiteX2233" fmla="*/ 556339 w 4643306"/>
              <a:gd name="connsiteY2233" fmla="*/ 453118 h 3350260"/>
              <a:gd name="connsiteX2234" fmla="*/ 587661 w 4643306"/>
              <a:gd name="connsiteY2234" fmla="*/ 469978 h 3350260"/>
              <a:gd name="connsiteX2235" fmla="*/ 612272 w 4643306"/>
              <a:gd name="connsiteY2235" fmla="*/ 465763 h 3350260"/>
              <a:gd name="connsiteX2236" fmla="*/ 654780 w 4643306"/>
              <a:gd name="connsiteY2236" fmla="*/ 481218 h 3350260"/>
              <a:gd name="connsiteX2237" fmla="*/ 658509 w 4643306"/>
              <a:gd name="connsiteY2237" fmla="*/ 471383 h 3350260"/>
              <a:gd name="connsiteX2238" fmla="*/ 618983 w 4643306"/>
              <a:gd name="connsiteY2238" fmla="*/ 452415 h 3350260"/>
              <a:gd name="connsiteX2239" fmla="*/ 625695 w 4643306"/>
              <a:gd name="connsiteY2239" fmla="*/ 439068 h 3350260"/>
              <a:gd name="connsiteX2240" fmla="*/ 624204 w 4643306"/>
              <a:gd name="connsiteY2240" fmla="*/ 439770 h 3350260"/>
              <a:gd name="connsiteX2241" fmla="*/ 617492 w 4643306"/>
              <a:gd name="connsiteY2241" fmla="*/ 425720 h 3350260"/>
              <a:gd name="connsiteX2242" fmla="*/ 624204 w 4643306"/>
              <a:gd name="connsiteY2242" fmla="*/ 423612 h 3350260"/>
              <a:gd name="connsiteX2243" fmla="*/ 627932 w 4643306"/>
              <a:gd name="connsiteY2243" fmla="*/ 438365 h 3350260"/>
              <a:gd name="connsiteX2244" fmla="*/ 626441 w 4643306"/>
              <a:gd name="connsiteY2244" fmla="*/ 439068 h 3350260"/>
              <a:gd name="connsiteX2245" fmla="*/ 730848 w 4643306"/>
              <a:gd name="connsiteY2245" fmla="*/ 458035 h 3350260"/>
              <a:gd name="connsiteX2246" fmla="*/ 734577 w 4643306"/>
              <a:gd name="connsiteY2246" fmla="*/ 498078 h 3350260"/>
              <a:gd name="connsiteX2247" fmla="*/ 803933 w 4643306"/>
              <a:gd name="connsiteY2247" fmla="*/ 462953 h 3350260"/>
              <a:gd name="connsiteX2248" fmla="*/ 737560 w 4643306"/>
              <a:gd name="connsiteY2248" fmla="*/ 399727 h 3350260"/>
              <a:gd name="connsiteX2249" fmla="*/ 895661 w 4643306"/>
              <a:gd name="connsiteY2249" fmla="*/ 425017 h 3350260"/>
              <a:gd name="connsiteX2250" fmla="*/ 885221 w 4643306"/>
              <a:gd name="connsiteY2250" fmla="*/ 396917 h 3350260"/>
              <a:gd name="connsiteX2251" fmla="*/ 861356 w 4643306"/>
              <a:gd name="connsiteY2251" fmla="*/ 402537 h 3350260"/>
              <a:gd name="connsiteX2252" fmla="*/ 868814 w 4643306"/>
              <a:gd name="connsiteY2252" fmla="*/ 375842 h 3350260"/>
              <a:gd name="connsiteX2253" fmla="*/ 897153 w 4643306"/>
              <a:gd name="connsiteY2253" fmla="*/ 382867 h 3350260"/>
              <a:gd name="connsiteX2254" fmla="*/ 912068 w 4643306"/>
              <a:gd name="connsiteY2254" fmla="*/ 362494 h 3350260"/>
              <a:gd name="connsiteX2255" fmla="*/ 926238 w 4643306"/>
              <a:gd name="connsiteY2255" fmla="*/ 349147 h 3350260"/>
              <a:gd name="connsiteX2256" fmla="*/ 941899 w 4643306"/>
              <a:gd name="connsiteY2256" fmla="*/ 438365 h 3350260"/>
              <a:gd name="connsiteX2257" fmla="*/ 943390 w 4643306"/>
              <a:gd name="connsiteY2257" fmla="*/ 437663 h 3350260"/>
              <a:gd name="connsiteX2258" fmla="*/ 950102 w 4643306"/>
              <a:gd name="connsiteY2258" fmla="*/ 452415 h 3350260"/>
              <a:gd name="connsiteX2259" fmla="*/ 943390 w 4643306"/>
              <a:gd name="connsiteY2259" fmla="*/ 454523 h 3350260"/>
              <a:gd name="connsiteX2260" fmla="*/ 939661 w 4643306"/>
              <a:gd name="connsiteY2260" fmla="*/ 439068 h 3350260"/>
              <a:gd name="connsiteX2261" fmla="*/ 941153 w 4643306"/>
              <a:gd name="connsiteY2261" fmla="*/ 439068 h 3350260"/>
              <a:gd name="connsiteX2262" fmla="*/ 909085 w 4643306"/>
              <a:gd name="connsiteY2262" fmla="*/ 469275 h 3350260"/>
              <a:gd name="connsiteX2263" fmla="*/ 906102 w 4643306"/>
              <a:gd name="connsiteY2263" fmla="*/ 618910 h 3350260"/>
              <a:gd name="connsiteX2264" fmla="*/ 913560 w 4643306"/>
              <a:gd name="connsiteY2264" fmla="*/ 659655 h 3350260"/>
              <a:gd name="connsiteX2265" fmla="*/ 934441 w 4643306"/>
              <a:gd name="connsiteY2265" fmla="*/ 716558 h 3350260"/>
              <a:gd name="connsiteX2266" fmla="*/ 933695 w 4643306"/>
              <a:gd name="connsiteY2266" fmla="*/ 769246 h 3350260"/>
              <a:gd name="connsiteX2267" fmla="*/ 920272 w 4643306"/>
              <a:gd name="connsiteY2267" fmla="*/ 843010 h 3350260"/>
              <a:gd name="connsiteX2268" fmla="*/ 900136 w 4643306"/>
              <a:gd name="connsiteY2268" fmla="*/ 906235 h 3350260"/>
              <a:gd name="connsiteX2269" fmla="*/ 870305 w 4643306"/>
              <a:gd name="connsiteY2269" fmla="*/ 960328 h 3350260"/>
              <a:gd name="connsiteX2270" fmla="*/ 1132814 w 4643306"/>
              <a:gd name="connsiteY2270" fmla="*/ 1132443 h 3350260"/>
              <a:gd name="connsiteX2271" fmla="*/ 1138780 w 4643306"/>
              <a:gd name="connsiteY2271" fmla="*/ 1156328 h 3350260"/>
              <a:gd name="connsiteX2272" fmla="*/ 1153695 w 4643306"/>
              <a:gd name="connsiteY2272" fmla="*/ 1150006 h 3350260"/>
              <a:gd name="connsiteX2273" fmla="*/ 1155933 w 4643306"/>
              <a:gd name="connsiteY2273" fmla="*/ 1156328 h 3350260"/>
              <a:gd name="connsiteX2274" fmla="*/ 1139526 w 4643306"/>
              <a:gd name="connsiteY2274" fmla="*/ 1160543 h 3350260"/>
              <a:gd name="connsiteX2275" fmla="*/ 1138780 w 4643306"/>
              <a:gd name="connsiteY2275" fmla="*/ 1158436 h 3350260"/>
              <a:gd name="connsiteX2276" fmla="*/ 1082848 w 4643306"/>
              <a:gd name="connsiteY2276" fmla="*/ 1163353 h 3350260"/>
              <a:gd name="connsiteX2277" fmla="*/ 1164882 w 4643306"/>
              <a:gd name="connsiteY2277" fmla="*/ 1192859 h 3350260"/>
              <a:gd name="connsiteX2278" fmla="*/ 1194712 w 4643306"/>
              <a:gd name="connsiteY2278" fmla="*/ 1217446 h 3350260"/>
              <a:gd name="connsiteX2279" fmla="*/ 1194712 w 4643306"/>
              <a:gd name="connsiteY2279" fmla="*/ 1216041 h 3350260"/>
              <a:gd name="connsiteX2280" fmla="*/ 1210373 w 4643306"/>
              <a:gd name="connsiteY2280" fmla="*/ 1209719 h 3350260"/>
              <a:gd name="connsiteX2281" fmla="*/ 1211865 w 4643306"/>
              <a:gd name="connsiteY2281" fmla="*/ 1216041 h 3350260"/>
              <a:gd name="connsiteX2282" fmla="*/ 1196204 w 4643306"/>
              <a:gd name="connsiteY2282" fmla="*/ 1219554 h 3350260"/>
              <a:gd name="connsiteX2283" fmla="*/ 1195458 w 4643306"/>
              <a:gd name="connsiteY2283" fmla="*/ 1218149 h 3350260"/>
              <a:gd name="connsiteX2284" fmla="*/ 1246916 w 4643306"/>
              <a:gd name="connsiteY2284" fmla="*/ 1256084 h 3350260"/>
              <a:gd name="connsiteX2285" fmla="*/ 1325221 w 4643306"/>
              <a:gd name="connsiteY2285" fmla="*/ 1291912 h 3350260"/>
              <a:gd name="connsiteX2286" fmla="*/ 1351323 w 4643306"/>
              <a:gd name="connsiteY2286" fmla="*/ 1286995 h 3350260"/>
              <a:gd name="connsiteX2287" fmla="*/ 1335661 w 4643306"/>
              <a:gd name="connsiteY2287" fmla="*/ 1316500 h 3350260"/>
              <a:gd name="connsiteX2288" fmla="*/ 1311797 w 4643306"/>
              <a:gd name="connsiteY2288" fmla="*/ 1316500 h 3350260"/>
              <a:gd name="connsiteX2289" fmla="*/ 1164882 w 4643306"/>
              <a:gd name="connsiteY2289" fmla="*/ 1246249 h 3350260"/>
              <a:gd name="connsiteX2290" fmla="*/ 1142509 w 4643306"/>
              <a:gd name="connsiteY2290" fmla="*/ 1230091 h 3350260"/>
              <a:gd name="connsiteX2291" fmla="*/ 1082848 w 4643306"/>
              <a:gd name="connsiteY2291" fmla="*/ 1214636 h 3350260"/>
              <a:gd name="connsiteX2292" fmla="*/ 1035119 w 4643306"/>
              <a:gd name="connsiteY2292" fmla="*/ 1192859 h 3350260"/>
              <a:gd name="connsiteX2293" fmla="*/ 1019458 w 4643306"/>
              <a:gd name="connsiteY2293" fmla="*/ 1185833 h 3350260"/>
              <a:gd name="connsiteX2294" fmla="*/ 1022441 w 4643306"/>
              <a:gd name="connsiteY2294" fmla="*/ 1192859 h 3350260"/>
              <a:gd name="connsiteX2295" fmla="*/ 1100746 w 4643306"/>
              <a:gd name="connsiteY2295" fmla="*/ 1284887 h 3350260"/>
              <a:gd name="connsiteX2296" fmla="*/ 1226780 w 4643306"/>
              <a:gd name="connsiteY2296" fmla="*/ 1348113 h 3350260"/>
              <a:gd name="connsiteX2297" fmla="*/ 1220068 w 4643306"/>
              <a:gd name="connsiteY2297" fmla="*/ 1369188 h 3350260"/>
              <a:gd name="connsiteX2298" fmla="*/ 1151458 w 4643306"/>
              <a:gd name="connsiteY2298" fmla="*/ 1327740 h 3350260"/>
              <a:gd name="connsiteX2299" fmla="*/ 1114170 w 4643306"/>
              <a:gd name="connsiteY2299" fmla="*/ 1336170 h 3350260"/>
              <a:gd name="connsiteX2300" fmla="*/ 1123119 w 4643306"/>
              <a:gd name="connsiteY2300" fmla="*/ 1348815 h 3350260"/>
              <a:gd name="connsiteX2301" fmla="*/ 1276746 w 4643306"/>
              <a:gd name="connsiteY2301" fmla="*/ 1421876 h 3350260"/>
              <a:gd name="connsiteX2302" fmla="*/ 1318509 w 4643306"/>
              <a:gd name="connsiteY2302" fmla="*/ 1454894 h 3350260"/>
              <a:gd name="connsiteX2303" fmla="*/ 1486306 w 4643306"/>
              <a:gd name="connsiteY2303" fmla="*/ 1525145 h 3350260"/>
              <a:gd name="connsiteX2304" fmla="*/ 1476611 w 4643306"/>
              <a:gd name="connsiteY2304" fmla="*/ 1544112 h 3350260"/>
              <a:gd name="connsiteX2305" fmla="*/ 1434102 w 4643306"/>
              <a:gd name="connsiteY2305" fmla="*/ 1531467 h 3350260"/>
              <a:gd name="connsiteX2306" fmla="*/ 1429628 w 4643306"/>
              <a:gd name="connsiteY2306" fmla="*/ 1537790 h 3350260"/>
              <a:gd name="connsiteX2307" fmla="*/ 1483323 w 4643306"/>
              <a:gd name="connsiteY2307" fmla="*/ 1572213 h 3350260"/>
              <a:gd name="connsiteX2308" fmla="*/ 1457967 w 4643306"/>
              <a:gd name="connsiteY2308" fmla="*/ 1581345 h 3350260"/>
              <a:gd name="connsiteX2309" fmla="*/ 1481831 w 4643306"/>
              <a:gd name="connsiteY2309" fmla="*/ 1609446 h 3350260"/>
              <a:gd name="connsiteX2310" fmla="*/ 1406509 w 4643306"/>
              <a:gd name="connsiteY2310" fmla="*/ 1590478 h 3350260"/>
              <a:gd name="connsiteX2311" fmla="*/ 1370712 w 4643306"/>
              <a:gd name="connsiteY2311" fmla="*/ 1559568 h 3350260"/>
              <a:gd name="connsiteX2312" fmla="*/ 1340136 w 4643306"/>
              <a:gd name="connsiteY2312" fmla="*/ 1598206 h 3350260"/>
              <a:gd name="connsiteX2313" fmla="*/ 1323729 w 4643306"/>
              <a:gd name="connsiteY2313" fmla="*/ 1572213 h 3350260"/>
              <a:gd name="connsiteX2314" fmla="*/ 1287933 w 4643306"/>
              <a:gd name="connsiteY2314" fmla="*/ 1575725 h 3350260"/>
              <a:gd name="connsiteX2315" fmla="*/ 1265560 w 4643306"/>
              <a:gd name="connsiteY2315" fmla="*/ 1545517 h 3350260"/>
              <a:gd name="connsiteX2316" fmla="*/ 1236475 w 4643306"/>
              <a:gd name="connsiteY2316" fmla="*/ 1550435 h 3350260"/>
              <a:gd name="connsiteX2317" fmla="*/ 1240950 w 4643306"/>
              <a:gd name="connsiteY2317" fmla="*/ 1520227 h 3350260"/>
              <a:gd name="connsiteX2318" fmla="*/ 1210373 w 4643306"/>
              <a:gd name="connsiteY2318" fmla="*/ 1525145 h 3350260"/>
              <a:gd name="connsiteX2319" fmla="*/ 1114170 w 4643306"/>
              <a:gd name="connsiteY2319" fmla="*/ 1490722 h 3350260"/>
              <a:gd name="connsiteX2320" fmla="*/ 1151458 w 4643306"/>
              <a:gd name="connsiteY2320" fmla="*/ 1510392 h 3350260"/>
              <a:gd name="connsiteX2321" fmla="*/ 1223797 w 4643306"/>
              <a:gd name="connsiteY2321" fmla="*/ 1559568 h 3350260"/>
              <a:gd name="connsiteX2322" fmla="*/ 1296136 w 4643306"/>
              <a:gd name="connsiteY2322" fmla="*/ 1610148 h 3350260"/>
              <a:gd name="connsiteX2323" fmla="*/ 1343119 w 4643306"/>
              <a:gd name="connsiteY2323" fmla="*/ 1634033 h 3350260"/>
              <a:gd name="connsiteX2324" fmla="*/ 1380407 w 4643306"/>
              <a:gd name="connsiteY2324" fmla="*/ 1650894 h 3350260"/>
              <a:gd name="connsiteX2325" fmla="*/ 1571323 w 4643306"/>
              <a:gd name="connsiteY2325" fmla="*/ 1756270 h 3350260"/>
              <a:gd name="connsiteX2326" fmla="*/ 1766712 w 4643306"/>
              <a:gd name="connsiteY2326" fmla="*/ 1849703 h 3350260"/>
              <a:gd name="connsiteX2327" fmla="*/ 1813696 w 4643306"/>
              <a:gd name="connsiteY2327" fmla="*/ 1883424 h 3350260"/>
              <a:gd name="connsiteX2328" fmla="*/ 1853221 w 4643306"/>
              <a:gd name="connsiteY2328" fmla="*/ 1896771 h 3350260"/>
              <a:gd name="connsiteX2329" fmla="*/ 1892001 w 4643306"/>
              <a:gd name="connsiteY2329" fmla="*/ 1917847 h 3350260"/>
              <a:gd name="connsiteX2330" fmla="*/ 1862170 w 4643306"/>
              <a:gd name="connsiteY2330" fmla="*/ 1915739 h 3350260"/>
              <a:gd name="connsiteX2331" fmla="*/ 1862916 w 4643306"/>
              <a:gd name="connsiteY2331" fmla="*/ 1926277 h 3350260"/>
              <a:gd name="connsiteX2332" fmla="*/ 2031458 w 4643306"/>
              <a:gd name="connsiteY2332" fmla="*/ 2004958 h 3350260"/>
              <a:gd name="connsiteX2333" fmla="*/ 2056814 w 4643306"/>
              <a:gd name="connsiteY2333" fmla="*/ 2016198 h 3350260"/>
              <a:gd name="connsiteX2334" fmla="*/ 2053831 w 4643306"/>
              <a:gd name="connsiteY2334" fmla="*/ 2018305 h 3350260"/>
              <a:gd name="connsiteX2335" fmla="*/ 2016543 w 4643306"/>
              <a:gd name="connsiteY2335" fmla="*/ 2033760 h 3350260"/>
              <a:gd name="connsiteX2336" fmla="*/ 2017289 w 4643306"/>
              <a:gd name="connsiteY2336" fmla="*/ 2033760 h 3350260"/>
              <a:gd name="connsiteX2337" fmla="*/ 2024001 w 4643306"/>
              <a:gd name="connsiteY2337" fmla="*/ 2030950 h 3350260"/>
              <a:gd name="connsiteX2338" fmla="*/ 2053831 w 4643306"/>
              <a:gd name="connsiteY2338" fmla="*/ 2019008 h 3350260"/>
              <a:gd name="connsiteX2339" fmla="*/ 2057560 w 4643306"/>
              <a:gd name="connsiteY2339" fmla="*/ 2016900 h 3350260"/>
              <a:gd name="connsiteX2340" fmla="*/ 2056814 w 4643306"/>
              <a:gd name="connsiteY2340" fmla="*/ 2016198 h 3350260"/>
              <a:gd name="connsiteX2341" fmla="*/ 2061289 w 4643306"/>
              <a:gd name="connsiteY2341" fmla="*/ 2014793 h 3350260"/>
              <a:gd name="connsiteX2342" fmla="*/ 2107526 w 4643306"/>
              <a:gd name="connsiteY2342" fmla="*/ 2041488 h 3350260"/>
              <a:gd name="connsiteX2343" fmla="*/ 2079187 w 4643306"/>
              <a:gd name="connsiteY2343" fmla="*/ 2030248 h 3350260"/>
              <a:gd name="connsiteX2344" fmla="*/ 2068001 w 4643306"/>
              <a:gd name="connsiteY2344" fmla="*/ 2056241 h 3350260"/>
              <a:gd name="connsiteX2345" fmla="*/ 2070984 w 4643306"/>
              <a:gd name="connsiteY2345" fmla="*/ 2050621 h 3350260"/>
              <a:gd name="connsiteX2346" fmla="*/ 2079187 w 4643306"/>
              <a:gd name="connsiteY2346" fmla="*/ 2030950 h 3350260"/>
              <a:gd name="connsiteX2347" fmla="*/ 2107526 w 4643306"/>
              <a:gd name="connsiteY2347" fmla="*/ 2041488 h 3350260"/>
              <a:gd name="connsiteX2348" fmla="*/ 2108272 w 4643306"/>
              <a:gd name="connsiteY2348" fmla="*/ 2042191 h 3350260"/>
              <a:gd name="connsiteX2349" fmla="*/ 2108272 w 4643306"/>
              <a:gd name="connsiteY2349" fmla="*/ 2044298 h 3350260"/>
              <a:gd name="connsiteX2350" fmla="*/ 2109018 w 4643306"/>
              <a:gd name="connsiteY2350" fmla="*/ 2045001 h 3350260"/>
              <a:gd name="connsiteX2351" fmla="*/ 2109763 w 4643306"/>
              <a:gd name="connsiteY2351" fmla="*/ 2047108 h 3350260"/>
              <a:gd name="connsiteX2352" fmla="*/ 2164204 w 4643306"/>
              <a:gd name="connsiteY2352" fmla="*/ 2068183 h 3350260"/>
              <a:gd name="connsiteX2353" fmla="*/ 2106035 w 4643306"/>
              <a:gd name="connsiteY2353" fmla="*/ 2067481 h 3350260"/>
              <a:gd name="connsiteX2354" fmla="*/ 2162713 w 4643306"/>
              <a:gd name="connsiteY2354" fmla="*/ 2108929 h 3350260"/>
              <a:gd name="connsiteX2355" fmla="*/ 2021018 w 4643306"/>
              <a:gd name="connsiteY2355" fmla="*/ 2053431 h 3350260"/>
              <a:gd name="connsiteX2356" fmla="*/ 1984475 w 4643306"/>
              <a:gd name="connsiteY2356" fmla="*/ 2079423 h 3350260"/>
              <a:gd name="connsiteX2357" fmla="*/ 2091119 w 4643306"/>
              <a:gd name="connsiteY2357" fmla="*/ 2129301 h 3350260"/>
              <a:gd name="connsiteX2358" fmla="*/ 2137357 w 4643306"/>
              <a:gd name="connsiteY2358" fmla="*/ 2116656 h 3350260"/>
              <a:gd name="connsiteX2359" fmla="*/ 2151526 w 4643306"/>
              <a:gd name="connsiteY2359" fmla="*/ 2178477 h 3350260"/>
              <a:gd name="connsiteX2360" fmla="*/ 2227594 w 4643306"/>
              <a:gd name="connsiteY2360" fmla="*/ 2180585 h 3350260"/>
              <a:gd name="connsiteX2361" fmla="*/ 2227594 w 4643306"/>
              <a:gd name="connsiteY2361" fmla="*/ 2181287 h 3350260"/>
              <a:gd name="connsiteX2362" fmla="*/ 2232814 w 4643306"/>
              <a:gd name="connsiteY2362" fmla="*/ 2178477 h 3350260"/>
              <a:gd name="connsiteX2363" fmla="*/ 2246984 w 4643306"/>
              <a:gd name="connsiteY2363" fmla="*/ 2175667 h 3350260"/>
              <a:gd name="connsiteX2364" fmla="*/ 2267865 w 4643306"/>
              <a:gd name="connsiteY2364" fmla="*/ 2194635 h 3350260"/>
              <a:gd name="connsiteX2365" fmla="*/ 2269357 w 4643306"/>
              <a:gd name="connsiteY2365" fmla="*/ 2200255 h 3350260"/>
              <a:gd name="connsiteX2366" fmla="*/ 2302170 w 4643306"/>
              <a:gd name="connsiteY2366" fmla="*/ 2223438 h 3350260"/>
              <a:gd name="connsiteX2367" fmla="*/ 2379730 w 4643306"/>
              <a:gd name="connsiteY2367" fmla="*/ 2248728 h 3350260"/>
              <a:gd name="connsiteX2368" fmla="*/ 2405831 w 4643306"/>
              <a:gd name="connsiteY2368" fmla="*/ 2240298 h 3350260"/>
              <a:gd name="connsiteX2369" fmla="*/ 2474442 w 4643306"/>
              <a:gd name="connsiteY2369" fmla="*/ 2252240 h 3350260"/>
              <a:gd name="connsiteX2370" fmla="*/ 2531865 w 4643306"/>
              <a:gd name="connsiteY2370" fmla="*/ 2288771 h 3350260"/>
              <a:gd name="connsiteX2371" fmla="*/ 2578103 w 4643306"/>
              <a:gd name="connsiteY2371" fmla="*/ 2305631 h 3350260"/>
              <a:gd name="connsiteX2372" fmla="*/ 2641492 w 4643306"/>
              <a:gd name="connsiteY2372" fmla="*/ 2325301 h 3350260"/>
              <a:gd name="connsiteX2373" fmla="*/ 2640747 w 4643306"/>
              <a:gd name="connsiteY2373" fmla="*/ 2323896 h 3350260"/>
              <a:gd name="connsiteX2374" fmla="*/ 2656408 w 4643306"/>
              <a:gd name="connsiteY2374" fmla="*/ 2317574 h 3350260"/>
              <a:gd name="connsiteX2375" fmla="*/ 2658645 w 4643306"/>
              <a:gd name="connsiteY2375" fmla="*/ 2323896 h 3350260"/>
              <a:gd name="connsiteX2376" fmla="*/ 2642238 w 4643306"/>
              <a:gd name="connsiteY2376" fmla="*/ 2327409 h 3350260"/>
              <a:gd name="connsiteX2377" fmla="*/ 2641492 w 4643306"/>
              <a:gd name="connsiteY2377" fmla="*/ 2326004 h 3350260"/>
              <a:gd name="connsiteX2378" fmla="*/ 2679526 w 4643306"/>
              <a:gd name="connsiteY2378" fmla="*/ 2357617 h 3350260"/>
              <a:gd name="connsiteX2379" fmla="*/ 2750374 w 4643306"/>
              <a:gd name="connsiteY2379" fmla="*/ 2372369 h 3350260"/>
              <a:gd name="connsiteX2380" fmla="*/ 2800340 w 4643306"/>
              <a:gd name="connsiteY2380" fmla="*/ 2402577 h 3350260"/>
              <a:gd name="connsiteX2381" fmla="*/ 2957696 w 4643306"/>
              <a:gd name="connsiteY2381" fmla="*/ 2409602 h 3350260"/>
              <a:gd name="connsiteX2382" fmla="*/ 2957696 w 4643306"/>
              <a:gd name="connsiteY2382" fmla="*/ 2450348 h 3350260"/>
              <a:gd name="connsiteX2383" fmla="*/ 2942035 w 4643306"/>
              <a:gd name="connsiteY2383" fmla="*/ 2460183 h 3350260"/>
              <a:gd name="connsiteX2384" fmla="*/ 2936815 w 4643306"/>
              <a:gd name="connsiteY2384" fmla="*/ 2464398 h 3350260"/>
              <a:gd name="connsiteX2385" fmla="*/ 2946509 w 4643306"/>
              <a:gd name="connsiteY2385" fmla="*/ 2468613 h 3350260"/>
              <a:gd name="connsiteX2386" fmla="*/ 2975594 w 4643306"/>
              <a:gd name="connsiteY2386" fmla="*/ 2482663 h 3350260"/>
              <a:gd name="connsiteX2387" fmla="*/ 2973357 w 4643306"/>
              <a:gd name="connsiteY2387" fmla="*/ 2491796 h 3350260"/>
              <a:gd name="connsiteX2388" fmla="*/ 2900272 w 4643306"/>
              <a:gd name="connsiteY2388" fmla="*/ 2484770 h 3350260"/>
              <a:gd name="connsiteX2389" fmla="*/ 2901018 w 4643306"/>
              <a:gd name="connsiteY2389" fmla="*/ 2444727 h 3350260"/>
              <a:gd name="connsiteX2390" fmla="*/ 2871933 w 4643306"/>
              <a:gd name="connsiteY2390" fmla="*/ 2470720 h 3350260"/>
              <a:gd name="connsiteX2391" fmla="*/ 2874170 w 4643306"/>
              <a:gd name="connsiteY2391" fmla="*/ 2437000 h 3350260"/>
              <a:gd name="connsiteX2392" fmla="*/ 2862238 w 4643306"/>
              <a:gd name="connsiteY2392" fmla="*/ 2438405 h 3350260"/>
              <a:gd name="connsiteX2393" fmla="*/ 2838374 w 4643306"/>
              <a:gd name="connsiteY2393" fmla="*/ 2484770 h 3350260"/>
              <a:gd name="connsiteX2394" fmla="*/ 2838374 w 4643306"/>
              <a:gd name="connsiteY2394" fmla="*/ 2484068 h 3350260"/>
              <a:gd name="connsiteX2395" fmla="*/ 2837628 w 4643306"/>
              <a:gd name="connsiteY2395" fmla="*/ 2481960 h 3350260"/>
              <a:gd name="connsiteX2396" fmla="*/ 2838374 w 4643306"/>
              <a:gd name="connsiteY2396" fmla="*/ 2484770 h 3350260"/>
              <a:gd name="connsiteX2397" fmla="*/ 2880137 w 4643306"/>
              <a:gd name="connsiteY2397" fmla="*/ 2503738 h 3350260"/>
              <a:gd name="connsiteX2398" fmla="*/ 2870442 w 4643306"/>
              <a:gd name="connsiteY2398" fmla="*/ 2558534 h 3350260"/>
              <a:gd name="connsiteX2399" fmla="*/ 2913696 w 4643306"/>
              <a:gd name="connsiteY2399" fmla="*/ 2537459 h 3350260"/>
              <a:gd name="connsiteX2400" fmla="*/ 2912950 w 4643306"/>
              <a:gd name="connsiteY2400" fmla="*/ 2537459 h 3350260"/>
              <a:gd name="connsiteX2401" fmla="*/ 2906238 w 4643306"/>
              <a:gd name="connsiteY2401" fmla="*/ 2522706 h 3350260"/>
              <a:gd name="connsiteX2402" fmla="*/ 2912950 w 4643306"/>
              <a:gd name="connsiteY2402" fmla="*/ 2520598 h 3350260"/>
              <a:gd name="connsiteX2403" fmla="*/ 2917425 w 4643306"/>
              <a:gd name="connsiteY2403" fmla="*/ 2536054 h 3350260"/>
              <a:gd name="connsiteX2404" fmla="*/ 2915187 w 4643306"/>
              <a:gd name="connsiteY2404" fmla="*/ 2536756 h 3350260"/>
              <a:gd name="connsiteX2405" fmla="*/ 2971865 w 4643306"/>
              <a:gd name="connsiteY2405" fmla="*/ 2580312 h 3350260"/>
              <a:gd name="connsiteX2406" fmla="*/ 3112815 w 4643306"/>
              <a:gd name="connsiteY2406" fmla="*/ 2621759 h 3350260"/>
              <a:gd name="connsiteX2407" fmla="*/ 3260476 w 4643306"/>
              <a:gd name="connsiteY2407" fmla="*/ 2666720 h 3350260"/>
              <a:gd name="connsiteX2408" fmla="*/ 3280611 w 4643306"/>
              <a:gd name="connsiteY2408" fmla="*/ 2646347 h 3350260"/>
              <a:gd name="connsiteX2409" fmla="*/ 3394713 w 4643306"/>
              <a:gd name="connsiteY2409" fmla="*/ 2678663 h 3350260"/>
              <a:gd name="connsiteX2410" fmla="*/ 3437221 w 4643306"/>
              <a:gd name="connsiteY2410" fmla="*/ 2686390 h 3350260"/>
              <a:gd name="connsiteX2411" fmla="*/ 3484205 w 4643306"/>
              <a:gd name="connsiteY2411" fmla="*/ 2715896 h 3350260"/>
              <a:gd name="connsiteX2412" fmla="*/ 3484205 w 4643306"/>
              <a:gd name="connsiteY2412" fmla="*/ 2721516 h 3350260"/>
              <a:gd name="connsiteX2413" fmla="*/ 3489425 w 4643306"/>
              <a:gd name="connsiteY2413" fmla="*/ 2721516 h 3350260"/>
              <a:gd name="connsiteX2414" fmla="*/ 3511052 w 4643306"/>
              <a:gd name="connsiteY2414" fmla="*/ 2721516 h 3350260"/>
              <a:gd name="connsiteX2415" fmla="*/ 3522238 w 4643306"/>
              <a:gd name="connsiteY2415" fmla="*/ 2741888 h 3350260"/>
              <a:gd name="connsiteX2416" fmla="*/ 3606510 w 4643306"/>
              <a:gd name="connsiteY2416" fmla="*/ 2788254 h 3350260"/>
              <a:gd name="connsiteX2417" fmla="*/ 3530442 w 4643306"/>
              <a:gd name="connsiteY2417" fmla="*/ 2769286 h 3350260"/>
              <a:gd name="connsiteX2418" fmla="*/ 3525221 w 4643306"/>
              <a:gd name="connsiteY2418" fmla="*/ 2756641 h 3350260"/>
              <a:gd name="connsiteX2419" fmla="*/ 3467052 w 4643306"/>
              <a:gd name="connsiteY2419" fmla="*/ 2777014 h 3350260"/>
              <a:gd name="connsiteX2420" fmla="*/ 3417086 w 4643306"/>
              <a:gd name="connsiteY2420" fmla="*/ 2756641 h 3350260"/>
              <a:gd name="connsiteX2421" fmla="*/ 3385764 w 4643306"/>
              <a:gd name="connsiteY2421" fmla="*/ 2774204 h 3350260"/>
              <a:gd name="connsiteX2422" fmla="*/ 3385018 w 4643306"/>
              <a:gd name="connsiteY2422" fmla="*/ 2771394 h 3350260"/>
              <a:gd name="connsiteX2423" fmla="*/ 3368611 w 4643306"/>
              <a:gd name="connsiteY2423" fmla="*/ 2775609 h 3350260"/>
              <a:gd name="connsiteX2424" fmla="*/ 3385018 w 4643306"/>
              <a:gd name="connsiteY2424" fmla="*/ 2772096 h 3350260"/>
              <a:gd name="connsiteX2425" fmla="*/ 3385764 w 4643306"/>
              <a:gd name="connsiteY2425" fmla="*/ 2774204 h 3350260"/>
              <a:gd name="connsiteX2426" fmla="*/ 3477493 w 4643306"/>
              <a:gd name="connsiteY2426" fmla="*/ 2800899 h 3350260"/>
              <a:gd name="connsiteX2427" fmla="*/ 3558781 w 4643306"/>
              <a:gd name="connsiteY2427" fmla="*/ 2835322 h 3350260"/>
              <a:gd name="connsiteX2428" fmla="*/ 3650510 w 4643306"/>
              <a:gd name="connsiteY2428" fmla="*/ 2847967 h 3350260"/>
              <a:gd name="connsiteX2429" fmla="*/ 3660205 w 4643306"/>
              <a:gd name="connsiteY2429" fmla="*/ 2869745 h 3350260"/>
              <a:gd name="connsiteX2430" fmla="*/ 3684069 w 4643306"/>
              <a:gd name="connsiteY2430" fmla="*/ 2847264 h 3350260"/>
              <a:gd name="connsiteX2431" fmla="*/ 3701967 w 4643306"/>
              <a:gd name="connsiteY2431" fmla="*/ 2855695 h 3350260"/>
              <a:gd name="connsiteX2432" fmla="*/ 3707933 w 4643306"/>
              <a:gd name="connsiteY2432" fmla="*/ 2859207 h 3350260"/>
              <a:gd name="connsiteX2433" fmla="*/ 3709425 w 4643306"/>
              <a:gd name="connsiteY2433" fmla="*/ 2857100 h 3350260"/>
              <a:gd name="connsiteX2434" fmla="*/ 3721357 w 4643306"/>
              <a:gd name="connsiteY2434" fmla="*/ 2850075 h 3350260"/>
              <a:gd name="connsiteX2435" fmla="*/ 3742984 w 4643306"/>
              <a:gd name="connsiteY2435" fmla="*/ 2859207 h 3350260"/>
              <a:gd name="connsiteX2436" fmla="*/ 3739852 w 4643306"/>
              <a:gd name="connsiteY2436" fmla="*/ 2861034 h 3350260"/>
              <a:gd name="connsiteX2437" fmla="*/ 3725832 w 4643306"/>
              <a:gd name="connsiteY2437" fmla="*/ 2867637 h 3350260"/>
              <a:gd name="connsiteX2438" fmla="*/ 3727323 w 4643306"/>
              <a:gd name="connsiteY2438" fmla="*/ 2868340 h 3350260"/>
              <a:gd name="connsiteX2439" fmla="*/ 3739852 w 4643306"/>
              <a:gd name="connsiteY2439" fmla="*/ 2861034 h 3350260"/>
              <a:gd name="connsiteX2440" fmla="*/ 3743415 w 4643306"/>
              <a:gd name="connsiteY2440" fmla="*/ 2859356 h 3350260"/>
              <a:gd name="connsiteX2441" fmla="*/ 3757910 w 4643306"/>
              <a:gd name="connsiteY2441" fmla="*/ 2864345 h 3350260"/>
              <a:gd name="connsiteX2442" fmla="*/ 3782510 w 4643306"/>
              <a:gd name="connsiteY2442" fmla="*/ 2873257 h 3350260"/>
              <a:gd name="connsiteX2443" fmla="*/ 3787730 w 4643306"/>
              <a:gd name="connsiteY2443" fmla="*/ 2873257 h 3350260"/>
              <a:gd name="connsiteX2444" fmla="*/ 3781764 w 4643306"/>
              <a:gd name="connsiteY2444" fmla="*/ 2872555 h 3350260"/>
              <a:gd name="connsiteX2445" fmla="*/ 3757910 w 4643306"/>
              <a:gd name="connsiteY2445" fmla="*/ 2864345 h 3350260"/>
              <a:gd name="connsiteX2446" fmla="*/ 3743730 w 4643306"/>
              <a:gd name="connsiteY2446" fmla="*/ 2859207 h 3350260"/>
              <a:gd name="connsiteX2447" fmla="*/ 3743415 w 4643306"/>
              <a:gd name="connsiteY2447" fmla="*/ 2859356 h 3350260"/>
              <a:gd name="connsiteX2448" fmla="*/ 3742984 w 4643306"/>
              <a:gd name="connsiteY2448" fmla="*/ 2859207 h 3350260"/>
              <a:gd name="connsiteX2449" fmla="*/ 3775052 w 4643306"/>
              <a:gd name="connsiteY2449" fmla="*/ 2839537 h 3350260"/>
              <a:gd name="connsiteX2450" fmla="*/ 3727323 w 4643306"/>
              <a:gd name="connsiteY2450" fmla="*/ 2831107 h 3350260"/>
              <a:gd name="connsiteX2451" fmla="*/ 3722103 w 4643306"/>
              <a:gd name="connsiteY2451" fmla="*/ 2807222 h 3350260"/>
              <a:gd name="connsiteX2452" fmla="*/ 3730306 w 4643306"/>
              <a:gd name="connsiteY2452" fmla="*/ 2803709 h 3350260"/>
              <a:gd name="connsiteX2453" fmla="*/ 3820544 w 4643306"/>
              <a:gd name="connsiteY2453" fmla="*/ 2832512 h 3350260"/>
              <a:gd name="connsiteX2454" fmla="*/ 3822035 w 4643306"/>
              <a:gd name="connsiteY2454" fmla="*/ 2862720 h 3350260"/>
              <a:gd name="connsiteX2455" fmla="*/ 3914510 w 4643306"/>
              <a:gd name="connsiteY2455" fmla="*/ 2906978 h 3350260"/>
              <a:gd name="connsiteX2456" fmla="*/ 3916747 w 4643306"/>
              <a:gd name="connsiteY2456" fmla="*/ 2923135 h 3350260"/>
              <a:gd name="connsiteX2457" fmla="*/ 3889154 w 4643306"/>
              <a:gd name="connsiteY2457" fmla="*/ 2915408 h 3350260"/>
              <a:gd name="connsiteX2458" fmla="*/ 3889154 w 4643306"/>
              <a:gd name="connsiteY2458" fmla="*/ 2916110 h 3350260"/>
              <a:gd name="connsiteX2459" fmla="*/ 3916747 w 4643306"/>
              <a:gd name="connsiteY2459" fmla="*/ 2923135 h 3350260"/>
              <a:gd name="connsiteX2460" fmla="*/ 3918984 w 4643306"/>
              <a:gd name="connsiteY2460" fmla="*/ 2923838 h 3350260"/>
              <a:gd name="connsiteX2461" fmla="*/ 3916747 w 4643306"/>
              <a:gd name="connsiteY2461" fmla="*/ 2929458 h 3350260"/>
              <a:gd name="connsiteX2462" fmla="*/ 3916001 w 4643306"/>
              <a:gd name="connsiteY2462" fmla="*/ 2929458 h 3350260"/>
              <a:gd name="connsiteX2463" fmla="*/ 3916001 w 4643306"/>
              <a:gd name="connsiteY2463" fmla="*/ 2930160 h 3350260"/>
              <a:gd name="connsiteX2464" fmla="*/ 3967459 w 4643306"/>
              <a:gd name="connsiteY2464" fmla="*/ 2947723 h 3350260"/>
              <a:gd name="connsiteX2465" fmla="*/ 4012950 w 4643306"/>
              <a:gd name="connsiteY2465" fmla="*/ 2934375 h 3350260"/>
              <a:gd name="connsiteX2466" fmla="*/ 4006984 w 4643306"/>
              <a:gd name="connsiteY2466" fmla="*/ 2955451 h 3350260"/>
              <a:gd name="connsiteX2467" fmla="*/ 3957018 w 4643306"/>
              <a:gd name="connsiteY2467" fmla="*/ 2977931 h 3350260"/>
              <a:gd name="connsiteX2468" fmla="*/ 4004001 w 4643306"/>
              <a:gd name="connsiteY2468" fmla="*/ 3030619 h 3350260"/>
              <a:gd name="connsiteX2469" fmla="*/ 3930917 w 4643306"/>
              <a:gd name="connsiteY2469" fmla="*/ 2981443 h 3350260"/>
              <a:gd name="connsiteX2470" fmla="*/ 3876476 w 4643306"/>
              <a:gd name="connsiteY2470" fmla="*/ 2965286 h 3350260"/>
              <a:gd name="connsiteX2471" fmla="*/ 3860069 w 4643306"/>
              <a:gd name="connsiteY2471" fmla="*/ 2948426 h 3350260"/>
              <a:gd name="connsiteX2472" fmla="*/ 3839188 w 4643306"/>
              <a:gd name="connsiteY2472" fmla="*/ 2966691 h 3350260"/>
              <a:gd name="connsiteX2473" fmla="*/ 3808611 w 4643306"/>
              <a:gd name="connsiteY2473" fmla="*/ 2927350 h 3350260"/>
              <a:gd name="connsiteX2474" fmla="*/ 3750442 w 4643306"/>
              <a:gd name="connsiteY2474" fmla="*/ 2916813 h 3350260"/>
              <a:gd name="connsiteX2475" fmla="*/ 3740747 w 4643306"/>
              <a:gd name="connsiteY2475" fmla="*/ 2935078 h 3350260"/>
              <a:gd name="connsiteX2476" fmla="*/ 3813832 w 4643306"/>
              <a:gd name="connsiteY2476" fmla="*/ 2964583 h 3350260"/>
              <a:gd name="connsiteX2477" fmla="*/ 3775798 w 4643306"/>
              <a:gd name="connsiteY2477" fmla="*/ 2963881 h 3350260"/>
              <a:gd name="connsiteX2478" fmla="*/ 3825764 w 4643306"/>
              <a:gd name="connsiteY2478" fmla="*/ 3027809 h 3350260"/>
              <a:gd name="connsiteX2479" fmla="*/ 3883188 w 4643306"/>
              <a:gd name="connsiteY2479" fmla="*/ 3060124 h 3350260"/>
              <a:gd name="connsiteX2480" fmla="*/ 3878713 w 4643306"/>
              <a:gd name="connsiteY2480" fmla="*/ 3067149 h 3350260"/>
              <a:gd name="connsiteX2481" fmla="*/ 3809357 w 4643306"/>
              <a:gd name="connsiteY2481" fmla="*/ 3034834 h 3350260"/>
              <a:gd name="connsiteX2482" fmla="*/ 3740001 w 4643306"/>
              <a:gd name="connsiteY2482" fmla="*/ 3036239 h 3350260"/>
              <a:gd name="connsiteX2483" fmla="*/ 3738758 w 4643306"/>
              <a:gd name="connsiteY2483" fmla="*/ 3034833 h 3350260"/>
              <a:gd name="connsiteX2484" fmla="*/ 3737764 w 4643306"/>
              <a:gd name="connsiteY2484" fmla="*/ 3032024 h 3350260"/>
              <a:gd name="connsiteX2485" fmla="*/ 3719493 w 4643306"/>
              <a:gd name="connsiteY2485" fmla="*/ 3012793 h 3350260"/>
              <a:gd name="connsiteX2486" fmla="*/ 3719150 w 4643306"/>
              <a:gd name="connsiteY2486" fmla="*/ 3012652 h 3350260"/>
              <a:gd name="connsiteX2487" fmla="*/ 3718654 w 4643306"/>
              <a:gd name="connsiteY2487" fmla="*/ 3012090 h 3350260"/>
              <a:gd name="connsiteX2488" fmla="*/ 3687798 w 4643306"/>
              <a:gd name="connsiteY2488" fmla="*/ 2999006 h 3350260"/>
              <a:gd name="connsiteX2489" fmla="*/ 3694510 w 4643306"/>
              <a:gd name="connsiteY2489" fmla="*/ 3002519 h 3350260"/>
              <a:gd name="connsiteX2490" fmla="*/ 3719150 w 4643306"/>
              <a:gd name="connsiteY2490" fmla="*/ 3012652 h 3350260"/>
              <a:gd name="connsiteX2491" fmla="*/ 3738758 w 4643306"/>
              <a:gd name="connsiteY2491" fmla="*/ 3034833 h 3350260"/>
              <a:gd name="connsiteX2492" fmla="*/ 3739255 w 4643306"/>
              <a:gd name="connsiteY2492" fmla="*/ 3036239 h 3350260"/>
              <a:gd name="connsiteX2493" fmla="*/ 3740001 w 4643306"/>
              <a:gd name="connsiteY2493" fmla="*/ 3036239 h 3350260"/>
              <a:gd name="connsiteX2494" fmla="*/ 3731052 w 4643306"/>
              <a:gd name="connsiteY2494" fmla="*/ 3068554 h 3350260"/>
              <a:gd name="connsiteX2495" fmla="*/ 3697493 w 4643306"/>
              <a:gd name="connsiteY2495" fmla="*/ 3093142 h 3350260"/>
              <a:gd name="connsiteX2496" fmla="*/ 3681086 w 4643306"/>
              <a:gd name="connsiteY2496" fmla="*/ 3061529 h 3350260"/>
              <a:gd name="connsiteX2497" fmla="*/ 3587120 w 4643306"/>
              <a:gd name="connsiteY2497" fmla="*/ 3068554 h 3350260"/>
              <a:gd name="connsiteX2498" fmla="*/ 3615459 w 4643306"/>
              <a:gd name="connsiteY2498" fmla="*/ 3102977 h 3350260"/>
              <a:gd name="connsiteX2499" fmla="*/ 3602035 w 4643306"/>
              <a:gd name="connsiteY2499" fmla="*/ 3121243 h 3350260"/>
              <a:gd name="connsiteX2500" fmla="*/ 3520747 w 4643306"/>
              <a:gd name="connsiteY2500" fmla="*/ 3055207 h 3350260"/>
              <a:gd name="connsiteX2501" fmla="*/ 3534916 w 4643306"/>
              <a:gd name="connsiteY2501" fmla="*/ 3095952 h 3350260"/>
              <a:gd name="connsiteX2502" fmla="*/ 3521493 w 4643306"/>
              <a:gd name="connsiteY2502" fmla="*/ 3100167 h 3350260"/>
              <a:gd name="connsiteX2503" fmla="*/ 3458103 w 4643306"/>
              <a:gd name="connsiteY2503" fmla="*/ 3058017 h 3350260"/>
              <a:gd name="connsiteX2504" fmla="*/ 3387255 w 4643306"/>
              <a:gd name="connsiteY2504" fmla="*/ 3038347 h 3350260"/>
              <a:gd name="connsiteX2505" fmla="*/ 3387255 w 4643306"/>
              <a:gd name="connsiteY2505" fmla="*/ 3036942 h 3350260"/>
              <a:gd name="connsiteX2506" fmla="*/ 3359662 w 4643306"/>
              <a:gd name="connsiteY2506" fmla="*/ 3010246 h 3350260"/>
              <a:gd name="connsiteX2507" fmla="*/ 3323866 w 4643306"/>
              <a:gd name="connsiteY2507" fmla="*/ 3024999 h 3350260"/>
              <a:gd name="connsiteX2508" fmla="*/ 3318645 w 4643306"/>
              <a:gd name="connsiteY2508" fmla="*/ 3035537 h 3350260"/>
              <a:gd name="connsiteX2509" fmla="*/ 3276882 w 4643306"/>
              <a:gd name="connsiteY2509" fmla="*/ 3017974 h 3350260"/>
              <a:gd name="connsiteX2510" fmla="*/ 3280611 w 4643306"/>
              <a:gd name="connsiteY2510" fmla="*/ 3008841 h 3350260"/>
              <a:gd name="connsiteX2511" fmla="*/ 3322374 w 4643306"/>
              <a:gd name="connsiteY2511" fmla="*/ 3022891 h 3350260"/>
              <a:gd name="connsiteX2512" fmla="*/ 3241832 w 4643306"/>
              <a:gd name="connsiteY2512" fmla="*/ 2979336 h 3350260"/>
              <a:gd name="connsiteX2513" fmla="*/ 3199323 w 4643306"/>
              <a:gd name="connsiteY2513" fmla="*/ 2970906 h 3350260"/>
              <a:gd name="connsiteX2514" fmla="*/ 3178442 w 4643306"/>
              <a:gd name="connsiteY2514" fmla="*/ 2989874 h 3350260"/>
              <a:gd name="connsiteX2515" fmla="*/ 3147120 w 4643306"/>
              <a:gd name="connsiteY2515" fmla="*/ 2974418 h 3350260"/>
              <a:gd name="connsiteX2516" fmla="*/ 3150849 w 4643306"/>
              <a:gd name="connsiteY2516" fmla="*/ 2949128 h 3350260"/>
              <a:gd name="connsiteX2517" fmla="*/ 3082984 w 4643306"/>
              <a:gd name="connsiteY2517" fmla="*/ 2917515 h 3350260"/>
              <a:gd name="connsiteX2518" fmla="*/ 3071798 w 4643306"/>
              <a:gd name="connsiteY2518" fmla="*/ 2940698 h 3350260"/>
              <a:gd name="connsiteX2519" fmla="*/ 3070306 w 4643306"/>
              <a:gd name="connsiteY2519" fmla="*/ 2937186 h 3350260"/>
              <a:gd name="connsiteX2520" fmla="*/ 3054645 w 4643306"/>
              <a:gd name="connsiteY2520" fmla="*/ 2941401 h 3350260"/>
              <a:gd name="connsiteX2521" fmla="*/ 3069560 w 4643306"/>
              <a:gd name="connsiteY2521" fmla="*/ 2937888 h 3350260"/>
              <a:gd name="connsiteX2522" fmla="*/ 3070306 w 4643306"/>
              <a:gd name="connsiteY2522" fmla="*/ 2940698 h 3350260"/>
              <a:gd name="connsiteX2523" fmla="*/ 3064569 w 4643306"/>
              <a:gd name="connsiteY2523" fmla="*/ 2943941 h 3350260"/>
              <a:gd name="connsiteX2524" fmla="*/ 3061357 w 4643306"/>
              <a:gd name="connsiteY2524" fmla="*/ 2945382 h 3350260"/>
              <a:gd name="connsiteX2525" fmla="*/ 3056137 w 4643306"/>
              <a:gd name="connsiteY2525" fmla="*/ 2947021 h 3350260"/>
              <a:gd name="connsiteX2526" fmla="*/ 3056137 w 4643306"/>
              <a:gd name="connsiteY2526" fmla="*/ 2947723 h 3350260"/>
              <a:gd name="connsiteX2527" fmla="*/ 3061357 w 4643306"/>
              <a:gd name="connsiteY2527" fmla="*/ 2945382 h 3350260"/>
              <a:gd name="connsiteX2528" fmla="*/ 3062848 w 4643306"/>
              <a:gd name="connsiteY2528" fmla="*/ 2944913 h 3350260"/>
              <a:gd name="connsiteX2529" fmla="*/ 3064569 w 4643306"/>
              <a:gd name="connsiteY2529" fmla="*/ 2943941 h 3350260"/>
              <a:gd name="connsiteX2530" fmla="*/ 3071798 w 4643306"/>
              <a:gd name="connsiteY2530" fmla="*/ 2940698 h 3350260"/>
              <a:gd name="connsiteX2531" fmla="*/ 3098645 w 4643306"/>
              <a:gd name="connsiteY2531" fmla="*/ 2939996 h 3350260"/>
              <a:gd name="connsiteX2532" fmla="*/ 3124001 w 4643306"/>
              <a:gd name="connsiteY2532" fmla="*/ 2970906 h 3350260"/>
              <a:gd name="connsiteX2533" fmla="*/ 3004679 w 4643306"/>
              <a:gd name="connsiteY2533" fmla="*/ 2963881 h 3350260"/>
              <a:gd name="connsiteX2534" fmla="*/ 3011391 w 4643306"/>
              <a:gd name="connsiteY2534" fmla="*/ 2987766 h 3350260"/>
              <a:gd name="connsiteX2535" fmla="*/ 2972611 w 4643306"/>
              <a:gd name="connsiteY2535" fmla="*/ 2983551 h 3350260"/>
              <a:gd name="connsiteX2536" fmla="*/ 2997221 w 4643306"/>
              <a:gd name="connsiteY2536" fmla="*/ 3008841 h 3350260"/>
              <a:gd name="connsiteX2537" fmla="*/ 2889831 w 4643306"/>
              <a:gd name="connsiteY2537" fmla="*/ 2984956 h 3350260"/>
              <a:gd name="connsiteX2538" fmla="*/ 2903255 w 4643306"/>
              <a:gd name="connsiteY2538" fmla="*/ 2953343 h 3350260"/>
              <a:gd name="connsiteX2539" fmla="*/ 2824950 w 4643306"/>
              <a:gd name="connsiteY2539" fmla="*/ 2945616 h 3350260"/>
              <a:gd name="connsiteX2540" fmla="*/ 2842103 w 4643306"/>
              <a:gd name="connsiteY2540" fmla="*/ 2947723 h 3350260"/>
              <a:gd name="connsiteX2541" fmla="*/ 2902509 w 4643306"/>
              <a:gd name="connsiteY2541" fmla="*/ 2954046 h 3350260"/>
              <a:gd name="connsiteX2542" fmla="*/ 2891323 w 4643306"/>
              <a:gd name="connsiteY2542" fmla="*/ 2980038 h 3350260"/>
              <a:gd name="connsiteX2543" fmla="*/ 2889086 w 4643306"/>
              <a:gd name="connsiteY2543" fmla="*/ 2984956 h 3350260"/>
              <a:gd name="connsiteX2544" fmla="*/ 2889831 w 4643306"/>
              <a:gd name="connsiteY2544" fmla="*/ 2985659 h 3350260"/>
              <a:gd name="connsiteX2545" fmla="*/ 2882374 w 4643306"/>
              <a:gd name="connsiteY2545" fmla="*/ 2999006 h 3350260"/>
              <a:gd name="connsiteX2546" fmla="*/ 2816747 w 4643306"/>
              <a:gd name="connsiteY2546" fmla="*/ 2968798 h 3350260"/>
              <a:gd name="connsiteX2547" fmla="*/ 2792882 w 4643306"/>
              <a:gd name="connsiteY2547" fmla="*/ 2992684 h 3350260"/>
              <a:gd name="connsiteX2548" fmla="*/ 2783187 w 4643306"/>
              <a:gd name="connsiteY2548" fmla="*/ 2969501 h 3350260"/>
              <a:gd name="connsiteX2549" fmla="*/ 2675052 w 4643306"/>
              <a:gd name="connsiteY2549" fmla="*/ 2936483 h 3350260"/>
              <a:gd name="connsiteX2550" fmla="*/ 2644475 w 4643306"/>
              <a:gd name="connsiteY2550" fmla="*/ 2953343 h 3350260"/>
              <a:gd name="connsiteX2551" fmla="*/ 2645967 w 4643306"/>
              <a:gd name="connsiteY2551" fmla="*/ 2952641 h 3350260"/>
              <a:gd name="connsiteX2552" fmla="*/ 2651933 w 4643306"/>
              <a:gd name="connsiteY2552" fmla="*/ 2967393 h 3350260"/>
              <a:gd name="connsiteX2553" fmla="*/ 2645967 w 4643306"/>
              <a:gd name="connsiteY2553" fmla="*/ 2969501 h 3350260"/>
              <a:gd name="connsiteX2554" fmla="*/ 2641492 w 4643306"/>
              <a:gd name="connsiteY2554" fmla="*/ 2954046 h 3350260"/>
              <a:gd name="connsiteX2555" fmla="*/ 2643730 w 4643306"/>
              <a:gd name="connsiteY2555" fmla="*/ 2953343 h 3350260"/>
              <a:gd name="connsiteX2556" fmla="*/ 2610170 w 4643306"/>
              <a:gd name="connsiteY2556" fmla="*/ 2925243 h 3350260"/>
              <a:gd name="connsiteX2557" fmla="*/ 2587797 w 4643306"/>
              <a:gd name="connsiteY2557" fmla="*/ 2959666 h 3350260"/>
              <a:gd name="connsiteX2558" fmla="*/ 2564679 w 4643306"/>
              <a:gd name="connsiteY2558" fmla="*/ 2936483 h 3350260"/>
              <a:gd name="connsiteX2559" fmla="*/ 2565425 w 4643306"/>
              <a:gd name="connsiteY2559" fmla="*/ 2935078 h 3350260"/>
              <a:gd name="connsiteX2560" fmla="*/ 2564679 w 4643306"/>
              <a:gd name="connsiteY2560" fmla="*/ 2933673 h 3350260"/>
              <a:gd name="connsiteX2561" fmla="*/ 2564679 w 4643306"/>
              <a:gd name="connsiteY2561" fmla="*/ 2932970 h 3350260"/>
              <a:gd name="connsiteX2562" fmla="*/ 2565425 w 4643306"/>
              <a:gd name="connsiteY2562" fmla="*/ 2932268 h 3350260"/>
              <a:gd name="connsiteX2563" fmla="*/ 2557967 w 4643306"/>
              <a:gd name="connsiteY2563" fmla="*/ 2928755 h 3350260"/>
              <a:gd name="connsiteX2564" fmla="*/ 2500543 w 4643306"/>
              <a:gd name="connsiteY2564" fmla="*/ 2929458 h 3350260"/>
              <a:gd name="connsiteX2565" fmla="*/ 2496069 w 4643306"/>
              <a:gd name="connsiteY2565" fmla="*/ 2933673 h 3350260"/>
              <a:gd name="connsiteX2566" fmla="*/ 2485628 w 4643306"/>
              <a:gd name="connsiteY2566" fmla="*/ 2928755 h 3350260"/>
              <a:gd name="connsiteX2567" fmla="*/ 2456450 w 4643306"/>
              <a:gd name="connsiteY2567" fmla="*/ 2914354 h 3350260"/>
              <a:gd name="connsiteX2568" fmla="*/ 2428422 w 4643306"/>
              <a:gd name="connsiteY2568" fmla="*/ 2907272 h 3350260"/>
              <a:gd name="connsiteX2569" fmla="*/ 2425221 w 4643306"/>
              <a:gd name="connsiteY2569" fmla="*/ 2906275 h 3350260"/>
              <a:gd name="connsiteX2570" fmla="*/ 2424475 w 4643306"/>
              <a:gd name="connsiteY2570" fmla="*/ 2906275 h 3350260"/>
              <a:gd name="connsiteX2571" fmla="*/ 2428422 w 4643306"/>
              <a:gd name="connsiteY2571" fmla="*/ 2907272 h 3350260"/>
              <a:gd name="connsiteX2572" fmla="*/ 2460738 w 4643306"/>
              <a:gd name="connsiteY2572" fmla="*/ 2917340 h 3350260"/>
              <a:gd name="connsiteX2573" fmla="*/ 2494577 w 4643306"/>
              <a:gd name="connsiteY2573" fmla="*/ 2933673 h 3350260"/>
              <a:gd name="connsiteX2574" fmla="*/ 2496069 w 4643306"/>
              <a:gd name="connsiteY2574" fmla="*/ 2954046 h 3350260"/>
              <a:gd name="connsiteX2575" fmla="*/ 2496814 w 4643306"/>
              <a:gd name="connsiteY2575" fmla="*/ 2961773 h 3350260"/>
              <a:gd name="connsiteX2576" fmla="*/ 2498306 w 4643306"/>
              <a:gd name="connsiteY2576" fmla="*/ 2961773 h 3350260"/>
              <a:gd name="connsiteX2577" fmla="*/ 2496814 w 4643306"/>
              <a:gd name="connsiteY2577" fmla="*/ 2939996 h 3350260"/>
              <a:gd name="connsiteX2578" fmla="*/ 2496069 w 4643306"/>
              <a:gd name="connsiteY2578" fmla="*/ 2933673 h 3350260"/>
              <a:gd name="connsiteX2579" fmla="*/ 2517696 w 4643306"/>
              <a:gd name="connsiteY2579" fmla="*/ 2943508 h 3350260"/>
              <a:gd name="connsiteX2580" fmla="*/ 2517696 w 4643306"/>
              <a:gd name="connsiteY2580" fmla="*/ 2984956 h 3350260"/>
              <a:gd name="connsiteX2581" fmla="*/ 2472204 w 4643306"/>
              <a:gd name="connsiteY2581" fmla="*/ 2987064 h 3350260"/>
              <a:gd name="connsiteX2582" fmla="*/ 2394645 w 4643306"/>
              <a:gd name="connsiteY2582" fmla="*/ 2953343 h 3350260"/>
              <a:gd name="connsiteX2583" fmla="*/ 2335730 w 4643306"/>
              <a:gd name="connsiteY2583" fmla="*/ 2925243 h 3350260"/>
              <a:gd name="connsiteX2584" fmla="*/ 2229831 w 4643306"/>
              <a:gd name="connsiteY2584" fmla="*/ 2890820 h 3350260"/>
              <a:gd name="connsiteX2585" fmla="*/ 2130645 w 4643306"/>
              <a:gd name="connsiteY2585" fmla="*/ 2862017 h 3350260"/>
              <a:gd name="connsiteX2586" fmla="*/ 2084407 w 4643306"/>
              <a:gd name="connsiteY2586" fmla="*/ 2867637 h 3350260"/>
              <a:gd name="connsiteX2587" fmla="*/ 2154509 w 4643306"/>
              <a:gd name="connsiteY2587" fmla="*/ 2909788 h 3350260"/>
              <a:gd name="connsiteX2588" fmla="*/ 2053085 w 4643306"/>
              <a:gd name="connsiteY2588" fmla="*/ 2909085 h 3350260"/>
              <a:gd name="connsiteX2589" fmla="*/ 2111255 w 4643306"/>
              <a:gd name="connsiteY2589" fmla="*/ 2918218 h 3350260"/>
              <a:gd name="connsiteX2590" fmla="*/ 2174645 w 4643306"/>
              <a:gd name="connsiteY2590" fmla="*/ 2947723 h 3350260"/>
              <a:gd name="connsiteX2591" fmla="*/ 2228340 w 4643306"/>
              <a:gd name="connsiteY2591" fmla="*/ 2973013 h 3350260"/>
              <a:gd name="connsiteX2592" fmla="*/ 2223865 w 4643306"/>
              <a:gd name="connsiteY2592" fmla="*/ 2982849 h 3350260"/>
              <a:gd name="connsiteX2593" fmla="*/ 2150780 w 4643306"/>
              <a:gd name="connsiteY2593" fmla="*/ 2956856 h 3350260"/>
              <a:gd name="connsiteX2594" fmla="*/ 2153018 w 4643306"/>
              <a:gd name="connsiteY2594" fmla="*/ 2986361 h 3350260"/>
              <a:gd name="connsiteX2595" fmla="*/ 2154509 w 4643306"/>
              <a:gd name="connsiteY2595" fmla="*/ 2986361 h 3350260"/>
              <a:gd name="connsiteX2596" fmla="*/ 2161221 w 4643306"/>
              <a:gd name="connsiteY2596" fmla="*/ 3000411 h 3350260"/>
              <a:gd name="connsiteX2597" fmla="*/ 2154509 w 4643306"/>
              <a:gd name="connsiteY2597" fmla="*/ 3002519 h 3350260"/>
              <a:gd name="connsiteX2598" fmla="*/ 2150780 w 4643306"/>
              <a:gd name="connsiteY2598" fmla="*/ 2987064 h 3350260"/>
              <a:gd name="connsiteX2599" fmla="*/ 2152272 w 4643306"/>
              <a:gd name="connsiteY2599" fmla="*/ 2986361 h 3350260"/>
              <a:gd name="connsiteX2600" fmla="*/ 2079187 w 4643306"/>
              <a:gd name="connsiteY2600" fmla="*/ 2987766 h 3350260"/>
              <a:gd name="connsiteX2601" fmla="*/ 2114238 w 4643306"/>
              <a:gd name="connsiteY2601" fmla="*/ 2956153 h 3350260"/>
              <a:gd name="connsiteX2602" fmla="*/ 2091119 w 4643306"/>
              <a:gd name="connsiteY2602" fmla="*/ 2940698 h 3350260"/>
              <a:gd name="connsiteX2603" fmla="*/ 2070238 w 4643306"/>
              <a:gd name="connsiteY2603" fmla="*/ 2974418 h 3350260"/>
              <a:gd name="connsiteX2604" fmla="*/ 2059797 w 4643306"/>
              <a:gd name="connsiteY2604" fmla="*/ 2971608 h 3350260"/>
              <a:gd name="connsiteX2605" fmla="*/ 1979255 w 4643306"/>
              <a:gd name="connsiteY2605" fmla="*/ 2911895 h 3350260"/>
              <a:gd name="connsiteX2606" fmla="*/ 2040407 w 4643306"/>
              <a:gd name="connsiteY2606" fmla="*/ 2973013 h 3350260"/>
              <a:gd name="connsiteX2607" fmla="*/ 1964340 w 4643306"/>
              <a:gd name="connsiteY2607" fmla="*/ 2928053 h 3350260"/>
              <a:gd name="connsiteX2608" fmla="*/ 1940475 w 4643306"/>
              <a:gd name="connsiteY2608" fmla="*/ 2949831 h 3350260"/>
              <a:gd name="connsiteX2609" fmla="*/ 1889763 w 4643306"/>
              <a:gd name="connsiteY2609" fmla="*/ 2925945 h 3350260"/>
              <a:gd name="connsiteX2610" fmla="*/ 1945696 w 4643306"/>
              <a:gd name="connsiteY2610" fmla="*/ 2929458 h 3350260"/>
              <a:gd name="connsiteX2611" fmla="*/ 1903187 w 4643306"/>
              <a:gd name="connsiteY2611" fmla="*/ 2900655 h 3350260"/>
              <a:gd name="connsiteX2612" fmla="*/ 1881560 w 4643306"/>
              <a:gd name="connsiteY2612" fmla="*/ 2935078 h 3350260"/>
              <a:gd name="connsiteX2613" fmla="*/ 1924068 w 4643306"/>
              <a:gd name="connsiteY2613" fmla="*/ 2972311 h 3350260"/>
              <a:gd name="connsiteX2614" fmla="*/ 1973289 w 4643306"/>
              <a:gd name="connsiteY2614" fmla="*/ 2983551 h 3350260"/>
              <a:gd name="connsiteX2615" fmla="*/ 1975526 w 4643306"/>
              <a:gd name="connsiteY2615" fmla="*/ 2996899 h 3350260"/>
              <a:gd name="connsiteX2616" fmla="*/ 1938984 w 4643306"/>
              <a:gd name="connsiteY2616" fmla="*/ 2991981 h 3350260"/>
              <a:gd name="connsiteX2617" fmla="*/ 1942712 w 4643306"/>
              <a:gd name="connsiteY2617" fmla="*/ 3003924 h 3350260"/>
              <a:gd name="connsiteX2618" fmla="*/ 1774916 w 4643306"/>
              <a:gd name="connsiteY2618" fmla="*/ 2925243 h 3350260"/>
              <a:gd name="connsiteX2619" fmla="*/ 1717492 w 4643306"/>
              <a:gd name="connsiteY2619" fmla="*/ 2941401 h 3350260"/>
              <a:gd name="connsiteX2620" fmla="*/ 1764475 w 4643306"/>
              <a:gd name="connsiteY2620" fmla="*/ 2895035 h 3350260"/>
              <a:gd name="connsiteX2621" fmla="*/ 1833831 w 4643306"/>
              <a:gd name="connsiteY2621" fmla="*/ 2894333 h 3350260"/>
              <a:gd name="connsiteX2622" fmla="*/ 1839797 w 4643306"/>
              <a:gd name="connsiteY2622" fmla="*/ 2880282 h 3350260"/>
              <a:gd name="connsiteX2623" fmla="*/ 1754780 w 4643306"/>
              <a:gd name="connsiteY2623" fmla="*/ 2853587 h 3350260"/>
              <a:gd name="connsiteX2624" fmla="*/ 1715255 w 4643306"/>
              <a:gd name="connsiteY2624" fmla="*/ 2865530 h 3350260"/>
              <a:gd name="connsiteX2625" fmla="*/ 1718984 w 4643306"/>
              <a:gd name="connsiteY2625" fmla="*/ 2836024 h 3350260"/>
              <a:gd name="connsiteX2626" fmla="*/ 1695119 w 4643306"/>
              <a:gd name="connsiteY2626" fmla="*/ 2835322 h 3350260"/>
              <a:gd name="connsiteX2627" fmla="*/ 1690645 w 4643306"/>
              <a:gd name="connsiteY2627" fmla="*/ 2822677 h 3350260"/>
              <a:gd name="connsiteX2628" fmla="*/ 1629492 w 4643306"/>
              <a:gd name="connsiteY2628" fmla="*/ 2849372 h 3350260"/>
              <a:gd name="connsiteX2629" fmla="*/ 1547458 w 4643306"/>
              <a:gd name="connsiteY2629" fmla="*/ 2811437 h 3350260"/>
              <a:gd name="connsiteX2630" fmla="*/ 1530306 w 4643306"/>
              <a:gd name="connsiteY2630" fmla="*/ 2826892 h 3350260"/>
              <a:gd name="connsiteX2631" fmla="*/ 1528068 w 4643306"/>
              <a:gd name="connsiteY2631" fmla="*/ 2776311 h 3350260"/>
              <a:gd name="connsiteX2632" fmla="*/ 1489289 w 4643306"/>
              <a:gd name="connsiteY2632" fmla="*/ 2805114 h 3350260"/>
              <a:gd name="connsiteX2633" fmla="*/ 1459458 w 4643306"/>
              <a:gd name="connsiteY2633" fmla="*/ 2768584 h 3350260"/>
              <a:gd name="connsiteX2634" fmla="*/ 1532543 w 4643306"/>
              <a:gd name="connsiteY2634" fmla="*/ 2773501 h 3350260"/>
              <a:gd name="connsiteX2635" fmla="*/ 1529560 w 4643306"/>
              <a:gd name="connsiteY2635" fmla="*/ 2775609 h 3350260"/>
              <a:gd name="connsiteX2636" fmla="*/ 1545221 w 4643306"/>
              <a:gd name="connsiteY2636" fmla="*/ 2768584 h 3350260"/>
              <a:gd name="connsiteX2637" fmla="*/ 1607865 w 4643306"/>
              <a:gd name="connsiteY2637" fmla="*/ 2791064 h 3350260"/>
              <a:gd name="connsiteX2638" fmla="*/ 1533289 w 4643306"/>
              <a:gd name="connsiteY2638" fmla="*/ 2748913 h 3350260"/>
              <a:gd name="connsiteX2639" fmla="*/ 1443797 w 4643306"/>
              <a:gd name="connsiteY2639" fmla="*/ 2736971 h 3350260"/>
              <a:gd name="connsiteX2640" fmla="*/ 1430373 w 4643306"/>
              <a:gd name="connsiteY2640" fmla="*/ 2736268 h 3350260"/>
              <a:gd name="connsiteX2641" fmla="*/ 1443051 w 4643306"/>
              <a:gd name="connsiteY2641" fmla="*/ 2737673 h 3350260"/>
              <a:gd name="connsiteX2642" fmla="*/ 1436340 w 4643306"/>
              <a:gd name="connsiteY2642" fmla="*/ 2748913 h 3350260"/>
              <a:gd name="connsiteX2643" fmla="*/ 1436340 w 4643306"/>
              <a:gd name="connsiteY2643" fmla="*/ 2749616 h 3350260"/>
              <a:gd name="connsiteX2644" fmla="*/ 1443797 w 4643306"/>
              <a:gd name="connsiteY2644" fmla="*/ 2736971 h 3350260"/>
              <a:gd name="connsiteX2645" fmla="*/ 1450509 w 4643306"/>
              <a:gd name="connsiteY2645" fmla="*/ 2751021 h 3350260"/>
              <a:gd name="connsiteX2646" fmla="*/ 1437085 w 4643306"/>
              <a:gd name="connsiteY2646" fmla="*/ 2750318 h 3350260"/>
              <a:gd name="connsiteX2647" fmla="*/ 1391594 w 4643306"/>
              <a:gd name="connsiteY2647" fmla="*/ 2744698 h 3350260"/>
              <a:gd name="connsiteX2648" fmla="*/ 1278984 w 4643306"/>
              <a:gd name="connsiteY2648" fmla="*/ 2718003 h 3350260"/>
              <a:gd name="connsiteX2649" fmla="*/ 1273763 w 4643306"/>
              <a:gd name="connsiteY2649" fmla="*/ 2727838 h 3350260"/>
              <a:gd name="connsiteX2650" fmla="*/ 1268543 w 4643306"/>
              <a:gd name="connsiteY2650" fmla="*/ 2736971 h 3350260"/>
              <a:gd name="connsiteX2651" fmla="*/ 1261831 w 4643306"/>
              <a:gd name="connsiteY2651" fmla="*/ 2734161 h 3350260"/>
              <a:gd name="connsiteX2652" fmla="*/ 1237514 w 4643306"/>
              <a:gd name="connsiteY2652" fmla="*/ 2722360 h 3350260"/>
              <a:gd name="connsiteX2653" fmla="*/ 1237967 w 4643306"/>
              <a:gd name="connsiteY2653" fmla="*/ 2722218 h 3350260"/>
              <a:gd name="connsiteX2654" fmla="*/ 1237221 w 4643306"/>
              <a:gd name="connsiteY2654" fmla="*/ 2722218 h 3350260"/>
              <a:gd name="connsiteX2655" fmla="*/ 1237514 w 4643306"/>
              <a:gd name="connsiteY2655" fmla="*/ 2722360 h 3350260"/>
              <a:gd name="connsiteX2656" fmla="*/ 1235729 w 4643306"/>
              <a:gd name="connsiteY2656" fmla="*/ 2722921 h 3350260"/>
              <a:gd name="connsiteX2657" fmla="*/ 1261085 w 4643306"/>
              <a:gd name="connsiteY2657" fmla="*/ 2734863 h 3350260"/>
              <a:gd name="connsiteX2658" fmla="*/ 1267797 w 4643306"/>
              <a:gd name="connsiteY2658" fmla="*/ 2737673 h 3350260"/>
              <a:gd name="connsiteX2659" fmla="*/ 1268543 w 4643306"/>
              <a:gd name="connsiteY2659" fmla="*/ 2736971 h 3350260"/>
              <a:gd name="connsiteX2660" fmla="*/ 1340136 w 4643306"/>
              <a:gd name="connsiteY2660" fmla="*/ 2751723 h 3350260"/>
              <a:gd name="connsiteX2661" fmla="*/ 1331187 w 4643306"/>
              <a:gd name="connsiteY2661" fmla="*/ 2809329 h 3350260"/>
              <a:gd name="connsiteX2662" fmla="*/ 1263323 w 4643306"/>
              <a:gd name="connsiteY2662" fmla="*/ 2800899 h 3350260"/>
              <a:gd name="connsiteX2663" fmla="*/ 1252882 w 4643306"/>
              <a:gd name="connsiteY2663" fmla="*/ 2778419 h 3350260"/>
              <a:gd name="connsiteX2664" fmla="*/ 1222306 w 4643306"/>
              <a:gd name="connsiteY2664" fmla="*/ 2814949 h 3350260"/>
              <a:gd name="connsiteX2665" fmla="*/ 1220814 w 4643306"/>
              <a:gd name="connsiteY2665" fmla="*/ 2765071 h 3350260"/>
              <a:gd name="connsiteX2666" fmla="*/ 1218577 w 4643306"/>
              <a:gd name="connsiteY2666" fmla="*/ 2764369 h 3350260"/>
              <a:gd name="connsiteX2667" fmla="*/ 1217831 w 4643306"/>
              <a:gd name="connsiteY2667" fmla="*/ 2764369 h 3350260"/>
              <a:gd name="connsiteX2668" fmla="*/ 1214102 w 4643306"/>
              <a:gd name="connsiteY2668" fmla="*/ 2765774 h 3350260"/>
              <a:gd name="connsiteX2669" fmla="*/ 1178305 w 4643306"/>
              <a:gd name="connsiteY2669" fmla="*/ 2747508 h 3350260"/>
              <a:gd name="connsiteX2670" fmla="*/ 1177560 w 4643306"/>
              <a:gd name="connsiteY2670" fmla="*/ 2746103 h 3350260"/>
              <a:gd name="connsiteX2671" fmla="*/ 1176814 w 4643306"/>
              <a:gd name="connsiteY2671" fmla="*/ 2746103 h 3350260"/>
              <a:gd name="connsiteX2672" fmla="*/ 1176068 w 4643306"/>
              <a:gd name="connsiteY2672" fmla="*/ 2743293 h 3350260"/>
              <a:gd name="connsiteX2673" fmla="*/ 1176814 w 4643306"/>
              <a:gd name="connsiteY2673" fmla="*/ 2742591 h 3350260"/>
              <a:gd name="connsiteX2674" fmla="*/ 1173085 w 4643306"/>
              <a:gd name="connsiteY2674" fmla="*/ 2737673 h 3350260"/>
              <a:gd name="connsiteX2675" fmla="*/ 1161899 w 4643306"/>
              <a:gd name="connsiteY2675" fmla="*/ 2721516 h 3350260"/>
              <a:gd name="connsiteX2676" fmla="*/ 1145492 w 4643306"/>
              <a:gd name="connsiteY2676" fmla="*/ 2726433 h 3350260"/>
              <a:gd name="connsiteX2677" fmla="*/ 1126102 w 4643306"/>
              <a:gd name="connsiteY2677" fmla="*/ 2701845 h 3350260"/>
              <a:gd name="connsiteX2678" fmla="*/ 1071662 w 4643306"/>
              <a:gd name="connsiteY2678" fmla="*/ 2727838 h 3350260"/>
              <a:gd name="connsiteX2679" fmla="*/ 1025424 w 4643306"/>
              <a:gd name="connsiteY2679" fmla="*/ 2658992 h 3350260"/>
              <a:gd name="connsiteX2680" fmla="*/ 984407 w 4643306"/>
              <a:gd name="connsiteY2680" fmla="*/ 2640025 h 3350260"/>
              <a:gd name="connsiteX2681" fmla="*/ 1006780 w 4643306"/>
              <a:gd name="connsiteY2681" fmla="*/ 2686390 h 3350260"/>
              <a:gd name="connsiteX2682" fmla="*/ 959797 w 4643306"/>
              <a:gd name="connsiteY2682" fmla="*/ 2668827 h 3350260"/>
              <a:gd name="connsiteX2683" fmla="*/ 920272 w 4643306"/>
              <a:gd name="connsiteY2683" fmla="*/ 2641430 h 3350260"/>
              <a:gd name="connsiteX2684" fmla="*/ 863594 w 4643306"/>
              <a:gd name="connsiteY2684" fmla="*/ 2628785 h 3350260"/>
              <a:gd name="connsiteX2685" fmla="*/ 853153 w 4643306"/>
              <a:gd name="connsiteY2685" fmla="*/ 2608412 h 3350260"/>
              <a:gd name="connsiteX2686" fmla="*/ 802441 w 4643306"/>
              <a:gd name="connsiteY2686" fmla="*/ 2636512 h 3350260"/>
              <a:gd name="connsiteX2687" fmla="*/ 771865 w 4643306"/>
              <a:gd name="connsiteY2687" fmla="*/ 2621759 h 3350260"/>
              <a:gd name="connsiteX2688" fmla="*/ 767390 w 4643306"/>
              <a:gd name="connsiteY2688" fmla="*/ 2628082 h 3350260"/>
              <a:gd name="connsiteX2689" fmla="*/ 801695 w 4643306"/>
              <a:gd name="connsiteY2689" fmla="*/ 2655480 h 3350260"/>
              <a:gd name="connsiteX2690" fmla="*/ 741288 w 4643306"/>
              <a:gd name="connsiteY2690" fmla="*/ 2652670 h 3350260"/>
              <a:gd name="connsiteX2691" fmla="*/ 665966 w 4643306"/>
              <a:gd name="connsiteY2691" fmla="*/ 2603494 h 3350260"/>
              <a:gd name="connsiteX2692" fmla="*/ 581695 w 4643306"/>
              <a:gd name="connsiteY2692" fmla="*/ 2545186 h 3350260"/>
              <a:gd name="connsiteX2693" fmla="*/ 530238 w 4643306"/>
              <a:gd name="connsiteY2693" fmla="*/ 2507251 h 3350260"/>
              <a:gd name="connsiteX2694" fmla="*/ 459390 w 4643306"/>
              <a:gd name="connsiteY2694" fmla="*/ 2472828 h 3350260"/>
              <a:gd name="connsiteX2695" fmla="*/ 463119 w 4643306"/>
              <a:gd name="connsiteY2695" fmla="*/ 2499523 h 3350260"/>
              <a:gd name="connsiteX2696" fmla="*/ 428814 w 4643306"/>
              <a:gd name="connsiteY2696" fmla="*/ 2506548 h 3350260"/>
              <a:gd name="connsiteX2697" fmla="*/ 435526 w 4643306"/>
              <a:gd name="connsiteY2697" fmla="*/ 2520598 h 3350260"/>
              <a:gd name="connsiteX2698" fmla="*/ 428814 w 4643306"/>
              <a:gd name="connsiteY2698" fmla="*/ 2522706 h 3350260"/>
              <a:gd name="connsiteX2699" fmla="*/ 424339 w 4643306"/>
              <a:gd name="connsiteY2699" fmla="*/ 2507251 h 3350260"/>
              <a:gd name="connsiteX2700" fmla="*/ 426576 w 4643306"/>
              <a:gd name="connsiteY2700" fmla="*/ 2506548 h 3350260"/>
              <a:gd name="connsiteX2701" fmla="*/ 362441 w 4643306"/>
              <a:gd name="connsiteY2701" fmla="*/ 2460885 h 3350260"/>
              <a:gd name="connsiteX2702" fmla="*/ 296814 w 4643306"/>
              <a:gd name="connsiteY2702" fmla="*/ 2422950 h 3350260"/>
              <a:gd name="connsiteX2703" fmla="*/ 445221 w 4643306"/>
              <a:gd name="connsiteY2703" fmla="*/ 2470018 h 3350260"/>
              <a:gd name="connsiteX2704" fmla="*/ 382577 w 4643306"/>
              <a:gd name="connsiteY2704" fmla="*/ 2434892 h 3350260"/>
              <a:gd name="connsiteX2705" fmla="*/ 386305 w 4643306"/>
              <a:gd name="connsiteY2705" fmla="*/ 2401172 h 3350260"/>
              <a:gd name="connsiteX2706" fmla="*/ 361695 w 4643306"/>
              <a:gd name="connsiteY2706" fmla="*/ 2422950 h 3350260"/>
              <a:gd name="connsiteX2707" fmla="*/ 284882 w 4643306"/>
              <a:gd name="connsiteY2707" fmla="*/ 2387122 h 3350260"/>
              <a:gd name="connsiteX2708" fmla="*/ 287865 w 4643306"/>
              <a:gd name="connsiteY2708" fmla="*/ 2359724 h 3350260"/>
              <a:gd name="connsiteX2709" fmla="*/ 270712 w 4643306"/>
              <a:gd name="connsiteY2709" fmla="*/ 2363237 h 3350260"/>
              <a:gd name="connsiteX2710" fmla="*/ 190915 w 4643306"/>
              <a:gd name="connsiteY2710" fmla="*/ 2297903 h 3350260"/>
              <a:gd name="connsiteX2711" fmla="*/ 162576 w 4643306"/>
              <a:gd name="connsiteY2711" fmla="*/ 2335839 h 3350260"/>
              <a:gd name="connsiteX2712" fmla="*/ 155865 w 4643306"/>
              <a:gd name="connsiteY2712" fmla="*/ 2281746 h 3350260"/>
              <a:gd name="connsiteX2713" fmla="*/ 83526 w 4643306"/>
              <a:gd name="connsiteY2713" fmla="*/ 2248025 h 3350260"/>
              <a:gd name="connsiteX2714" fmla="*/ 12678 w 4643306"/>
              <a:gd name="connsiteY2714" fmla="*/ 2164427 h 3350260"/>
              <a:gd name="connsiteX2715" fmla="*/ 5966 w 4643306"/>
              <a:gd name="connsiteY2715" fmla="*/ 2133517 h 3350260"/>
              <a:gd name="connsiteX2716" fmla="*/ 746 w 4643306"/>
              <a:gd name="connsiteY2716" fmla="*/ 2137029 h 3350260"/>
              <a:gd name="connsiteX2717" fmla="*/ 746 w 4643306"/>
              <a:gd name="connsiteY2717" fmla="*/ 2123681 h 3350260"/>
              <a:gd name="connsiteX2718" fmla="*/ 0 w 4643306"/>
              <a:gd name="connsiteY2718" fmla="*/ 2122979 h 3350260"/>
              <a:gd name="connsiteX2719" fmla="*/ 0 w 4643306"/>
              <a:gd name="connsiteY2719" fmla="*/ 2111036 h 3350260"/>
              <a:gd name="connsiteX2720" fmla="*/ 15661 w 4643306"/>
              <a:gd name="connsiteY2720" fmla="*/ 2115954 h 3350260"/>
              <a:gd name="connsiteX2721" fmla="*/ 10441 w 4643306"/>
              <a:gd name="connsiteY2721" fmla="*/ 2127896 h 3350260"/>
              <a:gd name="connsiteX2722" fmla="*/ 11187 w 4643306"/>
              <a:gd name="connsiteY2722" fmla="*/ 2127896 h 3350260"/>
              <a:gd name="connsiteX2723" fmla="*/ 16407 w 4643306"/>
              <a:gd name="connsiteY2723" fmla="*/ 2115251 h 3350260"/>
              <a:gd name="connsiteX2724" fmla="*/ 746 w 4643306"/>
              <a:gd name="connsiteY2724" fmla="*/ 2111036 h 3350260"/>
              <a:gd name="connsiteX2725" fmla="*/ 746 w 4643306"/>
              <a:gd name="connsiteY2725" fmla="*/ 326666 h 3350260"/>
              <a:gd name="connsiteX2726" fmla="*/ 0 w 4643306"/>
              <a:gd name="connsiteY2726" fmla="*/ 325964 h 3350260"/>
              <a:gd name="connsiteX2727" fmla="*/ 0 w 4643306"/>
              <a:gd name="connsiteY2727" fmla="*/ 170710 h 3350260"/>
              <a:gd name="connsiteX2728" fmla="*/ 52203 w 4643306"/>
              <a:gd name="connsiteY2728" fmla="*/ 168015 h 3350260"/>
              <a:gd name="connsiteX2729" fmla="*/ 54452 w 4643306"/>
              <a:gd name="connsiteY2729" fmla="*/ 167928 h 3350260"/>
              <a:gd name="connsiteX2730" fmla="*/ 63390 w 4643306"/>
              <a:gd name="connsiteY2730" fmla="*/ 189677 h 3350260"/>
              <a:gd name="connsiteX2731" fmla="*/ 140949 w 4643306"/>
              <a:gd name="connsiteY2731" fmla="*/ 195297 h 3350260"/>
              <a:gd name="connsiteX2732" fmla="*/ 140203 w 4643306"/>
              <a:gd name="connsiteY2732" fmla="*/ 200215 h 3350260"/>
              <a:gd name="connsiteX2733" fmla="*/ 171526 w 4643306"/>
              <a:gd name="connsiteY2733" fmla="*/ 224803 h 3350260"/>
              <a:gd name="connsiteX2734" fmla="*/ 229164 w 4643306"/>
              <a:gd name="connsiteY2734" fmla="*/ 239068 h 3350260"/>
              <a:gd name="connsiteX2735" fmla="*/ 235784 w 4643306"/>
              <a:gd name="connsiteY2735" fmla="*/ 243864 h 3350260"/>
              <a:gd name="connsiteX2736" fmla="*/ 275187 w 4643306"/>
              <a:gd name="connsiteY2736" fmla="*/ 275383 h 3350260"/>
              <a:gd name="connsiteX2737" fmla="*/ 274579 w 4643306"/>
              <a:gd name="connsiteY2737" fmla="*/ 275760 h 3350260"/>
              <a:gd name="connsiteX2738" fmla="*/ 274441 w 4643306"/>
              <a:gd name="connsiteY2738" fmla="*/ 275383 h 3350260"/>
              <a:gd name="connsiteX2739" fmla="*/ 264868 w 4643306"/>
              <a:gd name="connsiteY2739" fmla="*/ 281771 h 3350260"/>
              <a:gd name="connsiteX2740" fmla="*/ 249085 w 4643306"/>
              <a:gd name="connsiteY2740" fmla="*/ 291541 h 3350260"/>
              <a:gd name="connsiteX2741" fmla="*/ 249831 w 4643306"/>
              <a:gd name="connsiteY2741" fmla="*/ 291541 h 3350260"/>
              <a:gd name="connsiteX2742" fmla="*/ 256543 w 4643306"/>
              <a:gd name="connsiteY2742" fmla="*/ 287326 h 3350260"/>
              <a:gd name="connsiteX2743" fmla="*/ 264868 w 4643306"/>
              <a:gd name="connsiteY2743" fmla="*/ 281771 h 3350260"/>
              <a:gd name="connsiteX2744" fmla="*/ 274579 w 4643306"/>
              <a:gd name="connsiteY2744" fmla="*/ 275760 h 3350260"/>
              <a:gd name="connsiteX2745" fmla="*/ 296068 w 4643306"/>
              <a:gd name="connsiteY2745" fmla="*/ 334394 h 3350260"/>
              <a:gd name="connsiteX2746" fmla="*/ 296068 w 4643306"/>
              <a:gd name="connsiteY2746" fmla="*/ 335096 h 3350260"/>
              <a:gd name="connsiteX2747" fmla="*/ 291593 w 4643306"/>
              <a:gd name="connsiteY2747" fmla="*/ 343526 h 3350260"/>
              <a:gd name="connsiteX2748" fmla="*/ 281153 w 4643306"/>
              <a:gd name="connsiteY2748" fmla="*/ 363197 h 3350260"/>
              <a:gd name="connsiteX2749" fmla="*/ 278170 w 4643306"/>
              <a:gd name="connsiteY2749" fmla="*/ 368817 h 3350260"/>
              <a:gd name="connsiteX2750" fmla="*/ 292339 w 4643306"/>
              <a:gd name="connsiteY2750" fmla="*/ 343526 h 3350260"/>
              <a:gd name="connsiteX2751" fmla="*/ 296814 w 4643306"/>
              <a:gd name="connsiteY2751" fmla="*/ 334394 h 3350260"/>
              <a:gd name="connsiteX2752" fmla="*/ 296068 w 4643306"/>
              <a:gd name="connsiteY2752" fmla="*/ 334394 h 3350260"/>
              <a:gd name="connsiteX2753" fmla="*/ 275187 w 4643306"/>
              <a:gd name="connsiteY2753" fmla="*/ 274681 h 3350260"/>
              <a:gd name="connsiteX2754" fmla="*/ 264746 w 4643306"/>
              <a:gd name="connsiteY2754" fmla="*/ 264846 h 3350260"/>
              <a:gd name="connsiteX2755" fmla="*/ 235784 w 4643306"/>
              <a:gd name="connsiteY2755" fmla="*/ 243864 h 3350260"/>
              <a:gd name="connsiteX2756" fmla="*/ 230068 w 4643306"/>
              <a:gd name="connsiteY2756" fmla="*/ 239292 h 3350260"/>
              <a:gd name="connsiteX2757" fmla="*/ 229164 w 4643306"/>
              <a:gd name="connsiteY2757" fmla="*/ 239068 h 3350260"/>
              <a:gd name="connsiteX2758" fmla="*/ 224382 w 4643306"/>
              <a:gd name="connsiteY2758" fmla="*/ 235604 h 3350260"/>
              <a:gd name="connsiteX2759" fmla="*/ 172271 w 4643306"/>
              <a:gd name="connsiteY2759" fmla="*/ 224803 h 3350260"/>
              <a:gd name="connsiteX2760" fmla="*/ 140949 w 4643306"/>
              <a:gd name="connsiteY2760" fmla="*/ 199512 h 3350260"/>
              <a:gd name="connsiteX2761" fmla="*/ 141695 w 4643306"/>
              <a:gd name="connsiteY2761" fmla="*/ 196702 h 3350260"/>
              <a:gd name="connsiteX2762" fmla="*/ 140949 w 4643306"/>
              <a:gd name="connsiteY2762" fmla="*/ 196000 h 3350260"/>
              <a:gd name="connsiteX2763" fmla="*/ 140949 w 4643306"/>
              <a:gd name="connsiteY2763" fmla="*/ 195297 h 3350260"/>
              <a:gd name="connsiteX2764" fmla="*/ 141695 w 4643306"/>
              <a:gd name="connsiteY2764" fmla="*/ 194595 h 3350260"/>
              <a:gd name="connsiteX2765" fmla="*/ 152129 w 4643306"/>
              <a:gd name="connsiteY2765" fmla="*/ 189914 h 3350260"/>
              <a:gd name="connsiteX2766" fmla="*/ 155865 w 4643306"/>
              <a:gd name="connsiteY2766" fmla="*/ 188272 h 3350260"/>
              <a:gd name="connsiteX2767" fmla="*/ 158102 w 4643306"/>
              <a:gd name="connsiteY2767" fmla="*/ 193892 h 3350260"/>
              <a:gd name="connsiteX2768" fmla="*/ 158848 w 4643306"/>
              <a:gd name="connsiteY2768" fmla="*/ 193892 h 3350260"/>
              <a:gd name="connsiteX2769" fmla="*/ 157356 w 4643306"/>
              <a:gd name="connsiteY2769" fmla="*/ 187570 h 3350260"/>
              <a:gd name="connsiteX2770" fmla="*/ 152129 w 4643306"/>
              <a:gd name="connsiteY2770" fmla="*/ 189914 h 3350260"/>
              <a:gd name="connsiteX2771" fmla="*/ 144678 w 4643306"/>
              <a:gd name="connsiteY2771" fmla="*/ 193190 h 3350260"/>
              <a:gd name="connsiteX2772" fmla="*/ 141695 w 4643306"/>
              <a:gd name="connsiteY2772" fmla="*/ 194595 h 3350260"/>
              <a:gd name="connsiteX2773" fmla="*/ 64136 w 4643306"/>
              <a:gd name="connsiteY2773" fmla="*/ 189677 h 3350260"/>
              <a:gd name="connsiteX2774" fmla="*/ 55187 w 4643306"/>
              <a:gd name="connsiteY2774" fmla="*/ 167900 h 3350260"/>
              <a:gd name="connsiteX2775" fmla="*/ 54452 w 4643306"/>
              <a:gd name="connsiteY2775" fmla="*/ 167928 h 3350260"/>
              <a:gd name="connsiteX2776" fmla="*/ 54441 w 4643306"/>
              <a:gd name="connsiteY2776" fmla="*/ 167900 h 3350260"/>
              <a:gd name="connsiteX2777" fmla="*/ 52203 w 4643306"/>
              <a:gd name="connsiteY2777" fmla="*/ 168015 h 3350260"/>
              <a:gd name="connsiteX2778" fmla="*/ 746 w 4643306"/>
              <a:gd name="connsiteY2778" fmla="*/ 170007 h 3350260"/>
              <a:gd name="connsiteX2779" fmla="*/ 746 w 4643306"/>
              <a:gd name="connsiteY2779" fmla="*/ 27398 h 3350260"/>
              <a:gd name="connsiteX2780" fmla="*/ 35051 w 4643306"/>
              <a:gd name="connsiteY2780" fmla="*/ 36531 h 3350260"/>
              <a:gd name="connsiteX2781" fmla="*/ 91729 w 4643306"/>
              <a:gd name="connsiteY2781" fmla="*/ 68143 h 3350260"/>
              <a:gd name="connsiteX2782" fmla="*/ 190915 w 4643306"/>
              <a:gd name="connsiteY2782" fmla="*/ 75871 h 3350260"/>
              <a:gd name="connsiteX2783" fmla="*/ 146170 w 4643306"/>
              <a:gd name="connsiteY2783" fmla="*/ 132072 h 3350260"/>
              <a:gd name="connsiteX2784" fmla="*/ 222237 w 4643306"/>
              <a:gd name="connsiteY2784" fmla="*/ 144014 h 3350260"/>
              <a:gd name="connsiteX2785" fmla="*/ 230441 w 4643306"/>
              <a:gd name="connsiteY2785" fmla="*/ 122939 h 3350260"/>
              <a:gd name="connsiteX2786" fmla="*/ 230441 w 4643306"/>
              <a:gd name="connsiteY2786" fmla="*/ 120831 h 3350260"/>
              <a:gd name="connsiteX2787" fmla="*/ 229695 w 4643306"/>
              <a:gd name="connsiteY2787" fmla="*/ 120129 h 3350260"/>
              <a:gd name="connsiteX2788" fmla="*/ 230441 w 4643306"/>
              <a:gd name="connsiteY2788" fmla="*/ 120129 h 3350260"/>
              <a:gd name="connsiteX2789" fmla="*/ 230441 w 4643306"/>
              <a:gd name="connsiteY2789" fmla="*/ 119426 h 3350260"/>
              <a:gd name="connsiteX2790" fmla="*/ 231187 w 4643306"/>
              <a:gd name="connsiteY2790" fmla="*/ 120129 h 3350260"/>
              <a:gd name="connsiteX2791" fmla="*/ 234836 w 4643306"/>
              <a:gd name="connsiteY2791" fmla="*/ 119147 h 3350260"/>
              <a:gd name="connsiteX2792" fmla="*/ 246687 w 4643306"/>
              <a:gd name="connsiteY2792" fmla="*/ 118392 h 3350260"/>
              <a:gd name="connsiteX2793" fmla="*/ 261677 w 4643306"/>
              <a:gd name="connsiteY2793" fmla="*/ 127890 h 3350260"/>
              <a:gd name="connsiteX2794" fmla="*/ 264000 w 4643306"/>
              <a:gd name="connsiteY2794" fmla="*/ 154552 h 3350260"/>
              <a:gd name="connsiteX2795" fmla="*/ 264000 w 4643306"/>
              <a:gd name="connsiteY2795" fmla="*/ 153849 h 3350260"/>
              <a:gd name="connsiteX2796" fmla="*/ 264000 w 4643306"/>
              <a:gd name="connsiteY2796" fmla="*/ 148932 h 3350260"/>
              <a:gd name="connsiteX2797" fmla="*/ 261763 w 4643306"/>
              <a:gd name="connsiteY2797" fmla="*/ 127944 h 3350260"/>
              <a:gd name="connsiteX2798" fmla="*/ 261677 w 4643306"/>
              <a:gd name="connsiteY2798" fmla="*/ 127890 h 3350260"/>
              <a:gd name="connsiteX2799" fmla="*/ 261483 w 4643306"/>
              <a:gd name="connsiteY2799" fmla="*/ 125661 h 3350260"/>
              <a:gd name="connsiteX2800" fmla="*/ 251311 w 4643306"/>
              <a:gd name="connsiteY2800" fmla="*/ 118098 h 3350260"/>
              <a:gd name="connsiteX2801" fmla="*/ 246687 w 4643306"/>
              <a:gd name="connsiteY2801" fmla="*/ 118392 h 3350260"/>
              <a:gd name="connsiteX2802" fmla="*/ 246102 w 4643306"/>
              <a:gd name="connsiteY2802" fmla="*/ 118021 h 3350260"/>
              <a:gd name="connsiteX2803" fmla="*/ 241627 w 4643306"/>
              <a:gd name="connsiteY2803" fmla="*/ 118021 h 3350260"/>
              <a:gd name="connsiteX2804" fmla="*/ 236407 w 4643306"/>
              <a:gd name="connsiteY2804" fmla="*/ 118724 h 3350260"/>
              <a:gd name="connsiteX2805" fmla="*/ 234836 w 4643306"/>
              <a:gd name="connsiteY2805" fmla="*/ 119147 h 3350260"/>
              <a:gd name="connsiteX2806" fmla="*/ 230441 w 4643306"/>
              <a:gd name="connsiteY2806" fmla="*/ 119426 h 3350260"/>
              <a:gd name="connsiteX2807" fmla="*/ 193153 w 4643306"/>
              <a:gd name="connsiteY2807" fmla="*/ 103971 h 3350260"/>
              <a:gd name="connsiteX2808" fmla="*/ 196136 w 4643306"/>
              <a:gd name="connsiteY2808" fmla="*/ 92731 h 3350260"/>
              <a:gd name="connsiteX2809" fmla="*/ 263254 w 4643306"/>
              <a:gd name="connsiteY2809" fmla="*/ 94839 h 3350260"/>
              <a:gd name="connsiteX2810" fmla="*/ 219254 w 4643306"/>
              <a:gd name="connsiteY2810" fmla="*/ 50581 h 3350260"/>
              <a:gd name="connsiteX2811" fmla="*/ 164814 w 4643306"/>
              <a:gd name="connsiteY2811" fmla="*/ 25290 h 3350260"/>
              <a:gd name="connsiteX2812" fmla="*/ 169288 w 4643306"/>
              <a:gd name="connsiteY2812" fmla="*/ 14050 h 3350260"/>
              <a:gd name="connsiteX2813" fmla="*/ 291593 w 4643306"/>
              <a:gd name="connsiteY2813" fmla="*/ 43556 h 3350260"/>
              <a:gd name="connsiteX2814" fmla="*/ 310237 w 4643306"/>
              <a:gd name="connsiteY2814" fmla="*/ 37936 h 3350260"/>
              <a:gd name="connsiteX2815" fmla="*/ 313966 w 4643306"/>
              <a:gd name="connsiteY2815" fmla="*/ 703 h 3350260"/>
              <a:gd name="connsiteX2816" fmla="*/ 325899 w 4643306"/>
              <a:gd name="connsiteY2816" fmla="*/ 0 h 335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Lst>
            <a:rect l="l" t="t" r="r" b="b"/>
            <a:pathLst>
              <a:path w="4643306" h="3350260">
                <a:moveTo>
                  <a:pt x="3128476" y="3332697"/>
                </a:moveTo>
                <a:cubicBezTo>
                  <a:pt x="3136679" y="3336210"/>
                  <a:pt x="3144137" y="3339723"/>
                  <a:pt x="3151594" y="3343235"/>
                </a:cubicBezTo>
                <a:cubicBezTo>
                  <a:pt x="3150849" y="3345343"/>
                  <a:pt x="3150103" y="3348153"/>
                  <a:pt x="3149357" y="3350260"/>
                </a:cubicBezTo>
                <a:cubicBezTo>
                  <a:pt x="3140408" y="3348153"/>
                  <a:pt x="3132204" y="3346045"/>
                  <a:pt x="3123255" y="3343938"/>
                </a:cubicBezTo>
                <a:cubicBezTo>
                  <a:pt x="3124747" y="3340425"/>
                  <a:pt x="3126984" y="3336210"/>
                  <a:pt x="3128476" y="3332697"/>
                </a:cubicBezTo>
                <a:close/>
                <a:moveTo>
                  <a:pt x="3027052" y="3298977"/>
                </a:moveTo>
                <a:cubicBezTo>
                  <a:pt x="3028543" y="3299680"/>
                  <a:pt x="3030035" y="3300382"/>
                  <a:pt x="3031526" y="3301085"/>
                </a:cubicBezTo>
                <a:cubicBezTo>
                  <a:pt x="3029289" y="3305300"/>
                  <a:pt x="3027052" y="3310217"/>
                  <a:pt x="3024069" y="3314432"/>
                </a:cubicBezTo>
                <a:cubicBezTo>
                  <a:pt x="3022577" y="3313730"/>
                  <a:pt x="3021086" y="3313027"/>
                  <a:pt x="3019594" y="3312325"/>
                </a:cubicBezTo>
                <a:cubicBezTo>
                  <a:pt x="3021832" y="3308110"/>
                  <a:pt x="3024069" y="3303192"/>
                  <a:pt x="3027052" y="3298977"/>
                </a:cubicBezTo>
                <a:close/>
                <a:moveTo>
                  <a:pt x="2927865" y="3274389"/>
                </a:moveTo>
                <a:cubicBezTo>
                  <a:pt x="2932340" y="3276497"/>
                  <a:pt x="2937560" y="3278604"/>
                  <a:pt x="2942035" y="3281414"/>
                </a:cubicBezTo>
                <a:cubicBezTo>
                  <a:pt x="2941289" y="3282819"/>
                  <a:pt x="2940543" y="3284224"/>
                  <a:pt x="2939798" y="3285629"/>
                </a:cubicBezTo>
                <a:cubicBezTo>
                  <a:pt x="2935323" y="3283522"/>
                  <a:pt x="2930103" y="3281414"/>
                  <a:pt x="2925628" y="3278604"/>
                </a:cubicBezTo>
                <a:cubicBezTo>
                  <a:pt x="2926374" y="3277199"/>
                  <a:pt x="2927120" y="3275794"/>
                  <a:pt x="2927865" y="3274389"/>
                </a:cubicBezTo>
                <a:close/>
                <a:moveTo>
                  <a:pt x="1632475" y="3269472"/>
                </a:moveTo>
                <a:cubicBezTo>
                  <a:pt x="1632475" y="3270174"/>
                  <a:pt x="1632475" y="3270877"/>
                  <a:pt x="1633221" y="3271579"/>
                </a:cubicBezTo>
                <a:cubicBezTo>
                  <a:pt x="1633221" y="3272282"/>
                  <a:pt x="1633967" y="3272984"/>
                  <a:pt x="1633967" y="3273687"/>
                </a:cubicBezTo>
                <a:cubicBezTo>
                  <a:pt x="1628746" y="3275794"/>
                  <a:pt x="1623526" y="3277902"/>
                  <a:pt x="1618306" y="3280009"/>
                </a:cubicBezTo>
                <a:cubicBezTo>
                  <a:pt x="1617560" y="3277902"/>
                  <a:pt x="1616814" y="3275794"/>
                  <a:pt x="1616068" y="3273687"/>
                </a:cubicBezTo>
                <a:cubicBezTo>
                  <a:pt x="1621289" y="3272282"/>
                  <a:pt x="1627255" y="3270877"/>
                  <a:pt x="1632475" y="3269472"/>
                </a:cubicBezTo>
                <a:close/>
                <a:moveTo>
                  <a:pt x="1648136" y="3265257"/>
                </a:moveTo>
                <a:cubicBezTo>
                  <a:pt x="1647390" y="3269472"/>
                  <a:pt x="1647390" y="3273687"/>
                  <a:pt x="1646645" y="3277902"/>
                </a:cubicBezTo>
                <a:cubicBezTo>
                  <a:pt x="1647390" y="3277902"/>
                  <a:pt x="1648136" y="3277902"/>
                  <a:pt x="1648882" y="3277199"/>
                </a:cubicBezTo>
                <a:cubicBezTo>
                  <a:pt x="1651119" y="3282117"/>
                  <a:pt x="1653356" y="3287034"/>
                  <a:pt x="1655594" y="3291952"/>
                </a:cubicBezTo>
                <a:cubicBezTo>
                  <a:pt x="1653356" y="3292654"/>
                  <a:pt x="1651119" y="3293357"/>
                  <a:pt x="1648882" y="3294059"/>
                </a:cubicBezTo>
                <a:cubicBezTo>
                  <a:pt x="1647390" y="3289142"/>
                  <a:pt x="1645899" y="3284224"/>
                  <a:pt x="1645153" y="3278604"/>
                </a:cubicBezTo>
                <a:cubicBezTo>
                  <a:pt x="1645899" y="3278604"/>
                  <a:pt x="1645899" y="3278604"/>
                  <a:pt x="1646645" y="3278604"/>
                </a:cubicBezTo>
                <a:cubicBezTo>
                  <a:pt x="1642170" y="3275794"/>
                  <a:pt x="1637695" y="3274389"/>
                  <a:pt x="1633221" y="3271579"/>
                </a:cubicBezTo>
                <a:cubicBezTo>
                  <a:pt x="1638441" y="3269472"/>
                  <a:pt x="1642916" y="3267364"/>
                  <a:pt x="1648136" y="3265257"/>
                </a:cubicBezTo>
                <a:close/>
                <a:moveTo>
                  <a:pt x="1540001" y="3250504"/>
                </a:moveTo>
                <a:cubicBezTo>
                  <a:pt x="1544475" y="3252612"/>
                  <a:pt x="1549695" y="3254719"/>
                  <a:pt x="1554170" y="3257529"/>
                </a:cubicBezTo>
                <a:cubicBezTo>
                  <a:pt x="1553424" y="3258934"/>
                  <a:pt x="1552678" y="3260339"/>
                  <a:pt x="1551933" y="3261744"/>
                </a:cubicBezTo>
                <a:cubicBezTo>
                  <a:pt x="1547458" y="3259637"/>
                  <a:pt x="1542238" y="3257529"/>
                  <a:pt x="1537763" y="3254719"/>
                </a:cubicBezTo>
                <a:cubicBezTo>
                  <a:pt x="1538509" y="3253314"/>
                  <a:pt x="1539255" y="3251909"/>
                  <a:pt x="1540001" y="3250504"/>
                </a:cubicBezTo>
                <a:close/>
                <a:moveTo>
                  <a:pt x="3047187" y="3247694"/>
                </a:moveTo>
                <a:cubicBezTo>
                  <a:pt x="3051662" y="3249802"/>
                  <a:pt x="3056882" y="3251909"/>
                  <a:pt x="3061357" y="3254719"/>
                </a:cubicBezTo>
                <a:cubicBezTo>
                  <a:pt x="3060611" y="3256124"/>
                  <a:pt x="3059865" y="3257529"/>
                  <a:pt x="3059120" y="3258934"/>
                </a:cubicBezTo>
                <a:cubicBezTo>
                  <a:pt x="3054645" y="3256827"/>
                  <a:pt x="3049425" y="3254719"/>
                  <a:pt x="3044950" y="3251909"/>
                </a:cubicBezTo>
                <a:cubicBezTo>
                  <a:pt x="3045696" y="3250504"/>
                  <a:pt x="3046442" y="3249099"/>
                  <a:pt x="3047187" y="3247694"/>
                </a:cubicBezTo>
                <a:close/>
                <a:moveTo>
                  <a:pt x="1519119" y="3235049"/>
                </a:moveTo>
                <a:cubicBezTo>
                  <a:pt x="1520611" y="3235751"/>
                  <a:pt x="1522102" y="3236454"/>
                  <a:pt x="1523594" y="3237156"/>
                </a:cubicBezTo>
                <a:cubicBezTo>
                  <a:pt x="1521357" y="3241371"/>
                  <a:pt x="1519119" y="3246289"/>
                  <a:pt x="1516136" y="3250504"/>
                </a:cubicBezTo>
                <a:cubicBezTo>
                  <a:pt x="1514645" y="3249802"/>
                  <a:pt x="1513153" y="3249099"/>
                  <a:pt x="1511662" y="3248396"/>
                </a:cubicBezTo>
                <a:cubicBezTo>
                  <a:pt x="1513899" y="3244181"/>
                  <a:pt x="1516136" y="3239264"/>
                  <a:pt x="1519119" y="3235049"/>
                </a:cubicBezTo>
                <a:close/>
                <a:moveTo>
                  <a:pt x="1953153" y="3229429"/>
                </a:moveTo>
                <a:cubicBezTo>
                  <a:pt x="1957628" y="3231536"/>
                  <a:pt x="1962848" y="3233644"/>
                  <a:pt x="1967323" y="3236454"/>
                </a:cubicBezTo>
                <a:cubicBezTo>
                  <a:pt x="1966577" y="3237859"/>
                  <a:pt x="1965831" y="3239264"/>
                  <a:pt x="1965085" y="3240669"/>
                </a:cubicBezTo>
                <a:cubicBezTo>
                  <a:pt x="1960611" y="3238561"/>
                  <a:pt x="1955390" y="3236454"/>
                  <a:pt x="1950916" y="3233644"/>
                </a:cubicBezTo>
                <a:cubicBezTo>
                  <a:pt x="1951662" y="3232239"/>
                  <a:pt x="1952407" y="3230834"/>
                  <a:pt x="1953153" y="3229429"/>
                </a:cubicBezTo>
                <a:close/>
                <a:moveTo>
                  <a:pt x="2651187" y="3175336"/>
                </a:moveTo>
                <a:cubicBezTo>
                  <a:pt x="2658645" y="3178848"/>
                  <a:pt x="2666848" y="3182361"/>
                  <a:pt x="2674306" y="3185873"/>
                </a:cubicBezTo>
                <a:cubicBezTo>
                  <a:pt x="2673560" y="3188683"/>
                  <a:pt x="2672814" y="3190791"/>
                  <a:pt x="2672069" y="3192898"/>
                </a:cubicBezTo>
                <a:cubicBezTo>
                  <a:pt x="2663120" y="3190791"/>
                  <a:pt x="2654916" y="3188683"/>
                  <a:pt x="2645967" y="3186576"/>
                </a:cubicBezTo>
                <a:cubicBezTo>
                  <a:pt x="2647459" y="3183063"/>
                  <a:pt x="2649696" y="3178848"/>
                  <a:pt x="2651187" y="3175336"/>
                </a:cubicBezTo>
                <a:close/>
                <a:moveTo>
                  <a:pt x="3979391" y="3170418"/>
                </a:moveTo>
                <a:cubicBezTo>
                  <a:pt x="3974171" y="3180253"/>
                  <a:pt x="3967459" y="3192898"/>
                  <a:pt x="3960001" y="3207651"/>
                </a:cubicBezTo>
                <a:cubicBezTo>
                  <a:pt x="3958510" y="3179551"/>
                  <a:pt x="3958510" y="3179551"/>
                  <a:pt x="3979391" y="3170418"/>
                </a:cubicBezTo>
                <a:close/>
                <a:moveTo>
                  <a:pt x="3566238" y="3161286"/>
                </a:moveTo>
                <a:cubicBezTo>
                  <a:pt x="3570713" y="3163393"/>
                  <a:pt x="3575933" y="3165501"/>
                  <a:pt x="3580408" y="3168311"/>
                </a:cubicBezTo>
                <a:cubicBezTo>
                  <a:pt x="3579662" y="3169716"/>
                  <a:pt x="3578916" y="3171121"/>
                  <a:pt x="3578171" y="3172526"/>
                </a:cubicBezTo>
                <a:cubicBezTo>
                  <a:pt x="3573696" y="3170418"/>
                  <a:pt x="3568476" y="3168311"/>
                  <a:pt x="3564001" y="3165501"/>
                </a:cubicBezTo>
                <a:cubicBezTo>
                  <a:pt x="3564747" y="3164096"/>
                  <a:pt x="3565493" y="3162691"/>
                  <a:pt x="3566238" y="3161286"/>
                </a:cubicBezTo>
                <a:close/>
                <a:moveTo>
                  <a:pt x="3667662" y="3154963"/>
                </a:moveTo>
                <a:cubicBezTo>
                  <a:pt x="3670645" y="3162691"/>
                  <a:pt x="3673628" y="3171823"/>
                  <a:pt x="3678849" y="3187278"/>
                </a:cubicBezTo>
                <a:cubicBezTo>
                  <a:pt x="3651255" y="3175336"/>
                  <a:pt x="3619933" y="3196411"/>
                  <a:pt x="3600544" y="3166203"/>
                </a:cubicBezTo>
                <a:cubicBezTo>
                  <a:pt x="3622916" y="3162691"/>
                  <a:pt x="3645289" y="3158475"/>
                  <a:pt x="3667662" y="3154963"/>
                </a:cubicBezTo>
                <a:close/>
                <a:moveTo>
                  <a:pt x="2753357" y="3153558"/>
                </a:moveTo>
                <a:cubicBezTo>
                  <a:pt x="2754848" y="3154260"/>
                  <a:pt x="2756340" y="3154963"/>
                  <a:pt x="2757831" y="3155665"/>
                </a:cubicBezTo>
                <a:cubicBezTo>
                  <a:pt x="2755594" y="3159880"/>
                  <a:pt x="2753357" y="3164798"/>
                  <a:pt x="2750374" y="3169013"/>
                </a:cubicBezTo>
                <a:cubicBezTo>
                  <a:pt x="2748882" y="3168311"/>
                  <a:pt x="2747391" y="3167608"/>
                  <a:pt x="2745899" y="3166906"/>
                </a:cubicBezTo>
                <a:cubicBezTo>
                  <a:pt x="2748137" y="3162691"/>
                  <a:pt x="2750374" y="3157773"/>
                  <a:pt x="2753357" y="3153558"/>
                </a:cubicBezTo>
                <a:close/>
                <a:moveTo>
                  <a:pt x="1399051" y="3151450"/>
                </a:moveTo>
                <a:cubicBezTo>
                  <a:pt x="1403526" y="3153558"/>
                  <a:pt x="1408746" y="3155665"/>
                  <a:pt x="1413221" y="3158475"/>
                </a:cubicBezTo>
                <a:cubicBezTo>
                  <a:pt x="1412475" y="3159880"/>
                  <a:pt x="1411729" y="3161286"/>
                  <a:pt x="1410984" y="3162691"/>
                </a:cubicBezTo>
                <a:cubicBezTo>
                  <a:pt x="1406509" y="3160583"/>
                  <a:pt x="1401289" y="3158475"/>
                  <a:pt x="1396814" y="3155665"/>
                </a:cubicBezTo>
                <a:cubicBezTo>
                  <a:pt x="1397560" y="3154260"/>
                  <a:pt x="1398306" y="3152855"/>
                  <a:pt x="1399051" y="3151450"/>
                </a:cubicBezTo>
                <a:close/>
                <a:moveTo>
                  <a:pt x="2244001" y="3149343"/>
                </a:moveTo>
                <a:cubicBezTo>
                  <a:pt x="2251458" y="3152855"/>
                  <a:pt x="2259662" y="3156368"/>
                  <a:pt x="2267119" y="3159880"/>
                </a:cubicBezTo>
                <a:cubicBezTo>
                  <a:pt x="2266374" y="3161988"/>
                  <a:pt x="2265628" y="3164798"/>
                  <a:pt x="2264882" y="3166906"/>
                </a:cubicBezTo>
                <a:cubicBezTo>
                  <a:pt x="2255933" y="3164798"/>
                  <a:pt x="2247730" y="3162691"/>
                  <a:pt x="2238780" y="3160583"/>
                </a:cubicBezTo>
                <a:cubicBezTo>
                  <a:pt x="2240272" y="3157070"/>
                  <a:pt x="2242509" y="3152855"/>
                  <a:pt x="2244001" y="3149343"/>
                </a:cubicBezTo>
                <a:close/>
                <a:moveTo>
                  <a:pt x="3889900" y="3147938"/>
                </a:moveTo>
                <a:cubicBezTo>
                  <a:pt x="3889154" y="3150748"/>
                  <a:pt x="3888408" y="3152855"/>
                  <a:pt x="3887662" y="3154963"/>
                </a:cubicBezTo>
                <a:lnTo>
                  <a:pt x="3889900" y="3148640"/>
                </a:lnTo>
                <a:lnTo>
                  <a:pt x="3915723" y="3154896"/>
                </a:lnTo>
                <a:lnTo>
                  <a:pt x="3910781" y="3166203"/>
                </a:lnTo>
                <a:lnTo>
                  <a:pt x="3916001" y="3154963"/>
                </a:lnTo>
                <a:lnTo>
                  <a:pt x="3915723" y="3154896"/>
                </a:lnTo>
                <a:lnTo>
                  <a:pt x="3916001" y="3154260"/>
                </a:lnTo>
                <a:cubicBezTo>
                  <a:pt x="3907798" y="3152153"/>
                  <a:pt x="3898849" y="3150045"/>
                  <a:pt x="3889900" y="3147938"/>
                </a:cubicBezTo>
                <a:close/>
                <a:moveTo>
                  <a:pt x="2616136" y="3141615"/>
                </a:moveTo>
                <a:cubicBezTo>
                  <a:pt x="2623594" y="3145128"/>
                  <a:pt x="2631798" y="3148640"/>
                  <a:pt x="2639255" y="3152153"/>
                </a:cubicBezTo>
                <a:cubicBezTo>
                  <a:pt x="2638509" y="3154260"/>
                  <a:pt x="2637764" y="3157070"/>
                  <a:pt x="2637018" y="3159178"/>
                </a:cubicBezTo>
                <a:cubicBezTo>
                  <a:pt x="2628069" y="3157070"/>
                  <a:pt x="2619865" y="3154963"/>
                  <a:pt x="2610916" y="3152855"/>
                </a:cubicBezTo>
                <a:cubicBezTo>
                  <a:pt x="2612408" y="3149343"/>
                  <a:pt x="2614645" y="3145128"/>
                  <a:pt x="2616136" y="3141615"/>
                </a:cubicBezTo>
                <a:close/>
                <a:moveTo>
                  <a:pt x="3972679" y="3133888"/>
                </a:moveTo>
                <a:cubicBezTo>
                  <a:pt x="3992815" y="3143723"/>
                  <a:pt x="4012950" y="3152855"/>
                  <a:pt x="4033086" y="3162691"/>
                </a:cubicBezTo>
                <a:cubicBezTo>
                  <a:pt x="4033832" y="3166203"/>
                  <a:pt x="4034578" y="3169013"/>
                  <a:pt x="4035323" y="3172526"/>
                </a:cubicBezTo>
                <a:cubicBezTo>
                  <a:pt x="4023391" y="3171823"/>
                  <a:pt x="4011459" y="3170418"/>
                  <a:pt x="3998781" y="3169013"/>
                </a:cubicBezTo>
                <a:cubicBezTo>
                  <a:pt x="3990578" y="3176038"/>
                  <a:pt x="3983120" y="3170418"/>
                  <a:pt x="3981628" y="3155665"/>
                </a:cubicBezTo>
                <a:cubicBezTo>
                  <a:pt x="3981628" y="3149343"/>
                  <a:pt x="3969696" y="3143723"/>
                  <a:pt x="3963730" y="3137400"/>
                </a:cubicBezTo>
                <a:cubicBezTo>
                  <a:pt x="3966713" y="3135995"/>
                  <a:pt x="3969696" y="3135293"/>
                  <a:pt x="3972679" y="3133888"/>
                </a:cubicBezTo>
                <a:close/>
                <a:moveTo>
                  <a:pt x="1715255" y="3128970"/>
                </a:moveTo>
                <a:cubicBezTo>
                  <a:pt x="1716746" y="3129673"/>
                  <a:pt x="1718238" y="3130375"/>
                  <a:pt x="1719729" y="3131078"/>
                </a:cubicBezTo>
                <a:cubicBezTo>
                  <a:pt x="1717492" y="3135293"/>
                  <a:pt x="1715255" y="3140210"/>
                  <a:pt x="1712272" y="3144425"/>
                </a:cubicBezTo>
                <a:cubicBezTo>
                  <a:pt x="1710780" y="3143723"/>
                  <a:pt x="1709289" y="3143020"/>
                  <a:pt x="1707797" y="3142318"/>
                </a:cubicBezTo>
                <a:cubicBezTo>
                  <a:pt x="1710034" y="3138103"/>
                  <a:pt x="1712272" y="3133185"/>
                  <a:pt x="1715255" y="3128970"/>
                </a:cubicBezTo>
                <a:close/>
                <a:moveTo>
                  <a:pt x="2202984" y="3125458"/>
                </a:moveTo>
                <a:cubicBezTo>
                  <a:pt x="2205221" y="3130375"/>
                  <a:pt x="2207458" y="3135293"/>
                  <a:pt x="2209696" y="3140210"/>
                </a:cubicBezTo>
                <a:cubicBezTo>
                  <a:pt x="2207458" y="3140913"/>
                  <a:pt x="2205221" y="3141615"/>
                  <a:pt x="2202984" y="3142318"/>
                </a:cubicBezTo>
                <a:cubicBezTo>
                  <a:pt x="2202238" y="3137400"/>
                  <a:pt x="2200747" y="3131780"/>
                  <a:pt x="2199255" y="3126863"/>
                </a:cubicBezTo>
                <a:cubicBezTo>
                  <a:pt x="2200747" y="3126160"/>
                  <a:pt x="2202238" y="3126160"/>
                  <a:pt x="2202984" y="3125458"/>
                </a:cubicBezTo>
                <a:close/>
                <a:moveTo>
                  <a:pt x="3698238" y="3121945"/>
                </a:moveTo>
                <a:lnTo>
                  <a:pt x="3732544" y="3138103"/>
                </a:lnTo>
                <a:lnTo>
                  <a:pt x="3729561" y="3145128"/>
                </a:lnTo>
                <a:lnTo>
                  <a:pt x="3730306" y="3145128"/>
                </a:lnTo>
                <a:cubicBezTo>
                  <a:pt x="3731052" y="3143020"/>
                  <a:pt x="3731798" y="3140210"/>
                  <a:pt x="3733289" y="3138103"/>
                </a:cubicBezTo>
                <a:close/>
                <a:moveTo>
                  <a:pt x="1310306" y="3118433"/>
                </a:moveTo>
                <a:cubicBezTo>
                  <a:pt x="1311051" y="3119838"/>
                  <a:pt x="1311051" y="3121243"/>
                  <a:pt x="1311797" y="3121945"/>
                </a:cubicBezTo>
                <a:cubicBezTo>
                  <a:pt x="1306577" y="3124053"/>
                  <a:pt x="1301356" y="3126160"/>
                  <a:pt x="1296136" y="3128268"/>
                </a:cubicBezTo>
                <a:cubicBezTo>
                  <a:pt x="1295390" y="3126160"/>
                  <a:pt x="1294645" y="3124053"/>
                  <a:pt x="1293899" y="3121945"/>
                </a:cubicBezTo>
                <a:cubicBezTo>
                  <a:pt x="1299119" y="3121243"/>
                  <a:pt x="1305085" y="3119838"/>
                  <a:pt x="1310306" y="3118433"/>
                </a:cubicBezTo>
                <a:close/>
                <a:moveTo>
                  <a:pt x="3397696" y="3115622"/>
                </a:moveTo>
                <a:cubicBezTo>
                  <a:pt x="3402171" y="3117730"/>
                  <a:pt x="3407391" y="3119838"/>
                  <a:pt x="3411866" y="3122648"/>
                </a:cubicBezTo>
                <a:cubicBezTo>
                  <a:pt x="3411120" y="3124053"/>
                  <a:pt x="3410374" y="3125458"/>
                  <a:pt x="3409628" y="3126863"/>
                </a:cubicBezTo>
                <a:cubicBezTo>
                  <a:pt x="3405154" y="3124755"/>
                  <a:pt x="3399933" y="3122648"/>
                  <a:pt x="3395459" y="3119838"/>
                </a:cubicBezTo>
                <a:cubicBezTo>
                  <a:pt x="3396205" y="3118433"/>
                  <a:pt x="3396950" y="3117028"/>
                  <a:pt x="3397696" y="3115622"/>
                </a:cubicBezTo>
                <a:close/>
                <a:moveTo>
                  <a:pt x="1311797" y="3110705"/>
                </a:moveTo>
                <a:cubicBezTo>
                  <a:pt x="1322984" y="3112812"/>
                  <a:pt x="1331187" y="3114920"/>
                  <a:pt x="1343865" y="3117028"/>
                </a:cubicBezTo>
                <a:cubicBezTo>
                  <a:pt x="1339390" y="3127565"/>
                  <a:pt x="1337153" y="3135293"/>
                  <a:pt x="1329695" y="3154260"/>
                </a:cubicBezTo>
                <a:cubicBezTo>
                  <a:pt x="1321492" y="3134590"/>
                  <a:pt x="1317017" y="3124053"/>
                  <a:pt x="1311797" y="3110705"/>
                </a:cubicBezTo>
                <a:close/>
                <a:moveTo>
                  <a:pt x="2577357" y="3110002"/>
                </a:moveTo>
                <a:cubicBezTo>
                  <a:pt x="2581831" y="3112110"/>
                  <a:pt x="2587052" y="3114217"/>
                  <a:pt x="2591526" y="3117028"/>
                </a:cubicBezTo>
                <a:cubicBezTo>
                  <a:pt x="2590781" y="3118433"/>
                  <a:pt x="2590035" y="3119838"/>
                  <a:pt x="2589289" y="3121243"/>
                </a:cubicBezTo>
                <a:cubicBezTo>
                  <a:pt x="2584814" y="3119135"/>
                  <a:pt x="2579594" y="3117028"/>
                  <a:pt x="2575120" y="3114217"/>
                </a:cubicBezTo>
                <a:cubicBezTo>
                  <a:pt x="2575865" y="3112812"/>
                  <a:pt x="2576611" y="3111407"/>
                  <a:pt x="2577357" y="3110002"/>
                </a:cubicBezTo>
                <a:close/>
                <a:moveTo>
                  <a:pt x="1512407" y="3103680"/>
                </a:moveTo>
                <a:cubicBezTo>
                  <a:pt x="1521357" y="3107895"/>
                  <a:pt x="1531051" y="3112110"/>
                  <a:pt x="1540001" y="3117028"/>
                </a:cubicBezTo>
                <a:cubicBezTo>
                  <a:pt x="1538509" y="3119135"/>
                  <a:pt x="1537763" y="3121243"/>
                  <a:pt x="1536272" y="3123350"/>
                </a:cubicBezTo>
                <a:cubicBezTo>
                  <a:pt x="1527323" y="3119135"/>
                  <a:pt x="1517628" y="3114920"/>
                  <a:pt x="1508679" y="3110002"/>
                </a:cubicBezTo>
                <a:cubicBezTo>
                  <a:pt x="1510170" y="3107895"/>
                  <a:pt x="1510916" y="3105787"/>
                  <a:pt x="1512407" y="3103680"/>
                </a:cubicBezTo>
                <a:close/>
                <a:moveTo>
                  <a:pt x="3870510" y="3100870"/>
                </a:moveTo>
                <a:cubicBezTo>
                  <a:pt x="3873493" y="3108597"/>
                  <a:pt x="3874984" y="3113515"/>
                  <a:pt x="3877222" y="3119838"/>
                </a:cubicBezTo>
                <a:cubicBezTo>
                  <a:pt x="3897357" y="3122648"/>
                  <a:pt x="3918239" y="3126160"/>
                  <a:pt x="3942103" y="3129673"/>
                </a:cubicBezTo>
                <a:cubicBezTo>
                  <a:pt x="3937628" y="3156368"/>
                  <a:pt x="3933154" y="3180253"/>
                  <a:pt x="3927933" y="3209759"/>
                </a:cubicBezTo>
                <a:cubicBezTo>
                  <a:pt x="3915256" y="3203436"/>
                  <a:pt x="3907052" y="3198518"/>
                  <a:pt x="3898103" y="3195708"/>
                </a:cubicBezTo>
                <a:cubicBezTo>
                  <a:pt x="3886171" y="3192898"/>
                  <a:pt x="3874239" y="3192898"/>
                  <a:pt x="3862306" y="3190791"/>
                </a:cubicBezTo>
                <a:cubicBezTo>
                  <a:pt x="3852611" y="3188683"/>
                  <a:pt x="3841425" y="3187278"/>
                  <a:pt x="3834713" y="3181658"/>
                </a:cubicBezTo>
                <a:cubicBezTo>
                  <a:pt x="3827255" y="3176038"/>
                  <a:pt x="3824272" y="3166203"/>
                  <a:pt x="3818306" y="3157070"/>
                </a:cubicBezTo>
                <a:cubicBezTo>
                  <a:pt x="3825764" y="3131078"/>
                  <a:pt x="3831730" y="3105787"/>
                  <a:pt x="3870510" y="3100870"/>
                </a:cubicBezTo>
                <a:close/>
                <a:moveTo>
                  <a:pt x="3695255" y="3100870"/>
                </a:moveTo>
                <a:cubicBezTo>
                  <a:pt x="3714272" y="3112988"/>
                  <a:pt x="3741260" y="3117994"/>
                  <a:pt x="3761430" y="3134557"/>
                </a:cubicBezTo>
                <a:lnTo>
                  <a:pt x="3778162" y="3154912"/>
                </a:lnTo>
                <a:lnTo>
                  <a:pt x="3778035" y="3154963"/>
                </a:lnTo>
                <a:cubicBezTo>
                  <a:pt x="3778035" y="3154963"/>
                  <a:pt x="3778781" y="3155665"/>
                  <a:pt x="3778781" y="3155665"/>
                </a:cubicBezTo>
                <a:lnTo>
                  <a:pt x="3778162" y="3154912"/>
                </a:lnTo>
                <a:lnTo>
                  <a:pt x="3793696" y="3148640"/>
                </a:lnTo>
                <a:cubicBezTo>
                  <a:pt x="3794442" y="3150748"/>
                  <a:pt x="3795188" y="3152855"/>
                  <a:pt x="3795933" y="3154963"/>
                </a:cubicBezTo>
                <a:cubicBezTo>
                  <a:pt x="3790713" y="3156368"/>
                  <a:pt x="3784747" y="3157070"/>
                  <a:pt x="3779527" y="3158475"/>
                </a:cubicBezTo>
                <a:cubicBezTo>
                  <a:pt x="3779527" y="3157773"/>
                  <a:pt x="3778781" y="3157070"/>
                  <a:pt x="3778781" y="3157070"/>
                </a:cubicBezTo>
                <a:cubicBezTo>
                  <a:pt x="3750442" y="3174633"/>
                  <a:pt x="3724340" y="3164096"/>
                  <a:pt x="3697493" y="3152153"/>
                </a:cubicBezTo>
                <a:cubicBezTo>
                  <a:pt x="3686306" y="3147235"/>
                  <a:pt x="3673628" y="3129673"/>
                  <a:pt x="3659459" y="3150045"/>
                </a:cubicBezTo>
                <a:cubicBezTo>
                  <a:pt x="3646781" y="3144425"/>
                  <a:pt x="3633357" y="3138103"/>
                  <a:pt x="3618442" y="3131078"/>
                </a:cubicBezTo>
                <a:cubicBezTo>
                  <a:pt x="3645289" y="3120540"/>
                  <a:pt x="3666916" y="3112110"/>
                  <a:pt x="3695255" y="3100870"/>
                </a:cubicBezTo>
                <a:close/>
                <a:moveTo>
                  <a:pt x="3074781" y="3095952"/>
                </a:moveTo>
                <a:cubicBezTo>
                  <a:pt x="3079255" y="3098060"/>
                  <a:pt x="3084476" y="3100167"/>
                  <a:pt x="3088950" y="3102977"/>
                </a:cubicBezTo>
                <a:cubicBezTo>
                  <a:pt x="3088204" y="3104382"/>
                  <a:pt x="3087459" y="3105787"/>
                  <a:pt x="3086713" y="3107192"/>
                </a:cubicBezTo>
                <a:cubicBezTo>
                  <a:pt x="3082238" y="3105085"/>
                  <a:pt x="3077018" y="3102977"/>
                  <a:pt x="3072543" y="3100167"/>
                </a:cubicBezTo>
                <a:cubicBezTo>
                  <a:pt x="3073289" y="3098762"/>
                  <a:pt x="3074035" y="3097357"/>
                  <a:pt x="3074781" y="3095952"/>
                </a:cubicBezTo>
                <a:close/>
                <a:moveTo>
                  <a:pt x="3643798" y="3093142"/>
                </a:moveTo>
                <a:cubicBezTo>
                  <a:pt x="3645289" y="3093845"/>
                  <a:pt x="3646781" y="3094547"/>
                  <a:pt x="3648272" y="3095250"/>
                </a:cubicBezTo>
                <a:cubicBezTo>
                  <a:pt x="3646035" y="3099465"/>
                  <a:pt x="3643798" y="3104382"/>
                  <a:pt x="3640815" y="3108597"/>
                </a:cubicBezTo>
                <a:cubicBezTo>
                  <a:pt x="3639323" y="3107895"/>
                  <a:pt x="3637832" y="3107192"/>
                  <a:pt x="3636340" y="3106490"/>
                </a:cubicBezTo>
                <a:cubicBezTo>
                  <a:pt x="3638577" y="3102275"/>
                  <a:pt x="3640815" y="3097357"/>
                  <a:pt x="3643798" y="3093142"/>
                </a:cubicBezTo>
                <a:close/>
                <a:moveTo>
                  <a:pt x="3328340" y="3093142"/>
                </a:moveTo>
                <a:cubicBezTo>
                  <a:pt x="3329832" y="3093845"/>
                  <a:pt x="3331323" y="3094547"/>
                  <a:pt x="3332815" y="3095250"/>
                </a:cubicBezTo>
                <a:cubicBezTo>
                  <a:pt x="3330577" y="3099465"/>
                  <a:pt x="3328340" y="3104382"/>
                  <a:pt x="3325357" y="3108597"/>
                </a:cubicBezTo>
                <a:cubicBezTo>
                  <a:pt x="3323866" y="3107895"/>
                  <a:pt x="3322374" y="3107192"/>
                  <a:pt x="3320882" y="3106490"/>
                </a:cubicBezTo>
                <a:cubicBezTo>
                  <a:pt x="3323120" y="3102275"/>
                  <a:pt x="3325357" y="3097357"/>
                  <a:pt x="3328340" y="3093142"/>
                </a:cubicBezTo>
                <a:close/>
                <a:moveTo>
                  <a:pt x="2156747" y="3090332"/>
                </a:moveTo>
                <a:cubicBezTo>
                  <a:pt x="2172408" y="3100870"/>
                  <a:pt x="2201492" y="3097357"/>
                  <a:pt x="2205221" y="3126160"/>
                </a:cubicBezTo>
                <a:cubicBezTo>
                  <a:pt x="2184340" y="3116325"/>
                  <a:pt x="2166441" y="3107895"/>
                  <a:pt x="2147797" y="3098762"/>
                </a:cubicBezTo>
                <a:cubicBezTo>
                  <a:pt x="2152272" y="3095250"/>
                  <a:pt x="2156001" y="3090332"/>
                  <a:pt x="2156747" y="3090332"/>
                </a:cubicBezTo>
                <a:close/>
                <a:moveTo>
                  <a:pt x="2395391" y="3089630"/>
                </a:moveTo>
                <a:cubicBezTo>
                  <a:pt x="2404340" y="3093845"/>
                  <a:pt x="2414035" y="3098060"/>
                  <a:pt x="2422984" y="3102977"/>
                </a:cubicBezTo>
                <a:cubicBezTo>
                  <a:pt x="2421492" y="3105085"/>
                  <a:pt x="2420747" y="3107192"/>
                  <a:pt x="2419255" y="3109300"/>
                </a:cubicBezTo>
                <a:cubicBezTo>
                  <a:pt x="2410306" y="3105085"/>
                  <a:pt x="2400611" y="3100870"/>
                  <a:pt x="2391662" y="3095952"/>
                </a:cubicBezTo>
                <a:cubicBezTo>
                  <a:pt x="2393153" y="3093845"/>
                  <a:pt x="2393899" y="3091737"/>
                  <a:pt x="2395391" y="3089630"/>
                </a:cubicBezTo>
                <a:close/>
                <a:moveTo>
                  <a:pt x="3804883" y="3086117"/>
                </a:moveTo>
                <a:cubicBezTo>
                  <a:pt x="3806374" y="3086820"/>
                  <a:pt x="3807866" y="3087522"/>
                  <a:pt x="3809357" y="3088225"/>
                </a:cubicBezTo>
                <a:cubicBezTo>
                  <a:pt x="3807120" y="3092440"/>
                  <a:pt x="3804883" y="3097357"/>
                  <a:pt x="3801900" y="3101572"/>
                </a:cubicBezTo>
                <a:cubicBezTo>
                  <a:pt x="3800408" y="3100870"/>
                  <a:pt x="3798916" y="3100167"/>
                  <a:pt x="3797425" y="3099465"/>
                </a:cubicBezTo>
                <a:cubicBezTo>
                  <a:pt x="3799662" y="3095250"/>
                  <a:pt x="3801900" y="3090332"/>
                  <a:pt x="3804883" y="3086117"/>
                </a:cubicBezTo>
                <a:close/>
                <a:moveTo>
                  <a:pt x="1231255" y="3083307"/>
                </a:moveTo>
                <a:cubicBezTo>
                  <a:pt x="1232746" y="3084010"/>
                  <a:pt x="1234238" y="3084712"/>
                  <a:pt x="1235729" y="3085415"/>
                </a:cubicBezTo>
                <a:cubicBezTo>
                  <a:pt x="1233492" y="3089630"/>
                  <a:pt x="1231255" y="3094547"/>
                  <a:pt x="1228272" y="3098762"/>
                </a:cubicBezTo>
                <a:cubicBezTo>
                  <a:pt x="1226780" y="3098060"/>
                  <a:pt x="1225289" y="3097357"/>
                  <a:pt x="1223797" y="3096655"/>
                </a:cubicBezTo>
                <a:cubicBezTo>
                  <a:pt x="1226034" y="3092440"/>
                  <a:pt x="1228272" y="3087522"/>
                  <a:pt x="1231255" y="3083307"/>
                </a:cubicBezTo>
                <a:close/>
                <a:moveTo>
                  <a:pt x="3921967" y="3081902"/>
                </a:moveTo>
                <a:cubicBezTo>
                  <a:pt x="3933900" y="3081902"/>
                  <a:pt x="3945832" y="3081902"/>
                  <a:pt x="3956272" y="3081902"/>
                </a:cubicBezTo>
                <a:cubicBezTo>
                  <a:pt x="3956272" y="3104382"/>
                  <a:pt x="3942103" y="3100870"/>
                  <a:pt x="3921967" y="3081902"/>
                </a:cubicBezTo>
                <a:close/>
                <a:moveTo>
                  <a:pt x="2970374" y="3074175"/>
                </a:moveTo>
                <a:cubicBezTo>
                  <a:pt x="2971865" y="3074877"/>
                  <a:pt x="2973357" y="3075580"/>
                  <a:pt x="2974848" y="3076282"/>
                </a:cubicBezTo>
                <a:cubicBezTo>
                  <a:pt x="2972611" y="3080497"/>
                  <a:pt x="2970374" y="3085415"/>
                  <a:pt x="2967391" y="3089630"/>
                </a:cubicBezTo>
                <a:cubicBezTo>
                  <a:pt x="2965899" y="3088927"/>
                  <a:pt x="2964408" y="3088225"/>
                  <a:pt x="2962916" y="3087522"/>
                </a:cubicBezTo>
                <a:cubicBezTo>
                  <a:pt x="2965154" y="3083307"/>
                  <a:pt x="2967391" y="3078390"/>
                  <a:pt x="2970374" y="3074175"/>
                </a:cubicBezTo>
                <a:close/>
                <a:moveTo>
                  <a:pt x="3980883" y="3073472"/>
                </a:moveTo>
                <a:cubicBezTo>
                  <a:pt x="3989832" y="3077687"/>
                  <a:pt x="3999527" y="3081902"/>
                  <a:pt x="4008476" y="3086820"/>
                </a:cubicBezTo>
                <a:cubicBezTo>
                  <a:pt x="4006984" y="3088927"/>
                  <a:pt x="4006239" y="3091035"/>
                  <a:pt x="4004747" y="3093142"/>
                </a:cubicBezTo>
                <a:cubicBezTo>
                  <a:pt x="3995798" y="3088927"/>
                  <a:pt x="3986103" y="3084712"/>
                  <a:pt x="3977154" y="3079795"/>
                </a:cubicBezTo>
                <a:cubicBezTo>
                  <a:pt x="3978645" y="3077687"/>
                  <a:pt x="3979391" y="3075580"/>
                  <a:pt x="3980883" y="3073472"/>
                </a:cubicBezTo>
                <a:close/>
                <a:moveTo>
                  <a:pt x="2093357" y="3064339"/>
                </a:moveTo>
                <a:cubicBezTo>
                  <a:pt x="2097831" y="3066447"/>
                  <a:pt x="2103052" y="3068554"/>
                  <a:pt x="2107526" y="3071365"/>
                </a:cubicBezTo>
                <a:cubicBezTo>
                  <a:pt x="2106780" y="3072770"/>
                  <a:pt x="2106035" y="3074175"/>
                  <a:pt x="2105289" y="3075580"/>
                </a:cubicBezTo>
                <a:cubicBezTo>
                  <a:pt x="2100814" y="3073472"/>
                  <a:pt x="2095594" y="3071365"/>
                  <a:pt x="2091119" y="3068554"/>
                </a:cubicBezTo>
                <a:cubicBezTo>
                  <a:pt x="2091865" y="3067149"/>
                  <a:pt x="2092611" y="3065744"/>
                  <a:pt x="2093357" y="3064339"/>
                </a:cubicBezTo>
                <a:close/>
                <a:moveTo>
                  <a:pt x="2293221" y="3056612"/>
                </a:moveTo>
                <a:cubicBezTo>
                  <a:pt x="2300679" y="3060124"/>
                  <a:pt x="2308882" y="3063637"/>
                  <a:pt x="2316340" y="3067149"/>
                </a:cubicBezTo>
                <a:cubicBezTo>
                  <a:pt x="2315594" y="3069257"/>
                  <a:pt x="2314848" y="3072067"/>
                  <a:pt x="2314102" y="3074175"/>
                </a:cubicBezTo>
                <a:cubicBezTo>
                  <a:pt x="2305153" y="3072067"/>
                  <a:pt x="2296950" y="3069959"/>
                  <a:pt x="2288001" y="3067852"/>
                </a:cubicBezTo>
                <a:cubicBezTo>
                  <a:pt x="2289492" y="3064339"/>
                  <a:pt x="2291730" y="3060124"/>
                  <a:pt x="2293221" y="3056612"/>
                </a:cubicBezTo>
                <a:close/>
                <a:moveTo>
                  <a:pt x="4428341" y="3054504"/>
                </a:moveTo>
                <a:cubicBezTo>
                  <a:pt x="4432815" y="3056612"/>
                  <a:pt x="4438035" y="3058719"/>
                  <a:pt x="4442510" y="3061529"/>
                </a:cubicBezTo>
                <a:cubicBezTo>
                  <a:pt x="4441764" y="3062934"/>
                  <a:pt x="4441018" y="3064339"/>
                  <a:pt x="4440273" y="3065744"/>
                </a:cubicBezTo>
                <a:cubicBezTo>
                  <a:pt x="4435798" y="3063637"/>
                  <a:pt x="4430578" y="3061529"/>
                  <a:pt x="4426103" y="3058719"/>
                </a:cubicBezTo>
                <a:cubicBezTo>
                  <a:pt x="4426849" y="3057314"/>
                  <a:pt x="4427595" y="3055909"/>
                  <a:pt x="4428341" y="3054504"/>
                </a:cubicBezTo>
                <a:close/>
                <a:moveTo>
                  <a:pt x="3208272" y="3053099"/>
                </a:moveTo>
                <a:cubicBezTo>
                  <a:pt x="3217221" y="3062934"/>
                  <a:pt x="3226916" y="3073472"/>
                  <a:pt x="3238849" y="3085415"/>
                </a:cubicBezTo>
                <a:cubicBezTo>
                  <a:pt x="3240340" y="3081902"/>
                  <a:pt x="3242577" y="3077687"/>
                  <a:pt x="3244069" y="3074175"/>
                </a:cubicBezTo>
                <a:cubicBezTo>
                  <a:pt x="3258238" y="3079795"/>
                  <a:pt x="3271662" y="3085415"/>
                  <a:pt x="3285832" y="3091737"/>
                </a:cubicBezTo>
                <a:cubicBezTo>
                  <a:pt x="3284340" y="3094547"/>
                  <a:pt x="3283594" y="3098060"/>
                  <a:pt x="3282103" y="3100870"/>
                </a:cubicBezTo>
                <a:cubicBezTo>
                  <a:pt x="3267933" y="3095952"/>
                  <a:pt x="3253764" y="3091737"/>
                  <a:pt x="3239594" y="3086820"/>
                </a:cubicBezTo>
                <a:cubicBezTo>
                  <a:pt x="3241086" y="3088927"/>
                  <a:pt x="3242577" y="3090332"/>
                  <a:pt x="3244069" y="3091737"/>
                </a:cubicBezTo>
                <a:cubicBezTo>
                  <a:pt x="3204543" y="3097357"/>
                  <a:pt x="3206781" y="3074877"/>
                  <a:pt x="3208272" y="3053099"/>
                </a:cubicBezTo>
                <a:close/>
                <a:moveTo>
                  <a:pt x="1191729" y="3051694"/>
                </a:moveTo>
                <a:cubicBezTo>
                  <a:pt x="1199187" y="3055207"/>
                  <a:pt x="1207390" y="3058719"/>
                  <a:pt x="1214848" y="3062232"/>
                </a:cubicBezTo>
                <a:cubicBezTo>
                  <a:pt x="1214102" y="3065042"/>
                  <a:pt x="1213356" y="3067149"/>
                  <a:pt x="1212611" y="3069257"/>
                </a:cubicBezTo>
                <a:cubicBezTo>
                  <a:pt x="1204407" y="3067149"/>
                  <a:pt x="1195458" y="3065744"/>
                  <a:pt x="1187255" y="3063637"/>
                </a:cubicBezTo>
                <a:cubicBezTo>
                  <a:pt x="1188746" y="3059422"/>
                  <a:pt x="1190238" y="3055909"/>
                  <a:pt x="1191729" y="3051694"/>
                </a:cubicBezTo>
                <a:close/>
                <a:moveTo>
                  <a:pt x="1133560" y="3045372"/>
                </a:moveTo>
                <a:cubicBezTo>
                  <a:pt x="1149221" y="3045372"/>
                  <a:pt x="1161153" y="3045372"/>
                  <a:pt x="1171594" y="3045372"/>
                </a:cubicBezTo>
                <a:cubicBezTo>
                  <a:pt x="1169356" y="3061529"/>
                  <a:pt x="1166373" y="3078390"/>
                  <a:pt x="1133560" y="3045372"/>
                </a:cubicBezTo>
                <a:close/>
                <a:moveTo>
                  <a:pt x="3698984" y="3041859"/>
                </a:moveTo>
                <a:cubicBezTo>
                  <a:pt x="3698238" y="3043264"/>
                  <a:pt x="3697493" y="3044669"/>
                  <a:pt x="3696747" y="3046074"/>
                </a:cubicBezTo>
                <a:lnTo>
                  <a:pt x="3697493" y="3046074"/>
                </a:lnTo>
                <a:lnTo>
                  <a:pt x="3698984" y="3042562"/>
                </a:lnTo>
                <a:lnTo>
                  <a:pt x="3713154" y="3048884"/>
                </a:lnTo>
                <a:lnTo>
                  <a:pt x="3713154" y="3048182"/>
                </a:lnTo>
                <a:cubicBezTo>
                  <a:pt x="3708679" y="3046074"/>
                  <a:pt x="3704205" y="3043967"/>
                  <a:pt x="3698984" y="3041859"/>
                </a:cubicBezTo>
                <a:close/>
                <a:moveTo>
                  <a:pt x="2935323" y="3041157"/>
                </a:moveTo>
                <a:cubicBezTo>
                  <a:pt x="2936815" y="3041859"/>
                  <a:pt x="2938306" y="3042562"/>
                  <a:pt x="2939798" y="3043264"/>
                </a:cubicBezTo>
                <a:cubicBezTo>
                  <a:pt x="2937560" y="3047479"/>
                  <a:pt x="2935323" y="3052397"/>
                  <a:pt x="2932340" y="3056612"/>
                </a:cubicBezTo>
                <a:cubicBezTo>
                  <a:pt x="2930848" y="3055909"/>
                  <a:pt x="2929357" y="3055207"/>
                  <a:pt x="2927865" y="3054504"/>
                </a:cubicBezTo>
                <a:cubicBezTo>
                  <a:pt x="2930103" y="3050289"/>
                  <a:pt x="2932340" y="3045372"/>
                  <a:pt x="2935323" y="3041157"/>
                </a:cubicBezTo>
                <a:close/>
                <a:moveTo>
                  <a:pt x="2036679" y="3039752"/>
                </a:moveTo>
                <a:cubicBezTo>
                  <a:pt x="2044136" y="3040454"/>
                  <a:pt x="2052340" y="3041157"/>
                  <a:pt x="2059797" y="3043264"/>
                </a:cubicBezTo>
                <a:cubicBezTo>
                  <a:pt x="2061289" y="3043967"/>
                  <a:pt x="2062035" y="3050289"/>
                  <a:pt x="2066509" y="3065042"/>
                </a:cubicBezTo>
                <a:cubicBezTo>
                  <a:pt x="2050848" y="3052397"/>
                  <a:pt x="2044136" y="3046074"/>
                  <a:pt x="2036679" y="3039752"/>
                </a:cubicBezTo>
                <a:close/>
                <a:moveTo>
                  <a:pt x="1514645" y="3037644"/>
                </a:moveTo>
                <a:cubicBezTo>
                  <a:pt x="1522102" y="3041157"/>
                  <a:pt x="1530306" y="3044669"/>
                  <a:pt x="1537763" y="3048182"/>
                </a:cubicBezTo>
                <a:cubicBezTo>
                  <a:pt x="1537017" y="3050992"/>
                  <a:pt x="1536272" y="3053099"/>
                  <a:pt x="1535526" y="3055207"/>
                </a:cubicBezTo>
                <a:cubicBezTo>
                  <a:pt x="1526577" y="3053099"/>
                  <a:pt x="1518374" y="3050992"/>
                  <a:pt x="1509424" y="3048884"/>
                </a:cubicBezTo>
                <a:cubicBezTo>
                  <a:pt x="1510916" y="3045372"/>
                  <a:pt x="1513153" y="3041157"/>
                  <a:pt x="1514645" y="3037644"/>
                </a:cubicBezTo>
                <a:close/>
                <a:moveTo>
                  <a:pt x="3615459" y="3034834"/>
                </a:moveTo>
                <a:cubicBezTo>
                  <a:pt x="3614713" y="3037644"/>
                  <a:pt x="3613222" y="3041157"/>
                  <a:pt x="3612476" y="3043967"/>
                </a:cubicBezTo>
                <a:lnTo>
                  <a:pt x="3615459" y="3035537"/>
                </a:lnTo>
                <a:lnTo>
                  <a:pt x="3643798" y="3042562"/>
                </a:lnTo>
                <a:lnTo>
                  <a:pt x="3644544" y="3042562"/>
                </a:lnTo>
                <a:lnTo>
                  <a:pt x="3645289" y="3043264"/>
                </a:lnTo>
                <a:lnTo>
                  <a:pt x="3645289" y="3043967"/>
                </a:lnTo>
                <a:lnTo>
                  <a:pt x="3644544" y="3045372"/>
                </a:lnTo>
                <a:lnTo>
                  <a:pt x="3645289" y="3046777"/>
                </a:lnTo>
                <a:cubicBezTo>
                  <a:pt x="3645289" y="3046777"/>
                  <a:pt x="3646035" y="3046777"/>
                  <a:pt x="3646035" y="3046777"/>
                </a:cubicBezTo>
                <a:cubicBezTo>
                  <a:pt x="3645289" y="3047479"/>
                  <a:pt x="3644544" y="3048884"/>
                  <a:pt x="3643052" y="3050289"/>
                </a:cubicBezTo>
                <a:lnTo>
                  <a:pt x="3642306" y="3051694"/>
                </a:lnTo>
                <a:lnTo>
                  <a:pt x="3643798" y="3049587"/>
                </a:lnTo>
                <a:cubicBezTo>
                  <a:pt x="3644544" y="3048182"/>
                  <a:pt x="3646035" y="3046777"/>
                  <a:pt x="3646781" y="3046074"/>
                </a:cubicBezTo>
                <a:cubicBezTo>
                  <a:pt x="3652747" y="3039049"/>
                  <a:pt x="3656476" y="3037644"/>
                  <a:pt x="3660205" y="3036239"/>
                </a:cubicBezTo>
                <a:lnTo>
                  <a:pt x="3662442" y="3042562"/>
                </a:lnTo>
                <a:lnTo>
                  <a:pt x="3662442" y="3041859"/>
                </a:lnTo>
                <a:cubicBezTo>
                  <a:pt x="3661696" y="3040454"/>
                  <a:pt x="3660950" y="3038347"/>
                  <a:pt x="3660205" y="3036239"/>
                </a:cubicBezTo>
                <a:cubicBezTo>
                  <a:pt x="3656476" y="3037644"/>
                  <a:pt x="3653493" y="3039049"/>
                  <a:pt x="3649018" y="3043967"/>
                </a:cubicBezTo>
                <a:lnTo>
                  <a:pt x="3646781" y="3046074"/>
                </a:lnTo>
                <a:cubicBezTo>
                  <a:pt x="3646781" y="3046074"/>
                  <a:pt x="3646035" y="3046074"/>
                  <a:pt x="3646035" y="3046074"/>
                </a:cubicBezTo>
                <a:lnTo>
                  <a:pt x="3645289" y="3043967"/>
                </a:lnTo>
                <a:lnTo>
                  <a:pt x="3646035" y="3042562"/>
                </a:lnTo>
                <a:lnTo>
                  <a:pt x="3645289" y="3042562"/>
                </a:lnTo>
                <a:lnTo>
                  <a:pt x="3644544" y="3042562"/>
                </a:lnTo>
                <a:cubicBezTo>
                  <a:pt x="3634849" y="3039752"/>
                  <a:pt x="3625154" y="3037644"/>
                  <a:pt x="3615459" y="3034834"/>
                </a:cubicBezTo>
                <a:close/>
                <a:moveTo>
                  <a:pt x="4113628" y="3032727"/>
                </a:moveTo>
                <a:cubicBezTo>
                  <a:pt x="4115120" y="3033429"/>
                  <a:pt x="4116611" y="3034132"/>
                  <a:pt x="4118103" y="3034834"/>
                </a:cubicBezTo>
                <a:cubicBezTo>
                  <a:pt x="4115866" y="3039049"/>
                  <a:pt x="4113628" y="3043967"/>
                  <a:pt x="4110645" y="3048182"/>
                </a:cubicBezTo>
                <a:cubicBezTo>
                  <a:pt x="4109154" y="3047479"/>
                  <a:pt x="4107662" y="3046777"/>
                  <a:pt x="4106171" y="3046074"/>
                </a:cubicBezTo>
                <a:cubicBezTo>
                  <a:pt x="4108408" y="3041859"/>
                  <a:pt x="4110645" y="3036942"/>
                  <a:pt x="4113628" y="3032727"/>
                </a:cubicBezTo>
                <a:close/>
                <a:moveTo>
                  <a:pt x="4182239" y="3032024"/>
                </a:moveTo>
                <a:cubicBezTo>
                  <a:pt x="4184476" y="3033429"/>
                  <a:pt x="4186713" y="3034132"/>
                  <a:pt x="4188951" y="3035537"/>
                </a:cubicBezTo>
                <a:cubicBezTo>
                  <a:pt x="4184476" y="3043967"/>
                  <a:pt x="4180001" y="3053099"/>
                  <a:pt x="4174781" y="3061529"/>
                </a:cubicBezTo>
                <a:cubicBezTo>
                  <a:pt x="4172544" y="3060124"/>
                  <a:pt x="4170306" y="3059422"/>
                  <a:pt x="4168069" y="3058017"/>
                </a:cubicBezTo>
                <a:cubicBezTo>
                  <a:pt x="4172544" y="3049587"/>
                  <a:pt x="4177764" y="3040454"/>
                  <a:pt x="4182239" y="3032024"/>
                </a:cubicBezTo>
                <a:close/>
                <a:moveTo>
                  <a:pt x="3120272" y="3032024"/>
                </a:moveTo>
                <a:cubicBezTo>
                  <a:pt x="3119526" y="3036239"/>
                  <a:pt x="3119526" y="3041157"/>
                  <a:pt x="3118781" y="3045372"/>
                </a:cubicBezTo>
                <a:cubicBezTo>
                  <a:pt x="3114306" y="3043264"/>
                  <a:pt x="3109832" y="3041157"/>
                  <a:pt x="3105357" y="3038347"/>
                </a:cubicBezTo>
                <a:cubicBezTo>
                  <a:pt x="3110577" y="3036239"/>
                  <a:pt x="3115052" y="3034132"/>
                  <a:pt x="3120272" y="3032024"/>
                </a:cubicBezTo>
                <a:close/>
                <a:moveTo>
                  <a:pt x="3357425" y="3029214"/>
                </a:moveTo>
                <a:cubicBezTo>
                  <a:pt x="3367120" y="3031322"/>
                  <a:pt x="3377560" y="3034132"/>
                  <a:pt x="3387255" y="3036942"/>
                </a:cubicBezTo>
                <a:cubicBezTo>
                  <a:pt x="3385764" y="3040454"/>
                  <a:pt x="3383527" y="3044669"/>
                  <a:pt x="3382035" y="3048182"/>
                </a:cubicBezTo>
                <a:cubicBezTo>
                  <a:pt x="3372340" y="3045372"/>
                  <a:pt x="3363391" y="3041859"/>
                  <a:pt x="3353696" y="3038347"/>
                </a:cubicBezTo>
                <a:cubicBezTo>
                  <a:pt x="3355188" y="3034834"/>
                  <a:pt x="3355933" y="3032024"/>
                  <a:pt x="3357425" y="3029214"/>
                </a:cubicBezTo>
                <a:close/>
                <a:moveTo>
                  <a:pt x="4443256" y="3027107"/>
                </a:moveTo>
                <a:lnTo>
                  <a:pt x="4487121" y="3041114"/>
                </a:lnTo>
                <a:lnTo>
                  <a:pt x="4487140" y="3041403"/>
                </a:lnTo>
                <a:lnTo>
                  <a:pt x="4481290" y="3053802"/>
                </a:lnTo>
                <a:cubicBezTo>
                  <a:pt x="4467866" y="3048182"/>
                  <a:pt x="4453696" y="3041859"/>
                  <a:pt x="4439527" y="3036239"/>
                </a:cubicBezTo>
                <a:cubicBezTo>
                  <a:pt x="4441018" y="3033429"/>
                  <a:pt x="4441764" y="3029917"/>
                  <a:pt x="4443256" y="3027107"/>
                </a:cubicBezTo>
                <a:close/>
                <a:moveTo>
                  <a:pt x="3432747" y="3027107"/>
                </a:moveTo>
                <a:cubicBezTo>
                  <a:pt x="3430510" y="3031322"/>
                  <a:pt x="3428272" y="3035537"/>
                  <a:pt x="3426035" y="3039752"/>
                </a:cubicBezTo>
                <a:lnTo>
                  <a:pt x="3426035" y="3040454"/>
                </a:lnTo>
                <a:lnTo>
                  <a:pt x="3433337" y="3027385"/>
                </a:lnTo>
                <a:lnTo>
                  <a:pt x="3437221" y="3029214"/>
                </a:lnTo>
                <a:lnTo>
                  <a:pt x="3433493" y="3027107"/>
                </a:lnTo>
                <a:lnTo>
                  <a:pt x="3433337" y="3027385"/>
                </a:lnTo>
                <a:close/>
                <a:moveTo>
                  <a:pt x="3147120" y="3026404"/>
                </a:moveTo>
                <a:cubicBezTo>
                  <a:pt x="3179933" y="3037644"/>
                  <a:pt x="3175459" y="3066447"/>
                  <a:pt x="3191120" y="3093142"/>
                </a:cubicBezTo>
                <a:cubicBezTo>
                  <a:pt x="3159052" y="3079092"/>
                  <a:pt x="3129967" y="3076282"/>
                  <a:pt x="3110577" y="3043264"/>
                </a:cubicBezTo>
                <a:cubicBezTo>
                  <a:pt x="3128476" y="3049587"/>
                  <a:pt x="3137425" y="3053099"/>
                  <a:pt x="3147865" y="3056612"/>
                </a:cubicBezTo>
                <a:cubicBezTo>
                  <a:pt x="3147865" y="3046074"/>
                  <a:pt x="3147120" y="3038347"/>
                  <a:pt x="3147120" y="3026404"/>
                </a:cubicBezTo>
                <a:close/>
                <a:moveTo>
                  <a:pt x="3517018" y="3022189"/>
                </a:moveTo>
                <a:cubicBezTo>
                  <a:pt x="3516272" y="3023594"/>
                  <a:pt x="3515527" y="3024999"/>
                  <a:pt x="3514781" y="3026404"/>
                </a:cubicBezTo>
                <a:lnTo>
                  <a:pt x="3514781" y="3027107"/>
                </a:lnTo>
                <a:lnTo>
                  <a:pt x="3517018" y="3022891"/>
                </a:lnTo>
                <a:lnTo>
                  <a:pt x="3530442" y="3029214"/>
                </a:lnTo>
                <a:lnTo>
                  <a:pt x="3531188" y="3028512"/>
                </a:lnTo>
                <a:cubicBezTo>
                  <a:pt x="3525967" y="3026404"/>
                  <a:pt x="3521493" y="3024296"/>
                  <a:pt x="3517018" y="3022189"/>
                </a:cubicBezTo>
                <a:close/>
                <a:moveTo>
                  <a:pt x="3587120" y="3020784"/>
                </a:moveTo>
                <a:lnTo>
                  <a:pt x="3599052" y="3025701"/>
                </a:lnTo>
                <a:lnTo>
                  <a:pt x="3587866" y="3047479"/>
                </a:lnTo>
                <a:cubicBezTo>
                  <a:pt x="3591594" y="3040454"/>
                  <a:pt x="3596069" y="3032727"/>
                  <a:pt x="3599798" y="3025701"/>
                </a:cubicBezTo>
                <a:cubicBezTo>
                  <a:pt x="3595323" y="3024296"/>
                  <a:pt x="3591594" y="3022189"/>
                  <a:pt x="3587120" y="3020784"/>
                </a:cubicBezTo>
                <a:close/>
                <a:moveTo>
                  <a:pt x="3012137" y="3016569"/>
                </a:moveTo>
                <a:cubicBezTo>
                  <a:pt x="3016611" y="3018676"/>
                  <a:pt x="3021832" y="3020784"/>
                  <a:pt x="3026306" y="3023594"/>
                </a:cubicBezTo>
                <a:cubicBezTo>
                  <a:pt x="3025560" y="3024999"/>
                  <a:pt x="3024815" y="3026404"/>
                  <a:pt x="3024069" y="3027809"/>
                </a:cubicBezTo>
                <a:cubicBezTo>
                  <a:pt x="3019594" y="3025701"/>
                  <a:pt x="3014374" y="3023594"/>
                  <a:pt x="3009899" y="3020784"/>
                </a:cubicBezTo>
                <a:cubicBezTo>
                  <a:pt x="3010645" y="3019379"/>
                  <a:pt x="3011391" y="3017974"/>
                  <a:pt x="3012137" y="3016569"/>
                </a:cubicBezTo>
                <a:close/>
                <a:moveTo>
                  <a:pt x="3194849" y="3014461"/>
                </a:moveTo>
                <a:cubicBezTo>
                  <a:pt x="3196340" y="3015164"/>
                  <a:pt x="3197832" y="3015866"/>
                  <a:pt x="3199323" y="3016569"/>
                </a:cubicBezTo>
                <a:cubicBezTo>
                  <a:pt x="3197086" y="3020784"/>
                  <a:pt x="3194849" y="3025701"/>
                  <a:pt x="3191865" y="3029917"/>
                </a:cubicBezTo>
                <a:cubicBezTo>
                  <a:pt x="3190374" y="3029214"/>
                  <a:pt x="3188882" y="3028512"/>
                  <a:pt x="3187391" y="3027809"/>
                </a:cubicBezTo>
                <a:cubicBezTo>
                  <a:pt x="3189628" y="3023594"/>
                  <a:pt x="3191865" y="3018676"/>
                  <a:pt x="3194849" y="3014461"/>
                </a:cubicBezTo>
                <a:close/>
                <a:moveTo>
                  <a:pt x="1454984" y="3012354"/>
                </a:moveTo>
                <a:cubicBezTo>
                  <a:pt x="1459458" y="3014461"/>
                  <a:pt x="1464679" y="3016569"/>
                  <a:pt x="1469153" y="3019379"/>
                </a:cubicBezTo>
                <a:cubicBezTo>
                  <a:pt x="1468407" y="3020784"/>
                  <a:pt x="1467662" y="3022189"/>
                  <a:pt x="1466916" y="3023594"/>
                </a:cubicBezTo>
                <a:cubicBezTo>
                  <a:pt x="1462441" y="3021486"/>
                  <a:pt x="1457221" y="3019379"/>
                  <a:pt x="1452746" y="3016569"/>
                </a:cubicBezTo>
                <a:cubicBezTo>
                  <a:pt x="1453492" y="3015164"/>
                  <a:pt x="1454238" y="3013759"/>
                  <a:pt x="1454984" y="3012354"/>
                </a:cubicBezTo>
                <a:close/>
                <a:moveTo>
                  <a:pt x="3920476" y="3008139"/>
                </a:moveTo>
                <a:cubicBezTo>
                  <a:pt x="3930917" y="3008841"/>
                  <a:pt x="3939866" y="3021486"/>
                  <a:pt x="3950306" y="3022891"/>
                </a:cubicBezTo>
                <a:cubicBezTo>
                  <a:pt x="3968205" y="3024296"/>
                  <a:pt x="3981628" y="3052397"/>
                  <a:pt x="4003256" y="3030619"/>
                </a:cubicBezTo>
                <a:cubicBezTo>
                  <a:pt x="4009967" y="3039752"/>
                  <a:pt x="4016679" y="3048884"/>
                  <a:pt x="4024883" y="3059422"/>
                </a:cubicBezTo>
                <a:cubicBezTo>
                  <a:pt x="4034578" y="3058017"/>
                  <a:pt x="4043527" y="3056612"/>
                  <a:pt x="4054713" y="3054504"/>
                </a:cubicBezTo>
                <a:cubicBezTo>
                  <a:pt x="4053222" y="3062232"/>
                  <a:pt x="4052476" y="3068554"/>
                  <a:pt x="4050984" y="3074175"/>
                </a:cubicBezTo>
                <a:cubicBezTo>
                  <a:pt x="4048001" y="3076282"/>
                  <a:pt x="4045018" y="3079092"/>
                  <a:pt x="4043527" y="3078390"/>
                </a:cubicBezTo>
                <a:cubicBezTo>
                  <a:pt x="3997289" y="3058017"/>
                  <a:pt x="3951052" y="3037644"/>
                  <a:pt x="3904815" y="3017271"/>
                </a:cubicBezTo>
                <a:cubicBezTo>
                  <a:pt x="3910781" y="3010246"/>
                  <a:pt x="3916001" y="3008139"/>
                  <a:pt x="3920476" y="3008139"/>
                </a:cubicBezTo>
                <a:close/>
                <a:moveTo>
                  <a:pt x="2159730" y="3004626"/>
                </a:moveTo>
                <a:cubicBezTo>
                  <a:pt x="2185831" y="3004626"/>
                  <a:pt x="2195526" y="3005329"/>
                  <a:pt x="2210441" y="3005329"/>
                </a:cubicBezTo>
                <a:cubicBezTo>
                  <a:pt x="2219391" y="3014461"/>
                  <a:pt x="2230577" y="3039049"/>
                  <a:pt x="2264882" y="3022891"/>
                </a:cubicBezTo>
                <a:cubicBezTo>
                  <a:pt x="2264882" y="3034132"/>
                  <a:pt x="2264882" y="3045372"/>
                  <a:pt x="2264882" y="3053802"/>
                </a:cubicBezTo>
                <a:cubicBezTo>
                  <a:pt x="2238780" y="3041859"/>
                  <a:pt x="2207458" y="3027107"/>
                  <a:pt x="2159730" y="3004626"/>
                </a:cubicBezTo>
                <a:close/>
                <a:moveTo>
                  <a:pt x="2013560" y="3002519"/>
                </a:moveTo>
                <a:cubicBezTo>
                  <a:pt x="2028475" y="3015164"/>
                  <a:pt x="2035187" y="3021486"/>
                  <a:pt x="2042645" y="3027809"/>
                </a:cubicBezTo>
                <a:cubicBezTo>
                  <a:pt x="2035187" y="3027107"/>
                  <a:pt x="2026984" y="3026404"/>
                  <a:pt x="2020272" y="3024296"/>
                </a:cubicBezTo>
                <a:cubicBezTo>
                  <a:pt x="2018035" y="3023594"/>
                  <a:pt x="2018035" y="3017271"/>
                  <a:pt x="2013560" y="3002519"/>
                </a:cubicBezTo>
                <a:close/>
                <a:moveTo>
                  <a:pt x="4598374" y="3001816"/>
                </a:moveTo>
                <a:cubicBezTo>
                  <a:pt x="4611798" y="3006031"/>
                  <a:pt x="4624476" y="3010246"/>
                  <a:pt x="4637900" y="3014461"/>
                </a:cubicBezTo>
                <a:cubicBezTo>
                  <a:pt x="4636408" y="3018676"/>
                  <a:pt x="4634171" y="3022189"/>
                  <a:pt x="4632680" y="3026404"/>
                </a:cubicBezTo>
                <a:cubicBezTo>
                  <a:pt x="4620002" y="3020784"/>
                  <a:pt x="4608069" y="3015164"/>
                  <a:pt x="4595391" y="3008841"/>
                </a:cubicBezTo>
                <a:cubicBezTo>
                  <a:pt x="4596137" y="3006734"/>
                  <a:pt x="4597629" y="3003924"/>
                  <a:pt x="4598374" y="3001816"/>
                </a:cubicBezTo>
                <a:close/>
                <a:moveTo>
                  <a:pt x="2882374" y="3001816"/>
                </a:moveTo>
                <a:cubicBezTo>
                  <a:pt x="2892815" y="3006734"/>
                  <a:pt x="2906238" y="3013056"/>
                  <a:pt x="2921899" y="3020081"/>
                </a:cubicBezTo>
                <a:cubicBezTo>
                  <a:pt x="2892069" y="3021486"/>
                  <a:pt x="2892069" y="3021486"/>
                  <a:pt x="2882374" y="3001816"/>
                </a:cubicBezTo>
                <a:close/>
                <a:moveTo>
                  <a:pt x="1068678" y="2996899"/>
                </a:moveTo>
                <a:cubicBezTo>
                  <a:pt x="1073153" y="2996196"/>
                  <a:pt x="1081356" y="3001114"/>
                  <a:pt x="1097763" y="3010246"/>
                </a:cubicBezTo>
                <a:cubicBezTo>
                  <a:pt x="1079119" y="3011651"/>
                  <a:pt x="1067933" y="3013056"/>
                  <a:pt x="1058984" y="3013759"/>
                </a:cubicBezTo>
                <a:cubicBezTo>
                  <a:pt x="1061967" y="3002519"/>
                  <a:pt x="1063458" y="2997601"/>
                  <a:pt x="1068678" y="2996899"/>
                </a:cubicBezTo>
                <a:close/>
                <a:moveTo>
                  <a:pt x="3847391" y="2995494"/>
                </a:moveTo>
                <a:cubicBezTo>
                  <a:pt x="3866035" y="3003924"/>
                  <a:pt x="3883933" y="3012354"/>
                  <a:pt x="3902578" y="3021486"/>
                </a:cubicBezTo>
                <a:cubicBezTo>
                  <a:pt x="3901832" y="3022891"/>
                  <a:pt x="3900340" y="3024999"/>
                  <a:pt x="3899594" y="3027107"/>
                </a:cubicBezTo>
                <a:cubicBezTo>
                  <a:pt x="3880950" y="3018676"/>
                  <a:pt x="3863052" y="3010246"/>
                  <a:pt x="3844408" y="3001114"/>
                </a:cubicBezTo>
                <a:cubicBezTo>
                  <a:pt x="3845154" y="2999709"/>
                  <a:pt x="3846645" y="2997601"/>
                  <a:pt x="3847391" y="2995494"/>
                </a:cubicBezTo>
                <a:close/>
                <a:moveTo>
                  <a:pt x="2745153" y="2995494"/>
                </a:moveTo>
                <a:cubicBezTo>
                  <a:pt x="2750374" y="3008841"/>
                  <a:pt x="2752611" y="3015866"/>
                  <a:pt x="2755594" y="3023594"/>
                </a:cubicBezTo>
                <a:cubicBezTo>
                  <a:pt x="2762306" y="3020784"/>
                  <a:pt x="2769018" y="3017974"/>
                  <a:pt x="2780950" y="3013759"/>
                </a:cubicBezTo>
                <a:cubicBezTo>
                  <a:pt x="2777221" y="3025701"/>
                  <a:pt x="2774238" y="3033429"/>
                  <a:pt x="2771255" y="3043967"/>
                </a:cubicBezTo>
                <a:cubicBezTo>
                  <a:pt x="2755594" y="3036239"/>
                  <a:pt x="2742916" y="3030619"/>
                  <a:pt x="2729492" y="3024296"/>
                </a:cubicBezTo>
                <a:cubicBezTo>
                  <a:pt x="2733967" y="3016569"/>
                  <a:pt x="2736950" y="3010949"/>
                  <a:pt x="2745153" y="2995494"/>
                </a:cubicBezTo>
                <a:close/>
                <a:moveTo>
                  <a:pt x="2254441" y="2991279"/>
                </a:moveTo>
                <a:cubicBezTo>
                  <a:pt x="2258916" y="2993386"/>
                  <a:pt x="2264136" y="2995494"/>
                  <a:pt x="2268611" y="2998304"/>
                </a:cubicBezTo>
                <a:cubicBezTo>
                  <a:pt x="2267865" y="2999709"/>
                  <a:pt x="2267119" y="3001114"/>
                  <a:pt x="2266374" y="3002519"/>
                </a:cubicBezTo>
                <a:cubicBezTo>
                  <a:pt x="2261899" y="3000411"/>
                  <a:pt x="2256679" y="2998304"/>
                  <a:pt x="2252204" y="2995494"/>
                </a:cubicBezTo>
                <a:cubicBezTo>
                  <a:pt x="2252950" y="2994089"/>
                  <a:pt x="2253696" y="2992684"/>
                  <a:pt x="2254441" y="2991279"/>
                </a:cubicBezTo>
                <a:close/>
                <a:moveTo>
                  <a:pt x="2047865" y="2991279"/>
                </a:moveTo>
                <a:cubicBezTo>
                  <a:pt x="2056068" y="2994791"/>
                  <a:pt x="2063526" y="2998304"/>
                  <a:pt x="2070984" y="3001816"/>
                </a:cubicBezTo>
                <a:cubicBezTo>
                  <a:pt x="2070238" y="3003924"/>
                  <a:pt x="2069492" y="3006734"/>
                  <a:pt x="2068746" y="3008841"/>
                </a:cubicBezTo>
                <a:cubicBezTo>
                  <a:pt x="2059797" y="3006734"/>
                  <a:pt x="2051594" y="3004626"/>
                  <a:pt x="2042645" y="3002519"/>
                </a:cubicBezTo>
                <a:cubicBezTo>
                  <a:pt x="2044136" y="2999006"/>
                  <a:pt x="2046374" y="2994791"/>
                  <a:pt x="2047865" y="2991279"/>
                </a:cubicBezTo>
                <a:close/>
                <a:moveTo>
                  <a:pt x="4426849" y="2984956"/>
                </a:moveTo>
                <a:lnTo>
                  <a:pt x="4424612" y="2991981"/>
                </a:lnTo>
                <a:lnTo>
                  <a:pt x="4399256" y="2986361"/>
                </a:lnTo>
                <a:cubicBezTo>
                  <a:pt x="4407459" y="2988469"/>
                  <a:pt x="4416408" y="2990576"/>
                  <a:pt x="4424612" y="2992684"/>
                </a:cubicBezTo>
                <a:cubicBezTo>
                  <a:pt x="4426103" y="2989874"/>
                  <a:pt x="4426849" y="2987766"/>
                  <a:pt x="4427595" y="2985659"/>
                </a:cubicBezTo>
                <a:close/>
                <a:moveTo>
                  <a:pt x="3056137" y="2982849"/>
                </a:moveTo>
                <a:cubicBezTo>
                  <a:pt x="3065832" y="2987064"/>
                  <a:pt x="3074781" y="2991279"/>
                  <a:pt x="3085967" y="2996899"/>
                </a:cubicBezTo>
                <a:cubicBezTo>
                  <a:pt x="3085221" y="3004626"/>
                  <a:pt x="3083730" y="3013759"/>
                  <a:pt x="3082238" y="3023594"/>
                </a:cubicBezTo>
                <a:cubicBezTo>
                  <a:pt x="3088950" y="3029917"/>
                  <a:pt x="3097154" y="3036239"/>
                  <a:pt x="3104611" y="3043264"/>
                </a:cubicBezTo>
                <a:cubicBezTo>
                  <a:pt x="3103120" y="3045372"/>
                  <a:pt x="3101628" y="3047479"/>
                  <a:pt x="3100137" y="3049587"/>
                </a:cubicBezTo>
                <a:cubicBezTo>
                  <a:pt x="3087459" y="3044669"/>
                  <a:pt x="3074781" y="3039752"/>
                  <a:pt x="3062103" y="3034834"/>
                </a:cubicBezTo>
                <a:cubicBezTo>
                  <a:pt x="3063594" y="3022891"/>
                  <a:pt x="3064340" y="3014461"/>
                  <a:pt x="3065086" y="3006734"/>
                </a:cubicBezTo>
                <a:cubicBezTo>
                  <a:pt x="3051662" y="3005329"/>
                  <a:pt x="3038984" y="3004626"/>
                  <a:pt x="3026306" y="3003221"/>
                </a:cubicBezTo>
                <a:cubicBezTo>
                  <a:pt x="3025560" y="2999006"/>
                  <a:pt x="3024815" y="2994791"/>
                  <a:pt x="3024069" y="2990576"/>
                </a:cubicBezTo>
                <a:cubicBezTo>
                  <a:pt x="3036747" y="2993386"/>
                  <a:pt x="3049425" y="2996899"/>
                  <a:pt x="3062103" y="2999709"/>
                </a:cubicBezTo>
                <a:cubicBezTo>
                  <a:pt x="3059865" y="2994089"/>
                  <a:pt x="3058374" y="2988469"/>
                  <a:pt x="3056137" y="2982849"/>
                </a:cubicBezTo>
                <a:close/>
                <a:moveTo>
                  <a:pt x="2669086" y="2982146"/>
                </a:moveTo>
                <a:cubicBezTo>
                  <a:pt x="2670577" y="2982849"/>
                  <a:pt x="2672069" y="2983551"/>
                  <a:pt x="2673560" y="2984254"/>
                </a:cubicBezTo>
                <a:cubicBezTo>
                  <a:pt x="2671323" y="2988469"/>
                  <a:pt x="2669086" y="2993386"/>
                  <a:pt x="2666103" y="2997601"/>
                </a:cubicBezTo>
                <a:cubicBezTo>
                  <a:pt x="2664611" y="2996899"/>
                  <a:pt x="2663120" y="2996196"/>
                  <a:pt x="2661628" y="2995494"/>
                </a:cubicBezTo>
                <a:cubicBezTo>
                  <a:pt x="2663865" y="2991279"/>
                  <a:pt x="2666103" y="2986361"/>
                  <a:pt x="2669086" y="2982146"/>
                </a:cubicBezTo>
                <a:close/>
                <a:moveTo>
                  <a:pt x="3997289" y="2981443"/>
                </a:moveTo>
                <a:cubicBezTo>
                  <a:pt x="4014442" y="2989171"/>
                  <a:pt x="4031595" y="2997601"/>
                  <a:pt x="4048747" y="3005329"/>
                </a:cubicBezTo>
                <a:cubicBezTo>
                  <a:pt x="4047256" y="3008139"/>
                  <a:pt x="4046510" y="3010949"/>
                  <a:pt x="4045018" y="3013759"/>
                </a:cubicBezTo>
                <a:cubicBezTo>
                  <a:pt x="4027120" y="3006734"/>
                  <a:pt x="4009222" y="2999709"/>
                  <a:pt x="3991323" y="2992684"/>
                </a:cubicBezTo>
                <a:cubicBezTo>
                  <a:pt x="3993561" y="2989171"/>
                  <a:pt x="3995052" y="2985659"/>
                  <a:pt x="3997289" y="2981443"/>
                </a:cubicBezTo>
                <a:close/>
                <a:moveTo>
                  <a:pt x="1384882" y="2979336"/>
                </a:moveTo>
                <a:cubicBezTo>
                  <a:pt x="1389357" y="2981443"/>
                  <a:pt x="1394577" y="2983551"/>
                  <a:pt x="1399051" y="2986361"/>
                </a:cubicBezTo>
                <a:cubicBezTo>
                  <a:pt x="1398306" y="2987766"/>
                  <a:pt x="1397560" y="2989171"/>
                  <a:pt x="1396814" y="2990576"/>
                </a:cubicBezTo>
                <a:cubicBezTo>
                  <a:pt x="1392339" y="2988469"/>
                  <a:pt x="1387119" y="2986361"/>
                  <a:pt x="1382645" y="2983551"/>
                </a:cubicBezTo>
                <a:cubicBezTo>
                  <a:pt x="1383390" y="2982146"/>
                  <a:pt x="1384136" y="2980741"/>
                  <a:pt x="1384882" y="2979336"/>
                </a:cubicBezTo>
                <a:close/>
                <a:moveTo>
                  <a:pt x="1349831" y="2979336"/>
                </a:moveTo>
                <a:cubicBezTo>
                  <a:pt x="1354306" y="2981443"/>
                  <a:pt x="1359526" y="2983551"/>
                  <a:pt x="1364000" y="2986361"/>
                </a:cubicBezTo>
                <a:cubicBezTo>
                  <a:pt x="1363255" y="2987766"/>
                  <a:pt x="1362509" y="2989171"/>
                  <a:pt x="1361763" y="2990576"/>
                </a:cubicBezTo>
                <a:cubicBezTo>
                  <a:pt x="1357289" y="2988469"/>
                  <a:pt x="1352068" y="2986361"/>
                  <a:pt x="1347594" y="2983551"/>
                </a:cubicBezTo>
                <a:cubicBezTo>
                  <a:pt x="1348340" y="2982146"/>
                  <a:pt x="1349085" y="2980741"/>
                  <a:pt x="1349831" y="2979336"/>
                </a:cubicBezTo>
                <a:close/>
                <a:moveTo>
                  <a:pt x="2299933" y="2977228"/>
                </a:moveTo>
                <a:cubicBezTo>
                  <a:pt x="2307391" y="2980741"/>
                  <a:pt x="2315594" y="2984254"/>
                  <a:pt x="2323052" y="2987766"/>
                </a:cubicBezTo>
                <a:cubicBezTo>
                  <a:pt x="2322306" y="2990576"/>
                  <a:pt x="2321560" y="2992684"/>
                  <a:pt x="2320814" y="2994791"/>
                </a:cubicBezTo>
                <a:cubicBezTo>
                  <a:pt x="2312611" y="2992684"/>
                  <a:pt x="2303662" y="2991279"/>
                  <a:pt x="2295458" y="2989171"/>
                </a:cubicBezTo>
                <a:cubicBezTo>
                  <a:pt x="2296950" y="2985659"/>
                  <a:pt x="2298441" y="2981443"/>
                  <a:pt x="2299933" y="2977228"/>
                </a:cubicBezTo>
                <a:close/>
                <a:moveTo>
                  <a:pt x="4271730" y="2975823"/>
                </a:moveTo>
                <a:lnTo>
                  <a:pt x="4264273" y="2988469"/>
                </a:lnTo>
                <a:lnTo>
                  <a:pt x="4260544" y="2986361"/>
                </a:lnTo>
                <a:lnTo>
                  <a:pt x="4260544" y="2987064"/>
                </a:lnTo>
                <a:cubicBezTo>
                  <a:pt x="4262035" y="2987766"/>
                  <a:pt x="4263527" y="2988469"/>
                  <a:pt x="4265018" y="2989171"/>
                </a:cubicBezTo>
                <a:cubicBezTo>
                  <a:pt x="4267256" y="2984254"/>
                  <a:pt x="4269493" y="2980038"/>
                  <a:pt x="4271730" y="2975823"/>
                </a:cubicBezTo>
                <a:close/>
                <a:moveTo>
                  <a:pt x="4049493" y="2975823"/>
                </a:moveTo>
                <a:cubicBezTo>
                  <a:pt x="4053967" y="2977931"/>
                  <a:pt x="4059188" y="2980038"/>
                  <a:pt x="4063662" y="2982849"/>
                </a:cubicBezTo>
                <a:cubicBezTo>
                  <a:pt x="4062917" y="2984254"/>
                  <a:pt x="4062171" y="2985659"/>
                  <a:pt x="4061425" y="2987064"/>
                </a:cubicBezTo>
                <a:cubicBezTo>
                  <a:pt x="4056950" y="2984956"/>
                  <a:pt x="4051730" y="2982849"/>
                  <a:pt x="4047256" y="2980038"/>
                </a:cubicBezTo>
                <a:cubicBezTo>
                  <a:pt x="4048001" y="2978633"/>
                  <a:pt x="4048747" y="2977228"/>
                  <a:pt x="4049493" y="2975823"/>
                </a:cubicBezTo>
                <a:close/>
                <a:moveTo>
                  <a:pt x="4403730" y="2974418"/>
                </a:moveTo>
                <a:lnTo>
                  <a:pt x="4420883" y="2982146"/>
                </a:lnTo>
                <a:lnTo>
                  <a:pt x="4404476" y="2974418"/>
                </a:lnTo>
                <a:close/>
                <a:moveTo>
                  <a:pt x="1308068" y="2959666"/>
                </a:moveTo>
                <a:cubicBezTo>
                  <a:pt x="1312543" y="2961773"/>
                  <a:pt x="1317763" y="2963881"/>
                  <a:pt x="1322238" y="2966691"/>
                </a:cubicBezTo>
                <a:cubicBezTo>
                  <a:pt x="1321492" y="2968096"/>
                  <a:pt x="1320746" y="2969501"/>
                  <a:pt x="1320001" y="2970906"/>
                </a:cubicBezTo>
                <a:cubicBezTo>
                  <a:pt x="1315526" y="2968798"/>
                  <a:pt x="1310306" y="2966691"/>
                  <a:pt x="1305831" y="2963881"/>
                </a:cubicBezTo>
                <a:cubicBezTo>
                  <a:pt x="1306577" y="2962476"/>
                  <a:pt x="1307323" y="2961071"/>
                  <a:pt x="1308068" y="2959666"/>
                </a:cubicBezTo>
                <a:close/>
                <a:moveTo>
                  <a:pt x="2589289" y="2958963"/>
                </a:moveTo>
                <a:cubicBezTo>
                  <a:pt x="2591526" y="2963881"/>
                  <a:pt x="2593764" y="2968798"/>
                  <a:pt x="2596001" y="2973716"/>
                </a:cubicBezTo>
                <a:cubicBezTo>
                  <a:pt x="2593764" y="2974418"/>
                  <a:pt x="2591526" y="2975121"/>
                  <a:pt x="2589289" y="2975823"/>
                </a:cubicBezTo>
                <a:cubicBezTo>
                  <a:pt x="2587797" y="2970906"/>
                  <a:pt x="2587052" y="2965988"/>
                  <a:pt x="2585560" y="2960368"/>
                </a:cubicBezTo>
                <a:cubicBezTo>
                  <a:pt x="2586306" y="2960368"/>
                  <a:pt x="2587052" y="2960368"/>
                  <a:pt x="2587797" y="2959666"/>
                </a:cubicBezTo>
                <a:cubicBezTo>
                  <a:pt x="2588543" y="2959666"/>
                  <a:pt x="2589289" y="2959666"/>
                  <a:pt x="2589289" y="2958963"/>
                </a:cubicBezTo>
                <a:close/>
                <a:moveTo>
                  <a:pt x="1028407" y="2958963"/>
                </a:moveTo>
                <a:cubicBezTo>
                  <a:pt x="1037356" y="2963178"/>
                  <a:pt x="1047051" y="2967393"/>
                  <a:pt x="1056000" y="2972311"/>
                </a:cubicBezTo>
                <a:cubicBezTo>
                  <a:pt x="1054509" y="2974418"/>
                  <a:pt x="1053763" y="2976526"/>
                  <a:pt x="1052272" y="2978633"/>
                </a:cubicBezTo>
                <a:cubicBezTo>
                  <a:pt x="1043322" y="2974418"/>
                  <a:pt x="1033628" y="2970203"/>
                  <a:pt x="1024678" y="2965286"/>
                </a:cubicBezTo>
                <a:cubicBezTo>
                  <a:pt x="1026170" y="2963178"/>
                  <a:pt x="1026916" y="2961071"/>
                  <a:pt x="1028407" y="2958963"/>
                </a:cubicBezTo>
                <a:close/>
                <a:moveTo>
                  <a:pt x="3587866" y="2956856"/>
                </a:moveTo>
                <a:cubicBezTo>
                  <a:pt x="3587120" y="2958963"/>
                  <a:pt x="3586374" y="2961071"/>
                  <a:pt x="3585628" y="2963881"/>
                </a:cubicBezTo>
                <a:lnTo>
                  <a:pt x="3587866" y="2957558"/>
                </a:lnTo>
                <a:lnTo>
                  <a:pt x="3613967" y="2963881"/>
                </a:lnTo>
                <a:lnTo>
                  <a:pt x="3613967" y="2963178"/>
                </a:lnTo>
                <a:cubicBezTo>
                  <a:pt x="3605764" y="2961071"/>
                  <a:pt x="3596815" y="2958963"/>
                  <a:pt x="3587866" y="2956856"/>
                </a:cubicBezTo>
                <a:close/>
                <a:moveTo>
                  <a:pt x="4326917" y="2954748"/>
                </a:moveTo>
                <a:lnTo>
                  <a:pt x="4363459" y="2972311"/>
                </a:lnTo>
                <a:lnTo>
                  <a:pt x="4360476" y="2979336"/>
                </a:lnTo>
                <a:lnTo>
                  <a:pt x="4361222" y="2979336"/>
                </a:lnTo>
                <a:cubicBezTo>
                  <a:pt x="4361968" y="2977228"/>
                  <a:pt x="4362713" y="2974418"/>
                  <a:pt x="4364205" y="2972311"/>
                </a:cubicBezTo>
                <a:cubicBezTo>
                  <a:pt x="4351527" y="2965988"/>
                  <a:pt x="4339595" y="2960368"/>
                  <a:pt x="4326917" y="2954748"/>
                </a:cubicBezTo>
                <a:close/>
                <a:moveTo>
                  <a:pt x="2946509" y="2947021"/>
                </a:moveTo>
                <a:lnTo>
                  <a:pt x="2946509" y="2951938"/>
                </a:lnTo>
                <a:lnTo>
                  <a:pt x="2947483" y="2974856"/>
                </a:lnTo>
                <a:lnTo>
                  <a:pt x="2947535" y="2976351"/>
                </a:lnTo>
                <a:cubicBezTo>
                  <a:pt x="2947814" y="2983902"/>
                  <a:pt x="2948001" y="2989874"/>
                  <a:pt x="2948001" y="2996196"/>
                </a:cubicBezTo>
                <a:lnTo>
                  <a:pt x="2948001" y="2987064"/>
                </a:lnTo>
                <a:lnTo>
                  <a:pt x="2947483" y="2974856"/>
                </a:lnTo>
                <a:close/>
                <a:moveTo>
                  <a:pt x="3525221" y="2943508"/>
                </a:moveTo>
                <a:lnTo>
                  <a:pt x="3524476" y="2944211"/>
                </a:lnTo>
                <a:lnTo>
                  <a:pt x="3550577" y="2950533"/>
                </a:lnTo>
                <a:lnTo>
                  <a:pt x="3545357" y="2961071"/>
                </a:lnTo>
                <a:lnTo>
                  <a:pt x="3546103" y="2961773"/>
                </a:lnTo>
                <a:cubicBezTo>
                  <a:pt x="3547594" y="2957558"/>
                  <a:pt x="3549086" y="2953343"/>
                  <a:pt x="3551323" y="2949831"/>
                </a:cubicBezTo>
                <a:cubicBezTo>
                  <a:pt x="3542374" y="2947723"/>
                  <a:pt x="3533425" y="2945616"/>
                  <a:pt x="3525221" y="2943508"/>
                </a:cubicBezTo>
                <a:close/>
                <a:moveTo>
                  <a:pt x="3250035" y="2941401"/>
                </a:moveTo>
                <a:cubicBezTo>
                  <a:pt x="3247798" y="2945616"/>
                  <a:pt x="3245560" y="2949831"/>
                  <a:pt x="3243323" y="2954748"/>
                </a:cubicBezTo>
                <a:lnTo>
                  <a:pt x="3250643" y="2941646"/>
                </a:lnTo>
                <a:lnTo>
                  <a:pt x="3255255" y="2943508"/>
                </a:lnTo>
                <a:lnTo>
                  <a:pt x="3250781" y="2941401"/>
                </a:lnTo>
                <a:lnTo>
                  <a:pt x="3250643" y="2941646"/>
                </a:lnTo>
                <a:close/>
                <a:moveTo>
                  <a:pt x="2722035" y="2930160"/>
                </a:moveTo>
                <a:lnTo>
                  <a:pt x="2722035" y="2930863"/>
                </a:lnTo>
                <a:lnTo>
                  <a:pt x="2739933" y="2931565"/>
                </a:lnTo>
                <a:lnTo>
                  <a:pt x="2757831" y="2931565"/>
                </a:lnTo>
                <a:lnTo>
                  <a:pt x="2757831" y="2930863"/>
                </a:lnTo>
                <a:cubicBezTo>
                  <a:pt x="2745899" y="2930863"/>
                  <a:pt x="2733967" y="2930160"/>
                  <a:pt x="2722035" y="2930160"/>
                </a:cubicBezTo>
                <a:close/>
                <a:moveTo>
                  <a:pt x="2065018" y="2929458"/>
                </a:moveTo>
                <a:cubicBezTo>
                  <a:pt x="2062780" y="2934375"/>
                  <a:pt x="2060543" y="2938591"/>
                  <a:pt x="2058306" y="2942806"/>
                </a:cubicBezTo>
                <a:lnTo>
                  <a:pt x="2065763" y="2930160"/>
                </a:lnTo>
                <a:lnTo>
                  <a:pt x="2069492" y="2932268"/>
                </a:lnTo>
                <a:lnTo>
                  <a:pt x="2069492" y="2931565"/>
                </a:lnTo>
                <a:cubicBezTo>
                  <a:pt x="2068001" y="2930863"/>
                  <a:pt x="2066509" y="2930160"/>
                  <a:pt x="2065018" y="2929458"/>
                </a:cubicBezTo>
                <a:close/>
                <a:moveTo>
                  <a:pt x="4250103" y="2928053"/>
                </a:moveTo>
                <a:cubicBezTo>
                  <a:pt x="4264273" y="2935078"/>
                  <a:pt x="4278442" y="2941401"/>
                  <a:pt x="4292612" y="2948426"/>
                </a:cubicBezTo>
                <a:cubicBezTo>
                  <a:pt x="4293357" y="2945616"/>
                  <a:pt x="4294849" y="2943508"/>
                  <a:pt x="4295595" y="2941401"/>
                </a:cubicBezTo>
                <a:lnTo>
                  <a:pt x="4291866" y="2947723"/>
                </a:lnTo>
                <a:close/>
                <a:moveTo>
                  <a:pt x="1451255" y="2925945"/>
                </a:moveTo>
                <a:cubicBezTo>
                  <a:pt x="1463933" y="2931565"/>
                  <a:pt x="1476611" y="2937186"/>
                  <a:pt x="1488543" y="2943508"/>
                </a:cubicBezTo>
                <a:cubicBezTo>
                  <a:pt x="1487797" y="2945616"/>
                  <a:pt x="1486306" y="2948426"/>
                  <a:pt x="1485560" y="2950533"/>
                </a:cubicBezTo>
                <a:cubicBezTo>
                  <a:pt x="1472136" y="2946318"/>
                  <a:pt x="1459458" y="2942103"/>
                  <a:pt x="1446034" y="2937888"/>
                </a:cubicBezTo>
                <a:cubicBezTo>
                  <a:pt x="1447526" y="2933673"/>
                  <a:pt x="1449763" y="2930160"/>
                  <a:pt x="1451255" y="2925945"/>
                </a:cubicBezTo>
                <a:close/>
                <a:moveTo>
                  <a:pt x="2581086" y="2925243"/>
                </a:moveTo>
                <a:lnTo>
                  <a:pt x="2579594" y="2925945"/>
                </a:lnTo>
                <a:lnTo>
                  <a:pt x="2581728" y="2931975"/>
                </a:lnTo>
                <a:lnTo>
                  <a:pt x="2566916" y="2935780"/>
                </a:lnTo>
                <a:lnTo>
                  <a:pt x="2581831" y="2932268"/>
                </a:lnTo>
                <a:lnTo>
                  <a:pt x="2581728" y="2931975"/>
                </a:lnTo>
                <a:lnTo>
                  <a:pt x="2583323" y="2931565"/>
                </a:lnTo>
                <a:cubicBezTo>
                  <a:pt x="2582577" y="2929458"/>
                  <a:pt x="2581831" y="2927350"/>
                  <a:pt x="2581086" y="2925243"/>
                </a:cubicBezTo>
                <a:close/>
                <a:moveTo>
                  <a:pt x="1574306" y="2919623"/>
                </a:moveTo>
                <a:cubicBezTo>
                  <a:pt x="1578780" y="2921730"/>
                  <a:pt x="1584001" y="2923838"/>
                  <a:pt x="1588475" y="2926648"/>
                </a:cubicBezTo>
                <a:cubicBezTo>
                  <a:pt x="1587729" y="2928053"/>
                  <a:pt x="1586984" y="2929458"/>
                  <a:pt x="1586238" y="2930863"/>
                </a:cubicBezTo>
                <a:cubicBezTo>
                  <a:pt x="1581763" y="2928755"/>
                  <a:pt x="1576543" y="2926648"/>
                  <a:pt x="1572068" y="2923838"/>
                </a:cubicBezTo>
                <a:cubicBezTo>
                  <a:pt x="1572814" y="2922433"/>
                  <a:pt x="1573560" y="2921028"/>
                  <a:pt x="1574306" y="2919623"/>
                </a:cubicBezTo>
                <a:close/>
                <a:moveTo>
                  <a:pt x="1226780" y="2919623"/>
                </a:moveTo>
                <a:cubicBezTo>
                  <a:pt x="1239458" y="2925243"/>
                  <a:pt x="1251390" y="2930863"/>
                  <a:pt x="1264068" y="2937186"/>
                </a:cubicBezTo>
                <a:cubicBezTo>
                  <a:pt x="1263323" y="2939293"/>
                  <a:pt x="1261831" y="2942103"/>
                  <a:pt x="1261085" y="2944211"/>
                </a:cubicBezTo>
                <a:cubicBezTo>
                  <a:pt x="1247662" y="2939996"/>
                  <a:pt x="1234984" y="2935780"/>
                  <a:pt x="1221560" y="2931565"/>
                </a:cubicBezTo>
                <a:cubicBezTo>
                  <a:pt x="1223051" y="2928053"/>
                  <a:pt x="1225289" y="2923838"/>
                  <a:pt x="1226780" y="2919623"/>
                </a:cubicBezTo>
                <a:close/>
                <a:moveTo>
                  <a:pt x="2874916" y="2916110"/>
                </a:moveTo>
                <a:cubicBezTo>
                  <a:pt x="2873425" y="2920325"/>
                  <a:pt x="2871933" y="2924540"/>
                  <a:pt x="2870442" y="2928755"/>
                </a:cubicBezTo>
                <a:lnTo>
                  <a:pt x="2874916" y="2916813"/>
                </a:lnTo>
                <a:lnTo>
                  <a:pt x="2898035" y="2927350"/>
                </a:lnTo>
                <a:cubicBezTo>
                  <a:pt x="2890577" y="2923838"/>
                  <a:pt x="2882374" y="2919623"/>
                  <a:pt x="2874916" y="2916110"/>
                </a:cubicBezTo>
                <a:close/>
                <a:moveTo>
                  <a:pt x="3965967" y="2914003"/>
                </a:moveTo>
                <a:cubicBezTo>
                  <a:pt x="3967459" y="2914705"/>
                  <a:pt x="3968950" y="2915408"/>
                  <a:pt x="3970442" y="2916110"/>
                </a:cubicBezTo>
                <a:cubicBezTo>
                  <a:pt x="3968205" y="2920325"/>
                  <a:pt x="3965967" y="2925243"/>
                  <a:pt x="3962984" y="2929458"/>
                </a:cubicBezTo>
                <a:cubicBezTo>
                  <a:pt x="3961493" y="2928755"/>
                  <a:pt x="3960001" y="2928053"/>
                  <a:pt x="3958510" y="2927350"/>
                </a:cubicBezTo>
                <a:cubicBezTo>
                  <a:pt x="3960747" y="2923135"/>
                  <a:pt x="3962984" y="2918218"/>
                  <a:pt x="3965967" y="2914003"/>
                </a:cubicBezTo>
                <a:close/>
                <a:moveTo>
                  <a:pt x="3719866" y="2914003"/>
                </a:moveTo>
                <a:cubicBezTo>
                  <a:pt x="3717628" y="2918218"/>
                  <a:pt x="3715391" y="2923135"/>
                  <a:pt x="3713154" y="2927350"/>
                </a:cubicBezTo>
                <a:lnTo>
                  <a:pt x="3720611" y="2914705"/>
                </a:lnTo>
                <a:lnTo>
                  <a:pt x="3724340" y="2916813"/>
                </a:lnTo>
                <a:lnTo>
                  <a:pt x="3725086" y="2916110"/>
                </a:lnTo>
                <a:cubicBezTo>
                  <a:pt x="3722849" y="2915408"/>
                  <a:pt x="3721357" y="2914705"/>
                  <a:pt x="3719866" y="2914003"/>
                </a:cubicBezTo>
                <a:close/>
                <a:moveTo>
                  <a:pt x="2832408" y="2911895"/>
                </a:moveTo>
                <a:cubicBezTo>
                  <a:pt x="2828679" y="2913300"/>
                  <a:pt x="2825696" y="2914705"/>
                  <a:pt x="2821221" y="2919623"/>
                </a:cubicBezTo>
                <a:lnTo>
                  <a:pt x="2818984" y="2921730"/>
                </a:lnTo>
                <a:cubicBezTo>
                  <a:pt x="2818984" y="2921730"/>
                  <a:pt x="2818984" y="2921730"/>
                  <a:pt x="2818238" y="2921730"/>
                </a:cubicBezTo>
                <a:cubicBezTo>
                  <a:pt x="2818238" y="2921028"/>
                  <a:pt x="2818238" y="2920325"/>
                  <a:pt x="2817492" y="2919623"/>
                </a:cubicBezTo>
                <a:cubicBezTo>
                  <a:pt x="2817492" y="2919623"/>
                  <a:pt x="2818238" y="2918920"/>
                  <a:pt x="2818238" y="2918920"/>
                </a:cubicBezTo>
                <a:lnTo>
                  <a:pt x="2817492" y="2918218"/>
                </a:lnTo>
                <a:lnTo>
                  <a:pt x="2817492" y="2918920"/>
                </a:lnTo>
                <a:lnTo>
                  <a:pt x="2817492" y="2919623"/>
                </a:lnTo>
                <a:cubicBezTo>
                  <a:pt x="2816001" y="2923135"/>
                  <a:pt x="2814509" y="2926648"/>
                  <a:pt x="2813018" y="2930160"/>
                </a:cubicBezTo>
                <a:lnTo>
                  <a:pt x="2814509" y="2928053"/>
                </a:lnTo>
                <a:lnTo>
                  <a:pt x="2817492" y="2920325"/>
                </a:lnTo>
                <a:cubicBezTo>
                  <a:pt x="2818238" y="2921028"/>
                  <a:pt x="2818238" y="2921730"/>
                  <a:pt x="2818238" y="2922433"/>
                </a:cubicBezTo>
                <a:lnTo>
                  <a:pt x="2818984" y="2921730"/>
                </a:lnTo>
                <a:cubicBezTo>
                  <a:pt x="2824950" y="2914705"/>
                  <a:pt x="2828679" y="2913300"/>
                  <a:pt x="2832408" y="2911895"/>
                </a:cubicBezTo>
                <a:close/>
                <a:moveTo>
                  <a:pt x="2788408" y="2910490"/>
                </a:moveTo>
                <a:lnTo>
                  <a:pt x="2787662" y="2911193"/>
                </a:lnTo>
                <a:lnTo>
                  <a:pt x="2816001" y="2918218"/>
                </a:lnTo>
                <a:lnTo>
                  <a:pt x="2816747" y="2918218"/>
                </a:lnTo>
                <a:cubicBezTo>
                  <a:pt x="2807052" y="2915408"/>
                  <a:pt x="2797357" y="2913300"/>
                  <a:pt x="2788408" y="2910490"/>
                </a:cubicBezTo>
                <a:close/>
                <a:moveTo>
                  <a:pt x="3670645" y="2907680"/>
                </a:moveTo>
                <a:cubicBezTo>
                  <a:pt x="3668408" y="2911895"/>
                  <a:pt x="3666171" y="2916110"/>
                  <a:pt x="3663933" y="2921028"/>
                </a:cubicBezTo>
                <a:lnTo>
                  <a:pt x="3671254" y="2907926"/>
                </a:lnTo>
                <a:lnTo>
                  <a:pt x="3675866" y="2909788"/>
                </a:lnTo>
                <a:lnTo>
                  <a:pt x="3671391" y="2907680"/>
                </a:lnTo>
                <a:lnTo>
                  <a:pt x="3671254" y="2907926"/>
                </a:lnTo>
                <a:close/>
                <a:moveTo>
                  <a:pt x="2949493" y="2902763"/>
                </a:moveTo>
                <a:cubicBezTo>
                  <a:pt x="2948001" y="2905573"/>
                  <a:pt x="2946509" y="2907680"/>
                  <a:pt x="2945764" y="2909788"/>
                </a:cubicBezTo>
                <a:lnTo>
                  <a:pt x="2949493" y="2903465"/>
                </a:lnTo>
                <a:lnTo>
                  <a:pt x="2976838" y="2916694"/>
                </a:lnTo>
                <a:lnTo>
                  <a:pt x="2975593" y="2919625"/>
                </a:lnTo>
                <a:lnTo>
                  <a:pt x="2974103" y="2922433"/>
                </a:lnTo>
                <a:lnTo>
                  <a:pt x="2974103" y="2923135"/>
                </a:lnTo>
                <a:lnTo>
                  <a:pt x="2975593" y="2919625"/>
                </a:lnTo>
                <a:lnTo>
                  <a:pt x="2977086" y="2916813"/>
                </a:lnTo>
                <a:lnTo>
                  <a:pt x="2976838" y="2916694"/>
                </a:lnTo>
                <a:lnTo>
                  <a:pt x="2977086" y="2916110"/>
                </a:lnTo>
                <a:cubicBezTo>
                  <a:pt x="2968137" y="2911895"/>
                  <a:pt x="2958442" y="2907680"/>
                  <a:pt x="2949493" y="2902763"/>
                </a:cubicBezTo>
                <a:close/>
                <a:moveTo>
                  <a:pt x="1253628" y="2900655"/>
                </a:moveTo>
                <a:cubicBezTo>
                  <a:pt x="1267051" y="2904870"/>
                  <a:pt x="1280475" y="2909085"/>
                  <a:pt x="1293899" y="2913300"/>
                </a:cubicBezTo>
                <a:cubicBezTo>
                  <a:pt x="1291662" y="2917515"/>
                  <a:pt x="1290170" y="2921028"/>
                  <a:pt x="1287933" y="2925243"/>
                </a:cubicBezTo>
                <a:cubicBezTo>
                  <a:pt x="1275255" y="2919623"/>
                  <a:pt x="1263323" y="2914003"/>
                  <a:pt x="1250645" y="2907680"/>
                </a:cubicBezTo>
                <a:cubicBezTo>
                  <a:pt x="1251390" y="2905573"/>
                  <a:pt x="1252882" y="2903465"/>
                  <a:pt x="1253628" y="2900655"/>
                </a:cubicBezTo>
                <a:close/>
                <a:moveTo>
                  <a:pt x="3845900" y="2896440"/>
                </a:moveTo>
                <a:lnTo>
                  <a:pt x="3860069" y="2903465"/>
                </a:lnTo>
                <a:lnTo>
                  <a:pt x="3860069" y="2902763"/>
                </a:lnTo>
                <a:cubicBezTo>
                  <a:pt x="3855594" y="2900655"/>
                  <a:pt x="3851120" y="2898548"/>
                  <a:pt x="3845900" y="2896440"/>
                </a:cubicBezTo>
                <a:close/>
                <a:moveTo>
                  <a:pt x="1938984" y="2892225"/>
                </a:moveTo>
                <a:cubicBezTo>
                  <a:pt x="1938238" y="2893630"/>
                  <a:pt x="1937492" y="2895035"/>
                  <a:pt x="1936746" y="2897143"/>
                </a:cubicBezTo>
                <a:lnTo>
                  <a:pt x="1938984" y="2892928"/>
                </a:lnTo>
                <a:lnTo>
                  <a:pt x="1952407" y="2899250"/>
                </a:lnTo>
                <a:lnTo>
                  <a:pt x="1953153" y="2899250"/>
                </a:lnTo>
                <a:cubicBezTo>
                  <a:pt x="1947933" y="2897143"/>
                  <a:pt x="1943458" y="2894333"/>
                  <a:pt x="1938984" y="2892225"/>
                </a:cubicBezTo>
                <a:close/>
                <a:moveTo>
                  <a:pt x="1034373" y="2892225"/>
                </a:moveTo>
                <a:cubicBezTo>
                  <a:pt x="1035865" y="2892928"/>
                  <a:pt x="1037356" y="2893630"/>
                  <a:pt x="1038848" y="2894333"/>
                </a:cubicBezTo>
                <a:cubicBezTo>
                  <a:pt x="1036611" y="2898548"/>
                  <a:pt x="1034373" y="2903465"/>
                  <a:pt x="1031390" y="2907680"/>
                </a:cubicBezTo>
                <a:cubicBezTo>
                  <a:pt x="1029899" y="2906978"/>
                  <a:pt x="1028407" y="2906275"/>
                  <a:pt x="1026916" y="2905573"/>
                </a:cubicBezTo>
                <a:cubicBezTo>
                  <a:pt x="1029153" y="2901358"/>
                  <a:pt x="1031390" y="2896440"/>
                  <a:pt x="1034373" y="2892225"/>
                </a:cubicBezTo>
                <a:close/>
                <a:moveTo>
                  <a:pt x="1406509" y="2886605"/>
                </a:moveTo>
                <a:cubicBezTo>
                  <a:pt x="1408001" y="2891522"/>
                  <a:pt x="1408746" y="2896440"/>
                  <a:pt x="1410238" y="2902060"/>
                </a:cubicBezTo>
                <a:cubicBezTo>
                  <a:pt x="1412475" y="2906978"/>
                  <a:pt x="1414712" y="2911193"/>
                  <a:pt x="1416950" y="2916110"/>
                </a:cubicBezTo>
                <a:cubicBezTo>
                  <a:pt x="1414712" y="2916813"/>
                  <a:pt x="1412475" y="2917515"/>
                  <a:pt x="1410238" y="2918218"/>
                </a:cubicBezTo>
                <a:cubicBezTo>
                  <a:pt x="1408746" y="2913300"/>
                  <a:pt x="1407255" y="2908383"/>
                  <a:pt x="1406509" y="2902763"/>
                </a:cubicBezTo>
                <a:cubicBezTo>
                  <a:pt x="1404272" y="2897845"/>
                  <a:pt x="1402034" y="2893630"/>
                  <a:pt x="1399797" y="2888712"/>
                </a:cubicBezTo>
                <a:cubicBezTo>
                  <a:pt x="1402034" y="2888010"/>
                  <a:pt x="1404272" y="2887307"/>
                  <a:pt x="1406509" y="2886605"/>
                </a:cubicBezTo>
                <a:close/>
                <a:moveTo>
                  <a:pt x="1189492" y="2886605"/>
                </a:moveTo>
                <a:cubicBezTo>
                  <a:pt x="1198441" y="2890820"/>
                  <a:pt x="1208136" y="2895035"/>
                  <a:pt x="1217085" y="2899953"/>
                </a:cubicBezTo>
                <a:cubicBezTo>
                  <a:pt x="1215594" y="2902060"/>
                  <a:pt x="1214848" y="2904168"/>
                  <a:pt x="1213356" y="2906275"/>
                </a:cubicBezTo>
                <a:cubicBezTo>
                  <a:pt x="1204407" y="2902060"/>
                  <a:pt x="1194712" y="2897845"/>
                  <a:pt x="1185763" y="2892928"/>
                </a:cubicBezTo>
                <a:cubicBezTo>
                  <a:pt x="1187255" y="2890820"/>
                  <a:pt x="1188001" y="2888712"/>
                  <a:pt x="1189492" y="2886605"/>
                </a:cubicBezTo>
                <a:close/>
                <a:moveTo>
                  <a:pt x="3958510" y="2883092"/>
                </a:moveTo>
                <a:cubicBezTo>
                  <a:pt x="3968950" y="2885902"/>
                  <a:pt x="3978645" y="2888010"/>
                  <a:pt x="3989086" y="2890820"/>
                </a:cubicBezTo>
                <a:cubicBezTo>
                  <a:pt x="3987595" y="2895035"/>
                  <a:pt x="3985357" y="2898548"/>
                  <a:pt x="3983866" y="2902763"/>
                </a:cubicBezTo>
                <a:cubicBezTo>
                  <a:pt x="3974171" y="2899250"/>
                  <a:pt x="3965222" y="2895738"/>
                  <a:pt x="3955527" y="2892225"/>
                </a:cubicBezTo>
                <a:cubicBezTo>
                  <a:pt x="3956272" y="2889415"/>
                  <a:pt x="3957764" y="2885902"/>
                  <a:pt x="3958510" y="2883092"/>
                </a:cubicBezTo>
                <a:close/>
                <a:moveTo>
                  <a:pt x="2927865" y="2877472"/>
                </a:moveTo>
                <a:cubicBezTo>
                  <a:pt x="2927120" y="2879580"/>
                  <a:pt x="2926374" y="2880985"/>
                  <a:pt x="2925628" y="2882390"/>
                </a:cubicBezTo>
                <a:lnTo>
                  <a:pt x="2927865" y="2878175"/>
                </a:lnTo>
                <a:lnTo>
                  <a:pt x="2941289" y="2884497"/>
                </a:lnTo>
                <a:lnTo>
                  <a:pt x="2942035" y="2884497"/>
                </a:lnTo>
                <a:cubicBezTo>
                  <a:pt x="2936815" y="2882390"/>
                  <a:pt x="2932340" y="2880282"/>
                  <a:pt x="2927865" y="2877472"/>
                </a:cubicBezTo>
                <a:close/>
                <a:moveTo>
                  <a:pt x="4116611" y="2876067"/>
                </a:moveTo>
                <a:lnTo>
                  <a:pt x="4113504" y="2900071"/>
                </a:lnTo>
                <a:lnTo>
                  <a:pt x="4112883" y="2904168"/>
                </a:lnTo>
                <a:lnTo>
                  <a:pt x="4112972" y="2904183"/>
                </a:lnTo>
                <a:lnTo>
                  <a:pt x="4112883" y="2904870"/>
                </a:lnTo>
                <a:cubicBezTo>
                  <a:pt x="4130781" y="2907680"/>
                  <a:pt x="4146442" y="2910490"/>
                  <a:pt x="4156137" y="2911895"/>
                </a:cubicBezTo>
                <a:cubicBezTo>
                  <a:pt x="4174035" y="2924540"/>
                  <a:pt x="4188205" y="2934375"/>
                  <a:pt x="4204612" y="2945616"/>
                </a:cubicBezTo>
                <a:cubicBezTo>
                  <a:pt x="4210578" y="2934375"/>
                  <a:pt x="4213561" y="2928053"/>
                  <a:pt x="4219527" y="2917515"/>
                </a:cubicBezTo>
                <a:lnTo>
                  <a:pt x="4217290" y="2921028"/>
                </a:lnTo>
                <a:cubicBezTo>
                  <a:pt x="4212815" y="2929458"/>
                  <a:pt x="4209832" y="2935078"/>
                  <a:pt x="4204612" y="2944913"/>
                </a:cubicBezTo>
                <a:cubicBezTo>
                  <a:pt x="4188205" y="2933673"/>
                  <a:pt x="4174035" y="2923838"/>
                  <a:pt x="4156883" y="2911895"/>
                </a:cubicBezTo>
                <a:cubicBezTo>
                  <a:pt x="4151662" y="2910842"/>
                  <a:pt x="4145137" y="2909612"/>
                  <a:pt x="4137679" y="2908295"/>
                </a:cubicBezTo>
                <a:lnTo>
                  <a:pt x="4112972" y="2904183"/>
                </a:lnTo>
                <a:lnTo>
                  <a:pt x="4113504" y="2900071"/>
                </a:lnTo>
                <a:lnTo>
                  <a:pt x="4116611" y="2879580"/>
                </a:lnTo>
                <a:close/>
                <a:moveTo>
                  <a:pt x="3788476" y="2873257"/>
                </a:moveTo>
                <a:lnTo>
                  <a:pt x="3787730" y="2873960"/>
                </a:lnTo>
                <a:lnTo>
                  <a:pt x="3787730" y="2874662"/>
                </a:lnTo>
                <a:cubicBezTo>
                  <a:pt x="3786984" y="2876067"/>
                  <a:pt x="3786239" y="2878175"/>
                  <a:pt x="3784747" y="2880282"/>
                </a:cubicBezTo>
                <a:lnTo>
                  <a:pt x="3785493" y="2880985"/>
                </a:lnTo>
                <a:lnTo>
                  <a:pt x="3786239" y="2878877"/>
                </a:lnTo>
                <a:cubicBezTo>
                  <a:pt x="3787730" y="2876770"/>
                  <a:pt x="3788476" y="2874662"/>
                  <a:pt x="3788476" y="2873960"/>
                </a:cubicBezTo>
                <a:lnTo>
                  <a:pt x="3803697" y="2877389"/>
                </a:lnTo>
                <a:lnTo>
                  <a:pt x="3828178" y="2884034"/>
                </a:lnTo>
                <a:lnTo>
                  <a:pt x="3832476" y="2885902"/>
                </a:lnTo>
                <a:lnTo>
                  <a:pt x="3832476" y="2885200"/>
                </a:lnTo>
                <a:lnTo>
                  <a:pt x="3828178" y="2884034"/>
                </a:lnTo>
                <a:lnTo>
                  <a:pt x="3822781" y="2881687"/>
                </a:lnTo>
                <a:lnTo>
                  <a:pt x="3803697" y="2877389"/>
                </a:lnTo>
                <a:close/>
                <a:moveTo>
                  <a:pt x="4009967" y="2871150"/>
                </a:moveTo>
                <a:lnTo>
                  <a:pt x="4012205" y="2876770"/>
                </a:lnTo>
                <a:lnTo>
                  <a:pt x="3996544" y="2880282"/>
                </a:lnTo>
                <a:lnTo>
                  <a:pt x="3996544" y="2880985"/>
                </a:lnTo>
                <a:cubicBezTo>
                  <a:pt x="4002510" y="2879580"/>
                  <a:pt x="4007730" y="2878175"/>
                  <a:pt x="4012950" y="2877472"/>
                </a:cubicBezTo>
                <a:cubicBezTo>
                  <a:pt x="4012205" y="2875365"/>
                  <a:pt x="4011459" y="2873257"/>
                  <a:pt x="4010713" y="2871150"/>
                </a:cubicBezTo>
                <a:close/>
                <a:moveTo>
                  <a:pt x="3509560" y="2870447"/>
                </a:moveTo>
                <a:cubicBezTo>
                  <a:pt x="3508815" y="2871852"/>
                  <a:pt x="3508069" y="2873257"/>
                  <a:pt x="3507323" y="2874662"/>
                </a:cubicBezTo>
                <a:lnTo>
                  <a:pt x="3508069" y="2874662"/>
                </a:lnTo>
                <a:lnTo>
                  <a:pt x="3509560" y="2871150"/>
                </a:lnTo>
                <a:lnTo>
                  <a:pt x="3522984" y="2877472"/>
                </a:lnTo>
                <a:lnTo>
                  <a:pt x="3523730" y="2876770"/>
                </a:lnTo>
                <a:cubicBezTo>
                  <a:pt x="3519255" y="2874662"/>
                  <a:pt x="3514035" y="2872555"/>
                  <a:pt x="3509560" y="2870447"/>
                </a:cubicBezTo>
                <a:close/>
                <a:moveTo>
                  <a:pt x="1057492" y="2869745"/>
                </a:moveTo>
                <a:cubicBezTo>
                  <a:pt x="1067933" y="2870447"/>
                  <a:pt x="1122373" y="2896440"/>
                  <a:pt x="1134306" y="2902763"/>
                </a:cubicBezTo>
                <a:cubicBezTo>
                  <a:pt x="1165628" y="2919623"/>
                  <a:pt x="1198441" y="2934375"/>
                  <a:pt x="1229763" y="2950533"/>
                </a:cubicBezTo>
                <a:cubicBezTo>
                  <a:pt x="1244679" y="2958261"/>
                  <a:pt x="1257356" y="2968798"/>
                  <a:pt x="1277492" y="2982146"/>
                </a:cubicBezTo>
                <a:cubicBezTo>
                  <a:pt x="1278984" y="2982146"/>
                  <a:pt x="1290170" y="2981443"/>
                  <a:pt x="1301356" y="2980741"/>
                </a:cubicBezTo>
                <a:cubicBezTo>
                  <a:pt x="1305085" y="2990576"/>
                  <a:pt x="1308068" y="2997601"/>
                  <a:pt x="1310306" y="3004626"/>
                </a:cubicBezTo>
                <a:cubicBezTo>
                  <a:pt x="1355797" y="2985659"/>
                  <a:pt x="1362509" y="3027809"/>
                  <a:pt x="1389357" y="3050289"/>
                </a:cubicBezTo>
                <a:cubicBezTo>
                  <a:pt x="1354306" y="3048884"/>
                  <a:pt x="1332679" y="3029917"/>
                  <a:pt x="1308068" y="3020081"/>
                </a:cubicBezTo>
                <a:cubicBezTo>
                  <a:pt x="1281967" y="3009544"/>
                  <a:pt x="1257356" y="2995494"/>
                  <a:pt x="1231255" y="2984254"/>
                </a:cubicBezTo>
                <a:cubicBezTo>
                  <a:pt x="1211865" y="2976526"/>
                  <a:pt x="1191729" y="2971608"/>
                  <a:pt x="1169356" y="2963881"/>
                </a:cubicBezTo>
                <a:cubicBezTo>
                  <a:pt x="1169356" y="2960368"/>
                  <a:pt x="1170848" y="2951236"/>
                  <a:pt x="1171594" y="2943508"/>
                </a:cubicBezTo>
                <a:cubicBezTo>
                  <a:pt x="1132068" y="2921028"/>
                  <a:pt x="1093289" y="2898548"/>
                  <a:pt x="1054509" y="2876067"/>
                </a:cubicBezTo>
                <a:cubicBezTo>
                  <a:pt x="1054509" y="2876067"/>
                  <a:pt x="1056746" y="2871852"/>
                  <a:pt x="1057492" y="2869745"/>
                </a:cubicBezTo>
                <a:close/>
                <a:moveTo>
                  <a:pt x="4053967" y="2868340"/>
                </a:moveTo>
                <a:lnTo>
                  <a:pt x="4053967" y="2869042"/>
                </a:lnTo>
                <a:cubicBezTo>
                  <a:pt x="4068137" y="2876067"/>
                  <a:pt x="4081561" y="2882390"/>
                  <a:pt x="4095730" y="2888712"/>
                </a:cubicBezTo>
                <a:cubicBezTo>
                  <a:pt x="4097222" y="2886605"/>
                  <a:pt x="4097967" y="2884497"/>
                  <a:pt x="4099459" y="2882390"/>
                </a:cubicBezTo>
                <a:lnTo>
                  <a:pt x="4098713" y="2882390"/>
                </a:lnTo>
                <a:lnTo>
                  <a:pt x="4095730" y="2888010"/>
                </a:lnTo>
                <a:close/>
                <a:moveTo>
                  <a:pt x="2310374" y="2866935"/>
                </a:moveTo>
                <a:lnTo>
                  <a:pt x="2304632" y="2867413"/>
                </a:lnTo>
                <a:lnTo>
                  <a:pt x="2289306" y="2868428"/>
                </a:lnTo>
                <a:cubicBezTo>
                  <a:pt x="2280730" y="2869042"/>
                  <a:pt x="2270475" y="2869745"/>
                  <a:pt x="2256679" y="2870447"/>
                </a:cubicBezTo>
                <a:lnTo>
                  <a:pt x="2260408" y="2870447"/>
                </a:lnTo>
                <a:cubicBezTo>
                  <a:pt x="2272340" y="2869745"/>
                  <a:pt x="2281475" y="2869218"/>
                  <a:pt x="2289306" y="2868691"/>
                </a:cubicBezTo>
                <a:lnTo>
                  <a:pt x="2304632" y="2867413"/>
                </a:lnTo>
                <a:lnTo>
                  <a:pt x="2310443" y="2867029"/>
                </a:lnTo>
                <a:lnTo>
                  <a:pt x="2323797" y="2885200"/>
                </a:lnTo>
                <a:lnTo>
                  <a:pt x="2324543" y="2884497"/>
                </a:lnTo>
                <a:lnTo>
                  <a:pt x="2321560" y="2880282"/>
                </a:lnTo>
                <a:cubicBezTo>
                  <a:pt x="2317831" y="2874662"/>
                  <a:pt x="2314102" y="2870447"/>
                  <a:pt x="2311865" y="2866935"/>
                </a:cubicBezTo>
                <a:lnTo>
                  <a:pt x="2310443" y="2867029"/>
                </a:lnTo>
                <a:close/>
                <a:moveTo>
                  <a:pt x="2344679" y="2866232"/>
                </a:moveTo>
                <a:cubicBezTo>
                  <a:pt x="2354374" y="2866935"/>
                  <a:pt x="2349899" y="2880282"/>
                  <a:pt x="2359594" y="2887307"/>
                </a:cubicBezTo>
                <a:lnTo>
                  <a:pt x="2361081" y="2887299"/>
                </a:lnTo>
                <a:lnTo>
                  <a:pt x="2361086" y="2887307"/>
                </a:lnTo>
                <a:cubicBezTo>
                  <a:pt x="2367797" y="2887307"/>
                  <a:pt x="2377492" y="2887307"/>
                  <a:pt x="2387187" y="2887307"/>
                </a:cubicBezTo>
                <a:lnTo>
                  <a:pt x="2396164" y="2886657"/>
                </a:lnTo>
                <a:lnTo>
                  <a:pt x="2397628" y="2889415"/>
                </a:lnTo>
                <a:cubicBezTo>
                  <a:pt x="2401357" y="2897845"/>
                  <a:pt x="2405086" y="2908383"/>
                  <a:pt x="2406577" y="2907680"/>
                </a:cubicBezTo>
                <a:lnTo>
                  <a:pt x="2407323" y="2907680"/>
                </a:lnTo>
                <a:cubicBezTo>
                  <a:pt x="2405831" y="2905573"/>
                  <a:pt x="2402103" y="2896440"/>
                  <a:pt x="2399119" y="2889415"/>
                </a:cubicBezTo>
                <a:cubicBezTo>
                  <a:pt x="2404340" y="2888010"/>
                  <a:pt x="2409560" y="2887307"/>
                  <a:pt x="2414780" y="2885902"/>
                </a:cubicBezTo>
                <a:cubicBezTo>
                  <a:pt x="2414035" y="2883795"/>
                  <a:pt x="2413289" y="2881687"/>
                  <a:pt x="2412543" y="2879580"/>
                </a:cubicBezTo>
                <a:lnTo>
                  <a:pt x="2411797" y="2879580"/>
                </a:lnTo>
                <a:lnTo>
                  <a:pt x="2414035" y="2885902"/>
                </a:lnTo>
                <a:cubicBezTo>
                  <a:pt x="2408814" y="2887307"/>
                  <a:pt x="2403594" y="2888010"/>
                  <a:pt x="2398374" y="2889415"/>
                </a:cubicBezTo>
                <a:lnTo>
                  <a:pt x="2397628" y="2889415"/>
                </a:lnTo>
                <a:cubicBezTo>
                  <a:pt x="2397628" y="2888712"/>
                  <a:pt x="2396882" y="2887307"/>
                  <a:pt x="2396882" y="2887307"/>
                </a:cubicBezTo>
                <a:lnTo>
                  <a:pt x="2396882" y="2886605"/>
                </a:lnTo>
                <a:lnTo>
                  <a:pt x="2396164" y="2886657"/>
                </a:lnTo>
                <a:lnTo>
                  <a:pt x="2396136" y="2886605"/>
                </a:lnTo>
                <a:cubicBezTo>
                  <a:pt x="2389424" y="2886956"/>
                  <a:pt x="2382526" y="2887132"/>
                  <a:pt x="2376187" y="2887220"/>
                </a:cubicBezTo>
                <a:lnTo>
                  <a:pt x="2361081" y="2887299"/>
                </a:lnTo>
                <a:lnTo>
                  <a:pt x="2353628" y="2874399"/>
                </a:lnTo>
                <a:cubicBezTo>
                  <a:pt x="2352323" y="2870096"/>
                  <a:pt x="2351018" y="2866583"/>
                  <a:pt x="2346170" y="2866232"/>
                </a:cubicBezTo>
                <a:close/>
                <a:moveTo>
                  <a:pt x="2863730" y="2865530"/>
                </a:moveTo>
                <a:lnTo>
                  <a:pt x="2863730" y="2866232"/>
                </a:lnTo>
                <a:lnTo>
                  <a:pt x="2869696" y="2866232"/>
                </a:lnTo>
                <a:cubicBezTo>
                  <a:pt x="2875289" y="2866408"/>
                  <a:pt x="2879484" y="2867506"/>
                  <a:pt x="2882688" y="2869273"/>
                </a:cubicBezTo>
                <a:lnTo>
                  <a:pt x="2888996" y="2875588"/>
                </a:lnTo>
                <a:lnTo>
                  <a:pt x="2889816" y="2876589"/>
                </a:lnTo>
                <a:lnTo>
                  <a:pt x="2895798" y="2896440"/>
                </a:lnTo>
                <a:lnTo>
                  <a:pt x="2898035" y="2900655"/>
                </a:lnTo>
                <a:cubicBezTo>
                  <a:pt x="2894679" y="2893630"/>
                  <a:pt x="2894120" y="2885024"/>
                  <a:pt x="2891043" y="2878087"/>
                </a:cubicBezTo>
                <a:lnTo>
                  <a:pt x="2889816" y="2876589"/>
                </a:lnTo>
                <a:lnTo>
                  <a:pt x="2889738" y="2876331"/>
                </a:lnTo>
                <a:lnTo>
                  <a:pt x="2888996" y="2875588"/>
                </a:lnTo>
                <a:lnTo>
                  <a:pt x="2883877" y="2869339"/>
                </a:lnTo>
                <a:cubicBezTo>
                  <a:pt x="2880416" y="2867110"/>
                  <a:pt x="2875662" y="2865705"/>
                  <a:pt x="2868950" y="2865530"/>
                </a:cubicBezTo>
                <a:cubicBezTo>
                  <a:pt x="2867459" y="2865530"/>
                  <a:pt x="2865967" y="2865530"/>
                  <a:pt x="2863730" y="2865530"/>
                </a:cubicBezTo>
                <a:close/>
                <a:moveTo>
                  <a:pt x="3707933" y="2864827"/>
                </a:moveTo>
                <a:cubicBezTo>
                  <a:pt x="3707933" y="2866232"/>
                  <a:pt x="3707933" y="2868340"/>
                  <a:pt x="3707933" y="2869745"/>
                </a:cubicBezTo>
                <a:lnTo>
                  <a:pt x="3709425" y="2872555"/>
                </a:lnTo>
                <a:lnTo>
                  <a:pt x="3708679" y="2869745"/>
                </a:lnTo>
                <a:cubicBezTo>
                  <a:pt x="3707933" y="2868340"/>
                  <a:pt x="3707933" y="2866935"/>
                  <a:pt x="3707933" y="2864827"/>
                </a:cubicBezTo>
                <a:close/>
                <a:moveTo>
                  <a:pt x="3869764" y="2858505"/>
                </a:moveTo>
                <a:cubicBezTo>
                  <a:pt x="3894374" y="2862720"/>
                  <a:pt x="3918984" y="2866232"/>
                  <a:pt x="3947323" y="2871150"/>
                </a:cubicBezTo>
                <a:cubicBezTo>
                  <a:pt x="3910781" y="2901358"/>
                  <a:pt x="3889900" y="2876770"/>
                  <a:pt x="3869764" y="2858505"/>
                </a:cubicBezTo>
                <a:close/>
                <a:moveTo>
                  <a:pt x="1174577" y="2858505"/>
                </a:moveTo>
                <a:cubicBezTo>
                  <a:pt x="1176068" y="2859207"/>
                  <a:pt x="1177560" y="2859910"/>
                  <a:pt x="1179051" y="2860612"/>
                </a:cubicBezTo>
                <a:cubicBezTo>
                  <a:pt x="1176814" y="2864827"/>
                  <a:pt x="1174577" y="2869745"/>
                  <a:pt x="1171594" y="2873960"/>
                </a:cubicBezTo>
                <a:cubicBezTo>
                  <a:pt x="1170102" y="2873257"/>
                  <a:pt x="1168611" y="2872555"/>
                  <a:pt x="1167119" y="2871852"/>
                </a:cubicBezTo>
                <a:cubicBezTo>
                  <a:pt x="1169356" y="2867637"/>
                  <a:pt x="1171594" y="2862720"/>
                  <a:pt x="1174577" y="2858505"/>
                </a:cubicBezTo>
                <a:close/>
                <a:moveTo>
                  <a:pt x="2240272" y="2852182"/>
                </a:moveTo>
                <a:cubicBezTo>
                  <a:pt x="2239526" y="2853587"/>
                  <a:pt x="2238780" y="2854992"/>
                  <a:pt x="2238035" y="2856397"/>
                </a:cubicBezTo>
                <a:lnTo>
                  <a:pt x="2238035" y="2857100"/>
                </a:lnTo>
                <a:lnTo>
                  <a:pt x="2240272" y="2852885"/>
                </a:lnTo>
                <a:lnTo>
                  <a:pt x="2254441" y="2859207"/>
                </a:lnTo>
                <a:cubicBezTo>
                  <a:pt x="2249967" y="2856397"/>
                  <a:pt x="2244747" y="2854290"/>
                  <a:pt x="2240272" y="2852182"/>
                </a:cubicBezTo>
                <a:close/>
                <a:moveTo>
                  <a:pt x="1441560" y="2851480"/>
                </a:moveTo>
                <a:cubicBezTo>
                  <a:pt x="1443051" y="2852182"/>
                  <a:pt x="1444543" y="2852885"/>
                  <a:pt x="1446034" y="2853587"/>
                </a:cubicBezTo>
                <a:cubicBezTo>
                  <a:pt x="1443797" y="2857802"/>
                  <a:pt x="1441560" y="2862720"/>
                  <a:pt x="1438577" y="2866935"/>
                </a:cubicBezTo>
                <a:cubicBezTo>
                  <a:pt x="1437085" y="2866232"/>
                  <a:pt x="1435594" y="2865530"/>
                  <a:pt x="1434102" y="2864827"/>
                </a:cubicBezTo>
                <a:cubicBezTo>
                  <a:pt x="1436340" y="2860612"/>
                  <a:pt x="1438577" y="2855695"/>
                  <a:pt x="1441560" y="2851480"/>
                </a:cubicBezTo>
                <a:close/>
                <a:moveTo>
                  <a:pt x="2039662" y="2847967"/>
                </a:moveTo>
                <a:lnTo>
                  <a:pt x="2037424" y="2848670"/>
                </a:lnTo>
                <a:lnTo>
                  <a:pt x="2040407" y="2847967"/>
                </a:lnTo>
                <a:close/>
                <a:moveTo>
                  <a:pt x="2051594" y="2847264"/>
                </a:moveTo>
                <a:cubicBezTo>
                  <a:pt x="2062035" y="2847967"/>
                  <a:pt x="2070238" y="2851480"/>
                  <a:pt x="2079187" y="2854992"/>
                </a:cubicBezTo>
                <a:lnTo>
                  <a:pt x="2075458" y="2864125"/>
                </a:lnTo>
                <a:lnTo>
                  <a:pt x="2076204" y="2864125"/>
                </a:lnTo>
                <a:cubicBezTo>
                  <a:pt x="2076950" y="2861315"/>
                  <a:pt x="2078441" y="2857802"/>
                  <a:pt x="2079187" y="2854992"/>
                </a:cubicBezTo>
                <a:cubicBezTo>
                  <a:pt x="2070984" y="2851480"/>
                  <a:pt x="2062035" y="2847967"/>
                  <a:pt x="2052340" y="2847264"/>
                </a:cubicBezTo>
                <a:close/>
                <a:moveTo>
                  <a:pt x="2032204" y="2846562"/>
                </a:moveTo>
                <a:lnTo>
                  <a:pt x="2032204" y="2848670"/>
                </a:lnTo>
                <a:lnTo>
                  <a:pt x="2032950" y="2847967"/>
                </a:lnTo>
                <a:close/>
                <a:moveTo>
                  <a:pt x="2191052" y="2845859"/>
                </a:moveTo>
                <a:cubicBezTo>
                  <a:pt x="2190306" y="2847264"/>
                  <a:pt x="2189560" y="2848670"/>
                  <a:pt x="2188814" y="2850075"/>
                </a:cubicBezTo>
                <a:lnTo>
                  <a:pt x="2191052" y="2846562"/>
                </a:lnTo>
                <a:lnTo>
                  <a:pt x="2205221" y="2852885"/>
                </a:lnTo>
                <a:lnTo>
                  <a:pt x="2205221" y="2852182"/>
                </a:lnTo>
                <a:cubicBezTo>
                  <a:pt x="2200747" y="2850075"/>
                  <a:pt x="2195526" y="2847967"/>
                  <a:pt x="2191052" y="2845859"/>
                </a:cubicBezTo>
                <a:close/>
                <a:moveTo>
                  <a:pt x="3525967" y="2845157"/>
                </a:moveTo>
                <a:lnTo>
                  <a:pt x="3526713" y="2845859"/>
                </a:lnTo>
                <a:lnTo>
                  <a:pt x="3529696" y="2847264"/>
                </a:lnTo>
                <a:cubicBezTo>
                  <a:pt x="3548340" y="2852182"/>
                  <a:pt x="3555052" y="2854290"/>
                  <a:pt x="3564747" y="2857100"/>
                </a:cubicBezTo>
                <a:cubicBezTo>
                  <a:pt x="3560272" y="2865530"/>
                  <a:pt x="3555798" y="2873257"/>
                  <a:pt x="3554306" y="2876770"/>
                </a:cubicBezTo>
                <a:lnTo>
                  <a:pt x="3553560" y="2877472"/>
                </a:lnTo>
                <a:lnTo>
                  <a:pt x="3553560" y="2878175"/>
                </a:lnTo>
                <a:cubicBezTo>
                  <a:pt x="3555052" y="2875365"/>
                  <a:pt x="3559527" y="2866232"/>
                  <a:pt x="3565493" y="2856397"/>
                </a:cubicBezTo>
                <a:cubicBezTo>
                  <a:pt x="3555052" y="2853587"/>
                  <a:pt x="3548340" y="2851480"/>
                  <a:pt x="3525967" y="2845157"/>
                </a:cubicBezTo>
                <a:close/>
                <a:moveTo>
                  <a:pt x="2037424" y="2837429"/>
                </a:moveTo>
                <a:cubicBezTo>
                  <a:pt x="2035187" y="2841644"/>
                  <a:pt x="2032950" y="2844454"/>
                  <a:pt x="2031458" y="2846562"/>
                </a:cubicBezTo>
                <a:lnTo>
                  <a:pt x="2030713" y="2846562"/>
                </a:lnTo>
                <a:lnTo>
                  <a:pt x="2023255" y="2848318"/>
                </a:lnTo>
                <a:lnTo>
                  <a:pt x="2015051" y="2850075"/>
                </a:lnTo>
                <a:cubicBezTo>
                  <a:pt x="2015797" y="2852182"/>
                  <a:pt x="2016543" y="2854290"/>
                  <a:pt x="2017289" y="2856397"/>
                </a:cubicBezTo>
                <a:lnTo>
                  <a:pt x="2018035" y="2856397"/>
                </a:lnTo>
                <a:lnTo>
                  <a:pt x="2015797" y="2850075"/>
                </a:lnTo>
                <a:lnTo>
                  <a:pt x="2023255" y="2848318"/>
                </a:lnTo>
                <a:lnTo>
                  <a:pt x="2031458" y="2846562"/>
                </a:lnTo>
                <a:lnTo>
                  <a:pt x="2032950" y="2845157"/>
                </a:lnTo>
                <a:cubicBezTo>
                  <a:pt x="2033696" y="2844454"/>
                  <a:pt x="2034441" y="2843752"/>
                  <a:pt x="2034441" y="2843049"/>
                </a:cubicBezTo>
                <a:lnTo>
                  <a:pt x="2035933" y="2841644"/>
                </a:lnTo>
                <a:close/>
                <a:moveTo>
                  <a:pt x="4279934" y="2833917"/>
                </a:moveTo>
                <a:cubicBezTo>
                  <a:pt x="4308273" y="2835322"/>
                  <a:pt x="4337357" y="2836727"/>
                  <a:pt x="4370917" y="2838132"/>
                </a:cubicBezTo>
                <a:cubicBezTo>
                  <a:pt x="4385086" y="2878175"/>
                  <a:pt x="4420883" y="2901358"/>
                  <a:pt x="4461900" y="2921028"/>
                </a:cubicBezTo>
                <a:cubicBezTo>
                  <a:pt x="4435798" y="2925243"/>
                  <a:pt x="4417900" y="2908383"/>
                  <a:pt x="4397018" y="2902763"/>
                </a:cubicBezTo>
                <a:cubicBezTo>
                  <a:pt x="4376137" y="2897143"/>
                  <a:pt x="4354510" y="2895738"/>
                  <a:pt x="4329900" y="2891522"/>
                </a:cubicBezTo>
                <a:cubicBezTo>
                  <a:pt x="4332137" y="2879580"/>
                  <a:pt x="4333629" y="2871150"/>
                  <a:pt x="4335120" y="2859910"/>
                </a:cubicBezTo>
                <a:cubicBezTo>
                  <a:pt x="4324679" y="2859207"/>
                  <a:pt x="4314239" y="2860612"/>
                  <a:pt x="4303798" y="2858505"/>
                </a:cubicBezTo>
                <a:cubicBezTo>
                  <a:pt x="4294103" y="2855695"/>
                  <a:pt x="4285154" y="2850075"/>
                  <a:pt x="4276205" y="2845859"/>
                </a:cubicBezTo>
                <a:cubicBezTo>
                  <a:pt x="4277696" y="2841644"/>
                  <a:pt x="4278442" y="2838132"/>
                  <a:pt x="4279934" y="2833917"/>
                </a:cubicBezTo>
                <a:close/>
                <a:moveTo>
                  <a:pt x="1886780" y="2832512"/>
                </a:moveTo>
                <a:cubicBezTo>
                  <a:pt x="1865153" y="2833214"/>
                  <a:pt x="1855458" y="2833214"/>
                  <a:pt x="1845763" y="2833214"/>
                </a:cubicBezTo>
                <a:lnTo>
                  <a:pt x="1853221" y="2833214"/>
                </a:lnTo>
                <a:cubicBezTo>
                  <a:pt x="1861424" y="2833214"/>
                  <a:pt x="1871119" y="2833214"/>
                  <a:pt x="1886780" y="2833214"/>
                </a:cubicBezTo>
                <a:cubicBezTo>
                  <a:pt x="1922577" y="2846562"/>
                  <a:pt x="1969560" y="2864125"/>
                  <a:pt x="2019526" y="2882390"/>
                </a:cubicBezTo>
                <a:lnTo>
                  <a:pt x="2040407" y="2890117"/>
                </a:lnTo>
                <a:cubicBezTo>
                  <a:pt x="1982984" y="2868340"/>
                  <a:pt x="1927797" y="2847967"/>
                  <a:pt x="1886780" y="2832512"/>
                </a:cubicBezTo>
                <a:close/>
                <a:moveTo>
                  <a:pt x="1287187" y="2832512"/>
                </a:moveTo>
                <a:cubicBezTo>
                  <a:pt x="1301356" y="2838132"/>
                  <a:pt x="1314780" y="2844454"/>
                  <a:pt x="1328950" y="2850075"/>
                </a:cubicBezTo>
                <a:cubicBezTo>
                  <a:pt x="1327458" y="2852885"/>
                  <a:pt x="1326712" y="2856397"/>
                  <a:pt x="1325221" y="2859207"/>
                </a:cubicBezTo>
                <a:cubicBezTo>
                  <a:pt x="1310306" y="2854290"/>
                  <a:pt x="1296136" y="2849372"/>
                  <a:pt x="1281221" y="2845157"/>
                </a:cubicBezTo>
                <a:cubicBezTo>
                  <a:pt x="1283458" y="2840942"/>
                  <a:pt x="1284950" y="2836727"/>
                  <a:pt x="1287187" y="2832512"/>
                </a:cubicBezTo>
                <a:close/>
                <a:moveTo>
                  <a:pt x="3502849" y="2828297"/>
                </a:moveTo>
                <a:cubicBezTo>
                  <a:pt x="3500611" y="2833214"/>
                  <a:pt x="3497628" y="2837429"/>
                  <a:pt x="3495391" y="2841644"/>
                </a:cubicBezTo>
                <a:lnTo>
                  <a:pt x="3502849" y="2828999"/>
                </a:lnTo>
                <a:lnTo>
                  <a:pt x="3507323" y="2831107"/>
                </a:lnTo>
                <a:lnTo>
                  <a:pt x="3507323" y="2830404"/>
                </a:lnTo>
                <a:cubicBezTo>
                  <a:pt x="3505832" y="2829702"/>
                  <a:pt x="3504340" y="2828999"/>
                  <a:pt x="3502849" y="2828297"/>
                </a:cubicBezTo>
                <a:close/>
                <a:moveTo>
                  <a:pt x="4221018" y="2822677"/>
                </a:moveTo>
                <a:cubicBezTo>
                  <a:pt x="4238917" y="2831107"/>
                  <a:pt x="4257561" y="2839537"/>
                  <a:pt x="4273968" y="2847264"/>
                </a:cubicBezTo>
                <a:cubicBezTo>
                  <a:pt x="4275459" y="2854992"/>
                  <a:pt x="4276951" y="2863422"/>
                  <a:pt x="4279188" y="2873960"/>
                </a:cubicBezTo>
                <a:cubicBezTo>
                  <a:pt x="4241154" y="2876770"/>
                  <a:pt x="4238171" y="2842347"/>
                  <a:pt x="4221018" y="2822677"/>
                </a:cubicBezTo>
                <a:close/>
                <a:moveTo>
                  <a:pt x="1469153" y="2821272"/>
                </a:moveTo>
                <a:cubicBezTo>
                  <a:pt x="1473628" y="2823379"/>
                  <a:pt x="1478848" y="2825487"/>
                  <a:pt x="1483323" y="2828297"/>
                </a:cubicBezTo>
                <a:cubicBezTo>
                  <a:pt x="1482577" y="2829702"/>
                  <a:pt x="1481831" y="2831107"/>
                  <a:pt x="1481085" y="2832512"/>
                </a:cubicBezTo>
                <a:cubicBezTo>
                  <a:pt x="1476611" y="2830404"/>
                  <a:pt x="1471390" y="2828297"/>
                  <a:pt x="1466916" y="2825487"/>
                </a:cubicBezTo>
                <a:cubicBezTo>
                  <a:pt x="1467662" y="2824082"/>
                  <a:pt x="1468407" y="2822677"/>
                  <a:pt x="1469153" y="2821272"/>
                </a:cubicBezTo>
                <a:close/>
                <a:moveTo>
                  <a:pt x="3677357" y="2817759"/>
                </a:moveTo>
                <a:cubicBezTo>
                  <a:pt x="3681832" y="2819867"/>
                  <a:pt x="3687052" y="2821974"/>
                  <a:pt x="3691527" y="2824784"/>
                </a:cubicBezTo>
                <a:cubicBezTo>
                  <a:pt x="3690781" y="2826189"/>
                  <a:pt x="3690035" y="2827594"/>
                  <a:pt x="3689289" y="2828999"/>
                </a:cubicBezTo>
                <a:cubicBezTo>
                  <a:pt x="3684815" y="2826892"/>
                  <a:pt x="3679594" y="2824784"/>
                  <a:pt x="3675120" y="2821974"/>
                </a:cubicBezTo>
                <a:cubicBezTo>
                  <a:pt x="3675866" y="2820569"/>
                  <a:pt x="3676611" y="2819164"/>
                  <a:pt x="3677357" y="2817759"/>
                </a:cubicBezTo>
                <a:close/>
                <a:moveTo>
                  <a:pt x="1384882" y="2814247"/>
                </a:moveTo>
                <a:cubicBezTo>
                  <a:pt x="1389357" y="2816354"/>
                  <a:pt x="1394577" y="2818462"/>
                  <a:pt x="1399051" y="2821272"/>
                </a:cubicBezTo>
                <a:cubicBezTo>
                  <a:pt x="1398306" y="2822677"/>
                  <a:pt x="1397560" y="2824082"/>
                  <a:pt x="1396814" y="2825487"/>
                </a:cubicBezTo>
                <a:cubicBezTo>
                  <a:pt x="1392339" y="2823379"/>
                  <a:pt x="1387119" y="2821272"/>
                  <a:pt x="1382645" y="2818462"/>
                </a:cubicBezTo>
                <a:cubicBezTo>
                  <a:pt x="1383390" y="2817057"/>
                  <a:pt x="1384136" y="2815652"/>
                  <a:pt x="1384882" y="2814247"/>
                </a:cubicBezTo>
                <a:close/>
                <a:moveTo>
                  <a:pt x="1349831" y="2814247"/>
                </a:moveTo>
                <a:cubicBezTo>
                  <a:pt x="1354306" y="2816354"/>
                  <a:pt x="1359526" y="2818462"/>
                  <a:pt x="1364000" y="2821272"/>
                </a:cubicBezTo>
                <a:cubicBezTo>
                  <a:pt x="1363255" y="2822677"/>
                  <a:pt x="1362509" y="2824082"/>
                  <a:pt x="1361763" y="2825487"/>
                </a:cubicBezTo>
                <a:cubicBezTo>
                  <a:pt x="1357289" y="2823379"/>
                  <a:pt x="1352068" y="2821272"/>
                  <a:pt x="1347594" y="2818462"/>
                </a:cubicBezTo>
                <a:cubicBezTo>
                  <a:pt x="1348340" y="2817057"/>
                  <a:pt x="1349085" y="2815652"/>
                  <a:pt x="1349831" y="2814247"/>
                </a:cubicBezTo>
                <a:close/>
                <a:moveTo>
                  <a:pt x="4215798" y="2810734"/>
                </a:moveTo>
                <a:cubicBezTo>
                  <a:pt x="4197154" y="2823379"/>
                  <a:pt x="4189696" y="2832512"/>
                  <a:pt x="4181493" y="2833214"/>
                </a:cubicBezTo>
                <a:cubicBezTo>
                  <a:pt x="4165832" y="2835322"/>
                  <a:pt x="4150171" y="2831809"/>
                  <a:pt x="4134510" y="2831107"/>
                </a:cubicBezTo>
                <a:cubicBezTo>
                  <a:pt x="4133764" y="2826189"/>
                  <a:pt x="4133018" y="2821272"/>
                  <a:pt x="4132273" y="2816354"/>
                </a:cubicBezTo>
                <a:cubicBezTo>
                  <a:pt x="4154645" y="2814949"/>
                  <a:pt x="4177764" y="2813544"/>
                  <a:pt x="4215798" y="2810734"/>
                </a:cubicBezTo>
                <a:close/>
                <a:moveTo>
                  <a:pt x="4084544" y="2810734"/>
                </a:moveTo>
                <a:cubicBezTo>
                  <a:pt x="4089018" y="2812842"/>
                  <a:pt x="4094239" y="2814949"/>
                  <a:pt x="4098713" y="2817759"/>
                </a:cubicBezTo>
                <a:cubicBezTo>
                  <a:pt x="4097967" y="2819164"/>
                  <a:pt x="4097222" y="2820569"/>
                  <a:pt x="4096476" y="2821974"/>
                </a:cubicBezTo>
                <a:cubicBezTo>
                  <a:pt x="4092001" y="2819867"/>
                  <a:pt x="4086781" y="2817759"/>
                  <a:pt x="4082306" y="2814949"/>
                </a:cubicBezTo>
                <a:cubicBezTo>
                  <a:pt x="4083052" y="2813544"/>
                  <a:pt x="4083798" y="2812139"/>
                  <a:pt x="4084544" y="2810734"/>
                </a:cubicBezTo>
                <a:close/>
                <a:moveTo>
                  <a:pt x="1263323" y="2810032"/>
                </a:moveTo>
                <a:cubicBezTo>
                  <a:pt x="1271526" y="2829702"/>
                  <a:pt x="1276001" y="2840239"/>
                  <a:pt x="1281221" y="2853587"/>
                </a:cubicBezTo>
                <a:cubicBezTo>
                  <a:pt x="1270034" y="2851480"/>
                  <a:pt x="1261831" y="2849372"/>
                  <a:pt x="1249153" y="2847264"/>
                </a:cubicBezTo>
                <a:cubicBezTo>
                  <a:pt x="1252882" y="2836727"/>
                  <a:pt x="1255865" y="2828999"/>
                  <a:pt x="1263323" y="2810032"/>
                </a:cubicBezTo>
                <a:close/>
                <a:moveTo>
                  <a:pt x="3946578" y="2806519"/>
                </a:moveTo>
                <a:cubicBezTo>
                  <a:pt x="3962984" y="2814247"/>
                  <a:pt x="3975662" y="2819867"/>
                  <a:pt x="3986849" y="2826189"/>
                </a:cubicBezTo>
                <a:lnTo>
                  <a:pt x="3987595" y="2831107"/>
                </a:lnTo>
                <a:lnTo>
                  <a:pt x="3990499" y="2836506"/>
                </a:lnTo>
                <a:lnTo>
                  <a:pt x="3992500" y="2842160"/>
                </a:lnTo>
                <a:lnTo>
                  <a:pt x="3994174" y="2843335"/>
                </a:lnTo>
                <a:lnTo>
                  <a:pt x="3994493" y="2843928"/>
                </a:lnTo>
                <a:lnTo>
                  <a:pt x="3997759" y="2845851"/>
                </a:lnTo>
                <a:lnTo>
                  <a:pt x="4004654" y="2850689"/>
                </a:lnTo>
                <a:cubicBezTo>
                  <a:pt x="4014069" y="2854817"/>
                  <a:pt x="4025256" y="2856748"/>
                  <a:pt x="4033086" y="2862017"/>
                </a:cubicBezTo>
                <a:cubicBezTo>
                  <a:pt x="4033832" y="2862017"/>
                  <a:pt x="4038306" y="2857100"/>
                  <a:pt x="4042035" y="2852885"/>
                </a:cubicBezTo>
                <a:lnTo>
                  <a:pt x="4039052" y="2855695"/>
                </a:lnTo>
                <a:cubicBezTo>
                  <a:pt x="4036069" y="2859207"/>
                  <a:pt x="4033086" y="2861315"/>
                  <a:pt x="4033086" y="2861315"/>
                </a:cubicBezTo>
                <a:cubicBezTo>
                  <a:pt x="4025628" y="2856397"/>
                  <a:pt x="4015374" y="2854465"/>
                  <a:pt x="4006425" y="2850953"/>
                </a:cubicBezTo>
                <a:lnTo>
                  <a:pt x="3997759" y="2845851"/>
                </a:lnTo>
                <a:lnTo>
                  <a:pt x="3994174" y="2843335"/>
                </a:lnTo>
                <a:lnTo>
                  <a:pt x="3990499" y="2836506"/>
                </a:lnTo>
                <a:lnTo>
                  <a:pt x="3986849" y="2826189"/>
                </a:lnTo>
                <a:lnTo>
                  <a:pt x="3989086" y="2824784"/>
                </a:lnTo>
                <a:cubicBezTo>
                  <a:pt x="3993561" y="2821974"/>
                  <a:pt x="3998035" y="2817057"/>
                  <a:pt x="3999527" y="2817759"/>
                </a:cubicBezTo>
                <a:cubicBezTo>
                  <a:pt x="4056205" y="2837429"/>
                  <a:pt x="4111391" y="2861315"/>
                  <a:pt x="4168815" y="2876067"/>
                </a:cubicBezTo>
                <a:cubicBezTo>
                  <a:pt x="4229222" y="2892225"/>
                  <a:pt x="4285154" y="2927350"/>
                  <a:pt x="4353018" y="2916110"/>
                </a:cubicBezTo>
                <a:cubicBezTo>
                  <a:pt x="4373154" y="2913300"/>
                  <a:pt x="4396273" y="2921730"/>
                  <a:pt x="4416408" y="2928755"/>
                </a:cubicBezTo>
                <a:cubicBezTo>
                  <a:pt x="4438035" y="2935780"/>
                  <a:pt x="4457425" y="2947021"/>
                  <a:pt x="4483527" y="2959666"/>
                </a:cubicBezTo>
                <a:cubicBezTo>
                  <a:pt x="4480544" y="2945616"/>
                  <a:pt x="4479052" y="2939293"/>
                  <a:pt x="4476069" y="2928053"/>
                </a:cubicBezTo>
                <a:cubicBezTo>
                  <a:pt x="4496951" y="2937888"/>
                  <a:pt x="4514849" y="2946318"/>
                  <a:pt x="4540205" y="2957558"/>
                </a:cubicBezTo>
                <a:cubicBezTo>
                  <a:pt x="4520815" y="2957558"/>
                  <a:pt x="4508883" y="2956856"/>
                  <a:pt x="4485019" y="2956856"/>
                </a:cubicBezTo>
                <a:cubicBezTo>
                  <a:pt x="4520815" y="2975823"/>
                  <a:pt x="4546917" y="2989171"/>
                  <a:pt x="4571527" y="3002519"/>
                </a:cubicBezTo>
                <a:cubicBezTo>
                  <a:pt x="4576002" y="3015164"/>
                  <a:pt x="4580476" y="3027107"/>
                  <a:pt x="4585697" y="3041859"/>
                </a:cubicBezTo>
                <a:cubicBezTo>
                  <a:pt x="4603595" y="3050289"/>
                  <a:pt x="4623730" y="3059422"/>
                  <a:pt x="4643120" y="3068554"/>
                </a:cubicBezTo>
                <a:cubicBezTo>
                  <a:pt x="4643120" y="3073472"/>
                  <a:pt x="4643866" y="3076282"/>
                  <a:pt x="4642374" y="3076282"/>
                </a:cubicBezTo>
                <a:cubicBezTo>
                  <a:pt x="4640883" y="3078390"/>
                  <a:pt x="4637154" y="3079795"/>
                  <a:pt x="4635663" y="3079092"/>
                </a:cubicBezTo>
                <a:cubicBezTo>
                  <a:pt x="4601358" y="3062934"/>
                  <a:pt x="4567052" y="3046777"/>
                  <a:pt x="4526035" y="3038347"/>
                </a:cubicBezTo>
                <a:cubicBezTo>
                  <a:pt x="4532002" y="3045372"/>
                  <a:pt x="4538713" y="3052397"/>
                  <a:pt x="4545425" y="3059422"/>
                </a:cubicBezTo>
                <a:cubicBezTo>
                  <a:pt x="4542442" y="3062232"/>
                  <a:pt x="4537968" y="3066447"/>
                  <a:pt x="4535730" y="3065744"/>
                </a:cubicBezTo>
                <a:cubicBezTo>
                  <a:pt x="4519324" y="3058719"/>
                  <a:pt x="4503663" y="3050992"/>
                  <a:pt x="4487256" y="3043264"/>
                </a:cubicBezTo>
                <a:lnTo>
                  <a:pt x="4487140" y="3041403"/>
                </a:lnTo>
                <a:lnTo>
                  <a:pt x="4487256" y="3041157"/>
                </a:lnTo>
                <a:lnTo>
                  <a:pt x="4487121" y="3041114"/>
                </a:lnTo>
                <a:lnTo>
                  <a:pt x="4486195" y="3026284"/>
                </a:lnTo>
                <a:cubicBezTo>
                  <a:pt x="4478260" y="3016306"/>
                  <a:pt x="4454069" y="3023419"/>
                  <a:pt x="4452951" y="3012354"/>
                </a:cubicBezTo>
                <a:cubicBezTo>
                  <a:pt x="4422374" y="3013056"/>
                  <a:pt x="4395527" y="3013056"/>
                  <a:pt x="4368679" y="3013759"/>
                </a:cubicBezTo>
                <a:cubicBezTo>
                  <a:pt x="4380612" y="3025701"/>
                  <a:pt x="4394781" y="3041157"/>
                  <a:pt x="4418646" y="3066447"/>
                </a:cubicBezTo>
                <a:cubicBezTo>
                  <a:pt x="4385832" y="3062934"/>
                  <a:pt x="4353018" y="3065744"/>
                  <a:pt x="4348544" y="3056612"/>
                </a:cubicBezTo>
                <a:cubicBezTo>
                  <a:pt x="4335866" y="3029917"/>
                  <a:pt x="4308273" y="3053802"/>
                  <a:pt x="4292612" y="3036239"/>
                </a:cubicBezTo>
                <a:cubicBezTo>
                  <a:pt x="4280679" y="3022189"/>
                  <a:pt x="4256069" y="3018676"/>
                  <a:pt x="4238171" y="3008841"/>
                </a:cubicBezTo>
                <a:cubicBezTo>
                  <a:pt x="4190442" y="2982146"/>
                  <a:pt x="4138239" y="2968798"/>
                  <a:pt x="4078578" y="2971608"/>
                </a:cubicBezTo>
                <a:cubicBezTo>
                  <a:pt x="4080069" y="2960368"/>
                  <a:pt x="4080815" y="2951938"/>
                  <a:pt x="4082306" y="2941401"/>
                </a:cubicBezTo>
                <a:cubicBezTo>
                  <a:pt x="4070374" y="2918218"/>
                  <a:pt x="4046510" y="2926648"/>
                  <a:pt x="4026374" y="2925945"/>
                </a:cubicBezTo>
                <a:cubicBezTo>
                  <a:pt x="4013696" y="2914003"/>
                  <a:pt x="4001018" y="2902763"/>
                  <a:pt x="3989086" y="2892225"/>
                </a:cubicBezTo>
                <a:cubicBezTo>
                  <a:pt x="3991323" y="2888712"/>
                  <a:pt x="3992815" y="2885902"/>
                  <a:pt x="3994306" y="2881687"/>
                </a:cubicBezTo>
                <a:lnTo>
                  <a:pt x="3995798" y="2878877"/>
                </a:lnTo>
                <a:lnTo>
                  <a:pt x="3995052" y="2878175"/>
                </a:lnTo>
                <a:lnTo>
                  <a:pt x="3995052" y="2877472"/>
                </a:lnTo>
                <a:lnTo>
                  <a:pt x="3971933" y="2867637"/>
                </a:lnTo>
                <a:cubicBezTo>
                  <a:pt x="3948815" y="2856397"/>
                  <a:pt x="3924950" y="2845859"/>
                  <a:pt x="3901086" y="2834619"/>
                </a:cubicBezTo>
                <a:cubicBezTo>
                  <a:pt x="3901832" y="2831107"/>
                  <a:pt x="3902578" y="2828297"/>
                  <a:pt x="3903323" y="2825487"/>
                </a:cubicBezTo>
                <a:cubicBezTo>
                  <a:pt x="3917493" y="2828297"/>
                  <a:pt x="3931662" y="2831809"/>
                  <a:pt x="3947323" y="2834619"/>
                </a:cubicBezTo>
                <a:cubicBezTo>
                  <a:pt x="3947323" y="2826892"/>
                  <a:pt x="3947323" y="2819164"/>
                  <a:pt x="3946578" y="2806519"/>
                </a:cubicBezTo>
                <a:close/>
                <a:moveTo>
                  <a:pt x="1616814" y="2805817"/>
                </a:moveTo>
                <a:cubicBezTo>
                  <a:pt x="1615323" y="2807924"/>
                  <a:pt x="1614577" y="2810734"/>
                  <a:pt x="1613085" y="2812842"/>
                </a:cubicBezTo>
                <a:lnTo>
                  <a:pt x="1616814" y="2806519"/>
                </a:lnTo>
                <a:cubicBezTo>
                  <a:pt x="1625763" y="2810734"/>
                  <a:pt x="1635458" y="2814949"/>
                  <a:pt x="1644407" y="2819867"/>
                </a:cubicBezTo>
                <a:lnTo>
                  <a:pt x="1641424" y="2825487"/>
                </a:lnTo>
                <a:cubicBezTo>
                  <a:pt x="1642170" y="2823379"/>
                  <a:pt x="1643662" y="2821272"/>
                  <a:pt x="1645153" y="2819164"/>
                </a:cubicBezTo>
                <a:cubicBezTo>
                  <a:pt x="1635458" y="2814949"/>
                  <a:pt x="1626509" y="2810734"/>
                  <a:pt x="1616814" y="2805817"/>
                </a:cubicBezTo>
                <a:close/>
                <a:moveTo>
                  <a:pt x="1742848" y="2799494"/>
                </a:moveTo>
                <a:lnTo>
                  <a:pt x="1784611" y="2819867"/>
                </a:lnTo>
                <a:lnTo>
                  <a:pt x="1781628" y="2825487"/>
                </a:lnTo>
                <a:cubicBezTo>
                  <a:pt x="1783119" y="2823379"/>
                  <a:pt x="1783865" y="2821272"/>
                  <a:pt x="1785357" y="2819164"/>
                </a:cubicBezTo>
                <a:cubicBezTo>
                  <a:pt x="1771187" y="2812139"/>
                  <a:pt x="1757018" y="2805817"/>
                  <a:pt x="1742848" y="2799494"/>
                </a:cubicBezTo>
                <a:close/>
                <a:moveTo>
                  <a:pt x="4235188" y="2795981"/>
                </a:moveTo>
                <a:cubicBezTo>
                  <a:pt x="4247866" y="2801601"/>
                  <a:pt x="4259798" y="2807222"/>
                  <a:pt x="4272476" y="2813544"/>
                </a:cubicBezTo>
                <a:cubicBezTo>
                  <a:pt x="4271730" y="2815652"/>
                  <a:pt x="4270239" y="2818462"/>
                  <a:pt x="4269493" y="2820569"/>
                </a:cubicBezTo>
                <a:cubicBezTo>
                  <a:pt x="4256069" y="2816354"/>
                  <a:pt x="4243391" y="2812139"/>
                  <a:pt x="4229968" y="2807924"/>
                </a:cubicBezTo>
                <a:cubicBezTo>
                  <a:pt x="4231459" y="2803709"/>
                  <a:pt x="4233696" y="2800196"/>
                  <a:pt x="4235188" y="2795981"/>
                </a:cubicBezTo>
                <a:close/>
                <a:moveTo>
                  <a:pt x="1684679" y="2789659"/>
                </a:moveTo>
                <a:cubicBezTo>
                  <a:pt x="1679458" y="2789659"/>
                  <a:pt x="1674238" y="2791064"/>
                  <a:pt x="1667526" y="2793171"/>
                </a:cubicBezTo>
                <a:lnTo>
                  <a:pt x="1660068" y="2791064"/>
                </a:lnTo>
                <a:lnTo>
                  <a:pt x="1660068" y="2791766"/>
                </a:lnTo>
                <a:lnTo>
                  <a:pt x="1666780" y="2793874"/>
                </a:lnTo>
                <a:lnTo>
                  <a:pt x="1667526" y="2793171"/>
                </a:lnTo>
                <a:lnTo>
                  <a:pt x="1668272" y="2793874"/>
                </a:lnTo>
                <a:lnTo>
                  <a:pt x="1672001" y="2792469"/>
                </a:lnTo>
                <a:cubicBezTo>
                  <a:pt x="1676475" y="2791064"/>
                  <a:pt x="1680950" y="2790361"/>
                  <a:pt x="1684679" y="2790361"/>
                </a:cubicBezTo>
                <a:cubicBezTo>
                  <a:pt x="1691390" y="2790361"/>
                  <a:pt x="1696611" y="2792469"/>
                  <a:pt x="1702577" y="2794576"/>
                </a:cubicBezTo>
                <a:lnTo>
                  <a:pt x="1707797" y="2796684"/>
                </a:lnTo>
                <a:lnTo>
                  <a:pt x="1707797" y="2795981"/>
                </a:lnTo>
                <a:cubicBezTo>
                  <a:pt x="1700340" y="2793171"/>
                  <a:pt x="1693628" y="2790361"/>
                  <a:pt x="1684679" y="2789659"/>
                </a:cubicBezTo>
                <a:close/>
                <a:moveTo>
                  <a:pt x="1196204" y="2786146"/>
                </a:moveTo>
                <a:cubicBezTo>
                  <a:pt x="1197695" y="2786849"/>
                  <a:pt x="1199187" y="2787551"/>
                  <a:pt x="1200679" y="2788254"/>
                </a:cubicBezTo>
                <a:cubicBezTo>
                  <a:pt x="1198441" y="2792469"/>
                  <a:pt x="1196204" y="2797386"/>
                  <a:pt x="1193221" y="2801601"/>
                </a:cubicBezTo>
                <a:cubicBezTo>
                  <a:pt x="1191729" y="2800899"/>
                  <a:pt x="1190238" y="2800196"/>
                  <a:pt x="1188746" y="2799494"/>
                </a:cubicBezTo>
                <a:cubicBezTo>
                  <a:pt x="1190984" y="2795279"/>
                  <a:pt x="1193221" y="2790361"/>
                  <a:pt x="1196204" y="2786146"/>
                </a:cubicBezTo>
                <a:close/>
                <a:moveTo>
                  <a:pt x="4203866" y="2784039"/>
                </a:moveTo>
                <a:cubicBezTo>
                  <a:pt x="4208340" y="2786146"/>
                  <a:pt x="4213561" y="2788254"/>
                  <a:pt x="4218035" y="2791064"/>
                </a:cubicBezTo>
                <a:cubicBezTo>
                  <a:pt x="4217290" y="2792469"/>
                  <a:pt x="4216544" y="2793874"/>
                  <a:pt x="4215798" y="2795279"/>
                </a:cubicBezTo>
                <a:cubicBezTo>
                  <a:pt x="4211324" y="2793171"/>
                  <a:pt x="4206103" y="2791064"/>
                  <a:pt x="4201629" y="2788254"/>
                </a:cubicBezTo>
                <a:cubicBezTo>
                  <a:pt x="4202374" y="2786849"/>
                  <a:pt x="4203120" y="2785444"/>
                  <a:pt x="4203866" y="2784039"/>
                </a:cubicBezTo>
                <a:close/>
                <a:moveTo>
                  <a:pt x="957560" y="2779824"/>
                </a:moveTo>
                <a:cubicBezTo>
                  <a:pt x="966509" y="2800196"/>
                  <a:pt x="971729" y="2813544"/>
                  <a:pt x="979187" y="2829702"/>
                </a:cubicBezTo>
                <a:cubicBezTo>
                  <a:pt x="1009763" y="2826189"/>
                  <a:pt x="1035119" y="2840239"/>
                  <a:pt x="1058238" y="2857100"/>
                </a:cubicBezTo>
                <a:cubicBezTo>
                  <a:pt x="1060475" y="2858505"/>
                  <a:pt x="1057492" y="2865530"/>
                  <a:pt x="1057492" y="2869745"/>
                </a:cubicBezTo>
                <a:cubicBezTo>
                  <a:pt x="1033628" y="2859207"/>
                  <a:pt x="1012000" y="2843049"/>
                  <a:pt x="982916" y="2850075"/>
                </a:cubicBezTo>
                <a:cubicBezTo>
                  <a:pt x="981424" y="2850777"/>
                  <a:pt x="976204" y="2837429"/>
                  <a:pt x="973221" y="2830404"/>
                </a:cubicBezTo>
                <a:cubicBezTo>
                  <a:pt x="974712" y="2829702"/>
                  <a:pt x="975458" y="2829702"/>
                  <a:pt x="976950" y="2829702"/>
                </a:cubicBezTo>
                <a:cubicBezTo>
                  <a:pt x="959797" y="2821974"/>
                  <a:pt x="947119" y="2815652"/>
                  <a:pt x="929967" y="2807924"/>
                </a:cubicBezTo>
                <a:cubicBezTo>
                  <a:pt x="938916" y="2798791"/>
                  <a:pt x="945627" y="2791766"/>
                  <a:pt x="957560" y="2779824"/>
                </a:cubicBezTo>
                <a:close/>
                <a:moveTo>
                  <a:pt x="1357289" y="2779121"/>
                </a:moveTo>
                <a:cubicBezTo>
                  <a:pt x="1358780" y="2779824"/>
                  <a:pt x="1360272" y="2780526"/>
                  <a:pt x="1361763" y="2781229"/>
                </a:cubicBezTo>
                <a:cubicBezTo>
                  <a:pt x="1359526" y="2785444"/>
                  <a:pt x="1357289" y="2790361"/>
                  <a:pt x="1354306" y="2794576"/>
                </a:cubicBezTo>
                <a:cubicBezTo>
                  <a:pt x="1352814" y="2793874"/>
                  <a:pt x="1351323" y="2793171"/>
                  <a:pt x="1349831" y="2792469"/>
                </a:cubicBezTo>
                <a:cubicBezTo>
                  <a:pt x="1352068" y="2788254"/>
                  <a:pt x="1354306" y="2783336"/>
                  <a:pt x="1357289" y="2779121"/>
                </a:cubicBezTo>
                <a:close/>
                <a:moveTo>
                  <a:pt x="1666034" y="2778419"/>
                </a:moveTo>
                <a:cubicBezTo>
                  <a:pt x="1662306" y="2781931"/>
                  <a:pt x="1658577" y="2784741"/>
                  <a:pt x="1655594" y="2786849"/>
                </a:cubicBezTo>
                <a:lnTo>
                  <a:pt x="1656340" y="2786849"/>
                </a:lnTo>
                <a:lnTo>
                  <a:pt x="1660068" y="2783336"/>
                </a:lnTo>
                <a:cubicBezTo>
                  <a:pt x="1661560" y="2783336"/>
                  <a:pt x="1662306" y="2781931"/>
                  <a:pt x="1663051" y="2781229"/>
                </a:cubicBezTo>
                <a:lnTo>
                  <a:pt x="1665289" y="2779121"/>
                </a:lnTo>
                <a:close/>
                <a:moveTo>
                  <a:pt x="4297832" y="2776311"/>
                </a:moveTo>
                <a:cubicBezTo>
                  <a:pt x="4315730" y="2783336"/>
                  <a:pt x="4332883" y="2790361"/>
                  <a:pt x="4350781" y="2796684"/>
                </a:cubicBezTo>
                <a:cubicBezTo>
                  <a:pt x="4349290" y="2800899"/>
                  <a:pt x="4347052" y="2804412"/>
                  <a:pt x="4345561" y="2808627"/>
                </a:cubicBezTo>
                <a:cubicBezTo>
                  <a:pt x="4328408" y="2800899"/>
                  <a:pt x="4311256" y="2792469"/>
                  <a:pt x="4294103" y="2784741"/>
                </a:cubicBezTo>
                <a:cubicBezTo>
                  <a:pt x="4295595" y="2781931"/>
                  <a:pt x="4296340" y="2779121"/>
                  <a:pt x="4297832" y="2776311"/>
                </a:cubicBezTo>
                <a:close/>
                <a:moveTo>
                  <a:pt x="1307323" y="2772096"/>
                </a:moveTo>
                <a:cubicBezTo>
                  <a:pt x="1305085" y="2777014"/>
                  <a:pt x="1302848" y="2781229"/>
                  <a:pt x="1300611" y="2785444"/>
                </a:cubicBezTo>
                <a:lnTo>
                  <a:pt x="1308068" y="2772799"/>
                </a:lnTo>
                <a:lnTo>
                  <a:pt x="1311797" y="2774906"/>
                </a:lnTo>
                <a:lnTo>
                  <a:pt x="1312543" y="2774204"/>
                </a:lnTo>
                <a:cubicBezTo>
                  <a:pt x="1311051" y="2773501"/>
                  <a:pt x="1309560" y="2772799"/>
                  <a:pt x="1307323" y="2772096"/>
                </a:cubicBezTo>
                <a:close/>
                <a:moveTo>
                  <a:pt x="4175527" y="2770691"/>
                </a:moveTo>
                <a:cubicBezTo>
                  <a:pt x="4180001" y="2772799"/>
                  <a:pt x="4185222" y="2774906"/>
                  <a:pt x="4189696" y="2777716"/>
                </a:cubicBezTo>
                <a:cubicBezTo>
                  <a:pt x="4188951" y="2779121"/>
                  <a:pt x="4188205" y="2780526"/>
                  <a:pt x="4187459" y="2781931"/>
                </a:cubicBezTo>
                <a:cubicBezTo>
                  <a:pt x="4182984" y="2779824"/>
                  <a:pt x="4177764" y="2777716"/>
                  <a:pt x="4173289" y="2774906"/>
                </a:cubicBezTo>
                <a:cubicBezTo>
                  <a:pt x="4174035" y="2773501"/>
                  <a:pt x="4174781" y="2772096"/>
                  <a:pt x="4175527" y="2770691"/>
                </a:cubicBezTo>
                <a:close/>
                <a:moveTo>
                  <a:pt x="1034373" y="2760154"/>
                </a:moveTo>
                <a:cubicBezTo>
                  <a:pt x="1035865" y="2760856"/>
                  <a:pt x="1037356" y="2761559"/>
                  <a:pt x="1038848" y="2762261"/>
                </a:cubicBezTo>
                <a:cubicBezTo>
                  <a:pt x="1036611" y="2766476"/>
                  <a:pt x="1034373" y="2771394"/>
                  <a:pt x="1031390" y="2775609"/>
                </a:cubicBezTo>
                <a:cubicBezTo>
                  <a:pt x="1029899" y="2774906"/>
                  <a:pt x="1028407" y="2774204"/>
                  <a:pt x="1026916" y="2773501"/>
                </a:cubicBezTo>
                <a:cubicBezTo>
                  <a:pt x="1029153" y="2769286"/>
                  <a:pt x="1031390" y="2764369"/>
                  <a:pt x="1034373" y="2760154"/>
                </a:cubicBezTo>
                <a:close/>
                <a:moveTo>
                  <a:pt x="1217831" y="2747508"/>
                </a:moveTo>
                <a:cubicBezTo>
                  <a:pt x="1215594" y="2748211"/>
                  <a:pt x="1213356" y="2748913"/>
                  <a:pt x="1211119" y="2749616"/>
                </a:cubicBezTo>
                <a:lnTo>
                  <a:pt x="1211119" y="2750318"/>
                </a:lnTo>
                <a:lnTo>
                  <a:pt x="1217085" y="2748211"/>
                </a:lnTo>
                <a:lnTo>
                  <a:pt x="1220814" y="2762964"/>
                </a:lnTo>
                <a:lnTo>
                  <a:pt x="1221560" y="2762964"/>
                </a:lnTo>
                <a:cubicBezTo>
                  <a:pt x="1220068" y="2758046"/>
                  <a:pt x="1218577" y="2753128"/>
                  <a:pt x="1217831" y="2747508"/>
                </a:cubicBezTo>
                <a:close/>
                <a:moveTo>
                  <a:pt x="4084544" y="2744698"/>
                </a:moveTo>
                <a:cubicBezTo>
                  <a:pt x="4089018" y="2746806"/>
                  <a:pt x="4094239" y="2748913"/>
                  <a:pt x="4098713" y="2751723"/>
                </a:cubicBezTo>
                <a:cubicBezTo>
                  <a:pt x="4097967" y="2753128"/>
                  <a:pt x="4097222" y="2754533"/>
                  <a:pt x="4096476" y="2755938"/>
                </a:cubicBezTo>
                <a:cubicBezTo>
                  <a:pt x="4092001" y="2753831"/>
                  <a:pt x="4086781" y="2751723"/>
                  <a:pt x="4082306" y="2748913"/>
                </a:cubicBezTo>
                <a:cubicBezTo>
                  <a:pt x="4083052" y="2747508"/>
                  <a:pt x="4083798" y="2746103"/>
                  <a:pt x="4084544" y="2744698"/>
                </a:cubicBezTo>
                <a:close/>
                <a:moveTo>
                  <a:pt x="1191729" y="2735566"/>
                </a:moveTo>
                <a:lnTo>
                  <a:pt x="1187254" y="2737674"/>
                </a:lnTo>
                <a:lnTo>
                  <a:pt x="1183526" y="2739078"/>
                </a:lnTo>
                <a:lnTo>
                  <a:pt x="1184272" y="2739078"/>
                </a:lnTo>
                <a:lnTo>
                  <a:pt x="1187254" y="2737674"/>
                </a:lnTo>
                <a:lnTo>
                  <a:pt x="1190984" y="2736268"/>
                </a:lnTo>
                <a:lnTo>
                  <a:pt x="1193221" y="2742591"/>
                </a:lnTo>
                <a:lnTo>
                  <a:pt x="1193967" y="2741888"/>
                </a:lnTo>
                <a:cubicBezTo>
                  <a:pt x="1193221" y="2739781"/>
                  <a:pt x="1192475" y="2737673"/>
                  <a:pt x="1191729" y="2735566"/>
                </a:cubicBezTo>
                <a:close/>
                <a:moveTo>
                  <a:pt x="622712" y="2735566"/>
                </a:moveTo>
                <a:cubicBezTo>
                  <a:pt x="640611" y="2742591"/>
                  <a:pt x="658509" y="2749616"/>
                  <a:pt x="676407" y="2756641"/>
                </a:cubicBezTo>
                <a:cubicBezTo>
                  <a:pt x="674170" y="2760154"/>
                  <a:pt x="671933" y="2764369"/>
                  <a:pt x="670441" y="2767881"/>
                </a:cubicBezTo>
                <a:cubicBezTo>
                  <a:pt x="653288" y="2760154"/>
                  <a:pt x="636136" y="2751723"/>
                  <a:pt x="618983" y="2743996"/>
                </a:cubicBezTo>
                <a:cubicBezTo>
                  <a:pt x="620475" y="2741186"/>
                  <a:pt x="621221" y="2738376"/>
                  <a:pt x="622712" y="2735566"/>
                </a:cubicBezTo>
                <a:close/>
                <a:moveTo>
                  <a:pt x="1022441" y="2722921"/>
                </a:moveTo>
                <a:cubicBezTo>
                  <a:pt x="1023187" y="2725028"/>
                  <a:pt x="1023933" y="2727136"/>
                  <a:pt x="1024678" y="2729243"/>
                </a:cubicBezTo>
                <a:cubicBezTo>
                  <a:pt x="1019458" y="2730648"/>
                  <a:pt x="1014238" y="2732053"/>
                  <a:pt x="1008272" y="2732756"/>
                </a:cubicBezTo>
                <a:cubicBezTo>
                  <a:pt x="1003051" y="2734863"/>
                  <a:pt x="998577" y="2736971"/>
                  <a:pt x="993356" y="2739078"/>
                </a:cubicBezTo>
                <a:cubicBezTo>
                  <a:pt x="992611" y="2736971"/>
                  <a:pt x="991865" y="2734863"/>
                  <a:pt x="991119" y="2732756"/>
                </a:cubicBezTo>
                <a:cubicBezTo>
                  <a:pt x="996339" y="2731351"/>
                  <a:pt x="1001560" y="2729946"/>
                  <a:pt x="1007526" y="2729243"/>
                </a:cubicBezTo>
                <a:cubicBezTo>
                  <a:pt x="1012000" y="2727136"/>
                  <a:pt x="1017221" y="2725028"/>
                  <a:pt x="1022441" y="2722921"/>
                </a:cubicBezTo>
                <a:close/>
                <a:moveTo>
                  <a:pt x="662983" y="2722218"/>
                </a:moveTo>
                <a:cubicBezTo>
                  <a:pt x="671933" y="2726433"/>
                  <a:pt x="681627" y="2730648"/>
                  <a:pt x="690577" y="2735566"/>
                </a:cubicBezTo>
                <a:cubicBezTo>
                  <a:pt x="689085" y="2737673"/>
                  <a:pt x="688339" y="2739781"/>
                  <a:pt x="686848" y="2741888"/>
                </a:cubicBezTo>
                <a:cubicBezTo>
                  <a:pt x="677899" y="2737673"/>
                  <a:pt x="668204" y="2733458"/>
                  <a:pt x="659255" y="2728541"/>
                </a:cubicBezTo>
                <a:cubicBezTo>
                  <a:pt x="660746" y="2726433"/>
                  <a:pt x="661492" y="2724326"/>
                  <a:pt x="662983" y="2722218"/>
                </a:cubicBezTo>
                <a:close/>
                <a:moveTo>
                  <a:pt x="3482713" y="2718706"/>
                </a:moveTo>
                <a:cubicBezTo>
                  <a:pt x="3477493" y="2720111"/>
                  <a:pt x="3472272" y="2721516"/>
                  <a:pt x="3466306" y="2722218"/>
                </a:cubicBezTo>
                <a:cubicBezTo>
                  <a:pt x="3467052" y="2724326"/>
                  <a:pt x="3467798" y="2726433"/>
                  <a:pt x="3468544" y="2728541"/>
                </a:cubicBezTo>
                <a:lnTo>
                  <a:pt x="3469289" y="2728541"/>
                </a:lnTo>
                <a:lnTo>
                  <a:pt x="3467052" y="2722921"/>
                </a:lnTo>
                <a:lnTo>
                  <a:pt x="3483459" y="2719408"/>
                </a:lnTo>
                <a:close/>
                <a:moveTo>
                  <a:pt x="3671391" y="2709573"/>
                </a:moveTo>
                <a:cubicBezTo>
                  <a:pt x="3672883" y="2710275"/>
                  <a:pt x="3674374" y="2710978"/>
                  <a:pt x="3675866" y="2711680"/>
                </a:cubicBezTo>
                <a:cubicBezTo>
                  <a:pt x="3673628" y="2715896"/>
                  <a:pt x="3671391" y="2720813"/>
                  <a:pt x="3668408" y="2725028"/>
                </a:cubicBezTo>
                <a:cubicBezTo>
                  <a:pt x="3666916" y="2724326"/>
                  <a:pt x="3665425" y="2723623"/>
                  <a:pt x="3663933" y="2722921"/>
                </a:cubicBezTo>
                <a:cubicBezTo>
                  <a:pt x="3666171" y="2718706"/>
                  <a:pt x="3668408" y="2713788"/>
                  <a:pt x="3671391" y="2709573"/>
                </a:cubicBezTo>
                <a:close/>
                <a:moveTo>
                  <a:pt x="3904815" y="2706060"/>
                </a:moveTo>
                <a:cubicBezTo>
                  <a:pt x="3905561" y="2708168"/>
                  <a:pt x="3906306" y="2710275"/>
                  <a:pt x="3907052" y="2712383"/>
                </a:cubicBezTo>
                <a:cubicBezTo>
                  <a:pt x="3901832" y="2713788"/>
                  <a:pt x="3896611" y="2714491"/>
                  <a:pt x="3891391" y="2715896"/>
                </a:cubicBezTo>
                <a:cubicBezTo>
                  <a:pt x="3886171" y="2718003"/>
                  <a:pt x="3880950" y="2720111"/>
                  <a:pt x="3875730" y="2722218"/>
                </a:cubicBezTo>
                <a:cubicBezTo>
                  <a:pt x="3874984" y="2720111"/>
                  <a:pt x="3874239" y="2718003"/>
                  <a:pt x="3873493" y="2715896"/>
                </a:cubicBezTo>
                <a:cubicBezTo>
                  <a:pt x="3878713" y="2714491"/>
                  <a:pt x="3883933" y="2713085"/>
                  <a:pt x="3889900" y="2712383"/>
                </a:cubicBezTo>
                <a:cubicBezTo>
                  <a:pt x="3895120" y="2710275"/>
                  <a:pt x="3899594" y="2708168"/>
                  <a:pt x="3904815" y="2706060"/>
                </a:cubicBezTo>
                <a:close/>
                <a:moveTo>
                  <a:pt x="621221" y="2701845"/>
                </a:moveTo>
                <a:cubicBezTo>
                  <a:pt x="630170" y="2706060"/>
                  <a:pt x="639865" y="2710275"/>
                  <a:pt x="648814" y="2715193"/>
                </a:cubicBezTo>
                <a:cubicBezTo>
                  <a:pt x="647322" y="2717301"/>
                  <a:pt x="646577" y="2719408"/>
                  <a:pt x="645085" y="2721516"/>
                </a:cubicBezTo>
                <a:cubicBezTo>
                  <a:pt x="636136" y="2717301"/>
                  <a:pt x="626441" y="2713085"/>
                  <a:pt x="617492" y="2708168"/>
                </a:cubicBezTo>
                <a:cubicBezTo>
                  <a:pt x="618983" y="2706060"/>
                  <a:pt x="619729" y="2703953"/>
                  <a:pt x="621221" y="2701845"/>
                </a:cubicBezTo>
                <a:close/>
                <a:moveTo>
                  <a:pt x="1343865" y="2696225"/>
                </a:moveTo>
                <a:lnTo>
                  <a:pt x="1369967" y="2702548"/>
                </a:lnTo>
                <a:lnTo>
                  <a:pt x="1369967" y="2701845"/>
                </a:lnTo>
                <a:cubicBezTo>
                  <a:pt x="1361018" y="2699738"/>
                  <a:pt x="1352814" y="2698333"/>
                  <a:pt x="1343865" y="2696225"/>
                </a:cubicBezTo>
                <a:close/>
                <a:moveTo>
                  <a:pt x="1183526" y="2695523"/>
                </a:moveTo>
                <a:cubicBezTo>
                  <a:pt x="1178305" y="2696928"/>
                  <a:pt x="1173085" y="2698333"/>
                  <a:pt x="1167119" y="2699738"/>
                </a:cubicBezTo>
                <a:lnTo>
                  <a:pt x="1182780" y="2696225"/>
                </a:lnTo>
                <a:cubicBezTo>
                  <a:pt x="1182780" y="2697630"/>
                  <a:pt x="1183526" y="2699035"/>
                  <a:pt x="1183526" y="2699035"/>
                </a:cubicBezTo>
                <a:lnTo>
                  <a:pt x="1179796" y="2701143"/>
                </a:lnTo>
                <a:lnTo>
                  <a:pt x="1173831" y="2703953"/>
                </a:lnTo>
                <a:lnTo>
                  <a:pt x="1169356" y="2705358"/>
                </a:lnTo>
                <a:lnTo>
                  <a:pt x="1169356" y="2706060"/>
                </a:lnTo>
                <a:lnTo>
                  <a:pt x="1173831" y="2703953"/>
                </a:lnTo>
                <a:lnTo>
                  <a:pt x="1176068" y="2703250"/>
                </a:lnTo>
                <a:lnTo>
                  <a:pt x="1179796" y="2701143"/>
                </a:lnTo>
                <a:lnTo>
                  <a:pt x="1181289" y="2700440"/>
                </a:lnTo>
                <a:lnTo>
                  <a:pt x="1183526" y="2699035"/>
                </a:lnTo>
                <a:lnTo>
                  <a:pt x="1184272" y="2696928"/>
                </a:lnTo>
                <a:close/>
                <a:moveTo>
                  <a:pt x="838238" y="2688498"/>
                </a:moveTo>
                <a:cubicBezTo>
                  <a:pt x="851661" y="2695523"/>
                  <a:pt x="865831" y="2701845"/>
                  <a:pt x="880000" y="2708870"/>
                </a:cubicBezTo>
                <a:cubicBezTo>
                  <a:pt x="878509" y="2710978"/>
                  <a:pt x="877763" y="2713085"/>
                  <a:pt x="876272" y="2715193"/>
                </a:cubicBezTo>
                <a:cubicBezTo>
                  <a:pt x="862848" y="2708870"/>
                  <a:pt x="848678" y="2701845"/>
                  <a:pt x="834509" y="2695523"/>
                </a:cubicBezTo>
                <a:cubicBezTo>
                  <a:pt x="836000" y="2692713"/>
                  <a:pt x="836746" y="2690605"/>
                  <a:pt x="838238" y="2688498"/>
                </a:cubicBezTo>
                <a:close/>
                <a:moveTo>
                  <a:pt x="4238171" y="2682878"/>
                </a:moveTo>
                <a:cubicBezTo>
                  <a:pt x="4248612" y="2687795"/>
                  <a:pt x="4257561" y="2692010"/>
                  <a:pt x="4260544" y="2693415"/>
                </a:cubicBezTo>
                <a:cubicBezTo>
                  <a:pt x="4253086" y="2699035"/>
                  <a:pt x="4244137" y="2706060"/>
                  <a:pt x="4226239" y="2719408"/>
                </a:cubicBezTo>
                <a:cubicBezTo>
                  <a:pt x="4232951" y="2699035"/>
                  <a:pt x="4234442" y="2692713"/>
                  <a:pt x="4238171" y="2682878"/>
                </a:cubicBezTo>
                <a:close/>
                <a:moveTo>
                  <a:pt x="508610" y="2682878"/>
                </a:moveTo>
                <a:cubicBezTo>
                  <a:pt x="522034" y="2689903"/>
                  <a:pt x="536204" y="2696225"/>
                  <a:pt x="550373" y="2703250"/>
                </a:cubicBezTo>
                <a:cubicBezTo>
                  <a:pt x="548882" y="2705358"/>
                  <a:pt x="548136" y="2707465"/>
                  <a:pt x="546644" y="2709573"/>
                </a:cubicBezTo>
                <a:cubicBezTo>
                  <a:pt x="533221" y="2702548"/>
                  <a:pt x="519051" y="2696225"/>
                  <a:pt x="504882" y="2689200"/>
                </a:cubicBezTo>
                <a:cubicBezTo>
                  <a:pt x="506373" y="2687093"/>
                  <a:pt x="507119" y="2684985"/>
                  <a:pt x="508610" y="2682878"/>
                </a:cubicBezTo>
                <a:close/>
                <a:moveTo>
                  <a:pt x="1041831" y="2670233"/>
                </a:moveTo>
                <a:lnTo>
                  <a:pt x="1067655" y="2676488"/>
                </a:lnTo>
                <a:lnTo>
                  <a:pt x="1062712" y="2687795"/>
                </a:lnTo>
                <a:lnTo>
                  <a:pt x="1067933" y="2676555"/>
                </a:lnTo>
                <a:lnTo>
                  <a:pt x="1067655" y="2676488"/>
                </a:lnTo>
                <a:lnTo>
                  <a:pt x="1067933" y="2675853"/>
                </a:lnTo>
                <a:cubicBezTo>
                  <a:pt x="1059729" y="2673745"/>
                  <a:pt x="1050780" y="2671638"/>
                  <a:pt x="1041831" y="2670233"/>
                </a:cubicBezTo>
                <a:close/>
                <a:moveTo>
                  <a:pt x="851661" y="2663207"/>
                </a:moveTo>
                <a:cubicBezTo>
                  <a:pt x="856136" y="2665315"/>
                  <a:pt x="861356" y="2667422"/>
                  <a:pt x="865831" y="2670233"/>
                </a:cubicBezTo>
                <a:cubicBezTo>
                  <a:pt x="865085" y="2671638"/>
                  <a:pt x="864339" y="2673043"/>
                  <a:pt x="863594" y="2674448"/>
                </a:cubicBezTo>
                <a:cubicBezTo>
                  <a:pt x="859119" y="2672340"/>
                  <a:pt x="853899" y="2670233"/>
                  <a:pt x="849424" y="2667422"/>
                </a:cubicBezTo>
                <a:cubicBezTo>
                  <a:pt x="850170" y="2666017"/>
                  <a:pt x="850916" y="2664612"/>
                  <a:pt x="851661" y="2663207"/>
                </a:cubicBezTo>
                <a:close/>
                <a:moveTo>
                  <a:pt x="704746" y="2654777"/>
                </a:moveTo>
                <a:cubicBezTo>
                  <a:pt x="706238" y="2655480"/>
                  <a:pt x="707729" y="2656182"/>
                  <a:pt x="709221" y="2656885"/>
                </a:cubicBezTo>
                <a:cubicBezTo>
                  <a:pt x="706983" y="2661100"/>
                  <a:pt x="704746" y="2666017"/>
                  <a:pt x="701763" y="2670233"/>
                </a:cubicBezTo>
                <a:cubicBezTo>
                  <a:pt x="700272" y="2669530"/>
                  <a:pt x="698780" y="2668827"/>
                  <a:pt x="697288" y="2668125"/>
                </a:cubicBezTo>
                <a:cubicBezTo>
                  <a:pt x="699526" y="2663910"/>
                  <a:pt x="701763" y="2658992"/>
                  <a:pt x="704746" y="2654777"/>
                </a:cubicBezTo>
                <a:close/>
                <a:moveTo>
                  <a:pt x="3804883" y="2644942"/>
                </a:moveTo>
                <a:cubicBezTo>
                  <a:pt x="3823527" y="2653372"/>
                  <a:pt x="3842171" y="2662505"/>
                  <a:pt x="3860815" y="2671638"/>
                </a:cubicBezTo>
                <a:cubicBezTo>
                  <a:pt x="3859323" y="2673745"/>
                  <a:pt x="3858578" y="2675853"/>
                  <a:pt x="3857086" y="2677960"/>
                </a:cubicBezTo>
                <a:cubicBezTo>
                  <a:pt x="3838442" y="2668827"/>
                  <a:pt x="3819798" y="2660397"/>
                  <a:pt x="3801154" y="2651265"/>
                </a:cubicBezTo>
                <a:cubicBezTo>
                  <a:pt x="3802645" y="2649157"/>
                  <a:pt x="3803391" y="2647050"/>
                  <a:pt x="3804883" y="2644942"/>
                </a:cubicBezTo>
                <a:close/>
                <a:moveTo>
                  <a:pt x="1061967" y="2630190"/>
                </a:moveTo>
                <a:lnTo>
                  <a:pt x="1064204" y="2631595"/>
                </a:lnTo>
                <a:lnTo>
                  <a:pt x="1085831" y="2636512"/>
                </a:lnTo>
                <a:cubicBezTo>
                  <a:pt x="1110441" y="2642132"/>
                  <a:pt x="1135797" y="2647050"/>
                  <a:pt x="1159662" y="2654777"/>
                </a:cubicBezTo>
                <a:cubicBezTo>
                  <a:pt x="1190238" y="2663910"/>
                  <a:pt x="1216340" y="2685688"/>
                  <a:pt x="1259594" y="2690605"/>
                </a:cubicBezTo>
                <a:cubicBezTo>
                  <a:pt x="1259594" y="2690605"/>
                  <a:pt x="1261085" y="2696225"/>
                  <a:pt x="1263323" y="2703250"/>
                </a:cubicBezTo>
                <a:lnTo>
                  <a:pt x="1265560" y="2709573"/>
                </a:lnTo>
                <a:lnTo>
                  <a:pt x="1267051" y="2709573"/>
                </a:lnTo>
                <a:cubicBezTo>
                  <a:pt x="1263323" y="2700440"/>
                  <a:pt x="1260339" y="2690605"/>
                  <a:pt x="1260339" y="2689903"/>
                </a:cubicBezTo>
                <a:cubicBezTo>
                  <a:pt x="1217085" y="2684985"/>
                  <a:pt x="1190984" y="2663910"/>
                  <a:pt x="1160407" y="2654075"/>
                </a:cubicBezTo>
                <a:cubicBezTo>
                  <a:pt x="1128340" y="2644240"/>
                  <a:pt x="1095526" y="2637917"/>
                  <a:pt x="1061967" y="2630190"/>
                </a:cubicBezTo>
                <a:close/>
                <a:moveTo>
                  <a:pt x="3981628" y="2626677"/>
                </a:moveTo>
                <a:cubicBezTo>
                  <a:pt x="3982374" y="2628785"/>
                  <a:pt x="3983120" y="2630892"/>
                  <a:pt x="3983866" y="2633000"/>
                </a:cubicBezTo>
                <a:cubicBezTo>
                  <a:pt x="3978645" y="2633702"/>
                  <a:pt x="3972679" y="2635107"/>
                  <a:pt x="3967459" y="2636512"/>
                </a:cubicBezTo>
                <a:cubicBezTo>
                  <a:pt x="3967459" y="2635810"/>
                  <a:pt x="3967459" y="2635107"/>
                  <a:pt x="3966713" y="2634405"/>
                </a:cubicBezTo>
                <a:cubicBezTo>
                  <a:pt x="3966713" y="2633702"/>
                  <a:pt x="3966713" y="2633000"/>
                  <a:pt x="3965967" y="2633000"/>
                </a:cubicBezTo>
                <a:cubicBezTo>
                  <a:pt x="3971188" y="2630892"/>
                  <a:pt x="3976408" y="2628785"/>
                  <a:pt x="3981628" y="2626677"/>
                </a:cubicBezTo>
                <a:close/>
                <a:moveTo>
                  <a:pt x="662238" y="2623867"/>
                </a:moveTo>
                <a:cubicBezTo>
                  <a:pt x="666712" y="2625975"/>
                  <a:pt x="671933" y="2628082"/>
                  <a:pt x="676407" y="2630892"/>
                </a:cubicBezTo>
                <a:cubicBezTo>
                  <a:pt x="675661" y="2632297"/>
                  <a:pt x="674916" y="2633702"/>
                  <a:pt x="674170" y="2635107"/>
                </a:cubicBezTo>
                <a:cubicBezTo>
                  <a:pt x="669695" y="2633000"/>
                  <a:pt x="664475" y="2630892"/>
                  <a:pt x="660000" y="2628082"/>
                </a:cubicBezTo>
                <a:cubicBezTo>
                  <a:pt x="660746" y="2626677"/>
                  <a:pt x="661492" y="2625272"/>
                  <a:pt x="662238" y="2623867"/>
                </a:cubicBezTo>
                <a:close/>
                <a:moveTo>
                  <a:pt x="520543" y="2618247"/>
                </a:moveTo>
                <a:cubicBezTo>
                  <a:pt x="518305" y="2625975"/>
                  <a:pt x="515322" y="2633702"/>
                  <a:pt x="511594" y="2647050"/>
                </a:cubicBezTo>
                <a:cubicBezTo>
                  <a:pt x="498916" y="2641430"/>
                  <a:pt x="490712" y="2637215"/>
                  <a:pt x="482509" y="2633702"/>
                </a:cubicBezTo>
                <a:cubicBezTo>
                  <a:pt x="482509" y="2634405"/>
                  <a:pt x="482509" y="2634405"/>
                  <a:pt x="483254" y="2635107"/>
                </a:cubicBezTo>
                <a:cubicBezTo>
                  <a:pt x="478034" y="2637215"/>
                  <a:pt x="472814" y="2639322"/>
                  <a:pt x="467593" y="2641430"/>
                </a:cubicBezTo>
                <a:cubicBezTo>
                  <a:pt x="466848" y="2639322"/>
                  <a:pt x="466102" y="2637215"/>
                  <a:pt x="465356" y="2635107"/>
                </a:cubicBezTo>
                <a:cubicBezTo>
                  <a:pt x="470577" y="2633702"/>
                  <a:pt x="476543" y="2632297"/>
                  <a:pt x="481763" y="2631595"/>
                </a:cubicBezTo>
                <a:cubicBezTo>
                  <a:pt x="481763" y="2631595"/>
                  <a:pt x="481763" y="2632297"/>
                  <a:pt x="482509" y="2633000"/>
                </a:cubicBezTo>
                <a:cubicBezTo>
                  <a:pt x="484746" y="2628785"/>
                  <a:pt x="486983" y="2624570"/>
                  <a:pt x="489221" y="2620354"/>
                </a:cubicBezTo>
                <a:cubicBezTo>
                  <a:pt x="498170" y="2619652"/>
                  <a:pt x="507865" y="2618949"/>
                  <a:pt x="520543" y="2618247"/>
                </a:cubicBezTo>
                <a:close/>
                <a:moveTo>
                  <a:pt x="3924950" y="2616139"/>
                </a:moveTo>
                <a:cubicBezTo>
                  <a:pt x="3925696" y="2616139"/>
                  <a:pt x="3926442" y="2616139"/>
                  <a:pt x="3927188" y="2616842"/>
                </a:cubicBezTo>
                <a:cubicBezTo>
                  <a:pt x="3941357" y="2620354"/>
                  <a:pt x="3954035" y="2628082"/>
                  <a:pt x="3966713" y="2634405"/>
                </a:cubicBezTo>
                <a:cubicBezTo>
                  <a:pt x="3962984" y="2642132"/>
                  <a:pt x="3958510" y="2649860"/>
                  <a:pt x="3952544" y="2662505"/>
                </a:cubicBezTo>
                <a:cubicBezTo>
                  <a:pt x="3933154" y="2646347"/>
                  <a:pt x="3918984" y="2633702"/>
                  <a:pt x="3904069" y="2621057"/>
                </a:cubicBezTo>
                <a:cubicBezTo>
                  <a:pt x="3910781" y="2619652"/>
                  <a:pt x="3918239" y="2616139"/>
                  <a:pt x="3924950" y="2616139"/>
                </a:cubicBezTo>
                <a:close/>
                <a:moveTo>
                  <a:pt x="922509" y="2597172"/>
                </a:moveTo>
                <a:cubicBezTo>
                  <a:pt x="921763" y="2599982"/>
                  <a:pt x="921017" y="2602089"/>
                  <a:pt x="920272" y="2604197"/>
                </a:cubicBezTo>
                <a:lnTo>
                  <a:pt x="922509" y="2597874"/>
                </a:lnTo>
                <a:lnTo>
                  <a:pt x="948333" y="2604130"/>
                </a:lnTo>
                <a:lnTo>
                  <a:pt x="943390" y="2615437"/>
                </a:lnTo>
                <a:lnTo>
                  <a:pt x="948611" y="2604197"/>
                </a:lnTo>
                <a:lnTo>
                  <a:pt x="948333" y="2604130"/>
                </a:lnTo>
                <a:lnTo>
                  <a:pt x="948611" y="2603494"/>
                </a:lnTo>
                <a:cubicBezTo>
                  <a:pt x="940407" y="2601387"/>
                  <a:pt x="931458" y="2599279"/>
                  <a:pt x="922509" y="2597172"/>
                </a:cubicBezTo>
                <a:close/>
                <a:moveTo>
                  <a:pt x="4003256" y="2585229"/>
                </a:moveTo>
                <a:cubicBezTo>
                  <a:pt x="4030849" y="2597874"/>
                  <a:pt x="4061425" y="2602792"/>
                  <a:pt x="4068883" y="2617544"/>
                </a:cubicBezTo>
                <a:cubicBezTo>
                  <a:pt x="4089018" y="2656885"/>
                  <a:pt x="4124069" y="2651967"/>
                  <a:pt x="4159120" y="2654777"/>
                </a:cubicBezTo>
                <a:cubicBezTo>
                  <a:pt x="4157628" y="2666017"/>
                  <a:pt x="4156137" y="2675150"/>
                  <a:pt x="4153900" y="2689200"/>
                </a:cubicBezTo>
                <a:cubicBezTo>
                  <a:pt x="4169561" y="2696225"/>
                  <a:pt x="4186713" y="2704655"/>
                  <a:pt x="4208340" y="2714491"/>
                </a:cubicBezTo>
                <a:cubicBezTo>
                  <a:pt x="4197900" y="2719408"/>
                  <a:pt x="4193425" y="2722921"/>
                  <a:pt x="4191188" y="2722218"/>
                </a:cubicBezTo>
                <a:cubicBezTo>
                  <a:pt x="4167323" y="2711680"/>
                  <a:pt x="4144950" y="2700440"/>
                  <a:pt x="4121832" y="2689903"/>
                </a:cubicBezTo>
                <a:cubicBezTo>
                  <a:pt x="4109154" y="2694118"/>
                  <a:pt x="4096476" y="2698333"/>
                  <a:pt x="4082306" y="2702548"/>
                </a:cubicBezTo>
                <a:cubicBezTo>
                  <a:pt x="4058442" y="2692010"/>
                  <a:pt x="4033832" y="2680068"/>
                  <a:pt x="4005493" y="2666720"/>
                </a:cubicBezTo>
                <a:cubicBezTo>
                  <a:pt x="4014442" y="2659695"/>
                  <a:pt x="4022645" y="2654075"/>
                  <a:pt x="4036069" y="2644240"/>
                </a:cubicBezTo>
                <a:cubicBezTo>
                  <a:pt x="4026374" y="2627380"/>
                  <a:pt x="4017425" y="2610519"/>
                  <a:pt x="4003256" y="2585229"/>
                </a:cubicBezTo>
                <a:close/>
                <a:moveTo>
                  <a:pt x="756204" y="2583122"/>
                </a:moveTo>
                <a:cubicBezTo>
                  <a:pt x="754712" y="2585932"/>
                  <a:pt x="753966" y="2588742"/>
                  <a:pt x="752475" y="2591552"/>
                </a:cubicBezTo>
                <a:lnTo>
                  <a:pt x="756204" y="2583824"/>
                </a:lnTo>
                <a:lnTo>
                  <a:pt x="809153" y="2604197"/>
                </a:lnTo>
                <a:lnTo>
                  <a:pt x="809153" y="2603494"/>
                </a:lnTo>
                <a:cubicBezTo>
                  <a:pt x="791255" y="2597172"/>
                  <a:pt x="774102" y="2590147"/>
                  <a:pt x="756204" y="2583122"/>
                </a:cubicBezTo>
                <a:close/>
                <a:moveTo>
                  <a:pt x="686102" y="2583122"/>
                </a:moveTo>
                <a:cubicBezTo>
                  <a:pt x="684610" y="2585932"/>
                  <a:pt x="683865" y="2588742"/>
                  <a:pt x="682373" y="2591552"/>
                </a:cubicBezTo>
                <a:lnTo>
                  <a:pt x="686102" y="2583824"/>
                </a:lnTo>
                <a:lnTo>
                  <a:pt x="738305" y="2604197"/>
                </a:lnTo>
                <a:lnTo>
                  <a:pt x="738305" y="2603494"/>
                </a:lnTo>
                <a:cubicBezTo>
                  <a:pt x="721153" y="2597172"/>
                  <a:pt x="704000" y="2590147"/>
                  <a:pt x="686102" y="2583122"/>
                </a:cubicBezTo>
                <a:close/>
                <a:moveTo>
                  <a:pt x="3961493" y="2570476"/>
                </a:moveTo>
                <a:cubicBezTo>
                  <a:pt x="3974171" y="2573989"/>
                  <a:pt x="3981628" y="2575394"/>
                  <a:pt x="3991323" y="2578204"/>
                </a:cubicBezTo>
                <a:cubicBezTo>
                  <a:pt x="3989086" y="2587337"/>
                  <a:pt x="3986849" y="2595064"/>
                  <a:pt x="3980137" y="2619652"/>
                </a:cubicBezTo>
                <a:cubicBezTo>
                  <a:pt x="3970442" y="2595064"/>
                  <a:pt x="3966713" y="2585229"/>
                  <a:pt x="3961493" y="2570476"/>
                </a:cubicBezTo>
                <a:close/>
                <a:moveTo>
                  <a:pt x="970238" y="2570476"/>
                </a:moveTo>
                <a:lnTo>
                  <a:pt x="984112" y="2577355"/>
                </a:lnTo>
                <a:lnTo>
                  <a:pt x="982170" y="2581014"/>
                </a:lnTo>
                <a:lnTo>
                  <a:pt x="984407" y="2577501"/>
                </a:lnTo>
                <a:lnTo>
                  <a:pt x="984112" y="2577355"/>
                </a:lnTo>
                <a:lnTo>
                  <a:pt x="984407" y="2576799"/>
                </a:lnTo>
                <a:cubicBezTo>
                  <a:pt x="979933" y="2574691"/>
                  <a:pt x="975458" y="2572584"/>
                  <a:pt x="970983" y="2570476"/>
                </a:cubicBezTo>
                <a:close/>
                <a:moveTo>
                  <a:pt x="3869764" y="2567666"/>
                </a:moveTo>
                <a:cubicBezTo>
                  <a:pt x="3872001" y="2588039"/>
                  <a:pt x="3874239" y="2604197"/>
                  <a:pt x="3876476" y="2621057"/>
                </a:cubicBezTo>
                <a:cubicBezTo>
                  <a:pt x="3885425" y="2621057"/>
                  <a:pt x="3895120" y="2621057"/>
                  <a:pt x="3904069" y="2621057"/>
                </a:cubicBezTo>
                <a:cubicBezTo>
                  <a:pt x="3899594" y="2629487"/>
                  <a:pt x="3895866" y="2637215"/>
                  <a:pt x="3886171" y="2655480"/>
                </a:cubicBezTo>
                <a:cubicBezTo>
                  <a:pt x="3877222" y="2637917"/>
                  <a:pt x="3872747" y="2629487"/>
                  <a:pt x="3869018" y="2621057"/>
                </a:cubicBezTo>
                <a:cubicBezTo>
                  <a:pt x="3871255" y="2621057"/>
                  <a:pt x="3872747" y="2621057"/>
                  <a:pt x="3874984" y="2621057"/>
                </a:cubicBezTo>
                <a:cubicBezTo>
                  <a:pt x="3842171" y="2605602"/>
                  <a:pt x="3814578" y="2592957"/>
                  <a:pt x="3787730" y="2580312"/>
                </a:cubicBezTo>
                <a:cubicBezTo>
                  <a:pt x="3788476" y="2578204"/>
                  <a:pt x="3789967" y="2575394"/>
                  <a:pt x="3790713" y="2573286"/>
                </a:cubicBezTo>
                <a:cubicBezTo>
                  <a:pt x="3807866" y="2578906"/>
                  <a:pt x="3825018" y="2584527"/>
                  <a:pt x="3844408" y="2590849"/>
                </a:cubicBezTo>
                <a:cubicBezTo>
                  <a:pt x="3849628" y="2585932"/>
                  <a:pt x="3856340" y="2579609"/>
                  <a:pt x="3869764" y="2567666"/>
                </a:cubicBezTo>
                <a:close/>
                <a:moveTo>
                  <a:pt x="381831" y="2558534"/>
                </a:moveTo>
                <a:cubicBezTo>
                  <a:pt x="386305" y="2560641"/>
                  <a:pt x="391526" y="2562749"/>
                  <a:pt x="396000" y="2565559"/>
                </a:cubicBezTo>
                <a:cubicBezTo>
                  <a:pt x="395254" y="2566964"/>
                  <a:pt x="394509" y="2568369"/>
                  <a:pt x="393763" y="2569774"/>
                </a:cubicBezTo>
                <a:cubicBezTo>
                  <a:pt x="389288" y="2567666"/>
                  <a:pt x="384068" y="2565559"/>
                  <a:pt x="379593" y="2562749"/>
                </a:cubicBezTo>
                <a:cubicBezTo>
                  <a:pt x="380339" y="2561344"/>
                  <a:pt x="381085" y="2559939"/>
                  <a:pt x="381831" y="2558534"/>
                </a:cubicBezTo>
                <a:close/>
                <a:moveTo>
                  <a:pt x="3291798" y="2554319"/>
                </a:moveTo>
                <a:cubicBezTo>
                  <a:pt x="3296272" y="2556426"/>
                  <a:pt x="3301493" y="2558534"/>
                  <a:pt x="3305967" y="2561344"/>
                </a:cubicBezTo>
                <a:cubicBezTo>
                  <a:pt x="3305221" y="2562749"/>
                  <a:pt x="3304476" y="2564154"/>
                  <a:pt x="3303730" y="2565559"/>
                </a:cubicBezTo>
                <a:cubicBezTo>
                  <a:pt x="3299255" y="2563451"/>
                  <a:pt x="3294035" y="2561344"/>
                  <a:pt x="3289560" y="2558534"/>
                </a:cubicBezTo>
                <a:cubicBezTo>
                  <a:pt x="3290306" y="2557129"/>
                  <a:pt x="3291052" y="2555724"/>
                  <a:pt x="3291798" y="2554319"/>
                </a:cubicBezTo>
                <a:close/>
                <a:moveTo>
                  <a:pt x="753221" y="2550806"/>
                </a:moveTo>
                <a:cubicBezTo>
                  <a:pt x="752475" y="2552211"/>
                  <a:pt x="751729" y="2553616"/>
                  <a:pt x="750983" y="2555021"/>
                </a:cubicBezTo>
                <a:lnTo>
                  <a:pt x="753221" y="2551509"/>
                </a:lnTo>
                <a:lnTo>
                  <a:pt x="766644" y="2557831"/>
                </a:lnTo>
                <a:lnTo>
                  <a:pt x="767390" y="2557129"/>
                </a:lnTo>
                <a:cubicBezTo>
                  <a:pt x="762916" y="2555021"/>
                  <a:pt x="757695" y="2552914"/>
                  <a:pt x="753221" y="2550806"/>
                </a:cubicBezTo>
                <a:close/>
                <a:moveTo>
                  <a:pt x="431051" y="2546591"/>
                </a:moveTo>
                <a:cubicBezTo>
                  <a:pt x="439255" y="2549401"/>
                  <a:pt x="452678" y="2555021"/>
                  <a:pt x="472814" y="2562749"/>
                </a:cubicBezTo>
                <a:cubicBezTo>
                  <a:pt x="457899" y="2568369"/>
                  <a:pt x="451187" y="2571179"/>
                  <a:pt x="442238" y="2573989"/>
                </a:cubicBezTo>
                <a:cubicBezTo>
                  <a:pt x="460136" y="2588039"/>
                  <a:pt x="477288" y="2600684"/>
                  <a:pt x="494441" y="2614032"/>
                </a:cubicBezTo>
                <a:cubicBezTo>
                  <a:pt x="492949" y="2615437"/>
                  <a:pt x="491458" y="2616139"/>
                  <a:pt x="490712" y="2617544"/>
                </a:cubicBezTo>
                <a:cubicBezTo>
                  <a:pt x="463119" y="2604899"/>
                  <a:pt x="435526" y="2592254"/>
                  <a:pt x="410916" y="2580312"/>
                </a:cubicBezTo>
                <a:cubicBezTo>
                  <a:pt x="417627" y="2569774"/>
                  <a:pt x="422848" y="2560641"/>
                  <a:pt x="431051" y="2546591"/>
                </a:cubicBezTo>
                <a:close/>
                <a:moveTo>
                  <a:pt x="3701222" y="2545889"/>
                </a:moveTo>
                <a:cubicBezTo>
                  <a:pt x="3719120" y="2552914"/>
                  <a:pt x="3737018" y="2559939"/>
                  <a:pt x="3754916" y="2566964"/>
                </a:cubicBezTo>
                <a:cubicBezTo>
                  <a:pt x="3752679" y="2570476"/>
                  <a:pt x="3751188" y="2574691"/>
                  <a:pt x="3748950" y="2578204"/>
                </a:cubicBezTo>
                <a:cubicBezTo>
                  <a:pt x="3731798" y="2570476"/>
                  <a:pt x="3714645" y="2562046"/>
                  <a:pt x="3697493" y="2554319"/>
                </a:cubicBezTo>
                <a:cubicBezTo>
                  <a:pt x="3698984" y="2551509"/>
                  <a:pt x="3699730" y="2548699"/>
                  <a:pt x="3701222" y="2545889"/>
                </a:cubicBezTo>
                <a:close/>
                <a:moveTo>
                  <a:pt x="354238" y="2543781"/>
                </a:moveTo>
                <a:cubicBezTo>
                  <a:pt x="357966" y="2545186"/>
                  <a:pt x="362441" y="2547294"/>
                  <a:pt x="366170" y="2548699"/>
                </a:cubicBezTo>
                <a:cubicBezTo>
                  <a:pt x="362441" y="2555724"/>
                  <a:pt x="358712" y="2563451"/>
                  <a:pt x="354983" y="2570476"/>
                </a:cubicBezTo>
                <a:cubicBezTo>
                  <a:pt x="352746" y="2569774"/>
                  <a:pt x="349763" y="2569071"/>
                  <a:pt x="347526" y="2568369"/>
                </a:cubicBezTo>
                <a:cubicBezTo>
                  <a:pt x="349763" y="2559939"/>
                  <a:pt x="352000" y="2552211"/>
                  <a:pt x="354238" y="2543781"/>
                </a:cubicBezTo>
                <a:close/>
                <a:moveTo>
                  <a:pt x="3229899" y="2541674"/>
                </a:moveTo>
                <a:cubicBezTo>
                  <a:pt x="3238103" y="2543781"/>
                  <a:pt x="3247052" y="2545186"/>
                  <a:pt x="3255255" y="2547294"/>
                </a:cubicBezTo>
                <a:cubicBezTo>
                  <a:pt x="3253764" y="2551509"/>
                  <a:pt x="3252272" y="2555021"/>
                  <a:pt x="3250781" y="2559236"/>
                </a:cubicBezTo>
                <a:cubicBezTo>
                  <a:pt x="3243323" y="2555724"/>
                  <a:pt x="3235120" y="2552211"/>
                  <a:pt x="3227662" y="2548699"/>
                </a:cubicBezTo>
                <a:cubicBezTo>
                  <a:pt x="3228408" y="2545889"/>
                  <a:pt x="3229154" y="2543781"/>
                  <a:pt x="3229899" y="2541674"/>
                </a:cubicBezTo>
                <a:close/>
                <a:moveTo>
                  <a:pt x="514577" y="2538161"/>
                </a:moveTo>
                <a:cubicBezTo>
                  <a:pt x="519051" y="2540269"/>
                  <a:pt x="524271" y="2542376"/>
                  <a:pt x="528746" y="2545186"/>
                </a:cubicBezTo>
                <a:cubicBezTo>
                  <a:pt x="528000" y="2546591"/>
                  <a:pt x="527254" y="2547996"/>
                  <a:pt x="526509" y="2549401"/>
                </a:cubicBezTo>
                <a:cubicBezTo>
                  <a:pt x="522034" y="2547294"/>
                  <a:pt x="516814" y="2545186"/>
                  <a:pt x="512339" y="2542376"/>
                </a:cubicBezTo>
                <a:cubicBezTo>
                  <a:pt x="513085" y="2540971"/>
                  <a:pt x="513831" y="2539566"/>
                  <a:pt x="514577" y="2538161"/>
                </a:cubicBezTo>
                <a:close/>
                <a:moveTo>
                  <a:pt x="3637832" y="2534648"/>
                </a:moveTo>
                <a:cubicBezTo>
                  <a:pt x="3650510" y="2538864"/>
                  <a:pt x="3663933" y="2543079"/>
                  <a:pt x="3677357" y="2546591"/>
                </a:cubicBezTo>
                <a:cubicBezTo>
                  <a:pt x="3675866" y="2550806"/>
                  <a:pt x="3673628" y="2555021"/>
                  <a:pt x="3672137" y="2559236"/>
                </a:cubicBezTo>
                <a:cubicBezTo>
                  <a:pt x="3660205" y="2553616"/>
                  <a:pt x="3647527" y="2547294"/>
                  <a:pt x="3634849" y="2541674"/>
                </a:cubicBezTo>
                <a:cubicBezTo>
                  <a:pt x="3635594" y="2539566"/>
                  <a:pt x="3636340" y="2536756"/>
                  <a:pt x="3637832" y="2534648"/>
                </a:cubicBezTo>
                <a:close/>
                <a:moveTo>
                  <a:pt x="956814" y="2530433"/>
                </a:moveTo>
                <a:lnTo>
                  <a:pt x="956068" y="2531136"/>
                </a:lnTo>
                <a:lnTo>
                  <a:pt x="970238" y="2538161"/>
                </a:lnTo>
                <a:lnTo>
                  <a:pt x="968000" y="2541674"/>
                </a:lnTo>
                <a:cubicBezTo>
                  <a:pt x="969492" y="2540269"/>
                  <a:pt x="970238" y="2538864"/>
                  <a:pt x="970983" y="2537459"/>
                </a:cubicBezTo>
                <a:cubicBezTo>
                  <a:pt x="965763" y="2534648"/>
                  <a:pt x="961289" y="2532541"/>
                  <a:pt x="956814" y="2530433"/>
                </a:cubicBezTo>
                <a:close/>
                <a:moveTo>
                  <a:pt x="893424" y="2528326"/>
                </a:moveTo>
                <a:cubicBezTo>
                  <a:pt x="891187" y="2533243"/>
                  <a:pt x="888950" y="2537459"/>
                  <a:pt x="886712" y="2541674"/>
                </a:cubicBezTo>
                <a:lnTo>
                  <a:pt x="894170" y="2529028"/>
                </a:lnTo>
                <a:lnTo>
                  <a:pt x="897899" y="2531136"/>
                </a:lnTo>
                <a:lnTo>
                  <a:pt x="897899" y="2530433"/>
                </a:lnTo>
                <a:cubicBezTo>
                  <a:pt x="896407" y="2529731"/>
                  <a:pt x="894916" y="2529028"/>
                  <a:pt x="893424" y="2528326"/>
                </a:cubicBezTo>
                <a:close/>
                <a:moveTo>
                  <a:pt x="576475" y="2525516"/>
                </a:moveTo>
                <a:lnTo>
                  <a:pt x="577966" y="2526218"/>
                </a:lnTo>
                <a:lnTo>
                  <a:pt x="579273" y="2526218"/>
                </a:lnTo>
                <a:lnTo>
                  <a:pt x="625163" y="2537730"/>
                </a:lnTo>
                <a:lnTo>
                  <a:pt x="647759" y="2553047"/>
                </a:lnTo>
                <a:lnTo>
                  <a:pt x="666141" y="2566603"/>
                </a:lnTo>
                <a:lnTo>
                  <a:pt x="668204" y="2568369"/>
                </a:lnTo>
                <a:lnTo>
                  <a:pt x="670441" y="2569774"/>
                </a:lnTo>
                <a:lnTo>
                  <a:pt x="666141" y="2566603"/>
                </a:lnTo>
                <a:lnTo>
                  <a:pt x="660000" y="2561344"/>
                </a:lnTo>
                <a:lnTo>
                  <a:pt x="647759" y="2553047"/>
                </a:lnTo>
                <a:lnTo>
                  <a:pt x="627932" y="2538424"/>
                </a:lnTo>
                <a:lnTo>
                  <a:pt x="625163" y="2537730"/>
                </a:lnTo>
                <a:lnTo>
                  <a:pt x="624763" y="2537458"/>
                </a:lnTo>
                <a:cubicBezTo>
                  <a:pt x="612271" y="2531136"/>
                  <a:pt x="598848" y="2526921"/>
                  <a:pt x="583932" y="2526218"/>
                </a:cubicBezTo>
                <a:lnTo>
                  <a:pt x="579273" y="2526218"/>
                </a:lnTo>
                <a:close/>
                <a:moveTo>
                  <a:pt x="452678" y="2524111"/>
                </a:moveTo>
                <a:cubicBezTo>
                  <a:pt x="461627" y="2528326"/>
                  <a:pt x="471322" y="2532541"/>
                  <a:pt x="480271" y="2537459"/>
                </a:cubicBezTo>
                <a:cubicBezTo>
                  <a:pt x="478780" y="2539566"/>
                  <a:pt x="478034" y="2541674"/>
                  <a:pt x="476543" y="2543781"/>
                </a:cubicBezTo>
                <a:cubicBezTo>
                  <a:pt x="467593" y="2539566"/>
                  <a:pt x="457899" y="2535351"/>
                  <a:pt x="448949" y="2530433"/>
                </a:cubicBezTo>
                <a:cubicBezTo>
                  <a:pt x="450441" y="2528326"/>
                  <a:pt x="451187" y="2526218"/>
                  <a:pt x="452678" y="2524111"/>
                </a:cubicBezTo>
                <a:close/>
                <a:moveTo>
                  <a:pt x="3544611" y="2506548"/>
                </a:moveTo>
                <a:cubicBezTo>
                  <a:pt x="3567730" y="2517086"/>
                  <a:pt x="3590849" y="2527623"/>
                  <a:pt x="3613967" y="2538864"/>
                </a:cubicBezTo>
                <a:cubicBezTo>
                  <a:pt x="3584883" y="2540269"/>
                  <a:pt x="3561764" y="2529731"/>
                  <a:pt x="3544611" y="2506548"/>
                </a:cubicBezTo>
                <a:close/>
                <a:moveTo>
                  <a:pt x="2948747" y="2506548"/>
                </a:moveTo>
                <a:cubicBezTo>
                  <a:pt x="2952476" y="2507953"/>
                  <a:pt x="2956950" y="2510061"/>
                  <a:pt x="2960679" y="2511466"/>
                </a:cubicBezTo>
                <a:cubicBezTo>
                  <a:pt x="2956950" y="2518491"/>
                  <a:pt x="2953221" y="2526218"/>
                  <a:pt x="2949493" y="2533243"/>
                </a:cubicBezTo>
                <a:cubicBezTo>
                  <a:pt x="2947255" y="2532541"/>
                  <a:pt x="2944272" y="2531838"/>
                  <a:pt x="2942035" y="2531136"/>
                </a:cubicBezTo>
                <a:cubicBezTo>
                  <a:pt x="2944272" y="2522706"/>
                  <a:pt x="2946509" y="2514978"/>
                  <a:pt x="2948747" y="2506548"/>
                </a:cubicBezTo>
                <a:close/>
                <a:moveTo>
                  <a:pt x="797221" y="2504441"/>
                </a:moveTo>
                <a:cubicBezTo>
                  <a:pt x="795729" y="2507251"/>
                  <a:pt x="794983" y="2509358"/>
                  <a:pt x="794238" y="2512168"/>
                </a:cubicBezTo>
                <a:lnTo>
                  <a:pt x="797221" y="2505143"/>
                </a:lnTo>
                <a:lnTo>
                  <a:pt x="836746" y="2517788"/>
                </a:lnTo>
                <a:lnTo>
                  <a:pt x="837492" y="2517788"/>
                </a:lnTo>
                <a:cubicBezTo>
                  <a:pt x="824068" y="2513573"/>
                  <a:pt x="810644" y="2509358"/>
                  <a:pt x="797221" y="2504441"/>
                </a:cubicBezTo>
                <a:close/>
                <a:moveTo>
                  <a:pt x="2895052" y="2495308"/>
                </a:moveTo>
                <a:cubicBezTo>
                  <a:pt x="2895798" y="2497416"/>
                  <a:pt x="2896543" y="2499523"/>
                  <a:pt x="2897289" y="2501631"/>
                </a:cubicBezTo>
                <a:cubicBezTo>
                  <a:pt x="2891323" y="2503036"/>
                  <a:pt x="2886103" y="2504441"/>
                  <a:pt x="2880882" y="2505846"/>
                </a:cubicBezTo>
                <a:cubicBezTo>
                  <a:pt x="2880137" y="2505143"/>
                  <a:pt x="2880137" y="2504441"/>
                  <a:pt x="2880137" y="2503738"/>
                </a:cubicBezTo>
                <a:cubicBezTo>
                  <a:pt x="2879391" y="2503036"/>
                  <a:pt x="2879391" y="2502333"/>
                  <a:pt x="2879391" y="2501631"/>
                </a:cubicBezTo>
                <a:cubicBezTo>
                  <a:pt x="2884611" y="2499523"/>
                  <a:pt x="2889831" y="2497416"/>
                  <a:pt x="2895052" y="2495308"/>
                </a:cubicBezTo>
                <a:close/>
                <a:moveTo>
                  <a:pt x="275932" y="2492498"/>
                </a:moveTo>
                <a:cubicBezTo>
                  <a:pt x="280407" y="2494606"/>
                  <a:pt x="285627" y="2496713"/>
                  <a:pt x="290102" y="2499523"/>
                </a:cubicBezTo>
                <a:cubicBezTo>
                  <a:pt x="289356" y="2500928"/>
                  <a:pt x="288610" y="2502333"/>
                  <a:pt x="287865" y="2503738"/>
                </a:cubicBezTo>
                <a:cubicBezTo>
                  <a:pt x="283390" y="2501631"/>
                  <a:pt x="278170" y="2499523"/>
                  <a:pt x="273695" y="2496713"/>
                </a:cubicBezTo>
                <a:cubicBezTo>
                  <a:pt x="274441" y="2495308"/>
                  <a:pt x="275187" y="2493903"/>
                  <a:pt x="275932" y="2492498"/>
                </a:cubicBezTo>
                <a:close/>
                <a:moveTo>
                  <a:pt x="349763" y="2491093"/>
                </a:moveTo>
                <a:cubicBezTo>
                  <a:pt x="362441" y="2496713"/>
                  <a:pt x="374373" y="2502333"/>
                  <a:pt x="387051" y="2508656"/>
                </a:cubicBezTo>
                <a:cubicBezTo>
                  <a:pt x="386305" y="2510763"/>
                  <a:pt x="384814" y="2512871"/>
                  <a:pt x="384068" y="2515681"/>
                </a:cubicBezTo>
                <a:cubicBezTo>
                  <a:pt x="370644" y="2511466"/>
                  <a:pt x="357966" y="2507251"/>
                  <a:pt x="344543" y="2503036"/>
                </a:cubicBezTo>
                <a:cubicBezTo>
                  <a:pt x="346034" y="2498821"/>
                  <a:pt x="348271" y="2495308"/>
                  <a:pt x="349763" y="2491093"/>
                </a:cubicBezTo>
                <a:close/>
                <a:moveTo>
                  <a:pt x="2986035" y="2488283"/>
                </a:moveTo>
                <a:cubicBezTo>
                  <a:pt x="2995730" y="2488283"/>
                  <a:pt x="3004679" y="2488283"/>
                  <a:pt x="3014374" y="2489688"/>
                </a:cubicBezTo>
                <a:cubicBezTo>
                  <a:pt x="3022577" y="2490391"/>
                  <a:pt x="3030035" y="2493201"/>
                  <a:pt x="3038238" y="2495308"/>
                </a:cubicBezTo>
                <a:cubicBezTo>
                  <a:pt x="3039730" y="2500928"/>
                  <a:pt x="3040476" y="2506548"/>
                  <a:pt x="3041221" y="2512168"/>
                </a:cubicBezTo>
                <a:cubicBezTo>
                  <a:pt x="3031526" y="2512168"/>
                  <a:pt x="3022577" y="2512168"/>
                  <a:pt x="3012882" y="2510763"/>
                </a:cubicBezTo>
                <a:cubicBezTo>
                  <a:pt x="3004679" y="2510061"/>
                  <a:pt x="2997221" y="2507251"/>
                  <a:pt x="2989018" y="2505143"/>
                </a:cubicBezTo>
                <a:cubicBezTo>
                  <a:pt x="2987526" y="2499523"/>
                  <a:pt x="2986781" y="2493903"/>
                  <a:pt x="2986035" y="2488283"/>
                </a:cubicBezTo>
                <a:close/>
                <a:moveTo>
                  <a:pt x="753966" y="2483365"/>
                </a:moveTo>
                <a:cubicBezTo>
                  <a:pt x="752475" y="2485473"/>
                  <a:pt x="751729" y="2488283"/>
                  <a:pt x="750238" y="2490391"/>
                </a:cubicBezTo>
                <a:lnTo>
                  <a:pt x="753966" y="2484068"/>
                </a:lnTo>
                <a:lnTo>
                  <a:pt x="781290" y="2497285"/>
                </a:lnTo>
                <a:lnTo>
                  <a:pt x="778577" y="2503036"/>
                </a:lnTo>
                <a:lnTo>
                  <a:pt x="781560" y="2497416"/>
                </a:lnTo>
                <a:lnTo>
                  <a:pt x="781290" y="2497285"/>
                </a:lnTo>
                <a:lnTo>
                  <a:pt x="781560" y="2496713"/>
                </a:lnTo>
                <a:cubicBezTo>
                  <a:pt x="772611" y="2492498"/>
                  <a:pt x="762916" y="2488283"/>
                  <a:pt x="753966" y="2483365"/>
                </a:cubicBezTo>
                <a:close/>
                <a:moveTo>
                  <a:pt x="311729" y="2470720"/>
                </a:moveTo>
                <a:cubicBezTo>
                  <a:pt x="313221" y="2471423"/>
                  <a:pt x="314712" y="2472125"/>
                  <a:pt x="316204" y="2472828"/>
                </a:cubicBezTo>
                <a:cubicBezTo>
                  <a:pt x="313966" y="2477043"/>
                  <a:pt x="311729" y="2481960"/>
                  <a:pt x="308746" y="2486175"/>
                </a:cubicBezTo>
                <a:cubicBezTo>
                  <a:pt x="307254" y="2485473"/>
                  <a:pt x="305763" y="2484770"/>
                  <a:pt x="304271" y="2484068"/>
                </a:cubicBezTo>
                <a:cubicBezTo>
                  <a:pt x="306509" y="2479853"/>
                  <a:pt x="308746" y="2474935"/>
                  <a:pt x="311729" y="2470720"/>
                </a:cubicBezTo>
                <a:close/>
                <a:moveTo>
                  <a:pt x="522034" y="2469315"/>
                </a:moveTo>
                <a:cubicBezTo>
                  <a:pt x="519797" y="2474233"/>
                  <a:pt x="516814" y="2478448"/>
                  <a:pt x="514577" y="2482663"/>
                </a:cubicBezTo>
                <a:lnTo>
                  <a:pt x="522034" y="2470018"/>
                </a:lnTo>
                <a:lnTo>
                  <a:pt x="526509" y="2472125"/>
                </a:lnTo>
                <a:lnTo>
                  <a:pt x="526509" y="2471423"/>
                </a:lnTo>
                <a:cubicBezTo>
                  <a:pt x="525017" y="2470720"/>
                  <a:pt x="523526" y="2470018"/>
                  <a:pt x="522034" y="2469315"/>
                </a:cubicBezTo>
                <a:close/>
                <a:moveTo>
                  <a:pt x="2935323" y="2461588"/>
                </a:moveTo>
                <a:cubicBezTo>
                  <a:pt x="2930103" y="2462993"/>
                  <a:pt x="2924882" y="2464398"/>
                  <a:pt x="2918916" y="2465803"/>
                </a:cubicBezTo>
                <a:cubicBezTo>
                  <a:pt x="2919662" y="2467910"/>
                  <a:pt x="2920408" y="2470018"/>
                  <a:pt x="2921154" y="2472125"/>
                </a:cubicBezTo>
                <a:lnTo>
                  <a:pt x="2921899" y="2471423"/>
                </a:lnTo>
                <a:lnTo>
                  <a:pt x="2919662" y="2465803"/>
                </a:lnTo>
                <a:lnTo>
                  <a:pt x="2936069" y="2462290"/>
                </a:lnTo>
                <a:close/>
                <a:moveTo>
                  <a:pt x="3402916" y="2460885"/>
                </a:moveTo>
                <a:cubicBezTo>
                  <a:pt x="3416340" y="2460885"/>
                  <a:pt x="3430510" y="2465100"/>
                  <a:pt x="3443933" y="2471423"/>
                </a:cubicBezTo>
                <a:cubicBezTo>
                  <a:pt x="3476001" y="2486878"/>
                  <a:pt x="3507323" y="2501631"/>
                  <a:pt x="3539391" y="2516383"/>
                </a:cubicBezTo>
                <a:cubicBezTo>
                  <a:pt x="3535662" y="2519193"/>
                  <a:pt x="3531188" y="2525516"/>
                  <a:pt x="3528950" y="2524813"/>
                </a:cubicBezTo>
                <a:cubicBezTo>
                  <a:pt x="3501357" y="2513573"/>
                  <a:pt x="3475255" y="2499523"/>
                  <a:pt x="3446916" y="2489688"/>
                </a:cubicBezTo>
                <a:cubicBezTo>
                  <a:pt x="3422306" y="2481258"/>
                  <a:pt x="3396205" y="2477043"/>
                  <a:pt x="3370849" y="2470018"/>
                </a:cubicBezTo>
                <a:cubicBezTo>
                  <a:pt x="3381289" y="2463695"/>
                  <a:pt x="3392476" y="2460885"/>
                  <a:pt x="3402916" y="2460885"/>
                </a:cubicBezTo>
                <a:close/>
                <a:moveTo>
                  <a:pt x="266237" y="2451753"/>
                </a:moveTo>
                <a:cubicBezTo>
                  <a:pt x="273695" y="2455265"/>
                  <a:pt x="281898" y="2458778"/>
                  <a:pt x="289356" y="2462290"/>
                </a:cubicBezTo>
                <a:cubicBezTo>
                  <a:pt x="288610" y="2465100"/>
                  <a:pt x="287865" y="2467208"/>
                  <a:pt x="287119" y="2469315"/>
                </a:cubicBezTo>
                <a:cubicBezTo>
                  <a:pt x="278170" y="2467208"/>
                  <a:pt x="269966" y="2465100"/>
                  <a:pt x="261017" y="2462993"/>
                </a:cubicBezTo>
                <a:cubicBezTo>
                  <a:pt x="262509" y="2459480"/>
                  <a:pt x="264746" y="2455265"/>
                  <a:pt x="266237" y="2451753"/>
                </a:cubicBezTo>
                <a:close/>
                <a:moveTo>
                  <a:pt x="619729" y="2449645"/>
                </a:moveTo>
                <a:cubicBezTo>
                  <a:pt x="617492" y="2453860"/>
                  <a:pt x="615255" y="2458778"/>
                  <a:pt x="613017" y="2462993"/>
                </a:cubicBezTo>
                <a:lnTo>
                  <a:pt x="620475" y="2450348"/>
                </a:lnTo>
                <a:lnTo>
                  <a:pt x="624204" y="2452455"/>
                </a:lnTo>
                <a:lnTo>
                  <a:pt x="624204" y="2451753"/>
                </a:lnTo>
                <a:cubicBezTo>
                  <a:pt x="622712" y="2451050"/>
                  <a:pt x="621221" y="2450348"/>
                  <a:pt x="619729" y="2449645"/>
                </a:cubicBezTo>
                <a:close/>
                <a:moveTo>
                  <a:pt x="2801831" y="2448943"/>
                </a:moveTo>
                <a:lnTo>
                  <a:pt x="2786170" y="2452455"/>
                </a:lnTo>
                <a:lnTo>
                  <a:pt x="2786170" y="2453158"/>
                </a:lnTo>
                <a:lnTo>
                  <a:pt x="2801831" y="2449645"/>
                </a:lnTo>
                <a:lnTo>
                  <a:pt x="2801831" y="2448943"/>
                </a:lnTo>
                <a:lnTo>
                  <a:pt x="2802577" y="2449645"/>
                </a:lnTo>
                <a:lnTo>
                  <a:pt x="2803323" y="2452455"/>
                </a:lnTo>
                <a:lnTo>
                  <a:pt x="2804069" y="2452455"/>
                </a:lnTo>
                <a:lnTo>
                  <a:pt x="2802577" y="2448943"/>
                </a:lnTo>
                <a:cubicBezTo>
                  <a:pt x="2802577" y="2448943"/>
                  <a:pt x="2802577" y="2448943"/>
                  <a:pt x="2801831" y="2448943"/>
                </a:cubicBezTo>
                <a:close/>
                <a:moveTo>
                  <a:pt x="671187" y="2444025"/>
                </a:moveTo>
                <a:cubicBezTo>
                  <a:pt x="670441" y="2446835"/>
                  <a:pt x="668950" y="2449645"/>
                  <a:pt x="667458" y="2452455"/>
                </a:cubicBezTo>
                <a:lnTo>
                  <a:pt x="671187" y="2444727"/>
                </a:lnTo>
                <a:lnTo>
                  <a:pt x="724882" y="2465803"/>
                </a:lnTo>
                <a:lnTo>
                  <a:pt x="724882" y="2465100"/>
                </a:lnTo>
                <a:cubicBezTo>
                  <a:pt x="706983" y="2458075"/>
                  <a:pt x="689085" y="2451050"/>
                  <a:pt x="671187" y="2444025"/>
                </a:cubicBezTo>
                <a:close/>
                <a:moveTo>
                  <a:pt x="2817492" y="2442620"/>
                </a:moveTo>
                <a:cubicBezTo>
                  <a:pt x="2813018" y="2444727"/>
                  <a:pt x="2808543" y="2446133"/>
                  <a:pt x="2804815" y="2450348"/>
                </a:cubicBezTo>
                <a:lnTo>
                  <a:pt x="2804815" y="2451050"/>
                </a:lnTo>
                <a:cubicBezTo>
                  <a:pt x="2808543" y="2446835"/>
                  <a:pt x="2813018" y="2445430"/>
                  <a:pt x="2817492" y="2443322"/>
                </a:cubicBezTo>
                <a:lnTo>
                  <a:pt x="2819730" y="2448943"/>
                </a:lnTo>
                <a:cubicBezTo>
                  <a:pt x="2818984" y="2446835"/>
                  <a:pt x="2818238" y="2444727"/>
                  <a:pt x="2817492" y="2442620"/>
                </a:cubicBezTo>
                <a:close/>
                <a:moveTo>
                  <a:pt x="2737696" y="2438405"/>
                </a:moveTo>
                <a:lnTo>
                  <a:pt x="2737696" y="2439107"/>
                </a:lnTo>
                <a:lnTo>
                  <a:pt x="2739933" y="2440512"/>
                </a:lnTo>
                <a:lnTo>
                  <a:pt x="2742240" y="2443168"/>
                </a:lnTo>
                <a:lnTo>
                  <a:pt x="2748137" y="2451753"/>
                </a:lnTo>
                <a:lnTo>
                  <a:pt x="2746645" y="2448240"/>
                </a:lnTo>
                <a:lnTo>
                  <a:pt x="2742240" y="2443168"/>
                </a:lnTo>
                <a:lnTo>
                  <a:pt x="2739933" y="2439810"/>
                </a:lnTo>
                <a:lnTo>
                  <a:pt x="2738442" y="2438405"/>
                </a:lnTo>
                <a:close/>
                <a:moveTo>
                  <a:pt x="437763" y="2429975"/>
                </a:moveTo>
                <a:cubicBezTo>
                  <a:pt x="435526" y="2434892"/>
                  <a:pt x="432543" y="2439107"/>
                  <a:pt x="430305" y="2443322"/>
                </a:cubicBezTo>
                <a:lnTo>
                  <a:pt x="437763" y="2430677"/>
                </a:lnTo>
                <a:lnTo>
                  <a:pt x="442238" y="2432785"/>
                </a:lnTo>
                <a:lnTo>
                  <a:pt x="442238" y="2432082"/>
                </a:lnTo>
                <a:cubicBezTo>
                  <a:pt x="440746" y="2431380"/>
                  <a:pt x="439255" y="2430677"/>
                  <a:pt x="437763" y="2429975"/>
                </a:cubicBezTo>
                <a:close/>
                <a:moveTo>
                  <a:pt x="2737696" y="2421545"/>
                </a:moveTo>
                <a:cubicBezTo>
                  <a:pt x="2735459" y="2422247"/>
                  <a:pt x="2733221" y="2422950"/>
                  <a:pt x="2730984" y="2423652"/>
                </a:cubicBezTo>
                <a:lnTo>
                  <a:pt x="2731730" y="2424355"/>
                </a:lnTo>
                <a:lnTo>
                  <a:pt x="2737696" y="2422247"/>
                </a:lnTo>
                <a:lnTo>
                  <a:pt x="2741425" y="2436297"/>
                </a:lnTo>
                <a:lnTo>
                  <a:pt x="2742170" y="2437000"/>
                </a:lnTo>
                <a:cubicBezTo>
                  <a:pt x="2740679" y="2432082"/>
                  <a:pt x="2739187" y="2427165"/>
                  <a:pt x="2737696" y="2421545"/>
                </a:cubicBezTo>
                <a:close/>
                <a:moveTo>
                  <a:pt x="401966" y="2419437"/>
                </a:moveTo>
                <a:lnTo>
                  <a:pt x="415841" y="2426316"/>
                </a:lnTo>
                <a:lnTo>
                  <a:pt x="413899" y="2429975"/>
                </a:lnTo>
                <a:lnTo>
                  <a:pt x="416136" y="2426462"/>
                </a:lnTo>
                <a:lnTo>
                  <a:pt x="415841" y="2426316"/>
                </a:lnTo>
                <a:lnTo>
                  <a:pt x="416136" y="2425760"/>
                </a:lnTo>
                <a:cubicBezTo>
                  <a:pt x="411661" y="2423652"/>
                  <a:pt x="407187" y="2421545"/>
                  <a:pt x="402712" y="2419437"/>
                </a:cubicBezTo>
                <a:close/>
                <a:moveTo>
                  <a:pt x="3138171" y="2413817"/>
                </a:moveTo>
                <a:cubicBezTo>
                  <a:pt x="3152340" y="2419437"/>
                  <a:pt x="3165764" y="2425760"/>
                  <a:pt x="3179933" y="2431380"/>
                </a:cubicBezTo>
                <a:cubicBezTo>
                  <a:pt x="3178442" y="2434190"/>
                  <a:pt x="3177696" y="2437000"/>
                  <a:pt x="3176204" y="2440512"/>
                </a:cubicBezTo>
                <a:cubicBezTo>
                  <a:pt x="3161289" y="2435595"/>
                  <a:pt x="3147120" y="2430677"/>
                  <a:pt x="3132204" y="2426462"/>
                </a:cubicBezTo>
                <a:cubicBezTo>
                  <a:pt x="3134442" y="2422247"/>
                  <a:pt x="3135933" y="2418032"/>
                  <a:pt x="3138171" y="2413817"/>
                </a:cubicBezTo>
                <a:close/>
                <a:moveTo>
                  <a:pt x="605560" y="2410305"/>
                </a:moveTo>
                <a:cubicBezTo>
                  <a:pt x="603322" y="2414520"/>
                  <a:pt x="601085" y="2418735"/>
                  <a:pt x="598848" y="2422950"/>
                </a:cubicBezTo>
                <a:lnTo>
                  <a:pt x="598848" y="2423652"/>
                </a:lnTo>
                <a:lnTo>
                  <a:pt x="606168" y="2410550"/>
                </a:lnTo>
                <a:lnTo>
                  <a:pt x="608170" y="2411358"/>
                </a:lnTo>
                <a:lnTo>
                  <a:pt x="610034" y="2412412"/>
                </a:lnTo>
                <a:lnTo>
                  <a:pt x="610780" y="2412412"/>
                </a:lnTo>
                <a:lnTo>
                  <a:pt x="608170" y="2411358"/>
                </a:lnTo>
                <a:lnTo>
                  <a:pt x="606305" y="2410305"/>
                </a:lnTo>
                <a:lnTo>
                  <a:pt x="606168" y="2410550"/>
                </a:lnTo>
                <a:close/>
                <a:moveTo>
                  <a:pt x="3193357" y="2408900"/>
                </a:moveTo>
                <a:cubicBezTo>
                  <a:pt x="3215730" y="2412412"/>
                  <a:pt x="3238849" y="2414520"/>
                  <a:pt x="3261221" y="2418735"/>
                </a:cubicBezTo>
                <a:cubicBezTo>
                  <a:pt x="3282849" y="2423652"/>
                  <a:pt x="3298510" y="2447538"/>
                  <a:pt x="3325357" y="2435595"/>
                </a:cubicBezTo>
                <a:cubicBezTo>
                  <a:pt x="3332069" y="2456670"/>
                  <a:pt x="3367866" y="2444727"/>
                  <a:pt x="3371594" y="2475638"/>
                </a:cubicBezTo>
                <a:cubicBezTo>
                  <a:pt x="3357425" y="2480555"/>
                  <a:pt x="3347730" y="2483365"/>
                  <a:pt x="3332069" y="2488283"/>
                </a:cubicBezTo>
                <a:cubicBezTo>
                  <a:pt x="3311188" y="2474233"/>
                  <a:pt x="3287323" y="2458075"/>
                  <a:pt x="3261221" y="2441215"/>
                </a:cubicBezTo>
                <a:cubicBezTo>
                  <a:pt x="3240340" y="2435595"/>
                  <a:pt x="3214984" y="2427867"/>
                  <a:pt x="3190374" y="2420842"/>
                </a:cubicBezTo>
                <a:cubicBezTo>
                  <a:pt x="3191120" y="2416627"/>
                  <a:pt x="3192611" y="2413115"/>
                  <a:pt x="3193357" y="2408900"/>
                </a:cubicBezTo>
                <a:close/>
                <a:moveTo>
                  <a:pt x="2990509" y="2406792"/>
                </a:moveTo>
                <a:cubicBezTo>
                  <a:pt x="2992001" y="2407495"/>
                  <a:pt x="2993493" y="2408197"/>
                  <a:pt x="2994984" y="2408900"/>
                </a:cubicBezTo>
                <a:cubicBezTo>
                  <a:pt x="2992747" y="2413115"/>
                  <a:pt x="2990509" y="2418032"/>
                  <a:pt x="2987526" y="2422247"/>
                </a:cubicBezTo>
                <a:cubicBezTo>
                  <a:pt x="2986035" y="2421545"/>
                  <a:pt x="2984543" y="2420842"/>
                  <a:pt x="2983052" y="2420140"/>
                </a:cubicBezTo>
                <a:cubicBezTo>
                  <a:pt x="2985289" y="2415925"/>
                  <a:pt x="2987526" y="2411007"/>
                  <a:pt x="2990509" y="2406792"/>
                </a:cubicBezTo>
                <a:close/>
                <a:moveTo>
                  <a:pt x="3154577" y="2387824"/>
                </a:moveTo>
                <a:cubicBezTo>
                  <a:pt x="3162035" y="2391337"/>
                  <a:pt x="3170238" y="2394849"/>
                  <a:pt x="3177696" y="2398362"/>
                </a:cubicBezTo>
                <a:cubicBezTo>
                  <a:pt x="3176950" y="2401172"/>
                  <a:pt x="3176204" y="2403280"/>
                  <a:pt x="3175459" y="2405387"/>
                </a:cubicBezTo>
                <a:cubicBezTo>
                  <a:pt x="3167255" y="2403280"/>
                  <a:pt x="3158306" y="2401875"/>
                  <a:pt x="3150103" y="2399767"/>
                </a:cubicBezTo>
                <a:cubicBezTo>
                  <a:pt x="3151594" y="2395552"/>
                  <a:pt x="3153086" y="2392039"/>
                  <a:pt x="3154577" y="2387824"/>
                </a:cubicBezTo>
                <a:close/>
                <a:moveTo>
                  <a:pt x="3074781" y="2382204"/>
                </a:moveTo>
                <a:cubicBezTo>
                  <a:pt x="3077764" y="2382204"/>
                  <a:pt x="3080747" y="2382204"/>
                  <a:pt x="3083730" y="2382204"/>
                </a:cubicBezTo>
                <a:cubicBezTo>
                  <a:pt x="3092679" y="2382204"/>
                  <a:pt x="3102374" y="2383609"/>
                  <a:pt x="3112815" y="2385014"/>
                </a:cubicBezTo>
                <a:cubicBezTo>
                  <a:pt x="3112069" y="2390634"/>
                  <a:pt x="3110577" y="2399064"/>
                  <a:pt x="3109086" y="2408900"/>
                </a:cubicBezTo>
                <a:cubicBezTo>
                  <a:pt x="3115798" y="2415222"/>
                  <a:pt x="3124001" y="2421545"/>
                  <a:pt x="3131459" y="2428570"/>
                </a:cubicBezTo>
                <a:cubicBezTo>
                  <a:pt x="3129967" y="2430677"/>
                  <a:pt x="3129221" y="2432082"/>
                  <a:pt x="3127730" y="2434190"/>
                </a:cubicBezTo>
                <a:cubicBezTo>
                  <a:pt x="3100882" y="2421545"/>
                  <a:pt x="3074781" y="2409602"/>
                  <a:pt x="3039730" y="2393444"/>
                </a:cubicBezTo>
                <a:cubicBezTo>
                  <a:pt x="3054645" y="2388527"/>
                  <a:pt x="3064340" y="2383609"/>
                  <a:pt x="3074781" y="2382204"/>
                </a:cubicBezTo>
                <a:close/>
                <a:moveTo>
                  <a:pt x="570509" y="2377287"/>
                </a:moveTo>
                <a:cubicBezTo>
                  <a:pt x="568272" y="2381502"/>
                  <a:pt x="566034" y="2385717"/>
                  <a:pt x="563797" y="2390634"/>
                </a:cubicBezTo>
                <a:lnTo>
                  <a:pt x="571099" y="2377565"/>
                </a:lnTo>
                <a:lnTo>
                  <a:pt x="574983" y="2379394"/>
                </a:lnTo>
                <a:lnTo>
                  <a:pt x="571254" y="2377287"/>
                </a:lnTo>
                <a:lnTo>
                  <a:pt x="571099" y="2377565"/>
                </a:lnTo>
                <a:close/>
                <a:moveTo>
                  <a:pt x="310983" y="2359724"/>
                </a:moveTo>
                <a:cubicBezTo>
                  <a:pt x="310237" y="2361129"/>
                  <a:pt x="309492" y="2362534"/>
                  <a:pt x="308746" y="2363939"/>
                </a:cubicBezTo>
                <a:lnTo>
                  <a:pt x="310983" y="2360427"/>
                </a:lnTo>
                <a:lnTo>
                  <a:pt x="325153" y="2366749"/>
                </a:lnTo>
                <a:lnTo>
                  <a:pt x="325153" y="2366047"/>
                </a:lnTo>
                <a:cubicBezTo>
                  <a:pt x="320678" y="2363939"/>
                  <a:pt x="315458" y="2361832"/>
                  <a:pt x="310983" y="2359724"/>
                </a:cubicBezTo>
                <a:close/>
                <a:moveTo>
                  <a:pt x="2827187" y="2352699"/>
                </a:moveTo>
                <a:cubicBezTo>
                  <a:pt x="2828679" y="2360427"/>
                  <a:pt x="2831662" y="2370964"/>
                  <a:pt x="2833153" y="2377989"/>
                </a:cubicBezTo>
                <a:cubicBezTo>
                  <a:pt x="2812272" y="2370262"/>
                  <a:pt x="2812272" y="2370262"/>
                  <a:pt x="2827187" y="2352699"/>
                </a:cubicBezTo>
                <a:close/>
                <a:moveTo>
                  <a:pt x="150644" y="2344971"/>
                </a:moveTo>
                <a:cubicBezTo>
                  <a:pt x="152136" y="2345674"/>
                  <a:pt x="153627" y="2346376"/>
                  <a:pt x="155119" y="2347079"/>
                </a:cubicBezTo>
                <a:cubicBezTo>
                  <a:pt x="152882" y="2351294"/>
                  <a:pt x="150644" y="2356211"/>
                  <a:pt x="147661" y="2360427"/>
                </a:cubicBezTo>
                <a:cubicBezTo>
                  <a:pt x="146170" y="2359724"/>
                  <a:pt x="144678" y="2359022"/>
                  <a:pt x="143187" y="2358319"/>
                </a:cubicBezTo>
                <a:cubicBezTo>
                  <a:pt x="145424" y="2354104"/>
                  <a:pt x="147661" y="2349186"/>
                  <a:pt x="150644" y="2344971"/>
                </a:cubicBezTo>
                <a:close/>
                <a:moveTo>
                  <a:pt x="187932" y="2333029"/>
                </a:moveTo>
                <a:cubicBezTo>
                  <a:pt x="200610" y="2338649"/>
                  <a:pt x="212543" y="2344269"/>
                  <a:pt x="225221" y="2350591"/>
                </a:cubicBezTo>
                <a:cubicBezTo>
                  <a:pt x="224475" y="2352699"/>
                  <a:pt x="222983" y="2355509"/>
                  <a:pt x="222237" y="2357617"/>
                </a:cubicBezTo>
                <a:cubicBezTo>
                  <a:pt x="208814" y="2353401"/>
                  <a:pt x="196136" y="2349186"/>
                  <a:pt x="182712" y="2344971"/>
                </a:cubicBezTo>
                <a:cubicBezTo>
                  <a:pt x="184204" y="2340756"/>
                  <a:pt x="186441" y="2337244"/>
                  <a:pt x="187932" y="2333029"/>
                </a:cubicBezTo>
                <a:close/>
                <a:moveTo>
                  <a:pt x="2919662" y="2330219"/>
                </a:moveTo>
                <a:cubicBezTo>
                  <a:pt x="2924137" y="2332326"/>
                  <a:pt x="2929357" y="2334434"/>
                  <a:pt x="2933831" y="2337244"/>
                </a:cubicBezTo>
                <a:cubicBezTo>
                  <a:pt x="2933086" y="2338649"/>
                  <a:pt x="2932340" y="2340054"/>
                  <a:pt x="2931594" y="2341459"/>
                </a:cubicBezTo>
                <a:cubicBezTo>
                  <a:pt x="2927120" y="2339351"/>
                  <a:pt x="2921899" y="2337244"/>
                  <a:pt x="2917425" y="2334434"/>
                </a:cubicBezTo>
                <a:cubicBezTo>
                  <a:pt x="2918170" y="2333029"/>
                  <a:pt x="2918916" y="2331624"/>
                  <a:pt x="2919662" y="2330219"/>
                </a:cubicBezTo>
                <a:close/>
                <a:moveTo>
                  <a:pt x="2892069" y="2295093"/>
                </a:moveTo>
                <a:cubicBezTo>
                  <a:pt x="2893560" y="2295796"/>
                  <a:pt x="2895052" y="2296498"/>
                  <a:pt x="2896543" y="2297201"/>
                </a:cubicBezTo>
                <a:cubicBezTo>
                  <a:pt x="2894306" y="2301416"/>
                  <a:pt x="2892069" y="2306333"/>
                  <a:pt x="2889086" y="2310548"/>
                </a:cubicBezTo>
                <a:cubicBezTo>
                  <a:pt x="2887594" y="2309846"/>
                  <a:pt x="2886103" y="2309143"/>
                  <a:pt x="2884611" y="2308441"/>
                </a:cubicBezTo>
                <a:cubicBezTo>
                  <a:pt x="2886848" y="2304226"/>
                  <a:pt x="2889086" y="2299308"/>
                  <a:pt x="2892069" y="2295093"/>
                </a:cubicBezTo>
                <a:close/>
                <a:moveTo>
                  <a:pt x="2754848" y="2283151"/>
                </a:moveTo>
                <a:cubicBezTo>
                  <a:pt x="2772001" y="2290878"/>
                  <a:pt x="2789153" y="2299308"/>
                  <a:pt x="2806306" y="2307036"/>
                </a:cubicBezTo>
                <a:cubicBezTo>
                  <a:pt x="2804815" y="2309846"/>
                  <a:pt x="2804069" y="2312656"/>
                  <a:pt x="2802577" y="2315466"/>
                </a:cubicBezTo>
                <a:cubicBezTo>
                  <a:pt x="2784679" y="2308441"/>
                  <a:pt x="2766781" y="2301416"/>
                  <a:pt x="2748882" y="2294391"/>
                </a:cubicBezTo>
                <a:cubicBezTo>
                  <a:pt x="2751120" y="2290878"/>
                  <a:pt x="2753357" y="2286663"/>
                  <a:pt x="2754848" y="2283151"/>
                </a:cubicBezTo>
                <a:close/>
                <a:moveTo>
                  <a:pt x="2590781" y="2190420"/>
                </a:moveTo>
                <a:cubicBezTo>
                  <a:pt x="2599730" y="2194635"/>
                  <a:pt x="2609425" y="2198850"/>
                  <a:pt x="2618374" y="2203767"/>
                </a:cubicBezTo>
                <a:cubicBezTo>
                  <a:pt x="2616882" y="2205875"/>
                  <a:pt x="2616136" y="2207982"/>
                  <a:pt x="2614645" y="2210090"/>
                </a:cubicBezTo>
                <a:cubicBezTo>
                  <a:pt x="2605696" y="2205875"/>
                  <a:pt x="2596001" y="2201660"/>
                  <a:pt x="2587052" y="2196742"/>
                </a:cubicBezTo>
                <a:cubicBezTo>
                  <a:pt x="2588543" y="2194635"/>
                  <a:pt x="2589289" y="2192527"/>
                  <a:pt x="2590781" y="2190420"/>
                </a:cubicBezTo>
                <a:close/>
                <a:moveTo>
                  <a:pt x="0" y="2166534"/>
                </a:moveTo>
                <a:cubicBezTo>
                  <a:pt x="19390" y="2185502"/>
                  <a:pt x="20881" y="2189717"/>
                  <a:pt x="21627" y="2221330"/>
                </a:cubicBezTo>
                <a:cubicBezTo>
                  <a:pt x="12678" y="2210792"/>
                  <a:pt x="5966" y="2202362"/>
                  <a:pt x="0" y="2195337"/>
                </a:cubicBezTo>
                <a:close/>
                <a:moveTo>
                  <a:pt x="2589289" y="2158807"/>
                </a:moveTo>
                <a:cubicBezTo>
                  <a:pt x="2593764" y="2160914"/>
                  <a:pt x="2598984" y="2163022"/>
                  <a:pt x="2603459" y="2165832"/>
                </a:cubicBezTo>
                <a:cubicBezTo>
                  <a:pt x="2602713" y="2167237"/>
                  <a:pt x="2601967" y="2168642"/>
                  <a:pt x="2601221" y="2170047"/>
                </a:cubicBezTo>
                <a:cubicBezTo>
                  <a:pt x="2596747" y="2167939"/>
                  <a:pt x="2591526" y="2165832"/>
                  <a:pt x="2587052" y="2163022"/>
                </a:cubicBezTo>
                <a:cubicBezTo>
                  <a:pt x="2587797" y="2161617"/>
                  <a:pt x="2588543" y="2160212"/>
                  <a:pt x="2589289" y="2158807"/>
                </a:cubicBezTo>
                <a:close/>
                <a:moveTo>
                  <a:pt x="2317086" y="2111739"/>
                </a:moveTo>
                <a:cubicBezTo>
                  <a:pt x="2330509" y="2118061"/>
                  <a:pt x="2344679" y="2125086"/>
                  <a:pt x="2358848" y="2131409"/>
                </a:cubicBezTo>
                <a:cubicBezTo>
                  <a:pt x="2357357" y="2133517"/>
                  <a:pt x="2356611" y="2135624"/>
                  <a:pt x="2355119" y="2137732"/>
                </a:cubicBezTo>
                <a:cubicBezTo>
                  <a:pt x="2341696" y="2131409"/>
                  <a:pt x="2327526" y="2125086"/>
                  <a:pt x="2313357" y="2118061"/>
                </a:cubicBezTo>
                <a:cubicBezTo>
                  <a:pt x="2314848" y="2115954"/>
                  <a:pt x="2315594" y="2113846"/>
                  <a:pt x="2317086" y="2111739"/>
                </a:cubicBezTo>
                <a:close/>
                <a:moveTo>
                  <a:pt x="2176882" y="2080828"/>
                </a:moveTo>
                <a:cubicBezTo>
                  <a:pt x="2185831" y="2082936"/>
                  <a:pt x="2194035" y="2085044"/>
                  <a:pt x="2202984" y="2087151"/>
                </a:cubicBezTo>
                <a:cubicBezTo>
                  <a:pt x="2201492" y="2090664"/>
                  <a:pt x="2199255" y="2094879"/>
                  <a:pt x="2197763" y="2098391"/>
                </a:cubicBezTo>
                <a:cubicBezTo>
                  <a:pt x="2189560" y="2094879"/>
                  <a:pt x="2182102" y="2091366"/>
                  <a:pt x="2174645" y="2087854"/>
                </a:cubicBezTo>
                <a:cubicBezTo>
                  <a:pt x="2175391" y="2085746"/>
                  <a:pt x="2176136" y="2082936"/>
                  <a:pt x="2176882" y="2080828"/>
                </a:cubicBezTo>
                <a:close/>
                <a:moveTo>
                  <a:pt x="2305899" y="2073803"/>
                </a:moveTo>
                <a:cubicBezTo>
                  <a:pt x="2290238" y="2085746"/>
                  <a:pt x="2282035" y="2092069"/>
                  <a:pt x="2274577" y="2097689"/>
                </a:cubicBezTo>
                <a:lnTo>
                  <a:pt x="2268611" y="2101904"/>
                </a:lnTo>
                <a:lnTo>
                  <a:pt x="2270848" y="2101201"/>
                </a:lnTo>
                <a:cubicBezTo>
                  <a:pt x="2273086" y="2106119"/>
                  <a:pt x="2275323" y="2111036"/>
                  <a:pt x="2277560" y="2115954"/>
                </a:cubicBezTo>
                <a:cubicBezTo>
                  <a:pt x="2275323" y="2116656"/>
                  <a:pt x="2273086" y="2117359"/>
                  <a:pt x="2270848" y="2118061"/>
                </a:cubicBezTo>
                <a:cubicBezTo>
                  <a:pt x="2270102" y="2113144"/>
                  <a:pt x="2268611" y="2107524"/>
                  <a:pt x="2267119" y="2102606"/>
                </a:cubicBezTo>
                <a:lnTo>
                  <a:pt x="2267865" y="2102606"/>
                </a:lnTo>
                <a:lnTo>
                  <a:pt x="2264882" y="2101201"/>
                </a:lnTo>
                <a:cubicBezTo>
                  <a:pt x="2258170" y="2096986"/>
                  <a:pt x="2249967" y="2092069"/>
                  <a:pt x="2234306" y="2082936"/>
                </a:cubicBezTo>
                <a:cubicBezTo>
                  <a:pt x="2260408" y="2079423"/>
                  <a:pt x="2275323" y="2078018"/>
                  <a:pt x="2305899" y="2073803"/>
                </a:cubicBezTo>
                <a:close/>
                <a:moveTo>
                  <a:pt x="2183594" y="2045001"/>
                </a:moveTo>
                <a:cubicBezTo>
                  <a:pt x="2185086" y="2045703"/>
                  <a:pt x="2186577" y="2046406"/>
                  <a:pt x="2188069" y="2047108"/>
                </a:cubicBezTo>
                <a:cubicBezTo>
                  <a:pt x="2185831" y="2051323"/>
                  <a:pt x="2183594" y="2056241"/>
                  <a:pt x="2180611" y="2060456"/>
                </a:cubicBezTo>
                <a:cubicBezTo>
                  <a:pt x="2179119" y="2059753"/>
                  <a:pt x="2177628" y="2059051"/>
                  <a:pt x="2176136" y="2058348"/>
                </a:cubicBezTo>
                <a:cubicBezTo>
                  <a:pt x="2178374" y="2054133"/>
                  <a:pt x="2180611" y="2049216"/>
                  <a:pt x="2183594" y="2045001"/>
                </a:cubicBezTo>
                <a:close/>
                <a:moveTo>
                  <a:pt x="2277560" y="2026033"/>
                </a:moveTo>
                <a:cubicBezTo>
                  <a:pt x="2294713" y="2033760"/>
                  <a:pt x="2311865" y="2042191"/>
                  <a:pt x="2329018" y="2049918"/>
                </a:cubicBezTo>
                <a:cubicBezTo>
                  <a:pt x="2327526" y="2052728"/>
                  <a:pt x="2326780" y="2055538"/>
                  <a:pt x="2325289" y="2058348"/>
                </a:cubicBezTo>
                <a:cubicBezTo>
                  <a:pt x="2307391" y="2051323"/>
                  <a:pt x="2289492" y="2044298"/>
                  <a:pt x="2271594" y="2037273"/>
                </a:cubicBezTo>
                <a:cubicBezTo>
                  <a:pt x="2273831" y="2033760"/>
                  <a:pt x="2276069" y="2029545"/>
                  <a:pt x="2277560" y="2026033"/>
                </a:cubicBezTo>
                <a:close/>
                <a:moveTo>
                  <a:pt x="2141085" y="2025330"/>
                </a:moveTo>
                <a:cubicBezTo>
                  <a:pt x="2142577" y="2026033"/>
                  <a:pt x="2144069" y="2026735"/>
                  <a:pt x="2145560" y="2027438"/>
                </a:cubicBezTo>
                <a:cubicBezTo>
                  <a:pt x="2143323" y="2031653"/>
                  <a:pt x="2141085" y="2036570"/>
                  <a:pt x="2138102" y="2040786"/>
                </a:cubicBezTo>
                <a:cubicBezTo>
                  <a:pt x="2136611" y="2040083"/>
                  <a:pt x="2135119" y="2039381"/>
                  <a:pt x="2133628" y="2038678"/>
                </a:cubicBezTo>
                <a:cubicBezTo>
                  <a:pt x="2135865" y="2034463"/>
                  <a:pt x="2138102" y="2029545"/>
                  <a:pt x="2141085" y="2025330"/>
                </a:cubicBezTo>
                <a:close/>
                <a:moveTo>
                  <a:pt x="2183594" y="1978965"/>
                </a:moveTo>
                <a:cubicBezTo>
                  <a:pt x="2185086" y="1979667"/>
                  <a:pt x="2186577" y="1980370"/>
                  <a:pt x="2188069" y="1981072"/>
                </a:cubicBezTo>
                <a:cubicBezTo>
                  <a:pt x="2185831" y="1985287"/>
                  <a:pt x="2183594" y="1990205"/>
                  <a:pt x="2180611" y="1994420"/>
                </a:cubicBezTo>
                <a:cubicBezTo>
                  <a:pt x="2179119" y="1993718"/>
                  <a:pt x="2177628" y="1993015"/>
                  <a:pt x="2176136" y="1992312"/>
                </a:cubicBezTo>
                <a:cubicBezTo>
                  <a:pt x="2178374" y="1988097"/>
                  <a:pt x="2180611" y="1983180"/>
                  <a:pt x="2183594" y="1978965"/>
                </a:cubicBezTo>
                <a:close/>
                <a:moveTo>
                  <a:pt x="2294713" y="1954377"/>
                </a:moveTo>
                <a:cubicBezTo>
                  <a:pt x="2299187" y="1956485"/>
                  <a:pt x="2304408" y="1958592"/>
                  <a:pt x="2308882" y="1961402"/>
                </a:cubicBezTo>
                <a:cubicBezTo>
                  <a:pt x="2308136" y="1962807"/>
                  <a:pt x="2307391" y="1964212"/>
                  <a:pt x="2306645" y="1965617"/>
                </a:cubicBezTo>
                <a:cubicBezTo>
                  <a:pt x="2302170" y="1963510"/>
                  <a:pt x="2296950" y="1961402"/>
                  <a:pt x="2292475" y="1958592"/>
                </a:cubicBezTo>
                <a:cubicBezTo>
                  <a:pt x="2293221" y="1957187"/>
                  <a:pt x="2293967" y="1955782"/>
                  <a:pt x="2294713" y="1954377"/>
                </a:cubicBezTo>
                <a:close/>
                <a:moveTo>
                  <a:pt x="2157492" y="1953675"/>
                </a:moveTo>
                <a:cubicBezTo>
                  <a:pt x="2160475" y="1954377"/>
                  <a:pt x="2162713" y="1955080"/>
                  <a:pt x="2164950" y="1955782"/>
                </a:cubicBezTo>
                <a:cubicBezTo>
                  <a:pt x="2162713" y="1963510"/>
                  <a:pt x="2161221" y="1971940"/>
                  <a:pt x="2158984" y="1979667"/>
                </a:cubicBezTo>
                <a:cubicBezTo>
                  <a:pt x="2154509" y="1978262"/>
                  <a:pt x="2150780" y="1976857"/>
                  <a:pt x="2146306" y="1975452"/>
                </a:cubicBezTo>
                <a:cubicBezTo>
                  <a:pt x="2150035" y="1967725"/>
                  <a:pt x="2153763" y="1960700"/>
                  <a:pt x="2157492" y="1953675"/>
                </a:cubicBezTo>
                <a:close/>
                <a:moveTo>
                  <a:pt x="1909153" y="1922062"/>
                </a:moveTo>
                <a:cubicBezTo>
                  <a:pt x="1913628" y="1924169"/>
                  <a:pt x="1918848" y="1926277"/>
                  <a:pt x="1923323" y="1929087"/>
                </a:cubicBezTo>
                <a:cubicBezTo>
                  <a:pt x="1922577" y="1930492"/>
                  <a:pt x="1921831" y="1931897"/>
                  <a:pt x="1921085" y="1933302"/>
                </a:cubicBezTo>
                <a:cubicBezTo>
                  <a:pt x="1916611" y="1931194"/>
                  <a:pt x="1911390" y="1929087"/>
                  <a:pt x="1906916" y="1926277"/>
                </a:cubicBezTo>
                <a:cubicBezTo>
                  <a:pt x="1907662" y="1924872"/>
                  <a:pt x="1908407" y="1923467"/>
                  <a:pt x="1909153" y="1922062"/>
                </a:cubicBezTo>
                <a:close/>
                <a:moveTo>
                  <a:pt x="2169424" y="1905904"/>
                </a:moveTo>
                <a:cubicBezTo>
                  <a:pt x="2170916" y="1906607"/>
                  <a:pt x="2172408" y="1907309"/>
                  <a:pt x="2173899" y="1908012"/>
                </a:cubicBezTo>
                <a:cubicBezTo>
                  <a:pt x="2171662" y="1912227"/>
                  <a:pt x="2169424" y="1917144"/>
                  <a:pt x="2166441" y="1921359"/>
                </a:cubicBezTo>
                <a:cubicBezTo>
                  <a:pt x="2164950" y="1920657"/>
                  <a:pt x="2163458" y="1919954"/>
                  <a:pt x="2161967" y="1919252"/>
                </a:cubicBezTo>
                <a:cubicBezTo>
                  <a:pt x="2164204" y="1915037"/>
                  <a:pt x="2166441" y="1910119"/>
                  <a:pt x="2169424" y="1905904"/>
                </a:cubicBezTo>
                <a:close/>
                <a:moveTo>
                  <a:pt x="2272340" y="1899581"/>
                </a:moveTo>
                <a:cubicBezTo>
                  <a:pt x="2236543" y="1936814"/>
                  <a:pt x="2236543" y="1936814"/>
                  <a:pt x="2189560" y="1910822"/>
                </a:cubicBezTo>
                <a:cubicBezTo>
                  <a:pt x="2218645" y="1906607"/>
                  <a:pt x="2240272" y="1903796"/>
                  <a:pt x="2272340" y="1899581"/>
                </a:cubicBezTo>
                <a:close/>
                <a:moveTo>
                  <a:pt x="2042645" y="1892556"/>
                </a:moveTo>
                <a:cubicBezTo>
                  <a:pt x="2038916" y="1904499"/>
                  <a:pt x="2037424" y="1910822"/>
                  <a:pt x="2034441" y="1920657"/>
                </a:cubicBezTo>
                <a:cubicBezTo>
                  <a:pt x="2024746" y="1918549"/>
                  <a:pt x="2016543" y="1916442"/>
                  <a:pt x="1990441" y="1910119"/>
                </a:cubicBezTo>
                <a:cubicBezTo>
                  <a:pt x="2016543" y="1900986"/>
                  <a:pt x="2026984" y="1898176"/>
                  <a:pt x="2042645" y="1892556"/>
                </a:cubicBezTo>
                <a:close/>
                <a:moveTo>
                  <a:pt x="2140340" y="1882019"/>
                </a:moveTo>
                <a:cubicBezTo>
                  <a:pt x="2144814" y="1884126"/>
                  <a:pt x="2150035" y="1886234"/>
                  <a:pt x="2154509" y="1889044"/>
                </a:cubicBezTo>
                <a:cubicBezTo>
                  <a:pt x="2153763" y="1890449"/>
                  <a:pt x="2153018" y="1891854"/>
                  <a:pt x="2152272" y="1893259"/>
                </a:cubicBezTo>
                <a:cubicBezTo>
                  <a:pt x="2147797" y="1891151"/>
                  <a:pt x="2142577" y="1889044"/>
                  <a:pt x="2138102" y="1886234"/>
                </a:cubicBezTo>
                <a:cubicBezTo>
                  <a:pt x="2138848" y="1884829"/>
                  <a:pt x="2139594" y="1883424"/>
                  <a:pt x="2140340" y="1882019"/>
                </a:cubicBezTo>
                <a:close/>
                <a:moveTo>
                  <a:pt x="1751797" y="1875696"/>
                </a:moveTo>
                <a:lnTo>
                  <a:pt x="1752543" y="1877101"/>
                </a:lnTo>
                <a:lnTo>
                  <a:pt x="1755526" y="1880614"/>
                </a:lnTo>
                <a:cubicBezTo>
                  <a:pt x="1754034" y="1879209"/>
                  <a:pt x="1753289" y="1877804"/>
                  <a:pt x="1752543" y="1876399"/>
                </a:cubicBezTo>
                <a:close/>
                <a:moveTo>
                  <a:pt x="2407323" y="1874994"/>
                </a:moveTo>
                <a:cubicBezTo>
                  <a:pt x="2411797" y="1877101"/>
                  <a:pt x="2417018" y="1879209"/>
                  <a:pt x="2421492" y="1882019"/>
                </a:cubicBezTo>
                <a:cubicBezTo>
                  <a:pt x="2420747" y="1883424"/>
                  <a:pt x="2420001" y="1884829"/>
                  <a:pt x="2419255" y="1886234"/>
                </a:cubicBezTo>
                <a:cubicBezTo>
                  <a:pt x="2414780" y="1884126"/>
                  <a:pt x="2409560" y="1882019"/>
                  <a:pt x="2405086" y="1879209"/>
                </a:cubicBezTo>
                <a:cubicBezTo>
                  <a:pt x="2405831" y="1877804"/>
                  <a:pt x="2406577" y="1876399"/>
                  <a:pt x="2407323" y="1874994"/>
                </a:cubicBezTo>
                <a:close/>
                <a:moveTo>
                  <a:pt x="2105289" y="1849001"/>
                </a:moveTo>
                <a:cubicBezTo>
                  <a:pt x="2109763" y="1851108"/>
                  <a:pt x="2114984" y="1853216"/>
                  <a:pt x="2119458" y="1856026"/>
                </a:cubicBezTo>
                <a:cubicBezTo>
                  <a:pt x="2118713" y="1857431"/>
                  <a:pt x="2117967" y="1858836"/>
                  <a:pt x="2117221" y="1860241"/>
                </a:cubicBezTo>
                <a:cubicBezTo>
                  <a:pt x="2112747" y="1858133"/>
                  <a:pt x="2107526" y="1856026"/>
                  <a:pt x="2103052" y="1853216"/>
                </a:cubicBezTo>
                <a:cubicBezTo>
                  <a:pt x="2103797" y="1851811"/>
                  <a:pt x="2104543" y="1850406"/>
                  <a:pt x="2105289" y="1849001"/>
                </a:cubicBezTo>
                <a:close/>
                <a:moveTo>
                  <a:pt x="2358103" y="1846191"/>
                </a:moveTo>
                <a:cubicBezTo>
                  <a:pt x="2359594" y="1846893"/>
                  <a:pt x="2361086" y="1847596"/>
                  <a:pt x="2362577" y="1848298"/>
                </a:cubicBezTo>
                <a:cubicBezTo>
                  <a:pt x="2360340" y="1852513"/>
                  <a:pt x="2358103" y="1857431"/>
                  <a:pt x="2355119" y="1861646"/>
                </a:cubicBezTo>
                <a:cubicBezTo>
                  <a:pt x="2353628" y="1860944"/>
                  <a:pt x="2352136" y="1860241"/>
                  <a:pt x="2350645" y="1859539"/>
                </a:cubicBezTo>
                <a:cubicBezTo>
                  <a:pt x="2352882" y="1855323"/>
                  <a:pt x="2355119" y="1850406"/>
                  <a:pt x="2358103" y="1846191"/>
                </a:cubicBezTo>
                <a:close/>
                <a:moveTo>
                  <a:pt x="2294713" y="1822306"/>
                </a:moveTo>
                <a:cubicBezTo>
                  <a:pt x="2299187" y="1824413"/>
                  <a:pt x="2304408" y="1826521"/>
                  <a:pt x="2308882" y="1829331"/>
                </a:cubicBezTo>
                <a:cubicBezTo>
                  <a:pt x="2308136" y="1830736"/>
                  <a:pt x="2307391" y="1832141"/>
                  <a:pt x="2306645" y="1833546"/>
                </a:cubicBezTo>
                <a:cubicBezTo>
                  <a:pt x="2302170" y="1831438"/>
                  <a:pt x="2296950" y="1829331"/>
                  <a:pt x="2292475" y="1826521"/>
                </a:cubicBezTo>
                <a:cubicBezTo>
                  <a:pt x="2293221" y="1825116"/>
                  <a:pt x="2293967" y="1823711"/>
                  <a:pt x="2294713" y="1822306"/>
                </a:cubicBezTo>
                <a:close/>
                <a:moveTo>
                  <a:pt x="1667526" y="1821603"/>
                </a:moveTo>
                <a:lnTo>
                  <a:pt x="1667526" y="1822306"/>
                </a:lnTo>
                <a:lnTo>
                  <a:pt x="1787594" y="1878506"/>
                </a:lnTo>
                <a:cubicBezTo>
                  <a:pt x="1747323" y="1859539"/>
                  <a:pt x="1707051" y="1840571"/>
                  <a:pt x="1667526" y="1821603"/>
                </a:cubicBezTo>
                <a:close/>
                <a:moveTo>
                  <a:pt x="1818916" y="1797718"/>
                </a:moveTo>
                <a:cubicBezTo>
                  <a:pt x="1827119" y="1799825"/>
                  <a:pt x="1836068" y="1801230"/>
                  <a:pt x="1844272" y="1803338"/>
                </a:cubicBezTo>
                <a:cubicBezTo>
                  <a:pt x="1842780" y="1807553"/>
                  <a:pt x="1841289" y="1811065"/>
                  <a:pt x="1839797" y="1815281"/>
                </a:cubicBezTo>
                <a:cubicBezTo>
                  <a:pt x="1832340" y="1811768"/>
                  <a:pt x="1824136" y="1808255"/>
                  <a:pt x="1816679" y="1804743"/>
                </a:cubicBezTo>
                <a:cubicBezTo>
                  <a:pt x="1817424" y="1801933"/>
                  <a:pt x="1818170" y="1799825"/>
                  <a:pt x="1818916" y="1797718"/>
                </a:cubicBezTo>
                <a:close/>
                <a:moveTo>
                  <a:pt x="2239526" y="1794908"/>
                </a:moveTo>
                <a:cubicBezTo>
                  <a:pt x="2252950" y="1801230"/>
                  <a:pt x="2267119" y="1808255"/>
                  <a:pt x="2281289" y="1814578"/>
                </a:cubicBezTo>
                <a:cubicBezTo>
                  <a:pt x="2279797" y="1816686"/>
                  <a:pt x="2279052" y="1818793"/>
                  <a:pt x="2277560" y="1820901"/>
                </a:cubicBezTo>
                <a:cubicBezTo>
                  <a:pt x="2264136" y="1814578"/>
                  <a:pt x="2249967" y="1808255"/>
                  <a:pt x="2235797" y="1801230"/>
                </a:cubicBezTo>
                <a:cubicBezTo>
                  <a:pt x="2237289" y="1799123"/>
                  <a:pt x="2238035" y="1797015"/>
                  <a:pt x="2239526" y="1794908"/>
                </a:cubicBezTo>
                <a:close/>
                <a:moveTo>
                  <a:pt x="2119458" y="1789990"/>
                </a:moveTo>
                <a:cubicBezTo>
                  <a:pt x="2134374" y="1801933"/>
                  <a:pt x="2148543" y="1812470"/>
                  <a:pt x="2161221" y="1822306"/>
                </a:cubicBezTo>
                <a:cubicBezTo>
                  <a:pt x="2176882" y="1817388"/>
                  <a:pt x="2189560" y="1813875"/>
                  <a:pt x="2205221" y="1808255"/>
                </a:cubicBezTo>
                <a:cubicBezTo>
                  <a:pt x="2205967" y="1823008"/>
                  <a:pt x="2206713" y="1837761"/>
                  <a:pt x="2208204" y="1856728"/>
                </a:cubicBezTo>
                <a:cubicBezTo>
                  <a:pt x="2171662" y="1839166"/>
                  <a:pt x="2141831" y="1825818"/>
                  <a:pt x="2110509" y="1811065"/>
                </a:cubicBezTo>
                <a:cubicBezTo>
                  <a:pt x="2114238" y="1803338"/>
                  <a:pt x="2116475" y="1797015"/>
                  <a:pt x="2119458" y="1789990"/>
                </a:cubicBezTo>
                <a:close/>
                <a:moveTo>
                  <a:pt x="1596678" y="1788585"/>
                </a:moveTo>
                <a:lnTo>
                  <a:pt x="1592950" y="1798420"/>
                </a:lnTo>
                <a:lnTo>
                  <a:pt x="1596678" y="1789288"/>
                </a:lnTo>
                <a:lnTo>
                  <a:pt x="1648136" y="1813173"/>
                </a:lnTo>
                <a:lnTo>
                  <a:pt x="1648136" y="1812470"/>
                </a:lnTo>
                <a:cubicBezTo>
                  <a:pt x="1630984" y="1804743"/>
                  <a:pt x="1613831" y="1797015"/>
                  <a:pt x="1596678" y="1788585"/>
                </a:cubicBezTo>
                <a:close/>
                <a:moveTo>
                  <a:pt x="1740611" y="1776643"/>
                </a:moveTo>
                <a:cubicBezTo>
                  <a:pt x="1745085" y="1778750"/>
                  <a:pt x="1750306" y="1780858"/>
                  <a:pt x="1754780" y="1783668"/>
                </a:cubicBezTo>
                <a:cubicBezTo>
                  <a:pt x="1754034" y="1785073"/>
                  <a:pt x="1753289" y="1786478"/>
                  <a:pt x="1752543" y="1787883"/>
                </a:cubicBezTo>
                <a:cubicBezTo>
                  <a:pt x="1748068" y="1785775"/>
                  <a:pt x="1742848" y="1783668"/>
                  <a:pt x="1738373" y="1780858"/>
                </a:cubicBezTo>
                <a:cubicBezTo>
                  <a:pt x="1739119" y="1779453"/>
                  <a:pt x="1739865" y="1778048"/>
                  <a:pt x="1740611" y="1776643"/>
                </a:cubicBezTo>
                <a:close/>
                <a:moveTo>
                  <a:pt x="2301425" y="1775940"/>
                </a:moveTo>
                <a:cubicBezTo>
                  <a:pt x="2305899" y="1778048"/>
                  <a:pt x="2311119" y="1780155"/>
                  <a:pt x="2315594" y="1782965"/>
                </a:cubicBezTo>
                <a:cubicBezTo>
                  <a:pt x="2314848" y="1784370"/>
                  <a:pt x="2314102" y="1785775"/>
                  <a:pt x="2313357" y="1787180"/>
                </a:cubicBezTo>
                <a:cubicBezTo>
                  <a:pt x="2308882" y="1785073"/>
                  <a:pt x="2303662" y="1782965"/>
                  <a:pt x="2299187" y="1780155"/>
                </a:cubicBezTo>
                <a:cubicBezTo>
                  <a:pt x="2299933" y="1778750"/>
                  <a:pt x="2300679" y="1777345"/>
                  <a:pt x="2301425" y="1775940"/>
                </a:cubicBezTo>
                <a:close/>
                <a:moveTo>
                  <a:pt x="1554916" y="1768915"/>
                </a:moveTo>
                <a:cubicBezTo>
                  <a:pt x="1553424" y="1773130"/>
                  <a:pt x="1551933" y="1777345"/>
                  <a:pt x="1550441" y="1780858"/>
                </a:cubicBezTo>
                <a:lnTo>
                  <a:pt x="1550441" y="1781560"/>
                </a:lnTo>
                <a:lnTo>
                  <a:pt x="1554916" y="1769617"/>
                </a:lnTo>
                <a:lnTo>
                  <a:pt x="1578034" y="1780155"/>
                </a:lnTo>
                <a:cubicBezTo>
                  <a:pt x="1570577" y="1776643"/>
                  <a:pt x="1562373" y="1772428"/>
                  <a:pt x="1554916" y="1768915"/>
                </a:cubicBezTo>
                <a:close/>
                <a:moveTo>
                  <a:pt x="1755526" y="1749245"/>
                </a:moveTo>
                <a:cubicBezTo>
                  <a:pt x="1764475" y="1753460"/>
                  <a:pt x="1774170" y="1757675"/>
                  <a:pt x="1783119" y="1762592"/>
                </a:cubicBezTo>
                <a:cubicBezTo>
                  <a:pt x="1781628" y="1764700"/>
                  <a:pt x="1780882" y="1766807"/>
                  <a:pt x="1779390" y="1768915"/>
                </a:cubicBezTo>
                <a:cubicBezTo>
                  <a:pt x="1770441" y="1764700"/>
                  <a:pt x="1760746" y="1760485"/>
                  <a:pt x="1751797" y="1755567"/>
                </a:cubicBezTo>
                <a:cubicBezTo>
                  <a:pt x="1753289" y="1753460"/>
                  <a:pt x="1754034" y="1751352"/>
                  <a:pt x="1755526" y="1749245"/>
                </a:cubicBezTo>
                <a:close/>
                <a:moveTo>
                  <a:pt x="1824882" y="1728170"/>
                </a:moveTo>
                <a:cubicBezTo>
                  <a:pt x="1826373" y="1728872"/>
                  <a:pt x="1827865" y="1729575"/>
                  <a:pt x="1829357" y="1730277"/>
                </a:cubicBezTo>
                <a:cubicBezTo>
                  <a:pt x="1827119" y="1734492"/>
                  <a:pt x="1824882" y="1739410"/>
                  <a:pt x="1821899" y="1743625"/>
                </a:cubicBezTo>
                <a:cubicBezTo>
                  <a:pt x="1820407" y="1742922"/>
                  <a:pt x="1818916" y="1742220"/>
                  <a:pt x="1817424" y="1741517"/>
                </a:cubicBezTo>
                <a:cubicBezTo>
                  <a:pt x="1819662" y="1737302"/>
                  <a:pt x="1821899" y="1732385"/>
                  <a:pt x="1824882" y="1728170"/>
                </a:cubicBezTo>
                <a:close/>
                <a:moveTo>
                  <a:pt x="1563865" y="1702177"/>
                </a:moveTo>
                <a:cubicBezTo>
                  <a:pt x="1563865" y="1713417"/>
                  <a:pt x="1563119" y="1724657"/>
                  <a:pt x="1563119" y="1735897"/>
                </a:cubicBezTo>
                <a:cubicBezTo>
                  <a:pt x="1557153" y="1733087"/>
                  <a:pt x="1551187" y="1730277"/>
                  <a:pt x="1542984" y="1726765"/>
                </a:cubicBezTo>
                <a:cubicBezTo>
                  <a:pt x="1547458" y="1718334"/>
                  <a:pt x="1551187" y="1711309"/>
                  <a:pt x="1554916" y="1703582"/>
                </a:cubicBezTo>
                <a:cubicBezTo>
                  <a:pt x="1557899" y="1702879"/>
                  <a:pt x="1560882" y="1702879"/>
                  <a:pt x="1563865" y="1702177"/>
                </a:cubicBezTo>
                <a:close/>
                <a:moveTo>
                  <a:pt x="1522848" y="1691639"/>
                </a:moveTo>
                <a:cubicBezTo>
                  <a:pt x="1527323" y="1693747"/>
                  <a:pt x="1532543" y="1695854"/>
                  <a:pt x="1537017" y="1698664"/>
                </a:cubicBezTo>
                <a:cubicBezTo>
                  <a:pt x="1536272" y="1700069"/>
                  <a:pt x="1535526" y="1701474"/>
                  <a:pt x="1534780" y="1702879"/>
                </a:cubicBezTo>
                <a:cubicBezTo>
                  <a:pt x="1530306" y="1700772"/>
                  <a:pt x="1525085" y="1698664"/>
                  <a:pt x="1520611" y="1695854"/>
                </a:cubicBezTo>
                <a:cubicBezTo>
                  <a:pt x="1521357" y="1694449"/>
                  <a:pt x="1522102" y="1693044"/>
                  <a:pt x="1522848" y="1691639"/>
                </a:cubicBezTo>
                <a:close/>
                <a:moveTo>
                  <a:pt x="1720475" y="1683209"/>
                </a:moveTo>
                <a:cubicBezTo>
                  <a:pt x="1729424" y="1687424"/>
                  <a:pt x="1739119" y="1691639"/>
                  <a:pt x="1748068" y="1696557"/>
                </a:cubicBezTo>
                <a:cubicBezTo>
                  <a:pt x="1746577" y="1698664"/>
                  <a:pt x="1745831" y="1700772"/>
                  <a:pt x="1744340" y="1702879"/>
                </a:cubicBezTo>
                <a:cubicBezTo>
                  <a:pt x="1735390" y="1698664"/>
                  <a:pt x="1725695" y="1694449"/>
                  <a:pt x="1716746" y="1689532"/>
                </a:cubicBezTo>
                <a:cubicBezTo>
                  <a:pt x="1718238" y="1687424"/>
                  <a:pt x="1718984" y="1685317"/>
                  <a:pt x="1720475" y="1683209"/>
                </a:cubicBezTo>
                <a:close/>
                <a:moveTo>
                  <a:pt x="1466916" y="1631926"/>
                </a:moveTo>
                <a:cubicBezTo>
                  <a:pt x="1471390" y="1634033"/>
                  <a:pt x="1476611" y="1636141"/>
                  <a:pt x="1481085" y="1638951"/>
                </a:cubicBezTo>
                <a:cubicBezTo>
                  <a:pt x="1480340" y="1640356"/>
                  <a:pt x="1479594" y="1641761"/>
                  <a:pt x="1478848" y="1643166"/>
                </a:cubicBezTo>
                <a:cubicBezTo>
                  <a:pt x="1474373" y="1641059"/>
                  <a:pt x="1469153" y="1638951"/>
                  <a:pt x="1464679" y="1636141"/>
                </a:cubicBezTo>
                <a:cubicBezTo>
                  <a:pt x="1465424" y="1634736"/>
                  <a:pt x="1466170" y="1633331"/>
                  <a:pt x="1466916" y="1631926"/>
                </a:cubicBezTo>
                <a:close/>
                <a:moveTo>
                  <a:pt x="1424407" y="1612256"/>
                </a:moveTo>
                <a:cubicBezTo>
                  <a:pt x="1428882" y="1614363"/>
                  <a:pt x="1434102" y="1616471"/>
                  <a:pt x="1438577" y="1619281"/>
                </a:cubicBezTo>
                <a:cubicBezTo>
                  <a:pt x="1437831" y="1620686"/>
                  <a:pt x="1437085" y="1622091"/>
                  <a:pt x="1436340" y="1623496"/>
                </a:cubicBezTo>
                <a:cubicBezTo>
                  <a:pt x="1431865" y="1621388"/>
                  <a:pt x="1426645" y="1619281"/>
                  <a:pt x="1422170" y="1616471"/>
                </a:cubicBezTo>
                <a:cubicBezTo>
                  <a:pt x="1422916" y="1615066"/>
                  <a:pt x="1423662" y="1613661"/>
                  <a:pt x="1424407" y="1612256"/>
                </a:cubicBezTo>
                <a:close/>
                <a:moveTo>
                  <a:pt x="1496000" y="1610851"/>
                </a:moveTo>
                <a:cubicBezTo>
                  <a:pt x="1504950" y="1615066"/>
                  <a:pt x="1514645" y="1619281"/>
                  <a:pt x="1523594" y="1624198"/>
                </a:cubicBezTo>
                <a:cubicBezTo>
                  <a:pt x="1522102" y="1626306"/>
                  <a:pt x="1521357" y="1628413"/>
                  <a:pt x="1519865" y="1630521"/>
                </a:cubicBezTo>
                <a:cubicBezTo>
                  <a:pt x="1510916" y="1626306"/>
                  <a:pt x="1501221" y="1622091"/>
                  <a:pt x="1492272" y="1617173"/>
                </a:cubicBezTo>
                <a:cubicBezTo>
                  <a:pt x="1493763" y="1615066"/>
                  <a:pt x="1494509" y="1612958"/>
                  <a:pt x="1496000" y="1610851"/>
                </a:cubicBezTo>
                <a:close/>
                <a:moveTo>
                  <a:pt x="1677221" y="1598908"/>
                </a:moveTo>
                <a:cubicBezTo>
                  <a:pt x="1681695" y="1601016"/>
                  <a:pt x="1686916" y="1603123"/>
                  <a:pt x="1691390" y="1605933"/>
                </a:cubicBezTo>
                <a:cubicBezTo>
                  <a:pt x="1690645" y="1607338"/>
                  <a:pt x="1689899" y="1608743"/>
                  <a:pt x="1689153" y="1610148"/>
                </a:cubicBezTo>
                <a:cubicBezTo>
                  <a:pt x="1684679" y="1608041"/>
                  <a:pt x="1679458" y="1605933"/>
                  <a:pt x="1674984" y="1603123"/>
                </a:cubicBezTo>
                <a:cubicBezTo>
                  <a:pt x="1675729" y="1601718"/>
                  <a:pt x="1676475" y="1600313"/>
                  <a:pt x="1677221" y="1598908"/>
                </a:cubicBezTo>
                <a:close/>
                <a:moveTo>
                  <a:pt x="1726441" y="1539195"/>
                </a:moveTo>
                <a:cubicBezTo>
                  <a:pt x="1730916" y="1541302"/>
                  <a:pt x="1736136" y="1543410"/>
                  <a:pt x="1740611" y="1546220"/>
                </a:cubicBezTo>
                <a:cubicBezTo>
                  <a:pt x="1739865" y="1547625"/>
                  <a:pt x="1739119" y="1549030"/>
                  <a:pt x="1738373" y="1550435"/>
                </a:cubicBezTo>
                <a:cubicBezTo>
                  <a:pt x="1733899" y="1548328"/>
                  <a:pt x="1728679" y="1546220"/>
                  <a:pt x="1724204" y="1543410"/>
                </a:cubicBezTo>
                <a:cubicBezTo>
                  <a:pt x="1724950" y="1542005"/>
                  <a:pt x="1725695" y="1540600"/>
                  <a:pt x="1726441" y="1539195"/>
                </a:cubicBezTo>
                <a:close/>
                <a:moveTo>
                  <a:pt x="1312543" y="1525847"/>
                </a:moveTo>
                <a:cubicBezTo>
                  <a:pt x="1311797" y="1527252"/>
                  <a:pt x="1311051" y="1528657"/>
                  <a:pt x="1310306" y="1530765"/>
                </a:cubicBezTo>
                <a:lnTo>
                  <a:pt x="1312543" y="1526550"/>
                </a:lnTo>
                <a:lnTo>
                  <a:pt x="1325967" y="1532872"/>
                </a:lnTo>
                <a:lnTo>
                  <a:pt x="1326712" y="1532872"/>
                </a:lnTo>
                <a:cubicBezTo>
                  <a:pt x="1321492" y="1530765"/>
                  <a:pt x="1317017" y="1527955"/>
                  <a:pt x="1312543" y="1525847"/>
                </a:cubicBezTo>
                <a:close/>
                <a:moveTo>
                  <a:pt x="1420679" y="1506880"/>
                </a:moveTo>
                <a:lnTo>
                  <a:pt x="1414974" y="1511059"/>
                </a:lnTo>
                <a:lnTo>
                  <a:pt x="1408001" y="1515310"/>
                </a:lnTo>
                <a:lnTo>
                  <a:pt x="1407255" y="1516715"/>
                </a:lnTo>
                <a:cubicBezTo>
                  <a:pt x="1406509" y="1515310"/>
                  <a:pt x="1405763" y="1513905"/>
                  <a:pt x="1405763" y="1513202"/>
                </a:cubicBezTo>
                <a:lnTo>
                  <a:pt x="1405156" y="1513332"/>
                </a:lnTo>
                <a:lnTo>
                  <a:pt x="1405018" y="1513202"/>
                </a:lnTo>
                <a:lnTo>
                  <a:pt x="1404798" y="1513409"/>
                </a:lnTo>
                <a:lnTo>
                  <a:pt x="1389357" y="1516715"/>
                </a:lnTo>
                <a:lnTo>
                  <a:pt x="1389357" y="1517417"/>
                </a:lnTo>
                <a:lnTo>
                  <a:pt x="1404272" y="1513905"/>
                </a:lnTo>
                <a:lnTo>
                  <a:pt x="1404798" y="1513409"/>
                </a:lnTo>
                <a:lnTo>
                  <a:pt x="1405156" y="1513332"/>
                </a:lnTo>
                <a:lnTo>
                  <a:pt x="1405763" y="1513905"/>
                </a:lnTo>
                <a:lnTo>
                  <a:pt x="1406509" y="1516715"/>
                </a:lnTo>
                <a:lnTo>
                  <a:pt x="1407255" y="1516715"/>
                </a:lnTo>
                <a:lnTo>
                  <a:pt x="1414974" y="1511059"/>
                </a:lnTo>
                <a:lnTo>
                  <a:pt x="1420679" y="1507582"/>
                </a:lnTo>
                <a:lnTo>
                  <a:pt x="1422916" y="1513202"/>
                </a:lnTo>
                <a:cubicBezTo>
                  <a:pt x="1422170" y="1511095"/>
                  <a:pt x="1421424" y="1508987"/>
                  <a:pt x="1420679" y="1506880"/>
                </a:cubicBezTo>
                <a:close/>
                <a:moveTo>
                  <a:pt x="1277492" y="1504070"/>
                </a:moveTo>
                <a:lnTo>
                  <a:pt x="1272272" y="1513905"/>
                </a:lnTo>
                <a:lnTo>
                  <a:pt x="1277492" y="1504772"/>
                </a:lnTo>
                <a:lnTo>
                  <a:pt x="1281967" y="1506880"/>
                </a:lnTo>
                <a:lnTo>
                  <a:pt x="1281967" y="1506177"/>
                </a:lnTo>
                <a:cubicBezTo>
                  <a:pt x="1280475" y="1505475"/>
                  <a:pt x="1278984" y="1504772"/>
                  <a:pt x="1277492" y="1504070"/>
                </a:cubicBezTo>
                <a:close/>
                <a:moveTo>
                  <a:pt x="1228272" y="1460514"/>
                </a:moveTo>
                <a:lnTo>
                  <a:pt x="1229017" y="1461217"/>
                </a:lnTo>
                <a:lnTo>
                  <a:pt x="1231783" y="1461217"/>
                </a:lnTo>
                <a:lnTo>
                  <a:pt x="1242102" y="1463281"/>
                </a:lnTo>
                <a:lnTo>
                  <a:pt x="1271910" y="1470426"/>
                </a:lnTo>
                <a:cubicBezTo>
                  <a:pt x="1306903" y="1484224"/>
                  <a:pt x="1333611" y="1507407"/>
                  <a:pt x="1369967" y="1500557"/>
                </a:cubicBezTo>
                <a:cubicBezTo>
                  <a:pt x="1370712" y="1501259"/>
                  <a:pt x="1372950" y="1503367"/>
                  <a:pt x="1372204" y="1505475"/>
                </a:cubicBezTo>
                <a:cubicBezTo>
                  <a:pt x="1371458" y="1511797"/>
                  <a:pt x="1369967" y="1518822"/>
                  <a:pt x="1366984" y="1530765"/>
                </a:cubicBezTo>
                <a:lnTo>
                  <a:pt x="1419187" y="1555353"/>
                </a:lnTo>
                <a:lnTo>
                  <a:pt x="1417303" y="1557127"/>
                </a:lnTo>
                <a:lnTo>
                  <a:pt x="1415458" y="1558865"/>
                </a:lnTo>
                <a:lnTo>
                  <a:pt x="1415458" y="1558866"/>
                </a:lnTo>
                <a:lnTo>
                  <a:pt x="1413967" y="1560270"/>
                </a:lnTo>
                <a:lnTo>
                  <a:pt x="1413967" y="1560973"/>
                </a:lnTo>
                <a:lnTo>
                  <a:pt x="1415458" y="1558866"/>
                </a:lnTo>
                <a:lnTo>
                  <a:pt x="1417303" y="1557127"/>
                </a:lnTo>
                <a:lnTo>
                  <a:pt x="1419187" y="1555353"/>
                </a:lnTo>
                <a:lnTo>
                  <a:pt x="1419187" y="1555353"/>
                </a:lnTo>
                <a:lnTo>
                  <a:pt x="1419933" y="1554650"/>
                </a:lnTo>
                <a:cubicBezTo>
                  <a:pt x="1400543" y="1546220"/>
                  <a:pt x="1383390" y="1537790"/>
                  <a:pt x="1367729" y="1530062"/>
                </a:cubicBezTo>
                <a:cubicBezTo>
                  <a:pt x="1369967" y="1518120"/>
                  <a:pt x="1372204" y="1511797"/>
                  <a:pt x="1372950" y="1504772"/>
                </a:cubicBezTo>
                <a:cubicBezTo>
                  <a:pt x="1373696" y="1502665"/>
                  <a:pt x="1371458" y="1500557"/>
                  <a:pt x="1370712" y="1499854"/>
                </a:cubicBezTo>
                <a:cubicBezTo>
                  <a:pt x="1332678" y="1507231"/>
                  <a:pt x="1305551" y="1482204"/>
                  <a:pt x="1268881" y="1468637"/>
                </a:cubicBezTo>
                <a:lnTo>
                  <a:pt x="1242102" y="1463281"/>
                </a:lnTo>
                <a:lnTo>
                  <a:pt x="1233492" y="1461217"/>
                </a:lnTo>
                <a:lnTo>
                  <a:pt x="1231783" y="1461217"/>
                </a:lnTo>
                <a:close/>
                <a:moveTo>
                  <a:pt x="1652611" y="1452084"/>
                </a:moveTo>
                <a:cubicBezTo>
                  <a:pt x="1660068" y="1455596"/>
                  <a:pt x="1668272" y="1459109"/>
                  <a:pt x="1675729" y="1462622"/>
                </a:cubicBezTo>
                <a:cubicBezTo>
                  <a:pt x="1674984" y="1464729"/>
                  <a:pt x="1674238" y="1467539"/>
                  <a:pt x="1673492" y="1469647"/>
                </a:cubicBezTo>
                <a:cubicBezTo>
                  <a:pt x="1664543" y="1467539"/>
                  <a:pt x="1656340" y="1465432"/>
                  <a:pt x="1647390" y="1463324"/>
                </a:cubicBezTo>
                <a:cubicBezTo>
                  <a:pt x="1648882" y="1459812"/>
                  <a:pt x="1651119" y="1455596"/>
                  <a:pt x="1652611" y="1452084"/>
                </a:cubicBezTo>
                <a:close/>
                <a:moveTo>
                  <a:pt x="1270780" y="1352328"/>
                </a:moveTo>
                <a:cubicBezTo>
                  <a:pt x="1272272" y="1353030"/>
                  <a:pt x="1273763" y="1353733"/>
                  <a:pt x="1275255" y="1354435"/>
                </a:cubicBezTo>
                <a:cubicBezTo>
                  <a:pt x="1273018" y="1358650"/>
                  <a:pt x="1270780" y="1363568"/>
                  <a:pt x="1267797" y="1367783"/>
                </a:cubicBezTo>
                <a:cubicBezTo>
                  <a:pt x="1266306" y="1367080"/>
                  <a:pt x="1264814" y="1366378"/>
                  <a:pt x="1263323" y="1365675"/>
                </a:cubicBezTo>
                <a:cubicBezTo>
                  <a:pt x="1265560" y="1361460"/>
                  <a:pt x="1267797" y="1356543"/>
                  <a:pt x="1270780" y="1352328"/>
                </a:cubicBezTo>
                <a:close/>
                <a:moveTo>
                  <a:pt x="1406509" y="1302450"/>
                </a:moveTo>
                <a:cubicBezTo>
                  <a:pt x="1407255" y="1304557"/>
                  <a:pt x="1408001" y="1306665"/>
                  <a:pt x="1408746" y="1308772"/>
                </a:cubicBezTo>
                <a:cubicBezTo>
                  <a:pt x="1403526" y="1310177"/>
                  <a:pt x="1398306" y="1310880"/>
                  <a:pt x="1393085" y="1312285"/>
                </a:cubicBezTo>
                <a:cubicBezTo>
                  <a:pt x="1402034" y="1329145"/>
                  <a:pt x="1410984" y="1345303"/>
                  <a:pt x="1419187" y="1358650"/>
                </a:cubicBezTo>
                <a:cubicBezTo>
                  <a:pt x="1482577" y="1362163"/>
                  <a:pt x="1528068" y="1387453"/>
                  <a:pt x="1575797" y="1421174"/>
                </a:cubicBezTo>
                <a:cubicBezTo>
                  <a:pt x="1595933" y="1412041"/>
                  <a:pt x="1613085" y="1433819"/>
                  <a:pt x="1632475" y="1450679"/>
                </a:cubicBezTo>
                <a:cubicBezTo>
                  <a:pt x="1593695" y="1447166"/>
                  <a:pt x="1554170" y="1443654"/>
                  <a:pt x="1514645" y="1440141"/>
                </a:cubicBezTo>
                <a:cubicBezTo>
                  <a:pt x="1516882" y="1449976"/>
                  <a:pt x="1518374" y="1456299"/>
                  <a:pt x="1522848" y="1471754"/>
                </a:cubicBezTo>
                <a:cubicBezTo>
                  <a:pt x="1485560" y="1449976"/>
                  <a:pt x="1446034" y="1445761"/>
                  <a:pt x="1427390" y="1409933"/>
                </a:cubicBezTo>
                <a:cubicBezTo>
                  <a:pt x="1427390" y="1410636"/>
                  <a:pt x="1427390" y="1411338"/>
                  <a:pt x="1428136" y="1411338"/>
                </a:cubicBezTo>
                <a:cubicBezTo>
                  <a:pt x="1422916" y="1413446"/>
                  <a:pt x="1417696" y="1415554"/>
                  <a:pt x="1412475" y="1417661"/>
                </a:cubicBezTo>
                <a:cubicBezTo>
                  <a:pt x="1411729" y="1415554"/>
                  <a:pt x="1410984" y="1413446"/>
                  <a:pt x="1410238" y="1411338"/>
                </a:cubicBezTo>
                <a:cubicBezTo>
                  <a:pt x="1415458" y="1409933"/>
                  <a:pt x="1420679" y="1408528"/>
                  <a:pt x="1426645" y="1407826"/>
                </a:cubicBezTo>
                <a:cubicBezTo>
                  <a:pt x="1426645" y="1407826"/>
                  <a:pt x="1426645" y="1408528"/>
                  <a:pt x="1427390" y="1409231"/>
                </a:cubicBezTo>
                <a:cubicBezTo>
                  <a:pt x="1435594" y="1381833"/>
                  <a:pt x="1408001" y="1386048"/>
                  <a:pt x="1395323" y="1379023"/>
                </a:cubicBezTo>
                <a:cubicBezTo>
                  <a:pt x="1368475" y="1364270"/>
                  <a:pt x="1337153" y="1353733"/>
                  <a:pt x="1335661" y="1317202"/>
                </a:cubicBezTo>
                <a:cubicBezTo>
                  <a:pt x="1354306" y="1315095"/>
                  <a:pt x="1372950" y="1312987"/>
                  <a:pt x="1391594" y="1310880"/>
                </a:cubicBezTo>
                <a:cubicBezTo>
                  <a:pt x="1391594" y="1310177"/>
                  <a:pt x="1390848" y="1309475"/>
                  <a:pt x="1390848" y="1308772"/>
                </a:cubicBezTo>
                <a:cubicBezTo>
                  <a:pt x="1396068" y="1306665"/>
                  <a:pt x="1401289" y="1304557"/>
                  <a:pt x="1406509" y="1302450"/>
                </a:cubicBezTo>
                <a:close/>
                <a:moveTo>
                  <a:pt x="1116407" y="1249059"/>
                </a:moveTo>
                <a:cubicBezTo>
                  <a:pt x="1117899" y="1253977"/>
                  <a:pt x="1119390" y="1258894"/>
                  <a:pt x="1120136" y="1264514"/>
                </a:cubicBezTo>
                <a:cubicBezTo>
                  <a:pt x="1122373" y="1268729"/>
                  <a:pt x="1124611" y="1273647"/>
                  <a:pt x="1126848" y="1278564"/>
                </a:cubicBezTo>
                <a:cubicBezTo>
                  <a:pt x="1124611" y="1279267"/>
                  <a:pt x="1122373" y="1279970"/>
                  <a:pt x="1120136" y="1280672"/>
                </a:cubicBezTo>
                <a:cubicBezTo>
                  <a:pt x="1118645" y="1275754"/>
                  <a:pt x="1117153" y="1270837"/>
                  <a:pt x="1116407" y="1265217"/>
                </a:cubicBezTo>
                <a:cubicBezTo>
                  <a:pt x="1114170" y="1261002"/>
                  <a:pt x="1111933" y="1256084"/>
                  <a:pt x="1109695" y="1251167"/>
                </a:cubicBezTo>
                <a:cubicBezTo>
                  <a:pt x="1111933" y="1250464"/>
                  <a:pt x="1114170" y="1249762"/>
                  <a:pt x="1116407" y="1249059"/>
                </a:cubicBezTo>
                <a:close/>
                <a:moveTo>
                  <a:pt x="1298373" y="1233604"/>
                </a:moveTo>
                <a:cubicBezTo>
                  <a:pt x="1299865" y="1234307"/>
                  <a:pt x="1301356" y="1235009"/>
                  <a:pt x="1302848" y="1235712"/>
                </a:cubicBezTo>
                <a:cubicBezTo>
                  <a:pt x="1300611" y="1239927"/>
                  <a:pt x="1298373" y="1244844"/>
                  <a:pt x="1295390" y="1249059"/>
                </a:cubicBezTo>
                <a:cubicBezTo>
                  <a:pt x="1293899" y="1248357"/>
                  <a:pt x="1292407" y="1247654"/>
                  <a:pt x="1290916" y="1246952"/>
                </a:cubicBezTo>
                <a:cubicBezTo>
                  <a:pt x="1293153" y="1242737"/>
                  <a:pt x="1295390" y="1237819"/>
                  <a:pt x="1298373" y="1233604"/>
                </a:cubicBezTo>
                <a:close/>
                <a:moveTo>
                  <a:pt x="1262577" y="1222364"/>
                </a:moveTo>
                <a:cubicBezTo>
                  <a:pt x="1267051" y="1224471"/>
                  <a:pt x="1272272" y="1226579"/>
                  <a:pt x="1276746" y="1229389"/>
                </a:cubicBezTo>
                <a:cubicBezTo>
                  <a:pt x="1276001" y="1230794"/>
                  <a:pt x="1275255" y="1232199"/>
                  <a:pt x="1274509" y="1233604"/>
                </a:cubicBezTo>
                <a:cubicBezTo>
                  <a:pt x="1270034" y="1231496"/>
                  <a:pt x="1264814" y="1229389"/>
                  <a:pt x="1260339" y="1226579"/>
                </a:cubicBezTo>
                <a:cubicBezTo>
                  <a:pt x="1261085" y="1225174"/>
                  <a:pt x="1261831" y="1223769"/>
                  <a:pt x="1262577" y="1222364"/>
                </a:cubicBezTo>
                <a:close/>
                <a:moveTo>
                  <a:pt x="1017967" y="1168973"/>
                </a:moveTo>
                <a:cubicBezTo>
                  <a:pt x="1015729" y="1169676"/>
                  <a:pt x="1013492" y="1170378"/>
                  <a:pt x="1011255" y="1171081"/>
                </a:cubicBezTo>
                <a:lnTo>
                  <a:pt x="1011255" y="1171783"/>
                </a:lnTo>
                <a:lnTo>
                  <a:pt x="1017967" y="1169676"/>
                </a:lnTo>
                <a:lnTo>
                  <a:pt x="1021695" y="1184428"/>
                </a:lnTo>
                <a:cubicBezTo>
                  <a:pt x="1020950" y="1179511"/>
                  <a:pt x="1019458" y="1174593"/>
                  <a:pt x="1017967" y="1168973"/>
                </a:cubicBezTo>
                <a:close/>
                <a:moveTo>
                  <a:pt x="1171594" y="1163353"/>
                </a:moveTo>
                <a:cubicBezTo>
                  <a:pt x="1176068" y="1165461"/>
                  <a:pt x="1181289" y="1167568"/>
                  <a:pt x="1185763" y="1170378"/>
                </a:cubicBezTo>
                <a:cubicBezTo>
                  <a:pt x="1185017" y="1171783"/>
                  <a:pt x="1184272" y="1173188"/>
                  <a:pt x="1183526" y="1174593"/>
                </a:cubicBezTo>
                <a:cubicBezTo>
                  <a:pt x="1179051" y="1172486"/>
                  <a:pt x="1173831" y="1170378"/>
                  <a:pt x="1169356" y="1167568"/>
                </a:cubicBezTo>
                <a:cubicBezTo>
                  <a:pt x="1170102" y="1166163"/>
                  <a:pt x="1170848" y="1164758"/>
                  <a:pt x="1171594" y="1163353"/>
                </a:cubicBezTo>
                <a:close/>
                <a:moveTo>
                  <a:pt x="756949" y="533906"/>
                </a:moveTo>
                <a:cubicBezTo>
                  <a:pt x="754712" y="538121"/>
                  <a:pt x="752475" y="543039"/>
                  <a:pt x="750238" y="547254"/>
                </a:cubicBezTo>
                <a:cubicBezTo>
                  <a:pt x="751729" y="547956"/>
                  <a:pt x="753221" y="548659"/>
                  <a:pt x="754712" y="549361"/>
                </a:cubicBezTo>
                <a:cubicBezTo>
                  <a:pt x="756949" y="545146"/>
                  <a:pt x="759187" y="540229"/>
                  <a:pt x="761424" y="536014"/>
                </a:cubicBezTo>
                <a:cubicBezTo>
                  <a:pt x="759933" y="535311"/>
                  <a:pt x="758441" y="534609"/>
                  <a:pt x="756949" y="533906"/>
                </a:cubicBezTo>
                <a:close/>
                <a:moveTo>
                  <a:pt x="687594" y="521963"/>
                </a:moveTo>
                <a:cubicBezTo>
                  <a:pt x="686102" y="524071"/>
                  <a:pt x="685356" y="526179"/>
                  <a:pt x="683865" y="528286"/>
                </a:cubicBezTo>
                <a:cubicBezTo>
                  <a:pt x="693560" y="532501"/>
                  <a:pt x="702509" y="537419"/>
                  <a:pt x="712204" y="541634"/>
                </a:cubicBezTo>
                <a:cubicBezTo>
                  <a:pt x="712949" y="539526"/>
                  <a:pt x="714441" y="537419"/>
                  <a:pt x="715187" y="535311"/>
                </a:cubicBezTo>
                <a:cubicBezTo>
                  <a:pt x="706238" y="530394"/>
                  <a:pt x="696543" y="526179"/>
                  <a:pt x="687594" y="521963"/>
                </a:cubicBezTo>
                <a:close/>
                <a:moveTo>
                  <a:pt x="163322" y="519153"/>
                </a:moveTo>
                <a:lnTo>
                  <a:pt x="163322" y="519856"/>
                </a:lnTo>
                <a:lnTo>
                  <a:pt x="174509" y="525476"/>
                </a:lnTo>
                <a:lnTo>
                  <a:pt x="175254" y="524774"/>
                </a:lnTo>
                <a:lnTo>
                  <a:pt x="176000" y="525476"/>
                </a:lnTo>
                <a:lnTo>
                  <a:pt x="176000" y="524774"/>
                </a:lnTo>
                <a:lnTo>
                  <a:pt x="176746" y="525476"/>
                </a:lnTo>
                <a:lnTo>
                  <a:pt x="176000" y="524071"/>
                </a:lnTo>
                <a:cubicBezTo>
                  <a:pt x="176000" y="524774"/>
                  <a:pt x="175254" y="524774"/>
                  <a:pt x="175254" y="524774"/>
                </a:cubicBezTo>
                <a:cubicBezTo>
                  <a:pt x="171526" y="523368"/>
                  <a:pt x="167051" y="521261"/>
                  <a:pt x="163322" y="519153"/>
                </a:cubicBezTo>
                <a:close/>
                <a:moveTo>
                  <a:pt x="191661" y="517748"/>
                </a:moveTo>
                <a:lnTo>
                  <a:pt x="184069" y="522265"/>
                </a:lnTo>
                <a:lnTo>
                  <a:pt x="180475" y="524071"/>
                </a:lnTo>
                <a:lnTo>
                  <a:pt x="177492" y="526179"/>
                </a:lnTo>
                <a:lnTo>
                  <a:pt x="184069" y="522265"/>
                </a:lnTo>
                <a:lnTo>
                  <a:pt x="191661" y="518451"/>
                </a:lnTo>
                <a:lnTo>
                  <a:pt x="193898" y="524071"/>
                </a:lnTo>
                <a:cubicBezTo>
                  <a:pt x="193153" y="521963"/>
                  <a:pt x="192407" y="519856"/>
                  <a:pt x="191661" y="517748"/>
                </a:cubicBezTo>
                <a:close/>
                <a:moveTo>
                  <a:pt x="560814" y="507211"/>
                </a:moveTo>
                <a:cubicBezTo>
                  <a:pt x="567526" y="510021"/>
                  <a:pt x="575729" y="512831"/>
                  <a:pt x="585424" y="517046"/>
                </a:cubicBezTo>
                <a:lnTo>
                  <a:pt x="592882" y="519856"/>
                </a:lnTo>
                <a:cubicBezTo>
                  <a:pt x="579458" y="514938"/>
                  <a:pt x="569763" y="510723"/>
                  <a:pt x="560814" y="507211"/>
                </a:cubicBezTo>
                <a:close/>
                <a:moveTo>
                  <a:pt x="228204" y="498781"/>
                </a:moveTo>
                <a:lnTo>
                  <a:pt x="226712" y="499483"/>
                </a:lnTo>
                <a:lnTo>
                  <a:pt x="227458" y="500186"/>
                </a:lnTo>
                <a:lnTo>
                  <a:pt x="228204" y="499483"/>
                </a:lnTo>
                <a:close/>
                <a:moveTo>
                  <a:pt x="672678" y="494566"/>
                </a:moveTo>
                <a:cubicBezTo>
                  <a:pt x="670441" y="498781"/>
                  <a:pt x="668204" y="502996"/>
                  <a:pt x="665966" y="507913"/>
                </a:cubicBezTo>
                <a:cubicBezTo>
                  <a:pt x="667458" y="508616"/>
                  <a:pt x="668950" y="509318"/>
                  <a:pt x="670441" y="510021"/>
                </a:cubicBezTo>
                <a:cubicBezTo>
                  <a:pt x="672678" y="505103"/>
                  <a:pt x="674916" y="500888"/>
                  <a:pt x="677153" y="496673"/>
                </a:cubicBezTo>
                <a:cubicBezTo>
                  <a:pt x="675661" y="495971"/>
                  <a:pt x="674170" y="495268"/>
                  <a:pt x="672678" y="494566"/>
                </a:cubicBezTo>
                <a:close/>
                <a:moveTo>
                  <a:pt x="217763" y="486136"/>
                </a:moveTo>
                <a:lnTo>
                  <a:pt x="223729" y="500186"/>
                </a:lnTo>
                <a:lnTo>
                  <a:pt x="224475" y="500186"/>
                </a:lnTo>
                <a:close/>
                <a:moveTo>
                  <a:pt x="484746" y="470680"/>
                </a:moveTo>
                <a:cubicBezTo>
                  <a:pt x="479526" y="472085"/>
                  <a:pt x="474305" y="473490"/>
                  <a:pt x="469085" y="474193"/>
                </a:cubicBezTo>
                <a:lnTo>
                  <a:pt x="469085" y="474895"/>
                </a:lnTo>
                <a:lnTo>
                  <a:pt x="484000" y="471383"/>
                </a:lnTo>
                <a:close/>
                <a:moveTo>
                  <a:pt x="819594" y="469978"/>
                </a:moveTo>
                <a:cubicBezTo>
                  <a:pt x="818848" y="471383"/>
                  <a:pt x="818102" y="472788"/>
                  <a:pt x="817356" y="474193"/>
                </a:cubicBezTo>
                <a:cubicBezTo>
                  <a:pt x="822577" y="476300"/>
                  <a:pt x="827051" y="478408"/>
                  <a:pt x="831526" y="481218"/>
                </a:cubicBezTo>
                <a:cubicBezTo>
                  <a:pt x="832272" y="479111"/>
                  <a:pt x="833017" y="477705"/>
                  <a:pt x="833763" y="476300"/>
                </a:cubicBezTo>
                <a:cubicBezTo>
                  <a:pt x="829289" y="474193"/>
                  <a:pt x="824814" y="472085"/>
                  <a:pt x="819594" y="469978"/>
                </a:cubicBezTo>
                <a:close/>
                <a:moveTo>
                  <a:pt x="554102" y="469978"/>
                </a:moveTo>
                <a:lnTo>
                  <a:pt x="559322" y="477003"/>
                </a:lnTo>
                <a:cubicBezTo>
                  <a:pt x="569017" y="489648"/>
                  <a:pt x="577221" y="499483"/>
                  <a:pt x="587661" y="512831"/>
                </a:cubicBezTo>
                <a:cubicBezTo>
                  <a:pt x="575729" y="497376"/>
                  <a:pt x="566780" y="486136"/>
                  <a:pt x="554102" y="469978"/>
                </a:cubicBezTo>
                <a:close/>
                <a:moveTo>
                  <a:pt x="126780" y="469275"/>
                </a:moveTo>
                <a:lnTo>
                  <a:pt x="126780" y="470680"/>
                </a:lnTo>
                <a:lnTo>
                  <a:pt x="127526" y="470680"/>
                </a:lnTo>
                <a:close/>
                <a:moveTo>
                  <a:pt x="504415" y="469012"/>
                </a:moveTo>
                <a:lnTo>
                  <a:pt x="490563" y="473129"/>
                </a:lnTo>
                <a:lnTo>
                  <a:pt x="489221" y="473490"/>
                </a:lnTo>
                <a:lnTo>
                  <a:pt x="486983" y="474193"/>
                </a:lnTo>
                <a:lnTo>
                  <a:pt x="490563" y="473129"/>
                </a:lnTo>
                <a:lnTo>
                  <a:pt x="504882" y="469275"/>
                </a:lnTo>
                <a:lnTo>
                  <a:pt x="507432" y="469790"/>
                </a:lnTo>
                <a:lnTo>
                  <a:pt x="519051" y="472788"/>
                </a:lnTo>
                <a:lnTo>
                  <a:pt x="515322" y="471383"/>
                </a:lnTo>
                <a:lnTo>
                  <a:pt x="507432" y="469790"/>
                </a:lnTo>
                <a:close/>
                <a:moveTo>
                  <a:pt x="490712" y="462250"/>
                </a:moveTo>
                <a:cubicBezTo>
                  <a:pt x="489221" y="465763"/>
                  <a:pt x="487729" y="469275"/>
                  <a:pt x="486238" y="472788"/>
                </a:cubicBezTo>
                <a:lnTo>
                  <a:pt x="490712" y="462953"/>
                </a:lnTo>
                <a:close/>
                <a:moveTo>
                  <a:pt x="127526" y="455928"/>
                </a:moveTo>
                <a:lnTo>
                  <a:pt x="126780" y="459440"/>
                </a:lnTo>
                <a:lnTo>
                  <a:pt x="126780" y="462250"/>
                </a:lnTo>
                <a:cubicBezTo>
                  <a:pt x="126780" y="460143"/>
                  <a:pt x="127526" y="458035"/>
                  <a:pt x="127526" y="455928"/>
                </a:cubicBezTo>
                <a:cubicBezTo>
                  <a:pt x="137220" y="463655"/>
                  <a:pt x="146170" y="471383"/>
                  <a:pt x="155119" y="479111"/>
                </a:cubicBezTo>
                <a:lnTo>
                  <a:pt x="163322" y="486838"/>
                </a:lnTo>
                <a:lnTo>
                  <a:pt x="173763" y="467168"/>
                </a:lnTo>
                <a:cubicBezTo>
                  <a:pt x="199865" y="467168"/>
                  <a:pt x="225966" y="466465"/>
                  <a:pt x="256543" y="466465"/>
                </a:cubicBezTo>
                <a:cubicBezTo>
                  <a:pt x="257288" y="477003"/>
                  <a:pt x="258780" y="488946"/>
                  <a:pt x="260271" y="507913"/>
                </a:cubicBezTo>
                <a:lnTo>
                  <a:pt x="261017" y="515641"/>
                </a:lnTo>
                <a:cubicBezTo>
                  <a:pt x="258780" y="491756"/>
                  <a:pt x="258034" y="477705"/>
                  <a:pt x="256543" y="465763"/>
                </a:cubicBezTo>
                <a:cubicBezTo>
                  <a:pt x="225966" y="465763"/>
                  <a:pt x="199865" y="466465"/>
                  <a:pt x="173763" y="466465"/>
                </a:cubicBezTo>
                <a:cubicBezTo>
                  <a:pt x="170034" y="473490"/>
                  <a:pt x="166305" y="479813"/>
                  <a:pt x="163322" y="486136"/>
                </a:cubicBezTo>
                <a:cubicBezTo>
                  <a:pt x="154373" y="478408"/>
                  <a:pt x="146170" y="470680"/>
                  <a:pt x="137220" y="462953"/>
                </a:cubicBezTo>
                <a:lnTo>
                  <a:pt x="128271" y="455928"/>
                </a:lnTo>
                <a:close/>
                <a:moveTo>
                  <a:pt x="126034" y="453820"/>
                </a:moveTo>
                <a:lnTo>
                  <a:pt x="126034" y="454523"/>
                </a:lnTo>
                <a:lnTo>
                  <a:pt x="126780" y="453820"/>
                </a:lnTo>
                <a:close/>
                <a:moveTo>
                  <a:pt x="40271" y="453118"/>
                </a:moveTo>
                <a:lnTo>
                  <a:pt x="37288" y="454523"/>
                </a:lnTo>
                <a:cubicBezTo>
                  <a:pt x="29085" y="456630"/>
                  <a:pt x="24610" y="458035"/>
                  <a:pt x="19390" y="460143"/>
                </a:cubicBezTo>
                <a:lnTo>
                  <a:pt x="20136" y="460143"/>
                </a:lnTo>
                <a:lnTo>
                  <a:pt x="23865" y="459440"/>
                </a:lnTo>
                <a:cubicBezTo>
                  <a:pt x="28339" y="458035"/>
                  <a:pt x="32814" y="455928"/>
                  <a:pt x="40271" y="453820"/>
                </a:cubicBezTo>
                <a:close/>
                <a:moveTo>
                  <a:pt x="363932" y="448903"/>
                </a:moveTo>
                <a:cubicBezTo>
                  <a:pt x="361695" y="453118"/>
                  <a:pt x="359458" y="457333"/>
                  <a:pt x="357221" y="461548"/>
                </a:cubicBezTo>
                <a:lnTo>
                  <a:pt x="357221" y="462250"/>
                </a:lnTo>
                <a:lnTo>
                  <a:pt x="364541" y="449148"/>
                </a:lnTo>
                <a:lnTo>
                  <a:pt x="366543" y="449956"/>
                </a:lnTo>
                <a:lnTo>
                  <a:pt x="368407" y="451010"/>
                </a:lnTo>
                <a:lnTo>
                  <a:pt x="369153" y="451010"/>
                </a:lnTo>
                <a:lnTo>
                  <a:pt x="366543" y="449956"/>
                </a:lnTo>
                <a:lnTo>
                  <a:pt x="364678" y="448903"/>
                </a:lnTo>
                <a:lnTo>
                  <a:pt x="364541" y="449148"/>
                </a:lnTo>
                <a:close/>
                <a:moveTo>
                  <a:pt x="868814" y="442580"/>
                </a:moveTo>
                <a:cubicBezTo>
                  <a:pt x="867322" y="450308"/>
                  <a:pt x="865085" y="458035"/>
                  <a:pt x="862848" y="466465"/>
                </a:cubicBezTo>
                <a:cubicBezTo>
                  <a:pt x="865085" y="467168"/>
                  <a:pt x="868068" y="467870"/>
                  <a:pt x="870305" y="468573"/>
                </a:cubicBezTo>
                <a:cubicBezTo>
                  <a:pt x="874034" y="461548"/>
                  <a:pt x="877763" y="453820"/>
                  <a:pt x="881492" y="446795"/>
                </a:cubicBezTo>
                <a:cubicBezTo>
                  <a:pt x="877763" y="445390"/>
                  <a:pt x="873288" y="443985"/>
                  <a:pt x="868814" y="442580"/>
                </a:cubicBezTo>
                <a:close/>
                <a:moveTo>
                  <a:pt x="323661" y="428530"/>
                </a:moveTo>
                <a:lnTo>
                  <a:pt x="326644" y="436258"/>
                </a:lnTo>
                <a:lnTo>
                  <a:pt x="332236" y="453816"/>
                </a:lnTo>
                <a:lnTo>
                  <a:pt x="334848" y="462250"/>
                </a:lnTo>
                <a:lnTo>
                  <a:pt x="333356" y="457333"/>
                </a:lnTo>
                <a:lnTo>
                  <a:pt x="332236" y="453816"/>
                </a:lnTo>
                <a:lnTo>
                  <a:pt x="324407" y="428530"/>
                </a:lnTo>
                <a:close/>
                <a:moveTo>
                  <a:pt x="545899" y="424315"/>
                </a:moveTo>
                <a:cubicBezTo>
                  <a:pt x="550373" y="426422"/>
                  <a:pt x="555593" y="428530"/>
                  <a:pt x="560068" y="431340"/>
                </a:cubicBezTo>
                <a:cubicBezTo>
                  <a:pt x="559322" y="432745"/>
                  <a:pt x="558577" y="434150"/>
                  <a:pt x="557831" y="435555"/>
                </a:cubicBezTo>
                <a:cubicBezTo>
                  <a:pt x="553356" y="433447"/>
                  <a:pt x="548136" y="431340"/>
                  <a:pt x="543661" y="428530"/>
                </a:cubicBezTo>
                <a:cubicBezTo>
                  <a:pt x="544407" y="427125"/>
                  <a:pt x="545153" y="425720"/>
                  <a:pt x="545899" y="424315"/>
                </a:cubicBezTo>
                <a:close/>
                <a:moveTo>
                  <a:pt x="406441" y="424315"/>
                </a:moveTo>
                <a:lnTo>
                  <a:pt x="405884" y="425102"/>
                </a:lnTo>
                <a:lnTo>
                  <a:pt x="405695" y="425017"/>
                </a:lnTo>
                <a:lnTo>
                  <a:pt x="405322" y="425895"/>
                </a:lnTo>
                <a:lnTo>
                  <a:pt x="403458" y="428530"/>
                </a:lnTo>
                <a:lnTo>
                  <a:pt x="404204" y="428530"/>
                </a:lnTo>
                <a:lnTo>
                  <a:pt x="405322" y="425895"/>
                </a:lnTo>
                <a:lnTo>
                  <a:pt x="405884" y="425102"/>
                </a:lnTo>
                <a:lnTo>
                  <a:pt x="419865" y="431340"/>
                </a:lnTo>
                <a:lnTo>
                  <a:pt x="419865" y="430637"/>
                </a:lnTo>
                <a:cubicBezTo>
                  <a:pt x="415390" y="428530"/>
                  <a:pt x="410916" y="426422"/>
                  <a:pt x="406441" y="424315"/>
                </a:cubicBezTo>
                <a:close/>
                <a:moveTo>
                  <a:pt x="589153" y="422207"/>
                </a:moveTo>
                <a:cubicBezTo>
                  <a:pt x="590644" y="422910"/>
                  <a:pt x="592136" y="423612"/>
                  <a:pt x="593627" y="424315"/>
                </a:cubicBezTo>
                <a:cubicBezTo>
                  <a:pt x="591390" y="428530"/>
                  <a:pt x="589153" y="433447"/>
                  <a:pt x="586170" y="437663"/>
                </a:cubicBezTo>
                <a:cubicBezTo>
                  <a:pt x="584678" y="436960"/>
                  <a:pt x="583187" y="436258"/>
                  <a:pt x="581695" y="435555"/>
                </a:cubicBezTo>
                <a:cubicBezTo>
                  <a:pt x="583932" y="431340"/>
                  <a:pt x="586170" y="426422"/>
                  <a:pt x="589153" y="422207"/>
                </a:cubicBezTo>
                <a:close/>
                <a:moveTo>
                  <a:pt x="448204" y="422207"/>
                </a:moveTo>
                <a:cubicBezTo>
                  <a:pt x="445966" y="426422"/>
                  <a:pt x="443729" y="430637"/>
                  <a:pt x="441492" y="435555"/>
                </a:cubicBezTo>
                <a:lnTo>
                  <a:pt x="448949" y="422207"/>
                </a:lnTo>
                <a:close/>
                <a:moveTo>
                  <a:pt x="234915" y="420100"/>
                </a:moveTo>
                <a:cubicBezTo>
                  <a:pt x="236407" y="420100"/>
                  <a:pt x="237898" y="420802"/>
                  <a:pt x="238644" y="420802"/>
                </a:cubicBezTo>
                <a:lnTo>
                  <a:pt x="239390" y="420802"/>
                </a:lnTo>
                <a:close/>
                <a:moveTo>
                  <a:pt x="287119" y="417992"/>
                </a:moveTo>
                <a:lnTo>
                  <a:pt x="300543" y="425017"/>
                </a:lnTo>
                <a:lnTo>
                  <a:pt x="298305" y="428530"/>
                </a:lnTo>
                <a:cubicBezTo>
                  <a:pt x="299051" y="427125"/>
                  <a:pt x="300543" y="425720"/>
                  <a:pt x="301288" y="424315"/>
                </a:cubicBezTo>
                <a:cubicBezTo>
                  <a:pt x="296068" y="422207"/>
                  <a:pt x="291593" y="420100"/>
                  <a:pt x="287119" y="417992"/>
                </a:cubicBezTo>
                <a:close/>
                <a:moveTo>
                  <a:pt x="266237" y="402537"/>
                </a:moveTo>
                <a:lnTo>
                  <a:pt x="266237" y="403240"/>
                </a:lnTo>
                <a:lnTo>
                  <a:pt x="267729" y="403942"/>
                </a:lnTo>
                <a:close/>
                <a:moveTo>
                  <a:pt x="62644" y="401835"/>
                </a:moveTo>
                <a:cubicBezTo>
                  <a:pt x="48475" y="402537"/>
                  <a:pt x="30576" y="403240"/>
                  <a:pt x="13424" y="404645"/>
                </a:cubicBezTo>
                <a:lnTo>
                  <a:pt x="14170" y="405347"/>
                </a:lnTo>
                <a:lnTo>
                  <a:pt x="26102" y="404645"/>
                </a:lnTo>
                <a:cubicBezTo>
                  <a:pt x="38780" y="403942"/>
                  <a:pt x="51458" y="403240"/>
                  <a:pt x="62644" y="402537"/>
                </a:cubicBezTo>
                <a:cubicBezTo>
                  <a:pt x="80542" y="432745"/>
                  <a:pt x="96949" y="460143"/>
                  <a:pt x="112610" y="486838"/>
                </a:cubicBezTo>
                <a:lnTo>
                  <a:pt x="129017" y="513533"/>
                </a:lnTo>
                <a:cubicBezTo>
                  <a:pt x="107390" y="477003"/>
                  <a:pt x="86509" y="442580"/>
                  <a:pt x="62644" y="401835"/>
                </a:cubicBezTo>
                <a:close/>
                <a:moveTo>
                  <a:pt x="238644" y="393405"/>
                </a:moveTo>
                <a:cubicBezTo>
                  <a:pt x="228949" y="392702"/>
                  <a:pt x="218509" y="395512"/>
                  <a:pt x="207322" y="401835"/>
                </a:cubicBezTo>
                <a:lnTo>
                  <a:pt x="207971" y="402352"/>
                </a:lnTo>
                <a:lnTo>
                  <a:pt x="207322" y="402537"/>
                </a:lnTo>
                <a:cubicBezTo>
                  <a:pt x="213288" y="408157"/>
                  <a:pt x="218509" y="413075"/>
                  <a:pt x="224475" y="415885"/>
                </a:cubicBezTo>
                <a:lnTo>
                  <a:pt x="226106" y="416807"/>
                </a:lnTo>
                <a:lnTo>
                  <a:pt x="226712" y="417290"/>
                </a:lnTo>
                <a:lnTo>
                  <a:pt x="228204" y="417992"/>
                </a:lnTo>
                <a:lnTo>
                  <a:pt x="231932" y="419397"/>
                </a:lnTo>
                <a:lnTo>
                  <a:pt x="231187" y="418695"/>
                </a:lnTo>
                <a:lnTo>
                  <a:pt x="228204" y="417992"/>
                </a:lnTo>
                <a:lnTo>
                  <a:pt x="226106" y="416807"/>
                </a:lnTo>
                <a:lnTo>
                  <a:pt x="207971" y="402352"/>
                </a:lnTo>
                <a:lnTo>
                  <a:pt x="239052" y="393501"/>
                </a:lnTo>
                <a:lnTo>
                  <a:pt x="247593" y="395512"/>
                </a:lnTo>
                <a:lnTo>
                  <a:pt x="255797" y="397620"/>
                </a:lnTo>
                <a:lnTo>
                  <a:pt x="260271" y="399727"/>
                </a:lnTo>
                <a:lnTo>
                  <a:pt x="261763" y="400430"/>
                </a:lnTo>
                <a:lnTo>
                  <a:pt x="264746" y="401835"/>
                </a:lnTo>
                <a:lnTo>
                  <a:pt x="262509" y="400430"/>
                </a:lnTo>
                <a:lnTo>
                  <a:pt x="261763" y="400430"/>
                </a:lnTo>
                <a:lnTo>
                  <a:pt x="261017" y="399727"/>
                </a:lnTo>
                <a:lnTo>
                  <a:pt x="260271" y="399727"/>
                </a:lnTo>
                <a:lnTo>
                  <a:pt x="256543" y="397620"/>
                </a:lnTo>
                <a:lnTo>
                  <a:pt x="247593" y="395512"/>
                </a:lnTo>
                <a:lnTo>
                  <a:pt x="239390" y="393405"/>
                </a:lnTo>
                <a:lnTo>
                  <a:pt x="239052" y="393501"/>
                </a:lnTo>
                <a:close/>
                <a:moveTo>
                  <a:pt x="76814" y="318236"/>
                </a:moveTo>
                <a:lnTo>
                  <a:pt x="104407" y="331584"/>
                </a:lnTo>
                <a:lnTo>
                  <a:pt x="101424" y="337906"/>
                </a:lnTo>
                <a:cubicBezTo>
                  <a:pt x="102915" y="335799"/>
                  <a:pt x="103661" y="333691"/>
                  <a:pt x="105153" y="330881"/>
                </a:cubicBezTo>
                <a:cubicBezTo>
                  <a:pt x="95458" y="326666"/>
                  <a:pt x="86509" y="322451"/>
                  <a:pt x="76814" y="318236"/>
                </a:cubicBezTo>
                <a:close/>
                <a:moveTo>
                  <a:pt x="150644" y="314021"/>
                </a:moveTo>
                <a:lnTo>
                  <a:pt x="149898" y="314724"/>
                </a:lnTo>
                <a:lnTo>
                  <a:pt x="150644" y="314724"/>
                </a:lnTo>
                <a:close/>
                <a:moveTo>
                  <a:pt x="140949" y="300674"/>
                </a:moveTo>
                <a:lnTo>
                  <a:pt x="140203" y="301376"/>
                </a:lnTo>
                <a:cubicBezTo>
                  <a:pt x="142441" y="305591"/>
                  <a:pt x="144678" y="310509"/>
                  <a:pt x="146915" y="315426"/>
                </a:cubicBezTo>
                <a:lnTo>
                  <a:pt x="147661" y="315426"/>
                </a:lnTo>
                <a:lnTo>
                  <a:pt x="148407" y="315426"/>
                </a:lnTo>
                <a:cubicBezTo>
                  <a:pt x="146170" y="318939"/>
                  <a:pt x="143187" y="321749"/>
                  <a:pt x="140203" y="323154"/>
                </a:cubicBezTo>
                <a:lnTo>
                  <a:pt x="139458" y="323856"/>
                </a:lnTo>
                <a:cubicBezTo>
                  <a:pt x="141695" y="322451"/>
                  <a:pt x="144678" y="321046"/>
                  <a:pt x="147661" y="317534"/>
                </a:cubicBezTo>
                <a:lnTo>
                  <a:pt x="149153" y="314724"/>
                </a:lnTo>
                <a:cubicBezTo>
                  <a:pt x="149153" y="314724"/>
                  <a:pt x="148407" y="315426"/>
                  <a:pt x="147661" y="315426"/>
                </a:cubicBezTo>
                <a:close/>
                <a:moveTo>
                  <a:pt x="18644" y="273978"/>
                </a:moveTo>
                <a:lnTo>
                  <a:pt x="16158" y="275852"/>
                </a:lnTo>
                <a:lnTo>
                  <a:pt x="15661" y="276086"/>
                </a:lnTo>
                <a:lnTo>
                  <a:pt x="15717" y="276184"/>
                </a:lnTo>
                <a:lnTo>
                  <a:pt x="14915" y="276788"/>
                </a:lnTo>
                <a:cubicBezTo>
                  <a:pt x="23119" y="291541"/>
                  <a:pt x="32068" y="306294"/>
                  <a:pt x="38780" y="318236"/>
                </a:cubicBezTo>
                <a:lnTo>
                  <a:pt x="34604" y="321608"/>
                </a:lnTo>
                <a:lnTo>
                  <a:pt x="31322" y="323856"/>
                </a:lnTo>
                <a:lnTo>
                  <a:pt x="30576" y="324559"/>
                </a:lnTo>
                <a:lnTo>
                  <a:pt x="33559" y="322451"/>
                </a:lnTo>
                <a:lnTo>
                  <a:pt x="34604" y="321608"/>
                </a:lnTo>
                <a:lnTo>
                  <a:pt x="39526" y="318236"/>
                </a:lnTo>
                <a:lnTo>
                  <a:pt x="15717" y="276184"/>
                </a:lnTo>
                <a:lnTo>
                  <a:pt x="16158" y="275852"/>
                </a:lnTo>
                <a:lnTo>
                  <a:pt x="17153" y="275383"/>
                </a:lnTo>
                <a:lnTo>
                  <a:pt x="19390" y="273978"/>
                </a:lnTo>
                <a:close/>
                <a:moveTo>
                  <a:pt x="295322" y="261333"/>
                </a:moveTo>
                <a:lnTo>
                  <a:pt x="299797" y="271168"/>
                </a:lnTo>
                <a:cubicBezTo>
                  <a:pt x="310983" y="293648"/>
                  <a:pt x="321424" y="314021"/>
                  <a:pt x="331119" y="333691"/>
                </a:cubicBezTo>
                <a:lnTo>
                  <a:pt x="335667" y="340003"/>
                </a:lnTo>
                <a:lnTo>
                  <a:pt x="346863" y="356523"/>
                </a:lnTo>
                <a:lnTo>
                  <a:pt x="346803" y="362324"/>
                </a:lnTo>
                <a:lnTo>
                  <a:pt x="346090" y="369109"/>
                </a:lnTo>
                <a:lnTo>
                  <a:pt x="341802" y="376560"/>
                </a:lnTo>
                <a:lnTo>
                  <a:pt x="334848" y="386379"/>
                </a:lnTo>
                <a:lnTo>
                  <a:pt x="338576" y="382164"/>
                </a:lnTo>
                <a:lnTo>
                  <a:pt x="341802" y="376560"/>
                </a:lnTo>
                <a:lnTo>
                  <a:pt x="345918" y="370749"/>
                </a:lnTo>
                <a:lnTo>
                  <a:pt x="346090" y="369109"/>
                </a:lnTo>
                <a:lnTo>
                  <a:pt x="346745" y="367971"/>
                </a:lnTo>
                <a:lnTo>
                  <a:pt x="346803" y="362324"/>
                </a:lnTo>
                <a:lnTo>
                  <a:pt x="347339" y="357225"/>
                </a:lnTo>
                <a:lnTo>
                  <a:pt x="346863" y="356523"/>
                </a:lnTo>
                <a:lnTo>
                  <a:pt x="346873" y="355557"/>
                </a:lnTo>
                <a:lnTo>
                  <a:pt x="335667" y="340003"/>
                </a:lnTo>
                <a:lnTo>
                  <a:pt x="331865" y="334394"/>
                </a:lnTo>
                <a:cubicBezTo>
                  <a:pt x="320678" y="310509"/>
                  <a:pt x="308746" y="287326"/>
                  <a:pt x="296068" y="261333"/>
                </a:cubicBezTo>
                <a:close/>
                <a:moveTo>
                  <a:pt x="476543" y="245175"/>
                </a:moveTo>
                <a:lnTo>
                  <a:pt x="475797" y="245878"/>
                </a:lnTo>
                <a:lnTo>
                  <a:pt x="475275" y="246861"/>
                </a:lnTo>
                <a:lnTo>
                  <a:pt x="470577" y="249390"/>
                </a:lnTo>
                <a:cubicBezTo>
                  <a:pt x="472068" y="248688"/>
                  <a:pt x="474305" y="247985"/>
                  <a:pt x="475051" y="247283"/>
                </a:cubicBezTo>
                <a:lnTo>
                  <a:pt x="475275" y="246861"/>
                </a:lnTo>
                <a:lnTo>
                  <a:pt x="475797" y="246580"/>
                </a:lnTo>
                <a:lnTo>
                  <a:pt x="475797" y="245878"/>
                </a:lnTo>
                <a:lnTo>
                  <a:pt x="476543" y="245878"/>
                </a:lnTo>
                <a:close/>
                <a:moveTo>
                  <a:pt x="549627" y="244473"/>
                </a:moveTo>
                <a:lnTo>
                  <a:pt x="554102" y="246580"/>
                </a:lnTo>
                <a:lnTo>
                  <a:pt x="551119" y="245175"/>
                </a:lnTo>
                <a:close/>
                <a:moveTo>
                  <a:pt x="524271" y="239555"/>
                </a:moveTo>
                <a:lnTo>
                  <a:pt x="513252" y="240637"/>
                </a:lnTo>
                <a:lnTo>
                  <a:pt x="494441" y="242365"/>
                </a:lnTo>
                <a:lnTo>
                  <a:pt x="488475" y="243068"/>
                </a:lnTo>
                <a:cubicBezTo>
                  <a:pt x="487729" y="242365"/>
                  <a:pt x="486238" y="242365"/>
                  <a:pt x="485492" y="241663"/>
                </a:cubicBezTo>
                <a:cubicBezTo>
                  <a:pt x="484746" y="241663"/>
                  <a:pt x="484000" y="240960"/>
                  <a:pt x="484000" y="240960"/>
                </a:cubicBezTo>
                <a:lnTo>
                  <a:pt x="483254" y="240960"/>
                </a:lnTo>
                <a:lnTo>
                  <a:pt x="485492" y="241663"/>
                </a:lnTo>
                <a:lnTo>
                  <a:pt x="485492" y="242365"/>
                </a:lnTo>
                <a:lnTo>
                  <a:pt x="487729" y="243068"/>
                </a:lnTo>
                <a:lnTo>
                  <a:pt x="488475" y="243068"/>
                </a:lnTo>
                <a:lnTo>
                  <a:pt x="513252" y="240637"/>
                </a:lnTo>
                <a:lnTo>
                  <a:pt x="524547" y="239599"/>
                </a:lnTo>
                <a:lnTo>
                  <a:pt x="546644" y="243068"/>
                </a:lnTo>
                <a:lnTo>
                  <a:pt x="548882" y="243770"/>
                </a:lnTo>
                <a:lnTo>
                  <a:pt x="543661" y="241663"/>
                </a:lnTo>
                <a:cubicBezTo>
                  <a:pt x="537695" y="240258"/>
                  <a:pt x="532475" y="239555"/>
                  <a:pt x="525017" y="239555"/>
                </a:cubicBezTo>
                <a:lnTo>
                  <a:pt x="524547" y="239599"/>
                </a:lnTo>
                <a:close/>
                <a:moveTo>
                  <a:pt x="470577" y="234638"/>
                </a:moveTo>
                <a:lnTo>
                  <a:pt x="470577" y="235340"/>
                </a:lnTo>
                <a:lnTo>
                  <a:pt x="475797" y="237448"/>
                </a:lnTo>
                <a:cubicBezTo>
                  <a:pt x="478034" y="238150"/>
                  <a:pt x="480271" y="239555"/>
                  <a:pt x="481763" y="240258"/>
                </a:cubicBezTo>
                <a:lnTo>
                  <a:pt x="476543" y="237448"/>
                </a:lnTo>
                <a:cubicBezTo>
                  <a:pt x="474305" y="236745"/>
                  <a:pt x="472068" y="235340"/>
                  <a:pt x="470577" y="234638"/>
                </a:cubicBezTo>
                <a:close/>
                <a:moveTo>
                  <a:pt x="442983" y="225505"/>
                </a:moveTo>
                <a:lnTo>
                  <a:pt x="441560" y="226016"/>
                </a:lnTo>
                <a:lnTo>
                  <a:pt x="431797" y="228315"/>
                </a:lnTo>
                <a:lnTo>
                  <a:pt x="427322" y="231125"/>
                </a:lnTo>
                <a:lnTo>
                  <a:pt x="422102" y="229720"/>
                </a:lnTo>
                <a:lnTo>
                  <a:pt x="422102" y="230423"/>
                </a:lnTo>
                <a:lnTo>
                  <a:pt x="426576" y="231828"/>
                </a:lnTo>
                <a:lnTo>
                  <a:pt x="427322" y="231125"/>
                </a:lnTo>
                <a:lnTo>
                  <a:pt x="441560" y="226016"/>
                </a:lnTo>
                <a:lnTo>
                  <a:pt x="443729" y="225505"/>
                </a:lnTo>
                <a:close/>
                <a:moveTo>
                  <a:pt x="427322" y="217778"/>
                </a:moveTo>
                <a:cubicBezTo>
                  <a:pt x="423593" y="221290"/>
                  <a:pt x="419865" y="223398"/>
                  <a:pt x="416882" y="225505"/>
                </a:cubicBezTo>
                <a:cubicBezTo>
                  <a:pt x="408678" y="223398"/>
                  <a:pt x="400475" y="221290"/>
                  <a:pt x="392271" y="219183"/>
                </a:cubicBezTo>
                <a:cubicBezTo>
                  <a:pt x="391526" y="221993"/>
                  <a:pt x="390034" y="225505"/>
                  <a:pt x="389288" y="228315"/>
                </a:cubicBezTo>
                <a:lnTo>
                  <a:pt x="392271" y="219885"/>
                </a:lnTo>
                <a:lnTo>
                  <a:pt x="416882" y="226208"/>
                </a:lnTo>
                <a:lnTo>
                  <a:pt x="417627" y="225505"/>
                </a:lnTo>
                <a:lnTo>
                  <a:pt x="422102" y="222695"/>
                </a:lnTo>
                <a:cubicBezTo>
                  <a:pt x="422848" y="221993"/>
                  <a:pt x="423593" y="221290"/>
                  <a:pt x="424339" y="220588"/>
                </a:cubicBezTo>
                <a:lnTo>
                  <a:pt x="426576" y="219183"/>
                </a:lnTo>
                <a:close/>
                <a:moveTo>
                  <a:pt x="286373" y="197405"/>
                </a:moveTo>
                <a:cubicBezTo>
                  <a:pt x="284136" y="202322"/>
                  <a:pt x="281898" y="206537"/>
                  <a:pt x="279661" y="210752"/>
                </a:cubicBezTo>
                <a:lnTo>
                  <a:pt x="287119" y="198107"/>
                </a:lnTo>
                <a:lnTo>
                  <a:pt x="290848" y="200215"/>
                </a:lnTo>
                <a:lnTo>
                  <a:pt x="290848" y="199512"/>
                </a:lnTo>
                <a:cubicBezTo>
                  <a:pt x="289356" y="199512"/>
                  <a:pt x="287865" y="198107"/>
                  <a:pt x="286373" y="197405"/>
                </a:cubicBezTo>
                <a:close/>
                <a:moveTo>
                  <a:pt x="199119" y="192487"/>
                </a:moveTo>
                <a:lnTo>
                  <a:pt x="235661" y="210050"/>
                </a:lnTo>
                <a:lnTo>
                  <a:pt x="232678" y="217075"/>
                </a:lnTo>
                <a:lnTo>
                  <a:pt x="233424" y="217075"/>
                </a:lnTo>
                <a:cubicBezTo>
                  <a:pt x="234170" y="214968"/>
                  <a:pt x="234915" y="212158"/>
                  <a:pt x="236407" y="210050"/>
                </a:cubicBezTo>
                <a:cubicBezTo>
                  <a:pt x="223729" y="204430"/>
                  <a:pt x="211051" y="198107"/>
                  <a:pt x="199119" y="192487"/>
                </a:cubicBezTo>
                <a:close/>
                <a:moveTo>
                  <a:pt x="483254" y="146122"/>
                </a:moveTo>
                <a:cubicBezTo>
                  <a:pt x="492204" y="150337"/>
                  <a:pt x="501899" y="154552"/>
                  <a:pt x="510848" y="159469"/>
                </a:cubicBezTo>
                <a:cubicBezTo>
                  <a:pt x="509356" y="161577"/>
                  <a:pt x="508610" y="163684"/>
                  <a:pt x="507119" y="165792"/>
                </a:cubicBezTo>
                <a:cubicBezTo>
                  <a:pt x="498170" y="161577"/>
                  <a:pt x="488475" y="157362"/>
                  <a:pt x="479526" y="152444"/>
                </a:cubicBezTo>
                <a:cubicBezTo>
                  <a:pt x="481017" y="150337"/>
                  <a:pt x="481763" y="148229"/>
                  <a:pt x="483254" y="146122"/>
                </a:cubicBezTo>
                <a:close/>
                <a:moveTo>
                  <a:pt x="7458" y="121534"/>
                </a:moveTo>
                <a:lnTo>
                  <a:pt x="7042" y="122316"/>
                </a:lnTo>
                <a:lnTo>
                  <a:pt x="6712" y="122236"/>
                </a:lnTo>
                <a:lnTo>
                  <a:pt x="6712" y="122939"/>
                </a:lnTo>
                <a:lnTo>
                  <a:pt x="7042" y="122316"/>
                </a:lnTo>
                <a:lnTo>
                  <a:pt x="32536" y="128492"/>
                </a:lnTo>
                <a:lnTo>
                  <a:pt x="27593" y="139799"/>
                </a:lnTo>
                <a:lnTo>
                  <a:pt x="32814" y="128559"/>
                </a:lnTo>
                <a:lnTo>
                  <a:pt x="32536" y="128492"/>
                </a:lnTo>
                <a:lnTo>
                  <a:pt x="32814" y="127857"/>
                </a:lnTo>
                <a:cubicBezTo>
                  <a:pt x="24610" y="125749"/>
                  <a:pt x="15661" y="123642"/>
                  <a:pt x="7458" y="121534"/>
                </a:cubicBezTo>
                <a:close/>
                <a:moveTo>
                  <a:pt x="98441" y="115211"/>
                </a:moveTo>
                <a:cubicBezTo>
                  <a:pt x="97695" y="117319"/>
                  <a:pt x="96949" y="120129"/>
                  <a:pt x="96204" y="122236"/>
                </a:cubicBezTo>
                <a:lnTo>
                  <a:pt x="98441" y="115914"/>
                </a:lnTo>
                <a:lnTo>
                  <a:pt x="123797" y="121534"/>
                </a:lnTo>
                <a:lnTo>
                  <a:pt x="123797" y="120831"/>
                </a:lnTo>
                <a:cubicBezTo>
                  <a:pt x="115593" y="118724"/>
                  <a:pt x="106644" y="117319"/>
                  <a:pt x="98441" y="115211"/>
                </a:cubicBezTo>
                <a:close/>
                <a:moveTo>
                  <a:pt x="146170" y="87814"/>
                </a:moveTo>
                <a:cubicBezTo>
                  <a:pt x="145424" y="89219"/>
                  <a:pt x="144678" y="90624"/>
                  <a:pt x="143932" y="92029"/>
                </a:cubicBezTo>
                <a:lnTo>
                  <a:pt x="143932" y="92731"/>
                </a:lnTo>
                <a:lnTo>
                  <a:pt x="146170" y="88516"/>
                </a:lnTo>
                <a:lnTo>
                  <a:pt x="159593" y="94839"/>
                </a:lnTo>
                <a:lnTo>
                  <a:pt x="160339" y="94136"/>
                </a:lnTo>
                <a:cubicBezTo>
                  <a:pt x="155865" y="92029"/>
                  <a:pt x="150644" y="89921"/>
                  <a:pt x="146170" y="87814"/>
                </a:cubicBezTo>
                <a:close/>
                <a:moveTo>
                  <a:pt x="465356" y="87111"/>
                </a:moveTo>
                <a:cubicBezTo>
                  <a:pt x="472814" y="90624"/>
                  <a:pt x="481017" y="94136"/>
                  <a:pt x="488475" y="97649"/>
                </a:cubicBezTo>
                <a:cubicBezTo>
                  <a:pt x="487729" y="100459"/>
                  <a:pt x="486983" y="102566"/>
                  <a:pt x="486238" y="104674"/>
                </a:cubicBezTo>
                <a:cubicBezTo>
                  <a:pt x="477288" y="102566"/>
                  <a:pt x="469085" y="100459"/>
                  <a:pt x="460136" y="98351"/>
                </a:cubicBezTo>
                <a:cubicBezTo>
                  <a:pt x="461627" y="94839"/>
                  <a:pt x="463865" y="90624"/>
                  <a:pt x="465356" y="87111"/>
                </a:cubicBezTo>
                <a:close/>
                <a:moveTo>
                  <a:pt x="413899" y="82194"/>
                </a:moveTo>
                <a:cubicBezTo>
                  <a:pt x="422102" y="84301"/>
                  <a:pt x="431051" y="85706"/>
                  <a:pt x="439255" y="87814"/>
                </a:cubicBezTo>
                <a:cubicBezTo>
                  <a:pt x="437763" y="92029"/>
                  <a:pt x="436271" y="95541"/>
                  <a:pt x="434780" y="99756"/>
                </a:cubicBezTo>
                <a:cubicBezTo>
                  <a:pt x="427322" y="96244"/>
                  <a:pt x="419119" y="92731"/>
                  <a:pt x="411661" y="89219"/>
                </a:cubicBezTo>
                <a:cubicBezTo>
                  <a:pt x="412407" y="86409"/>
                  <a:pt x="413153" y="84301"/>
                  <a:pt x="413899" y="82194"/>
                </a:cubicBezTo>
                <a:close/>
                <a:moveTo>
                  <a:pt x="384068" y="68143"/>
                </a:moveTo>
                <a:cubicBezTo>
                  <a:pt x="388543" y="70251"/>
                  <a:pt x="393763" y="72358"/>
                  <a:pt x="398237" y="75168"/>
                </a:cubicBezTo>
                <a:cubicBezTo>
                  <a:pt x="397492" y="76573"/>
                  <a:pt x="396746" y="77979"/>
                  <a:pt x="396000" y="79384"/>
                </a:cubicBezTo>
                <a:cubicBezTo>
                  <a:pt x="391526" y="77276"/>
                  <a:pt x="386305" y="75168"/>
                  <a:pt x="381831" y="72358"/>
                </a:cubicBezTo>
                <a:cubicBezTo>
                  <a:pt x="382577" y="70953"/>
                  <a:pt x="383322" y="69548"/>
                  <a:pt x="384068" y="68143"/>
                </a:cubicBezTo>
                <a:close/>
                <a:moveTo>
                  <a:pt x="325899" y="0"/>
                </a:moveTo>
                <a:cubicBezTo>
                  <a:pt x="330373" y="20373"/>
                  <a:pt x="334848" y="41448"/>
                  <a:pt x="339322" y="61118"/>
                </a:cubicBezTo>
                <a:cubicBezTo>
                  <a:pt x="352746" y="57606"/>
                  <a:pt x="359458" y="56201"/>
                  <a:pt x="372136" y="52688"/>
                </a:cubicBezTo>
                <a:cubicBezTo>
                  <a:pt x="363187" y="85004"/>
                  <a:pt x="331865" y="87814"/>
                  <a:pt x="318441" y="101864"/>
                </a:cubicBezTo>
                <a:cubicBezTo>
                  <a:pt x="315458" y="120129"/>
                  <a:pt x="313221" y="135584"/>
                  <a:pt x="309492" y="155254"/>
                </a:cubicBezTo>
                <a:cubicBezTo>
                  <a:pt x="337085" y="167900"/>
                  <a:pt x="368407" y="182652"/>
                  <a:pt x="399729" y="197405"/>
                </a:cubicBezTo>
                <a:cubicBezTo>
                  <a:pt x="404949" y="191785"/>
                  <a:pt x="409424" y="186165"/>
                  <a:pt x="414644" y="181247"/>
                </a:cubicBezTo>
                <a:cubicBezTo>
                  <a:pt x="432543" y="194595"/>
                  <a:pt x="451187" y="207240"/>
                  <a:pt x="468339" y="219183"/>
                </a:cubicBezTo>
                <a:cubicBezTo>
                  <a:pt x="484000" y="214265"/>
                  <a:pt x="496678" y="210752"/>
                  <a:pt x="512339" y="205132"/>
                </a:cubicBezTo>
                <a:cubicBezTo>
                  <a:pt x="534712" y="215670"/>
                  <a:pt x="560068" y="227613"/>
                  <a:pt x="584678" y="239555"/>
                </a:cubicBezTo>
                <a:cubicBezTo>
                  <a:pt x="597356" y="233233"/>
                  <a:pt x="607797" y="227613"/>
                  <a:pt x="618238" y="221993"/>
                </a:cubicBezTo>
                <a:cubicBezTo>
                  <a:pt x="617492" y="221993"/>
                  <a:pt x="617492" y="221993"/>
                  <a:pt x="616746" y="221993"/>
                </a:cubicBezTo>
                <a:cubicBezTo>
                  <a:pt x="614509" y="217075"/>
                  <a:pt x="612272" y="212158"/>
                  <a:pt x="610034" y="207942"/>
                </a:cubicBezTo>
                <a:cubicBezTo>
                  <a:pt x="612272" y="207240"/>
                  <a:pt x="614509" y="205835"/>
                  <a:pt x="616746" y="205835"/>
                </a:cubicBezTo>
                <a:cubicBezTo>
                  <a:pt x="618238" y="210752"/>
                  <a:pt x="619729" y="215670"/>
                  <a:pt x="620475" y="220588"/>
                </a:cubicBezTo>
                <a:cubicBezTo>
                  <a:pt x="620475" y="221290"/>
                  <a:pt x="619729" y="221290"/>
                  <a:pt x="618983" y="221290"/>
                </a:cubicBezTo>
                <a:cubicBezTo>
                  <a:pt x="636136" y="229720"/>
                  <a:pt x="653288" y="237448"/>
                  <a:pt x="679390" y="249390"/>
                </a:cubicBezTo>
                <a:cubicBezTo>
                  <a:pt x="660746" y="254308"/>
                  <a:pt x="648814" y="257118"/>
                  <a:pt x="636136" y="263441"/>
                </a:cubicBezTo>
                <a:lnTo>
                  <a:pt x="630170" y="266251"/>
                </a:lnTo>
                <a:cubicBezTo>
                  <a:pt x="630916" y="265548"/>
                  <a:pt x="631661" y="262738"/>
                  <a:pt x="633153" y="259928"/>
                </a:cubicBezTo>
                <a:cubicBezTo>
                  <a:pt x="623458" y="257118"/>
                  <a:pt x="613017" y="254308"/>
                  <a:pt x="603322" y="252200"/>
                </a:cubicBezTo>
                <a:cubicBezTo>
                  <a:pt x="601831" y="255010"/>
                  <a:pt x="601085" y="257821"/>
                  <a:pt x="599593" y="260631"/>
                </a:cubicBezTo>
                <a:cubicBezTo>
                  <a:pt x="609288" y="264143"/>
                  <a:pt x="618238" y="267656"/>
                  <a:pt x="630170" y="266251"/>
                </a:cubicBezTo>
                <a:lnTo>
                  <a:pt x="633153" y="268358"/>
                </a:lnTo>
                <a:cubicBezTo>
                  <a:pt x="640611" y="273276"/>
                  <a:pt x="645831" y="282408"/>
                  <a:pt x="651051" y="290838"/>
                </a:cubicBezTo>
                <a:cubicBezTo>
                  <a:pt x="607797" y="319641"/>
                  <a:pt x="580949" y="276086"/>
                  <a:pt x="545899" y="271871"/>
                </a:cubicBezTo>
                <a:cubicBezTo>
                  <a:pt x="533221" y="276086"/>
                  <a:pt x="521288" y="279598"/>
                  <a:pt x="514577" y="281706"/>
                </a:cubicBezTo>
                <a:cubicBezTo>
                  <a:pt x="477288" y="271871"/>
                  <a:pt x="443729" y="263441"/>
                  <a:pt x="408678" y="254308"/>
                </a:cubicBezTo>
                <a:cubicBezTo>
                  <a:pt x="408678" y="266953"/>
                  <a:pt x="408678" y="274681"/>
                  <a:pt x="408678" y="285218"/>
                </a:cubicBezTo>
                <a:cubicBezTo>
                  <a:pt x="396000" y="279598"/>
                  <a:pt x="384814" y="273978"/>
                  <a:pt x="369898" y="266953"/>
                </a:cubicBezTo>
                <a:cubicBezTo>
                  <a:pt x="362441" y="278896"/>
                  <a:pt x="355729" y="288028"/>
                  <a:pt x="349017" y="299268"/>
                </a:cubicBezTo>
                <a:cubicBezTo>
                  <a:pt x="353492" y="330179"/>
                  <a:pt x="387051" y="352659"/>
                  <a:pt x="374373" y="392702"/>
                </a:cubicBezTo>
                <a:cubicBezTo>
                  <a:pt x="417627" y="389189"/>
                  <a:pt x="454170" y="410265"/>
                  <a:pt x="501153" y="381462"/>
                </a:cubicBezTo>
                <a:cubicBezTo>
                  <a:pt x="499661" y="403942"/>
                  <a:pt x="498916" y="413777"/>
                  <a:pt x="497424" y="427827"/>
                </a:cubicBezTo>
                <a:cubicBezTo>
                  <a:pt x="516068" y="436258"/>
                  <a:pt x="538441" y="455928"/>
                  <a:pt x="556339" y="453118"/>
                </a:cubicBezTo>
                <a:cubicBezTo>
                  <a:pt x="578712" y="449605"/>
                  <a:pt x="578712" y="461548"/>
                  <a:pt x="587661" y="469978"/>
                </a:cubicBezTo>
                <a:cubicBezTo>
                  <a:pt x="591390" y="472788"/>
                  <a:pt x="604068" y="467168"/>
                  <a:pt x="612272" y="465763"/>
                </a:cubicBezTo>
                <a:cubicBezTo>
                  <a:pt x="626441" y="470680"/>
                  <a:pt x="640611" y="475598"/>
                  <a:pt x="654780" y="481218"/>
                </a:cubicBezTo>
                <a:cubicBezTo>
                  <a:pt x="656271" y="477705"/>
                  <a:pt x="657763" y="474193"/>
                  <a:pt x="658509" y="471383"/>
                </a:cubicBezTo>
                <a:cubicBezTo>
                  <a:pt x="645831" y="465060"/>
                  <a:pt x="632407" y="458738"/>
                  <a:pt x="618983" y="452415"/>
                </a:cubicBezTo>
                <a:cubicBezTo>
                  <a:pt x="621221" y="448200"/>
                  <a:pt x="623458" y="443985"/>
                  <a:pt x="625695" y="439068"/>
                </a:cubicBezTo>
                <a:cubicBezTo>
                  <a:pt x="625695" y="439770"/>
                  <a:pt x="624949" y="439770"/>
                  <a:pt x="624204" y="439770"/>
                </a:cubicBezTo>
                <a:cubicBezTo>
                  <a:pt x="621966" y="434853"/>
                  <a:pt x="619729" y="430637"/>
                  <a:pt x="617492" y="425720"/>
                </a:cubicBezTo>
                <a:cubicBezTo>
                  <a:pt x="619729" y="425017"/>
                  <a:pt x="621966" y="424315"/>
                  <a:pt x="624204" y="423612"/>
                </a:cubicBezTo>
                <a:cubicBezTo>
                  <a:pt x="625695" y="428530"/>
                  <a:pt x="627187" y="433447"/>
                  <a:pt x="627932" y="438365"/>
                </a:cubicBezTo>
                <a:cubicBezTo>
                  <a:pt x="627187" y="439068"/>
                  <a:pt x="627187" y="439068"/>
                  <a:pt x="626441" y="439068"/>
                </a:cubicBezTo>
                <a:cubicBezTo>
                  <a:pt x="658509" y="460143"/>
                  <a:pt x="694305" y="465060"/>
                  <a:pt x="730848" y="458035"/>
                </a:cubicBezTo>
                <a:cubicBezTo>
                  <a:pt x="731594" y="469978"/>
                  <a:pt x="733085" y="481921"/>
                  <a:pt x="734577" y="498078"/>
                </a:cubicBezTo>
                <a:cubicBezTo>
                  <a:pt x="762170" y="484028"/>
                  <a:pt x="783051" y="473490"/>
                  <a:pt x="803933" y="462953"/>
                </a:cubicBezTo>
                <a:cubicBezTo>
                  <a:pt x="785288" y="445390"/>
                  <a:pt x="767390" y="427827"/>
                  <a:pt x="737560" y="399727"/>
                </a:cubicBezTo>
                <a:cubicBezTo>
                  <a:pt x="799458" y="409562"/>
                  <a:pt x="847933" y="417290"/>
                  <a:pt x="895661" y="425017"/>
                </a:cubicBezTo>
                <a:cubicBezTo>
                  <a:pt x="892678" y="416587"/>
                  <a:pt x="888950" y="407455"/>
                  <a:pt x="885221" y="396917"/>
                </a:cubicBezTo>
                <a:cubicBezTo>
                  <a:pt x="879255" y="398322"/>
                  <a:pt x="871797" y="400430"/>
                  <a:pt x="861356" y="402537"/>
                </a:cubicBezTo>
                <a:cubicBezTo>
                  <a:pt x="863594" y="393405"/>
                  <a:pt x="865831" y="385677"/>
                  <a:pt x="868814" y="375842"/>
                </a:cubicBezTo>
                <a:cubicBezTo>
                  <a:pt x="878509" y="377949"/>
                  <a:pt x="885967" y="380057"/>
                  <a:pt x="897153" y="382867"/>
                </a:cubicBezTo>
                <a:cubicBezTo>
                  <a:pt x="901628" y="377247"/>
                  <a:pt x="906102" y="369519"/>
                  <a:pt x="912068" y="362494"/>
                </a:cubicBezTo>
                <a:cubicBezTo>
                  <a:pt x="916543" y="357577"/>
                  <a:pt x="921763" y="353362"/>
                  <a:pt x="926238" y="349147"/>
                </a:cubicBezTo>
                <a:cubicBezTo>
                  <a:pt x="944136" y="357577"/>
                  <a:pt x="950102" y="396917"/>
                  <a:pt x="941899" y="438365"/>
                </a:cubicBezTo>
                <a:cubicBezTo>
                  <a:pt x="942644" y="438365"/>
                  <a:pt x="942644" y="438365"/>
                  <a:pt x="943390" y="437663"/>
                </a:cubicBezTo>
                <a:cubicBezTo>
                  <a:pt x="945627" y="442580"/>
                  <a:pt x="947865" y="447498"/>
                  <a:pt x="950102" y="452415"/>
                </a:cubicBezTo>
                <a:cubicBezTo>
                  <a:pt x="947865" y="453118"/>
                  <a:pt x="945627" y="453820"/>
                  <a:pt x="943390" y="454523"/>
                </a:cubicBezTo>
                <a:cubicBezTo>
                  <a:pt x="941899" y="449605"/>
                  <a:pt x="940407" y="444688"/>
                  <a:pt x="939661" y="439068"/>
                </a:cubicBezTo>
                <a:cubicBezTo>
                  <a:pt x="939661" y="439068"/>
                  <a:pt x="940407" y="439068"/>
                  <a:pt x="941153" y="439068"/>
                </a:cubicBezTo>
                <a:cubicBezTo>
                  <a:pt x="912068" y="430637"/>
                  <a:pt x="913560" y="457333"/>
                  <a:pt x="909085" y="469275"/>
                </a:cubicBezTo>
                <a:cubicBezTo>
                  <a:pt x="891933" y="518451"/>
                  <a:pt x="903865" y="569032"/>
                  <a:pt x="906102" y="618910"/>
                </a:cubicBezTo>
                <a:cubicBezTo>
                  <a:pt x="934441" y="628745"/>
                  <a:pt x="915051" y="644200"/>
                  <a:pt x="913560" y="659655"/>
                </a:cubicBezTo>
                <a:cubicBezTo>
                  <a:pt x="912814" y="673003"/>
                  <a:pt x="923255" y="687755"/>
                  <a:pt x="934441" y="716558"/>
                </a:cubicBezTo>
                <a:cubicBezTo>
                  <a:pt x="932950" y="723583"/>
                  <a:pt x="928475" y="744658"/>
                  <a:pt x="933695" y="769246"/>
                </a:cubicBezTo>
                <a:cubicBezTo>
                  <a:pt x="938916" y="791727"/>
                  <a:pt x="926238" y="818422"/>
                  <a:pt x="920272" y="843010"/>
                </a:cubicBezTo>
                <a:cubicBezTo>
                  <a:pt x="915051" y="864787"/>
                  <a:pt x="914306" y="899210"/>
                  <a:pt x="900136" y="906235"/>
                </a:cubicBezTo>
                <a:cubicBezTo>
                  <a:pt x="865831" y="921690"/>
                  <a:pt x="913560" y="956816"/>
                  <a:pt x="870305" y="960328"/>
                </a:cubicBezTo>
                <a:cubicBezTo>
                  <a:pt x="956814" y="1024959"/>
                  <a:pt x="1041831" y="1076242"/>
                  <a:pt x="1132814" y="1132443"/>
                </a:cubicBezTo>
                <a:cubicBezTo>
                  <a:pt x="1133560" y="1134550"/>
                  <a:pt x="1135797" y="1145088"/>
                  <a:pt x="1138780" y="1156328"/>
                </a:cubicBezTo>
                <a:cubicBezTo>
                  <a:pt x="1144001" y="1154221"/>
                  <a:pt x="1148475" y="1152113"/>
                  <a:pt x="1153695" y="1150006"/>
                </a:cubicBezTo>
                <a:cubicBezTo>
                  <a:pt x="1154441" y="1152113"/>
                  <a:pt x="1155187" y="1154221"/>
                  <a:pt x="1155933" y="1156328"/>
                </a:cubicBezTo>
                <a:cubicBezTo>
                  <a:pt x="1150712" y="1157733"/>
                  <a:pt x="1144746" y="1159138"/>
                  <a:pt x="1139526" y="1160543"/>
                </a:cubicBezTo>
                <a:cubicBezTo>
                  <a:pt x="1139526" y="1159841"/>
                  <a:pt x="1139526" y="1159138"/>
                  <a:pt x="1138780" y="1158436"/>
                </a:cubicBezTo>
                <a:cubicBezTo>
                  <a:pt x="1122373" y="1184428"/>
                  <a:pt x="1103729" y="1144385"/>
                  <a:pt x="1082848" y="1163353"/>
                </a:cubicBezTo>
                <a:cubicBezTo>
                  <a:pt x="1110441" y="1175998"/>
                  <a:pt x="1132814" y="1196371"/>
                  <a:pt x="1164882" y="1192859"/>
                </a:cubicBezTo>
                <a:cubicBezTo>
                  <a:pt x="1173831" y="1199884"/>
                  <a:pt x="1184272" y="1209016"/>
                  <a:pt x="1194712" y="1217446"/>
                </a:cubicBezTo>
                <a:cubicBezTo>
                  <a:pt x="1194712" y="1216744"/>
                  <a:pt x="1194712" y="1216744"/>
                  <a:pt x="1194712" y="1216041"/>
                </a:cubicBezTo>
                <a:cubicBezTo>
                  <a:pt x="1199933" y="1213934"/>
                  <a:pt x="1205153" y="1211826"/>
                  <a:pt x="1210373" y="1209719"/>
                </a:cubicBezTo>
                <a:cubicBezTo>
                  <a:pt x="1210373" y="1211826"/>
                  <a:pt x="1211865" y="1213934"/>
                  <a:pt x="1211865" y="1216041"/>
                </a:cubicBezTo>
                <a:cubicBezTo>
                  <a:pt x="1206644" y="1217446"/>
                  <a:pt x="1201424" y="1218149"/>
                  <a:pt x="1196204" y="1219554"/>
                </a:cubicBezTo>
                <a:cubicBezTo>
                  <a:pt x="1195458" y="1219554"/>
                  <a:pt x="1195458" y="1218851"/>
                  <a:pt x="1195458" y="1218149"/>
                </a:cubicBezTo>
                <a:cubicBezTo>
                  <a:pt x="1193967" y="1252572"/>
                  <a:pt x="1231255" y="1255382"/>
                  <a:pt x="1246916" y="1256084"/>
                </a:cubicBezTo>
                <a:cubicBezTo>
                  <a:pt x="1281967" y="1256787"/>
                  <a:pt x="1307323" y="1263812"/>
                  <a:pt x="1325221" y="1291912"/>
                </a:cubicBezTo>
                <a:cubicBezTo>
                  <a:pt x="1326712" y="1294020"/>
                  <a:pt x="1337153" y="1289805"/>
                  <a:pt x="1351323" y="1286995"/>
                </a:cubicBezTo>
                <a:cubicBezTo>
                  <a:pt x="1343865" y="1300342"/>
                  <a:pt x="1340136" y="1308772"/>
                  <a:pt x="1335661" y="1316500"/>
                </a:cubicBezTo>
                <a:cubicBezTo>
                  <a:pt x="1328204" y="1316500"/>
                  <a:pt x="1321492" y="1316500"/>
                  <a:pt x="1311797" y="1316500"/>
                </a:cubicBezTo>
                <a:cubicBezTo>
                  <a:pt x="1271526" y="1279970"/>
                  <a:pt x="1221560" y="1254679"/>
                  <a:pt x="1164882" y="1246249"/>
                </a:cubicBezTo>
                <a:cubicBezTo>
                  <a:pt x="1148475" y="1243439"/>
                  <a:pt x="1151458" y="1225876"/>
                  <a:pt x="1142509" y="1230091"/>
                </a:cubicBezTo>
                <a:cubicBezTo>
                  <a:pt x="1116407" y="1242034"/>
                  <a:pt x="1111933" y="1185833"/>
                  <a:pt x="1082848" y="1214636"/>
                </a:cubicBezTo>
                <a:cubicBezTo>
                  <a:pt x="1067187" y="1206909"/>
                  <a:pt x="1051526" y="1199884"/>
                  <a:pt x="1035119" y="1192859"/>
                </a:cubicBezTo>
                <a:lnTo>
                  <a:pt x="1019458" y="1185833"/>
                </a:lnTo>
                <a:lnTo>
                  <a:pt x="1022441" y="1192859"/>
                </a:lnTo>
                <a:cubicBezTo>
                  <a:pt x="1041831" y="1228686"/>
                  <a:pt x="1073899" y="1256787"/>
                  <a:pt x="1100746" y="1284887"/>
                </a:cubicBezTo>
                <a:cubicBezTo>
                  <a:pt x="1129085" y="1315797"/>
                  <a:pt x="1182034" y="1327038"/>
                  <a:pt x="1226780" y="1348113"/>
                </a:cubicBezTo>
                <a:cubicBezTo>
                  <a:pt x="1224543" y="1355840"/>
                  <a:pt x="1221560" y="1364270"/>
                  <a:pt x="1220068" y="1369188"/>
                </a:cubicBezTo>
                <a:cubicBezTo>
                  <a:pt x="1193967" y="1353733"/>
                  <a:pt x="1170102" y="1338980"/>
                  <a:pt x="1151458" y="1327740"/>
                </a:cubicBezTo>
                <a:cubicBezTo>
                  <a:pt x="1134306" y="1331253"/>
                  <a:pt x="1124611" y="1334063"/>
                  <a:pt x="1114170" y="1336170"/>
                </a:cubicBezTo>
                <a:cubicBezTo>
                  <a:pt x="1117899" y="1341088"/>
                  <a:pt x="1119390" y="1346708"/>
                  <a:pt x="1123119" y="1348815"/>
                </a:cubicBezTo>
                <a:cubicBezTo>
                  <a:pt x="1174577" y="1373403"/>
                  <a:pt x="1226780" y="1396586"/>
                  <a:pt x="1276746" y="1421876"/>
                </a:cubicBezTo>
                <a:cubicBezTo>
                  <a:pt x="1291662" y="1428901"/>
                  <a:pt x="1302848" y="1442249"/>
                  <a:pt x="1318509" y="1454894"/>
                </a:cubicBezTo>
                <a:cubicBezTo>
                  <a:pt x="1360272" y="1456299"/>
                  <a:pt x="1386373" y="1466837"/>
                  <a:pt x="1486306" y="1525145"/>
                </a:cubicBezTo>
                <a:cubicBezTo>
                  <a:pt x="1483323" y="1530765"/>
                  <a:pt x="1480340" y="1537087"/>
                  <a:pt x="1476611" y="1544112"/>
                </a:cubicBezTo>
                <a:cubicBezTo>
                  <a:pt x="1461696" y="1539195"/>
                  <a:pt x="1447526" y="1535682"/>
                  <a:pt x="1434102" y="1531467"/>
                </a:cubicBezTo>
                <a:cubicBezTo>
                  <a:pt x="1432611" y="1533575"/>
                  <a:pt x="1431119" y="1535682"/>
                  <a:pt x="1429628" y="1537790"/>
                </a:cubicBezTo>
                <a:cubicBezTo>
                  <a:pt x="1446780" y="1549030"/>
                  <a:pt x="1463933" y="1559568"/>
                  <a:pt x="1483323" y="1572213"/>
                </a:cubicBezTo>
                <a:cubicBezTo>
                  <a:pt x="1472882" y="1575725"/>
                  <a:pt x="1466170" y="1578535"/>
                  <a:pt x="1457967" y="1581345"/>
                </a:cubicBezTo>
                <a:cubicBezTo>
                  <a:pt x="1465424" y="1589775"/>
                  <a:pt x="1472882" y="1598206"/>
                  <a:pt x="1481831" y="1609446"/>
                </a:cubicBezTo>
                <a:cubicBezTo>
                  <a:pt x="1454984" y="1602421"/>
                  <a:pt x="1431865" y="1596801"/>
                  <a:pt x="1406509" y="1590478"/>
                </a:cubicBezTo>
                <a:cubicBezTo>
                  <a:pt x="1397560" y="1583453"/>
                  <a:pt x="1385628" y="1572213"/>
                  <a:pt x="1370712" y="1559568"/>
                </a:cubicBezTo>
                <a:cubicBezTo>
                  <a:pt x="1359526" y="1573618"/>
                  <a:pt x="1350577" y="1584858"/>
                  <a:pt x="1340136" y="1598206"/>
                </a:cubicBezTo>
                <a:cubicBezTo>
                  <a:pt x="1334916" y="1590478"/>
                  <a:pt x="1330441" y="1583453"/>
                  <a:pt x="1323729" y="1572213"/>
                </a:cubicBezTo>
                <a:cubicBezTo>
                  <a:pt x="1314034" y="1573618"/>
                  <a:pt x="1302102" y="1574320"/>
                  <a:pt x="1287933" y="1575725"/>
                </a:cubicBezTo>
                <a:cubicBezTo>
                  <a:pt x="1281221" y="1567295"/>
                  <a:pt x="1274509" y="1558163"/>
                  <a:pt x="1265560" y="1545517"/>
                </a:cubicBezTo>
                <a:cubicBezTo>
                  <a:pt x="1257356" y="1546923"/>
                  <a:pt x="1248407" y="1548328"/>
                  <a:pt x="1236475" y="1550435"/>
                </a:cubicBezTo>
                <a:cubicBezTo>
                  <a:pt x="1237967" y="1542005"/>
                  <a:pt x="1238712" y="1533575"/>
                  <a:pt x="1240950" y="1520227"/>
                </a:cubicBezTo>
                <a:cubicBezTo>
                  <a:pt x="1231255" y="1521632"/>
                  <a:pt x="1223797" y="1523037"/>
                  <a:pt x="1210373" y="1525145"/>
                </a:cubicBezTo>
                <a:cubicBezTo>
                  <a:pt x="1196950" y="1482292"/>
                  <a:pt x="1160407" y="1483697"/>
                  <a:pt x="1114170" y="1490722"/>
                </a:cubicBezTo>
                <a:cubicBezTo>
                  <a:pt x="1130577" y="1499854"/>
                  <a:pt x="1141017" y="1505475"/>
                  <a:pt x="1151458" y="1510392"/>
                </a:cubicBezTo>
                <a:cubicBezTo>
                  <a:pt x="1178305" y="1523740"/>
                  <a:pt x="1204407" y="1534277"/>
                  <a:pt x="1223797" y="1559568"/>
                </a:cubicBezTo>
                <a:cubicBezTo>
                  <a:pt x="1240950" y="1581345"/>
                  <a:pt x="1281967" y="1575725"/>
                  <a:pt x="1296136" y="1610148"/>
                </a:cubicBezTo>
                <a:cubicBezTo>
                  <a:pt x="1300611" y="1622091"/>
                  <a:pt x="1327458" y="1624901"/>
                  <a:pt x="1343119" y="1634033"/>
                </a:cubicBezTo>
                <a:cubicBezTo>
                  <a:pt x="1355051" y="1640356"/>
                  <a:pt x="1358034" y="1663539"/>
                  <a:pt x="1380407" y="1650894"/>
                </a:cubicBezTo>
                <a:cubicBezTo>
                  <a:pt x="1431119" y="1707094"/>
                  <a:pt x="1506441" y="1722549"/>
                  <a:pt x="1571323" y="1756270"/>
                </a:cubicBezTo>
                <a:cubicBezTo>
                  <a:pt x="1634712" y="1789990"/>
                  <a:pt x="1701831" y="1818091"/>
                  <a:pt x="1766712" y="1849703"/>
                </a:cubicBezTo>
                <a:cubicBezTo>
                  <a:pt x="1783865" y="1857431"/>
                  <a:pt x="1805492" y="1860241"/>
                  <a:pt x="1813696" y="1883424"/>
                </a:cubicBezTo>
                <a:cubicBezTo>
                  <a:pt x="1816679" y="1891151"/>
                  <a:pt x="1839051" y="1892556"/>
                  <a:pt x="1853221" y="1896771"/>
                </a:cubicBezTo>
                <a:cubicBezTo>
                  <a:pt x="1866645" y="1900284"/>
                  <a:pt x="1880068" y="1903796"/>
                  <a:pt x="1892001" y="1917847"/>
                </a:cubicBezTo>
                <a:cubicBezTo>
                  <a:pt x="1882306" y="1917144"/>
                  <a:pt x="1872611" y="1916442"/>
                  <a:pt x="1862170" y="1915739"/>
                </a:cubicBezTo>
                <a:cubicBezTo>
                  <a:pt x="1862170" y="1919252"/>
                  <a:pt x="1861424" y="1925574"/>
                  <a:pt x="1862916" y="1926277"/>
                </a:cubicBezTo>
                <a:cubicBezTo>
                  <a:pt x="1918102" y="1952972"/>
                  <a:pt x="1973289" y="1978965"/>
                  <a:pt x="2031458" y="2004958"/>
                </a:cubicBezTo>
                <a:lnTo>
                  <a:pt x="2056814" y="2016198"/>
                </a:lnTo>
                <a:lnTo>
                  <a:pt x="2053831" y="2018305"/>
                </a:lnTo>
                <a:cubicBezTo>
                  <a:pt x="2044882" y="2023223"/>
                  <a:pt x="2035187" y="2026735"/>
                  <a:pt x="2016543" y="2033760"/>
                </a:cubicBezTo>
                <a:lnTo>
                  <a:pt x="2017289" y="2033760"/>
                </a:lnTo>
                <a:lnTo>
                  <a:pt x="2024001" y="2030950"/>
                </a:lnTo>
                <a:cubicBezTo>
                  <a:pt x="2038170" y="2026033"/>
                  <a:pt x="2047119" y="2023223"/>
                  <a:pt x="2053831" y="2019008"/>
                </a:cubicBezTo>
                <a:lnTo>
                  <a:pt x="2057560" y="2016900"/>
                </a:lnTo>
                <a:lnTo>
                  <a:pt x="2056814" y="2016198"/>
                </a:lnTo>
                <a:lnTo>
                  <a:pt x="2061289" y="2014793"/>
                </a:lnTo>
                <a:cubicBezTo>
                  <a:pt x="2079933" y="2007768"/>
                  <a:pt x="2097831" y="2016198"/>
                  <a:pt x="2107526" y="2041488"/>
                </a:cubicBezTo>
                <a:cubicBezTo>
                  <a:pt x="2099323" y="2037975"/>
                  <a:pt x="2091119" y="2035165"/>
                  <a:pt x="2079187" y="2030248"/>
                </a:cubicBezTo>
                <a:cubicBezTo>
                  <a:pt x="2074713" y="2040083"/>
                  <a:pt x="2071729" y="2047108"/>
                  <a:pt x="2068001" y="2056241"/>
                </a:cubicBezTo>
                <a:lnTo>
                  <a:pt x="2070984" y="2050621"/>
                </a:lnTo>
                <a:cubicBezTo>
                  <a:pt x="2073967" y="2044298"/>
                  <a:pt x="2076204" y="2037975"/>
                  <a:pt x="2079187" y="2030950"/>
                </a:cubicBezTo>
                <a:cubicBezTo>
                  <a:pt x="2091119" y="2035165"/>
                  <a:pt x="2099323" y="2038678"/>
                  <a:pt x="2107526" y="2041488"/>
                </a:cubicBezTo>
                <a:lnTo>
                  <a:pt x="2108272" y="2042191"/>
                </a:lnTo>
                <a:cubicBezTo>
                  <a:pt x="2108272" y="2042893"/>
                  <a:pt x="2108272" y="2043596"/>
                  <a:pt x="2108272" y="2044298"/>
                </a:cubicBezTo>
                <a:lnTo>
                  <a:pt x="2109018" y="2045001"/>
                </a:lnTo>
                <a:lnTo>
                  <a:pt x="2109763" y="2047108"/>
                </a:lnTo>
                <a:cubicBezTo>
                  <a:pt x="2121696" y="2048513"/>
                  <a:pt x="2135119" y="2054836"/>
                  <a:pt x="2164204" y="2068183"/>
                </a:cubicBezTo>
                <a:cubicBezTo>
                  <a:pt x="2135119" y="2068183"/>
                  <a:pt x="2123933" y="2067481"/>
                  <a:pt x="2106035" y="2067481"/>
                </a:cubicBezTo>
                <a:cubicBezTo>
                  <a:pt x="2123187" y="2080126"/>
                  <a:pt x="2135865" y="2089259"/>
                  <a:pt x="2162713" y="2108929"/>
                </a:cubicBezTo>
                <a:cubicBezTo>
                  <a:pt x="2100069" y="2094879"/>
                  <a:pt x="2064272" y="2065373"/>
                  <a:pt x="2021018" y="2053431"/>
                </a:cubicBezTo>
                <a:cubicBezTo>
                  <a:pt x="2009085" y="2061861"/>
                  <a:pt x="1997899" y="2069588"/>
                  <a:pt x="1984475" y="2079423"/>
                </a:cubicBezTo>
                <a:cubicBezTo>
                  <a:pt x="2018780" y="2095581"/>
                  <a:pt x="2053085" y="2111739"/>
                  <a:pt x="2091119" y="2129301"/>
                </a:cubicBezTo>
                <a:cubicBezTo>
                  <a:pt x="2100814" y="2127194"/>
                  <a:pt x="2114984" y="2122979"/>
                  <a:pt x="2137357" y="2116656"/>
                </a:cubicBezTo>
                <a:cubicBezTo>
                  <a:pt x="2141831" y="2137732"/>
                  <a:pt x="2147052" y="2159509"/>
                  <a:pt x="2151526" y="2178477"/>
                </a:cubicBezTo>
                <a:cubicBezTo>
                  <a:pt x="2179119" y="2189717"/>
                  <a:pt x="2203730" y="2158104"/>
                  <a:pt x="2227594" y="2180585"/>
                </a:cubicBezTo>
                <a:lnTo>
                  <a:pt x="2227594" y="2181287"/>
                </a:lnTo>
                <a:lnTo>
                  <a:pt x="2232814" y="2178477"/>
                </a:lnTo>
                <a:cubicBezTo>
                  <a:pt x="2238035" y="2177072"/>
                  <a:pt x="2242509" y="2175667"/>
                  <a:pt x="2246984" y="2175667"/>
                </a:cubicBezTo>
                <a:cubicBezTo>
                  <a:pt x="2257425" y="2175667"/>
                  <a:pt x="2264136" y="2181990"/>
                  <a:pt x="2267865" y="2194635"/>
                </a:cubicBezTo>
                <a:lnTo>
                  <a:pt x="2269357" y="2200255"/>
                </a:lnTo>
                <a:cubicBezTo>
                  <a:pt x="2279052" y="2207280"/>
                  <a:pt x="2288747" y="2213602"/>
                  <a:pt x="2302170" y="2223438"/>
                </a:cubicBezTo>
                <a:cubicBezTo>
                  <a:pt x="2323052" y="2230463"/>
                  <a:pt x="2349899" y="2238893"/>
                  <a:pt x="2379730" y="2248728"/>
                </a:cubicBezTo>
                <a:cubicBezTo>
                  <a:pt x="2388679" y="2245918"/>
                  <a:pt x="2400611" y="2241703"/>
                  <a:pt x="2405831" y="2240298"/>
                </a:cubicBezTo>
                <a:cubicBezTo>
                  <a:pt x="2434170" y="2244513"/>
                  <a:pt x="2467730" y="2241000"/>
                  <a:pt x="2474442" y="2252240"/>
                </a:cubicBezTo>
                <a:cubicBezTo>
                  <a:pt x="2487865" y="2275423"/>
                  <a:pt x="2530374" y="2251538"/>
                  <a:pt x="2531865" y="2288771"/>
                </a:cubicBezTo>
                <a:cubicBezTo>
                  <a:pt x="2531865" y="2295796"/>
                  <a:pt x="2563187" y="2307738"/>
                  <a:pt x="2578103" y="2305631"/>
                </a:cubicBezTo>
                <a:cubicBezTo>
                  <a:pt x="2604950" y="2301416"/>
                  <a:pt x="2619865" y="2319681"/>
                  <a:pt x="2641492" y="2325301"/>
                </a:cubicBezTo>
                <a:cubicBezTo>
                  <a:pt x="2640747" y="2324599"/>
                  <a:pt x="2640747" y="2323896"/>
                  <a:pt x="2640747" y="2323896"/>
                </a:cubicBezTo>
                <a:cubicBezTo>
                  <a:pt x="2645967" y="2321789"/>
                  <a:pt x="2651187" y="2319681"/>
                  <a:pt x="2656408" y="2317574"/>
                </a:cubicBezTo>
                <a:cubicBezTo>
                  <a:pt x="2657153" y="2319681"/>
                  <a:pt x="2657899" y="2321789"/>
                  <a:pt x="2658645" y="2323896"/>
                </a:cubicBezTo>
                <a:cubicBezTo>
                  <a:pt x="2652679" y="2324599"/>
                  <a:pt x="2647459" y="2326004"/>
                  <a:pt x="2642238" y="2327409"/>
                </a:cubicBezTo>
                <a:cubicBezTo>
                  <a:pt x="2641492" y="2326706"/>
                  <a:pt x="2641492" y="2326706"/>
                  <a:pt x="2641492" y="2326004"/>
                </a:cubicBezTo>
                <a:cubicBezTo>
                  <a:pt x="2636272" y="2354806"/>
                  <a:pt x="2672069" y="2359724"/>
                  <a:pt x="2679526" y="2357617"/>
                </a:cubicBezTo>
                <a:cubicBezTo>
                  <a:pt x="2708611" y="2349889"/>
                  <a:pt x="2728747" y="2377287"/>
                  <a:pt x="2750374" y="2372369"/>
                </a:cubicBezTo>
                <a:cubicBezTo>
                  <a:pt x="2782442" y="2363939"/>
                  <a:pt x="2776476" y="2397659"/>
                  <a:pt x="2800340" y="2402577"/>
                </a:cubicBezTo>
                <a:cubicBezTo>
                  <a:pt x="2854035" y="2415222"/>
                  <a:pt x="2904747" y="2422950"/>
                  <a:pt x="2957696" y="2409602"/>
                </a:cubicBezTo>
                <a:cubicBezTo>
                  <a:pt x="2957696" y="2422247"/>
                  <a:pt x="2957696" y="2436297"/>
                  <a:pt x="2957696" y="2450348"/>
                </a:cubicBezTo>
                <a:cubicBezTo>
                  <a:pt x="2953221" y="2453158"/>
                  <a:pt x="2948001" y="2456670"/>
                  <a:pt x="2942035" y="2460183"/>
                </a:cubicBezTo>
                <a:lnTo>
                  <a:pt x="2936815" y="2464398"/>
                </a:lnTo>
                <a:lnTo>
                  <a:pt x="2946509" y="2468613"/>
                </a:lnTo>
                <a:cubicBezTo>
                  <a:pt x="2956204" y="2472828"/>
                  <a:pt x="2965899" y="2477745"/>
                  <a:pt x="2975594" y="2482663"/>
                </a:cubicBezTo>
                <a:cubicBezTo>
                  <a:pt x="2974848" y="2485473"/>
                  <a:pt x="2974103" y="2488283"/>
                  <a:pt x="2973357" y="2491796"/>
                </a:cubicBezTo>
                <a:cubicBezTo>
                  <a:pt x="2948747" y="2488985"/>
                  <a:pt x="2924137" y="2486878"/>
                  <a:pt x="2900272" y="2484770"/>
                </a:cubicBezTo>
                <a:cubicBezTo>
                  <a:pt x="2900272" y="2468613"/>
                  <a:pt x="2900272" y="2458075"/>
                  <a:pt x="2901018" y="2444727"/>
                </a:cubicBezTo>
                <a:cubicBezTo>
                  <a:pt x="2891323" y="2453158"/>
                  <a:pt x="2884611" y="2459480"/>
                  <a:pt x="2871933" y="2470720"/>
                </a:cubicBezTo>
                <a:cubicBezTo>
                  <a:pt x="2872679" y="2456670"/>
                  <a:pt x="2873425" y="2446835"/>
                  <a:pt x="2874170" y="2437000"/>
                </a:cubicBezTo>
                <a:cubicBezTo>
                  <a:pt x="2870442" y="2437702"/>
                  <a:pt x="2863730" y="2436297"/>
                  <a:pt x="2862238" y="2438405"/>
                </a:cubicBezTo>
                <a:cubicBezTo>
                  <a:pt x="2854035" y="2453158"/>
                  <a:pt x="2845831" y="2468613"/>
                  <a:pt x="2838374" y="2484770"/>
                </a:cubicBezTo>
                <a:lnTo>
                  <a:pt x="2838374" y="2484068"/>
                </a:lnTo>
                <a:cubicBezTo>
                  <a:pt x="2838374" y="2484068"/>
                  <a:pt x="2837628" y="2482663"/>
                  <a:pt x="2837628" y="2481960"/>
                </a:cubicBezTo>
                <a:cubicBezTo>
                  <a:pt x="2837628" y="2483365"/>
                  <a:pt x="2838374" y="2484068"/>
                  <a:pt x="2838374" y="2484770"/>
                </a:cubicBezTo>
                <a:cubicBezTo>
                  <a:pt x="2851798" y="2490391"/>
                  <a:pt x="2865967" y="2496713"/>
                  <a:pt x="2880137" y="2503738"/>
                </a:cubicBezTo>
                <a:cubicBezTo>
                  <a:pt x="2877154" y="2519193"/>
                  <a:pt x="2874916" y="2533946"/>
                  <a:pt x="2870442" y="2558534"/>
                </a:cubicBezTo>
                <a:cubicBezTo>
                  <a:pt x="2891323" y="2547996"/>
                  <a:pt x="2903255" y="2542376"/>
                  <a:pt x="2913696" y="2537459"/>
                </a:cubicBezTo>
                <a:cubicBezTo>
                  <a:pt x="2913696" y="2537459"/>
                  <a:pt x="2913696" y="2537459"/>
                  <a:pt x="2912950" y="2537459"/>
                </a:cubicBezTo>
                <a:cubicBezTo>
                  <a:pt x="2910713" y="2532541"/>
                  <a:pt x="2908476" y="2527623"/>
                  <a:pt x="2906238" y="2522706"/>
                </a:cubicBezTo>
                <a:cubicBezTo>
                  <a:pt x="2908476" y="2522003"/>
                  <a:pt x="2910713" y="2521301"/>
                  <a:pt x="2912950" y="2520598"/>
                </a:cubicBezTo>
                <a:cubicBezTo>
                  <a:pt x="2914442" y="2526218"/>
                  <a:pt x="2915933" y="2531136"/>
                  <a:pt x="2917425" y="2536054"/>
                </a:cubicBezTo>
                <a:cubicBezTo>
                  <a:pt x="2916679" y="2536054"/>
                  <a:pt x="2915933" y="2536756"/>
                  <a:pt x="2915187" y="2536756"/>
                </a:cubicBezTo>
                <a:cubicBezTo>
                  <a:pt x="2942781" y="2540971"/>
                  <a:pt x="2950238" y="2568369"/>
                  <a:pt x="2971865" y="2580312"/>
                </a:cubicBezTo>
                <a:cubicBezTo>
                  <a:pt x="3015120" y="2604899"/>
                  <a:pt x="3065086" y="2610519"/>
                  <a:pt x="3112815" y="2621759"/>
                </a:cubicBezTo>
                <a:cubicBezTo>
                  <a:pt x="3162781" y="2634405"/>
                  <a:pt x="3214984" y="2637917"/>
                  <a:pt x="3260476" y="2666720"/>
                </a:cubicBezTo>
                <a:cubicBezTo>
                  <a:pt x="3266442" y="2660397"/>
                  <a:pt x="3271662" y="2655480"/>
                  <a:pt x="3280611" y="2646347"/>
                </a:cubicBezTo>
                <a:cubicBezTo>
                  <a:pt x="3316408" y="2656182"/>
                  <a:pt x="3355188" y="2668125"/>
                  <a:pt x="3394713" y="2678663"/>
                </a:cubicBezTo>
                <a:cubicBezTo>
                  <a:pt x="3408882" y="2682878"/>
                  <a:pt x="3425289" y="2680770"/>
                  <a:pt x="3437221" y="2686390"/>
                </a:cubicBezTo>
                <a:cubicBezTo>
                  <a:pt x="3453628" y="2694118"/>
                  <a:pt x="3482713" y="2688498"/>
                  <a:pt x="3484205" y="2715896"/>
                </a:cubicBezTo>
                <a:lnTo>
                  <a:pt x="3484205" y="2721516"/>
                </a:lnTo>
                <a:lnTo>
                  <a:pt x="3489425" y="2721516"/>
                </a:lnTo>
                <a:cubicBezTo>
                  <a:pt x="3494645" y="2720813"/>
                  <a:pt x="3501357" y="2720813"/>
                  <a:pt x="3511052" y="2721516"/>
                </a:cubicBezTo>
                <a:cubicBezTo>
                  <a:pt x="3512544" y="2724326"/>
                  <a:pt x="3516272" y="2730648"/>
                  <a:pt x="3522238" y="2741888"/>
                </a:cubicBezTo>
                <a:cubicBezTo>
                  <a:pt x="3566984" y="2726433"/>
                  <a:pt x="3587866" y="2754533"/>
                  <a:pt x="3606510" y="2788254"/>
                </a:cubicBezTo>
                <a:cubicBezTo>
                  <a:pt x="3581899" y="2782634"/>
                  <a:pt x="3559527" y="2776311"/>
                  <a:pt x="3530442" y="2769286"/>
                </a:cubicBezTo>
                <a:cubicBezTo>
                  <a:pt x="3531188" y="2769989"/>
                  <a:pt x="3528205" y="2763666"/>
                  <a:pt x="3525221" y="2756641"/>
                </a:cubicBezTo>
                <a:cubicBezTo>
                  <a:pt x="3506577" y="2762964"/>
                  <a:pt x="3487188" y="2769989"/>
                  <a:pt x="3467052" y="2777014"/>
                </a:cubicBezTo>
                <a:cubicBezTo>
                  <a:pt x="3450645" y="2770691"/>
                  <a:pt x="3434238" y="2763666"/>
                  <a:pt x="3417086" y="2756641"/>
                </a:cubicBezTo>
                <a:cubicBezTo>
                  <a:pt x="3406645" y="2762261"/>
                  <a:pt x="3396205" y="2767881"/>
                  <a:pt x="3385764" y="2774204"/>
                </a:cubicBezTo>
                <a:cubicBezTo>
                  <a:pt x="3385764" y="2774204"/>
                  <a:pt x="3385018" y="2772799"/>
                  <a:pt x="3385018" y="2771394"/>
                </a:cubicBezTo>
                <a:cubicBezTo>
                  <a:pt x="3379798" y="2772799"/>
                  <a:pt x="3373832" y="2774204"/>
                  <a:pt x="3368611" y="2775609"/>
                </a:cubicBezTo>
                <a:lnTo>
                  <a:pt x="3385018" y="2772096"/>
                </a:lnTo>
                <a:cubicBezTo>
                  <a:pt x="3385018" y="2772799"/>
                  <a:pt x="3385764" y="2774204"/>
                  <a:pt x="3385764" y="2774204"/>
                </a:cubicBezTo>
                <a:cubicBezTo>
                  <a:pt x="3411120" y="2797386"/>
                  <a:pt x="3449154" y="2785444"/>
                  <a:pt x="3477493" y="2800899"/>
                </a:cubicBezTo>
                <a:cubicBezTo>
                  <a:pt x="3502849" y="2814949"/>
                  <a:pt x="3532679" y="2815652"/>
                  <a:pt x="3558781" y="2835322"/>
                </a:cubicBezTo>
                <a:cubicBezTo>
                  <a:pt x="3579662" y="2850777"/>
                  <a:pt x="3619188" y="2844454"/>
                  <a:pt x="3650510" y="2847967"/>
                </a:cubicBezTo>
                <a:cubicBezTo>
                  <a:pt x="3653493" y="2854290"/>
                  <a:pt x="3656476" y="2861315"/>
                  <a:pt x="3660205" y="2869745"/>
                </a:cubicBezTo>
                <a:cubicBezTo>
                  <a:pt x="3666916" y="2863422"/>
                  <a:pt x="3673628" y="2857802"/>
                  <a:pt x="3684069" y="2847264"/>
                </a:cubicBezTo>
                <a:cubicBezTo>
                  <a:pt x="3689289" y="2850075"/>
                  <a:pt x="3695255" y="2852885"/>
                  <a:pt x="3701967" y="2855695"/>
                </a:cubicBezTo>
                <a:lnTo>
                  <a:pt x="3707933" y="2859207"/>
                </a:lnTo>
                <a:lnTo>
                  <a:pt x="3709425" y="2857100"/>
                </a:lnTo>
                <a:cubicBezTo>
                  <a:pt x="3713154" y="2851480"/>
                  <a:pt x="3716883" y="2850075"/>
                  <a:pt x="3721357" y="2850075"/>
                </a:cubicBezTo>
                <a:cubicBezTo>
                  <a:pt x="3728069" y="2850075"/>
                  <a:pt x="3735527" y="2857100"/>
                  <a:pt x="3742984" y="2859207"/>
                </a:cubicBezTo>
                <a:lnTo>
                  <a:pt x="3739852" y="2861034"/>
                </a:lnTo>
                <a:lnTo>
                  <a:pt x="3725832" y="2867637"/>
                </a:lnTo>
                <a:lnTo>
                  <a:pt x="3727323" y="2868340"/>
                </a:lnTo>
                <a:lnTo>
                  <a:pt x="3739852" y="2861034"/>
                </a:lnTo>
                <a:lnTo>
                  <a:pt x="3743415" y="2859356"/>
                </a:lnTo>
                <a:lnTo>
                  <a:pt x="3757910" y="2864345"/>
                </a:lnTo>
                <a:lnTo>
                  <a:pt x="3782510" y="2873257"/>
                </a:lnTo>
                <a:lnTo>
                  <a:pt x="3787730" y="2873257"/>
                </a:lnTo>
                <a:lnTo>
                  <a:pt x="3781764" y="2872555"/>
                </a:lnTo>
                <a:lnTo>
                  <a:pt x="3757910" y="2864345"/>
                </a:lnTo>
                <a:lnTo>
                  <a:pt x="3743730" y="2859207"/>
                </a:lnTo>
                <a:lnTo>
                  <a:pt x="3743415" y="2859356"/>
                </a:lnTo>
                <a:lnTo>
                  <a:pt x="3742984" y="2859207"/>
                </a:lnTo>
                <a:cubicBezTo>
                  <a:pt x="3751188" y="2854290"/>
                  <a:pt x="3759391" y="2849372"/>
                  <a:pt x="3775052" y="2839537"/>
                </a:cubicBezTo>
                <a:cubicBezTo>
                  <a:pt x="3756408" y="2836024"/>
                  <a:pt x="3743730" y="2833917"/>
                  <a:pt x="3727323" y="2831107"/>
                </a:cubicBezTo>
                <a:cubicBezTo>
                  <a:pt x="3725832" y="2826892"/>
                  <a:pt x="3724340" y="2817759"/>
                  <a:pt x="3722103" y="2807222"/>
                </a:cubicBezTo>
                <a:cubicBezTo>
                  <a:pt x="3722849" y="2807222"/>
                  <a:pt x="3727323" y="2803006"/>
                  <a:pt x="3730306" y="2803709"/>
                </a:cubicBezTo>
                <a:cubicBezTo>
                  <a:pt x="3758645" y="2812842"/>
                  <a:pt x="3781018" y="2836024"/>
                  <a:pt x="3820544" y="2832512"/>
                </a:cubicBezTo>
                <a:cubicBezTo>
                  <a:pt x="3821289" y="2842347"/>
                  <a:pt x="3821289" y="2855695"/>
                  <a:pt x="3822035" y="2862720"/>
                </a:cubicBezTo>
                <a:cubicBezTo>
                  <a:pt x="3859323" y="2880282"/>
                  <a:pt x="3887662" y="2892928"/>
                  <a:pt x="3914510" y="2906978"/>
                </a:cubicBezTo>
                <a:cubicBezTo>
                  <a:pt x="3917493" y="2908383"/>
                  <a:pt x="3917493" y="2914705"/>
                  <a:pt x="3916747" y="2923135"/>
                </a:cubicBezTo>
                <a:cubicBezTo>
                  <a:pt x="3907798" y="2920325"/>
                  <a:pt x="3898103" y="2918218"/>
                  <a:pt x="3889154" y="2915408"/>
                </a:cubicBezTo>
                <a:lnTo>
                  <a:pt x="3889154" y="2916110"/>
                </a:lnTo>
                <a:lnTo>
                  <a:pt x="3916747" y="2923135"/>
                </a:lnTo>
                <a:cubicBezTo>
                  <a:pt x="3917493" y="2923135"/>
                  <a:pt x="3918239" y="2923838"/>
                  <a:pt x="3918984" y="2923838"/>
                </a:cubicBezTo>
                <a:cubicBezTo>
                  <a:pt x="3918239" y="2925945"/>
                  <a:pt x="3916747" y="2928053"/>
                  <a:pt x="3916747" y="2929458"/>
                </a:cubicBezTo>
                <a:lnTo>
                  <a:pt x="3916001" y="2929458"/>
                </a:lnTo>
                <a:lnTo>
                  <a:pt x="3916001" y="2930160"/>
                </a:lnTo>
                <a:cubicBezTo>
                  <a:pt x="3934645" y="2932268"/>
                  <a:pt x="3951052" y="2939996"/>
                  <a:pt x="3967459" y="2947723"/>
                </a:cubicBezTo>
                <a:cubicBezTo>
                  <a:pt x="3981628" y="2943508"/>
                  <a:pt x="3995798" y="2939293"/>
                  <a:pt x="4012950" y="2934375"/>
                </a:cubicBezTo>
                <a:cubicBezTo>
                  <a:pt x="4010713" y="2942806"/>
                  <a:pt x="4011459" y="2952641"/>
                  <a:pt x="4006984" y="2955451"/>
                </a:cubicBezTo>
                <a:cubicBezTo>
                  <a:pt x="3990578" y="2964583"/>
                  <a:pt x="3972679" y="2970906"/>
                  <a:pt x="3957018" y="2977931"/>
                </a:cubicBezTo>
                <a:cubicBezTo>
                  <a:pt x="3960001" y="3010246"/>
                  <a:pt x="4009967" y="2995494"/>
                  <a:pt x="4004001" y="3030619"/>
                </a:cubicBezTo>
                <a:cubicBezTo>
                  <a:pt x="3980883" y="3013056"/>
                  <a:pt x="3945832" y="3015164"/>
                  <a:pt x="3930917" y="2981443"/>
                </a:cubicBezTo>
                <a:cubicBezTo>
                  <a:pt x="3926442" y="2970906"/>
                  <a:pt x="3900340" y="2956153"/>
                  <a:pt x="3876476" y="2965286"/>
                </a:cubicBezTo>
                <a:cubicBezTo>
                  <a:pt x="3873493" y="2965988"/>
                  <a:pt x="3866035" y="2954748"/>
                  <a:pt x="3860069" y="2948426"/>
                </a:cubicBezTo>
                <a:cubicBezTo>
                  <a:pt x="3853357" y="2954748"/>
                  <a:pt x="3846645" y="2960368"/>
                  <a:pt x="3839188" y="2966691"/>
                </a:cubicBezTo>
                <a:cubicBezTo>
                  <a:pt x="3828001" y="2952641"/>
                  <a:pt x="3817561" y="2938591"/>
                  <a:pt x="3808611" y="2927350"/>
                </a:cubicBezTo>
                <a:cubicBezTo>
                  <a:pt x="3788476" y="2923838"/>
                  <a:pt x="3770577" y="2920325"/>
                  <a:pt x="3750442" y="2916813"/>
                </a:cubicBezTo>
                <a:cubicBezTo>
                  <a:pt x="3747459" y="2922433"/>
                  <a:pt x="3744476" y="2928755"/>
                  <a:pt x="3740747" y="2935078"/>
                </a:cubicBezTo>
                <a:cubicBezTo>
                  <a:pt x="3767594" y="2937888"/>
                  <a:pt x="3793696" y="2939996"/>
                  <a:pt x="3813832" y="2964583"/>
                </a:cubicBezTo>
                <a:cubicBezTo>
                  <a:pt x="3798916" y="2964583"/>
                  <a:pt x="3788476" y="2963881"/>
                  <a:pt x="3775798" y="2963881"/>
                </a:cubicBezTo>
                <a:cubicBezTo>
                  <a:pt x="3792205" y="2984254"/>
                  <a:pt x="3807120" y="3003924"/>
                  <a:pt x="3825764" y="3027809"/>
                </a:cubicBezTo>
                <a:cubicBezTo>
                  <a:pt x="3841425" y="3036942"/>
                  <a:pt x="3862306" y="3048182"/>
                  <a:pt x="3883188" y="3060124"/>
                </a:cubicBezTo>
                <a:cubicBezTo>
                  <a:pt x="3881696" y="3062232"/>
                  <a:pt x="3880205" y="3065042"/>
                  <a:pt x="3878713" y="3067149"/>
                </a:cubicBezTo>
                <a:cubicBezTo>
                  <a:pt x="3854103" y="3055207"/>
                  <a:pt x="3828747" y="3043967"/>
                  <a:pt x="3809357" y="3034834"/>
                </a:cubicBezTo>
                <a:cubicBezTo>
                  <a:pt x="3781018" y="3036239"/>
                  <a:pt x="3760137" y="3056612"/>
                  <a:pt x="3740001" y="3036239"/>
                </a:cubicBezTo>
                <a:lnTo>
                  <a:pt x="3738758" y="3034833"/>
                </a:lnTo>
                <a:lnTo>
                  <a:pt x="3737764" y="3032024"/>
                </a:lnTo>
                <a:cubicBezTo>
                  <a:pt x="3733662" y="3022892"/>
                  <a:pt x="3727137" y="3017096"/>
                  <a:pt x="3719493" y="3012793"/>
                </a:cubicBezTo>
                <a:lnTo>
                  <a:pt x="3719150" y="3012652"/>
                </a:lnTo>
                <a:lnTo>
                  <a:pt x="3718654" y="3012090"/>
                </a:lnTo>
                <a:cubicBezTo>
                  <a:pt x="3709238" y="3007085"/>
                  <a:pt x="3698238" y="3003924"/>
                  <a:pt x="3687798" y="2999006"/>
                </a:cubicBezTo>
                <a:lnTo>
                  <a:pt x="3694510" y="3002519"/>
                </a:lnTo>
                <a:lnTo>
                  <a:pt x="3719150" y="3012652"/>
                </a:lnTo>
                <a:lnTo>
                  <a:pt x="3738758" y="3034833"/>
                </a:lnTo>
                <a:lnTo>
                  <a:pt x="3739255" y="3036239"/>
                </a:lnTo>
                <a:lnTo>
                  <a:pt x="3740001" y="3036239"/>
                </a:lnTo>
                <a:cubicBezTo>
                  <a:pt x="3734781" y="3050289"/>
                  <a:pt x="3731798" y="3063637"/>
                  <a:pt x="3731052" y="3068554"/>
                </a:cubicBezTo>
                <a:cubicBezTo>
                  <a:pt x="3719866" y="3076282"/>
                  <a:pt x="3709425" y="3084010"/>
                  <a:pt x="3697493" y="3093142"/>
                </a:cubicBezTo>
                <a:cubicBezTo>
                  <a:pt x="3689289" y="3077687"/>
                  <a:pt x="3684815" y="3069959"/>
                  <a:pt x="3681086" y="3061529"/>
                </a:cubicBezTo>
                <a:cubicBezTo>
                  <a:pt x="3655730" y="3078390"/>
                  <a:pt x="3627391" y="3084712"/>
                  <a:pt x="3587120" y="3068554"/>
                </a:cubicBezTo>
                <a:cubicBezTo>
                  <a:pt x="3601289" y="3086117"/>
                  <a:pt x="3608001" y="3094547"/>
                  <a:pt x="3615459" y="3102977"/>
                </a:cubicBezTo>
                <a:cubicBezTo>
                  <a:pt x="3611730" y="3108597"/>
                  <a:pt x="3607255" y="3114217"/>
                  <a:pt x="3602035" y="3121243"/>
                </a:cubicBezTo>
                <a:cubicBezTo>
                  <a:pt x="3578916" y="3093845"/>
                  <a:pt x="3564747" y="3059422"/>
                  <a:pt x="3520747" y="3055207"/>
                </a:cubicBezTo>
                <a:cubicBezTo>
                  <a:pt x="3525221" y="3069257"/>
                  <a:pt x="3529696" y="3082605"/>
                  <a:pt x="3534916" y="3095952"/>
                </a:cubicBezTo>
                <a:cubicBezTo>
                  <a:pt x="3525967" y="3098762"/>
                  <a:pt x="3522984" y="3100870"/>
                  <a:pt x="3521493" y="3100167"/>
                </a:cubicBezTo>
                <a:cubicBezTo>
                  <a:pt x="3499866" y="3085415"/>
                  <a:pt x="3477493" y="3056612"/>
                  <a:pt x="3458103" y="3058017"/>
                </a:cubicBezTo>
                <a:cubicBezTo>
                  <a:pt x="3428272" y="3060124"/>
                  <a:pt x="3410374" y="3044669"/>
                  <a:pt x="3387255" y="3038347"/>
                </a:cubicBezTo>
                <a:cubicBezTo>
                  <a:pt x="3387255" y="3037644"/>
                  <a:pt x="3387255" y="3036942"/>
                  <a:pt x="3387255" y="3036942"/>
                </a:cubicBezTo>
                <a:cubicBezTo>
                  <a:pt x="3394713" y="3011651"/>
                  <a:pt x="3368611" y="3017271"/>
                  <a:pt x="3359662" y="3010246"/>
                </a:cubicBezTo>
                <a:cubicBezTo>
                  <a:pt x="3346984" y="3015866"/>
                  <a:pt x="3335052" y="3020081"/>
                  <a:pt x="3323866" y="3024999"/>
                </a:cubicBezTo>
                <a:cubicBezTo>
                  <a:pt x="3321628" y="3028512"/>
                  <a:pt x="3320137" y="3032024"/>
                  <a:pt x="3318645" y="3035537"/>
                </a:cubicBezTo>
                <a:cubicBezTo>
                  <a:pt x="3304476" y="3029917"/>
                  <a:pt x="3290306" y="3024296"/>
                  <a:pt x="3276882" y="3017974"/>
                </a:cubicBezTo>
                <a:cubicBezTo>
                  <a:pt x="3277628" y="3015164"/>
                  <a:pt x="3279120" y="3012354"/>
                  <a:pt x="3280611" y="3008841"/>
                </a:cubicBezTo>
                <a:cubicBezTo>
                  <a:pt x="3294035" y="3013759"/>
                  <a:pt x="3308204" y="3017974"/>
                  <a:pt x="3322374" y="3022891"/>
                </a:cubicBezTo>
                <a:cubicBezTo>
                  <a:pt x="3301493" y="2994089"/>
                  <a:pt x="3282849" y="2984956"/>
                  <a:pt x="3241832" y="2979336"/>
                </a:cubicBezTo>
                <a:cubicBezTo>
                  <a:pt x="3227662" y="2977228"/>
                  <a:pt x="3213493" y="2973716"/>
                  <a:pt x="3199323" y="2970906"/>
                </a:cubicBezTo>
                <a:cubicBezTo>
                  <a:pt x="3191865" y="2977228"/>
                  <a:pt x="3185154" y="2983551"/>
                  <a:pt x="3178442" y="2989874"/>
                </a:cubicBezTo>
                <a:cubicBezTo>
                  <a:pt x="3168001" y="2984254"/>
                  <a:pt x="3158306" y="2980038"/>
                  <a:pt x="3147120" y="2974418"/>
                </a:cubicBezTo>
                <a:cubicBezTo>
                  <a:pt x="3147865" y="2966691"/>
                  <a:pt x="3149357" y="2958261"/>
                  <a:pt x="3150849" y="2949128"/>
                </a:cubicBezTo>
                <a:cubicBezTo>
                  <a:pt x="3121764" y="2951938"/>
                  <a:pt x="3116543" y="2915408"/>
                  <a:pt x="3082984" y="2917515"/>
                </a:cubicBezTo>
                <a:cubicBezTo>
                  <a:pt x="3080001" y="2923135"/>
                  <a:pt x="3075526" y="2931565"/>
                  <a:pt x="3071798" y="2940698"/>
                </a:cubicBezTo>
                <a:cubicBezTo>
                  <a:pt x="3071798" y="2939996"/>
                  <a:pt x="3071052" y="2938591"/>
                  <a:pt x="3070306" y="2937186"/>
                </a:cubicBezTo>
                <a:cubicBezTo>
                  <a:pt x="3065086" y="2938591"/>
                  <a:pt x="3059865" y="2939996"/>
                  <a:pt x="3054645" y="2941401"/>
                </a:cubicBezTo>
                <a:lnTo>
                  <a:pt x="3069560" y="2937888"/>
                </a:lnTo>
                <a:cubicBezTo>
                  <a:pt x="3069560" y="2939293"/>
                  <a:pt x="3070306" y="2940698"/>
                  <a:pt x="3070306" y="2940698"/>
                </a:cubicBezTo>
                <a:lnTo>
                  <a:pt x="3064569" y="2943941"/>
                </a:lnTo>
                <a:lnTo>
                  <a:pt x="3061357" y="2945382"/>
                </a:lnTo>
                <a:lnTo>
                  <a:pt x="3056137" y="2947021"/>
                </a:lnTo>
                <a:lnTo>
                  <a:pt x="3056137" y="2947723"/>
                </a:lnTo>
                <a:lnTo>
                  <a:pt x="3061357" y="2945382"/>
                </a:lnTo>
                <a:lnTo>
                  <a:pt x="3062848" y="2944913"/>
                </a:lnTo>
                <a:lnTo>
                  <a:pt x="3064569" y="2943941"/>
                </a:lnTo>
                <a:lnTo>
                  <a:pt x="3071798" y="2940698"/>
                </a:lnTo>
                <a:cubicBezTo>
                  <a:pt x="3078509" y="2939293"/>
                  <a:pt x="3085967" y="2939996"/>
                  <a:pt x="3098645" y="2939996"/>
                </a:cubicBezTo>
                <a:cubicBezTo>
                  <a:pt x="3104611" y="2947723"/>
                  <a:pt x="3113560" y="2958963"/>
                  <a:pt x="3124001" y="2970906"/>
                </a:cubicBezTo>
                <a:cubicBezTo>
                  <a:pt x="3083730" y="2968798"/>
                  <a:pt x="3044204" y="2965988"/>
                  <a:pt x="3004679" y="2963881"/>
                </a:cubicBezTo>
                <a:cubicBezTo>
                  <a:pt x="3006916" y="2973013"/>
                  <a:pt x="3009154" y="2979336"/>
                  <a:pt x="3011391" y="2987766"/>
                </a:cubicBezTo>
                <a:cubicBezTo>
                  <a:pt x="3000204" y="2986361"/>
                  <a:pt x="2991255" y="2985659"/>
                  <a:pt x="2972611" y="2983551"/>
                </a:cubicBezTo>
                <a:cubicBezTo>
                  <a:pt x="2983798" y="2994791"/>
                  <a:pt x="2989764" y="3001816"/>
                  <a:pt x="2997221" y="3008841"/>
                </a:cubicBezTo>
                <a:cubicBezTo>
                  <a:pt x="2955459" y="3024296"/>
                  <a:pt x="2923391" y="3001114"/>
                  <a:pt x="2889831" y="2984956"/>
                </a:cubicBezTo>
                <a:cubicBezTo>
                  <a:pt x="2892815" y="2977931"/>
                  <a:pt x="2896543" y="2969501"/>
                  <a:pt x="2903255" y="2953343"/>
                </a:cubicBezTo>
                <a:cubicBezTo>
                  <a:pt x="2874170" y="2950533"/>
                  <a:pt x="2849560" y="2947723"/>
                  <a:pt x="2824950" y="2945616"/>
                </a:cubicBezTo>
                <a:lnTo>
                  <a:pt x="2842103" y="2947723"/>
                </a:lnTo>
                <a:cubicBezTo>
                  <a:pt x="2860747" y="2949831"/>
                  <a:pt x="2880137" y="2951236"/>
                  <a:pt x="2902509" y="2954046"/>
                </a:cubicBezTo>
                <a:cubicBezTo>
                  <a:pt x="2897289" y="2965988"/>
                  <a:pt x="2894306" y="2973716"/>
                  <a:pt x="2891323" y="2980038"/>
                </a:cubicBezTo>
                <a:lnTo>
                  <a:pt x="2889086" y="2984956"/>
                </a:lnTo>
                <a:lnTo>
                  <a:pt x="2889831" y="2985659"/>
                </a:lnTo>
                <a:cubicBezTo>
                  <a:pt x="2886848" y="2990576"/>
                  <a:pt x="2884611" y="2994791"/>
                  <a:pt x="2882374" y="2999006"/>
                </a:cubicBezTo>
                <a:cubicBezTo>
                  <a:pt x="2861492" y="2989874"/>
                  <a:pt x="2840611" y="2980038"/>
                  <a:pt x="2816747" y="2968798"/>
                </a:cubicBezTo>
                <a:cubicBezTo>
                  <a:pt x="2811526" y="2974418"/>
                  <a:pt x="2804815" y="2980741"/>
                  <a:pt x="2792882" y="2992684"/>
                </a:cubicBezTo>
                <a:cubicBezTo>
                  <a:pt x="2789153" y="2983551"/>
                  <a:pt x="2786916" y="2977228"/>
                  <a:pt x="2783187" y="2969501"/>
                </a:cubicBezTo>
                <a:cubicBezTo>
                  <a:pt x="2736950" y="2964583"/>
                  <a:pt x="2689221" y="2950533"/>
                  <a:pt x="2675052" y="2936483"/>
                </a:cubicBezTo>
                <a:cubicBezTo>
                  <a:pt x="2665357" y="2942103"/>
                  <a:pt x="2654916" y="2947021"/>
                  <a:pt x="2644475" y="2953343"/>
                </a:cubicBezTo>
                <a:cubicBezTo>
                  <a:pt x="2644475" y="2952641"/>
                  <a:pt x="2645221" y="2952641"/>
                  <a:pt x="2645967" y="2952641"/>
                </a:cubicBezTo>
                <a:cubicBezTo>
                  <a:pt x="2648204" y="2957558"/>
                  <a:pt x="2650442" y="2962476"/>
                  <a:pt x="2651933" y="2967393"/>
                </a:cubicBezTo>
                <a:cubicBezTo>
                  <a:pt x="2650442" y="2968096"/>
                  <a:pt x="2648204" y="2968798"/>
                  <a:pt x="2645967" y="2969501"/>
                </a:cubicBezTo>
                <a:cubicBezTo>
                  <a:pt x="2644475" y="2963881"/>
                  <a:pt x="2642984" y="2958963"/>
                  <a:pt x="2641492" y="2954046"/>
                </a:cubicBezTo>
                <a:cubicBezTo>
                  <a:pt x="2642238" y="2953343"/>
                  <a:pt x="2642984" y="2953343"/>
                  <a:pt x="2643730" y="2953343"/>
                </a:cubicBezTo>
                <a:cubicBezTo>
                  <a:pt x="2633289" y="2944913"/>
                  <a:pt x="2623594" y="2936483"/>
                  <a:pt x="2610170" y="2925243"/>
                </a:cubicBezTo>
                <a:cubicBezTo>
                  <a:pt x="2603459" y="2935078"/>
                  <a:pt x="2596001" y="2947021"/>
                  <a:pt x="2587797" y="2959666"/>
                </a:cubicBezTo>
                <a:cubicBezTo>
                  <a:pt x="2578103" y="2953343"/>
                  <a:pt x="2560204" y="2954046"/>
                  <a:pt x="2564679" y="2936483"/>
                </a:cubicBezTo>
                <a:lnTo>
                  <a:pt x="2565425" y="2935078"/>
                </a:lnTo>
                <a:lnTo>
                  <a:pt x="2564679" y="2933673"/>
                </a:lnTo>
                <a:cubicBezTo>
                  <a:pt x="2564679" y="2933673"/>
                  <a:pt x="2564679" y="2932970"/>
                  <a:pt x="2564679" y="2932970"/>
                </a:cubicBezTo>
                <a:lnTo>
                  <a:pt x="2565425" y="2932268"/>
                </a:lnTo>
                <a:lnTo>
                  <a:pt x="2557967" y="2928755"/>
                </a:lnTo>
                <a:cubicBezTo>
                  <a:pt x="2539323" y="2919623"/>
                  <a:pt x="2519933" y="2911895"/>
                  <a:pt x="2500543" y="2929458"/>
                </a:cubicBezTo>
                <a:lnTo>
                  <a:pt x="2496069" y="2933673"/>
                </a:lnTo>
                <a:lnTo>
                  <a:pt x="2485628" y="2928755"/>
                </a:lnTo>
                <a:cubicBezTo>
                  <a:pt x="2475933" y="2924189"/>
                  <a:pt x="2466425" y="2918745"/>
                  <a:pt x="2456450" y="2914354"/>
                </a:cubicBezTo>
                <a:lnTo>
                  <a:pt x="2428422" y="2907272"/>
                </a:lnTo>
                <a:lnTo>
                  <a:pt x="2425221" y="2906275"/>
                </a:lnTo>
                <a:lnTo>
                  <a:pt x="2424475" y="2906275"/>
                </a:lnTo>
                <a:lnTo>
                  <a:pt x="2428422" y="2907272"/>
                </a:lnTo>
                <a:lnTo>
                  <a:pt x="2460738" y="2917340"/>
                </a:lnTo>
                <a:cubicBezTo>
                  <a:pt x="2472018" y="2922784"/>
                  <a:pt x="2483018" y="2929107"/>
                  <a:pt x="2494577" y="2933673"/>
                </a:cubicBezTo>
                <a:cubicBezTo>
                  <a:pt x="2495323" y="2939996"/>
                  <a:pt x="2496069" y="2947021"/>
                  <a:pt x="2496069" y="2954046"/>
                </a:cubicBezTo>
                <a:lnTo>
                  <a:pt x="2496814" y="2961773"/>
                </a:lnTo>
                <a:lnTo>
                  <a:pt x="2498306" y="2961773"/>
                </a:lnTo>
                <a:cubicBezTo>
                  <a:pt x="2497560" y="2954046"/>
                  <a:pt x="2497560" y="2947021"/>
                  <a:pt x="2496814" y="2939996"/>
                </a:cubicBezTo>
                <a:lnTo>
                  <a:pt x="2496069" y="2933673"/>
                </a:lnTo>
                <a:lnTo>
                  <a:pt x="2517696" y="2943508"/>
                </a:lnTo>
                <a:cubicBezTo>
                  <a:pt x="2517696" y="2956856"/>
                  <a:pt x="2517696" y="2970906"/>
                  <a:pt x="2517696" y="2984956"/>
                </a:cubicBezTo>
                <a:cubicBezTo>
                  <a:pt x="2504272" y="2986361"/>
                  <a:pt x="2486374" y="2991279"/>
                  <a:pt x="2472204" y="2987064"/>
                </a:cubicBezTo>
                <a:cubicBezTo>
                  <a:pt x="2445357" y="2978633"/>
                  <a:pt x="2421492" y="2958261"/>
                  <a:pt x="2394645" y="2953343"/>
                </a:cubicBezTo>
                <a:cubicBezTo>
                  <a:pt x="2370035" y="2949128"/>
                  <a:pt x="2343187" y="2958261"/>
                  <a:pt x="2335730" y="2925243"/>
                </a:cubicBezTo>
                <a:cubicBezTo>
                  <a:pt x="2292475" y="2935078"/>
                  <a:pt x="2265628" y="2901358"/>
                  <a:pt x="2229831" y="2890820"/>
                </a:cubicBezTo>
                <a:cubicBezTo>
                  <a:pt x="2197018" y="2880985"/>
                  <a:pt x="2164204" y="2869745"/>
                  <a:pt x="2130645" y="2862017"/>
                </a:cubicBezTo>
                <a:cubicBezTo>
                  <a:pt x="2119458" y="2859207"/>
                  <a:pt x="2106035" y="2864827"/>
                  <a:pt x="2084407" y="2867637"/>
                </a:cubicBezTo>
                <a:cubicBezTo>
                  <a:pt x="2109018" y="2882390"/>
                  <a:pt x="2126916" y="2892928"/>
                  <a:pt x="2154509" y="2909788"/>
                </a:cubicBezTo>
                <a:cubicBezTo>
                  <a:pt x="2113492" y="2911895"/>
                  <a:pt x="2088136" y="2874662"/>
                  <a:pt x="2053085" y="2909085"/>
                </a:cubicBezTo>
                <a:cubicBezTo>
                  <a:pt x="2075458" y="2912598"/>
                  <a:pt x="2094102" y="2912598"/>
                  <a:pt x="2111255" y="2918218"/>
                </a:cubicBezTo>
                <a:cubicBezTo>
                  <a:pt x="2132882" y="2925945"/>
                  <a:pt x="2153763" y="2937888"/>
                  <a:pt x="2174645" y="2947723"/>
                </a:cubicBezTo>
                <a:cubicBezTo>
                  <a:pt x="2192543" y="2956153"/>
                  <a:pt x="2210441" y="2964583"/>
                  <a:pt x="2228340" y="2973013"/>
                </a:cubicBezTo>
                <a:cubicBezTo>
                  <a:pt x="2226848" y="2975823"/>
                  <a:pt x="2225357" y="2979336"/>
                  <a:pt x="2223865" y="2982849"/>
                </a:cubicBezTo>
                <a:cubicBezTo>
                  <a:pt x="2200001" y="2974418"/>
                  <a:pt x="2175391" y="2965988"/>
                  <a:pt x="2150780" y="2956856"/>
                </a:cubicBezTo>
                <a:cubicBezTo>
                  <a:pt x="2151526" y="2968798"/>
                  <a:pt x="2152272" y="2977931"/>
                  <a:pt x="2153018" y="2986361"/>
                </a:cubicBezTo>
                <a:cubicBezTo>
                  <a:pt x="2153763" y="2986361"/>
                  <a:pt x="2153763" y="2986361"/>
                  <a:pt x="2154509" y="2986361"/>
                </a:cubicBezTo>
                <a:cubicBezTo>
                  <a:pt x="2156747" y="2990576"/>
                  <a:pt x="2158984" y="2995494"/>
                  <a:pt x="2161221" y="3000411"/>
                </a:cubicBezTo>
                <a:cubicBezTo>
                  <a:pt x="2158984" y="3001114"/>
                  <a:pt x="2156747" y="3001816"/>
                  <a:pt x="2154509" y="3002519"/>
                </a:cubicBezTo>
                <a:cubicBezTo>
                  <a:pt x="2153763" y="2997601"/>
                  <a:pt x="2152272" y="2992684"/>
                  <a:pt x="2150780" y="2987064"/>
                </a:cubicBezTo>
                <a:cubicBezTo>
                  <a:pt x="2151526" y="2987064"/>
                  <a:pt x="2152272" y="2987064"/>
                  <a:pt x="2152272" y="2986361"/>
                </a:cubicBezTo>
                <a:cubicBezTo>
                  <a:pt x="2130645" y="2966691"/>
                  <a:pt x="2109763" y="2989171"/>
                  <a:pt x="2079187" y="2987766"/>
                </a:cubicBezTo>
                <a:cubicBezTo>
                  <a:pt x="2093357" y="2974418"/>
                  <a:pt x="2102306" y="2965988"/>
                  <a:pt x="2114238" y="2956153"/>
                </a:cubicBezTo>
                <a:cubicBezTo>
                  <a:pt x="2109018" y="2952641"/>
                  <a:pt x="2101560" y="2947723"/>
                  <a:pt x="2091119" y="2940698"/>
                </a:cubicBezTo>
                <a:cubicBezTo>
                  <a:pt x="2082916" y="2954046"/>
                  <a:pt x="2076950" y="2963881"/>
                  <a:pt x="2070238" y="2974418"/>
                </a:cubicBezTo>
                <a:cubicBezTo>
                  <a:pt x="2066509" y="2973716"/>
                  <a:pt x="2061289" y="2973716"/>
                  <a:pt x="2059797" y="2971608"/>
                </a:cubicBezTo>
                <a:cubicBezTo>
                  <a:pt x="2041153" y="2944211"/>
                  <a:pt x="2024001" y="2915408"/>
                  <a:pt x="1979255" y="2911895"/>
                </a:cubicBezTo>
                <a:cubicBezTo>
                  <a:pt x="2000882" y="2933673"/>
                  <a:pt x="2020272" y="2952641"/>
                  <a:pt x="2040407" y="2973013"/>
                </a:cubicBezTo>
                <a:cubicBezTo>
                  <a:pt x="1999390" y="2980741"/>
                  <a:pt x="1985967" y="2950533"/>
                  <a:pt x="1964340" y="2928053"/>
                </a:cubicBezTo>
                <a:cubicBezTo>
                  <a:pt x="1956136" y="2935780"/>
                  <a:pt x="1949424" y="2941401"/>
                  <a:pt x="1940475" y="2949831"/>
                </a:cubicBezTo>
                <a:cubicBezTo>
                  <a:pt x="1930035" y="2944913"/>
                  <a:pt x="1917357" y="2939293"/>
                  <a:pt x="1889763" y="2925945"/>
                </a:cubicBezTo>
                <a:cubicBezTo>
                  <a:pt x="1915119" y="2927350"/>
                  <a:pt x="1925560" y="2928053"/>
                  <a:pt x="1945696" y="2929458"/>
                </a:cubicBezTo>
                <a:cubicBezTo>
                  <a:pt x="1928543" y="2917515"/>
                  <a:pt x="1918102" y="2910490"/>
                  <a:pt x="1903187" y="2900655"/>
                </a:cubicBezTo>
                <a:cubicBezTo>
                  <a:pt x="1895729" y="2912598"/>
                  <a:pt x="1889018" y="2922433"/>
                  <a:pt x="1881560" y="2935078"/>
                </a:cubicBezTo>
                <a:cubicBezTo>
                  <a:pt x="1894984" y="2946318"/>
                  <a:pt x="1908407" y="2958261"/>
                  <a:pt x="1924068" y="2972311"/>
                </a:cubicBezTo>
                <a:cubicBezTo>
                  <a:pt x="1938238" y="2975121"/>
                  <a:pt x="1955390" y="2979336"/>
                  <a:pt x="1973289" y="2983551"/>
                </a:cubicBezTo>
                <a:cubicBezTo>
                  <a:pt x="1974035" y="2987766"/>
                  <a:pt x="1974780" y="2991981"/>
                  <a:pt x="1975526" y="2996899"/>
                </a:cubicBezTo>
                <a:cubicBezTo>
                  <a:pt x="1962848" y="2994791"/>
                  <a:pt x="1950916" y="2993386"/>
                  <a:pt x="1938984" y="2991981"/>
                </a:cubicBezTo>
                <a:cubicBezTo>
                  <a:pt x="1940475" y="2996196"/>
                  <a:pt x="1941221" y="2999709"/>
                  <a:pt x="1942712" y="3003924"/>
                </a:cubicBezTo>
                <a:cubicBezTo>
                  <a:pt x="1886780" y="2977228"/>
                  <a:pt x="1830848" y="2951236"/>
                  <a:pt x="1774916" y="2925243"/>
                </a:cubicBezTo>
                <a:cubicBezTo>
                  <a:pt x="1760746" y="2928755"/>
                  <a:pt x="1745831" y="2932970"/>
                  <a:pt x="1717492" y="2941401"/>
                </a:cubicBezTo>
                <a:cubicBezTo>
                  <a:pt x="1738373" y="2920325"/>
                  <a:pt x="1751051" y="2907680"/>
                  <a:pt x="1764475" y="2895035"/>
                </a:cubicBezTo>
                <a:cubicBezTo>
                  <a:pt x="1786848" y="2895035"/>
                  <a:pt x="1810712" y="2895035"/>
                  <a:pt x="1833831" y="2894333"/>
                </a:cubicBezTo>
                <a:cubicBezTo>
                  <a:pt x="1836068" y="2889415"/>
                  <a:pt x="1838306" y="2884497"/>
                  <a:pt x="1839797" y="2880282"/>
                </a:cubicBezTo>
                <a:cubicBezTo>
                  <a:pt x="1812950" y="2871852"/>
                  <a:pt x="1786102" y="2863422"/>
                  <a:pt x="1754780" y="2853587"/>
                </a:cubicBezTo>
                <a:cubicBezTo>
                  <a:pt x="1745831" y="2856397"/>
                  <a:pt x="1731662" y="2860612"/>
                  <a:pt x="1715255" y="2865530"/>
                </a:cubicBezTo>
                <a:cubicBezTo>
                  <a:pt x="1716746" y="2854290"/>
                  <a:pt x="1718238" y="2845157"/>
                  <a:pt x="1718984" y="2836024"/>
                </a:cubicBezTo>
                <a:cubicBezTo>
                  <a:pt x="1710780" y="2836024"/>
                  <a:pt x="1703323" y="2835322"/>
                  <a:pt x="1695119" y="2835322"/>
                </a:cubicBezTo>
                <a:cubicBezTo>
                  <a:pt x="1693628" y="2830404"/>
                  <a:pt x="1692136" y="2825487"/>
                  <a:pt x="1690645" y="2822677"/>
                </a:cubicBezTo>
                <a:cubicBezTo>
                  <a:pt x="1667526" y="2832512"/>
                  <a:pt x="1643662" y="2843049"/>
                  <a:pt x="1629492" y="2849372"/>
                </a:cubicBezTo>
                <a:cubicBezTo>
                  <a:pt x="1598170" y="2834619"/>
                  <a:pt x="1574306" y="2824082"/>
                  <a:pt x="1547458" y="2811437"/>
                </a:cubicBezTo>
                <a:cubicBezTo>
                  <a:pt x="1544475" y="2814247"/>
                  <a:pt x="1537763" y="2820569"/>
                  <a:pt x="1530306" y="2826892"/>
                </a:cubicBezTo>
                <a:cubicBezTo>
                  <a:pt x="1513153" y="2809329"/>
                  <a:pt x="1555662" y="2792469"/>
                  <a:pt x="1528068" y="2776311"/>
                </a:cubicBezTo>
                <a:cubicBezTo>
                  <a:pt x="1513153" y="2787551"/>
                  <a:pt x="1500475" y="2796684"/>
                  <a:pt x="1489289" y="2805114"/>
                </a:cubicBezTo>
                <a:cubicBezTo>
                  <a:pt x="1480340" y="2794576"/>
                  <a:pt x="1472136" y="2784741"/>
                  <a:pt x="1459458" y="2768584"/>
                </a:cubicBezTo>
                <a:cubicBezTo>
                  <a:pt x="1484814" y="2770691"/>
                  <a:pt x="1506441" y="2772096"/>
                  <a:pt x="1532543" y="2773501"/>
                </a:cubicBezTo>
                <a:cubicBezTo>
                  <a:pt x="1531797" y="2774204"/>
                  <a:pt x="1530306" y="2774906"/>
                  <a:pt x="1529560" y="2775609"/>
                </a:cubicBezTo>
                <a:cubicBezTo>
                  <a:pt x="1535526" y="2772799"/>
                  <a:pt x="1542238" y="2767179"/>
                  <a:pt x="1545221" y="2768584"/>
                </a:cubicBezTo>
                <a:cubicBezTo>
                  <a:pt x="1566102" y="2777014"/>
                  <a:pt x="1585492" y="2786849"/>
                  <a:pt x="1607865" y="2791064"/>
                </a:cubicBezTo>
                <a:cubicBezTo>
                  <a:pt x="1588475" y="2767881"/>
                  <a:pt x="1560882" y="2753128"/>
                  <a:pt x="1533289" y="2748913"/>
                </a:cubicBezTo>
                <a:cubicBezTo>
                  <a:pt x="1503458" y="2743996"/>
                  <a:pt x="1476611" y="2720111"/>
                  <a:pt x="1443797" y="2736971"/>
                </a:cubicBezTo>
                <a:cubicBezTo>
                  <a:pt x="1439323" y="2736971"/>
                  <a:pt x="1434848" y="2736268"/>
                  <a:pt x="1430373" y="2736268"/>
                </a:cubicBezTo>
                <a:lnTo>
                  <a:pt x="1443051" y="2737673"/>
                </a:lnTo>
                <a:lnTo>
                  <a:pt x="1436340" y="2748913"/>
                </a:lnTo>
                <a:lnTo>
                  <a:pt x="1436340" y="2749616"/>
                </a:lnTo>
                <a:lnTo>
                  <a:pt x="1443797" y="2736971"/>
                </a:lnTo>
                <a:cubicBezTo>
                  <a:pt x="1446034" y="2741888"/>
                  <a:pt x="1448272" y="2746103"/>
                  <a:pt x="1450509" y="2751021"/>
                </a:cubicBezTo>
                <a:lnTo>
                  <a:pt x="1437085" y="2750318"/>
                </a:lnTo>
                <a:cubicBezTo>
                  <a:pt x="1419187" y="2773501"/>
                  <a:pt x="1405018" y="2750318"/>
                  <a:pt x="1391594" y="2744698"/>
                </a:cubicBezTo>
                <a:cubicBezTo>
                  <a:pt x="1355797" y="2729243"/>
                  <a:pt x="1321492" y="2708870"/>
                  <a:pt x="1278984" y="2718003"/>
                </a:cubicBezTo>
                <a:cubicBezTo>
                  <a:pt x="1277492" y="2720813"/>
                  <a:pt x="1275255" y="2724326"/>
                  <a:pt x="1273763" y="2727838"/>
                </a:cubicBezTo>
                <a:lnTo>
                  <a:pt x="1268543" y="2736971"/>
                </a:lnTo>
                <a:lnTo>
                  <a:pt x="1261831" y="2734161"/>
                </a:lnTo>
                <a:lnTo>
                  <a:pt x="1237514" y="2722360"/>
                </a:lnTo>
                <a:lnTo>
                  <a:pt x="1237967" y="2722218"/>
                </a:lnTo>
                <a:lnTo>
                  <a:pt x="1237221" y="2722218"/>
                </a:lnTo>
                <a:lnTo>
                  <a:pt x="1237514" y="2722360"/>
                </a:lnTo>
                <a:lnTo>
                  <a:pt x="1235729" y="2722921"/>
                </a:lnTo>
                <a:cubicBezTo>
                  <a:pt x="1246916" y="2727838"/>
                  <a:pt x="1254373" y="2731351"/>
                  <a:pt x="1261085" y="2734863"/>
                </a:cubicBezTo>
                <a:lnTo>
                  <a:pt x="1267797" y="2737673"/>
                </a:lnTo>
                <a:lnTo>
                  <a:pt x="1268543" y="2736971"/>
                </a:lnTo>
                <a:lnTo>
                  <a:pt x="1340136" y="2751723"/>
                </a:lnTo>
                <a:cubicBezTo>
                  <a:pt x="1336407" y="2772096"/>
                  <a:pt x="1334170" y="2790361"/>
                  <a:pt x="1331187" y="2809329"/>
                </a:cubicBezTo>
                <a:cubicBezTo>
                  <a:pt x="1311797" y="2807222"/>
                  <a:pt x="1287933" y="2804412"/>
                  <a:pt x="1263323" y="2800899"/>
                </a:cubicBezTo>
                <a:cubicBezTo>
                  <a:pt x="1261085" y="2795279"/>
                  <a:pt x="1258102" y="2788956"/>
                  <a:pt x="1252882" y="2778419"/>
                </a:cubicBezTo>
                <a:cubicBezTo>
                  <a:pt x="1242441" y="2791064"/>
                  <a:pt x="1232746" y="2803006"/>
                  <a:pt x="1222306" y="2814949"/>
                </a:cubicBezTo>
                <a:cubicBezTo>
                  <a:pt x="1205153" y="2797386"/>
                  <a:pt x="1244679" y="2780526"/>
                  <a:pt x="1220814" y="2765071"/>
                </a:cubicBezTo>
                <a:lnTo>
                  <a:pt x="1218577" y="2764369"/>
                </a:lnTo>
                <a:cubicBezTo>
                  <a:pt x="1217831" y="2764369"/>
                  <a:pt x="1217831" y="2764369"/>
                  <a:pt x="1217831" y="2764369"/>
                </a:cubicBezTo>
                <a:lnTo>
                  <a:pt x="1214102" y="2765774"/>
                </a:lnTo>
                <a:cubicBezTo>
                  <a:pt x="1195458" y="2773501"/>
                  <a:pt x="1183526" y="2767881"/>
                  <a:pt x="1178305" y="2747508"/>
                </a:cubicBezTo>
                <a:lnTo>
                  <a:pt x="1177560" y="2746103"/>
                </a:lnTo>
                <a:lnTo>
                  <a:pt x="1176814" y="2746103"/>
                </a:lnTo>
                <a:cubicBezTo>
                  <a:pt x="1176814" y="2744698"/>
                  <a:pt x="1176068" y="2743293"/>
                  <a:pt x="1176068" y="2743293"/>
                </a:cubicBezTo>
                <a:lnTo>
                  <a:pt x="1176814" y="2742591"/>
                </a:lnTo>
                <a:lnTo>
                  <a:pt x="1173085" y="2737673"/>
                </a:lnTo>
                <a:cubicBezTo>
                  <a:pt x="1169356" y="2732756"/>
                  <a:pt x="1165628" y="2727136"/>
                  <a:pt x="1161899" y="2721516"/>
                </a:cubicBezTo>
                <a:cubicBezTo>
                  <a:pt x="1157424" y="2722921"/>
                  <a:pt x="1152204" y="2724326"/>
                  <a:pt x="1145492" y="2726433"/>
                </a:cubicBezTo>
                <a:cubicBezTo>
                  <a:pt x="1139526" y="2718706"/>
                  <a:pt x="1132814" y="2710275"/>
                  <a:pt x="1126102" y="2701845"/>
                </a:cubicBezTo>
                <a:cubicBezTo>
                  <a:pt x="1105967" y="2711680"/>
                  <a:pt x="1087323" y="2720111"/>
                  <a:pt x="1071662" y="2727838"/>
                </a:cubicBezTo>
                <a:cubicBezTo>
                  <a:pt x="1038102" y="2711680"/>
                  <a:pt x="1023187" y="2691308"/>
                  <a:pt x="1025424" y="2658992"/>
                </a:cubicBezTo>
                <a:cubicBezTo>
                  <a:pt x="1013492" y="2653372"/>
                  <a:pt x="1000814" y="2647752"/>
                  <a:pt x="984407" y="2640025"/>
                </a:cubicBezTo>
                <a:cubicBezTo>
                  <a:pt x="992611" y="2656885"/>
                  <a:pt x="998577" y="2668827"/>
                  <a:pt x="1006780" y="2686390"/>
                </a:cubicBezTo>
                <a:cubicBezTo>
                  <a:pt x="985153" y="2678663"/>
                  <a:pt x="962780" y="2677258"/>
                  <a:pt x="959797" y="2668827"/>
                </a:cubicBezTo>
                <a:cubicBezTo>
                  <a:pt x="953085" y="2649860"/>
                  <a:pt x="924746" y="2665315"/>
                  <a:pt x="920272" y="2641430"/>
                </a:cubicBezTo>
                <a:cubicBezTo>
                  <a:pt x="918780" y="2634405"/>
                  <a:pt x="885221" y="2633000"/>
                  <a:pt x="863594" y="2628785"/>
                </a:cubicBezTo>
                <a:cubicBezTo>
                  <a:pt x="861356" y="2624570"/>
                  <a:pt x="858373" y="2618247"/>
                  <a:pt x="853153" y="2608412"/>
                </a:cubicBezTo>
                <a:cubicBezTo>
                  <a:pt x="837492" y="2616842"/>
                  <a:pt x="821831" y="2625272"/>
                  <a:pt x="802441" y="2636512"/>
                </a:cubicBezTo>
                <a:cubicBezTo>
                  <a:pt x="794238" y="2632297"/>
                  <a:pt x="783051" y="2626677"/>
                  <a:pt x="771865" y="2621759"/>
                </a:cubicBezTo>
                <a:cubicBezTo>
                  <a:pt x="770373" y="2623867"/>
                  <a:pt x="768882" y="2625975"/>
                  <a:pt x="767390" y="2628082"/>
                </a:cubicBezTo>
                <a:cubicBezTo>
                  <a:pt x="778577" y="2637215"/>
                  <a:pt x="790509" y="2646347"/>
                  <a:pt x="801695" y="2655480"/>
                </a:cubicBezTo>
                <a:cubicBezTo>
                  <a:pt x="780068" y="2671638"/>
                  <a:pt x="760678" y="2669530"/>
                  <a:pt x="741288" y="2652670"/>
                </a:cubicBezTo>
                <a:cubicBezTo>
                  <a:pt x="718916" y="2633000"/>
                  <a:pt x="695051" y="2614734"/>
                  <a:pt x="665966" y="2603494"/>
                </a:cubicBezTo>
                <a:cubicBezTo>
                  <a:pt x="633899" y="2590147"/>
                  <a:pt x="617492" y="2556426"/>
                  <a:pt x="581695" y="2545186"/>
                </a:cubicBezTo>
                <a:cubicBezTo>
                  <a:pt x="562305" y="2539566"/>
                  <a:pt x="548882" y="2518491"/>
                  <a:pt x="530238" y="2507251"/>
                </a:cubicBezTo>
                <a:cubicBezTo>
                  <a:pt x="510848" y="2495308"/>
                  <a:pt x="489221" y="2486878"/>
                  <a:pt x="459390" y="2472828"/>
                </a:cubicBezTo>
                <a:cubicBezTo>
                  <a:pt x="460882" y="2485473"/>
                  <a:pt x="462373" y="2492498"/>
                  <a:pt x="463119" y="2499523"/>
                </a:cubicBezTo>
                <a:cubicBezTo>
                  <a:pt x="452678" y="2501631"/>
                  <a:pt x="440746" y="2504441"/>
                  <a:pt x="428814" y="2506548"/>
                </a:cubicBezTo>
                <a:cubicBezTo>
                  <a:pt x="431051" y="2511466"/>
                  <a:pt x="433288" y="2516383"/>
                  <a:pt x="435526" y="2520598"/>
                </a:cubicBezTo>
                <a:cubicBezTo>
                  <a:pt x="433288" y="2521301"/>
                  <a:pt x="431051" y="2522003"/>
                  <a:pt x="428814" y="2522706"/>
                </a:cubicBezTo>
                <a:cubicBezTo>
                  <a:pt x="427322" y="2517788"/>
                  <a:pt x="425831" y="2512871"/>
                  <a:pt x="424339" y="2507251"/>
                </a:cubicBezTo>
                <a:cubicBezTo>
                  <a:pt x="425085" y="2507251"/>
                  <a:pt x="425831" y="2507251"/>
                  <a:pt x="426576" y="2506548"/>
                </a:cubicBezTo>
                <a:cubicBezTo>
                  <a:pt x="404949" y="2491093"/>
                  <a:pt x="384814" y="2474233"/>
                  <a:pt x="362441" y="2460885"/>
                </a:cubicBezTo>
                <a:cubicBezTo>
                  <a:pt x="340814" y="2448240"/>
                  <a:pt x="316949" y="2439107"/>
                  <a:pt x="296814" y="2422950"/>
                </a:cubicBezTo>
                <a:cubicBezTo>
                  <a:pt x="349017" y="2432785"/>
                  <a:pt x="392271" y="2462290"/>
                  <a:pt x="445221" y="2470018"/>
                </a:cubicBezTo>
                <a:cubicBezTo>
                  <a:pt x="425085" y="2458778"/>
                  <a:pt x="404204" y="2446835"/>
                  <a:pt x="382577" y="2434892"/>
                </a:cubicBezTo>
                <a:cubicBezTo>
                  <a:pt x="384068" y="2425760"/>
                  <a:pt x="384814" y="2417330"/>
                  <a:pt x="386305" y="2401172"/>
                </a:cubicBezTo>
                <a:cubicBezTo>
                  <a:pt x="376610" y="2409602"/>
                  <a:pt x="370644" y="2415222"/>
                  <a:pt x="361695" y="2422950"/>
                </a:cubicBezTo>
                <a:cubicBezTo>
                  <a:pt x="337831" y="2412412"/>
                  <a:pt x="311729" y="2399767"/>
                  <a:pt x="284882" y="2387122"/>
                </a:cubicBezTo>
                <a:cubicBezTo>
                  <a:pt x="285627" y="2377989"/>
                  <a:pt x="287119" y="2368857"/>
                  <a:pt x="287865" y="2359724"/>
                </a:cubicBezTo>
                <a:cubicBezTo>
                  <a:pt x="281898" y="2361129"/>
                  <a:pt x="277424" y="2361832"/>
                  <a:pt x="270712" y="2363237"/>
                </a:cubicBezTo>
                <a:cubicBezTo>
                  <a:pt x="245356" y="2342161"/>
                  <a:pt x="219254" y="2321086"/>
                  <a:pt x="190915" y="2297903"/>
                </a:cubicBezTo>
                <a:cubicBezTo>
                  <a:pt x="181966" y="2309143"/>
                  <a:pt x="173763" y="2320384"/>
                  <a:pt x="162576" y="2335839"/>
                </a:cubicBezTo>
                <a:cubicBezTo>
                  <a:pt x="159593" y="2314764"/>
                  <a:pt x="157356" y="2298606"/>
                  <a:pt x="155865" y="2281746"/>
                </a:cubicBezTo>
                <a:cubicBezTo>
                  <a:pt x="130509" y="2269803"/>
                  <a:pt x="107390" y="2259265"/>
                  <a:pt x="83526" y="2248025"/>
                </a:cubicBezTo>
                <a:cubicBezTo>
                  <a:pt x="86509" y="2199552"/>
                  <a:pt x="51458" y="2180585"/>
                  <a:pt x="12678" y="2164427"/>
                </a:cubicBezTo>
                <a:cubicBezTo>
                  <a:pt x="11187" y="2156699"/>
                  <a:pt x="9695" y="2148972"/>
                  <a:pt x="5966" y="2133517"/>
                </a:cubicBezTo>
                <a:cubicBezTo>
                  <a:pt x="4475" y="2134922"/>
                  <a:pt x="2237" y="2135624"/>
                  <a:pt x="746" y="2137029"/>
                </a:cubicBezTo>
                <a:lnTo>
                  <a:pt x="746" y="2123681"/>
                </a:lnTo>
                <a:lnTo>
                  <a:pt x="0" y="2122979"/>
                </a:lnTo>
                <a:lnTo>
                  <a:pt x="0" y="2111036"/>
                </a:lnTo>
                <a:cubicBezTo>
                  <a:pt x="5220" y="2112441"/>
                  <a:pt x="10441" y="2114549"/>
                  <a:pt x="15661" y="2115954"/>
                </a:cubicBezTo>
                <a:lnTo>
                  <a:pt x="10441" y="2127896"/>
                </a:lnTo>
                <a:lnTo>
                  <a:pt x="11187" y="2127896"/>
                </a:lnTo>
                <a:cubicBezTo>
                  <a:pt x="12678" y="2123681"/>
                  <a:pt x="14915" y="2119466"/>
                  <a:pt x="16407" y="2115251"/>
                </a:cubicBezTo>
                <a:cubicBezTo>
                  <a:pt x="11187" y="2113846"/>
                  <a:pt x="5966" y="2112441"/>
                  <a:pt x="746" y="2111036"/>
                </a:cubicBezTo>
                <a:lnTo>
                  <a:pt x="746" y="326666"/>
                </a:lnTo>
                <a:lnTo>
                  <a:pt x="0" y="325964"/>
                </a:lnTo>
                <a:lnTo>
                  <a:pt x="0" y="170710"/>
                </a:lnTo>
                <a:lnTo>
                  <a:pt x="52203" y="168015"/>
                </a:lnTo>
                <a:lnTo>
                  <a:pt x="54452" y="167928"/>
                </a:lnTo>
                <a:lnTo>
                  <a:pt x="63390" y="189677"/>
                </a:lnTo>
                <a:cubicBezTo>
                  <a:pt x="90237" y="191785"/>
                  <a:pt x="115593" y="193892"/>
                  <a:pt x="140949" y="195297"/>
                </a:cubicBezTo>
                <a:lnTo>
                  <a:pt x="140203" y="200215"/>
                </a:lnTo>
                <a:cubicBezTo>
                  <a:pt x="136475" y="223398"/>
                  <a:pt x="163322" y="225505"/>
                  <a:pt x="171526" y="224803"/>
                </a:cubicBezTo>
                <a:lnTo>
                  <a:pt x="229164" y="239068"/>
                </a:lnTo>
                <a:lnTo>
                  <a:pt x="235784" y="243864"/>
                </a:lnTo>
                <a:lnTo>
                  <a:pt x="275187" y="275383"/>
                </a:lnTo>
                <a:lnTo>
                  <a:pt x="274579" y="275760"/>
                </a:lnTo>
                <a:lnTo>
                  <a:pt x="274441" y="275383"/>
                </a:lnTo>
                <a:lnTo>
                  <a:pt x="264868" y="281771"/>
                </a:lnTo>
                <a:lnTo>
                  <a:pt x="249085" y="291541"/>
                </a:lnTo>
                <a:lnTo>
                  <a:pt x="249831" y="291541"/>
                </a:lnTo>
                <a:lnTo>
                  <a:pt x="256543" y="287326"/>
                </a:lnTo>
                <a:lnTo>
                  <a:pt x="264868" y="281771"/>
                </a:lnTo>
                <a:lnTo>
                  <a:pt x="274579" y="275760"/>
                </a:lnTo>
                <a:lnTo>
                  <a:pt x="296068" y="334394"/>
                </a:lnTo>
                <a:lnTo>
                  <a:pt x="296068" y="335096"/>
                </a:lnTo>
                <a:lnTo>
                  <a:pt x="291593" y="343526"/>
                </a:lnTo>
                <a:cubicBezTo>
                  <a:pt x="287865" y="350552"/>
                  <a:pt x="284136" y="357577"/>
                  <a:pt x="281153" y="363197"/>
                </a:cubicBezTo>
                <a:lnTo>
                  <a:pt x="278170" y="368817"/>
                </a:lnTo>
                <a:cubicBezTo>
                  <a:pt x="282644" y="361089"/>
                  <a:pt x="287119" y="352659"/>
                  <a:pt x="292339" y="343526"/>
                </a:cubicBezTo>
                <a:lnTo>
                  <a:pt x="296814" y="334394"/>
                </a:lnTo>
                <a:lnTo>
                  <a:pt x="296068" y="334394"/>
                </a:lnTo>
                <a:cubicBezTo>
                  <a:pt x="289356" y="314021"/>
                  <a:pt x="281898" y="294351"/>
                  <a:pt x="275187" y="274681"/>
                </a:cubicBezTo>
                <a:lnTo>
                  <a:pt x="264746" y="264846"/>
                </a:lnTo>
                <a:lnTo>
                  <a:pt x="235784" y="243864"/>
                </a:lnTo>
                <a:lnTo>
                  <a:pt x="230068" y="239292"/>
                </a:lnTo>
                <a:lnTo>
                  <a:pt x="229164" y="239068"/>
                </a:lnTo>
                <a:lnTo>
                  <a:pt x="224382" y="235604"/>
                </a:lnTo>
                <a:cubicBezTo>
                  <a:pt x="209560" y="228140"/>
                  <a:pt x="192780" y="223749"/>
                  <a:pt x="172271" y="224803"/>
                </a:cubicBezTo>
                <a:cubicBezTo>
                  <a:pt x="164068" y="225505"/>
                  <a:pt x="137220" y="222695"/>
                  <a:pt x="140949" y="199512"/>
                </a:cubicBezTo>
                <a:lnTo>
                  <a:pt x="141695" y="196702"/>
                </a:lnTo>
                <a:lnTo>
                  <a:pt x="140949" y="196000"/>
                </a:lnTo>
                <a:lnTo>
                  <a:pt x="140949" y="195297"/>
                </a:lnTo>
                <a:lnTo>
                  <a:pt x="141695" y="194595"/>
                </a:lnTo>
                <a:lnTo>
                  <a:pt x="152129" y="189914"/>
                </a:lnTo>
                <a:lnTo>
                  <a:pt x="155865" y="188272"/>
                </a:lnTo>
                <a:lnTo>
                  <a:pt x="158102" y="193892"/>
                </a:lnTo>
                <a:lnTo>
                  <a:pt x="158848" y="193892"/>
                </a:lnTo>
                <a:cubicBezTo>
                  <a:pt x="158848" y="191785"/>
                  <a:pt x="157356" y="189677"/>
                  <a:pt x="157356" y="187570"/>
                </a:cubicBezTo>
                <a:lnTo>
                  <a:pt x="152129" y="189914"/>
                </a:lnTo>
                <a:lnTo>
                  <a:pt x="144678" y="193190"/>
                </a:lnTo>
                <a:lnTo>
                  <a:pt x="141695" y="194595"/>
                </a:lnTo>
                <a:cubicBezTo>
                  <a:pt x="116339" y="193892"/>
                  <a:pt x="90983" y="191785"/>
                  <a:pt x="64136" y="189677"/>
                </a:cubicBezTo>
                <a:cubicBezTo>
                  <a:pt x="62644" y="185462"/>
                  <a:pt x="59661" y="178437"/>
                  <a:pt x="55187" y="167900"/>
                </a:cubicBezTo>
                <a:lnTo>
                  <a:pt x="54452" y="167928"/>
                </a:lnTo>
                <a:lnTo>
                  <a:pt x="54441" y="167900"/>
                </a:lnTo>
                <a:lnTo>
                  <a:pt x="52203" y="168015"/>
                </a:lnTo>
                <a:lnTo>
                  <a:pt x="746" y="170007"/>
                </a:lnTo>
                <a:lnTo>
                  <a:pt x="746" y="27398"/>
                </a:lnTo>
                <a:cubicBezTo>
                  <a:pt x="11932" y="30910"/>
                  <a:pt x="23119" y="35126"/>
                  <a:pt x="35051" y="36531"/>
                </a:cubicBezTo>
                <a:cubicBezTo>
                  <a:pt x="61153" y="39341"/>
                  <a:pt x="84271" y="45663"/>
                  <a:pt x="91729" y="68143"/>
                </a:cubicBezTo>
                <a:cubicBezTo>
                  <a:pt x="121559" y="70251"/>
                  <a:pt x="149898" y="72358"/>
                  <a:pt x="190915" y="75871"/>
                </a:cubicBezTo>
                <a:cubicBezTo>
                  <a:pt x="171526" y="99756"/>
                  <a:pt x="160339" y="114509"/>
                  <a:pt x="146170" y="132072"/>
                </a:cubicBezTo>
                <a:cubicBezTo>
                  <a:pt x="172271" y="136287"/>
                  <a:pt x="196882" y="139799"/>
                  <a:pt x="222237" y="144014"/>
                </a:cubicBezTo>
                <a:cubicBezTo>
                  <a:pt x="225966" y="136989"/>
                  <a:pt x="228949" y="131369"/>
                  <a:pt x="230441" y="122939"/>
                </a:cubicBezTo>
                <a:lnTo>
                  <a:pt x="230441" y="120831"/>
                </a:lnTo>
                <a:lnTo>
                  <a:pt x="229695" y="120129"/>
                </a:lnTo>
                <a:lnTo>
                  <a:pt x="230441" y="120129"/>
                </a:lnTo>
                <a:lnTo>
                  <a:pt x="230441" y="119426"/>
                </a:lnTo>
                <a:lnTo>
                  <a:pt x="231187" y="120129"/>
                </a:lnTo>
                <a:lnTo>
                  <a:pt x="234836" y="119147"/>
                </a:lnTo>
                <a:lnTo>
                  <a:pt x="246687" y="118392"/>
                </a:lnTo>
                <a:lnTo>
                  <a:pt x="261677" y="127890"/>
                </a:lnTo>
                <a:lnTo>
                  <a:pt x="264000" y="154552"/>
                </a:lnTo>
                <a:lnTo>
                  <a:pt x="264000" y="153849"/>
                </a:lnTo>
                <a:lnTo>
                  <a:pt x="264000" y="148932"/>
                </a:lnTo>
                <a:cubicBezTo>
                  <a:pt x="264373" y="141204"/>
                  <a:pt x="264187" y="133652"/>
                  <a:pt x="261763" y="127944"/>
                </a:cubicBezTo>
                <a:lnTo>
                  <a:pt x="261677" y="127890"/>
                </a:lnTo>
                <a:lnTo>
                  <a:pt x="261483" y="125661"/>
                </a:lnTo>
                <a:cubicBezTo>
                  <a:pt x="259479" y="122017"/>
                  <a:pt x="256286" y="119317"/>
                  <a:pt x="251311" y="118098"/>
                </a:cubicBezTo>
                <a:lnTo>
                  <a:pt x="246687" y="118392"/>
                </a:lnTo>
                <a:lnTo>
                  <a:pt x="246102" y="118021"/>
                </a:lnTo>
                <a:cubicBezTo>
                  <a:pt x="244610" y="118021"/>
                  <a:pt x="243119" y="118021"/>
                  <a:pt x="241627" y="118021"/>
                </a:cubicBezTo>
                <a:cubicBezTo>
                  <a:pt x="240136" y="118021"/>
                  <a:pt x="237898" y="118724"/>
                  <a:pt x="236407" y="118724"/>
                </a:cubicBezTo>
                <a:lnTo>
                  <a:pt x="234836" y="119147"/>
                </a:lnTo>
                <a:lnTo>
                  <a:pt x="230441" y="119426"/>
                </a:lnTo>
                <a:cubicBezTo>
                  <a:pt x="220000" y="116616"/>
                  <a:pt x="206576" y="110294"/>
                  <a:pt x="193153" y="103971"/>
                </a:cubicBezTo>
                <a:cubicBezTo>
                  <a:pt x="194644" y="100459"/>
                  <a:pt x="195390" y="96946"/>
                  <a:pt x="196136" y="92731"/>
                </a:cubicBezTo>
                <a:cubicBezTo>
                  <a:pt x="218509" y="93434"/>
                  <a:pt x="240881" y="94136"/>
                  <a:pt x="263254" y="94839"/>
                </a:cubicBezTo>
                <a:cubicBezTo>
                  <a:pt x="265492" y="46366"/>
                  <a:pt x="265492" y="46366"/>
                  <a:pt x="219254" y="50581"/>
                </a:cubicBezTo>
                <a:cubicBezTo>
                  <a:pt x="201356" y="42151"/>
                  <a:pt x="182712" y="33018"/>
                  <a:pt x="164814" y="25290"/>
                </a:cubicBezTo>
                <a:cubicBezTo>
                  <a:pt x="166305" y="21075"/>
                  <a:pt x="167797" y="17563"/>
                  <a:pt x="169288" y="14050"/>
                </a:cubicBezTo>
                <a:cubicBezTo>
                  <a:pt x="207322" y="23885"/>
                  <a:pt x="246102" y="33018"/>
                  <a:pt x="291593" y="43556"/>
                </a:cubicBezTo>
                <a:cubicBezTo>
                  <a:pt x="293085" y="43556"/>
                  <a:pt x="303526" y="40043"/>
                  <a:pt x="310237" y="37936"/>
                </a:cubicBezTo>
                <a:cubicBezTo>
                  <a:pt x="311729" y="24588"/>
                  <a:pt x="313221" y="12645"/>
                  <a:pt x="313966" y="703"/>
                </a:cubicBezTo>
                <a:cubicBezTo>
                  <a:pt x="318441" y="703"/>
                  <a:pt x="322170" y="0"/>
                  <a:pt x="325899" y="0"/>
                </a:cubicBezTo>
                <a:close/>
              </a:path>
            </a:pathLst>
          </a:custGeom>
          <a:gradFill>
            <a:gsLst>
              <a:gs pos="0">
                <a:schemeClr val="bg2">
                  <a:lumMod val="50000"/>
                </a:schemeClr>
              </a:gs>
              <a:gs pos="50000">
                <a:schemeClr val="accent1">
                  <a:lumMod val="75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01" name="任意多边形: 形状 362"/>
          <p:cNvSpPr/>
          <p:nvPr userDrawn="1">
            <p:custDataLst>
              <p:tags r:id="rId11"/>
            </p:custDataLst>
          </p:nvPr>
        </p:nvSpPr>
        <p:spPr>
          <a:xfrm>
            <a:off x="6505575" y="5918200"/>
            <a:ext cx="742315" cy="248285"/>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7"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2" name="任意多边形: 形状 363"/>
          <p:cNvSpPr/>
          <p:nvPr userDrawn="1">
            <p:custDataLst>
              <p:tags r:id="rId12"/>
            </p:custDataLst>
          </p:nvPr>
        </p:nvSpPr>
        <p:spPr>
          <a:xfrm>
            <a:off x="5755640" y="5835015"/>
            <a:ext cx="1078230" cy="34544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1">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3" name="任意多边形: 形状 364"/>
          <p:cNvSpPr/>
          <p:nvPr userDrawn="1">
            <p:custDataLst>
              <p:tags r:id="rId13"/>
            </p:custDataLst>
          </p:nvPr>
        </p:nvSpPr>
        <p:spPr>
          <a:xfrm>
            <a:off x="6209030" y="5920105"/>
            <a:ext cx="807085" cy="269875"/>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4" name="任意多边形: 形状 366"/>
          <p:cNvSpPr/>
          <p:nvPr userDrawn="1">
            <p:custDataLst>
              <p:tags r:id="rId14"/>
            </p:custDataLst>
          </p:nvPr>
        </p:nvSpPr>
        <p:spPr>
          <a:xfrm>
            <a:off x="9443085" y="5350510"/>
            <a:ext cx="196850" cy="1043940"/>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5" name="任意多边形: 形状 369"/>
          <p:cNvSpPr/>
          <p:nvPr userDrawn="1">
            <p:custDataLst>
              <p:tags r:id="rId15"/>
            </p:custDataLst>
          </p:nvPr>
        </p:nvSpPr>
        <p:spPr>
          <a:xfrm>
            <a:off x="8495030" y="5586095"/>
            <a:ext cx="146050" cy="926465"/>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6" name="任意多边形: 形状 374"/>
          <p:cNvSpPr/>
          <p:nvPr userDrawn="1">
            <p:custDataLst>
              <p:tags r:id="rId16"/>
            </p:custDataLst>
          </p:nvPr>
        </p:nvSpPr>
        <p:spPr>
          <a:xfrm>
            <a:off x="8804275" y="5654675"/>
            <a:ext cx="428625" cy="854075"/>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3">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08" name="任意多边形: 形状 376"/>
          <p:cNvSpPr/>
          <p:nvPr userDrawn="1">
            <p:custDataLst>
              <p:tags r:id="rId17"/>
            </p:custDataLst>
          </p:nvPr>
        </p:nvSpPr>
        <p:spPr>
          <a:xfrm>
            <a:off x="292735" y="3573145"/>
            <a:ext cx="304165" cy="2035810"/>
          </a:xfrm>
          <a:custGeom>
            <a:avLst/>
            <a:gdLst>
              <a:gd name="connsiteX0" fmla="*/ 5359 w 5359"/>
              <a:gd name="connsiteY0" fmla="*/ 52769 h 52768"/>
              <a:gd name="connsiteX1" fmla="*/ 5359 w 5359"/>
              <a:gd name="connsiteY1" fmla="*/ 10478 h 52768"/>
              <a:gd name="connsiteX2" fmla="*/ 2216 w 5359"/>
              <a:gd name="connsiteY2" fmla="*/ 1429 h 52768"/>
              <a:gd name="connsiteX3" fmla="*/ 1263 w 5359"/>
              <a:gd name="connsiteY3" fmla="*/ 0 h 52768"/>
              <a:gd name="connsiteX4" fmla="*/ 692 w 5359"/>
              <a:gd name="connsiteY4" fmla="*/ 13907 h 52768"/>
              <a:gd name="connsiteX5" fmla="*/ 692 w 5359"/>
              <a:gd name="connsiteY5" fmla="*/ 28956 h 52768"/>
              <a:gd name="connsiteX6" fmla="*/ 2978 w 5359"/>
              <a:gd name="connsiteY6" fmla="*/ 47625 h 52768"/>
              <a:gd name="connsiteX7" fmla="*/ 5359 w 5359"/>
              <a:gd name="connsiteY7" fmla="*/ 52769 h 5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 h="3206">
                <a:moveTo>
                  <a:pt x="3" y="2754"/>
                </a:moveTo>
                <a:lnTo>
                  <a:pt x="72" y="2938"/>
                </a:lnTo>
                <a:cubicBezTo>
                  <a:pt x="72" y="2939"/>
                  <a:pt x="72" y="2940"/>
                  <a:pt x="72" y="2940"/>
                </a:cubicBezTo>
                <a:cubicBezTo>
                  <a:pt x="47" y="2924"/>
                  <a:pt x="24" y="2908"/>
                  <a:pt x="0" y="2892"/>
                </a:cubicBezTo>
                <a:cubicBezTo>
                  <a:pt x="0" y="2886"/>
                  <a:pt x="1" y="2880"/>
                  <a:pt x="2" y="2876"/>
                </a:cubicBezTo>
                <a:cubicBezTo>
                  <a:pt x="7" y="2846"/>
                  <a:pt x="3" y="2787"/>
                  <a:pt x="3" y="2754"/>
                </a:cubicBezTo>
                <a:close/>
                <a:moveTo>
                  <a:pt x="87" y="2712"/>
                </a:moveTo>
                <a:cubicBezTo>
                  <a:pt x="92" y="2720"/>
                  <a:pt x="113" y="2793"/>
                  <a:pt x="116" y="2802"/>
                </a:cubicBezTo>
                <a:lnTo>
                  <a:pt x="144" y="2895"/>
                </a:lnTo>
                <a:cubicBezTo>
                  <a:pt x="145" y="2908"/>
                  <a:pt x="145" y="2947"/>
                  <a:pt x="145" y="2990"/>
                </a:cubicBezTo>
                <a:cubicBezTo>
                  <a:pt x="126" y="2977"/>
                  <a:pt x="106" y="2964"/>
                  <a:pt x="87" y="2951"/>
                </a:cubicBezTo>
                <a:cubicBezTo>
                  <a:pt x="87" y="2951"/>
                  <a:pt x="87" y="2950"/>
                  <a:pt x="87" y="2949"/>
                </a:cubicBezTo>
                <a:cubicBezTo>
                  <a:pt x="83" y="2874"/>
                  <a:pt x="87" y="2789"/>
                  <a:pt x="87" y="2712"/>
                </a:cubicBezTo>
                <a:close/>
                <a:moveTo>
                  <a:pt x="11" y="2495"/>
                </a:moveTo>
                <a:cubicBezTo>
                  <a:pt x="11" y="2495"/>
                  <a:pt x="12" y="2496"/>
                  <a:pt x="12" y="2497"/>
                </a:cubicBezTo>
                <a:lnTo>
                  <a:pt x="17" y="2506"/>
                </a:lnTo>
                <a:cubicBezTo>
                  <a:pt x="18" y="2511"/>
                  <a:pt x="18" y="2511"/>
                  <a:pt x="20" y="2517"/>
                </a:cubicBezTo>
                <a:cubicBezTo>
                  <a:pt x="24" y="2526"/>
                  <a:pt x="25" y="2532"/>
                  <a:pt x="28" y="2540"/>
                </a:cubicBezTo>
                <a:lnTo>
                  <a:pt x="59" y="2629"/>
                </a:lnTo>
                <a:cubicBezTo>
                  <a:pt x="63" y="2641"/>
                  <a:pt x="72" y="2664"/>
                  <a:pt x="74" y="2675"/>
                </a:cubicBezTo>
                <a:lnTo>
                  <a:pt x="74" y="2918"/>
                </a:lnTo>
                <a:cubicBezTo>
                  <a:pt x="72" y="2915"/>
                  <a:pt x="74" y="2918"/>
                  <a:pt x="71" y="2912"/>
                </a:cubicBezTo>
                <a:lnTo>
                  <a:pt x="41" y="2825"/>
                </a:lnTo>
                <a:cubicBezTo>
                  <a:pt x="30" y="2793"/>
                  <a:pt x="19" y="2766"/>
                  <a:pt x="9" y="2735"/>
                </a:cubicBezTo>
                <a:cubicBezTo>
                  <a:pt x="-2" y="2705"/>
                  <a:pt x="9" y="2647"/>
                  <a:pt x="8" y="2615"/>
                </a:cubicBezTo>
                <a:cubicBezTo>
                  <a:pt x="8" y="2594"/>
                  <a:pt x="8" y="2573"/>
                  <a:pt x="8" y="2552"/>
                </a:cubicBezTo>
                <a:lnTo>
                  <a:pt x="11" y="2495"/>
                </a:lnTo>
                <a:close/>
                <a:moveTo>
                  <a:pt x="459" y="2388"/>
                </a:moveTo>
                <a:lnTo>
                  <a:pt x="462" y="2388"/>
                </a:lnTo>
                <a:lnTo>
                  <a:pt x="462" y="2396"/>
                </a:lnTo>
                <a:lnTo>
                  <a:pt x="459" y="2396"/>
                </a:lnTo>
                <a:lnTo>
                  <a:pt x="459" y="2388"/>
                </a:lnTo>
                <a:close/>
                <a:moveTo>
                  <a:pt x="21" y="2263"/>
                </a:moveTo>
                <a:cubicBezTo>
                  <a:pt x="22" y="2276"/>
                  <a:pt x="42" y="2327"/>
                  <a:pt x="48" y="2345"/>
                </a:cubicBezTo>
                <a:lnTo>
                  <a:pt x="75" y="2426"/>
                </a:lnTo>
                <a:cubicBezTo>
                  <a:pt x="77" y="2443"/>
                  <a:pt x="75" y="2608"/>
                  <a:pt x="75" y="2640"/>
                </a:cubicBezTo>
                <a:lnTo>
                  <a:pt x="30" y="2513"/>
                </a:lnTo>
                <a:cubicBezTo>
                  <a:pt x="-3" y="2429"/>
                  <a:pt x="15" y="2448"/>
                  <a:pt x="15" y="2369"/>
                </a:cubicBezTo>
                <a:cubicBezTo>
                  <a:pt x="15" y="2350"/>
                  <a:pt x="15" y="2331"/>
                  <a:pt x="15" y="2312"/>
                </a:cubicBezTo>
                <a:cubicBezTo>
                  <a:pt x="15" y="2284"/>
                  <a:pt x="11" y="2271"/>
                  <a:pt x="21" y="2263"/>
                </a:cubicBezTo>
                <a:close/>
                <a:moveTo>
                  <a:pt x="156" y="2156"/>
                </a:moveTo>
                <a:lnTo>
                  <a:pt x="185" y="2253"/>
                </a:lnTo>
                <a:cubicBezTo>
                  <a:pt x="194" y="2285"/>
                  <a:pt x="203" y="2318"/>
                  <a:pt x="212" y="2352"/>
                </a:cubicBezTo>
                <a:cubicBezTo>
                  <a:pt x="222" y="2390"/>
                  <a:pt x="216" y="2546"/>
                  <a:pt x="217" y="2599"/>
                </a:cubicBezTo>
                <a:lnTo>
                  <a:pt x="160" y="2404"/>
                </a:lnTo>
                <a:cubicBezTo>
                  <a:pt x="150" y="2370"/>
                  <a:pt x="156" y="2207"/>
                  <a:pt x="156" y="2156"/>
                </a:cubicBezTo>
                <a:close/>
                <a:moveTo>
                  <a:pt x="387" y="2052"/>
                </a:moveTo>
                <a:cubicBezTo>
                  <a:pt x="389" y="2055"/>
                  <a:pt x="387" y="2051"/>
                  <a:pt x="390" y="2058"/>
                </a:cubicBezTo>
                <a:lnTo>
                  <a:pt x="451" y="2391"/>
                </a:lnTo>
                <a:cubicBezTo>
                  <a:pt x="454" y="2409"/>
                  <a:pt x="458" y="2429"/>
                  <a:pt x="460" y="2451"/>
                </a:cubicBezTo>
                <a:cubicBezTo>
                  <a:pt x="463" y="2471"/>
                  <a:pt x="460" y="2493"/>
                  <a:pt x="463" y="2514"/>
                </a:cubicBezTo>
                <a:cubicBezTo>
                  <a:pt x="471" y="2566"/>
                  <a:pt x="464" y="2702"/>
                  <a:pt x="468" y="2747"/>
                </a:cubicBezTo>
                <a:cubicBezTo>
                  <a:pt x="471" y="2791"/>
                  <a:pt x="470" y="2798"/>
                  <a:pt x="470" y="2844"/>
                </a:cubicBezTo>
                <a:cubicBezTo>
                  <a:pt x="470" y="2870"/>
                  <a:pt x="473" y="2883"/>
                  <a:pt x="473" y="2907"/>
                </a:cubicBezTo>
                <a:cubicBezTo>
                  <a:pt x="473" y="2930"/>
                  <a:pt x="473" y="2953"/>
                  <a:pt x="473" y="2976"/>
                </a:cubicBezTo>
                <a:cubicBezTo>
                  <a:pt x="473" y="2999"/>
                  <a:pt x="476" y="3014"/>
                  <a:pt x="476" y="3039"/>
                </a:cubicBezTo>
                <a:lnTo>
                  <a:pt x="473" y="3039"/>
                </a:lnTo>
                <a:cubicBezTo>
                  <a:pt x="473" y="3005"/>
                  <a:pt x="461" y="2889"/>
                  <a:pt x="457" y="2852"/>
                </a:cubicBezTo>
                <a:cubicBezTo>
                  <a:pt x="454" y="2831"/>
                  <a:pt x="452" y="2812"/>
                  <a:pt x="450" y="2793"/>
                </a:cubicBezTo>
                <a:cubicBezTo>
                  <a:pt x="441" y="2689"/>
                  <a:pt x="387" y="2373"/>
                  <a:pt x="387" y="2318"/>
                </a:cubicBezTo>
                <a:cubicBezTo>
                  <a:pt x="387" y="2229"/>
                  <a:pt x="387" y="2141"/>
                  <a:pt x="387" y="2052"/>
                </a:cubicBezTo>
                <a:close/>
                <a:moveTo>
                  <a:pt x="26" y="2017"/>
                </a:moveTo>
                <a:cubicBezTo>
                  <a:pt x="28" y="2040"/>
                  <a:pt x="75" y="2141"/>
                  <a:pt x="75" y="2183"/>
                </a:cubicBezTo>
                <a:cubicBezTo>
                  <a:pt x="75" y="2253"/>
                  <a:pt x="75" y="2324"/>
                  <a:pt x="75" y="2395"/>
                </a:cubicBezTo>
                <a:lnTo>
                  <a:pt x="45" y="2313"/>
                </a:lnTo>
                <a:cubicBezTo>
                  <a:pt x="40" y="2298"/>
                  <a:pt x="37" y="2285"/>
                  <a:pt x="31" y="2270"/>
                </a:cubicBezTo>
                <a:cubicBezTo>
                  <a:pt x="5" y="2205"/>
                  <a:pt x="21" y="2184"/>
                  <a:pt x="20" y="2120"/>
                </a:cubicBezTo>
                <a:lnTo>
                  <a:pt x="20" y="2037"/>
                </a:lnTo>
                <a:cubicBezTo>
                  <a:pt x="20" y="2022"/>
                  <a:pt x="18" y="2023"/>
                  <a:pt x="26" y="2017"/>
                </a:cubicBezTo>
                <a:close/>
                <a:moveTo>
                  <a:pt x="28" y="1762"/>
                </a:moveTo>
                <a:lnTo>
                  <a:pt x="37" y="1782"/>
                </a:lnTo>
                <a:cubicBezTo>
                  <a:pt x="40" y="1788"/>
                  <a:pt x="42" y="1793"/>
                  <a:pt x="44" y="1801"/>
                </a:cubicBezTo>
                <a:cubicBezTo>
                  <a:pt x="48" y="1815"/>
                  <a:pt x="53" y="1827"/>
                  <a:pt x="57" y="1840"/>
                </a:cubicBezTo>
                <a:cubicBezTo>
                  <a:pt x="62" y="1853"/>
                  <a:pt x="65" y="1864"/>
                  <a:pt x="70" y="1878"/>
                </a:cubicBezTo>
                <a:cubicBezTo>
                  <a:pt x="80" y="1905"/>
                  <a:pt x="75" y="2092"/>
                  <a:pt x="75" y="2131"/>
                </a:cubicBezTo>
                <a:lnTo>
                  <a:pt x="32" y="2011"/>
                </a:lnTo>
                <a:cubicBezTo>
                  <a:pt x="19" y="1975"/>
                  <a:pt x="22" y="1962"/>
                  <a:pt x="23" y="1914"/>
                </a:cubicBezTo>
                <a:cubicBezTo>
                  <a:pt x="23" y="1896"/>
                  <a:pt x="26" y="1886"/>
                  <a:pt x="26" y="1865"/>
                </a:cubicBezTo>
                <a:cubicBezTo>
                  <a:pt x="26" y="1847"/>
                  <a:pt x="26" y="1829"/>
                  <a:pt x="26" y="1811"/>
                </a:cubicBezTo>
                <a:cubicBezTo>
                  <a:pt x="26" y="1779"/>
                  <a:pt x="28" y="1776"/>
                  <a:pt x="28" y="1762"/>
                </a:cubicBezTo>
                <a:close/>
                <a:moveTo>
                  <a:pt x="388" y="1705"/>
                </a:moveTo>
                <a:cubicBezTo>
                  <a:pt x="388" y="1705"/>
                  <a:pt x="389" y="1706"/>
                  <a:pt x="389" y="1707"/>
                </a:cubicBezTo>
                <a:lnTo>
                  <a:pt x="442" y="1935"/>
                </a:lnTo>
                <a:cubicBezTo>
                  <a:pt x="456" y="1998"/>
                  <a:pt x="447" y="1979"/>
                  <a:pt x="452" y="2016"/>
                </a:cubicBezTo>
                <a:cubicBezTo>
                  <a:pt x="456" y="2041"/>
                  <a:pt x="454" y="2078"/>
                  <a:pt x="454" y="2108"/>
                </a:cubicBezTo>
                <a:cubicBezTo>
                  <a:pt x="454" y="2139"/>
                  <a:pt x="457" y="2163"/>
                  <a:pt x="457" y="2197"/>
                </a:cubicBezTo>
                <a:cubicBezTo>
                  <a:pt x="457" y="2259"/>
                  <a:pt x="460" y="2316"/>
                  <a:pt x="460" y="2380"/>
                </a:cubicBezTo>
                <a:lnTo>
                  <a:pt x="457" y="2380"/>
                </a:lnTo>
                <a:cubicBezTo>
                  <a:pt x="457" y="2353"/>
                  <a:pt x="449" y="2324"/>
                  <a:pt x="445" y="2298"/>
                </a:cubicBezTo>
                <a:cubicBezTo>
                  <a:pt x="435" y="2237"/>
                  <a:pt x="388" y="2016"/>
                  <a:pt x="388" y="1983"/>
                </a:cubicBezTo>
                <a:lnTo>
                  <a:pt x="388" y="1705"/>
                </a:lnTo>
                <a:close/>
                <a:moveTo>
                  <a:pt x="32" y="1530"/>
                </a:moveTo>
                <a:lnTo>
                  <a:pt x="38" y="1530"/>
                </a:lnTo>
                <a:cubicBezTo>
                  <a:pt x="38" y="1543"/>
                  <a:pt x="64" y="1612"/>
                  <a:pt x="71" y="1634"/>
                </a:cubicBezTo>
                <a:cubicBezTo>
                  <a:pt x="79" y="1657"/>
                  <a:pt x="75" y="1825"/>
                  <a:pt x="75" y="1859"/>
                </a:cubicBezTo>
                <a:lnTo>
                  <a:pt x="62" y="1824"/>
                </a:lnTo>
                <a:cubicBezTo>
                  <a:pt x="52" y="1795"/>
                  <a:pt x="29" y="1738"/>
                  <a:pt x="29" y="1716"/>
                </a:cubicBezTo>
                <a:lnTo>
                  <a:pt x="32" y="1624"/>
                </a:lnTo>
                <a:cubicBezTo>
                  <a:pt x="32" y="1593"/>
                  <a:pt x="32" y="1561"/>
                  <a:pt x="32" y="1530"/>
                </a:cubicBezTo>
                <a:close/>
                <a:moveTo>
                  <a:pt x="86" y="1381"/>
                </a:moveTo>
                <a:lnTo>
                  <a:pt x="102" y="1428"/>
                </a:lnTo>
                <a:cubicBezTo>
                  <a:pt x="107" y="1445"/>
                  <a:pt x="112" y="1460"/>
                  <a:pt x="117" y="1476"/>
                </a:cubicBezTo>
                <a:cubicBezTo>
                  <a:pt x="125" y="1502"/>
                  <a:pt x="143" y="1550"/>
                  <a:pt x="143" y="1575"/>
                </a:cubicBezTo>
                <a:cubicBezTo>
                  <a:pt x="143" y="1659"/>
                  <a:pt x="143" y="1743"/>
                  <a:pt x="143" y="1827"/>
                </a:cubicBezTo>
                <a:cubicBezTo>
                  <a:pt x="141" y="1824"/>
                  <a:pt x="143" y="1827"/>
                  <a:pt x="140" y="1821"/>
                </a:cubicBezTo>
                <a:lnTo>
                  <a:pt x="97" y="1684"/>
                </a:lnTo>
                <a:cubicBezTo>
                  <a:pt x="91" y="1666"/>
                  <a:pt x="86" y="1658"/>
                  <a:pt x="86" y="1633"/>
                </a:cubicBezTo>
                <a:cubicBezTo>
                  <a:pt x="86" y="1549"/>
                  <a:pt x="86" y="1465"/>
                  <a:pt x="86" y="1381"/>
                </a:cubicBezTo>
                <a:close/>
                <a:moveTo>
                  <a:pt x="387" y="1376"/>
                </a:moveTo>
                <a:cubicBezTo>
                  <a:pt x="394" y="1386"/>
                  <a:pt x="420" y="1486"/>
                  <a:pt x="423" y="1497"/>
                </a:cubicBezTo>
                <a:cubicBezTo>
                  <a:pt x="447" y="1581"/>
                  <a:pt x="440" y="1539"/>
                  <a:pt x="441" y="1634"/>
                </a:cubicBezTo>
                <a:cubicBezTo>
                  <a:pt x="442" y="1650"/>
                  <a:pt x="444" y="1653"/>
                  <a:pt x="444" y="1671"/>
                </a:cubicBezTo>
                <a:lnTo>
                  <a:pt x="447" y="1783"/>
                </a:lnTo>
                <a:cubicBezTo>
                  <a:pt x="449" y="1805"/>
                  <a:pt x="447" y="1836"/>
                  <a:pt x="447" y="1860"/>
                </a:cubicBezTo>
                <a:cubicBezTo>
                  <a:pt x="447" y="1888"/>
                  <a:pt x="450" y="1905"/>
                  <a:pt x="450" y="1934"/>
                </a:cubicBezTo>
                <a:lnTo>
                  <a:pt x="447" y="1934"/>
                </a:lnTo>
                <a:cubicBezTo>
                  <a:pt x="447" y="1920"/>
                  <a:pt x="444" y="1913"/>
                  <a:pt x="441" y="1900"/>
                </a:cubicBezTo>
                <a:cubicBezTo>
                  <a:pt x="439" y="1890"/>
                  <a:pt x="437" y="1881"/>
                  <a:pt x="435" y="1869"/>
                </a:cubicBezTo>
                <a:cubicBezTo>
                  <a:pt x="433" y="1859"/>
                  <a:pt x="430" y="1848"/>
                  <a:pt x="427" y="1837"/>
                </a:cubicBezTo>
                <a:lnTo>
                  <a:pt x="392" y="1681"/>
                </a:lnTo>
                <a:cubicBezTo>
                  <a:pt x="382" y="1640"/>
                  <a:pt x="387" y="1434"/>
                  <a:pt x="387" y="1376"/>
                </a:cubicBezTo>
                <a:close/>
                <a:moveTo>
                  <a:pt x="40" y="1244"/>
                </a:moveTo>
                <a:lnTo>
                  <a:pt x="45" y="1253"/>
                </a:lnTo>
                <a:cubicBezTo>
                  <a:pt x="57" y="1284"/>
                  <a:pt x="75" y="1333"/>
                  <a:pt x="75" y="1364"/>
                </a:cubicBezTo>
                <a:lnTo>
                  <a:pt x="75" y="1613"/>
                </a:lnTo>
                <a:lnTo>
                  <a:pt x="47" y="1535"/>
                </a:lnTo>
                <a:cubicBezTo>
                  <a:pt x="30" y="1491"/>
                  <a:pt x="35" y="1493"/>
                  <a:pt x="35" y="1444"/>
                </a:cubicBezTo>
                <a:cubicBezTo>
                  <a:pt x="35" y="1386"/>
                  <a:pt x="40" y="1303"/>
                  <a:pt x="40" y="1244"/>
                </a:cubicBezTo>
                <a:close/>
                <a:moveTo>
                  <a:pt x="388" y="1118"/>
                </a:moveTo>
                <a:cubicBezTo>
                  <a:pt x="393" y="1125"/>
                  <a:pt x="393" y="1129"/>
                  <a:pt x="396" y="1138"/>
                </a:cubicBezTo>
                <a:cubicBezTo>
                  <a:pt x="398" y="1145"/>
                  <a:pt x="401" y="1153"/>
                  <a:pt x="403" y="1160"/>
                </a:cubicBezTo>
                <a:cubicBezTo>
                  <a:pt x="409" y="1175"/>
                  <a:pt x="412" y="1187"/>
                  <a:pt x="416" y="1201"/>
                </a:cubicBezTo>
                <a:cubicBezTo>
                  <a:pt x="453" y="1313"/>
                  <a:pt x="426" y="1326"/>
                  <a:pt x="437" y="1403"/>
                </a:cubicBezTo>
                <a:cubicBezTo>
                  <a:pt x="442" y="1434"/>
                  <a:pt x="439" y="1477"/>
                  <a:pt x="439" y="1513"/>
                </a:cubicBezTo>
                <a:cubicBezTo>
                  <a:pt x="434" y="1505"/>
                  <a:pt x="428" y="1479"/>
                  <a:pt x="425" y="1470"/>
                </a:cubicBezTo>
                <a:lnTo>
                  <a:pt x="388" y="1341"/>
                </a:lnTo>
                <a:lnTo>
                  <a:pt x="388" y="1118"/>
                </a:lnTo>
                <a:close/>
                <a:moveTo>
                  <a:pt x="43" y="1049"/>
                </a:moveTo>
                <a:cubicBezTo>
                  <a:pt x="48" y="1055"/>
                  <a:pt x="47" y="1054"/>
                  <a:pt x="50" y="1062"/>
                </a:cubicBezTo>
                <a:cubicBezTo>
                  <a:pt x="61" y="1096"/>
                  <a:pt x="74" y="1126"/>
                  <a:pt x="74" y="1164"/>
                </a:cubicBezTo>
                <a:cubicBezTo>
                  <a:pt x="74" y="1213"/>
                  <a:pt x="74" y="1262"/>
                  <a:pt x="74" y="1310"/>
                </a:cubicBezTo>
                <a:lnTo>
                  <a:pt x="70" y="1302"/>
                </a:lnTo>
                <a:cubicBezTo>
                  <a:pt x="69" y="1299"/>
                  <a:pt x="69" y="1300"/>
                  <a:pt x="68" y="1295"/>
                </a:cubicBezTo>
                <a:cubicBezTo>
                  <a:pt x="28" y="1177"/>
                  <a:pt x="43" y="1240"/>
                  <a:pt x="43" y="1123"/>
                </a:cubicBezTo>
                <a:cubicBezTo>
                  <a:pt x="43" y="1099"/>
                  <a:pt x="43" y="1074"/>
                  <a:pt x="43" y="1049"/>
                </a:cubicBezTo>
                <a:close/>
                <a:moveTo>
                  <a:pt x="156" y="913"/>
                </a:moveTo>
                <a:cubicBezTo>
                  <a:pt x="161" y="919"/>
                  <a:pt x="159" y="916"/>
                  <a:pt x="161" y="924"/>
                </a:cubicBezTo>
                <a:cubicBezTo>
                  <a:pt x="163" y="929"/>
                  <a:pt x="163" y="930"/>
                  <a:pt x="165" y="936"/>
                </a:cubicBezTo>
                <a:lnTo>
                  <a:pt x="202" y="1044"/>
                </a:lnTo>
                <a:cubicBezTo>
                  <a:pt x="206" y="1056"/>
                  <a:pt x="214" y="1075"/>
                  <a:pt x="216" y="1088"/>
                </a:cubicBezTo>
                <a:cubicBezTo>
                  <a:pt x="218" y="1107"/>
                  <a:pt x="216" y="1283"/>
                  <a:pt x="216" y="1319"/>
                </a:cubicBezTo>
                <a:cubicBezTo>
                  <a:pt x="210" y="1311"/>
                  <a:pt x="204" y="1285"/>
                  <a:pt x="200" y="1274"/>
                </a:cubicBezTo>
                <a:lnTo>
                  <a:pt x="158" y="1142"/>
                </a:lnTo>
                <a:cubicBezTo>
                  <a:pt x="151" y="1119"/>
                  <a:pt x="155" y="952"/>
                  <a:pt x="156" y="913"/>
                </a:cubicBezTo>
                <a:close/>
                <a:moveTo>
                  <a:pt x="49" y="866"/>
                </a:moveTo>
                <a:lnTo>
                  <a:pt x="68" y="913"/>
                </a:lnTo>
                <a:cubicBezTo>
                  <a:pt x="80" y="949"/>
                  <a:pt x="75" y="1061"/>
                  <a:pt x="75" y="1104"/>
                </a:cubicBezTo>
                <a:cubicBezTo>
                  <a:pt x="73" y="1101"/>
                  <a:pt x="75" y="1104"/>
                  <a:pt x="72" y="1098"/>
                </a:cubicBezTo>
                <a:cubicBezTo>
                  <a:pt x="72" y="1097"/>
                  <a:pt x="70" y="1095"/>
                  <a:pt x="70" y="1094"/>
                </a:cubicBezTo>
                <a:cubicBezTo>
                  <a:pt x="46" y="1033"/>
                  <a:pt x="46" y="1033"/>
                  <a:pt x="46" y="966"/>
                </a:cubicBezTo>
                <a:cubicBezTo>
                  <a:pt x="46" y="929"/>
                  <a:pt x="49" y="903"/>
                  <a:pt x="49" y="866"/>
                </a:cubicBezTo>
                <a:close/>
                <a:moveTo>
                  <a:pt x="388" y="858"/>
                </a:moveTo>
                <a:cubicBezTo>
                  <a:pt x="392" y="862"/>
                  <a:pt x="391" y="861"/>
                  <a:pt x="393" y="867"/>
                </a:cubicBezTo>
                <a:lnTo>
                  <a:pt x="403" y="894"/>
                </a:lnTo>
                <a:cubicBezTo>
                  <a:pt x="411" y="917"/>
                  <a:pt x="428" y="949"/>
                  <a:pt x="429" y="972"/>
                </a:cubicBezTo>
                <a:cubicBezTo>
                  <a:pt x="429" y="989"/>
                  <a:pt x="428" y="1007"/>
                  <a:pt x="428" y="1024"/>
                </a:cubicBezTo>
                <a:cubicBezTo>
                  <a:pt x="429" y="1040"/>
                  <a:pt x="431" y="1051"/>
                  <a:pt x="431" y="1072"/>
                </a:cubicBezTo>
                <a:lnTo>
                  <a:pt x="434" y="1221"/>
                </a:lnTo>
                <a:lnTo>
                  <a:pt x="426" y="1203"/>
                </a:lnTo>
                <a:cubicBezTo>
                  <a:pt x="413" y="1161"/>
                  <a:pt x="388" y="1101"/>
                  <a:pt x="388" y="1061"/>
                </a:cubicBezTo>
                <a:cubicBezTo>
                  <a:pt x="388" y="993"/>
                  <a:pt x="388" y="926"/>
                  <a:pt x="388" y="858"/>
                </a:cubicBezTo>
                <a:close/>
                <a:moveTo>
                  <a:pt x="86" y="721"/>
                </a:moveTo>
                <a:lnTo>
                  <a:pt x="102" y="760"/>
                </a:lnTo>
                <a:cubicBezTo>
                  <a:pt x="111" y="783"/>
                  <a:pt x="143" y="867"/>
                  <a:pt x="144" y="882"/>
                </a:cubicBezTo>
                <a:cubicBezTo>
                  <a:pt x="149" y="946"/>
                  <a:pt x="144" y="1030"/>
                  <a:pt x="144" y="1096"/>
                </a:cubicBezTo>
                <a:lnTo>
                  <a:pt x="86" y="935"/>
                </a:lnTo>
                <a:lnTo>
                  <a:pt x="86" y="721"/>
                </a:lnTo>
                <a:close/>
                <a:moveTo>
                  <a:pt x="155" y="707"/>
                </a:moveTo>
                <a:lnTo>
                  <a:pt x="200" y="817"/>
                </a:lnTo>
                <a:cubicBezTo>
                  <a:pt x="205" y="829"/>
                  <a:pt x="210" y="842"/>
                  <a:pt x="213" y="854"/>
                </a:cubicBezTo>
                <a:cubicBezTo>
                  <a:pt x="220" y="879"/>
                  <a:pt x="215" y="1019"/>
                  <a:pt x="215" y="1056"/>
                </a:cubicBezTo>
                <a:cubicBezTo>
                  <a:pt x="213" y="1053"/>
                  <a:pt x="215" y="1056"/>
                  <a:pt x="213" y="1050"/>
                </a:cubicBezTo>
                <a:lnTo>
                  <a:pt x="189" y="979"/>
                </a:lnTo>
                <a:cubicBezTo>
                  <a:pt x="184" y="966"/>
                  <a:pt x="180" y="953"/>
                  <a:pt x="176" y="941"/>
                </a:cubicBezTo>
                <a:cubicBezTo>
                  <a:pt x="165" y="911"/>
                  <a:pt x="155" y="892"/>
                  <a:pt x="155" y="859"/>
                </a:cubicBezTo>
                <a:lnTo>
                  <a:pt x="155" y="707"/>
                </a:lnTo>
                <a:close/>
                <a:moveTo>
                  <a:pt x="387" y="652"/>
                </a:moveTo>
                <a:cubicBezTo>
                  <a:pt x="396" y="662"/>
                  <a:pt x="396" y="670"/>
                  <a:pt x="401" y="682"/>
                </a:cubicBezTo>
                <a:cubicBezTo>
                  <a:pt x="431" y="754"/>
                  <a:pt x="418" y="715"/>
                  <a:pt x="422" y="780"/>
                </a:cubicBezTo>
                <a:lnTo>
                  <a:pt x="428" y="935"/>
                </a:lnTo>
                <a:cubicBezTo>
                  <a:pt x="428" y="935"/>
                  <a:pt x="427" y="934"/>
                  <a:pt x="427" y="933"/>
                </a:cubicBezTo>
                <a:lnTo>
                  <a:pt x="425" y="929"/>
                </a:lnTo>
                <a:cubicBezTo>
                  <a:pt x="425" y="929"/>
                  <a:pt x="425" y="928"/>
                  <a:pt x="424" y="927"/>
                </a:cubicBezTo>
                <a:cubicBezTo>
                  <a:pt x="412" y="896"/>
                  <a:pt x="387" y="844"/>
                  <a:pt x="387" y="812"/>
                </a:cubicBezTo>
                <a:cubicBezTo>
                  <a:pt x="387" y="759"/>
                  <a:pt x="387" y="706"/>
                  <a:pt x="387" y="652"/>
                </a:cubicBezTo>
                <a:close/>
                <a:moveTo>
                  <a:pt x="54" y="640"/>
                </a:moveTo>
                <a:cubicBezTo>
                  <a:pt x="58" y="644"/>
                  <a:pt x="56" y="640"/>
                  <a:pt x="59" y="647"/>
                </a:cubicBezTo>
                <a:lnTo>
                  <a:pt x="74" y="692"/>
                </a:lnTo>
                <a:lnTo>
                  <a:pt x="74" y="900"/>
                </a:lnTo>
                <a:lnTo>
                  <a:pt x="62" y="875"/>
                </a:lnTo>
                <a:cubicBezTo>
                  <a:pt x="45" y="825"/>
                  <a:pt x="46" y="845"/>
                  <a:pt x="51" y="783"/>
                </a:cubicBezTo>
                <a:cubicBezTo>
                  <a:pt x="53" y="761"/>
                  <a:pt x="51" y="731"/>
                  <a:pt x="51" y="709"/>
                </a:cubicBezTo>
                <a:cubicBezTo>
                  <a:pt x="51" y="681"/>
                  <a:pt x="54" y="665"/>
                  <a:pt x="54" y="640"/>
                </a:cubicBezTo>
                <a:close/>
                <a:moveTo>
                  <a:pt x="87" y="538"/>
                </a:moveTo>
                <a:cubicBezTo>
                  <a:pt x="94" y="546"/>
                  <a:pt x="97" y="558"/>
                  <a:pt x="102" y="569"/>
                </a:cubicBezTo>
                <a:lnTo>
                  <a:pt x="141" y="666"/>
                </a:lnTo>
                <a:cubicBezTo>
                  <a:pt x="148" y="686"/>
                  <a:pt x="144" y="810"/>
                  <a:pt x="144" y="844"/>
                </a:cubicBezTo>
                <a:cubicBezTo>
                  <a:pt x="141" y="841"/>
                  <a:pt x="142" y="844"/>
                  <a:pt x="139" y="837"/>
                </a:cubicBezTo>
                <a:cubicBezTo>
                  <a:pt x="138" y="836"/>
                  <a:pt x="136" y="830"/>
                  <a:pt x="136" y="829"/>
                </a:cubicBezTo>
                <a:lnTo>
                  <a:pt x="118" y="778"/>
                </a:lnTo>
                <a:cubicBezTo>
                  <a:pt x="106" y="745"/>
                  <a:pt x="87" y="708"/>
                  <a:pt x="87" y="672"/>
                </a:cubicBezTo>
                <a:lnTo>
                  <a:pt x="87" y="538"/>
                </a:lnTo>
                <a:close/>
                <a:moveTo>
                  <a:pt x="55" y="463"/>
                </a:moveTo>
                <a:cubicBezTo>
                  <a:pt x="62" y="471"/>
                  <a:pt x="70" y="491"/>
                  <a:pt x="73" y="500"/>
                </a:cubicBezTo>
                <a:cubicBezTo>
                  <a:pt x="78" y="515"/>
                  <a:pt x="75" y="639"/>
                  <a:pt x="75" y="661"/>
                </a:cubicBezTo>
                <a:lnTo>
                  <a:pt x="59" y="623"/>
                </a:lnTo>
                <a:cubicBezTo>
                  <a:pt x="51" y="605"/>
                  <a:pt x="55" y="487"/>
                  <a:pt x="55" y="463"/>
                </a:cubicBezTo>
                <a:close/>
                <a:moveTo>
                  <a:pt x="388" y="398"/>
                </a:moveTo>
                <a:cubicBezTo>
                  <a:pt x="391" y="401"/>
                  <a:pt x="389" y="399"/>
                  <a:pt x="393" y="405"/>
                </a:cubicBezTo>
                <a:cubicBezTo>
                  <a:pt x="395" y="409"/>
                  <a:pt x="395" y="409"/>
                  <a:pt x="396" y="413"/>
                </a:cubicBezTo>
                <a:cubicBezTo>
                  <a:pt x="398" y="419"/>
                  <a:pt x="400" y="422"/>
                  <a:pt x="402" y="427"/>
                </a:cubicBezTo>
                <a:cubicBezTo>
                  <a:pt x="406" y="438"/>
                  <a:pt x="409" y="445"/>
                  <a:pt x="414" y="457"/>
                </a:cubicBezTo>
                <a:cubicBezTo>
                  <a:pt x="423" y="479"/>
                  <a:pt x="419" y="592"/>
                  <a:pt x="419" y="624"/>
                </a:cubicBezTo>
                <a:cubicBezTo>
                  <a:pt x="419" y="656"/>
                  <a:pt x="422" y="676"/>
                  <a:pt x="422" y="707"/>
                </a:cubicBezTo>
                <a:cubicBezTo>
                  <a:pt x="418" y="703"/>
                  <a:pt x="421" y="707"/>
                  <a:pt x="417" y="700"/>
                </a:cubicBezTo>
                <a:lnTo>
                  <a:pt x="396" y="647"/>
                </a:lnTo>
                <a:cubicBezTo>
                  <a:pt x="391" y="634"/>
                  <a:pt x="388" y="632"/>
                  <a:pt x="388" y="613"/>
                </a:cubicBezTo>
                <a:lnTo>
                  <a:pt x="388" y="398"/>
                </a:lnTo>
                <a:close/>
                <a:moveTo>
                  <a:pt x="87" y="343"/>
                </a:moveTo>
                <a:cubicBezTo>
                  <a:pt x="90" y="346"/>
                  <a:pt x="88" y="344"/>
                  <a:pt x="91" y="350"/>
                </a:cubicBezTo>
                <a:cubicBezTo>
                  <a:pt x="92" y="351"/>
                  <a:pt x="95" y="356"/>
                  <a:pt x="95" y="357"/>
                </a:cubicBezTo>
                <a:lnTo>
                  <a:pt x="137" y="453"/>
                </a:lnTo>
                <a:cubicBezTo>
                  <a:pt x="139" y="458"/>
                  <a:pt x="142" y="463"/>
                  <a:pt x="142" y="467"/>
                </a:cubicBezTo>
                <a:cubicBezTo>
                  <a:pt x="147" y="485"/>
                  <a:pt x="144" y="616"/>
                  <a:pt x="144" y="646"/>
                </a:cubicBezTo>
                <a:lnTo>
                  <a:pt x="142" y="642"/>
                </a:lnTo>
                <a:cubicBezTo>
                  <a:pt x="141" y="642"/>
                  <a:pt x="140" y="639"/>
                  <a:pt x="140" y="638"/>
                </a:cubicBezTo>
                <a:cubicBezTo>
                  <a:pt x="139" y="636"/>
                  <a:pt x="137" y="632"/>
                  <a:pt x="136" y="630"/>
                </a:cubicBezTo>
                <a:lnTo>
                  <a:pt x="90" y="519"/>
                </a:lnTo>
                <a:cubicBezTo>
                  <a:pt x="81" y="492"/>
                  <a:pt x="87" y="382"/>
                  <a:pt x="87" y="343"/>
                </a:cubicBezTo>
                <a:close/>
                <a:moveTo>
                  <a:pt x="55" y="272"/>
                </a:moveTo>
                <a:lnTo>
                  <a:pt x="64" y="291"/>
                </a:lnTo>
                <a:cubicBezTo>
                  <a:pt x="68" y="299"/>
                  <a:pt x="71" y="303"/>
                  <a:pt x="73" y="311"/>
                </a:cubicBezTo>
                <a:cubicBezTo>
                  <a:pt x="78" y="326"/>
                  <a:pt x="75" y="459"/>
                  <a:pt x="75" y="481"/>
                </a:cubicBezTo>
                <a:lnTo>
                  <a:pt x="70" y="472"/>
                </a:lnTo>
                <a:cubicBezTo>
                  <a:pt x="68" y="468"/>
                  <a:pt x="68" y="466"/>
                  <a:pt x="66" y="462"/>
                </a:cubicBezTo>
                <a:cubicBezTo>
                  <a:pt x="62" y="454"/>
                  <a:pt x="59" y="450"/>
                  <a:pt x="57" y="442"/>
                </a:cubicBezTo>
                <a:cubicBezTo>
                  <a:pt x="52" y="427"/>
                  <a:pt x="55" y="294"/>
                  <a:pt x="55" y="272"/>
                </a:cubicBezTo>
                <a:close/>
                <a:moveTo>
                  <a:pt x="312" y="226"/>
                </a:moveTo>
                <a:lnTo>
                  <a:pt x="317" y="233"/>
                </a:lnTo>
                <a:cubicBezTo>
                  <a:pt x="317" y="233"/>
                  <a:pt x="318" y="234"/>
                  <a:pt x="318" y="234"/>
                </a:cubicBezTo>
                <a:lnTo>
                  <a:pt x="363" y="338"/>
                </a:lnTo>
                <a:cubicBezTo>
                  <a:pt x="369" y="353"/>
                  <a:pt x="375" y="357"/>
                  <a:pt x="375" y="377"/>
                </a:cubicBezTo>
                <a:cubicBezTo>
                  <a:pt x="377" y="448"/>
                  <a:pt x="375" y="521"/>
                  <a:pt x="375" y="592"/>
                </a:cubicBezTo>
                <a:lnTo>
                  <a:pt x="370" y="584"/>
                </a:lnTo>
                <a:cubicBezTo>
                  <a:pt x="368" y="581"/>
                  <a:pt x="367" y="578"/>
                  <a:pt x="365" y="574"/>
                </a:cubicBezTo>
                <a:cubicBezTo>
                  <a:pt x="355" y="547"/>
                  <a:pt x="313" y="455"/>
                  <a:pt x="312" y="441"/>
                </a:cubicBezTo>
                <a:cubicBezTo>
                  <a:pt x="309" y="372"/>
                  <a:pt x="312" y="296"/>
                  <a:pt x="312" y="226"/>
                </a:cubicBezTo>
                <a:close/>
                <a:moveTo>
                  <a:pt x="87" y="175"/>
                </a:moveTo>
                <a:cubicBezTo>
                  <a:pt x="96" y="185"/>
                  <a:pt x="123" y="244"/>
                  <a:pt x="130" y="258"/>
                </a:cubicBezTo>
                <a:lnTo>
                  <a:pt x="143" y="286"/>
                </a:lnTo>
                <a:cubicBezTo>
                  <a:pt x="149" y="304"/>
                  <a:pt x="145" y="418"/>
                  <a:pt x="145" y="447"/>
                </a:cubicBezTo>
                <a:cubicBezTo>
                  <a:pt x="144" y="447"/>
                  <a:pt x="144" y="446"/>
                  <a:pt x="144" y="445"/>
                </a:cubicBezTo>
                <a:lnTo>
                  <a:pt x="141" y="439"/>
                </a:lnTo>
                <a:cubicBezTo>
                  <a:pt x="139" y="437"/>
                  <a:pt x="138" y="433"/>
                  <a:pt x="137" y="432"/>
                </a:cubicBezTo>
                <a:cubicBezTo>
                  <a:pt x="74" y="291"/>
                  <a:pt x="87" y="343"/>
                  <a:pt x="87" y="175"/>
                </a:cubicBezTo>
                <a:close/>
                <a:moveTo>
                  <a:pt x="387" y="154"/>
                </a:moveTo>
                <a:lnTo>
                  <a:pt x="400" y="181"/>
                </a:lnTo>
                <a:cubicBezTo>
                  <a:pt x="412" y="206"/>
                  <a:pt x="419" y="219"/>
                  <a:pt x="419" y="243"/>
                </a:cubicBezTo>
                <a:lnTo>
                  <a:pt x="419" y="443"/>
                </a:lnTo>
                <a:lnTo>
                  <a:pt x="412" y="430"/>
                </a:lnTo>
                <a:cubicBezTo>
                  <a:pt x="386" y="369"/>
                  <a:pt x="387" y="384"/>
                  <a:pt x="387" y="314"/>
                </a:cubicBezTo>
                <a:cubicBezTo>
                  <a:pt x="387" y="261"/>
                  <a:pt x="387" y="208"/>
                  <a:pt x="387" y="154"/>
                </a:cubicBezTo>
                <a:close/>
                <a:moveTo>
                  <a:pt x="55" y="109"/>
                </a:moveTo>
                <a:lnTo>
                  <a:pt x="64" y="125"/>
                </a:lnTo>
                <a:cubicBezTo>
                  <a:pt x="78" y="152"/>
                  <a:pt x="75" y="151"/>
                  <a:pt x="75" y="189"/>
                </a:cubicBezTo>
                <a:cubicBezTo>
                  <a:pt x="75" y="222"/>
                  <a:pt x="75" y="256"/>
                  <a:pt x="75" y="289"/>
                </a:cubicBezTo>
                <a:cubicBezTo>
                  <a:pt x="72" y="286"/>
                  <a:pt x="74" y="289"/>
                  <a:pt x="71" y="284"/>
                </a:cubicBezTo>
                <a:cubicBezTo>
                  <a:pt x="71" y="284"/>
                  <a:pt x="70" y="283"/>
                  <a:pt x="70" y="282"/>
                </a:cubicBezTo>
                <a:lnTo>
                  <a:pt x="65" y="273"/>
                </a:lnTo>
                <a:cubicBezTo>
                  <a:pt x="62" y="266"/>
                  <a:pt x="59" y="259"/>
                  <a:pt x="58" y="255"/>
                </a:cubicBezTo>
                <a:cubicBezTo>
                  <a:pt x="52" y="241"/>
                  <a:pt x="55" y="129"/>
                  <a:pt x="55" y="109"/>
                </a:cubicBezTo>
                <a:close/>
                <a:moveTo>
                  <a:pt x="387" y="34"/>
                </a:moveTo>
                <a:cubicBezTo>
                  <a:pt x="403" y="42"/>
                  <a:pt x="423" y="56"/>
                  <a:pt x="421" y="76"/>
                </a:cubicBezTo>
                <a:cubicBezTo>
                  <a:pt x="417" y="117"/>
                  <a:pt x="419" y="157"/>
                  <a:pt x="419" y="200"/>
                </a:cubicBezTo>
                <a:cubicBezTo>
                  <a:pt x="417" y="198"/>
                  <a:pt x="417" y="199"/>
                  <a:pt x="415" y="195"/>
                </a:cubicBezTo>
                <a:cubicBezTo>
                  <a:pt x="415" y="194"/>
                  <a:pt x="415" y="193"/>
                  <a:pt x="414" y="193"/>
                </a:cubicBezTo>
                <a:cubicBezTo>
                  <a:pt x="414" y="192"/>
                  <a:pt x="414" y="192"/>
                  <a:pt x="413" y="191"/>
                </a:cubicBezTo>
                <a:lnTo>
                  <a:pt x="388" y="131"/>
                </a:lnTo>
                <a:cubicBezTo>
                  <a:pt x="384" y="113"/>
                  <a:pt x="387" y="56"/>
                  <a:pt x="387" y="34"/>
                </a:cubicBezTo>
                <a:close/>
                <a:moveTo>
                  <a:pt x="106" y="25"/>
                </a:moveTo>
                <a:cubicBezTo>
                  <a:pt x="115" y="64"/>
                  <a:pt x="143" y="80"/>
                  <a:pt x="143" y="128"/>
                </a:cubicBezTo>
                <a:cubicBezTo>
                  <a:pt x="143" y="173"/>
                  <a:pt x="143" y="219"/>
                  <a:pt x="143" y="265"/>
                </a:cubicBezTo>
                <a:cubicBezTo>
                  <a:pt x="140" y="261"/>
                  <a:pt x="142" y="264"/>
                  <a:pt x="138" y="258"/>
                </a:cubicBezTo>
                <a:cubicBezTo>
                  <a:pt x="138" y="258"/>
                  <a:pt x="135" y="253"/>
                  <a:pt x="135" y="253"/>
                </a:cubicBezTo>
                <a:cubicBezTo>
                  <a:pt x="133" y="248"/>
                  <a:pt x="132" y="246"/>
                  <a:pt x="130" y="241"/>
                </a:cubicBezTo>
                <a:cubicBezTo>
                  <a:pt x="125" y="232"/>
                  <a:pt x="123" y="228"/>
                  <a:pt x="119" y="218"/>
                </a:cubicBezTo>
                <a:cubicBezTo>
                  <a:pt x="112" y="201"/>
                  <a:pt x="103" y="186"/>
                  <a:pt x="95" y="170"/>
                </a:cubicBezTo>
                <a:cubicBezTo>
                  <a:pt x="82" y="143"/>
                  <a:pt x="86" y="144"/>
                  <a:pt x="86" y="108"/>
                </a:cubicBezTo>
                <a:cubicBezTo>
                  <a:pt x="86" y="85"/>
                  <a:pt x="87" y="61"/>
                  <a:pt x="83" y="42"/>
                </a:cubicBezTo>
                <a:lnTo>
                  <a:pt x="77" y="42"/>
                </a:lnTo>
                <a:cubicBezTo>
                  <a:pt x="72" y="64"/>
                  <a:pt x="75" y="98"/>
                  <a:pt x="75" y="125"/>
                </a:cubicBezTo>
                <a:cubicBezTo>
                  <a:pt x="71" y="121"/>
                  <a:pt x="73" y="124"/>
                  <a:pt x="70" y="118"/>
                </a:cubicBezTo>
                <a:lnTo>
                  <a:pt x="59" y="99"/>
                </a:lnTo>
                <a:cubicBezTo>
                  <a:pt x="56" y="93"/>
                  <a:pt x="51" y="80"/>
                  <a:pt x="51" y="71"/>
                </a:cubicBezTo>
                <a:cubicBezTo>
                  <a:pt x="51" y="59"/>
                  <a:pt x="65" y="48"/>
                  <a:pt x="73" y="41"/>
                </a:cubicBezTo>
                <a:cubicBezTo>
                  <a:pt x="80" y="36"/>
                  <a:pt x="95" y="26"/>
                  <a:pt x="106" y="25"/>
                </a:cubicBezTo>
                <a:close/>
                <a:moveTo>
                  <a:pt x="336" y="11"/>
                </a:moveTo>
                <a:lnTo>
                  <a:pt x="336" y="14"/>
                </a:lnTo>
                <a:lnTo>
                  <a:pt x="342" y="15"/>
                </a:lnTo>
                <a:cubicBezTo>
                  <a:pt x="355" y="17"/>
                  <a:pt x="363" y="22"/>
                  <a:pt x="376" y="25"/>
                </a:cubicBezTo>
                <a:lnTo>
                  <a:pt x="376" y="100"/>
                </a:lnTo>
                <a:cubicBezTo>
                  <a:pt x="371" y="96"/>
                  <a:pt x="342" y="32"/>
                  <a:pt x="337" y="16"/>
                </a:cubicBezTo>
                <a:lnTo>
                  <a:pt x="336" y="14"/>
                </a:lnTo>
                <a:lnTo>
                  <a:pt x="333" y="14"/>
                </a:lnTo>
                <a:lnTo>
                  <a:pt x="336" y="11"/>
                </a:lnTo>
                <a:close/>
                <a:moveTo>
                  <a:pt x="144" y="11"/>
                </a:moveTo>
                <a:lnTo>
                  <a:pt x="143" y="83"/>
                </a:lnTo>
                <a:lnTo>
                  <a:pt x="112" y="19"/>
                </a:lnTo>
                <a:cubicBezTo>
                  <a:pt x="123" y="17"/>
                  <a:pt x="133" y="13"/>
                  <a:pt x="144" y="11"/>
                </a:cubicBezTo>
                <a:close/>
                <a:moveTo>
                  <a:pt x="173" y="332"/>
                </a:moveTo>
                <a:lnTo>
                  <a:pt x="211" y="414"/>
                </a:lnTo>
                <a:cubicBezTo>
                  <a:pt x="214" y="420"/>
                  <a:pt x="213" y="418"/>
                  <a:pt x="215" y="421"/>
                </a:cubicBezTo>
                <a:cubicBezTo>
                  <a:pt x="215" y="387"/>
                  <a:pt x="220" y="270"/>
                  <a:pt x="213" y="249"/>
                </a:cubicBezTo>
                <a:cubicBezTo>
                  <a:pt x="207" y="231"/>
                  <a:pt x="194" y="211"/>
                  <a:pt x="186" y="190"/>
                </a:cubicBezTo>
                <a:lnTo>
                  <a:pt x="156" y="132"/>
                </a:lnTo>
                <a:cubicBezTo>
                  <a:pt x="156" y="168"/>
                  <a:pt x="150" y="279"/>
                  <a:pt x="159" y="303"/>
                </a:cubicBezTo>
                <a:cubicBezTo>
                  <a:pt x="164" y="314"/>
                  <a:pt x="168" y="320"/>
                  <a:pt x="173" y="332"/>
                </a:cubicBezTo>
                <a:close/>
                <a:moveTo>
                  <a:pt x="164" y="332"/>
                </a:moveTo>
                <a:cubicBezTo>
                  <a:pt x="159" y="321"/>
                  <a:pt x="164" y="324"/>
                  <a:pt x="155" y="318"/>
                </a:cubicBezTo>
                <a:lnTo>
                  <a:pt x="155" y="452"/>
                </a:lnTo>
                <a:cubicBezTo>
                  <a:pt x="155" y="489"/>
                  <a:pt x="173" y="521"/>
                  <a:pt x="188" y="554"/>
                </a:cubicBezTo>
                <a:lnTo>
                  <a:pt x="216" y="618"/>
                </a:lnTo>
                <a:cubicBezTo>
                  <a:pt x="216" y="586"/>
                  <a:pt x="220" y="460"/>
                  <a:pt x="214" y="440"/>
                </a:cubicBezTo>
                <a:lnTo>
                  <a:pt x="164" y="332"/>
                </a:lnTo>
                <a:close/>
                <a:moveTo>
                  <a:pt x="202" y="1764"/>
                </a:moveTo>
                <a:cubicBezTo>
                  <a:pt x="198" y="1747"/>
                  <a:pt x="192" y="1728"/>
                  <a:pt x="187" y="1710"/>
                </a:cubicBezTo>
                <a:cubicBezTo>
                  <a:pt x="182" y="1694"/>
                  <a:pt x="178" y="1676"/>
                  <a:pt x="173" y="1659"/>
                </a:cubicBezTo>
                <a:lnTo>
                  <a:pt x="162" y="1619"/>
                </a:lnTo>
                <a:cubicBezTo>
                  <a:pt x="161" y="1616"/>
                  <a:pt x="161" y="1616"/>
                  <a:pt x="159" y="1613"/>
                </a:cubicBezTo>
                <a:cubicBezTo>
                  <a:pt x="156" y="1607"/>
                  <a:pt x="158" y="1610"/>
                  <a:pt x="156" y="1607"/>
                </a:cubicBezTo>
                <a:cubicBezTo>
                  <a:pt x="156" y="1647"/>
                  <a:pt x="154" y="1851"/>
                  <a:pt x="156" y="1872"/>
                </a:cubicBezTo>
                <a:lnTo>
                  <a:pt x="216" y="2082"/>
                </a:lnTo>
                <a:cubicBezTo>
                  <a:pt x="216" y="2042"/>
                  <a:pt x="218" y="1838"/>
                  <a:pt x="216" y="1817"/>
                </a:cubicBezTo>
                <a:cubicBezTo>
                  <a:pt x="213" y="1802"/>
                  <a:pt x="206" y="1781"/>
                  <a:pt x="202" y="1764"/>
                </a:cubicBezTo>
                <a:close/>
                <a:moveTo>
                  <a:pt x="158" y="1402"/>
                </a:moveTo>
                <a:cubicBezTo>
                  <a:pt x="155" y="1396"/>
                  <a:pt x="157" y="1399"/>
                  <a:pt x="155" y="1396"/>
                </a:cubicBezTo>
                <a:lnTo>
                  <a:pt x="155" y="1559"/>
                </a:lnTo>
                <a:cubicBezTo>
                  <a:pt x="155" y="1576"/>
                  <a:pt x="161" y="1591"/>
                  <a:pt x="165" y="1606"/>
                </a:cubicBezTo>
                <a:lnTo>
                  <a:pt x="211" y="1769"/>
                </a:lnTo>
                <a:cubicBezTo>
                  <a:pt x="211" y="1770"/>
                  <a:pt x="212" y="1772"/>
                  <a:pt x="212" y="1773"/>
                </a:cubicBezTo>
                <a:cubicBezTo>
                  <a:pt x="215" y="1779"/>
                  <a:pt x="213" y="1775"/>
                  <a:pt x="215" y="1779"/>
                </a:cubicBezTo>
                <a:lnTo>
                  <a:pt x="215" y="1616"/>
                </a:lnTo>
                <a:cubicBezTo>
                  <a:pt x="215" y="1590"/>
                  <a:pt x="174" y="1458"/>
                  <a:pt x="163" y="1416"/>
                </a:cubicBezTo>
                <a:lnTo>
                  <a:pt x="158" y="1402"/>
                </a:lnTo>
                <a:close/>
                <a:moveTo>
                  <a:pt x="162" y="2142"/>
                </a:moveTo>
                <a:lnTo>
                  <a:pt x="207" y="2305"/>
                </a:lnTo>
                <a:cubicBezTo>
                  <a:pt x="208" y="2309"/>
                  <a:pt x="209" y="2312"/>
                  <a:pt x="210" y="2316"/>
                </a:cubicBezTo>
                <a:lnTo>
                  <a:pt x="215" y="2329"/>
                </a:lnTo>
                <a:lnTo>
                  <a:pt x="215" y="2152"/>
                </a:lnTo>
                <a:cubicBezTo>
                  <a:pt x="215" y="2097"/>
                  <a:pt x="180" y="1995"/>
                  <a:pt x="163" y="1934"/>
                </a:cubicBezTo>
                <a:cubicBezTo>
                  <a:pt x="162" y="1929"/>
                  <a:pt x="162" y="1928"/>
                  <a:pt x="160" y="1923"/>
                </a:cubicBezTo>
                <a:lnTo>
                  <a:pt x="154" y="1911"/>
                </a:lnTo>
                <a:cubicBezTo>
                  <a:pt x="154" y="1959"/>
                  <a:pt x="148" y="2098"/>
                  <a:pt x="162" y="2142"/>
                </a:cubicBezTo>
                <a:close/>
                <a:moveTo>
                  <a:pt x="301" y="172"/>
                </a:moveTo>
                <a:lnTo>
                  <a:pt x="301" y="6"/>
                </a:lnTo>
                <a:cubicBezTo>
                  <a:pt x="282" y="6"/>
                  <a:pt x="261" y="0"/>
                  <a:pt x="227" y="0"/>
                </a:cubicBezTo>
                <a:lnTo>
                  <a:pt x="227" y="11"/>
                </a:lnTo>
                <a:cubicBezTo>
                  <a:pt x="227" y="23"/>
                  <a:pt x="271" y="110"/>
                  <a:pt x="281" y="132"/>
                </a:cubicBezTo>
                <a:cubicBezTo>
                  <a:pt x="286" y="144"/>
                  <a:pt x="293" y="162"/>
                  <a:pt x="301" y="172"/>
                </a:cubicBezTo>
                <a:close/>
                <a:moveTo>
                  <a:pt x="344" y="272"/>
                </a:moveTo>
                <a:cubicBezTo>
                  <a:pt x="348" y="281"/>
                  <a:pt x="368" y="332"/>
                  <a:pt x="376" y="340"/>
                </a:cubicBezTo>
                <a:cubicBezTo>
                  <a:pt x="376" y="274"/>
                  <a:pt x="376" y="208"/>
                  <a:pt x="376" y="142"/>
                </a:cubicBezTo>
                <a:cubicBezTo>
                  <a:pt x="376" y="114"/>
                  <a:pt x="365" y="103"/>
                  <a:pt x="351" y="70"/>
                </a:cubicBezTo>
                <a:cubicBezTo>
                  <a:pt x="341" y="44"/>
                  <a:pt x="330" y="9"/>
                  <a:pt x="312" y="8"/>
                </a:cubicBezTo>
                <a:cubicBezTo>
                  <a:pt x="312" y="42"/>
                  <a:pt x="308" y="182"/>
                  <a:pt x="314" y="204"/>
                </a:cubicBezTo>
                <a:lnTo>
                  <a:pt x="344" y="272"/>
                </a:lnTo>
                <a:close/>
                <a:moveTo>
                  <a:pt x="144" y="1525"/>
                </a:moveTo>
                <a:cubicBezTo>
                  <a:pt x="144" y="1477"/>
                  <a:pt x="149" y="1373"/>
                  <a:pt x="137" y="1329"/>
                </a:cubicBezTo>
                <a:cubicBezTo>
                  <a:pt x="134" y="1320"/>
                  <a:pt x="93" y="1186"/>
                  <a:pt x="86" y="1176"/>
                </a:cubicBezTo>
                <a:lnTo>
                  <a:pt x="86" y="1328"/>
                </a:lnTo>
                <a:cubicBezTo>
                  <a:pt x="86" y="1363"/>
                  <a:pt x="107" y="1412"/>
                  <a:pt x="118" y="1447"/>
                </a:cubicBezTo>
                <a:lnTo>
                  <a:pt x="144" y="1525"/>
                </a:lnTo>
                <a:close/>
                <a:moveTo>
                  <a:pt x="215" y="232"/>
                </a:moveTo>
                <a:cubicBezTo>
                  <a:pt x="215" y="181"/>
                  <a:pt x="221" y="40"/>
                  <a:pt x="212" y="3"/>
                </a:cubicBezTo>
                <a:cubicBezTo>
                  <a:pt x="187" y="3"/>
                  <a:pt x="175" y="9"/>
                  <a:pt x="155" y="9"/>
                </a:cubicBezTo>
                <a:lnTo>
                  <a:pt x="155" y="103"/>
                </a:lnTo>
                <a:cubicBezTo>
                  <a:pt x="155" y="110"/>
                  <a:pt x="202" y="212"/>
                  <a:pt x="211" y="227"/>
                </a:cubicBezTo>
                <a:cubicBezTo>
                  <a:pt x="215" y="232"/>
                  <a:pt x="213" y="229"/>
                  <a:pt x="215" y="232"/>
                </a:cubicBezTo>
                <a:close/>
                <a:moveTo>
                  <a:pt x="363" y="2450"/>
                </a:moveTo>
                <a:cubicBezTo>
                  <a:pt x="367" y="2470"/>
                  <a:pt x="373" y="2494"/>
                  <a:pt x="373" y="2512"/>
                </a:cubicBezTo>
                <a:lnTo>
                  <a:pt x="376" y="2512"/>
                </a:lnTo>
                <a:cubicBezTo>
                  <a:pt x="376" y="2466"/>
                  <a:pt x="376" y="2420"/>
                  <a:pt x="376" y="2375"/>
                </a:cubicBezTo>
                <a:cubicBezTo>
                  <a:pt x="376" y="2280"/>
                  <a:pt x="316" y="2048"/>
                  <a:pt x="316" y="2017"/>
                </a:cubicBezTo>
                <a:lnTo>
                  <a:pt x="313" y="2017"/>
                </a:lnTo>
                <a:cubicBezTo>
                  <a:pt x="313" y="2061"/>
                  <a:pt x="309" y="2181"/>
                  <a:pt x="318" y="2218"/>
                </a:cubicBezTo>
                <a:lnTo>
                  <a:pt x="363" y="2450"/>
                </a:lnTo>
                <a:close/>
                <a:moveTo>
                  <a:pt x="347" y="1505"/>
                </a:moveTo>
                <a:lnTo>
                  <a:pt x="375" y="1608"/>
                </a:lnTo>
                <a:cubicBezTo>
                  <a:pt x="375" y="1609"/>
                  <a:pt x="375" y="1610"/>
                  <a:pt x="376" y="1610"/>
                </a:cubicBezTo>
                <a:cubicBezTo>
                  <a:pt x="376" y="1522"/>
                  <a:pt x="378" y="1431"/>
                  <a:pt x="376" y="1344"/>
                </a:cubicBezTo>
                <a:cubicBezTo>
                  <a:pt x="375" y="1329"/>
                  <a:pt x="326" y="1159"/>
                  <a:pt x="313" y="1141"/>
                </a:cubicBezTo>
                <a:lnTo>
                  <a:pt x="313" y="1338"/>
                </a:lnTo>
                <a:cubicBezTo>
                  <a:pt x="313" y="1395"/>
                  <a:pt x="319" y="1400"/>
                  <a:pt x="333" y="1453"/>
                </a:cubicBezTo>
                <a:cubicBezTo>
                  <a:pt x="337" y="1469"/>
                  <a:pt x="342" y="1489"/>
                  <a:pt x="347" y="1505"/>
                </a:cubicBezTo>
                <a:close/>
                <a:moveTo>
                  <a:pt x="316" y="3064"/>
                </a:moveTo>
                <a:lnTo>
                  <a:pt x="313" y="3064"/>
                </a:lnTo>
                <a:cubicBezTo>
                  <a:pt x="313" y="3070"/>
                  <a:pt x="313" y="3084"/>
                  <a:pt x="313" y="3100"/>
                </a:cubicBezTo>
                <a:cubicBezTo>
                  <a:pt x="316" y="3103"/>
                  <a:pt x="320" y="3105"/>
                  <a:pt x="323" y="3107"/>
                </a:cubicBezTo>
                <a:cubicBezTo>
                  <a:pt x="319" y="3087"/>
                  <a:pt x="316" y="3071"/>
                  <a:pt x="316" y="3064"/>
                </a:cubicBezTo>
                <a:close/>
                <a:moveTo>
                  <a:pt x="319" y="1702"/>
                </a:moveTo>
                <a:lnTo>
                  <a:pt x="376" y="1939"/>
                </a:lnTo>
                <a:cubicBezTo>
                  <a:pt x="376" y="1895"/>
                  <a:pt x="379" y="1670"/>
                  <a:pt x="375" y="1648"/>
                </a:cubicBezTo>
                <a:cubicBezTo>
                  <a:pt x="371" y="1616"/>
                  <a:pt x="315" y="1420"/>
                  <a:pt x="315" y="1420"/>
                </a:cubicBezTo>
                <a:lnTo>
                  <a:pt x="313" y="1416"/>
                </a:lnTo>
                <a:cubicBezTo>
                  <a:pt x="313" y="1463"/>
                  <a:pt x="308" y="1660"/>
                  <a:pt x="319" y="1702"/>
                </a:cubicBezTo>
                <a:close/>
                <a:moveTo>
                  <a:pt x="300" y="2433"/>
                </a:moveTo>
                <a:cubicBezTo>
                  <a:pt x="300" y="2434"/>
                  <a:pt x="301" y="2435"/>
                  <a:pt x="301" y="2435"/>
                </a:cubicBezTo>
                <a:lnTo>
                  <a:pt x="301" y="2197"/>
                </a:lnTo>
                <a:cubicBezTo>
                  <a:pt x="301" y="2168"/>
                  <a:pt x="248" y="1941"/>
                  <a:pt x="233" y="1885"/>
                </a:cubicBezTo>
                <a:lnTo>
                  <a:pt x="227" y="1871"/>
                </a:lnTo>
                <a:lnTo>
                  <a:pt x="227" y="2108"/>
                </a:lnTo>
                <a:cubicBezTo>
                  <a:pt x="227" y="2152"/>
                  <a:pt x="260" y="2255"/>
                  <a:pt x="270" y="2306"/>
                </a:cubicBezTo>
                <a:lnTo>
                  <a:pt x="300" y="2433"/>
                </a:lnTo>
                <a:close/>
                <a:moveTo>
                  <a:pt x="243" y="1675"/>
                </a:moveTo>
                <a:cubicBezTo>
                  <a:pt x="253" y="1715"/>
                  <a:pt x="263" y="1753"/>
                  <a:pt x="273" y="1791"/>
                </a:cubicBezTo>
                <a:lnTo>
                  <a:pt x="302" y="1908"/>
                </a:lnTo>
                <a:lnTo>
                  <a:pt x="302" y="1693"/>
                </a:lnTo>
                <a:cubicBezTo>
                  <a:pt x="302" y="1653"/>
                  <a:pt x="272" y="1555"/>
                  <a:pt x="261" y="1513"/>
                </a:cubicBezTo>
                <a:lnTo>
                  <a:pt x="227" y="1401"/>
                </a:lnTo>
                <a:cubicBezTo>
                  <a:pt x="227" y="1426"/>
                  <a:pt x="225" y="1598"/>
                  <a:pt x="228" y="1615"/>
                </a:cubicBezTo>
                <a:cubicBezTo>
                  <a:pt x="231" y="1635"/>
                  <a:pt x="238" y="1655"/>
                  <a:pt x="243" y="1675"/>
                </a:cubicBezTo>
                <a:close/>
                <a:moveTo>
                  <a:pt x="295" y="625"/>
                </a:moveTo>
                <a:cubicBezTo>
                  <a:pt x="288" y="610"/>
                  <a:pt x="236" y="482"/>
                  <a:pt x="227" y="472"/>
                </a:cubicBezTo>
                <a:lnTo>
                  <a:pt x="227" y="635"/>
                </a:lnTo>
                <a:cubicBezTo>
                  <a:pt x="227" y="660"/>
                  <a:pt x="245" y="694"/>
                  <a:pt x="255" y="719"/>
                </a:cubicBezTo>
                <a:lnTo>
                  <a:pt x="285" y="798"/>
                </a:lnTo>
                <a:cubicBezTo>
                  <a:pt x="289" y="807"/>
                  <a:pt x="295" y="830"/>
                  <a:pt x="302" y="838"/>
                </a:cubicBezTo>
                <a:cubicBezTo>
                  <a:pt x="302" y="799"/>
                  <a:pt x="307" y="651"/>
                  <a:pt x="295" y="625"/>
                </a:cubicBezTo>
                <a:close/>
                <a:moveTo>
                  <a:pt x="360" y="1006"/>
                </a:moveTo>
                <a:cubicBezTo>
                  <a:pt x="363" y="1015"/>
                  <a:pt x="370" y="1040"/>
                  <a:pt x="376" y="1047"/>
                </a:cubicBezTo>
                <a:lnTo>
                  <a:pt x="376" y="829"/>
                </a:lnTo>
                <a:cubicBezTo>
                  <a:pt x="375" y="815"/>
                  <a:pt x="352" y="768"/>
                  <a:pt x="346" y="750"/>
                </a:cubicBezTo>
                <a:lnTo>
                  <a:pt x="313" y="672"/>
                </a:lnTo>
                <a:cubicBezTo>
                  <a:pt x="313" y="714"/>
                  <a:pt x="307" y="859"/>
                  <a:pt x="317" y="885"/>
                </a:cubicBezTo>
                <a:lnTo>
                  <a:pt x="360" y="1006"/>
                </a:lnTo>
                <a:close/>
                <a:moveTo>
                  <a:pt x="295" y="1348"/>
                </a:moveTo>
                <a:lnTo>
                  <a:pt x="227" y="1127"/>
                </a:lnTo>
                <a:lnTo>
                  <a:pt x="227" y="1342"/>
                </a:lnTo>
                <a:cubicBezTo>
                  <a:pt x="227" y="1369"/>
                  <a:pt x="232" y="1381"/>
                  <a:pt x="238" y="1402"/>
                </a:cubicBezTo>
                <a:lnTo>
                  <a:pt x="301" y="1625"/>
                </a:lnTo>
                <a:cubicBezTo>
                  <a:pt x="301" y="1626"/>
                  <a:pt x="301" y="1627"/>
                  <a:pt x="302" y="1627"/>
                </a:cubicBezTo>
                <a:cubicBezTo>
                  <a:pt x="302" y="1579"/>
                  <a:pt x="307" y="1391"/>
                  <a:pt x="295" y="1348"/>
                </a:cubicBezTo>
                <a:close/>
                <a:moveTo>
                  <a:pt x="296" y="1930"/>
                </a:moveTo>
                <a:cubicBezTo>
                  <a:pt x="291" y="1912"/>
                  <a:pt x="287" y="1895"/>
                  <a:pt x="283" y="1875"/>
                </a:cubicBezTo>
                <a:lnTo>
                  <a:pt x="236" y="1682"/>
                </a:lnTo>
                <a:cubicBezTo>
                  <a:pt x="234" y="1675"/>
                  <a:pt x="234" y="1676"/>
                  <a:pt x="232" y="1668"/>
                </a:cubicBezTo>
                <a:lnTo>
                  <a:pt x="227" y="1653"/>
                </a:lnTo>
                <a:cubicBezTo>
                  <a:pt x="227" y="1703"/>
                  <a:pt x="222" y="1809"/>
                  <a:pt x="233" y="1853"/>
                </a:cubicBezTo>
                <a:cubicBezTo>
                  <a:pt x="237" y="1869"/>
                  <a:pt x="243" y="1889"/>
                  <a:pt x="247" y="1907"/>
                </a:cubicBezTo>
                <a:lnTo>
                  <a:pt x="287" y="2073"/>
                </a:lnTo>
                <a:cubicBezTo>
                  <a:pt x="289" y="2084"/>
                  <a:pt x="290" y="2091"/>
                  <a:pt x="293" y="2101"/>
                </a:cubicBezTo>
                <a:cubicBezTo>
                  <a:pt x="294" y="2107"/>
                  <a:pt x="294" y="2109"/>
                  <a:pt x="296" y="2115"/>
                </a:cubicBezTo>
                <a:lnTo>
                  <a:pt x="301" y="2130"/>
                </a:lnTo>
                <a:cubicBezTo>
                  <a:pt x="301" y="2085"/>
                  <a:pt x="305" y="1970"/>
                  <a:pt x="296" y="1930"/>
                </a:cubicBezTo>
                <a:close/>
                <a:moveTo>
                  <a:pt x="398" y="3017"/>
                </a:moveTo>
                <a:cubicBezTo>
                  <a:pt x="395" y="2999"/>
                  <a:pt x="390" y="2979"/>
                  <a:pt x="390" y="2961"/>
                </a:cubicBezTo>
                <a:lnTo>
                  <a:pt x="388" y="3141"/>
                </a:lnTo>
                <a:cubicBezTo>
                  <a:pt x="388" y="3144"/>
                  <a:pt x="389" y="3147"/>
                  <a:pt x="389" y="3150"/>
                </a:cubicBezTo>
                <a:cubicBezTo>
                  <a:pt x="399" y="3156"/>
                  <a:pt x="408" y="3162"/>
                  <a:pt x="418" y="3168"/>
                </a:cubicBezTo>
                <a:cubicBezTo>
                  <a:pt x="412" y="3118"/>
                  <a:pt x="405" y="3067"/>
                  <a:pt x="398" y="3017"/>
                </a:cubicBezTo>
                <a:close/>
                <a:moveTo>
                  <a:pt x="462" y="2992"/>
                </a:moveTo>
                <a:cubicBezTo>
                  <a:pt x="460" y="2933"/>
                  <a:pt x="445" y="2837"/>
                  <a:pt x="440" y="2775"/>
                </a:cubicBezTo>
                <a:cubicBezTo>
                  <a:pt x="437" y="2748"/>
                  <a:pt x="434" y="2726"/>
                  <a:pt x="431" y="2700"/>
                </a:cubicBezTo>
                <a:lnTo>
                  <a:pt x="401" y="2487"/>
                </a:lnTo>
                <a:cubicBezTo>
                  <a:pt x="399" y="2474"/>
                  <a:pt x="397" y="2465"/>
                  <a:pt x="396" y="2452"/>
                </a:cubicBezTo>
                <a:cubicBezTo>
                  <a:pt x="394" y="2441"/>
                  <a:pt x="391" y="2429"/>
                  <a:pt x="391" y="2414"/>
                </a:cubicBezTo>
                <a:lnTo>
                  <a:pt x="388" y="2414"/>
                </a:lnTo>
                <a:cubicBezTo>
                  <a:pt x="388" y="2468"/>
                  <a:pt x="388" y="2521"/>
                  <a:pt x="388" y="2574"/>
                </a:cubicBezTo>
                <a:cubicBezTo>
                  <a:pt x="388" y="2600"/>
                  <a:pt x="403" y="2687"/>
                  <a:pt x="408" y="2718"/>
                </a:cubicBezTo>
                <a:cubicBezTo>
                  <a:pt x="421" y="2813"/>
                  <a:pt x="434" y="2910"/>
                  <a:pt x="445" y="3007"/>
                </a:cubicBezTo>
                <a:cubicBezTo>
                  <a:pt x="449" y="3049"/>
                  <a:pt x="457" y="3128"/>
                  <a:pt x="464" y="3196"/>
                </a:cubicBezTo>
                <a:cubicBezTo>
                  <a:pt x="469" y="3199"/>
                  <a:pt x="474" y="3203"/>
                  <a:pt x="479" y="3206"/>
                </a:cubicBezTo>
                <a:cubicBezTo>
                  <a:pt x="473" y="3133"/>
                  <a:pt x="465" y="3058"/>
                  <a:pt x="462" y="2992"/>
                </a:cubicBezTo>
                <a:close/>
                <a:moveTo>
                  <a:pt x="407" y="2784"/>
                </a:moveTo>
                <a:lnTo>
                  <a:pt x="387" y="2658"/>
                </a:lnTo>
                <a:cubicBezTo>
                  <a:pt x="387" y="2731"/>
                  <a:pt x="382" y="2864"/>
                  <a:pt x="394" y="2935"/>
                </a:cubicBezTo>
                <a:cubicBezTo>
                  <a:pt x="404" y="2995"/>
                  <a:pt x="417" y="3088"/>
                  <a:pt x="428" y="3175"/>
                </a:cubicBezTo>
                <a:cubicBezTo>
                  <a:pt x="436" y="3180"/>
                  <a:pt x="444" y="3185"/>
                  <a:pt x="452" y="3190"/>
                </a:cubicBezTo>
                <a:cubicBezTo>
                  <a:pt x="439" y="3046"/>
                  <a:pt x="424" y="2905"/>
                  <a:pt x="407" y="2784"/>
                </a:cubicBezTo>
                <a:close/>
                <a:moveTo>
                  <a:pt x="374" y="1072"/>
                </a:moveTo>
                <a:cubicBezTo>
                  <a:pt x="370" y="1057"/>
                  <a:pt x="365" y="1042"/>
                  <a:pt x="359" y="1030"/>
                </a:cubicBezTo>
                <a:cubicBezTo>
                  <a:pt x="353" y="1013"/>
                  <a:pt x="322" y="914"/>
                  <a:pt x="313" y="904"/>
                </a:cubicBezTo>
                <a:lnTo>
                  <a:pt x="313" y="1076"/>
                </a:lnTo>
                <a:cubicBezTo>
                  <a:pt x="313" y="1126"/>
                  <a:pt x="329" y="1160"/>
                  <a:pt x="347" y="1213"/>
                </a:cubicBezTo>
                <a:lnTo>
                  <a:pt x="368" y="1279"/>
                </a:lnTo>
                <a:cubicBezTo>
                  <a:pt x="371" y="1289"/>
                  <a:pt x="370" y="1292"/>
                  <a:pt x="376" y="1299"/>
                </a:cubicBezTo>
                <a:cubicBezTo>
                  <a:pt x="376" y="1257"/>
                  <a:pt x="381" y="1098"/>
                  <a:pt x="374" y="1072"/>
                </a:cubicBezTo>
                <a:close/>
                <a:moveTo>
                  <a:pt x="372" y="610"/>
                </a:moveTo>
                <a:cubicBezTo>
                  <a:pt x="368" y="598"/>
                  <a:pt x="363" y="589"/>
                  <a:pt x="358" y="576"/>
                </a:cubicBezTo>
                <a:lnTo>
                  <a:pt x="329" y="507"/>
                </a:lnTo>
                <a:cubicBezTo>
                  <a:pt x="324" y="496"/>
                  <a:pt x="320" y="482"/>
                  <a:pt x="313" y="475"/>
                </a:cubicBezTo>
                <a:cubicBezTo>
                  <a:pt x="313" y="507"/>
                  <a:pt x="308" y="634"/>
                  <a:pt x="319" y="661"/>
                </a:cubicBezTo>
                <a:lnTo>
                  <a:pt x="368" y="781"/>
                </a:lnTo>
                <a:cubicBezTo>
                  <a:pt x="369" y="783"/>
                  <a:pt x="371" y="788"/>
                  <a:pt x="371" y="789"/>
                </a:cubicBezTo>
                <a:lnTo>
                  <a:pt x="377" y="798"/>
                </a:lnTo>
                <a:cubicBezTo>
                  <a:pt x="376" y="757"/>
                  <a:pt x="382" y="639"/>
                  <a:pt x="372" y="610"/>
                </a:cubicBezTo>
                <a:close/>
                <a:moveTo>
                  <a:pt x="374" y="3112"/>
                </a:moveTo>
                <a:lnTo>
                  <a:pt x="313" y="2792"/>
                </a:lnTo>
                <a:lnTo>
                  <a:pt x="313" y="3015"/>
                </a:lnTo>
                <a:cubicBezTo>
                  <a:pt x="314" y="3024"/>
                  <a:pt x="318" y="3035"/>
                  <a:pt x="320" y="3045"/>
                </a:cubicBezTo>
                <a:cubicBezTo>
                  <a:pt x="322" y="3054"/>
                  <a:pt x="328" y="3080"/>
                  <a:pt x="334" y="3114"/>
                </a:cubicBezTo>
                <a:cubicBezTo>
                  <a:pt x="348" y="3123"/>
                  <a:pt x="362" y="3132"/>
                  <a:pt x="376" y="3141"/>
                </a:cubicBezTo>
                <a:cubicBezTo>
                  <a:pt x="376" y="3128"/>
                  <a:pt x="375" y="3118"/>
                  <a:pt x="374" y="3112"/>
                </a:cubicBezTo>
                <a:close/>
                <a:moveTo>
                  <a:pt x="376" y="2580"/>
                </a:moveTo>
                <a:cubicBezTo>
                  <a:pt x="373" y="2531"/>
                  <a:pt x="316" y="2262"/>
                  <a:pt x="316" y="2243"/>
                </a:cubicBezTo>
                <a:lnTo>
                  <a:pt x="313" y="2478"/>
                </a:lnTo>
                <a:cubicBezTo>
                  <a:pt x="313" y="2521"/>
                  <a:pt x="373" y="2772"/>
                  <a:pt x="373" y="2815"/>
                </a:cubicBezTo>
                <a:lnTo>
                  <a:pt x="376" y="2815"/>
                </a:lnTo>
                <a:cubicBezTo>
                  <a:pt x="376" y="2760"/>
                  <a:pt x="379" y="2630"/>
                  <a:pt x="376" y="2580"/>
                </a:cubicBezTo>
                <a:close/>
                <a:moveTo>
                  <a:pt x="313" y="2546"/>
                </a:moveTo>
                <a:cubicBezTo>
                  <a:pt x="313" y="2580"/>
                  <a:pt x="310" y="2731"/>
                  <a:pt x="316" y="2757"/>
                </a:cubicBezTo>
                <a:lnTo>
                  <a:pt x="351" y="2936"/>
                </a:lnTo>
                <a:cubicBezTo>
                  <a:pt x="355" y="2959"/>
                  <a:pt x="359" y="2974"/>
                  <a:pt x="362" y="2997"/>
                </a:cubicBezTo>
                <a:cubicBezTo>
                  <a:pt x="365" y="3016"/>
                  <a:pt x="372" y="3042"/>
                  <a:pt x="372" y="3061"/>
                </a:cubicBezTo>
                <a:lnTo>
                  <a:pt x="375" y="3061"/>
                </a:lnTo>
                <a:cubicBezTo>
                  <a:pt x="375" y="3014"/>
                  <a:pt x="375" y="2966"/>
                  <a:pt x="375" y="2918"/>
                </a:cubicBezTo>
                <a:cubicBezTo>
                  <a:pt x="375" y="2822"/>
                  <a:pt x="315" y="2577"/>
                  <a:pt x="315" y="2546"/>
                </a:cubicBezTo>
                <a:lnTo>
                  <a:pt x="313" y="2546"/>
                </a:lnTo>
                <a:lnTo>
                  <a:pt x="313" y="2546"/>
                </a:lnTo>
                <a:close/>
                <a:moveTo>
                  <a:pt x="372" y="1972"/>
                </a:moveTo>
                <a:cubicBezTo>
                  <a:pt x="364" y="1931"/>
                  <a:pt x="354" y="1886"/>
                  <a:pt x="345" y="1845"/>
                </a:cubicBezTo>
                <a:cubicBezTo>
                  <a:pt x="342" y="1834"/>
                  <a:pt x="320" y="1732"/>
                  <a:pt x="313" y="1722"/>
                </a:cubicBezTo>
                <a:lnTo>
                  <a:pt x="313" y="1951"/>
                </a:lnTo>
                <a:cubicBezTo>
                  <a:pt x="313" y="1977"/>
                  <a:pt x="320" y="1996"/>
                  <a:pt x="324" y="2017"/>
                </a:cubicBezTo>
                <a:cubicBezTo>
                  <a:pt x="332" y="2060"/>
                  <a:pt x="342" y="2103"/>
                  <a:pt x="350" y="2145"/>
                </a:cubicBezTo>
                <a:cubicBezTo>
                  <a:pt x="355" y="2169"/>
                  <a:pt x="373" y="2258"/>
                  <a:pt x="373" y="2277"/>
                </a:cubicBezTo>
                <a:lnTo>
                  <a:pt x="376" y="2277"/>
                </a:lnTo>
                <a:cubicBezTo>
                  <a:pt x="376" y="2220"/>
                  <a:pt x="380" y="2011"/>
                  <a:pt x="372" y="1972"/>
                </a:cubicBezTo>
                <a:close/>
                <a:moveTo>
                  <a:pt x="215" y="2932"/>
                </a:moveTo>
                <a:cubicBezTo>
                  <a:pt x="215" y="2881"/>
                  <a:pt x="197" y="2840"/>
                  <a:pt x="183" y="2784"/>
                </a:cubicBezTo>
                <a:cubicBezTo>
                  <a:pt x="179" y="2769"/>
                  <a:pt x="174" y="2752"/>
                  <a:pt x="170" y="2737"/>
                </a:cubicBezTo>
                <a:lnTo>
                  <a:pt x="158" y="2698"/>
                </a:lnTo>
                <a:cubicBezTo>
                  <a:pt x="155" y="2692"/>
                  <a:pt x="157" y="2695"/>
                  <a:pt x="154" y="2692"/>
                </a:cubicBezTo>
                <a:cubicBezTo>
                  <a:pt x="154" y="2740"/>
                  <a:pt x="148" y="2879"/>
                  <a:pt x="161" y="2922"/>
                </a:cubicBezTo>
                <a:lnTo>
                  <a:pt x="189" y="3020"/>
                </a:lnTo>
                <a:cubicBezTo>
                  <a:pt x="198" y="3025"/>
                  <a:pt x="206" y="3031"/>
                  <a:pt x="215" y="3037"/>
                </a:cubicBezTo>
                <a:lnTo>
                  <a:pt x="215" y="2932"/>
                </a:lnTo>
                <a:close/>
                <a:moveTo>
                  <a:pt x="155" y="2428"/>
                </a:moveTo>
                <a:cubicBezTo>
                  <a:pt x="155" y="2481"/>
                  <a:pt x="148" y="2632"/>
                  <a:pt x="160" y="2669"/>
                </a:cubicBezTo>
                <a:lnTo>
                  <a:pt x="215" y="2863"/>
                </a:lnTo>
                <a:cubicBezTo>
                  <a:pt x="215" y="2578"/>
                  <a:pt x="227" y="2682"/>
                  <a:pt x="163" y="2451"/>
                </a:cubicBezTo>
                <a:lnTo>
                  <a:pt x="155" y="2428"/>
                </a:lnTo>
                <a:close/>
                <a:moveTo>
                  <a:pt x="201" y="795"/>
                </a:moveTo>
                <a:cubicBezTo>
                  <a:pt x="204" y="804"/>
                  <a:pt x="210" y="823"/>
                  <a:pt x="216" y="829"/>
                </a:cubicBezTo>
                <a:cubicBezTo>
                  <a:pt x="216" y="793"/>
                  <a:pt x="220" y="658"/>
                  <a:pt x="213" y="637"/>
                </a:cubicBezTo>
                <a:cubicBezTo>
                  <a:pt x="209" y="625"/>
                  <a:pt x="204" y="614"/>
                  <a:pt x="199" y="602"/>
                </a:cubicBezTo>
                <a:cubicBezTo>
                  <a:pt x="194" y="589"/>
                  <a:pt x="163" y="508"/>
                  <a:pt x="155" y="500"/>
                </a:cubicBezTo>
                <a:cubicBezTo>
                  <a:pt x="155" y="544"/>
                  <a:pt x="148" y="659"/>
                  <a:pt x="160" y="690"/>
                </a:cubicBezTo>
                <a:lnTo>
                  <a:pt x="201" y="795"/>
                </a:lnTo>
                <a:close/>
                <a:moveTo>
                  <a:pt x="114" y="1042"/>
                </a:moveTo>
                <a:lnTo>
                  <a:pt x="86" y="967"/>
                </a:lnTo>
                <a:lnTo>
                  <a:pt x="86" y="1119"/>
                </a:lnTo>
                <a:cubicBezTo>
                  <a:pt x="86" y="1144"/>
                  <a:pt x="86" y="1144"/>
                  <a:pt x="93" y="1163"/>
                </a:cubicBezTo>
                <a:lnTo>
                  <a:pt x="143" y="1316"/>
                </a:lnTo>
                <a:cubicBezTo>
                  <a:pt x="143" y="1168"/>
                  <a:pt x="159" y="1162"/>
                  <a:pt x="114" y="1042"/>
                </a:cubicBezTo>
                <a:close/>
                <a:moveTo>
                  <a:pt x="89" y="2686"/>
                </a:moveTo>
                <a:cubicBezTo>
                  <a:pt x="93" y="2700"/>
                  <a:pt x="98" y="2712"/>
                  <a:pt x="103" y="2726"/>
                </a:cubicBezTo>
                <a:lnTo>
                  <a:pt x="141" y="2848"/>
                </a:lnTo>
                <a:cubicBezTo>
                  <a:pt x="143" y="2854"/>
                  <a:pt x="142" y="2851"/>
                  <a:pt x="143" y="2854"/>
                </a:cubicBezTo>
                <a:cubicBezTo>
                  <a:pt x="143" y="2813"/>
                  <a:pt x="149" y="2660"/>
                  <a:pt x="140" y="2634"/>
                </a:cubicBezTo>
                <a:cubicBezTo>
                  <a:pt x="131" y="2607"/>
                  <a:pt x="122" y="2577"/>
                  <a:pt x="114" y="2549"/>
                </a:cubicBezTo>
                <a:cubicBezTo>
                  <a:pt x="112" y="2541"/>
                  <a:pt x="91" y="2473"/>
                  <a:pt x="86" y="2465"/>
                </a:cubicBezTo>
                <a:cubicBezTo>
                  <a:pt x="87" y="2506"/>
                  <a:pt x="82" y="2662"/>
                  <a:pt x="89" y="2686"/>
                </a:cubicBezTo>
                <a:close/>
                <a:moveTo>
                  <a:pt x="141" y="1854"/>
                </a:moveTo>
                <a:lnTo>
                  <a:pt x="102" y="1727"/>
                </a:lnTo>
                <a:cubicBezTo>
                  <a:pt x="99" y="1718"/>
                  <a:pt x="98" y="1714"/>
                  <a:pt x="95" y="1705"/>
                </a:cubicBezTo>
                <a:cubicBezTo>
                  <a:pt x="94" y="1702"/>
                  <a:pt x="93" y="1699"/>
                  <a:pt x="91" y="1694"/>
                </a:cubicBezTo>
                <a:lnTo>
                  <a:pt x="87" y="1685"/>
                </a:lnTo>
                <a:cubicBezTo>
                  <a:pt x="87" y="1725"/>
                  <a:pt x="82" y="1882"/>
                  <a:pt x="89" y="1906"/>
                </a:cubicBezTo>
                <a:lnTo>
                  <a:pt x="144" y="2074"/>
                </a:lnTo>
                <a:cubicBezTo>
                  <a:pt x="144" y="2033"/>
                  <a:pt x="150" y="1880"/>
                  <a:pt x="141" y="1854"/>
                </a:cubicBezTo>
                <a:close/>
                <a:moveTo>
                  <a:pt x="87" y="2433"/>
                </a:moveTo>
                <a:lnTo>
                  <a:pt x="143" y="2608"/>
                </a:lnTo>
                <a:cubicBezTo>
                  <a:pt x="143" y="2576"/>
                  <a:pt x="146" y="2393"/>
                  <a:pt x="142" y="2378"/>
                </a:cubicBezTo>
                <a:lnTo>
                  <a:pt x="89" y="2208"/>
                </a:lnTo>
                <a:cubicBezTo>
                  <a:pt x="86" y="2202"/>
                  <a:pt x="88" y="2205"/>
                  <a:pt x="86" y="2202"/>
                </a:cubicBezTo>
                <a:cubicBezTo>
                  <a:pt x="86" y="2236"/>
                  <a:pt x="83" y="2416"/>
                  <a:pt x="87" y="2433"/>
                </a:cubicBezTo>
                <a:close/>
                <a:moveTo>
                  <a:pt x="298" y="2469"/>
                </a:moveTo>
                <a:cubicBezTo>
                  <a:pt x="281" y="2389"/>
                  <a:pt x="254" y="2268"/>
                  <a:pt x="232" y="2188"/>
                </a:cubicBezTo>
                <a:lnTo>
                  <a:pt x="228" y="2176"/>
                </a:lnTo>
                <a:cubicBezTo>
                  <a:pt x="228" y="2175"/>
                  <a:pt x="227" y="2174"/>
                  <a:pt x="227" y="2174"/>
                </a:cubicBezTo>
                <a:cubicBezTo>
                  <a:pt x="227" y="2202"/>
                  <a:pt x="224" y="2367"/>
                  <a:pt x="229" y="2386"/>
                </a:cubicBezTo>
                <a:cubicBezTo>
                  <a:pt x="249" y="2472"/>
                  <a:pt x="275" y="2563"/>
                  <a:pt x="293" y="2651"/>
                </a:cubicBezTo>
                <a:lnTo>
                  <a:pt x="301" y="2678"/>
                </a:lnTo>
                <a:cubicBezTo>
                  <a:pt x="301" y="2679"/>
                  <a:pt x="301" y="2680"/>
                  <a:pt x="302" y="2680"/>
                </a:cubicBezTo>
                <a:cubicBezTo>
                  <a:pt x="301" y="2642"/>
                  <a:pt x="304" y="2500"/>
                  <a:pt x="298" y="2469"/>
                </a:cubicBezTo>
                <a:close/>
                <a:moveTo>
                  <a:pt x="143" y="2111"/>
                </a:moveTo>
                <a:lnTo>
                  <a:pt x="95" y="1953"/>
                </a:lnTo>
                <a:cubicBezTo>
                  <a:pt x="93" y="1948"/>
                  <a:pt x="93" y="1947"/>
                  <a:pt x="92" y="1942"/>
                </a:cubicBezTo>
                <a:lnTo>
                  <a:pt x="86" y="2165"/>
                </a:lnTo>
                <a:cubicBezTo>
                  <a:pt x="86" y="2170"/>
                  <a:pt x="136" y="2336"/>
                  <a:pt x="143" y="2345"/>
                </a:cubicBezTo>
                <a:lnTo>
                  <a:pt x="143" y="2111"/>
                </a:lnTo>
                <a:close/>
                <a:moveTo>
                  <a:pt x="231" y="2963"/>
                </a:moveTo>
                <a:cubicBezTo>
                  <a:pt x="231" y="2962"/>
                  <a:pt x="230" y="2959"/>
                  <a:pt x="229" y="2959"/>
                </a:cubicBezTo>
                <a:cubicBezTo>
                  <a:pt x="229" y="2958"/>
                  <a:pt x="228" y="2957"/>
                  <a:pt x="228" y="2957"/>
                </a:cubicBezTo>
                <a:cubicBezTo>
                  <a:pt x="228" y="2956"/>
                  <a:pt x="228" y="2955"/>
                  <a:pt x="227" y="2955"/>
                </a:cubicBezTo>
                <a:cubicBezTo>
                  <a:pt x="227" y="2967"/>
                  <a:pt x="227" y="3005"/>
                  <a:pt x="227" y="3045"/>
                </a:cubicBezTo>
                <a:cubicBezTo>
                  <a:pt x="237" y="3051"/>
                  <a:pt x="246" y="3057"/>
                  <a:pt x="256" y="3064"/>
                </a:cubicBezTo>
                <a:lnTo>
                  <a:pt x="231" y="2963"/>
                </a:lnTo>
                <a:close/>
                <a:moveTo>
                  <a:pt x="287" y="2663"/>
                </a:moveTo>
                <a:cubicBezTo>
                  <a:pt x="282" y="2639"/>
                  <a:pt x="235" y="2437"/>
                  <a:pt x="228" y="2422"/>
                </a:cubicBezTo>
                <a:cubicBezTo>
                  <a:pt x="228" y="2421"/>
                  <a:pt x="227" y="2420"/>
                  <a:pt x="227" y="2420"/>
                </a:cubicBezTo>
                <a:lnTo>
                  <a:pt x="227" y="2646"/>
                </a:lnTo>
                <a:lnTo>
                  <a:pt x="301" y="2952"/>
                </a:lnTo>
                <a:cubicBezTo>
                  <a:pt x="301" y="2925"/>
                  <a:pt x="303" y="2746"/>
                  <a:pt x="300" y="2727"/>
                </a:cubicBezTo>
                <a:cubicBezTo>
                  <a:pt x="297" y="2705"/>
                  <a:pt x="291" y="2685"/>
                  <a:pt x="287" y="2663"/>
                </a:cubicBezTo>
                <a:close/>
                <a:moveTo>
                  <a:pt x="155" y="2938"/>
                </a:moveTo>
                <a:cubicBezTo>
                  <a:pt x="155" y="2951"/>
                  <a:pt x="154" y="2972"/>
                  <a:pt x="154" y="2997"/>
                </a:cubicBezTo>
                <a:cubicBezTo>
                  <a:pt x="162" y="3002"/>
                  <a:pt x="170" y="3008"/>
                  <a:pt x="178" y="3013"/>
                </a:cubicBezTo>
                <a:cubicBezTo>
                  <a:pt x="171" y="2986"/>
                  <a:pt x="160" y="2946"/>
                  <a:pt x="155" y="2938"/>
                </a:cubicBezTo>
                <a:close/>
                <a:moveTo>
                  <a:pt x="299" y="2994"/>
                </a:moveTo>
                <a:cubicBezTo>
                  <a:pt x="295" y="2972"/>
                  <a:pt x="291" y="2954"/>
                  <a:pt x="286" y="2932"/>
                </a:cubicBezTo>
                <a:lnTo>
                  <a:pt x="227" y="2691"/>
                </a:lnTo>
                <a:lnTo>
                  <a:pt x="227" y="2913"/>
                </a:lnTo>
                <a:lnTo>
                  <a:pt x="266" y="3069"/>
                </a:lnTo>
                <a:cubicBezTo>
                  <a:pt x="277" y="3077"/>
                  <a:pt x="290" y="3085"/>
                  <a:pt x="302" y="3093"/>
                </a:cubicBezTo>
                <a:cubicBezTo>
                  <a:pt x="302" y="3047"/>
                  <a:pt x="302" y="3004"/>
                  <a:pt x="299" y="2994"/>
                </a:cubicBezTo>
                <a:close/>
                <a:moveTo>
                  <a:pt x="210" y="1341"/>
                </a:moveTo>
                <a:lnTo>
                  <a:pt x="160" y="1177"/>
                </a:lnTo>
                <a:cubicBezTo>
                  <a:pt x="159" y="1176"/>
                  <a:pt x="158" y="1174"/>
                  <a:pt x="158" y="1173"/>
                </a:cubicBezTo>
                <a:cubicBezTo>
                  <a:pt x="155" y="1167"/>
                  <a:pt x="157" y="1170"/>
                  <a:pt x="155" y="1167"/>
                </a:cubicBezTo>
                <a:lnTo>
                  <a:pt x="155" y="1339"/>
                </a:lnTo>
                <a:cubicBezTo>
                  <a:pt x="155" y="1369"/>
                  <a:pt x="195" y="1498"/>
                  <a:pt x="208" y="1544"/>
                </a:cubicBezTo>
                <a:lnTo>
                  <a:pt x="215" y="1565"/>
                </a:lnTo>
                <a:cubicBezTo>
                  <a:pt x="215" y="1513"/>
                  <a:pt x="222" y="1379"/>
                  <a:pt x="210" y="1341"/>
                </a:cubicBezTo>
                <a:close/>
                <a:moveTo>
                  <a:pt x="301" y="1070"/>
                </a:moveTo>
                <a:lnTo>
                  <a:pt x="301" y="896"/>
                </a:lnTo>
                <a:cubicBezTo>
                  <a:pt x="301" y="851"/>
                  <a:pt x="293" y="849"/>
                  <a:pt x="277" y="802"/>
                </a:cubicBezTo>
                <a:lnTo>
                  <a:pt x="233" y="687"/>
                </a:lnTo>
                <a:cubicBezTo>
                  <a:pt x="232" y="686"/>
                  <a:pt x="230" y="682"/>
                  <a:pt x="230" y="681"/>
                </a:cubicBezTo>
                <a:lnTo>
                  <a:pt x="228" y="677"/>
                </a:lnTo>
                <a:cubicBezTo>
                  <a:pt x="228" y="676"/>
                  <a:pt x="227" y="675"/>
                  <a:pt x="227" y="675"/>
                </a:cubicBezTo>
                <a:lnTo>
                  <a:pt x="227" y="850"/>
                </a:lnTo>
                <a:cubicBezTo>
                  <a:pt x="227" y="881"/>
                  <a:pt x="271" y="987"/>
                  <a:pt x="285" y="1026"/>
                </a:cubicBezTo>
                <a:cubicBezTo>
                  <a:pt x="288" y="1038"/>
                  <a:pt x="294" y="1061"/>
                  <a:pt x="301" y="1070"/>
                </a:cubicBezTo>
                <a:close/>
                <a:moveTo>
                  <a:pt x="301" y="419"/>
                </a:moveTo>
                <a:cubicBezTo>
                  <a:pt x="301" y="420"/>
                  <a:pt x="302" y="421"/>
                  <a:pt x="302" y="421"/>
                </a:cubicBezTo>
                <a:cubicBezTo>
                  <a:pt x="302" y="389"/>
                  <a:pt x="305" y="211"/>
                  <a:pt x="301" y="196"/>
                </a:cubicBezTo>
                <a:cubicBezTo>
                  <a:pt x="300" y="188"/>
                  <a:pt x="236" y="50"/>
                  <a:pt x="227" y="40"/>
                </a:cubicBezTo>
                <a:cubicBezTo>
                  <a:pt x="227" y="78"/>
                  <a:pt x="223" y="243"/>
                  <a:pt x="230" y="264"/>
                </a:cubicBezTo>
                <a:lnTo>
                  <a:pt x="301" y="419"/>
                </a:lnTo>
                <a:close/>
                <a:moveTo>
                  <a:pt x="301" y="615"/>
                </a:moveTo>
                <a:lnTo>
                  <a:pt x="301" y="463"/>
                </a:lnTo>
                <a:cubicBezTo>
                  <a:pt x="301" y="428"/>
                  <a:pt x="278" y="394"/>
                  <a:pt x="261" y="352"/>
                </a:cubicBezTo>
                <a:cubicBezTo>
                  <a:pt x="257" y="343"/>
                  <a:pt x="234" y="291"/>
                  <a:pt x="227" y="283"/>
                </a:cubicBezTo>
                <a:lnTo>
                  <a:pt x="227" y="435"/>
                </a:lnTo>
                <a:cubicBezTo>
                  <a:pt x="227" y="459"/>
                  <a:pt x="257" y="519"/>
                  <a:pt x="269" y="544"/>
                </a:cubicBezTo>
                <a:cubicBezTo>
                  <a:pt x="273" y="555"/>
                  <a:pt x="294" y="607"/>
                  <a:pt x="301" y="615"/>
                </a:cubicBezTo>
                <a:close/>
                <a:moveTo>
                  <a:pt x="240" y="1136"/>
                </a:moveTo>
                <a:lnTo>
                  <a:pt x="270" y="1235"/>
                </a:lnTo>
                <a:cubicBezTo>
                  <a:pt x="273" y="1245"/>
                  <a:pt x="296" y="1325"/>
                  <a:pt x="302" y="1333"/>
                </a:cubicBezTo>
                <a:cubicBezTo>
                  <a:pt x="302" y="1286"/>
                  <a:pt x="307" y="1113"/>
                  <a:pt x="296" y="1081"/>
                </a:cubicBezTo>
                <a:cubicBezTo>
                  <a:pt x="292" y="1072"/>
                  <a:pt x="234" y="902"/>
                  <a:pt x="227" y="892"/>
                </a:cubicBezTo>
                <a:lnTo>
                  <a:pt x="227" y="1084"/>
                </a:lnTo>
                <a:cubicBezTo>
                  <a:pt x="227" y="1104"/>
                  <a:pt x="235" y="1120"/>
                  <a:pt x="240" y="1136"/>
                </a:cubicBezTo>
                <a:close/>
              </a:path>
            </a:pathLst>
          </a:custGeom>
          <a:gradFill>
            <a:gsLst>
              <a:gs pos="22000">
                <a:schemeClr val="tx2">
                  <a:lumMod val="92000"/>
                </a:schemeClr>
              </a:gs>
              <a:gs pos="57000">
                <a:schemeClr val="tx2">
                  <a:lumMod val="75000"/>
                </a:schemeClr>
              </a:gs>
              <a:gs pos="100000">
                <a:schemeClr val="bg2">
                  <a:lumMod val="50000"/>
                  <a:alpha val="0"/>
                </a:scheme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1" name="任意多边形: 形状 460"/>
          <p:cNvSpPr/>
          <p:nvPr userDrawn="1">
            <p:custDataLst>
              <p:tags r:id="rId18"/>
            </p:custDataLst>
          </p:nvPr>
        </p:nvSpPr>
        <p:spPr>
          <a:xfrm>
            <a:off x="6150610" y="4817110"/>
            <a:ext cx="256540" cy="151638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2" name="任意多边形: 形状 461"/>
          <p:cNvSpPr/>
          <p:nvPr userDrawn="1">
            <p:custDataLst>
              <p:tags r:id="rId19"/>
            </p:custDataLst>
          </p:nvPr>
        </p:nvSpPr>
        <p:spPr>
          <a:xfrm>
            <a:off x="6629400" y="5938520"/>
            <a:ext cx="1821815" cy="700405"/>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3" name="任意多边形: 形状 464"/>
          <p:cNvSpPr/>
          <p:nvPr userDrawn="1">
            <p:custDataLst>
              <p:tags r:id="rId20"/>
            </p:custDataLst>
          </p:nvPr>
        </p:nvSpPr>
        <p:spPr>
          <a:xfrm>
            <a:off x="8176260" y="6290945"/>
            <a:ext cx="1339215" cy="36766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5" name="任意多边形: 形状 14"/>
          <p:cNvSpPr/>
          <p:nvPr userDrawn="1">
            <p:custDataLst>
              <p:tags r:id="rId21"/>
            </p:custDataLst>
          </p:nvPr>
        </p:nvSpPr>
        <p:spPr>
          <a:xfrm>
            <a:off x="9132561" y="5882321"/>
            <a:ext cx="1401456" cy="975679"/>
          </a:xfrm>
          <a:custGeom>
            <a:avLst/>
            <a:gdLst>
              <a:gd name="connsiteX0" fmla="*/ 843417 w 1401456"/>
              <a:gd name="connsiteY0" fmla="*/ 154077 h 975679"/>
              <a:gd name="connsiteX1" fmla="*/ 781354 w 1401456"/>
              <a:gd name="connsiteY1" fmla="*/ 412696 h 975679"/>
              <a:gd name="connsiteX2" fmla="*/ 944116 w 1401456"/>
              <a:gd name="connsiteY2" fmla="*/ 412696 h 975679"/>
              <a:gd name="connsiteX3" fmla="*/ 951459 w 1401456"/>
              <a:gd name="connsiteY3" fmla="*/ 412696 h 975679"/>
              <a:gd name="connsiteX4" fmla="*/ 971739 w 1401456"/>
              <a:gd name="connsiteY4" fmla="*/ 412696 h 975679"/>
              <a:gd name="connsiteX5" fmla="*/ 944116 w 1401456"/>
              <a:gd name="connsiteY5" fmla="*/ 297420 h 975679"/>
              <a:gd name="connsiteX6" fmla="*/ 909850 w 1401456"/>
              <a:gd name="connsiteY6" fmla="*/ 154077 h 975679"/>
              <a:gd name="connsiteX7" fmla="*/ 843417 w 1401456"/>
              <a:gd name="connsiteY7" fmla="*/ 154077 h 975679"/>
              <a:gd name="connsiteX8" fmla="*/ 875060 w 1401456"/>
              <a:gd name="connsiteY8" fmla="*/ 16200 h 975679"/>
              <a:gd name="connsiteX9" fmla="*/ 871563 w 1401456"/>
              <a:gd name="connsiteY9" fmla="*/ 16576 h 975679"/>
              <a:gd name="connsiteX10" fmla="*/ 869816 w 1401456"/>
              <a:gd name="connsiteY10" fmla="*/ 16952 h 975679"/>
              <a:gd name="connsiteX11" fmla="*/ 868766 w 1401456"/>
              <a:gd name="connsiteY11" fmla="*/ 17141 h 975679"/>
              <a:gd name="connsiteX12" fmla="*/ 866844 w 1401456"/>
              <a:gd name="connsiteY12" fmla="*/ 17517 h 975679"/>
              <a:gd name="connsiteX13" fmla="*/ 861599 w 1401456"/>
              <a:gd name="connsiteY13" fmla="*/ 19214 h 975679"/>
              <a:gd name="connsiteX14" fmla="*/ 840269 w 1401456"/>
              <a:gd name="connsiteY14" fmla="*/ 35412 h 975679"/>
              <a:gd name="connsiteX15" fmla="*/ 835550 w 1401456"/>
              <a:gd name="connsiteY15" fmla="*/ 42758 h 975679"/>
              <a:gd name="connsiteX16" fmla="*/ 834326 w 1401456"/>
              <a:gd name="connsiteY16" fmla="*/ 45019 h 975679"/>
              <a:gd name="connsiteX17" fmla="*/ 831178 w 1401456"/>
              <a:gd name="connsiteY17" fmla="*/ 52929 h 975679"/>
              <a:gd name="connsiteX18" fmla="*/ 829431 w 1401456"/>
              <a:gd name="connsiteY18" fmla="*/ 59522 h 975679"/>
              <a:gd name="connsiteX19" fmla="*/ 828732 w 1401456"/>
              <a:gd name="connsiteY19" fmla="*/ 63667 h 975679"/>
              <a:gd name="connsiteX20" fmla="*/ 828732 w 1401456"/>
              <a:gd name="connsiteY20" fmla="*/ 64418 h 975679"/>
              <a:gd name="connsiteX21" fmla="*/ 828381 w 1401456"/>
              <a:gd name="connsiteY21" fmla="*/ 67622 h 975679"/>
              <a:gd name="connsiteX22" fmla="*/ 828381 w 1401456"/>
              <a:gd name="connsiteY22" fmla="*/ 68563 h 975679"/>
              <a:gd name="connsiteX23" fmla="*/ 828207 w 1401456"/>
              <a:gd name="connsiteY23" fmla="*/ 71011 h 975679"/>
              <a:gd name="connsiteX24" fmla="*/ 828032 w 1401456"/>
              <a:gd name="connsiteY24" fmla="*/ 75722 h 975679"/>
              <a:gd name="connsiteX25" fmla="*/ 828032 w 1401456"/>
              <a:gd name="connsiteY25" fmla="*/ 76851 h 975679"/>
              <a:gd name="connsiteX26" fmla="*/ 828207 w 1401456"/>
              <a:gd name="connsiteY26" fmla="*/ 78923 h 975679"/>
              <a:gd name="connsiteX27" fmla="*/ 829431 w 1401456"/>
              <a:gd name="connsiteY27" fmla="*/ 85704 h 975679"/>
              <a:gd name="connsiteX28" fmla="*/ 829956 w 1401456"/>
              <a:gd name="connsiteY28" fmla="*/ 88152 h 975679"/>
              <a:gd name="connsiteX29" fmla="*/ 830479 w 1401456"/>
              <a:gd name="connsiteY29" fmla="*/ 90225 h 975679"/>
              <a:gd name="connsiteX30" fmla="*/ 832403 w 1401456"/>
              <a:gd name="connsiteY30" fmla="*/ 95687 h 975679"/>
              <a:gd name="connsiteX31" fmla="*/ 833977 w 1401456"/>
              <a:gd name="connsiteY31" fmla="*/ 99076 h 975679"/>
              <a:gd name="connsiteX32" fmla="*/ 835374 w 1401456"/>
              <a:gd name="connsiteY32" fmla="*/ 101902 h 975679"/>
              <a:gd name="connsiteX33" fmla="*/ 836598 w 1401456"/>
              <a:gd name="connsiteY33" fmla="*/ 103975 h 975679"/>
              <a:gd name="connsiteX34" fmla="*/ 838347 w 1401456"/>
              <a:gd name="connsiteY34" fmla="*/ 106613 h 975679"/>
              <a:gd name="connsiteX35" fmla="*/ 839746 w 1401456"/>
              <a:gd name="connsiteY35" fmla="*/ 108683 h 975679"/>
              <a:gd name="connsiteX36" fmla="*/ 856004 w 1401456"/>
              <a:gd name="connsiteY36" fmla="*/ 122623 h 975679"/>
              <a:gd name="connsiteX37" fmla="*/ 861773 w 1401456"/>
              <a:gd name="connsiteY37" fmla="*/ 125259 h 975679"/>
              <a:gd name="connsiteX38" fmla="*/ 864396 w 1401456"/>
              <a:gd name="connsiteY38" fmla="*/ 126200 h 975679"/>
              <a:gd name="connsiteX39" fmla="*/ 865444 w 1401456"/>
              <a:gd name="connsiteY39" fmla="*/ 126578 h 975679"/>
              <a:gd name="connsiteX40" fmla="*/ 866143 w 1401456"/>
              <a:gd name="connsiteY40" fmla="*/ 126766 h 975679"/>
              <a:gd name="connsiteX41" fmla="*/ 869990 w 1401456"/>
              <a:gd name="connsiteY41" fmla="*/ 127707 h 975679"/>
              <a:gd name="connsiteX42" fmla="*/ 870515 w 1401456"/>
              <a:gd name="connsiteY42" fmla="*/ 127707 h 975679"/>
              <a:gd name="connsiteX43" fmla="*/ 873312 w 1401456"/>
              <a:gd name="connsiteY43" fmla="*/ 128085 h 975679"/>
              <a:gd name="connsiteX44" fmla="*/ 874537 w 1401456"/>
              <a:gd name="connsiteY44" fmla="*/ 128085 h 975679"/>
              <a:gd name="connsiteX45" fmla="*/ 876109 w 1401456"/>
              <a:gd name="connsiteY45" fmla="*/ 128085 h 975679"/>
              <a:gd name="connsiteX46" fmla="*/ 877682 w 1401456"/>
              <a:gd name="connsiteY46" fmla="*/ 128085 h 975679"/>
              <a:gd name="connsiteX47" fmla="*/ 881353 w 1401456"/>
              <a:gd name="connsiteY47" fmla="*/ 127897 h 975679"/>
              <a:gd name="connsiteX48" fmla="*/ 883976 w 1401456"/>
              <a:gd name="connsiteY48" fmla="*/ 127519 h 975679"/>
              <a:gd name="connsiteX49" fmla="*/ 885549 w 1401456"/>
              <a:gd name="connsiteY49" fmla="*/ 127143 h 975679"/>
              <a:gd name="connsiteX50" fmla="*/ 885900 w 1401456"/>
              <a:gd name="connsiteY50" fmla="*/ 127143 h 975679"/>
              <a:gd name="connsiteX51" fmla="*/ 890619 w 1401456"/>
              <a:gd name="connsiteY51" fmla="*/ 125824 h 975679"/>
              <a:gd name="connsiteX52" fmla="*/ 891143 w 1401456"/>
              <a:gd name="connsiteY52" fmla="*/ 125637 h 975679"/>
              <a:gd name="connsiteX53" fmla="*/ 900934 w 1401456"/>
              <a:gd name="connsiteY53" fmla="*/ 121116 h 975679"/>
              <a:gd name="connsiteX54" fmla="*/ 922263 w 1401456"/>
              <a:gd name="connsiteY54" fmla="*/ 94746 h 975679"/>
              <a:gd name="connsiteX55" fmla="*/ 924535 w 1401456"/>
              <a:gd name="connsiteY55" fmla="*/ 87965 h 975679"/>
              <a:gd name="connsiteX56" fmla="*/ 924710 w 1401456"/>
              <a:gd name="connsiteY56" fmla="*/ 87211 h 975679"/>
              <a:gd name="connsiteX57" fmla="*/ 925235 w 1401456"/>
              <a:gd name="connsiteY57" fmla="*/ 84951 h 975679"/>
              <a:gd name="connsiteX58" fmla="*/ 925409 w 1401456"/>
              <a:gd name="connsiteY58" fmla="*/ 84010 h 975679"/>
              <a:gd name="connsiteX59" fmla="*/ 925934 w 1401456"/>
              <a:gd name="connsiteY59" fmla="*/ 81747 h 975679"/>
              <a:gd name="connsiteX60" fmla="*/ 926108 w 1401456"/>
              <a:gd name="connsiteY60" fmla="*/ 80618 h 975679"/>
              <a:gd name="connsiteX61" fmla="*/ 926459 w 1401456"/>
              <a:gd name="connsiteY61" fmla="*/ 78734 h 975679"/>
              <a:gd name="connsiteX62" fmla="*/ 926633 w 1401456"/>
              <a:gd name="connsiteY62" fmla="*/ 77039 h 975679"/>
              <a:gd name="connsiteX63" fmla="*/ 926808 w 1401456"/>
              <a:gd name="connsiteY63" fmla="*/ 74966 h 975679"/>
              <a:gd name="connsiteX64" fmla="*/ 926808 w 1401456"/>
              <a:gd name="connsiteY64" fmla="*/ 73272 h 975679"/>
              <a:gd name="connsiteX65" fmla="*/ 926808 w 1401456"/>
              <a:gd name="connsiteY65" fmla="*/ 70823 h 975679"/>
              <a:gd name="connsiteX66" fmla="*/ 926633 w 1401456"/>
              <a:gd name="connsiteY66" fmla="*/ 67622 h 975679"/>
              <a:gd name="connsiteX67" fmla="*/ 926285 w 1401456"/>
              <a:gd name="connsiteY67" fmla="*/ 64608 h 975679"/>
              <a:gd name="connsiteX68" fmla="*/ 925583 w 1401456"/>
              <a:gd name="connsiteY68" fmla="*/ 60463 h 975679"/>
              <a:gd name="connsiteX69" fmla="*/ 925409 w 1401456"/>
              <a:gd name="connsiteY69" fmla="*/ 59144 h 975679"/>
              <a:gd name="connsiteX70" fmla="*/ 924886 w 1401456"/>
              <a:gd name="connsiteY70" fmla="*/ 56886 h 975679"/>
              <a:gd name="connsiteX71" fmla="*/ 924710 w 1401456"/>
              <a:gd name="connsiteY71" fmla="*/ 56130 h 975679"/>
              <a:gd name="connsiteX72" fmla="*/ 924361 w 1401456"/>
              <a:gd name="connsiteY72" fmla="*/ 55189 h 975679"/>
              <a:gd name="connsiteX73" fmla="*/ 924010 w 1401456"/>
              <a:gd name="connsiteY73" fmla="*/ 54248 h 975679"/>
              <a:gd name="connsiteX74" fmla="*/ 923485 w 1401456"/>
              <a:gd name="connsiteY74" fmla="*/ 52553 h 975679"/>
              <a:gd name="connsiteX75" fmla="*/ 923137 w 1401456"/>
              <a:gd name="connsiteY75" fmla="*/ 51612 h 975679"/>
              <a:gd name="connsiteX76" fmla="*/ 922263 w 1401456"/>
              <a:gd name="connsiteY76" fmla="*/ 48974 h 975679"/>
              <a:gd name="connsiteX77" fmla="*/ 919291 w 1401456"/>
              <a:gd name="connsiteY77" fmla="*/ 42381 h 975679"/>
              <a:gd name="connsiteX78" fmla="*/ 918067 w 1401456"/>
              <a:gd name="connsiteY78" fmla="*/ 40308 h 975679"/>
              <a:gd name="connsiteX79" fmla="*/ 916318 w 1401456"/>
              <a:gd name="connsiteY79" fmla="*/ 37672 h 975679"/>
              <a:gd name="connsiteX80" fmla="*/ 915270 w 1401456"/>
              <a:gd name="connsiteY80" fmla="*/ 36165 h 975679"/>
              <a:gd name="connsiteX81" fmla="*/ 914396 w 1401456"/>
              <a:gd name="connsiteY81" fmla="*/ 35224 h 975679"/>
              <a:gd name="connsiteX82" fmla="*/ 914046 w 1401456"/>
              <a:gd name="connsiteY82" fmla="*/ 34658 h 975679"/>
              <a:gd name="connsiteX83" fmla="*/ 910549 w 1401456"/>
              <a:gd name="connsiteY83" fmla="*/ 30703 h 975679"/>
              <a:gd name="connsiteX84" fmla="*/ 907927 w 1401456"/>
              <a:gd name="connsiteY84" fmla="*/ 28255 h 975679"/>
              <a:gd name="connsiteX85" fmla="*/ 907227 w 1401456"/>
              <a:gd name="connsiteY85" fmla="*/ 27690 h 975679"/>
              <a:gd name="connsiteX86" fmla="*/ 901108 w 1401456"/>
              <a:gd name="connsiteY86" fmla="*/ 23169 h 975679"/>
              <a:gd name="connsiteX87" fmla="*/ 877157 w 1401456"/>
              <a:gd name="connsiteY87" fmla="*/ 16200 h 975679"/>
              <a:gd name="connsiteX88" fmla="*/ 875060 w 1401456"/>
              <a:gd name="connsiteY88" fmla="*/ 16200 h 975679"/>
              <a:gd name="connsiteX89" fmla="*/ 801810 w 1401456"/>
              <a:gd name="connsiteY89" fmla="*/ 0 h 975679"/>
              <a:gd name="connsiteX90" fmla="*/ 951808 w 1401456"/>
              <a:gd name="connsiteY90" fmla="*/ 0 h 975679"/>
              <a:gd name="connsiteX91" fmla="*/ 951808 w 1401456"/>
              <a:gd name="connsiteY91" fmla="*/ 104916 h 975679"/>
              <a:gd name="connsiteX92" fmla="*/ 955829 w 1401456"/>
              <a:gd name="connsiteY92" fmla="*/ 120926 h 975679"/>
              <a:gd name="connsiteX93" fmla="*/ 1401456 w 1401456"/>
              <a:gd name="connsiteY93" fmla="*/ 598418 h 975679"/>
              <a:gd name="connsiteX94" fmla="*/ 1378904 w 1401456"/>
              <a:gd name="connsiteY94" fmla="*/ 606895 h 975679"/>
              <a:gd name="connsiteX95" fmla="*/ 967367 w 1401456"/>
              <a:gd name="connsiteY95" fmla="*/ 166322 h 975679"/>
              <a:gd name="connsiteX96" fmla="*/ 971038 w 1401456"/>
              <a:gd name="connsiteY96" fmla="*/ 180450 h 975679"/>
              <a:gd name="connsiteX97" fmla="*/ 1338345 w 1401456"/>
              <a:gd name="connsiteY97" fmla="*/ 621964 h 975679"/>
              <a:gd name="connsiteX98" fmla="*/ 1315967 w 1401456"/>
              <a:gd name="connsiteY98" fmla="*/ 630252 h 975679"/>
              <a:gd name="connsiteX99" fmla="*/ 984150 w 1401456"/>
              <a:gd name="connsiteY99" fmla="*/ 232435 h 975679"/>
              <a:gd name="connsiteX100" fmla="*/ 990095 w 1401456"/>
              <a:gd name="connsiteY100" fmla="*/ 255416 h 975679"/>
              <a:gd name="connsiteX101" fmla="*/ 1245513 w 1401456"/>
              <a:gd name="connsiteY101" fmla="*/ 656057 h 975679"/>
              <a:gd name="connsiteX102" fmla="*/ 1227331 w 1401456"/>
              <a:gd name="connsiteY102" fmla="*/ 662648 h 975679"/>
              <a:gd name="connsiteX103" fmla="*/ 1003381 w 1401456"/>
              <a:gd name="connsiteY103" fmla="*/ 307215 h 975679"/>
              <a:gd name="connsiteX104" fmla="*/ 1008100 w 1401456"/>
              <a:gd name="connsiteY104" fmla="*/ 325673 h 975679"/>
              <a:gd name="connsiteX105" fmla="*/ 1004429 w 1401456"/>
              <a:gd name="connsiteY105" fmla="*/ 310982 h 975679"/>
              <a:gd name="connsiteX106" fmla="*/ 1184674 w 1401456"/>
              <a:gd name="connsiteY106" fmla="*/ 677906 h 975679"/>
              <a:gd name="connsiteX107" fmla="*/ 1160547 w 1401456"/>
              <a:gd name="connsiteY107" fmla="*/ 686382 h 975679"/>
              <a:gd name="connsiteX108" fmla="*/ 1038695 w 1401456"/>
              <a:gd name="connsiteY108" fmla="*/ 445094 h 975679"/>
              <a:gd name="connsiteX109" fmla="*/ 1040094 w 1401456"/>
              <a:gd name="connsiteY109" fmla="*/ 450556 h 975679"/>
              <a:gd name="connsiteX110" fmla="*/ 1140969 w 1401456"/>
              <a:gd name="connsiteY110" fmla="*/ 693351 h 975679"/>
              <a:gd name="connsiteX111" fmla="*/ 1119465 w 1401456"/>
              <a:gd name="connsiteY111" fmla="*/ 700885 h 975679"/>
              <a:gd name="connsiteX112" fmla="*/ 1080653 w 1401456"/>
              <a:gd name="connsiteY112" fmla="*/ 608590 h 975679"/>
              <a:gd name="connsiteX113" fmla="*/ 1083801 w 1401456"/>
              <a:gd name="connsiteY113" fmla="*/ 621021 h 975679"/>
              <a:gd name="connsiteX114" fmla="*/ 1106877 w 1401456"/>
              <a:gd name="connsiteY114" fmla="*/ 682615 h 975679"/>
              <a:gd name="connsiteX115" fmla="*/ 1113870 w 1401456"/>
              <a:gd name="connsiteY115" fmla="*/ 702958 h 975679"/>
              <a:gd name="connsiteX116" fmla="*/ 1044989 w 1401456"/>
              <a:gd name="connsiteY116" fmla="*/ 726692 h 975679"/>
              <a:gd name="connsiteX117" fmla="*/ 989570 w 1401456"/>
              <a:gd name="connsiteY117" fmla="*/ 482200 h 975679"/>
              <a:gd name="connsiteX118" fmla="*/ 951808 w 1401456"/>
              <a:gd name="connsiteY118" fmla="*/ 482200 h 975679"/>
              <a:gd name="connsiteX119" fmla="*/ 944466 w 1401456"/>
              <a:gd name="connsiteY119" fmla="*/ 482200 h 975679"/>
              <a:gd name="connsiteX120" fmla="*/ 764222 w 1401456"/>
              <a:gd name="connsiteY120" fmla="*/ 482200 h 975679"/>
              <a:gd name="connsiteX121" fmla="*/ 682054 w 1401456"/>
              <a:gd name="connsiteY121" fmla="*/ 844228 h 975679"/>
              <a:gd name="connsiteX122" fmla="*/ 581705 w 1401456"/>
              <a:gd name="connsiteY122" fmla="*/ 873988 h 975679"/>
              <a:gd name="connsiteX123" fmla="*/ 646740 w 1401456"/>
              <a:gd name="connsiteY123" fmla="*/ 682803 h 975679"/>
              <a:gd name="connsiteX124" fmla="*/ 669817 w 1401456"/>
              <a:gd name="connsiteY124" fmla="*/ 621209 h 975679"/>
              <a:gd name="connsiteX125" fmla="*/ 672963 w 1401456"/>
              <a:gd name="connsiteY125" fmla="*/ 608778 h 975679"/>
              <a:gd name="connsiteX126" fmla="*/ 558452 w 1401456"/>
              <a:gd name="connsiteY126" fmla="*/ 880581 h 975679"/>
              <a:gd name="connsiteX127" fmla="*/ 531530 w 1401456"/>
              <a:gd name="connsiteY127" fmla="*/ 888303 h 975679"/>
              <a:gd name="connsiteX128" fmla="*/ 713348 w 1401456"/>
              <a:gd name="connsiteY128" fmla="*/ 450744 h 975679"/>
              <a:gd name="connsiteX129" fmla="*/ 714746 w 1401456"/>
              <a:gd name="connsiteY129" fmla="*/ 445282 h 975679"/>
              <a:gd name="connsiteX130" fmla="*/ 484329 w 1401456"/>
              <a:gd name="connsiteY130" fmla="*/ 901490 h 975679"/>
              <a:gd name="connsiteX131" fmla="*/ 454782 w 1401456"/>
              <a:gd name="connsiteY131" fmla="*/ 909777 h 975679"/>
              <a:gd name="connsiteX132" fmla="*/ 749012 w 1401456"/>
              <a:gd name="connsiteY132" fmla="*/ 311170 h 975679"/>
              <a:gd name="connsiteX133" fmla="*/ 750062 w 1401456"/>
              <a:gd name="connsiteY133" fmla="*/ 307403 h 975679"/>
              <a:gd name="connsiteX134" fmla="*/ 353735 w 1401456"/>
              <a:gd name="connsiteY134" fmla="*/ 936711 h 975679"/>
              <a:gd name="connsiteX135" fmla="*/ 324364 w 1401456"/>
              <a:gd name="connsiteY135" fmla="*/ 944246 h 975679"/>
              <a:gd name="connsiteX136" fmla="*/ 763346 w 1401456"/>
              <a:gd name="connsiteY136" fmla="*/ 255604 h 975679"/>
              <a:gd name="connsiteX137" fmla="*/ 769291 w 1401456"/>
              <a:gd name="connsiteY137" fmla="*/ 232625 h 975679"/>
              <a:gd name="connsiteX138" fmla="*/ 149525 w 1401456"/>
              <a:gd name="connsiteY138" fmla="*/ 975679 h 975679"/>
              <a:gd name="connsiteX139" fmla="*/ 120957 w 1401456"/>
              <a:gd name="connsiteY139" fmla="*/ 975679 h 975679"/>
              <a:gd name="connsiteX140" fmla="*/ 782404 w 1401456"/>
              <a:gd name="connsiteY140" fmla="*/ 180637 h 975679"/>
              <a:gd name="connsiteX141" fmla="*/ 786075 w 1401456"/>
              <a:gd name="connsiteY141" fmla="*/ 166510 h 975679"/>
              <a:gd name="connsiteX142" fmla="*/ 30250 w 1401456"/>
              <a:gd name="connsiteY142" fmla="*/ 975679 h 975679"/>
              <a:gd name="connsiteX143" fmla="*/ 0 w 1401456"/>
              <a:gd name="connsiteY143" fmla="*/ 975679 h 975679"/>
              <a:gd name="connsiteX144" fmla="*/ 797612 w 1401456"/>
              <a:gd name="connsiteY144" fmla="*/ 120926 h 975679"/>
              <a:gd name="connsiteX145" fmla="*/ 801810 w 1401456"/>
              <a:gd name="connsiteY145" fmla="*/ 104916 h 97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401456" h="975679">
                <a:moveTo>
                  <a:pt x="843417" y="154077"/>
                </a:moveTo>
                <a:lnTo>
                  <a:pt x="781354" y="412696"/>
                </a:lnTo>
                <a:lnTo>
                  <a:pt x="944116" y="412696"/>
                </a:lnTo>
                <a:lnTo>
                  <a:pt x="951459" y="412696"/>
                </a:lnTo>
                <a:lnTo>
                  <a:pt x="971739" y="412696"/>
                </a:lnTo>
                <a:lnTo>
                  <a:pt x="944116" y="297420"/>
                </a:lnTo>
                <a:lnTo>
                  <a:pt x="909850" y="154077"/>
                </a:lnTo>
                <a:cubicBezTo>
                  <a:pt x="887647" y="154077"/>
                  <a:pt x="865620" y="154077"/>
                  <a:pt x="843417" y="154077"/>
                </a:cubicBezTo>
                <a:close/>
                <a:moveTo>
                  <a:pt x="875060" y="16200"/>
                </a:moveTo>
                <a:cubicBezTo>
                  <a:pt x="874012" y="16388"/>
                  <a:pt x="872787" y="16388"/>
                  <a:pt x="871563" y="16576"/>
                </a:cubicBezTo>
                <a:cubicBezTo>
                  <a:pt x="871038" y="16764"/>
                  <a:pt x="870339" y="16764"/>
                  <a:pt x="869816" y="16952"/>
                </a:cubicBezTo>
                <a:cubicBezTo>
                  <a:pt x="869465" y="17141"/>
                  <a:pt x="869117" y="17141"/>
                  <a:pt x="868766" y="17141"/>
                </a:cubicBezTo>
                <a:cubicBezTo>
                  <a:pt x="868067" y="17329"/>
                  <a:pt x="867542" y="17329"/>
                  <a:pt x="866844" y="17517"/>
                </a:cubicBezTo>
                <a:cubicBezTo>
                  <a:pt x="865095" y="18083"/>
                  <a:pt x="863346" y="18458"/>
                  <a:pt x="861599" y="19214"/>
                </a:cubicBezTo>
                <a:cubicBezTo>
                  <a:pt x="852857" y="22603"/>
                  <a:pt x="845863" y="28255"/>
                  <a:pt x="840269" y="35412"/>
                </a:cubicBezTo>
                <a:cubicBezTo>
                  <a:pt x="838522" y="37672"/>
                  <a:pt x="837123" y="40120"/>
                  <a:pt x="835550" y="42758"/>
                </a:cubicBezTo>
                <a:cubicBezTo>
                  <a:pt x="835200" y="43512"/>
                  <a:pt x="834677" y="44265"/>
                  <a:pt x="834326" y="45019"/>
                </a:cubicBezTo>
                <a:cubicBezTo>
                  <a:pt x="833276" y="47655"/>
                  <a:pt x="832228" y="50105"/>
                  <a:pt x="831178" y="52929"/>
                </a:cubicBezTo>
                <a:cubicBezTo>
                  <a:pt x="830479" y="55001"/>
                  <a:pt x="829956" y="57262"/>
                  <a:pt x="829431" y="59522"/>
                </a:cubicBezTo>
                <a:cubicBezTo>
                  <a:pt x="829082" y="60841"/>
                  <a:pt x="829082" y="62348"/>
                  <a:pt x="828732" y="63667"/>
                </a:cubicBezTo>
                <a:cubicBezTo>
                  <a:pt x="828732" y="64042"/>
                  <a:pt x="828732" y="64230"/>
                  <a:pt x="828732" y="64418"/>
                </a:cubicBezTo>
                <a:cubicBezTo>
                  <a:pt x="828557" y="65361"/>
                  <a:pt x="828557" y="66679"/>
                  <a:pt x="828381" y="67622"/>
                </a:cubicBezTo>
                <a:cubicBezTo>
                  <a:pt x="828381" y="67810"/>
                  <a:pt x="828381" y="68185"/>
                  <a:pt x="828381" y="68563"/>
                </a:cubicBezTo>
                <a:cubicBezTo>
                  <a:pt x="828207" y="69317"/>
                  <a:pt x="828381" y="70258"/>
                  <a:pt x="828207" y="71011"/>
                </a:cubicBezTo>
                <a:cubicBezTo>
                  <a:pt x="828032" y="72142"/>
                  <a:pt x="828207" y="74591"/>
                  <a:pt x="828032" y="75722"/>
                </a:cubicBezTo>
                <a:cubicBezTo>
                  <a:pt x="828032" y="76097"/>
                  <a:pt x="828032" y="76473"/>
                  <a:pt x="828032" y="76851"/>
                </a:cubicBezTo>
                <a:cubicBezTo>
                  <a:pt x="828207" y="77416"/>
                  <a:pt x="828032" y="78170"/>
                  <a:pt x="828207" y="78923"/>
                </a:cubicBezTo>
                <a:cubicBezTo>
                  <a:pt x="828732" y="81184"/>
                  <a:pt x="828906" y="83632"/>
                  <a:pt x="829431" y="85704"/>
                </a:cubicBezTo>
                <a:cubicBezTo>
                  <a:pt x="829605" y="86646"/>
                  <a:pt x="829605" y="87399"/>
                  <a:pt x="829956" y="88152"/>
                </a:cubicBezTo>
                <a:cubicBezTo>
                  <a:pt x="830130" y="88718"/>
                  <a:pt x="830305" y="89471"/>
                  <a:pt x="830479" y="90225"/>
                </a:cubicBezTo>
                <a:cubicBezTo>
                  <a:pt x="831178" y="91920"/>
                  <a:pt x="831703" y="93802"/>
                  <a:pt x="832403" y="95687"/>
                </a:cubicBezTo>
                <a:cubicBezTo>
                  <a:pt x="832927" y="96816"/>
                  <a:pt x="833452" y="97947"/>
                  <a:pt x="833977" y="99076"/>
                </a:cubicBezTo>
                <a:cubicBezTo>
                  <a:pt x="834326" y="100020"/>
                  <a:pt x="834851" y="100961"/>
                  <a:pt x="835374" y="101902"/>
                </a:cubicBezTo>
                <a:cubicBezTo>
                  <a:pt x="835899" y="102468"/>
                  <a:pt x="836250" y="103221"/>
                  <a:pt x="836598" y="103975"/>
                </a:cubicBezTo>
                <a:cubicBezTo>
                  <a:pt x="837123" y="104916"/>
                  <a:pt x="837823" y="105857"/>
                  <a:pt x="838347" y="106613"/>
                </a:cubicBezTo>
                <a:cubicBezTo>
                  <a:pt x="838872" y="107176"/>
                  <a:pt x="839221" y="107930"/>
                  <a:pt x="839746" y="108683"/>
                </a:cubicBezTo>
                <a:cubicBezTo>
                  <a:pt x="844116" y="114335"/>
                  <a:pt x="849536" y="119231"/>
                  <a:pt x="856004" y="122623"/>
                </a:cubicBezTo>
                <a:cubicBezTo>
                  <a:pt x="857752" y="123564"/>
                  <a:pt x="859851" y="124317"/>
                  <a:pt x="861773" y="125259"/>
                </a:cubicBezTo>
                <a:cubicBezTo>
                  <a:pt x="862647" y="125637"/>
                  <a:pt x="863522" y="125824"/>
                  <a:pt x="864396" y="126200"/>
                </a:cubicBezTo>
                <a:cubicBezTo>
                  <a:pt x="864746" y="126390"/>
                  <a:pt x="865095" y="126390"/>
                  <a:pt x="865444" y="126578"/>
                </a:cubicBezTo>
                <a:cubicBezTo>
                  <a:pt x="865620" y="126766"/>
                  <a:pt x="865969" y="126578"/>
                  <a:pt x="866143" y="126766"/>
                </a:cubicBezTo>
                <a:cubicBezTo>
                  <a:pt x="867193" y="127331"/>
                  <a:pt x="868766" y="127331"/>
                  <a:pt x="869990" y="127707"/>
                </a:cubicBezTo>
                <a:cubicBezTo>
                  <a:pt x="870165" y="127707"/>
                  <a:pt x="870339" y="127707"/>
                  <a:pt x="870515" y="127707"/>
                </a:cubicBezTo>
                <a:cubicBezTo>
                  <a:pt x="871389" y="127897"/>
                  <a:pt x="872439" y="127897"/>
                  <a:pt x="873312" y="128085"/>
                </a:cubicBezTo>
                <a:cubicBezTo>
                  <a:pt x="873661" y="128085"/>
                  <a:pt x="874186" y="128085"/>
                  <a:pt x="874537" y="128085"/>
                </a:cubicBezTo>
                <a:cubicBezTo>
                  <a:pt x="874885" y="128085"/>
                  <a:pt x="875585" y="127897"/>
                  <a:pt x="876109" y="128085"/>
                </a:cubicBezTo>
                <a:cubicBezTo>
                  <a:pt x="876634" y="128085"/>
                  <a:pt x="877157" y="128085"/>
                  <a:pt x="877682" y="128085"/>
                </a:cubicBezTo>
                <a:cubicBezTo>
                  <a:pt x="878907" y="128085"/>
                  <a:pt x="880129" y="127897"/>
                  <a:pt x="881353" y="127897"/>
                </a:cubicBezTo>
                <a:cubicBezTo>
                  <a:pt x="882229" y="127707"/>
                  <a:pt x="883102" y="127707"/>
                  <a:pt x="883976" y="127519"/>
                </a:cubicBezTo>
                <a:cubicBezTo>
                  <a:pt x="884501" y="127331"/>
                  <a:pt x="885024" y="127331"/>
                  <a:pt x="885549" y="127143"/>
                </a:cubicBezTo>
                <a:cubicBezTo>
                  <a:pt x="885723" y="127143"/>
                  <a:pt x="885723" y="127143"/>
                  <a:pt x="885900" y="127143"/>
                </a:cubicBezTo>
                <a:cubicBezTo>
                  <a:pt x="887473" y="126578"/>
                  <a:pt x="889222" y="126390"/>
                  <a:pt x="890619" y="125824"/>
                </a:cubicBezTo>
                <a:cubicBezTo>
                  <a:pt x="890795" y="125637"/>
                  <a:pt x="890969" y="125637"/>
                  <a:pt x="891143" y="125637"/>
                </a:cubicBezTo>
                <a:cubicBezTo>
                  <a:pt x="894640" y="124317"/>
                  <a:pt x="897962" y="122998"/>
                  <a:pt x="900934" y="121116"/>
                </a:cubicBezTo>
                <a:cubicBezTo>
                  <a:pt x="910549" y="114901"/>
                  <a:pt x="917368" y="106235"/>
                  <a:pt x="922263" y="94746"/>
                </a:cubicBezTo>
                <a:cubicBezTo>
                  <a:pt x="923311" y="92673"/>
                  <a:pt x="923662" y="90225"/>
                  <a:pt x="924535" y="87965"/>
                </a:cubicBezTo>
                <a:cubicBezTo>
                  <a:pt x="924710" y="87587"/>
                  <a:pt x="924710" y="87399"/>
                  <a:pt x="924710" y="87211"/>
                </a:cubicBezTo>
                <a:cubicBezTo>
                  <a:pt x="924886" y="86458"/>
                  <a:pt x="925060" y="85704"/>
                  <a:pt x="925235" y="84951"/>
                </a:cubicBezTo>
                <a:cubicBezTo>
                  <a:pt x="925409" y="84573"/>
                  <a:pt x="925409" y="84385"/>
                  <a:pt x="925409" y="84010"/>
                </a:cubicBezTo>
                <a:cubicBezTo>
                  <a:pt x="925583" y="83254"/>
                  <a:pt x="925760" y="82503"/>
                  <a:pt x="925934" y="81747"/>
                </a:cubicBezTo>
                <a:cubicBezTo>
                  <a:pt x="926108" y="81372"/>
                  <a:pt x="926108" y="80996"/>
                  <a:pt x="926108" y="80618"/>
                </a:cubicBezTo>
                <a:cubicBezTo>
                  <a:pt x="926285" y="80053"/>
                  <a:pt x="926285" y="79299"/>
                  <a:pt x="926459" y="78734"/>
                </a:cubicBezTo>
                <a:cubicBezTo>
                  <a:pt x="926633" y="78170"/>
                  <a:pt x="926633" y="77604"/>
                  <a:pt x="926633" y="77039"/>
                </a:cubicBezTo>
                <a:cubicBezTo>
                  <a:pt x="926633" y="76473"/>
                  <a:pt x="926808" y="75532"/>
                  <a:pt x="926808" y="74966"/>
                </a:cubicBezTo>
                <a:cubicBezTo>
                  <a:pt x="926808" y="74403"/>
                  <a:pt x="926808" y="73837"/>
                  <a:pt x="926808" y="73272"/>
                </a:cubicBezTo>
                <a:cubicBezTo>
                  <a:pt x="926984" y="72518"/>
                  <a:pt x="926984" y="71577"/>
                  <a:pt x="926808" y="70823"/>
                </a:cubicBezTo>
                <a:cubicBezTo>
                  <a:pt x="926633" y="69692"/>
                  <a:pt x="926808" y="68751"/>
                  <a:pt x="926633" y="67622"/>
                </a:cubicBezTo>
                <a:cubicBezTo>
                  <a:pt x="926459" y="66679"/>
                  <a:pt x="926459" y="65549"/>
                  <a:pt x="926285" y="64608"/>
                </a:cubicBezTo>
                <a:cubicBezTo>
                  <a:pt x="926108" y="63289"/>
                  <a:pt x="925760" y="61782"/>
                  <a:pt x="925583" y="60463"/>
                </a:cubicBezTo>
                <a:cubicBezTo>
                  <a:pt x="925583" y="59898"/>
                  <a:pt x="925583" y="59522"/>
                  <a:pt x="925409" y="59144"/>
                </a:cubicBezTo>
                <a:cubicBezTo>
                  <a:pt x="925235" y="58393"/>
                  <a:pt x="925060" y="57637"/>
                  <a:pt x="924886" y="56886"/>
                </a:cubicBezTo>
                <a:cubicBezTo>
                  <a:pt x="924710" y="56508"/>
                  <a:pt x="924886" y="56320"/>
                  <a:pt x="924710" y="56130"/>
                </a:cubicBezTo>
                <a:cubicBezTo>
                  <a:pt x="924535" y="55943"/>
                  <a:pt x="924361" y="55379"/>
                  <a:pt x="924361" y="55189"/>
                </a:cubicBezTo>
                <a:cubicBezTo>
                  <a:pt x="924361" y="55001"/>
                  <a:pt x="924010" y="54436"/>
                  <a:pt x="924010" y="54248"/>
                </a:cubicBezTo>
                <a:cubicBezTo>
                  <a:pt x="923836" y="53682"/>
                  <a:pt x="923662" y="53119"/>
                  <a:pt x="923485" y="52553"/>
                </a:cubicBezTo>
                <a:cubicBezTo>
                  <a:pt x="923485" y="52363"/>
                  <a:pt x="923137" y="51987"/>
                  <a:pt x="923137" y="51612"/>
                </a:cubicBezTo>
                <a:cubicBezTo>
                  <a:pt x="922962" y="50668"/>
                  <a:pt x="922612" y="49727"/>
                  <a:pt x="922263" y="48974"/>
                </a:cubicBezTo>
                <a:cubicBezTo>
                  <a:pt x="921389" y="46526"/>
                  <a:pt x="920340" y="44453"/>
                  <a:pt x="919291" y="42381"/>
                </a:cubicBezTo>
                <a:cubicBezTo>
                  <a:pt x="918941" y="41627"/>
                  <a:pt x="918416" y="41062"/>
                  <a:pt x="918067" y="40308"/>
                </a:cubicBezTo>
                <a:cubicBezTo>
                  <a:pt x="917542" y="39367"/>
                  <a:pt x="917017" y="38426"/>
                  <a:pt x="916318" y="37672"/>
                </a:cubicBezTo>
                <a:cubicBezTo>
                  <a:pt x="915969" y="37107"/>
                  <a:pt x="915619" y="36731"/>
                  <a:pt x="915270" y="36165"/>
                </a:cubicBezTo>
                <a:cubicBezTo>
                  <a:pt x="915094" y="35788"/>
                  <a:pt x="914745" y="35600"/>
                  <a:pt x="914396" y="35224"/>
                </a:cubicBezTo>
                <a:cubicBezTo>
                  <a:pt x="914220" y="35036"/>
                  <a:pt x="914220" y="34846"/>
                  <a:pt x="914046" y="34658"/>
                </a:cubicBezTo>
                <a:cubicBezTo>
                  <a:pt x="912996" y="33339"/>
                  <a:pt x="911774" y="32020"/>
                  <a:pt x="910549" y="30703"/>
                </a:cubicBezTo>
                <a:cubicBezTo>
                  <a:pt x="909676" y="29950"/>
                  <a:pt x="908802" y="29196"/>
                  <a:pt x="907927" y="28255"/>
                </a:cubicBezTo>
                <a:cubicBezTo>
                  <a:pt x="907752" y="28065"/>
                  <a:pt x="907403" y="27877"/>
                  <a:pt x="907227" y="27690"/>
                </a:cubicBezTo>
                <a:cubicBezTo>
                  <a:pt x="905129" y="26371"/>
                  <a:pt x="903382" y="24488"/>
                  <a:pt x="901108" y="23169"/>
                </a:cubicBezTo>
                <a:cubicBezTo>
                  <a:pt x="894640" y="19214"/>
                  <a:pt x="887124" y="16010"/>
                  <a:pt x="877157" y="16200"/>
                </a:cubicBezTo>
                <a:cubicBezTo>
                  <a:pt x="876458" y="16200"/>
                  <a:pt x="875759" y="16200"/>
                  <a:pt x="875060" y="16200"/>
                </a:cubicBezTo>
                <a:close/>
                <a:moveTo>
                  <a:pt x="801810" y="0"/>
                </a:moveTo>
                <a:cubicBezTo>
                  <a:pt x="851808" y="0"/>
                  <a:pt x="901809" y="0"/>
                  <a:pt x="951808" y="0"/>
                </a:cubicBezTo>
                <a:lnTo>
                  <a:pt x="951808" y="104916"/>
                </a:lnTo>
                <a:lnTo>
                  <a:pt x="955829" y="120926"/>
                </a:lnTo>
                <a:lnTo>
                  <a:pt x="1401456" y="598418"/>
                </a:lnTo>
                <a:cubicBezTo>
                  <a:pt x="1393938" y="601244"/>
                  <a:pt x="1386422" y="604070"/>
                  <a:pt x="1378904" y="606895"/>
                </a:cubicBezTo>
                <a:lnTo>
                  <a:pt x="967367" y="166322"/>
                </a:lnTo>
                <a:lnTo>
                  <a:pt x="971038" y="180450"/>
                </a:lnTo>
                <a:lnTo>
                  <a:pt x="1338345" y="621964"/>
                </a:lnTo>
                <a:cubicBezTo>
                  <a:pt x="1330827" y="624788"/>
                  <a:pt x="1323485" y="627426"/>
                  <a:pt x="1315967" y="630252"/>
                </a:cubicBezTo>
                <a:lnTo>
                  <a:pt x="984150" y="232435"/>
                </a:lnTo>
                <a:lnTo>
                  <a:pt x="990095" y="255416"/>
                </a:lnTo>
                <a:lnTo>
                  <a:pt x="1245513" y="656057"/>
                </a:lnTo>
                <a:cubicBezTo>
                  <a:pt x="1239569" y="658317"/>
                  <a:pt x="1233450" y="660388"/>
                  <a:pt x="1227331" y="662648"/>
                </a:cubicBezTo>
                <a:lnTo>
                  <a:pt x="1003381" y="307215"/>
                </a:lnTo>
                <a:lnTo>
                  <a:pt x="1008100" y="325673"/>
                </a:lnTo>
                <a:lnTo>
                  <a:pt x="1004429" y="310982"/>
                </a:lnTo>
                <a:lnTo>
                  <a:pt x="1184674" y="677906"/>
                </a:lnTo>
                <a:cubicBezTo>
                  <a:pt x="1176633" y="680732"/>
                  <a:pt x="1168590" y="683556"/>
                  <a:pt x="1160547" y="686382"/>
                </a:cubicBezTo>
                <a:lnTo>
                  <a:pt x="1038695" y="445094"/>
                </a:lnTo>
                <a:lnTo>
                  <a:pt x="1040094" y="450556"/>
                </a:lnTo>
                <a:lnTo>
                  <a:pt x="1140969" y="693351"/>
                </a:lnTo>
                <a:cubicBezTo>
                  <a:pt x="1133799" y="695801"/>
                  <a:pt x="1126632" y="698437"/>
                  <a:pt x="1119465" y="700885"/>
                </a:cubicBezTo>
                <a:lnTo>
                  <a:pt x="1080653" y="608590"/>
                </a:lnTo>
                <a:lnTo>
                  <a:pt x="1083801" y="621021"/>
                </a:lnTo>
                <a:lnTo>
                  <a:pt x="1106877" y="682615"/>
                </a:lnTo>
                <a:lnTo>
                  <a:pt x="1113870" y="702958"/>
                </a:lnTo>
                <a:cubicBezTo>
                  <a:pt x="1090968" y="710870"/>
                  <a:pt x="1067891" y="718780"/>
                  <a:pt x="1044989" y="726692"/>
                </a:cubicBezTo>
                <a:lnTo>
                  <a:pt x="989570" y="482200"/>
                </a:lnTo>
                <a:lnTo>
                  <a:pt x="951808" y="482200"/>
                </a:lnTo>
                <a:lnTo>
                  <a:pt x="944466" y="482200"/>
                </a:lnTo>
                <a:lnTo>
                  <a:pt x="764222" y="482200"/>
                </a:lnTo>
                <a:lnTo>
                  <a:pt x="682054" y="844228"/>
                </a:lnTo>
                <a:cubicBezTo>
                  <a:pt x="648487" y="854399"/>
                  <a:pt x="615097" y="864193"/>
                  <a:pt x="581705" y="873988"/>
                </a:cubicBezTo>
                <a:lnTo>
                  <a:pt x="646740" y="682803"/>
                </a:lnTo>
                <a:lnTo>
                  <a:pt x="669817" y="621209"/>
                </a:lnTo>
                <a:lnTo>
                  <a:pt x="672963" y="608778"/>
                </a:lnTo>
                <a:lnTo>
                  <a:pt x="558452" y="880581"/>
                </a:lnTo>
                <a:cubicBezTo>
                  <a:pt x="549538" y="883029"/>
                  <a:pt x="540447" y="885667"/>
                  <a:pt x="531530" y="888303"/>
                </a:cubicBezTo>
                <a:lnTo>
                  <a:pt x="713348" y="450744"/>
                </a:lnTo>
                <a:lnTo>
                  <a:pt x="714746" y="445282"/>
                </a:lnTo>
                <a:lnTo>
                  <a:pt x="484329" y="901490"/>
                </a:lnTo>
                <a:cubicBezTo>
                  <a:pt x="474362" y="904314"/>
                  <a:pt x="464572" y="907139"/>
                  <a:pt x="454782" y="909777"/>
                </a:cubicBezTo>
                <a:lnTo>
                  <a:pt x="749012" y="311170"/>
                </a:lnTo>
                <a:lnTo>
                  <a:pt x="750062" y="307403"/>
                </a:lnTo>
                <a:lnTo>
                  <a:pt x="353735" y="936711"/>
                </a:lnTo>
                <a:cubicBezTo>
                  <a:pt x="343945" y="939162"/>
                  <a:pt x="334154" y="941798"/>
                  <a:pt x="324364" y="944246"/>
                </a:cubicBezTo>
                <a:lnTo>
                  <a:pt x="763346" y="255604"/>
                </a:lnTo>
                <a:lnTo>
                  <a:pt x="769291" y="232625"/>
                </a:lnTo>
                <a:lnTo>
                  <a:pt x="149525" y="975679"/>
                </a:lnTo>
                <a:lnTo>
                  <a:pt x="120957" y="975679"/>
                </a:lnTo>
                <a:lnTo>
                  <a:pt x="782404" y="180637"/>
                </a:lnTo>
                <a:lnTo>
                  <a:pt x="786075" y="166510"/>
                </a:lnTo>
                <a:lnTo>
                  <a:pt x="30250" y="975679"/>
                </a:lnTo>
                <a:lnTo>
                  <a:pt x="0" y="975679"/>
                </a:lnTo>
                <a:lnTo>
                  <a:pt x="797612" y="120926"/>
                </a:lnTo>
                <a:lnTo>
                  <a:pt x="801810" y="10491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5" name="任意多边形: 形状 24"/>
          <p:cNvSpPr/>
          <p:nvPr userDrawn="1">
            <p:custDataLst>
              <p:tags r:id="rId22"/>
            </p:custDataLst>
          </p:nvPr>
        </p:nvSpPr>
        <p:spPr>
          <a:xfrm>
            <a:off x="10978941" y="4873335"/>
            <a:ext cx="1213059" cy="461671"/>
          </a:xfrm>
          <a:custGeom>
            <a:avLst/>
            <a:gdLst>
              <a:gd name="connsiteX0" fmla="*/ 794264 w 1213059"/>
              <a:gd name="connsiteY0" fmla="*/ 2336 h 461671"/>
              <a:gd name="connsiteX1" fmla="*/ 1153091 w 1213059"/>
              <a:gd name="connsiteY1" fmla="*/ 297515 h 461671"/>
              <a:gd name="connsiteX2" fmla="*/ 1213059 w 1213059"/>
              <a:gd name="connsiteY2" fmla="*/ 344021 h 461671"/>
              <a:gd name="connsiteX3" fmla="*/ 1213059 w 1213059"/>
              <a:gd name="connsiteY3" fmla="*/ 447688 h 461671"/>
              <a:gd name="connsiteX4" fmla="*/ 1205334 w 1213059"/>
              <a:gd name="connsiteY4" fmla="*/ 448063 h 461671"/>
              <a:gd name="connsiteX5" fmla="*/ 735007 w 1213059"/>
              <a:gd name="connsiteY5" fmla="*/ 461671 h 461671"/>
              <a:gd name="connsiteX6" fmla="*/ 0 w 1213059"/>
              <a:gd name="connsiteY6" fmla="*/ 461671 h 461671"/>
              <a:gd name="connsiteX7" fmla="*/ 591314 w 1213059"/>
              <a:gd name="connsiteY7" fmla="*/ 92867 h 461671"/>
              <a:gd name="connsiteX8" fmla="*/ 794264 w 1213059"/>
              <a:gd name="connsiteY8" fmla="*/ 2336 h 46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3059" h="461670">
                <a:moveTo>
                  <a:pt x="794264" y="2336"/>
                </a:moveTo>
                <a:cubicBezTo>
                  <a:pt x="917035" y="23081"/>
                  <a:pt x="1022048" y="177842"/>
                  <a:pt x="1153091" y="297515"/>
                </a:cubicBezTo>
                <a:lnTo>
                  <a:pt x="1213059" y="344021"/>
                </a:lnTo>
                <a:lnTo>
                  <a:pt x="1213059" y="447688"/>
                </a:lnTo>
                <a:lnTo>
                  <a:pt x="1205334" y="448063"/>
                </a:lnTo>
                <a:cubicBezTo>
                  <a:pt x="1014264" y="456541"/>
                  <a:pt x="735007" y="461671"/>
                  <a:pt x="735007" y="461671"/>
                </a:cubicBezTo>
                <a:lnTo>
                  <a:pt x="0" y="461671"/>
                </a:lnTo>
                <a:cubicBezTo>
                  <a:pt x="179536" y="461508"/>
                  <a:pt x="434970" y="253357"/>
                  <a:pt x="591314" y="92867"/>
                </a:cubicBezTo>
                <a:cubicBezTo>
                  <a:pt x="667053" y="15094"/>
                  <a:pt x="732878" y="-8037"/>
                  <a:pt x="794264" y="2336"/>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7" name="任意多边形: 形状 468"/>
          <p:cNvSpPr/>
          <p:nvPr userDrawn="1">
            <p:custDataLst>
              <p:tags r:id="rId23"/>
            </p:custDataLst>
          </p:nvPr>
        </p:nvSpPr>
        <p:spPr>
          <a:xfrm>
            <a:off x="9587865" y="4718685"/>
            <a:ext cx="2005005" cy="641934"/>
          </a:xfrm>
          <a:custGeom>
            <a:avLst/>
            <a:gdLst>
              <a:gd name="connsiteX0" fmla="*/ 504444 w 1177548"/>
              <a:gd name="connsiteY0" fmla="*/ 75899 h 377174"/>
              <a:gd name="connsiteX1" fmla="*/ 1172814 w 1177548"/>
              <a:gd name="connsiteY1" fmla="*/ 350980 h 377174"/>
              <a:gd name="connsiteX2" fmla="*/ 627126 w 1177548"/>
              <a:gd name="connsiteY2" fmla="*/ 377174 h 377174"/>
              <a:gd name="connsiteX3" fmla="*/ 0 w 1177548"/>
              <a:gd name="connsiteY3" fmla="*/ 377174 h 377174"/>
              <a:gd name="connsiteX4" fmla="*/ 504444 w 1177548"/>
              <a:gd name="connsiteY4" fmla="*/ 75899 h 377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548" h="377174">
                <a:moveTo>
                  <a:pt x="504444" y="75899"/>
                </a:moveTo>
                <a:cubicBezTo>
                  <a:pt x="762953" y="-178324"/>
                  <a:pt x="886111" y="281829"/>
                  <a:pt x="1172814" y="350980"/>
                </a:cubicBezTo>
                <a:cubicBezTo>
                  <a:pt x="1237012" y="366506"/>
                  <a:pt x="627126" y="377174"/>
                  <a:pt x="627126" y="377174"/>
                </a:cubicBezTo>
                <a:lnTo>
                  <a:pt x="0" y="377174"/>
                </a:lnTo>
                <a:cubicBezTo>
                  <a:pt x="153067" y="377174"/>
                  <a:pt x="371094" y="207058"/>
                  <a:pt x="504444" y="75899"/>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98" name="任意多边形: 形状 469"/>
          <p:cNvSpPr/>
          <p:nvPr userDrawn="1">
            <p:custDataLst>
              <p:tags r:id="rId24"/>
            </p:custDataLst>
          </p:nvPr>
        </p:nvSpPr>
        <p:spPr>
          <a:xfrm>
            <a:off x="10431210" y="4876756"/>
            <a:ext cx="1500044" cy="501694"/>
          </a:xfrm>
          <a:custGeom>
            <a:avLst/>
            <a:gdLst>
              <a:gd name="connsiteX0" fmla="*/ 377381 w 880982"/>
              <a:gd name="connsiteY0" fmla="*/ 59317 h 294775"/>
              <a:gd name="connsiteX1" fmla="*/ 877443 w 880982"/>
              <a:gd name="connsiteY1" fmla="*/ 274296 h 294775"/>
              <a:gd name="connsiteX2" fmla="*/ 469202 w 880982"/>
              <a:gd name="connsiteY2" fmla="*/ 294775 h 294775"/>
              <a:gd name="connsiteX3" fmla="*/ 0 w 880982"/>
              <a:gd name="connsiteY3" fmla="*/ 294775 h 294775"/>
              <a:gd name="connsiteX4" fmla="*/ 377381 w 880982"/>
              <a:gd name="connsiteY4" fmla="*/ 59317 h 29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982" h="294775">
                <a:moveTo>
                  <a:pt x="377381" y="59317"/>
                </a:moveTo>
                <a:cubicBezTo>
                  <a:pt x="570834" y="-139374"/>
                  <a:pt x="662845" y="220290"/>
                  <a:pt x="877443" y="274296"/>
                </a:cubicBezTo>
                <a:cubicBezTo>
                  <a:pt x="925449" y="286393"/>
                  <a:pt x="469202" y="294775"/>
                  <a:pt x="469202" y="294775"/>
                </a:cubicBezTo>
                <a:lnTo>
                  <a:pt x="0" y="294775"/>
                </a:lnTo>
                <a:cubicBezTo>
                  <a:pt x="114491" y="294775"/>
                  <a:pt x="277654" y="161806"/>
                  <a:pt x="377381" y="59317"/>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100" name="任意多边形: 形状 478"/>
          <p:cNvSpPr/>
          <p:nvPr userDrawn="1">
            <p:custDataLst>
              <p:tags r:id="rId25"/>
            </p:custDataLst>
          </p:nvPr>
        </p:nvSpPr>
        <p:spPr>
          <a:xfrm>
            <a:off x="11232515" y="4460875"/>
            <a:ext cx="876300" cy="1702437"/>
          </a:xfrm>
          <a:custGeom>
            <a:avLst/>
            <a:gdLst>
              <a:gd name="connsiteX0" fmla="*/ 95 w 48958"/>
              <a:gd name="connsiteY0" fmla="*/ 13525 h 13525"/>
              <a:gd name="connsiteX1" fmla="*/ 47911 w 48958"/>
              <a:gd name="connsiteY1" fmla="*/ 10382 h 13525"/>
              <a:gd name="connsiteX2" fmla="*/ 48959 w 48958"/>
              <a:gd name="connsiteY2" fmla="*/ 0 h 13525"/>
              <a:gd name="connsiteX3" fmla="*/ 0 w 48958"/>
              <a:gd name="connsiteY3" fmla="*/ 2476 h 13525"/>
              <a:gd name="connsiteX4" fmla="*/ 95 w 48958"/>
              <a:gd name="connsiteY4" fmla="*/ 13525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0" h="2681">
                <a:moveTo>
                  <a:pt x="501" y="2465"/>
                </a:moveTo>
                <a:cubicBezTo>
                  <a:pt x="503" y="2467"/>
                  <a:pt x="505" y="2469"/>
                  <a:pt x="509" y="2469"/>
                </a:cubicBezTo>
                <a:lnTo>
                  <a:pt x="538" y="2469"/>
                </a:lnTo>
                <a:cubicBezTo>
                  <a:pt x="538" y="2471"/>
                  <a:pt x="538" y="2474"/>
                  <a:pt x="538" y="2477"/>
                </a:cubicBezTo>
                <a:lnTo>
                  <a:pt x="537" y="2477"/>
                </a:lnTo>
                <a:lnTo>
                  <a:pt x="538" y="2477"/>
                </a:lnTo>
                <a:cubicBezTo>
                  <a:pt x="538" y="2480"/>
                  <a:pt x="538" y="2482"/>
                  <a:pt x="538" y="2485"/>
                </a:cubicBezTo>
                <a:lnTo>
                  <a:pt x="519" y="2485"/>
                </a:lnTo>
                <a:lnTo>
                  <a:pt x="518" y="2485"/>
                </a:lnTo>
                <a:lnTo>
                  <a:pt x="506" y="2485"/>
                </a:lnTo>
                <a:cubicBezTo>
                  <a:pt x="503" y="2485"/>
                  <a:pt x="501" y="2486"/>
                  <a:pt x="499" y="2488"/>
                </a:cubicBezTo>
                <a:cubicBezTo>
                  <a:pt x="500" y="2481"/>
                  <a:pt x="500" y="2473"/>
                  <a:pt x="501" y="2465"/>
                </a:cubicBezTo>
                <a:close/>
                <a:moveTo>
                  <a:pt x="504" y="2426"/>
                </a:moveTo>
                <a:cubicBezTo>
                  <a:pt x="505" y="2429"/>
                  <a:pt x="509" y="2431"/>
                  <a:pt x="513" y="2431"/>
                </a:cubicBezTo>
                <a:lnTo>
                  <a:pt x="513" y="2431"/>
                </a:lnTo>
                <a:lnTo>
                  <a:pt x="537" y="2431"/>
                </a:lnTo>
                <a:cubicBezTo>
                  <a:pt x="538" y="2437"/>
                  <a:pt x="538" y="2443"/>
                  <a:pt x="538" y="2449"/>
                </a:cubicBezTo>
                <a:lnTo>
                  <a:pt x="509" y="2449"/>
                </a:lnTo>
                <a:cubicBezTo>
                  <a:pt x="506" y="2449"/>
                  <a:pt x="504" y="2450"/>
                  <a:pt x="502" y="2452"/>
                </a:cubicBezTo>
                <a:cubicBezTo>
                  <a:pt x="503" y="2444"/>
                  <a:pt x="503" y="2435"/>
                  <a:pt x="504" y="2426"/>
                </a:cubicBezTo>
                <a:close/>
                <a:moveTo>
                  <a:pt x="505" y="2395"/>
                </a:moveTo>
                <a:cubicBezTo>
                  <a:pt x="507" y="2397"/>
                  <a:pt x="510" y="2398"/>
                  <a:pt x="513" y="2398"/>
                </a:cubicBezTo>
                <a:lnTo>
                  <a:pt x="537" y="2398"/>
                </a:lnTo>
                <a:cubicBezTo>
                  <a:pt x="537" y="2403"/>
                  <a:pt x="537" y="2409"/>
                  <a:pt x="537" y="2414"/>
                </a:cubicBezTo>
                <a:lnTo>
                  <a:pt x="513" y="2414"/>
                </a:lnTo>
                <a:cubicBezTo>
                  <a:pt x="509" y="2414"/>
                  <a:pt x="506" y="2415"/>
                  <a:pt x="504" y="2418"/>
                </a:cubicBezTo>
                <a:cubicBezTo>
                  <a:pt x="505" y="2410"/>
                  <a:pt x="505" y="2403"/>
                  <a:pt x="505" y="2395"/>
                </a:cubicBezTo>
                <a:close/>
                <a:moveTo>
                  <a:pt x="882" y="2360"/>
                </a:moveTo>
                <a:cubicBezTo>
                  <a:pt x="882" y="2368"/>
                  <a:pt x="883" y="2375"/>
                  <a:pt x="883" y="2382"/>
                </a:cubicBezTo>
                <a:cubicBezTo>
                  <a:pt x="881" y="2380"/>
                  <a:pt x="879" y="2379"/>
                  <a:pt x="876" y="2379"/>
                </a:cubicBezTo>
                <a:lnTo>
                  <a:pt x="853" y="2379"/>
                </a:lnTo>
                <a:cubicBezTo>
                  <a:pt x="853" y="2374"/>
                  <a:pt x="853" y="2369"/>
                  <a:pt x="853" y="2364"/>
                </a:cubicBezTo>
                <a:lnTo>
                  <a:pt x="874" y="2364"/>
                </a:lnTo>
                <a:cubicBezTo>
                  <a:pt x="877" y="2364"/>
                  <a:pt x="880" y="2363"/>
                  <a:pt x="882" y="2360"/>
                </a:cubicBezTo>
                <a:close/>
                <a:moveTo>
                  <a:pt x="507" y="2360"/>
                </a:moveTo>
                <a:cubicBezTo>
                  <a:pt x="509" y="2363"/>
                  <a:pt x="512" y="2364"/>
                  <a:pt x="515" y="2364"/>
                </a:cubicBezTo>
                <a:lnTo>
                  <a:pt x="536" y="2364"/>
                </a:lnTo>
                <a:cubicBezTo>
                  <a:pt x="536" y="2369"/>
                  <a:pt x="536" y="2374"/>
                  <a:pt x="536" y="2379"/>
                </a:cubicBezTo>
                <a:lnTo>
                  <a:pt x="513" y="2379"/>
                </a:lnTo>
                <a:cubicBezTo>
                  <a:pt x="510" y="2379"/>
                  <a:pt x="508" y="2380"/>
                  <a:pt x="506" y="2382"/>
                </a:cubicBezTo>
                <a:cubicBezTo>
                  <a:pt x="506" y="2375"/>
                  <a:pt x="507" y="2368"/>
                  <a:pt x="507" y="2360"/>
                </a:cubicBezTo>
                <a:close/>
                <a:moveTo>
                  <a:pt x="881" y="2334"/>
                </a:moveTo>
                <a:cubicBezTo>
                  <a:pt x="882" y="2339"/>
                  <a:pt x="882" y="2345"/>
                  <a:pt x="882" y="2350"/>
                </a:cubicBezTo>
                <a:cubicBezTo>
                  <a:pt x="880" y="2348"/>
                  <a:pt x="877" y="2346"/>
                  <a:pt x="874" y="2346"/>
                </a:cubicBezTo>
                <a:lnTo>
                  <a:pt x="874" y="2346"/>
                </a:lnTo>
                <a:lnTo>
                  <a:pt x="853" y="2346"/>
                </a:lnTo>
                <a:cubicBezTo>
                  <a:pt x="853" y="2346"/>
                  <a:pt x="853" y="2346"/>
                  <a:pt x="853" y="2346"/>
                </a:cubicBezTo>
                <a:cubicBezTo>
                  <a:pt x="862" y="2342"/>
                  <a:pt x="872" y="2338"/>
                  <a:pt x="881" y="2334"/>
                </a:cubicBezTo>
                <a:close/>
                <a:moveTo>
                  <a:pt x="881" y="2324"/>
                </a:moveTo>
                <a:cubicBezTo>
                  <a:pt x="881" y="2327"/>
                  <a:pt x="881" y="2330"/>
                  <a:pt x="881" y="2333"/>
                </a:cubicBezTo>
                <a:cubicBezTo>
                  <a:pt x="872" y="2337"/>
                  <a:pt x="862" y="2341"/>
                  <a:pt x="853" y="2345"/>
                </a:cubicBezTo>
                <a:cubicBezTo>
                  <a:pt x="853" y="2339"/>
                  <a:pt x="853" y="2333"/>
                  <a:pt x="853" y="2327"/>
                </a:cubicBezTo>
                <a:lnTo>
                  <a:pt x="873" y="2327"/>
                </a:lnTo>
                <a:cubicBezTo>
                  <a:pt x="876" y="2327"/>
                  <a:pt x="879" y="2326"/>
                  <a:pt x="881" y="2324"/>
                </a:cubicBezTo>
                <a:close/>
                <a:moveTo>
                  <a:pt x="507" y="2324"/>
                </a:moveTo>
                <a:cubicBezTo>
                  <a:pt x="509" y="2326"/>
                  <a:pt x="511" y="2327"/>
                  <a:pt x="515" y="2327"/>
                </a:cubicBezTo>
                <a:lnTo>
                  <a:pt x="535" y="2327"/>
                </a:lnTo>
                <a:cubicBezTo>
                  <a:pt x="535" y="2333"/>
                  <a:pt x="535" y="2339"/>
                  <a:pt x="535" y="2345"/>
                </a:cubicBezTo>
                <a:lnTo>
                  <a:pt x="514" y="2345"/>
                </a:lnTo>
                <a:cubicBezTo>
                  <a:pt x="511" y="2345"/>
                  <a:pt x="508" y="2347"/>
                  <a:pt x="506" y="2349"/>
                </a:cubicBezTo>
                <a:cubicBezTo>
                  <a:pt x="506" y="2341"/>
                  <a:pt x="507" y="2332"/>
                  <a:pt x="507" y="2324"/>
                </a:cubicBezTo>
                <a:close/>
                <a:moveTo>
                  <a:pt x="880" y="2289"/>
                </a:moveTo>
                <a:cubicBezTo>
                  <a:pt x="880" y="2297"/>
                  <a:pt x="880" y="2304"/>
                  <a:pt x="880" y="2312"/>
                </a:cubicBezTo>
                <a:cubicBezTo>
                  <a:pt x="878" y="2310"/>
                  <a:pt x="875" y="2309"/>
                  <a:pt x="873" y="2309"/>
                </a:cubicBezTo>
                <a:lnTo>
                  <a:pt x="853" y="2309"/>
                </a:lnTo>
                <a:cubicBezTo>
                  <a:pt x="853" y="2303"/>
                  <a:pt x="853" y="2297"/>
                  <a:pt x="853" y="2292"/>
                </a:cubicBezTo>
                <a:lnTo>
                  <a:pt x="873" y="2292"/>
                </a:lnTo>
                <a:cubicBezTo>
                  <a:pt x="876" y="2292"/>
                  <a:pt x="878" y="2291"/>
                  <a:pt x="880" y="2289"/>
                </a:cubicBezTo>
                <a:close/>
                <a:moveTo>
                  <a:pt x="508" y="2289"/>
                </a:moveTo>
                <a:cubicBezTo>
                  <a:pt x="510" y="2291"/>
                  <a:pt x="512" y="2292"/>
                  <a:pt x="515" y="2292"/>
                </a:cubicBezTo>
                <a:lnTo>
                  <a:pt x="535" y="2292"/>
                </a:lnTo>
                <a:cubicBezTo>
                  <a:pt x="535" y="2298"/>
                  <a:pt x="535" y="2303"/>
                  <a:pt x="535" y="2309"/>
                </a:cubicBezTo>
                <a:lnTo>
                  <a:pt x="515" y="2309"/>
                </a:lnTo>
                <a:cubicBezTo>
                  <a:pt x="512" y="2309"/>
                  <a:pt x="510" y="2310"/>
                  <a:pt x="508" y="2312"/>
                </a:cubicBezTo>
                <a:cubicBezTo>
                  <a:pt x="508" y="2304"/>
                  <a:pt x="508" y="2297"/>
                  <a:pt x="508" y="2289"/>
                </a:cubicBezTo>
                <a:close/>
                <a:moveTo>
                  <a:pt x="881" y="2258"/>
                </a:moveTo>
                <a:cubicBezTo>
                  <a:pt x="881" y="2264"/>
                  <a:pt x="881" y="2270"/>
                  <a:pt x="881" y="2275"/>
                </a:cubicBezTo>
                <a:cubicBezTo>
                  <a:pt x="879" y="2274"/>
                  <a:pt x="877" y="2273"/>
                  <a:pt x="874" y="2273"/>
                </a:cubicBezTo>
                <a:lnTo>
                  <a:pt x="854" y="2273"/>
                </a:lnTo>
                <a:lnTo>
                  <a:pt x="854" y="2260"/>
                </a:lnTo>
                <a:lnTo>
                  <a:pt x="874" y="2260"/>
                </a:lnTo>
                <a:cubicBezTo>
                  <a:pt x="877" y="2260"/>
                  <a:pt x="879" y="2259"/>
                  <a:pt x="881" y="2258"/>
                </a:cubicBezTo>
                <a:close/>
                <a:moveTo>
                  <a:pt x="508" y="2258"/>
                </a:moveTo>
                <a:cubicBezTo>
                  <a:pt x="510" y="2259"/>
                  <a:pt x="512" y="2260"/>
                  <a:pt x="515" y="2260"/>
                </a:cubicBezTo>
                <a:lnTo>
                  <a:pt x="515" y="2261"/>
                </a:lnTo>
                <a:lnTo>
                  <a:pt x="535" y="2261"/>
                </a:lnTo>
                <a:lnTo>
                  <a:pt x="535" y="2273"/>
                </a:lnTo>
                <a:lnTo>
                  <a:pt x="515" y="2273"/>
                </a:lnTo>
                <a:cubicBezTo>
                  <a:pt x="512" y="2273"/>
                  <a:pt x="510" y="2273"/>
                  <a:pt x="508" y="2275"/>
                </a:cubicBezTo>
                <a:cubicBezTo>
                  <a:pt x="508" y="2270"/>
                  <a:pt x="508" y="2264"/>
                  <a:pt x="508" y="2258"/>
                </a:cubicBezTo>
                <a:close/>
                <a:moveTo>
                  <a:pt x="880" y="2224"/>
                </a:moveTo>
                <a:cubicBezTo>
                  <a:pt x="880" y="2231"/>
                  <a:pt x="880" y="2237"/>
                  <a:pt x="880" y="2244"/>
                </a:cubicBezTo>
                <a:cubicBezTo>
                  <a:pt x="878" y="2242"/>
                  <a:pt x="876" y="2242"/>
                  <a:pt x="873" y="2242"/>
                </a:cubicBezTo>
                <a:lnTo>
                  <a:pt x="854" y="2242"/>
                </a:lnTo>
                <a:cubicBezTo>
                  <a:pt x="854" y="2236"/>
                  <a:pt x="854" y="2230"/>
                  <a:pt x="854" y="2224"/>
                </a:cubicBezTo>
                <a:lnTo>
                  <a:pt x="878" y="2224"/>
                </a:lnTo>
                <a:cubicBezTo>
                  <a:pt x="879" y="2224"/>
                  <a:pt x="879" y="2224"/>
                  <a:pt x="880" y="2224"/>
                </a:cubicBezTo>
                <a:close/>
                <a:moveTo>
                  <a:pt x="508" y="2224"/>
                </a:moveTo>
                <a:cubicBezTo>
                  <a:pt x="509" y="2224"/>
                  <a:pt x="509" y="2224"/>
                  <a:pt x="510" y="2224"/>
                </a:cubicBezTo>
                <a:lnTo>
                  <a:pt x="510" y="2224"/>
                </a:lnTo>
                <a:lnTo>
                  <a:pt x="534" y="2224"/>
                </a:lnTo>
                <a:cubicBezTo>
                  <a:pt x="534" y="2230"/>
                  <a:pt x="534" y="2236"/>
                  <a:pt x="534" y="2242"/>
                </a:cubicBezTo>
                <a:lnTo>
                  <a:pt x="515" y="2242"/>
                </a:lnTo>
                <a:cubicBezTo>
                  <a:pt x="512" y="2242"/>
                  <a:pt x="510" y="2242"/>
                  <a:pt x="508" y="2244"/>
                </a:cubicBezTo>
                <a:cubicBezTo>
                  <a:pt x="508" y="2237"/>
                  <a:pt x="508" y="2231"/>
                  <a:pt x="508" y="2224"/>
                </a:cubicBezTo>
                <a:close/>
                <a:moveTo>
                  <a:pt x="880" y="2191"/>
                </a:moveTo>
                <a:cubicBezTo>
                  <a:pt x="880" y="2196"/>
                  <a:pt x="880" y="2201"/>
                  <a:pt x="880" y="2206"/>
                </a:cubicBezTo>
                <a:cubicBezTo>
                  <a:pt x="879" y="2206"/>
                  <a:pt x="878" y="2206"/>
                  <a:pt x="878" y="2206"/>
                </a:cubicBezTo>
                <a:lnTo>
                  <a:pt x="854" y="2206"/>
                </a:lnTo>
                <a:lnTo>
                  <a:pt x="854" y="2191"/>
                </a:lnTo>
                <a:lnTo>
                  <a:pt x="878" y="2191"/>
                </a:lnTo>
                <a:cubicBezTo>
                  <a:pt x="878" y="2191"/>
                  <a:pt x="879" y="2191"/>
                  <a:pt x="880" y="2191"/>
                </a:cubicBezTo>
                <a:close/>
                <a:moveTo>
                  <a:pt x="508" y="2191"/>
                </a:moveTo>
                <a:cubicBezTo>
                  <a:pt x="509" y="2191"/>
                  <a:pt x="510" y="2191"/>
                  <a:pt x="510" y="2191"/>
                </a:cubicBezTo>
                <a:lnTo>
                  <a:pt x="534" y="2191"/>
                </a:lnTo>
                <a:lnTo>
                  <a:pt x="534" y="2206"/>
                </a:lnTo>
                <a:lnTo>
                  <a:pt x="510" y="2206"/>
                </a:lnTo>
                <a:cubicBezTo>
                  <a:pt x="510" y="2206"/>
                  <a:pt x="509" y="2206"/>
                  <a:pt x="508" y="2206"/>
                </a:cubicBezTo>
                <a:cubicBezTo>
                  <a:pt x="508" y="2201"/>
                  <a:pt x="508" y="2196"/>
                  <a:pt x="508" y="2191"/>
                </a:cubicBezTo>
                <a:close/>
                <a:moveTo>
                  <a:pt x="881" y="2157"/>
                </a:moveTo>
                <a:cubicBezTo>
                  <a:pt x="881" y="2163"/>
                  <a:pt x="881" y="2169"/>
                  <a:pt x="881" y="2174"/>
                </a:cubicBezTo>
                <a:cubicBezTo>
                  <a:pt x="880" y="2174"/>
                  <a:pt x="879" y="2174"/>
                  <a:pt x="878" y="2173"/>
                </a:cubicBezTo>
                <a:lnTo>
                  <a:pt x="855" y="2173"/>
                </a:lnTo>
                <a:lnTo>
                  <a:pt x="855" y="2157"/>
                </a:lnTo>
                <a:lnTo>
                  <a:pt x="878" y="2157"/>
                </a:lnTo>
                <a:cubicBezTo>
                  <a:pt x="879" y="2157"/>
                  <a:pt x="880" y="2157"/>
                  <a:pt x="881" y="2157"/>
                </a:cubicBezTo>
                <a:close/>
                <a:moveTo>
                  <a:pt x="508" y="2157"/>
                </a:moveTo>
                <a:cubicBezTo>
                  <a:pt x="509" y="2157"/>
                  <a:pt x="510" y="2157"/>
                  <a:pt x="511" y="2157"/>
                </a:cubicBezTo>
                <a:lnTo>
                  <a:pt x="511" y="2158"/>
                </a:lnTo>
                <a:lnTo>
                  <a:pt x="534" y="2158"/>
                </a:lnTo>
                <a:lnTo>
                  <a:pt x="534" y="2174"/>
                </a:lnTo>
                <a:lnTo>
                  <a:pt x="511" y="2174"/>
                </a:lnTo>
                <a:cubicBezTo>
                  <a:pt x="510" y="2174"/>
                  <a:pt x="509" y="2174"/>
                  <a:pt x="508" y="2174"/>
                </a:cubicBezTo>
                <a:cubicBezTo>
                  <a:pt x="508" y="2168"/>
                  <a:pt x="508" y="2163"/>
                  <a:pt x="508" y="2157"/>
                </a:cubicBezTo>
                <a:close/>
                <a:moveTo>
                  <a:pt x="855" y="2127"/>
                </a:moveTo>
                <a:lnTo>
                  <a:pt x="855" y="2126"/>
                </a:lnTo>
                <a:lnTo>
                  <a:pt x="855" y="2127"/>
                </a:lnTo>
                <a:close/>
                <a:moveTo>
                  <a:pt x="881" y="2126"/>
                </a:moveTo>
                <a:cubicBezTo>
                  <a:pt x="881" y="2130"/>
                  <a:pt x="881" y="2135"/>
                  <a:pt x="881" y="2139"/>
                </a:cubicBezTo>
                <a:cubicBezTo>
                  <a:pt x="880" y="2139"/>
                  <a:pt x="879" y="2138"/>
                  <a:pt x="878" y="2138"/>
                </a:cubicBezTo>
                <a:lnTo>
                  <a:pt x="855" y="2138"/>
                </a:lnTo>
                <a:lnTo>
                  <a:pt x="855" y="2127"/>
                </a:lnTo>
                <a:lnTo>
                  <a:pt x="878" y="2127"/>
                </a:lnTo>
                <a:cubicBezTo>
                  <a:pt x="879" y="2127"/>
                  <a:pt x="880" y="2126"/>
                  <a:pt x="881" y="2126"/>
                </a:cubicBezTo>
                <a:close/>
                <a:moveTo>
                  <a:pt x="507" y="2126"/>
                </a:moveTo>
                <a:cubicBezTo>
                  <a:pt x="508" y="2126"/>
                  <a:pt x="509" y="2127"/>
                  <a:pt x="510" y="2127"/>
                </a:cubicBezTo>
                <a:lnTo>
                  <a:pt x="510" y="2126"/>
                </a:lnTo>
                <a:lnTo>
                  <a:pt x="533" y="2126"/>
                </a:lnTo>
                <a:lnTo>
                  <a:pt x="533" y="2138"/>
                </a:lnTo>
                <a:lnTo>
                  <a:pt x="510" y="2138"/>
                </a:lnTo>
                <a:cubicBezTo>
                  <a:pt x="509" y="2138"/>
                  <a:pt x="508" y="2139"/>
                  <a:pt x="507" y="2139"/>
                </a:cubicBezTo>
                <a:cubicBezTo>
                  <a:pt x="507" y="2135"/>
                  <a:pt x="507" y="2130"/>
                  <a:pt x="507" y="2126"/>
                </a:cubicBezTo>
                <a:close/>
                <a:moveTo>
                  <a:pt x="882" y="2091"/>
                </a:moveTo>
                <a:cubicBezTo>
                  <a:pt x="882" y="2097"/>
                  <a:pt x="882" y="2102"/>
                  <a:pt x="882" y="2108"/>
                </a:cubicBezTo>
                <a:cubicBezTo>
                  <a:pt x="881" y="2108"/>
                  <a:pt x="880" y="2108"/>
                  <a:pt x="878" y="2108"/>
                </a:cubicBezTo>
                <a:lnTo>
                  <a:pt x="855" y="2108"/>
                </a:lnTo>
                <a:lnTo>
                  <a:pt x="855" y="2092"/>
                </a:lnTo>
                <a:lnTo>
                  <a:pt x="878" y="2092"/>
                </a:lnTo>
                <a:cubicBezTo>
                  <a:pt x="879" y="2092"/>
                  <a:pt x="881" y="2092"/>
                  <a:pt x="882" y="2091"/>
                </a:cubicBezTo>
                <a:close/>
                <a:moveTo>
                  <a:pt x="506" y="2091"/>
                </a:moveTo>
                <a:cubicBezTo>
                  <a:pt x="507" y="2092"/>
                  <a:pt x="509" y="2092"/>
                  <a:pt x="510" y="2092"/>
                </a:cubicBezTo>
                <a:lnTo>
                  <a:pt x="533" y="2092"/>
                </a:lnTo>
                <a:lnTo>
                  <a:pt x="533" y="2108"/>
                </a:lnTo>
                <a:lnTo>
                  <a:pt x="510" y="2108"/>
                </a:lnTo>
                <a:cubicBezTo>
                  <a:pt x="509" y="2108"/>
                  <a:pt x="507" y="2108"/>
                  <a:pt x="506" y="2108"/>
                </a:cubicBezTo>
                <a:cubicBezTo>
                  <a:pt x="506" y="2103"/>
                  <a:pt x="506" y="2097"/>
                  <a:pt x="506" y="2091"/>
                </a:cubicBezTo>
                <a:close/>
                <a:moveTo>
                  <a:pt x="883" y="2056"/>
                </a:moveTo>
                <a:cubicBezTo>
                  <a:pt x="883" y="2062"/>
                  <a:pt x="883" y="2068"/>
                  <a:pt x="882" y="2074"/>
                </a:cubicBezTo>
                <a:cubicBezTo>
                  <a:pt x="881" y="2073"/>
                  <a:pt x="880" y="2073"/>
                  <a:pt x="878" y="2073"/>
                </a:cubicBezTo>
                <a:lnTo>
                  <a:pt x="855" y="2073"/>
                </a:lnTo>
                <a:lnTo>
                  <a:pt x="855" y="2057"/>
                </a:lnTo>
                <a:lnTo>
                  <a:pt x="855" y="2057"/>
                </a:lnTo>
                <a:lnTo>
                  <a:pt x="878" y="2057"/>
                </a:lnTo>
                <a:cubicBezTo>
                  <a:pt x="880" y="2057"/>
                  <a:pt x="881" y="2057"/>
                  <a:pt x="883" y="2056"/>
                </a:cubicBezTo>
                <a:close/>
                <a:moveTo>
                  <a:pt x="505" y="2056"/>
                </a:moveTo>
                <a:cubicBezTo>
                  <a:pt x="507" y="2057"/>
                  <a:pt x="508" y="2057"/>
                  <a:pt x="510" y="2057"/>
                </a:cubicBezTo>
                <a:lnTo>
                  <a:pt x="510" y="2057"/>
                </a:lnTo>
                <a:lnTo>
                  <a:pt x="533" y="2057"/>
                </a:lnTo>
                <a:lnTo>
                  <a:pt x="533" y="2073"/>
                </a:lnTo>
                <a:lnTo>
                  <a:pt x="510" y="2073"/>
                </a:lnTo>
                <a:cubicBezTo>
                  <a:pt x="508" y="2073"/>
                  <a:pt x="507" y="2073"/>
                  <a:pt x="506" y="2074"/>
                </a:cubicBezTo>
                <a:cubicBezTo>
                  <a:pt x="505" y="2068"/>
                  <a:pt x="505" y="2062"/>
                  <a:pt x="505" y="2056"/>
                </a:cubicBezTo>
                <a:close/>
                <a:moveTo>
                  <a:pt x="884" y="2025"/>
                </a:moveTo>
                <a:cubicBezTo>
                  <a:pt x="884" y="2030"/>
                  <a:pt x="884" y="2035"/>
                  <a:pt x="883" y="2040"/>
                </a:cubicBezTo>
                <a:cubicBezTo>
                  <a:pt x="882" y="2039"/>
                  <a:pt x="880" y="2039"/>
                  <a:pt x="878" y="2039"/>
                </a:cubicBezTo>
                <a:lnTo>
                  <a:pt x="855" y="2039"/>
                </a:lnTo>
                <a:lnTo>
                  <a:pt x="855" y="2027"/>
                </a:lnTo>
                <a:lnTo>
                  <a:pt x="855" y="2026"/>
                </a:lnTo>
                <a:lnTo>
                  <a:pt x="878" y="2026"/>
                </a:lnTo>
                <a:cubicBezTo>
                  <a:pt x="880" y="2026"/>
                  <a:pt x="882" y="2026"/>
                  <a:pt x="884" y="2025"/>
                </a:cubicBezTo>
                <a:close/>
                <a:moveTo>
                  <a:pt x="504" y="2025"/>
                </a:moveTo>
                <a:cubicBezTo>
                  <a:pt x="506" y="2026"/>
                  <a:pt x="508" y="2026"/>
                  <a:pt x="510" y="2026"/>
                </a:cubicBezTo>
                <a:lnTo>
                  <a:pt x="510" y="2027"/>
                </a:lnTo>
                <a:lnTo>
                  <a:pt x="533" y="2027"/>
                </a:lnTo>
                <a:lnTo>
                  <a:pt x="533" y="2039"/>
                </a:lnTo>
                <a:lnTo>
                  <a:pt x="510" y="2039"/>
                </a:lnTo>
                <a:cubicBezTo>
                  <a:pt x="508" y="2039"/>
                  <a:pt x="506" y="2039"/>
                  <a:pt x="505" y="2040"/>
                </a:cubicBezTo>
                <a:cubicBezTo>
                  <a:pt x="504" y="2035"/>
                  <a:pt x="504" y="2030"/>
                  <a:pt x="504" y="2025"/>
                </a:cubicBezTo>
                <a:close/>
                <a:moveTo>
                  <a:pt x="855" y="1995"/>
                </a:moveTo>
                <a:lnTo>
                  <a:pt x="855" y="1994"/>
                </a:lnTo>
                <a:lnTo>
                  <a:pt x="855" y="1995"/>
                </a:lnTo>
                <a:close/>
                <a:moveTo>
                  <a:pt x="885" y="1992"/>
                </a:moveTo>
                <a:cubicBezTo>
                  <a:pt x="885" y="1998"/>
                  <a:pt x="885" y="2004"/>
                  <a:pt x="884" y="2010"/>
                </a:cubicBezTo>
                <a:cubicBezTo>
                  <a:pt x="883" y="2009"/>
                  <a:pt x="881" y="2008"/>
                  <a:pt x="878" y="2008"/>
                </a:cubicBezTo>
                <a:lnTo>
                  <a:pt x="855" y="2008"/>
                </a:lnTo>
                <a:lnTo>
                  <a:pt x="855" y="1995"/>
                </a:lnTo>
                <a:lnTo>
                  <a:pt x="878" y="1995"/>
                </a:lnTo>
                <a:cubicBezTo>
                  <a:pt x="881" y="1995"/>
                  <a:pt x="883" y="1994"/>
                  <a:pt x="885" y="1992"/>
                </a:cubicBezTo>
                <a:close/>
                <a:moveTo>
                  <a:pt x="503" y="1992"/>
                </a:moveTo>
                <a:cubicBezTo>
                  <a:pt x="505" y="1994"/>
                  <a:pt x="507" y="1995"/>
                  <a:pt x="510" y="1995"/>
                </a:cubicBezTo>
                <a:lnTo>
                  <a:pt x="533" y="1995"/>
                </a:lnTo>
                <a:lnTo>
                  <a:pt x="533" y="2008"/>
                </a:lnTo>
                <a:lnTo>
                  <a:pt x="510" y="2008"/>
                </a:lnTo>
                <a:cubicBezTo>
                  <a:pt x="508" y="2008"/>
                  <a:pt x="505" y="2009"/>
                  <a:pt x="504" y="2010"/>
                </a:cubicBezTo>
                <a:cubicBezTo>
                  <a:pt x="504" y="2004"/>
                  <a:pt x="503" y="1998"/>
                  <a:pt x="503" y="1992"/>
                </a:cubicBezTo>
                <a:close/>
                <a:moveTo>
                  <a:pt x="886" y="1959"/>
                </a:moveTo>
                <a:cubicBezTo>
                  <a:pt x="886" y="1966"/>
                  <a:pt x="885" y="1972"/>
                  <a:pt x="885" y="1979"/>
                </a:cubicBezTo>
                <a:cubicBezTo>
                  <a:pt x="883" y="1977"/>
                  <a:pt x="881" y="1976"/>
                  <a:pt x="878" y="1976"/>
                </a:cubicBezTo>
                <a:lnTo>
                  <a:pt x="855" y="1976"/>
                </a:lnTo>
                <a:lnTo>
                  <a:pt x="855" y="1960"/>
                </a:lnTo>
                <a:lnTo>
                  <a:pt x="882" y="1960"/>
                </a:lnTo>
                <a:cubicBezTo>
                  <a:pt x="884" y="1960"/>
                  <a:pt x="885" y="1959"/>
                  <a:pt x="886" y="1959"/>
                </a:cubicBezTo>
                <a:close/>
                <a:moveTo>
                  <a:pt x="502" y="1959"/>
                </a:moveTo>
                <a:cubicBezTo>
                  <a:pt x="503" y="1960"/>
                  <a:pt x="504" y="1960"/>
                  <a:pt x="506" y="1960"/>
                </a:cubicBezTo>
                <a:lnTo>
                  <a:pt x="533" y="1960"/>
                </a:lnTo>
                <a:lnTo>
                  <a:pt x="533" y="1976"/>
                </a:lnTo>
                <a:lnTo>
                  <a:pt x="510" y="1976"/>
                </a:lnTo>
                <a:cubicBezTo>
                  <a:pt x="507" y="1976"/>
                  <a:pt x="505" y="1977"/>
                  <a:pt x="503" y="1979"/>
                </a:cubicBezTo>
                <a:cubicBezTo>
                  <a:pt x="503" y="1972"/>
                  <a:pt x="502" y="1966"/>
                  <a:pt x="502" y="1959"/>
                </a:cubicBezTo>
                <a:close/>
                <a:moveTo>
                  <a:pt x="888" y="1919"/>
                </a:moveTo>
                <a:cubicBezTo>
                  <a:pt x="887" y="1926"/>
                  <a:pt x="887" y="1934"/>
                  <a:pt x="887" y="1941"/>
                </a:cubicBezTo>
                <a:cubicBezTo>
                  <a:pt x="886" y="1940"/>
                  <a:pt x="884" y="1940"/>
                  <a:pt x="883" y="1940"/>
                </a:cubicBezTo>
                <a:lnTo>
                  <a:pt x="855" y="1940"/>
                </a:lnTo>
                <a:lnTo>
                  <a:pt x="855" y="1920"/>
                </a:lnTo>
                <a:lnTo>
                  <a:pt x="883" y="1920"/>
                </a:lnTo>
                <a:cubicBezTo>
                  <a:pt x="885" y="1920"/>
                  <a:pt x="886" y="1920"/>
                  <a:pt x="888" y="1919"/>
                </a:cubicBezTo>
                <a:close/>
                <a:moveTo>
                  <a:pt x="500" y="1919"/>
                </a:moveTo>
                <a:cubicBezTo>
                  <a:pt x="502" y="1920"/>
                  <a:pt x="503" y="1920"/>
                  <a:pt x="505" y="1920"/>
                </a:cubicBezTo>
                <a:lnTo>
                  <a:pt x="533" y="1920"/>
                </a:lnTo>
                <a:lnTo>
                  <a:pt x="533" y="1940"/>
                </a:lnTo>
                <a:lnTo>
                  <a:pt x="505" y="1940"/>
                </a:lnTo>
                <a:cubicBezTo>
                  <a:pt x="504" y="1940"/>
                  <a:pt x="502" y="1940"/>
                  <a:pt x="501" y="1941"/>
                </a:cubicBezTo>
                <a:cubicBezTo>
                  <a:pt x="501" y="1934"/>
                  <a:pt x="500" y="1926"/>
                  <a:pt x="500" y="1919"/>
                </a:cubicBezTo>
                <a:close/>
                <a:moveTo>
                  <a:pt x="890" y="1877"/>
                </a:moveTo>
                <a:cubicBezTo>
                  <a:pt x="889" y="1886"/>
                  <a:pt x="889" y="1895"/>
                  <a:pt x="889" y="1904"/>
                </a:cubicBezTo>
                <a:cubicBezTo>
                  <a:pt x="887" y="1903"/>
                  <a:pt x="885" y="1902"/>
                  <a:pt x="883" y="1902"/>
                </a:cubicBezTo>
                <a:lnTo>
                  <a:pt x="855" y="1902"/>
                </a:lnTo>
                <a:lnTo>
                  <a:pt x="855" y="1880"/>
                </a:lnTo>
                <a:lnTo>
                  <a:pt x="883" y="1880"/>
                </a:lnTo>
                <a:cubicBezTo>
                  <a:pt x="886" y="1880"/>
                  <a:pt x="888" y="1879"/>
                  <a:pt x="890" y="1877"/>
                </a:cubicBezTo>
                <a:close/>
                <a:moveTo>
                  <a:pt x="498" y="1877"/>
                </a:moveTo>
                <a:cubicBezTo>
                  <a:pt x="500" y="1879"/>
                  <a:pt x="502" y="1880"/>
                  <a:pt x="505" y="1880"/>
                </a:cubicBezTo>
                <a:lnTo>
                  <a:pt x="533" y="1880"/>
                </a:lnTo>
                <a:lnTo>
                  <a:pt x="533" y="1902"/>
                </a:lnTo>
                <a:lnTo>
                  <a:pt x="505" y="1902"/>
                </a:lnTo>
                <a:cubicBezTo>
                  <a:pt x="503" y="1902"/>
                  <a:pt x="501" y="1903"/>
                  <a:pt x="499" y="1904"/>
                </a:cubicBezTo>
                <a:cubicBezTo>
                  <a:pt x="499" y="1895"/>
                  <a:pt x="499" y="1886"/>
                  <a:pt x="498" y="1877"/>
                </a:cubicBezTo>
                <a:close/>
                <a:moveTo>
                  <a:pt x="534" y="1861"/>
                </a:moveTo>
                <a:lnTo>
                  <a:pt x="534" y="1861"/>
                </a:lnTo>
                <a:lnTo>
                  <a:pt x="534" y="1861"/>
                </a:lnTo>
                <a:close/>
                <a:moveTo>
                  <a:pt x="892" y="1838"/>
                </a:moveTo>
                <a:cubicBezTo>
                  <a:pt x="891" y="1847"/>
                  <a:pt x="891" y="1855"/>
                  <a:pt x="891" y="1864"/>
                </a:cubicBezTo>
                <a:cubicBezTo>
                  <a:pt x="889" y="1862"/>
                  <a:pt x="886" y="1861"/>
                  <a:pt x="883" y="1861"/>
                </a:cubicBezTo>
                <a:lnTo>
                  <a:pt x="855" y="1861"/>
                </a:lnTo>
                <a:lnTo>
                  <a:pt x="855" y="1841"/>
                </a:lnTo>
                <a:lnTo>
                  <a:pt x="889" y="1839"/>
                </a:lnTo>
                <a:cubicBezTo>
                  <a:pt x="890" y="1839"/>
                  <a:pt x="891" y="1838"/>
                  <a:pt x="892" y="1838"/>
                </a:cubicBezTo>
                <a:close/>
                <a:moveTo>
                  <a:pt x="497" y="1838"/>
                </a:moveTo>
                <a:cubicBezTo>
                  <a:pt x="498" y="1838"/>
                  <a:pt x="499" y="1839"/>
                  <a:pt x="500" y="1839"/>
                </a:cubicBezTo>
                <a:lnTo>
                  <a:pt x="534" y="1841"/>
                </a:lnTo>
                <a:lnTo>
                  <a:pt x="534" y="1861"/>
                </a:lnTo>
                <a:lnTo>
                  <a:pt x="506" y="1861"/>
                </a:lnTo>
                <a:cubicBezTo>
                  <a:pt x="503" y="1861"/>
                  <a:pt x="500" y="1862"/>
                  <a:pt x="498" y="1864"/>
                </a:cubicBezTo>
                <a:cubicBezTo>
                  <a:pt x="498" y="1855"/>
                  <a:pt x="498" y="1847"/>
                  <a:pt x="497" y="1838"/>
                </a:cubicBezTo>
                <a:close/>
                <a:moveTo>
                  <a:pt x="886" y="1787"/>
                </a:moveTo>
                <a:cubicBezTo>
                  <a:pt x="889" y="1788"/>
                  <a:pt x="891" y="1788"/>
                  <a:pt x="894" y="1787"/>
                </a:cubicBezTo>
                <a:cubicBezTo>
                  <a:pt x="893" y="1798"/>
                  <a:pt x="893" y="1810"/>
                  <a:pt x="892" y="1821"/>
                </a:cubicBezTo>
                <a:cubicBezTo>
                  <a:pt x="891" y="1820"/>
                  <a:pt x="889" y="1820"/>
                  <a:pt x="887" y="1820"/>
                </a:cubicBezTo>
                <a:lnTo>
                  <a:pt x="854" y="1822"/>
                </a:lnTo>
                <a:cubicBezTo>
                  <a:pt x="854" y="1812"/>
                  <a:pt x="854" y="1801"/>
                  <a:pt x="854" y="1791"/>
                </a:cubicBezTo>
                <a:cubicBezTo>
                  <a:pt x="861" y="1790"/>
                  <a:pt x="886" y="1787"/>
                  <a:pt x="886" y="1787"/>
                </a:cubicBezTo>
                <a:close/>
                <a:moveTo>
                  <a:pt x="502" y="1787"/>
                </a:moveTo>
                <a:cubicBezTo>
                  <a:pt x="502" y="1787"/>
                  <a:pt x="527" y="1790"/>
                  <a:pt x="534" y="1791"/>
                </a:cubicBezTo>
                <a:cubicBezTo>
                  <a:pt x="534" y="1801"/>
                  <a:pt x="534" y="1812"/>
                  <a:pt x="534" y="1822"/>
                </a:cubicBezTo>
                <a:lnTo>
                  <a:pt x="501" y="1820"/>
                </a:lnTo>
                <a:cubicBezTo>
                  <a:pt x="499" y="1820"/>
                  <a:pt x="497" y="1820"/>
                  <a:pt x="496" y="1821"/>
                </a:cubicBezTo>
                <a:cubicBezTo>
                  <a:pt x="495" y="1809"/>
                  <a:pt x="495" y="1798"/>
                  <a:pt x="494" y="1787"/>
                </a:cubicBezTo>
                <a:cubicBezTo>
                  <a:pt x="497" y="1788"/>
                  <a:pt x="499" y="1788"/>
                  <a:pt x="502" y="1787"/>
                </a:cubicBezTo>
                <a:close/>
                <a:moveTo>
                  <a:pt x="897" y="1734"/>
                </a:moveTo>
                <a:cubicBezTo>
                  <a:pt x="896" y="1746"/>
                  <a:pt x="896" y="1758"/>
                  <a:pt x="895" y="1770"/>
                </a:cubicBezTo>
                <a:cubicBezTo>
                  <a:pt x="891" y="1769"/>
                  <a:pt x="864" y="1771"/>
                  <a:pt x="854" y="1772"/>
                </a:cubicBezTo>
                <a:lnTo>
                  <a:pt x="854" y="1740"/>
                </a:lnTo>
                <a:lnTo>
                  <a:pt x="892" y="1736"/>
                </a:lnTo>
                <a:cubicBezTo>
                  <a:pt x="894" y="1736"/>
                  <a:pt x="895" y="1735"/>
                  <a:pt x="897" y="1734"/>
                </a:cubicBezTo>
                <a:close/>
                <a:moveTo>
                  <a:pt x="491" y="1734"/>
                </a:moveTo>
                <a:cubicBezTo>
                  <a:pt x="492" y="1735"/>
                  <a:pt x="494" y="1736"/>
                  <a:pt x="496" y="1736"/>
                </a:cubicBezTo>
                <a:lnTo>
                  <a:pt x="534" y="1740"/>
                </a:lnTo>
                <a:lnTo>
                  <a:pt x="534" y="1772"/>
                </a:lnTo>
                <a:cubicBezTo>
                  <a:pt x="524" y="1771"/>
                  <a:pt x="497" y="1769"/>
                  <a:pt x="493" y="1770"/>
                </a:cubicBezTo>
                <a:cubicBezTo>
                  <a:pt x="492" y="1758"/>
                  <a:pt x="492" y="1746"/>
                  <a:pt x="491" y="1734"/>
                </a:cubicBezTo>
                <a:close/>
                <a:moveTo>
                  <a:pt x="901" y="1680"/>
                </a:moveTo>
                <a:cubicBezTo>
                  <a:pt x="900" y="1694"/>
                  <a:pt x="899" y="1707"/>
                  <a:pt x="899" y="1720"/>
                </a:cubicBezTo>
                <a:cubicBezTo>
                  <a:pt x="897" y="1719"/>
                  <a:pt x="894" y="1718"/>
                  <a:pt x="890" y="1718"/>
                </a:cubicBezTo>
                <a:lnTo>
                  <a:pt x="854" y="1722"/>
                </a:lnTo>
                <a:lnTo>
                  <a:pt x="854" y="1689"/>
                </a:lnTo>
                <a:lnTo>
                  <a:pt x="897" y="1682"/>
                </a:lnTo>
                <a:cubicBezTo>
                  <a:pt x="898" y="1681"/>
                  <a:pt x="900" y="1681"/>
                  <a:pt x="901" y="1680"/>
                </a:cubicBezTo>
                <a:close/>
                <a:moveTo>
                  <a:pt x="488" y="1680"/>
                </a:moveTo>
                <a:cubicBezTo>
                  <a:pt x="489" y="1681"/>
                  <a:pt x="491" y="1681"/>
                  <a:pt x="492" y="1682"/>
                </a:cubicBezTo>
                <a:lnTo>
                  <a:pt x="535" y="1688"/>
                </a:lnTo>
                <a:lnTo>
                  <a:pt x="535" y="1721"/>
                </a:lnTo>
                <a:lnTo>
                  <a:pt x="499" y="1717"/>
                </a:lnTo>
                <a:cubicBezTo>
                  <a:pt x="495" y="1717"/>
                  <a:pt x="492" y="1718"/>
                  <a:pt x="490" y="1720"/>
                </a:cubicBezTo>
                <a:cubicBezTo>
                  <a:pt x="490" y="1707"/>
                  <a:pt x="489" y="1693"/>
                  <a:pt x="488" y="1680"/>
                </a:cubicBezTo>
                <a:close/>
                <a:moveTo>
                  <a:pt x="904" y="1623"/>
                </a:moveTo>
                <a:lnTo>
                  <a:pt x="904" y="1623"/>
                </a:lnTo>
                <a:cubicBezTo>
                  <a:pt x="903" y="1637"/>
                  <a:pt x="902" y="1652"/>
                  <a:pt x="901" y="1666"/>
                </a:cubicBezTo>
                <a:cubicBezTo>
                  <a:pt x="899" y="1664"/>
                  <a:pt x="896" y="1663"/>
                  <a:pt x="893" y="1664"/>
                </a:cubicBezTo>
                <a:lnTo>
                  <a:pt x="854" y="1670"/>
                </a:lnTo>
                <a:lnTo>
                  <a:pt x="854" y="1634"/>
                </a:lnTo>
                <a:lnTo>
                  <a:pt x="904" y="1623"/>
                </a:lnTo>
                <a:close/>
                <a:moveTo>
                  <a:pt x="484" y="1623"/>
                </a:moveTo>
                <a:lnTo>
                  <a:pt x="484" y="1623"/>
                </a:lnTo>
                <a:lnTo>
                  <a:pt x="534" y="1634"/>
                </a:lnTo>
                <a:lnTo>
                  <a:pt x="534" y="1670"/>
                </a:lnTo>
                <a:lnTo>
                  <a:pt x="495" y="1664"/>
                </a:lnTo>
                <a:cubicBezTo>
                  <a:pt x="492" y="1663"/>
                  <a:pt x="489" y="1664"/>
                  <a:pt x="487" y="1666"/>
                </a:cubicBezTo>
                <a:cubicBezTo>
                  <a:pt x="486" y="1652"/>
                  <a:pt x="485" y="1637"/>
                  <a:pt x="484" y="1623"/>
                </a:cubicBezTo>
                <a:close/>
                <a:moveTo>
                  <a:pt x="908" y="1561"/>
                </a:moveTo>
                <a:cubicBezTo>
                  <a:pt x="907" y="1576"/>
                  <a:pt x="906" y="1592"/>
                  <a:pt x="905" y="1607"/>
                </a:cubicBezTo>
                <a:cubicBezTo>
                  <a:pt x="903" y="1606"/>
                  <a:pt x="901" y="1606"/>
                  <a:pt x="899" y="1606"/>
                </a:cubicBezTo>
                <a:lnTo>
                  <a:pt x="853" y="1616"/>
                </a:lnTo>
                <a:cubicBezTo>
                  <a:pt x="853" y="1601"/>
                  <a:pt x="853" y="1587"/>
                  <a:pt x="853" y="1572"/>
                </a:cubicBezTo>
                <a:lnTo>
                  <a:pt x="906" y="1562"/>
                </a:lnTo>
                <a:cubicBezTo>
                  <a:pt x="907" y="1561"/>
                  <a:pt x="907" y="1561"/>
                  <a:pt x="908" y="1561"/>
                </a:cubicBezTo>
                <a:close/>
                <a:moveTo>
                  <a:pt x="480" y="1561"/>
                </a:moveTo>
                <a:cubicBezTo>
                  <a:pt x="481" y="1561"/>
                  <a:pt x="481" y="1562"/>
                  <a:pt x="482" y="1562"/>
                </a:cubicBezTo>
                <a:lnTo>
                  <a:pt x="535" y="1572"/>
                </a:lnTo>
                <a:cubicBezTo>
                  <a:pt x="535" y="1587"/>
                  <a:pt x="535" y="1601"/>
                  <a:pt x="535" y="1616"/>
                </a:cubicBezTo>
                <a:lnTo>
                  <a:pt x="489" y="1606"/>
                </a:lnTo>
                <a:cubicBezTo>
                  <a:pt x="487" y="1606"/>
                  <a:pt x="485" y="1606"/>
                  <a:pt x="483" y="1607"/>
                </a:cubicBezTo>
                <a:cubicBezTo>
                  <a:pt x="482" y="1592"/>
                  <a:pt x="481" y="1576"/>
                  <a:pt x="480" y="1561"/>
                </a:cubicBezTo>
                <a:close/>
                <a:moveTo>
                  <a:pt x="911" y="1526"/>
                </a:moveTo>
                <a:cubicBezTo>
                  <a:pt x="910" y="1532"/>
                  <a:pt x="910" y="1538"/>
                  <a:pt x="910" y="1544"/>
                </a:cubicBezTo>
                <a:cubicBezTo>
                  <a:pt x="908" y="1543"/>
                  <a:pt x="905" y="1543"/>
                  <a:pt x="903" y="1543"/>
                </a:cubicBezTo>
                <a:lnTo>
                  <a:pt x="853" y="1553"/>
                </a:lnTo>
                <a:lnTo>
                  <a:pt x="853" y="1538"/>
                </a:lnTo>
                <a:lnTo>
                  <a:pt x="908" y="1527"/>
                </a:lnTo>
                <a:cubicBezTo>
                  <a:pt x="909" y="1527"/>
                  <a:pt x="910" y="1526"/>
                  <a:pt x="911" y="1526"/>
                </a:cubicBezTo>
                <a:close/>
                <a:moveTo>
                  <a:pt x="477" y="1526"/>
                </a:moveTo>
                <a:cubicBezTo>
                  <a:pt x="478" y="1526"/>
                  <a:pt x="479" y="1527"/>
                  <a:pt x="480" y="1527"/>
                </a:cubicBezTo>
                <a:lnTo>
                  <a:pt x="535" y="1538"/>
                </a:lnTo>
                <a:lnTo>
                  <a:pt x="535" y="1553"/>
                </a:lnTo>
                <a:lnTo>
                  <a:pt x="485" y="1543"/>
                </a:lnTo>
                <a:cubicBezTo>
                  <a:pt x="483" y="1543"/>
                  <a:pt x="480" y="1543"/>
                  <a:pt x="478" y="1544"/>
                </a:cubicBezTo>
                <a:cubicBezTo>
                  <a:pt x="478" y="1538"/>
                  <a:pt x="478" y="1532"/>
                  <a:pt x="477" y="1526"/>
                </a:cubicBezTo>
                <a:close/>
                <a:moveTo>
                  <a:pt x="915" y="1464"/>
                </a:moveTo>
                <a:cubicBezTo>
                  <a:pt x="914" y="1480"/>
                  <a:pt x="913" y="1495"/>
                  <a:pt x="912" y="1510"/>
                </a:cubicBezTo>
                <a:cubicBezTo>
                  <a:pt x="909" y="1509"/>
                  <a:pt x="906" y="1508"/>
                  <a:pt x="903" y="1509"/>
                </a:cubicBezTo>
                <a:lnTo>
                  <a:pt x="852" y="1519"/>
                </a:lnTo>
                <a:lnTo>
                  <a:pt x="852" y="1475"/>
                </a:lnTo>
                <a:lnTo>
                  <a:pt x="914" y="1464"/>
                </a:lnTo>
                <a:cubicBezTo>
                  <a:pt x="914" y="1464"/>
                  <a:pt x="915" y="1464"/>
                  <a:pt x="915" y="1464"/>
                </a:cubicBezTo>
                <a:close/>
                <a:moveTo>
                  <a:pt x="473" y="1463"/>
                </a:moveTo>
                <a:cubicBezTo>
                  <a:pt x="473" y="1463"/>
                  <a:pt x="474" y="1463"/>
                  <a:pt x="474" y="1463"/>
                </a:cubicBezTo>
                <a:lnTo>
                  <a:pt x="536" y="1475"/>
                </a:lnTo>
                <a:lnTo>
                  <a:pt x="536" y="1518"/>
                </a:lnTo>
                <a:lnTo>
                  <a:pt x="485" y="1508"/>
                </a:lnTo>
                <a:cubicBezTo>
                  <a:pt x="482" y="1507"/>
                  <a:pt x="479" y="1508"/>
                  <a:pt x="476" y="1509"/>
                </a:cubicBezTo>
                <a:cubicBezTo>
                  <a:pt x="475" y="1493"/>
                  <a:pt x="474" y="1478"/>
                  <a:pt x="473" y="1463"/>
                </a:cubicBezTo>
                <a:close/>
                <a:moveTo>
                  <a:pt x="921" y="1392"/>
                </a:moveTo>
                <a:cubicBezTo>
                  <a:pt x="920" y="1410"/>
                  <a:pt x="918" y="1428"/>
                  <a:pt x="917" y="1446"/>
                </a:cubicBezTo>
                <a:cubicBezTo>
                  <a:pt x="915" y="1445"/>
                  <a:pt x="913" y="1445"/>
                  <a:pt x="911" y="1445"/>
                </a:cubicBezTo>
                <a:lnTo>
                  <a:pt x="853" y="1456"/>
                </a:lnTo>
                <a:cubicBezTo>
                  <a:pt x="852" y="1440"/>
                  <a:pt x="852" y="1425"/>
                  <a:pt x="852" y="1409"/>
                </a:cubicBezTo>
                <a:lnTo>
                  <a:pt x="920" y="1393"/>
                </a:lnTo>
                <a:cubicBezTo>
                  <a:pt x="920" y="1392"/>
                  <a:pt x="920" y="1392"/>
                  <a:pt x="921" y="1392"/>
                </a:cubicBezTo>
                <a:close/>
                <a:moveTo>
                  <a:pt x="468" y="1392"/>
                </a:moveTo>
                <a:cubicBezTo>
                  <a:pt x="468" y="1392"/>
                  <a:pt x="469" y="1393"/>
                  <a:pt x="469" y="1393"/>
                </a:cubicBezTo>
                <a:lnTo>
                  <a:pt x="537" y="1409"/>
                </a:lnTo>
                <a:cubicBezTo>
                  <a:pt x="537" y="1425"/>
                  <a:pt x="537" y="1440"/>
                  <a:pt x="536" y="1456"/>
                </a:cubicBezTo>
                <a:lnTo>
                  <a:pt x="478" y="1445"/>
                </a:lnTo>
                <a:cubicBezTo>
                  <a:pt x="476" y="1445"/>
                  <a:pt x="474" y="1445"/>
                  <a:pt x="472" y="1446"/>
                </a:cubicBezTo>
                <a:cubicBezTo>
                  <a:pt x="471" y="1428"/>
                  <a:pt x="469" y="1410"/>
                  <a:pt x="468" y="1392"/>
                </a:cubicBezTo>
                <a:close/>
                <a:moveTo>
                  <a:pt x="925" y="1336"/>
                </a:moveTo>
                <a:cubicBezTo>
                  <a:pt x="924" y="1349"/>
                  <a:pt x="923" y="1363"/>
                  <a:pt x="922" y="1376"/>
                </a:cubicBezTo>
                <a:cubicBezTo>
                  <a:pt x="920" y="1375"/>
                  <a:pt x="917" y="1375"/>
                  <a:pt x="914" y="1375"/>
                </a:cubicBezTo>
                <a:lnTo>
                  <a:pt x="851" y="1391"/>
                </a:lnTo>
                <a:lnTo>
                  <a:pt x="851" y="1352"/>
                </a:lnTo>
                <a:lnTo>
                  <a:pt x="923" y="1337"/>
                </a:lnTo>
                <a:cubicBezTo>
                  <a:pt x="924" y="1337"/>
                  <a:pt x="924" y="1336"/>
                  <a:pt x="925" y="1336"/>
                </a:cubicBezTo>
                <a:close/>
                <a:moveTo>
                  <a:pt x="463" y="1336"/>
                </a:moveTo>
                <a:cubicBezTo>
                  <a:pt x="464" y="1336"/>
                  <a:pt x="464" y="1336"/>
                  <a:pt x="465" y="1337"/>
                </a:cubicBezTo>
                <a:lnTo>
                  <a:pt x="537" y="1352"/>
                </a:lnTo>
                <a:lnTo>
                  <a:pt x="537" y="1391"/>
                </a:lnTo>
                <a:lnTo>
                  <a:pt x="474" y="1375"/>
                </a:lnTo>
                <a:cubicBezTo>
                  <a:pt x="471" y="1375"/>
                  <a:pt x="469" y="1375"/>
                  <a:pt x="466" y="1376"/>
                </a:cubicBezTo>
                <a:cubicBezTo>
                  <a:pt x="465" y="1363"/>
                  <a:pt x="464" y="1349"/>
                  <a:pt x="463" y="1336"/>
                </a:cubicBezTo>
                <a:close/>
                <a:moveTo>
                  <a:pt x="930" y="1279"/>
                </a:moveTo>
                <a:cubicBezTo>
                  <a:pt x="929" y="1293"/>
                  <a:pt x="928" y="1306"/>
                  <a:pt x="927" y="1320"/>
                </a:cubicBezTo>
                <a:cubicBezTo>
                  <a:pt x="924" y="1319"/>
                  <a:pt x="922" y="1318"/>
                  <a:pt x="919" y="1319"/>
                </a:cubicBezTo>
                <a:lnTo>
                  <a:pt x="852" y="1333"/>
                </a:lnTo>
                <a:lnTo>
                  <a:pt x="851" y="1292"/>
                </a:lnTo>
                <a:lnTo>
                  <a:pt x="929" y="1279"/>
                </a:lnTo>
                <a:cubicBezTo>
                  <a:pt x="929" y="1279"/>
                  <a:pt x="929" y="1279"/>
                  <a:pt x="930" y="1279"/>
                </a:cubicBezTo>
                <a:close/>
                <a:moveTo>
                  <a:pt x="458" y="1279"/>
                </a:moveTo>
                <a:cubicBezTo>
                  <a:pt x="459" y="1279"/>
                  <a:pt x="459" y="1279"/>
                  <a:pt x="459" y="1279"/>
                </a:cubicBezTo>
                <a:lnTo>
                  <a:pt x="537" y="1292"/>
                </a:lnTo>
                <a:lnTo>
                  <a:pt x="536" y="1333"/>
                </a:lnTo>
                <a:lnTo>
                  <a:pt x="469" y="1319"/>
                </a:lnTo>
                <a:cubicBezTo>
                  <a:pt x="466" y="1318"/>
                  <a:pt x="464" y="1319"/>
                  <a:pt x="461" y="1320"/>
                </a:cubicBezTo>
                <a:cubicBezTo>
                  <a:pt x="460" y="1306"/>
                  <a:pt x="459" y="1293"/>
                  <a:pt x="458" y="1279"/>
                </a:cubicBezTo>
                <a:close/>
                <a:moveTo>
                  <a:pt x="934" y="1225"/>
                </a:moveTo>
                <a:cubicBezTo>
                  <a:pt x="933" y="1237"/>
                  <a:pt x="932" y="1250"/>
                  <a:pt x="931" y="1262"/>
                </a:cubicBezTo>
                <a:cubicBezTo>
                  <a:pt x="929" y="1262"/>
                  <a:pt x="927" y="1261"/>
                  <a:pt x="925" y="1262"/>
                </a:cubicBezTo>
                <a:lnTo>
                  <a:pt x="851" y="1274"/>
                </a:lnTo>
                <a:lnTo>
                  <a:pt x="850" y="1238"/>
                </a:lnTo>
                <a:lnTo>
                  <a:pt x="934" y="1225"/>
                </a:lnTo>
                <a:close/>
                <a:moveTo>
                  <a:pt x="454" y="1225"/>
                </a:moveTo>
                <a:lnTo>
                  <a:pt x="538" y="1238"/>
                </a:lnTo>
                <a:lnTo>
                  <a:pt x="538" y="1273"/>
                </a:lnTo>
                <a:lnTo>
                  <a:pt x="463" y="1261"/>
                </a:lnTo>
                <a:cubicBezTo>
                  <a:pt x="461" y="1260"/>
                  <a:pt x="459" y="1261"/>
                  <a:pt x="457" y="1262"/>
                </a:cubicBezTo>
                <a:cubicBezTo>
                  <a:pt x="456" y="1249"/>
                  <a:pt x="455" y="1237"/>
                  <a:pt x="454" y="1225"/>
                </a:cubicBezTo>
                <a:close/>
                <a:moveTo>
                  <a:pt x="940" y="1168"/>
                </a:moveTo>
                <a:lnTo>
                  <a:pt x="940" y="1168"/>
                </a:lnTo>
                <a:cubicBezTo>
                  <a:pt x="939" y="1181"/>
                  <a:pt x="938" y="1194"/>
                  <a:pt x="937" y="1206"/>
                </a:cubicBezTo>
                <a:cubicBezTo>
                  <a:pt x="936" y="1206"/>
                  <a:pt x="935" y="1206"/>
                  <a:pt x="934" y="1206"/>
                </a:cubicBezTo>
                <a:lnTo>
                  <a:pt x="851" y="1219"/>
                </a:lnTo>
                <a:lnTo>
                  <a:pt x="850" y="1183"/>
                </a:lnTo>
                <a:lnTo>
                  <a:pt x="940" y="1168"/>
                </a:lnTo>
                <a:close/>
                <a:moveTo>
                  <a:pt x="450" y="1168"/>
                </a:moveTo>
                <a:lnTo>
                  <a:pt x="539" y="1183"/>
                </a:lnTo>
                <a:lnTo>
                  <a:pt x="538" y="1219"/>
                </a:lnTo>
                <a:lnTo>
                  <a:pt x="455" y="1206"/>
                </a:lnTo>
                <a:cubicBezTo>
                  <a:pt x="454" y="1206"/>
                  <a:pt x="453" y="1206"/>
                  <a:pt x="452" y="1206"/>
                </a:cubicBezTo>
                <a:cubicBezTo>
                  <a:pt x="451" y="1194"/>
                  <a:pt x="450" y="1181"/>
                  <a:pt x="449" y="1168"/>
                </a:cubicBezTo>
                <a:lnTo>
                  <a:pt x="450" y="1168"/>
                </a:lnTo>
                <a:close/>
                <a:moveTo>
                  <a:pt x="944" y="1112"/>
                </a:moveTo>
                <a:cubicBezTo>
                  <a:pt x="943" y="1125"/>
                  <a:pt x="942" y="1138"/>
                  <a:pt x="941" y="1151"/>
                </a:cubicBezTo>
                <a:cubicBezTo>
                  <a:pt x="939" y="1150"/>
                  <a:pt x="937" y="1150"/>
                  <a:pt x="935" y="1150"/>
                </a:cubicBezTo>
                <a:lnTo>
                  <a:pt x="850" y="1165"/>
                </a:lnTo>
                <a:lnTo>
                  <a:pt x="849" y="1128"/>
                </a:lnTo>
                <a:lnTo>
                  <a:pt x="944" y="1112"/>
                </a:lnTo>
                <a:close/>
                <a:moveTo>
                  <a:pt x="444" y="1112"/>
                </a:moveTo>
                <a:lnTo>
                  <a:pt x="539" y="1128"/>
                </a:lnTo>
                <a:lnTo>
                  <a:pt x="538" y="1165"/>
                </a:lnTo>
                <a:lnTo>
                  <a:pt x="453" y="1150"/>
                </a:lnTo>
                <a:cubicBezTo>
                  <a:pt x="451" y="1150"/>
                  <a:pt x="449" y="1150"/>
                  <a:pt x="447" y="1151"/>
                </a:cubicBezTo>
                <a:cubicBezTo>
                  <a:pt x="446" y="1138"/>
                  <a:pt x="445" y="1125"/>
                  <a:pt x="444" y="1112"/>
                </a:cubicBezTo>
                <a:close/>
                <a:moveTo>
                  <a:pt x="950" y="1044"/>
                </a:moveTo>
                <a:cubicBezTo>
                  <a:pt x="948" y="1060"/>
                  <a:pt x="947" y="1077"/>
                  <a:pt x="945" y="1093"/>
                </a:cubicBezTo>
                <a:cubicBezTo>
                  <a:pt x="945" y="1093"/>
                  <a:pt x="944" y="1093"/>
                  <a:pt x="943" y="1093"/>
                </a:cubicBezTo>
                <a:lnTo>
                  <a:pt x="849" y="1109"/>
                </a:lnTo>
                <a:lnTo>
                  <a:pt x="848" y="1064"/>
                </a:lnTo>
                <a:lnTo>
                  <a:pt x="950" y="1044"/>
                </a:lnTo>
                <a:close/>
                <a:moveTo>
                  <a:pt x="438" y="1044"/>
                </a:moveTo>
                <a:lnTo>
                  <a:pt x="540" y="1064"/>
                </a:lnTo>
                <a:lnTo>
                  <a:pt x="539" y="1109"/>
                </a:lnTo>
                <a:lnTo>
                  <a:pt x="445" y="1093"/>
                </a:lnTo>
                <a:cubicBezTo>
                  <a:pt x="444" y="1093"/>
                  <a:pt x="443" y="1093"/>
                  <a:pt x="443" y="1093"/>
                </a:cubicBezTo>
                <a:cubicBezTo>
                  <a:pt x="441" y="1077"/>
                  <a:pt x="440" y="1060"/>
                  <a:pt x="438" y="1044"/>
                </a:cubicBezTo>
                <a:close/>
                <a:moveTo>
                  <a:pt x="432" y="984"/>
                </a:moveTo>
                <a:lnTo>
                  <a:pt x="540" y="998"/>
                </a:lnTo>
                <a:lnTo>
                  <a:pt x="539" y="1046"/>
                </a:lnTo>
                <a:lnTo>
                  <a:pt x="439" y="1026"/>
                </a:lnTo>
                <a:cubicBezTo>
                  <a:pt x="438" y="1026"/>
                  <a:pt x="437" y="1026"/>
                  <a:pt x="436" y="1026"/>
                </a:cubicBezTo>
                <a:cubicBezTo>
                  <a:pt x="435" y="1012"/>
                  <a:pt x="433" y="998"/>
                  <a:pt x="432" y="984"/>
                </a:cubicBezTo>
                <a:close/>
                <a:moveTo>
                  <a:pt x="955" y="983"/>
                </a:moveTo>
                <a:cubicBezTo>
                  <a:pt x="954" y="997"/>
                  <a:pt x="952" y="1011"/>
                  <a:pt x="951" y="1025"/>
                </a:cubicBezTo>
                <a:cubicBezTo>
                  <a:pt x="950" y="1025"/>
                  <a:pt x="949" y="1025"/>
                  <a:pt x="948" y="1025"/>
                </a:cubicBezTo>
                <a:lnTo>
                  <a:pt x="848" y="1045"/>
                </a:lnTo>
                <a:lnTo>
                  <a:pt x="847" y="996"/>
                </a:lnTo>
                <a:lnTo>
                  <a:pt x="955" y="983"/>
                </a:lnTo>
                <a:close/>
                <a:moveTo>
                  <a:pt x="961" y="929"/>
                </a:moveTo>
                <a:cubicBezTo>
                  <a:pt x="960" y="941"/>
                  <a:pt x="959" y="953"/>
                  <a:pt x="958" y="965"/>
                </a:cubicBezTo>
                <a:cubicBezTo>
                  <a:pt x="957" y="965"/>
                  <a:pt x="956" y="965"/>
                  <a:pt x="955" y="965"/>
                </a:cubicBezTo>
                <a:lnTo>
                  <a:pt x="848" y="979"/>
                </a:lnTo>
                <a:lnTo>
                  <a:pt x="847" y="941"/>
                </a:lnTo>
                <a:lnTo>
                  <a:pt x="961" y="929"/>
                </a:lnTo>
                <a:close/>
                <a:moveTo>
                  <a:pt x="427" y="928"/>
                </a:moveTo>
                <a:lnTo>
                  <a:pt x="541" y="940"/>
                </a:lnTo>
                <a:lnTo>
                  <a:pt x="540" y="978"/>
                </a:lnTo>
                <a:lnTo>
                  <a:pt x="433" y="964"/>
                </a:lnTo>
                <a:cubicBezTo>
                  <a:pt x="432" y="964"/>
                  <a:pt x="431" y="964"/>
                  <a:pt x="430" y="964"/>
                </a:cubicBezTo>
                <a:cubicBezTo>
                  <a:pt x="429" y="952"/>
                  <a:pt x="428" y="940"/>
                  <a:pt x="427" y="928"/>
                </a:cubicBezTo>
                <a:close/>
                <a:moveTo>
                  <a:pt x="966" y="873"/>
                </a:moveTo>
                <a:cubicBezTo>
                  <a:pt x="965" y="885"/>
                  <a:pt x="964" y="897"/>
                  <a:pt x="962" y="909"/>
                </a:cubicBezTo>
                <a:cubicBezTo>
                  <a:pt x="962" y="909"/>
                  <a:pt x="962" y="909"/>
                  <a:pt x="962" y="909"/>
                </a:cubicBezTo>
                <a:lnTo>
                  <a:pt x="847" y="921"/>
                </a:lnTo>
                <a:lnTo>
                  <a:pt x="846" y="881"/>
                </a:lnTo>
                <a:cubicBezTo>
                  <a:pt x="857" y="879"/>
                  <a:pt x="945" y="874"/>
                  <a:pt x="966" y="873"/>
                </a:cubicBezTo>
                <a:close/>
                <a:moveTo>
                  <a:pt x="422" y="873"/>
                </a:moveTo>
                <a:cubicBezTo>
                  <a:pt x="443" y="874"/>
                  <a:pt x="530" y="879"/>
                  <a:pt x="542" y="881"/>
                </a:cubicBezTo>
                <a:lnTo>
                  <a:pt x="541" y="922"/>
                </a:lnTo>
                <a:lnTo>
                  <a:pt x="426" y="910"/>
                </a:lnTo>
                <a:cubicBezTo>
                  <a:pt x="426" y="910"/>
                  <a:pt x="426" y="910"/>
                  <a:pt x="426" y="910"/>
                </a:cubicBezTo>
                <a:cubicBezTo>
                  <a:pt x="425" y="898"/>
                  <a:pt x="423" y="885"/>
                  <a:pt x="422" y="873"/>
                </a:cubicBezTo>
                <a:close/>
                <a:moveTo>
                  <a:pt x="971" y="823"/>
                </a:moveTo>
                <a:cubicBezTo>
                  <a:pt x="970" y="834"/>
                  <a:pt x="969" y="844"/>
                  <a:pt x="968" y="855"/>
                </a:cubicBezTo>
                <a:cubicBezTo>
                  <a:pt x="957" y="855"/>
                  <a:pt x="873" y="860"/>
                  <a:pt x="846" y="863"/>
                </a:cubicBezTo>
                <a:lnTo>
                  <a:pt x="845" y="831"/>
                </a:lnTo>
                <a:lnTo>
                  <a:pt x="971" y="823"/>
                </a:lnTo>
                <a:close/>
                <a:moveTo>
                  <a:pt x="417" y="823"/>
                </a:moveTo>
                <a:lnTo>
                  <a:pt x="543" y="831"/>
                </a:lnTo>
                <a:lnTo>
                  <a:pt x="542" y="863"/>
                </a:lnTo>
                <a:cubicBezTo>
                  <a:pt x="515" y="860"/>
                  <a:pt x="431" y="856"/>
                  <a:pt x="420" y="855"/>
                </a:cubicBezTo>
                <a:cubicBezTo>
                  <a:pt x="419" y="844"/>
                  <a:pt x="418" y="834"/>
                  <a:pt x="417" y="823"/>
                </a:cubicBezTo>
                <a:close/>
                <a:moveTo>
                  <a:pt x="976" y="777"/>
                </a:moveTo>
                <a:cubicBezTo>
                  <a:pt x="975" y="786"/>
                  <a:pt x="974" y="796"/>
                  <a:pt x="973" y="805"/>
                </a:cubicBezTo>
                <a:lnTo>
                  <a:pt x="845" y="813"/>
                </a:lnTo>
                <a:lnTo>
                  <a:pt x="845" y="784"/>
                </a:lnTo>
                <a:lnTo>
                  <a:pt x="976" y="777"/>
                </a:lnTo>
                <a:close/>
                <a:moveTo>
                  <a:pt x="412" y="777"/>
                </a:moveTo>
                <a:lnTo>
                  <a:pt x="543" y="784"/>
                </a:lnTo>
                <a:lnTo>
                  <a:pt x="542" y="813"/>
                </a:lnTo>
                <a:lnTo>
                  <a:pt x="415" y="805"/>
                </a:lnTo>
                <a:cubicBezTo>
                  <a:pt x="414" y="796"/>
                  <a:pt x="413" y="786"/>
                  <a:pt x="412" y="777"/>
                </a:cubicBezTo>
                <a:close/>
                <a:moveTo>
                  <a:pt x="981" y="727"/>
                </a:moveTo>
                <a:cubicBezTo>
                  <a:pt x="980" y="737"/>
                  <a:pt x="979" y="748"/>
                  <a:pt x="978" y="758"/>
                </a:cubicBezTo>
                <a:lnTo>
                  <a:pt x="845" y="765"/>
                </a:lnTo>
                <a:lnTo>
                  <a:pt x="844" y="734"/>
                </a:lnTo>
                <a:lnTo>
                  <a:pt x="981" y="727"/>
                </a:lnTo>
                <a:close/>
                <a:moveTo>
                  <a:pt x="407" y="727"/>
                </a:moveTo>
                <a:lnTo>
                  <a:pt x="544" y="734"/>
                </a:lnTo>
                <a:lnTo>
                  <a:pt x="543" y="765"/>
                </a:lnTo>
                <a:lnTo>
                  <a:pt x="410" y="758"/>
                </a:lnTo>
                <a:cubicBezTo>
                  <a:pt x="409" y="748"/>
                  <a:pt x="408" y="737"/>
                  <a:pt x="407" y="727"/>
                </a:cubicBezTo>
                <a:close/>
                <a:moveTo>
                  <a:pt x="401" y="670"/>
                </a:moveTo>
                <a:lnTo>
                  <a:pt x="545" y="681"/>
                </a:lnTo>
                <a:lnTo>
                  <a:pt x="544" y="716"/>
                </a:lnTo>
                <a:lnTo>
                  <a:pt x="405" y="709"/>
                </a:lnTo>
                <a:lnTo>
                  <a:pt x="404" y="695"/>
                </a:lnTo>
                <a:cubicBezTo>
                  <a:pt x="405" y="693"/>
                  <a:pt x="406" y="690"/>
                  <a:pt x="405" y="687"/>
                </a:cubicBezTo>
                <a:lnTo>
                  <a:pt x="402" y="675"/>
                </a:lnTo>
                <a:lnTo>
                  <a:pt x="401" y="670"/>
                </a:lnTo>
                <a:close/>
                <a:moveTo>
                  <a:pt x="987" y="669"/>
                </a:moveTo>
                <a:lnTo>
                  <a:pt x="986" y="675"/>
                </a:lnTo>
                <a:lnTo>
                  <a:pt x="983" y="687"/>
                </a:lnTo>
                <a:cubicBezTo>
                  <a:pt x="982" y="689"/>
                  <a:pt x="983" y="692"/>
                  <a:pt x="984" y="694"/>
                </a:cubicBezTo>
                <a:lnTo>
                  <a:pt x="983" y="708"/>
                </a:lnTo>
                <a:lnTo>
                  <a:pt x="844" y="715"/>
                </a:lnTo>
                <a:lnTo>
                  <a:pt x="843" y="680"/>
                </a:lnTo>
                <a:lnTo>
                  <a:pt x="987" y="669"/>
                </a:lnTo>
                <a:close/>
                <a:moveTo>
                  <a:pt x="995" y="595"/>
                </a:moveTo>
                <a:cubicBezTo>
                  <a:pt x="993" y="613"/>
                  <a:pt x="991" y="632"/>
                  <a:pt x="989" y="651"/>
                </a:cubicBezTo>
                <a:lnTo>
                  <a:pt x="844" y="663"/>
                </a:lnTo>
                <a:lnTo>
                  <a:pt x="844" y="624"/>
                </a:lnTo>
                <a:lnTo>
                  <a:pt x="843" y="609"/>
                </a:lnTo>
                <a:lnTo>
                  <a:pt x="995" y="595"/>
                </a:lnTo>
                <a:close/>
                <a:moveTo>
                  <a:pt x="393" y="595"/>
                </a:moveTo>
                <a:lnTo>
                  <a:pt x="545" y="609"/>
                </a:lnTo>
                <a:lnTo>
                  <a:pt x="545" y="624"/>
                </a:lnTo>
                <a:lnTo>
                  <a:pt x="544" y="663"/>
                </a:lnTo>
                <a:lnTo>
                  <a:pt x="399" y="651"/>
                </a:lnTo>
                <a:cubicBezTo>
                  <a:pt x="397" y="632"/>
                  <a:pt x="395" y="613"/>
                  <a:pt x="393" y="595"/>
                </a:cubicBezTo>
                <a:close/>
                <a:moveTo>
                  <a:pt x="1004" y="514"/>
                </a:moveTo>
                <a:cubicBezTo>
                  <a:pt x="1002" y="534"/>
                  <a:pt x="1000" y="554"/>
                  <a:pt x="997" y="576"/>
                </a:cubicBezTo>
                <a:lnTo>
                  <a:pt x="842" y="590"/>
                </a:lnTo>
                <a:cubicBezTo>
                  <a:pt x="842" y="567"/>
                  <a:pt x="841" y="545"/>
                  <a:pt x="841" y="524"/>
                </a:cubicBezTo>
                <a:lnTo>
                  <a:pt x="1004" y="514"/>
                </a:lnTo>
                <a:close/>
                <a:moveTo>
                  <a:pt x="385" y="514"/>
                </a:moveTo>
                <a:lnTo>
                  <a:pt x="548" y="524"/>
                </a:lnTo>
                <a:cubicBezTo>
                  <a:pt x="548" y="545"/>
                  <a:pt x="547" y="567"/>
                  <a:pt x="547" y="590"/>
                </a:cubicBezTo>
                <a:lnTo>
                  <a:pt x="392" y="576"/>
                </a:lnTo>
                <a:cubicBezTo>
                  <a:pt x="389" y="554"/>
                  <a:pt x="387" y="534"/>
                  <a:pt x="385" y="514"/>
                </a:cubicBezTo>
                <a:close/>
                <a:moveTo>
                  <a:pt x="1010" y="454"/>
                </a:moveTo>
                <a:cubicBezTo>
                  <a:pt x="1008" y="468"/>
                  <a:pt x="1007" y="482"/>
                  <a:pt x="1005" y="496"/>
                </a:cubicBezTo>
                <a:lnTo>
                  <a:pt x="841" y="507"/>
                </a:lnTo>
                <a:lnTo>
                  <a:pt x="841" y="497"/>
                </a:lnTo>
                <a:cubicBezTo>
                  <a:pt x="841" y="496"/>
                  <a:pt x="841" y="495"/>
                  <a:pt x="841" y="493"/>
                </a:cubicBezTo>
                <a:lnTo>
                  <a:pt x="841" y="487"/>
                </a:lnTo>
                <a:lnTo>
                  <a:pt x="840" y="466"/>
                </a:lnTo>
                <a:lnTo>
                  <a:pt x="1010" y="454"/>
                </a:lnTo>
                <a:close/>
                <a:moveTo>
                  <a:pt x="378" y="453"/>
                </a:moveTo>
                <a:lnTo>
                  <a:pt x="548" y="465"/>
                </a:lnTo>
                <a:lnTo>
                  <a:pt x="548" y="486"/>
                </a:lnTo>
                <a:lnTo>
                  <a:pt x="547" y="492"/>
                </a:lnTo>
                <a:cubicBezTo>
                  <a:pt x="547" y="494"/>
                  <a:pt x="547" y="495"/>
                  <a:pt x="548" y="496"/>
                </a:cubicBezTo>
                <a:lnTo>
                  <a:pt x="547" y="506"/>
                </a:lnTo>
                <a:lnTo>
                  <a:pt x="383" y="496"/>
                </a:lnTo>
                <a:cubicBezTo>
                  <a:pt x="381" y="481"/>
                  <a:pt x="380" y="467"/>
                  <a:pt x="378" y="453"/>
                </a:cubicBezTo>
                <a:close/>
                <a:moveTo>
                  <a:pt x="1018" y="387"/>
                </a:moveTo>
                <a:cubicBezTo>
                  <a:pt x="1016" y="402"/>
                  <a:pt x="1014" y="419"/>
                  <a:pt x="1013" y="436"/>
                </a:cubicBezTo>
                <a:lnTo>
                  <a:pt x="840" y="448"/>
                </a:lnTo>
                <a:lnTo>
                  <a:pt x="839" y="401"/>
                </a:lnTo>
                <a:cubicBezTo>
                  <a:pt x="876" y="400"/>
                  <a:pt x="979" y="390"/>
                  <a:pt x="1018" y="387"/>
                </a:cubicBezTo>
                <a:close/>
                <a:moveTo>
                  <a:pt x="371" y="386"/>
                </a:moveTo>
                <a:cubicBezTo>
                  <a:pt x="410" y="389"/>
                  <a:pt x="513" y="398"/>
                  <a:pt x="550" y="400"/>
                </a:cubicBezTo>
                <a:lnTo>
                  <a:pt x="549" y="447"/>
                </a:lnTo>
                <a:lnTo>
                  <a:pt x="376" y="435"/>
                </a:lnTo>
                <a:cubicBezTo>
                  <a:pt x="374" y="418"/>
                  <a:pt x="373" y="402"/>
                  <a:pt x="371" y="386"/>
                </a:cubicBezTo>
                <a:close/>
                <a:moveTo>
                  <a:pt x="818" y="385"/>
                </a:moveTo>
                <a:cubicBezTo>
                  <a:pt x="818" y="411"/>
                  <a:pt x="819" y="439"/>
                  <a:pt x="819" y="470"/>
                </a:cubicBezTo>
                <a:lnTo>
                  <a:pt x="819" y="475"/>
                </a:lnTo>
                <a:cubicBezTo>
                  <a:pt x="819" y="475"/>
                  <a:pt x="819" y="476"/>
                  <a:pt x="819" y="476"/>
                </a:cubicBezTo>
                <a:lnTo>
                  <a:pt x="820" y="481"/>
                </a:lnTo>
                <a:lnTo>
                  <a:pt x="820" y="514"/>
                </a:lnTo>
                <a:cubicBezTo>
                  <a:pt x="819" y="515"/>
                  <a:pt x="819" y="515"/>
                  <a:pt x="820" y="514"/>
                </a:cubicBezTo>
                <a:cubicBezTo>
                  <a:pt x="827" y="973"/>
                  <a:pt x="840" y="1872"/>
                  <a:pt x="833" y="2354"/>
                </a:cubicBezTo>
                <a:cubicBezTo>
                  <a:pt x="807" y="2365"/>
                  <a:pt x="779" y="2376"/>
                  <a:pt x="752" y="2388"/>
                </a:cubicBezTo>
                <a:cubicBezTo>
                  <a:pt x="749" y="1878"/>
                  <a:pt x="796" y="841"/>
                  <a:pt x="818" y="385"/>
                </a:cubicBezTo>
                <a:close/>
                <a:moveTo>
                  <a:pt x="570" y="385"/>
                </a:moveTo>
                <a:cubicBezTo>
                  <a:pt x="593" y="856"/>
                  <a:pt x="642" y="1947"/>
                  <a:pt x="635" y="2437"/>
                </a:cubicBezTo>
                <a:cubicBezTo>
                  <a:pt x="610" y="2447"/>
                  <a:pt x="583" y="2458"/>
                  <a:pt x="557" y="2469"/>
                </a:cubicBezTo>
                <a:cubicBezTo>
                  <a:pt x="546" y="2030"/>
                  <a:pt x="560" y="1012"/>
                  <a:pt x="568" y="514"/>
                </a:cubicBezTo>
                <a:cubicBezTo>
                  <a:pt x="569" y="515"/>
                  <a:pt x="569" y="515"/>
                  <a:pt x="568" y="514"/>
                </a:cubicBezTo>
                <a:lnTo>
                  <a:pt x="568" y="481"/>
                </a:lnTo>
                <a:lnTo>
                  <a:pt x="569" y="476"/>
                </a:lnTo>
                <a:cubicBezTo>
                  <a:pt x="569" y="476"/>
                  <a:pt x="569" y="475"/>
                  <a:pt x="569" y="475"/>
                </a:cubicBezTo>
                <a:lnTo>
                  <a:pt x="569" y="470"/>
                </a:lnTo>
                <a:cubicBezTo>
                  <a:pt x="569" y="439"/>
                  <a:pt x="569" y="411"/>
                  <a:pt x="570" y="385"/>
                </a:cubicBezTo>
                <a:close/>
                <a:moveTo>
                  <a:pt x="1021" y="356"/>
                </a:moveTo>
                <a:lnTo>
                  <a:pt x="1020" y="367"/>
                </a:lnTo>
                <a:cubicBezTo>
                  <a:pt x="982" y="371"/>
                  <a:pt x="858" y="382"/>
                  <a:pt x="838" y="384"/>
                </a:cubicBezTo>
                <a:lnTo>
                  <a:pt x="838" y="371"/>
                </a:lnTo>
                <a:lnTo>
                  <a:pt x="1021" y="356"/>
                </a:lnTo>
                <a:close/>
                <a:moveTo>
                  <a:pt x="367" y="356"/>
                </a:moveTo>
                <a:lnTo>
                  <a:pt x="550" y="371"/>
                </a:lnTo>
                <a:lnTo>
                  <a:pt x="550" y="384"/>
                </a:lnTo>
                <a:cubicBezTo>
                  <a:pt x="530" y="383"/>
                  <a:pt x="406" y="371"/>
                  <a:pt x="368" y="367"/>
                </a:cubicBezTo>
                <a:lnTo>
                  <a:pt x="367" y="356"/>
                </a:lnTo>
                <a:close/>
                <a:moveTo>
                  <a:pt x="1025" y="327"/>
                </a:moveTo>
                <a:lnTo>
                  <a:pt x="1024" y="338"/>
                </a:lnTo>
                <a:lnTo>
                  <a:pt x="840" y="353"/>
                </a:lnTo>
                <a:cubicBezTo>
                  <a:pt x="840" y="352"/>
                  <a:pt x="839" y="352"/>
                  <a:pt x="838" y="352"/>
                </a:cubicBezTo>
                <a:lnTo>
                  <a:pt x="838" y="340"/>
                </a:lnTo>
                <a:cubicBezTo>
                  <a:pt x="838" y="340"/>
                  <a:pt x="838" y="339"/>
                  <a:pt x="839" y="338"/>
                </a:cubicBezTo>
                <a:cubicBezTo>
                  <a:pt x="838" y="332"/>
                  <a:pt x="975" y="328"/>
                  <a:pt x="1025" y="327"/>
                </a:cubicBezTo>
                <a:close/>
                <a:moveTo>
                  <a:pt x="364" y="327"/>
                </a:moveTo>
                <a:cubicBezTo>
                  <a:pt x="414" y="328"/>
                  <a:pt x="551" y="332"/>
                  <a:pt x="551" y="338"/>
                </a:cubicBezTo>
                <a:cubicBezTo>
                  <a:pt x="551" y="339"/>
                  <a:pt x="551" y="340"/>
                  <a:pt x="551" y="340"/>
                </a:cubicBezTo>
                <a:lnTo>
                  <a:pt x="551" y="352"/>
                </a:lnTo>
                <a:cubicBezTo>
                  <a:pt x="550" y="352"/>
                  <a:pt x="549" y="352"/>
                  <a:pt x="549" y="353"/>
                </a:cubicBezTo>
                <a:lnTo>
                  <a:pt x="365" y="338"/>
                </a:lnTo>
                <a:lnTo>
                  <a:pt x="364" y="327"/>
                </a:lnTo>
                <a:close/>
                <a:moveTo>
                  <a:pt x="1030" y="282"/>
                </a:moveTo>
                <a:cubicBezTo>
                  <a:pt x="1029" y="291"/>
                  <a:pt x="1028" y="300"/>
                  <a:pt x="1027" y="310"/>
                </a:cubicBezTo>
                <a:cubicBezTo>
                  <a:pt x="988" y="314"/>
                  <a:pt x="882" y="325"/>
                  <a:pt x="838" y="333"/>
                </a:cubicBezTo>
                <a:lnTo>
                  <a:pt x="838" y="299"/>
                </a:lnTo>
                <a:lnTo>
                  <a:pt x="1030" y="282"/>
                </a:lnTo>
                <a:close/>
                <a:moveTo>
                  <a:pt x="358" y="282"/>
                </a:moveTo>
                <a:lnTo>
                  <a:pt x="550" y="299"/>
                </a:lnTo>
                <a:lnTo>
                  <a:pt x="549" y="333"/>
                </a:lnTo>
                <a:cubicBezTo>
                  <a:pt x="505" y="325"/>
                  <a:pt x="399" y="314"/>
                  <a:pt x="361" y="310"/>
                </a:cubicBezTo>
                <a:cubicBezTo>
                  <a:pt x="360" y="300"/>
                  <a:pt x="359" y="291"/>
                  <a:pt x="358" y="282"/>
                </a:cubicBezTo>
                <a:close/>
                <a:moveTo>
                  <a:pt x="1034" y="243"/>
                </a:moveTo>
                <a:lnTo>
                  <a:pt x="1032" y="264"/>
                </a:lnTo>
                <a:lnTo>
                  <a:pt x="837" y="281"/>
                </a:lnTo>
                <a:lnTo>
                  <a:pt x="836" y="264"/>
                </a:lnTo>
                <a:cubicBezTo>
                  <a:pt x="880" y="260"/>
                  <a:pt x="992" y="248"/>
                  <a:pt x="1034" y="243"/>
                </a:cubicBezTo>
                <a:close/>
                <a:moveTo>
                  <a:pt x="354" y="243"/>
                </a:moveTo>
                <a:cubicBezTo>
                  <a:pt x="396" y="248"/>
                  <a:pt x="508" y="260"/>
                  <a:pt x="552" y="264"/>
                </a:cubicBezTo>
                <a:lnTo>
                  <a:pt x="552" y="281"/>
                </a:lnTo>
                <a:lnTo>
                  <a:pt x="357" y="264"/>
                </a:lnTo>
                <a:lnTo>
                  <a:pt x="354" y="243"/>
                </a:lnTo>
                <a:close/>
                <a:moveTo>
                  <a:pt x="1039" y="204"/>
                </a:moveTo>
                <a:cubicBezTo>
                  <a:pt x="1038" y="206"/>
                  <a:pt x="1038" y="207"/>
                  <a:pt x="1038" y="209"/>
                </a:cubicBezTo>
                <a:cubicBezTo>
                  <a:pt x="1038" y="209"/>
                  <a:pt x="1037" y="210"/>
                  <a:pt x="1037" y="210"/>
                </a:cubicBezTo>
                <a:cubicBezTo>
                  <a:pt x="1037" y="211"/>
                  <a:pt x="1037" y="215"/>
                  <a:pt x="1036" y="223"/>
                </a:cubicBezTo>
                <a:cubicBezTo>
                  <a:pt x="998" y="228"/>
                  <a:pt x="874" y="241"/>
                  <a:pt x="836" y="245"/>
                </a:cubicBezTo>
                <a:lnTo>
                  <a:pt x="836" y="228"/>
                </a:lnTo>
                <a:cubicBezTo>
                  <a:pt x="836" y="227"/>
                  <a:pt x="835" y="226"/>
                  <a:pt x="835" y="225"/>
                </a:cubicBezTo>
                <a:lnTo>
                  <a:pt x="1039" y="204"/>
                </a:lnTo>
                <a:close/>
                <a:moveTo>
                  <a:pt x="349" y="204"/>
                </a:moveTo>
                <a:lnTo>
                  <a:pt x="553" y="225"/>
                </a:lnTo>
                <a:cubicBezTo>
                  <a:pt x="553" y="226"/>
                  <a:pt x="552" y="227"/>
                  <a:pt x="552" y="228"/>
                </a:cubicBezTo>
                <a:lnTo>
                  <a:pt x="552" y="245"/>
                </a:lnTo>
                <a:cubicBezTo>
                  <a:pt x="514" y="241"/>
                  <a:pt x="390" y="228"/>
                  <a:pt x="352" y="223"/>
                </a:cubicBezTo>
                <a:cubicBezTo>
                  <a:pt x="351" y="215"/>
                  <a:pt x="351" y="211"/>
                  <a:pt x="351" y="210"/>
                </a:cubicBezTo>
                <a:cubicBezTo>
                  <a:pt x="351" y="210"/>
                  <a:pt x="350" y="209"/>
                  <a:pt x="350" y="209"/>
                </a:cubicBezTo>
                <a:cubicBezTo>
                  <a:pt x="350" y="207"/>
                  <a:pt x="350" y="206"/>
                  <a:pt x="349" y="204"/>
                </a:cubicBezTo>
                <a:close/>
                <a:moveTo>
                  <a:pt x="1057" y="161"/>
                </a:moveTo>
                <a:cubicBezTo>
                  <a:pt x="1053" y="169"/>
                  <a:pt x="1049" y="177"/>
                  <a:pt x="1046" y="185"/>
                </a:cubicBezTo>
                <a:lnTo>
                  <a:pt x="828" y="208"/>
                </a:lnTo>
                <a:cubicBezTo>
                  <a:pt x="828" y="208"/>
                  <a:pt x="828" y="208"/>
                  <a:pt x="827" y="208"/>
                </a:cubicBezTo>
                <a:lnTo>
                  <a:pt x="828" y="190"/>
                </a:lnTo>
                <a:lnTo>
                  <a:pt x="828" y="190"/>
                </a:lnTo>
                <a:cubicBezTo>
                  <a:pt x="833" y="189"/>
                  <a:pt x="992" y="169"/>
                  <a:pt x="1057" y="161"/>
                </a:cubicBezTo>
                <a:close/>
                <a:moveTo>
                  <a:pt x="332" y="161"/>
                </a:moveTo>
                <a:cubicBezTo>
                  <a:pt x="397" y="169"/>
                  <a:pt x="556" y="189"/>
                  <a:pt x="561" y="190"/>
                </a:cubicBezTo>
                <a:lnTo>
                  <a:pt x="561" y="190"/>
                </a:lnTo>
                <a:lnTo>
                  <a:pt x="562" y="208"/>
                </a:lnTo>
                <a:cubicBezTo>
                  <a:pt x="562" y="208"/>
                  <a:pt x="561" y="208"/>
                  <a:pt x="561" y="208"/>
                </a:cubicBezTo>
                <a:lnTo>
                  <a:pt x="343" y="185"/>
                </a:lnTo>
                <a:cubicBezTo>
                  <a:pt x="340" y="176"/>
                  <a:pt x="336" y="168"/>
                  <a:pt x="332" y="161"/>
                </a:cubicBezTo>
                <a:close/>
                <a:moveTo>
                  <a:pt x="1079" y="126"/>
                </a:moveTo>
                <a:cubicBezTo>
                  <a:pt x="1075" y="131"/>
                  <a:pt x="1072" y="136"/>
                  <a:pt x="1069" y="141"/>
                </a:cubicBezTo>
                <a:cubicBezTo>
                  <a:pt x="1022" y="147"/>
                  <a:pt x="858" y="167"/>
                  <a:pt x="829" y="171"/>
                </a:cubicBezTo>
                <a:lnTo>
                  <a:pt x="830" y="161"/>
                </a:lnTo>
                <a:cubicBezTo>
                  <a:pt x="829" y="159"/>
                  <a:pt x="829" y="157"/>
                  <a:pt x="830" y="154"/>
                </a:cubicBezTo>
                <a:cubicBezTo>
                  <a:pt x="832" y="155"/>
                  <a:pt x="834" y="155"/>
                  <a:pt x="836" y="155"/>
                </a:cubicBezTo>
                <a:lnTo>
                  <a:pt x="1079" y="126"/>
                </a:lnTo>
                <a:close/>
                <a:moveTo>
                  <a:pt x="310" y="126"/>
                </a:moveTo>
                <a:lnTo>
                  <a:pt x="553" y="155"/>
                </a:lnTo>
                <a:cubicBezTo>
                  <a:pt x="555" y="155"/>
                  <a:pt x="557" y="155"/>
                  <a:pt x="559" y="154"/>
                </a:cubicBezTo>
                <a:cubicBezTo>
                  <a:pt x="559" y="157"/>
                  <a:pt x="560" y="159"/>
                  <a:pt x="559" y="161"/>
                </a:cubicBezTo>
                <a:lnTo>
                  <a:pt x="560" y="171"/>
                </a:lnTo>
                <a:cubicBezTo>
                  <a:pt x="531" y="167"/>
                  <a:pt x="367" y="147"/>
                  <a:pt x="321" y="141"/>
                </a:cubicBezTo>
                <a:cubicBezTo>
                  <a:pt x="317" y="136"/>
                  <a:pt x="314" y="131"/>
                  <a:pt x="310" y="126"/>
                </a:cubicBezTo>
                <a:close/>
                <a:moveTo>
                  <a:pt x="1106" y="95"/>
                </a:moveTo>
                <a:cubicBezTo>
                  <a:pt x="1102" y="99"/>
                  <a:pt x="1099" y="102"/>
                  <a:pt x="1095" y="106"/>
                </a:cubicBezTo>
                <a:lnTo>
                  <a:pt x="839" y="137"/>
                </a:lnTo>
                <a:cubicBezTo>
                  <a:pt x="843" y="131"/>
                  <a:pt x="849" y="125"/>
                  <a:pt x="855" y="119"/>
                </a:cubicBezTo>
                <a:cubicBezTo>
                  <a:pt x="857" y="122"/>
                  <a:pt x="861" y="123"/>
                  <a:pt x="864" y="123"/>
                </a:cubicBezTo>
                <a:lnTo>
                  <a:pt x="1106" y="95"/>
                </a:lnTo>
                <a:close/>
                <a:moveTo>
                  <a:pt x="282" y="94"/>
                </a:moveTo>
                <a:lnTo>
                  <a:pt x="524" y="122"/>
                </a:lnTo>
                <a:cubicBezTo>
                  <a:pt x="528" y="122"/>
                  <a:pt x="531" y="121"/>
                  <a:pt x="533" y="118"/>
                </a:cubicBezTo>
                <a:cubicBezTo>
                  <a:pt x="539" y="124"/>
                  <a:pt x="545" y="130"/>
                  <a:pt x="549" y="136"/>
                </a:cubicBezTo>
                <a:lnTo>
                  <a:pt x="293" y="105"/>
                </a:lnTo>
                <a:cubicBezTo>
                  <a:pt x="289" y="101"/>
                  <a:pt x="286" y="98"/>
                  <a:pt x="282" y="94"/>
                </a:cubicBezTo>
                <a:close/>
                <a:moveTo>
                  <a:pt x="1285" y="15"/>
                </a:moveTo>
                <a:cubicBezTo>
                  <a:pt x="1339" y="205"/>
                  <a:pt x="1368" y="1395"/>
                  <a:pt x="1380" y="2119"/>
                </a:cubicBezTo>
                <a:cubicBezTo>
                  <a:pt x="1238" y="2181"/>
                  <a:pt x="1079" y="2250"/>
                  <a:pt x="906" y="2323"/>
                </a:cubicBezTo>
                <a:cubicBezTo>
                  <a:pt x="893" y="1643"/>
                  <a:pt x="1062" y="240"/>
                  <a:pt x="1065" y="214"/>
                </a:cubicBezTo>
                <a:cubicBezTo>
                  <a:pt x="1078" y="162"/>
                  <a:pt x="1113" y="121"/>
                  <a:pt x="1153" y="89"/>
                </a:cubicBezTo>
                <a:cubicBezTo>
                  <a:pt x="1156" y="88"/>
                  <a:pt x="1159" y="86"/>
                  <a:pt x="1160" y="84"/>
                </a:cubicBezTo>
                <a:cubicBezTo>
                  <a:pt x="1207" y="47"/>
                  <a:pt x="1259" y="25"/>
                  <a:pt x="1285" y="15"/>
                </a:cubicBezTo>
                <a:close/>
                <a:moveTo>
                  <a:pt x="103" y="15"/>
                </a:moveTo>
                <a:cubicBezTo>
                  <a:pt x="129" y="25"/>
                  <a:pt x="181" y="47"/>
                  <a:pt x="228" y="84"/>
                </a:cubicBezTo>
                <a:cubicBezTo>
                  <a:pt x="230" y="86"/>
                  <a:pt x="232" y="88"/>
                  <a:pt x="235" y="89"/>
                </a:cubicBezTo>
                <a:cubicBezTo>
                  <a:pt x="275" y="120"/>
                  <a:pt x="311" y="162"/>
                  <a:pt x="323" y="214"/>
                </a:cubicBezTo>
                <a:cubicBezTo>
                  <a:pt x="326" y="243"/>
                  <a:pt x="531" y="1938"/>
                  <a:pt x="473" y="2503"/>
                </a:cubicBezTo>
                <a:cubicBezTo>
                  <a:pt x="330" y="2562"/>
                  <a:pt x="182" y="2621"/>
                  <a:pt x="29" y="2681"/>
                </a:cubicBezTo>
                <a:lnTo>
                  <a:pt x="0" y="2681"/>
                </a:lnTo>
                <a:cubicBezTo>
                  <a:pt x="0" y="2681"/>
                  <a:pt x="24" y="292"/>
                  <a:pt x="103" y="15"/>
                </a:cubicBezTo>
                <a:close/>
                <a:moveTo>
                  <a:pt x="1249" y="0"/>
                </a:moveTo>
                <a:cubicBezTo>
                  <a:pt x="1216" y="15"/>
                  <a:pt x="1170" y="39"/>
                  <a:pt x="1128" y="73"/>
                </a:cubicBezTo>
                <a:lnTo>
                  <a:pt x="870" y="103"/>
                </a:lnTo>
                <a:cubicBezTo>
                  <a:pt x="886" y="88"/>
                  <a:pt x="900" y="77"/>
                  <a:pt x="901" y="77"/>
                </a:cubicBezTo>
                <a:cubicBezTo>
                  <a:pt x="922" y="49"/>
                  <a:pt x="1165" y="12"/>
                  <a:pt x="1249" y="0"/>
                </a:cubicBezTo>
                <a:close/>
                <a:moveTo>
                  <a:pt x="138" y="0"/>
                </a:moveTo>
                <a:cubicBezTo>
                  <a:pt x="222" y="12"/>
                  <a:pt x="465" y="49"/>
                  <a:pt x="486" y="77"/>
                </a:cubicBezTo>
                <a:cubicBezTo>
                  <a:pt x="486" y="77"/>
                  <a:pt x="501" y="88"/>
                  <a:pt x="517" y="103"/>
                </a:cubicBezTo>
                <a:lnTo>
                  <a:pt x="259" y="73"/>
                </a:lnTo>
                <a:cubicBezTo>
                  <a:pt x="217" y="39"/>
                  <a:pt x="171" y="15"/>
                  <a:pt x="138" y="0"/>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2" name="任意多边形: 形状 362"/>
          <p:cNvSpPr/>
          <p:nvPr userDrawn="1">
            <p:custDataLst>
              <p:tags r:id="rId26"/>
            </p:custDataLst>
          </p:nvPr>
        </p:nvSpPr>
        <p:spPr>
          <a:xfrm>
            <a:off x="2108835" y="5346065"/>
            <a:ext cx="1205865" cy="44069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7"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3" name="任意多边形: 形状 363"/>
          <p:cNvSpPr/>
          <p:nvPr userDrawn="1">
            <p:custDataLst>
              <p:tags r:id="rId27"/>
            </p:custDataLst>
          </p:nvPr>
        </p:nvSpPr>
        <p:spPr>
          <a:xfrm>
            <a:off x="890905" y="5198745"/>
            <a:ext cx="1751965" cy="61214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1">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4" name="任意多边形: 形状 364"/>
          <p:cNvSpPr/>
          <p:nvPr userDrawn="1">
            <p:custDataLst>
              <p:tags r:id="rId28"/>
            </p:custDataLst>
          </p:nvPr>
        </p:nvSpPr>
        <p:spPr>
          <a:xfrm>
            <a:off x="1627505" y="5349240"/>
            <a:ext cx="1310640" cy="47879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5" name="任意多边形: 形状 459"/>
          <p:cNvSpPr/>
          <p:nvPr userDrawn="1">
            <p:custDataLst>
              <p:tags r:id="rId29"/>
            </p:custDataLst>
          </p:nvPr>
        </p:nvSpPr>
        <p:spPr>
          <a:xfrm>
            <a:off x="1536700" y="4252595"/>
            <a:ext cx="320040" cy="1657350"/>
          </a:xfrm>
          <a:custGeom>
            <a:avLst/>
            <a:gdLst>
              <a:gd name="connsiteX0" fmla="*/ 34099 w 102203"/>
              <a:gd name="connsiteY0" fmla="*/ 17050 h 528638"/>
              <a:gd name="connsiteX1" fmla="*/ 35719 w 102203"/>
              <a:gd name="connsiteY1" fmla="*/ 24385 h 528638"/>
              <a:gd name="connsiteX2" fmla="*/ 21336 w 102203"/>
              <a:gd name="connsiteY2" fmla="*/ 24385 h 528638"/>
              <a:gd name="connsiteX3" fmla="*/ 21336 w 102203"/>
              <a:gd name="connsiteY3" fmla="*/ 39434 h 528638"/>
              <a:gd name="connsiteX4" fmla="*/ 0 w 102203"/>
              <a:gd name="connsiteY4" fmla="*/ 39434 h 528638"/>
              <a:gd name="connsiteX5" fmla="*/ 0 w 102203"/>
              <a:gd name="connsiteY5" fmla="*/ 491776 h 528638"/>
              <a:gd name="connsiteX6" fmla="*/ 102203 w 102203"/>
              <a:gd name="connsiteY6" fmla="*/ 528638 h 528638"/>
              <a:gd name="connsiteX7" fmla="*/ 102203 w 102203"/>
              <a:gd name="connsiteY7" fmla="*/ 39529 h 528638"/>
              <a:gd name="connsiteX8" fmla="*/ 82963 w 102203"/>
              <a:gd name="connsiteY8" fmla="*/ 39529 h 528638"/>
              <a:gd name="connsiteX9" fmla="*/ 82963 w 102203"/>
              <a:gd name="connsiteY9" fmla="*/ 24480 h 528638"/>
              <a:gd name="connsiteX10" fmla="*/ 66770 w 102203"/>
              <a:gd name="connsiteY10" fmla="*/ 24480 h 528638"/>
              <a:gd name="connsiteX11" fmla="*/ 68390 w 102203"/>
              <a:gd name="connsiteY11" fmla="*/ 17146 h 528638"/>
              <a:gd name="connsiteX12" fmla="*/ 51244 w 102203"/>
              <a:gd name="connsiteY12" fmla="*/ 1 h 528638"/>
              <a:gd name="connsiteX13" fmla="*/ 34099 w 102203"/>
              <a:gd name="connsiteY13" fmla="*/ 17050 h 528638"/>
              <a:gd name="connsiteX14" fmla="*/ 8763 w 102203"/>
              <a:gd name="connsiteY14" fmla="*/ 70486 h 528638"/>
              <a:gd name="connsiteX15" fmla="*/ 92488 w 102203"/>
              <a:gd name="connsiteY15" fmla="*/ 70486 h 528638"/>
              <a:gd name="connsiteX16" fmla="*/ 92488 w 102203"/>
              <a:gd name="connsiteY16" fmla="*/ 80296 h 528638"/>
              <a:gd name="connsiteX17" fmla="*/ 8763 w 102203"/>
              <a:gd name="connsiteY17" fmla="*/ 80296 h 528638"/>
              <a:gd name="connsiteX18" fmla="*/ 8763 w 102203"/>
              <a:gd name="connsiteY18" fmla="*/ 70486 h 528638"/>
              <a:gd name="connsiteX19" fmla="*/ 8763 w 102203"/>
              <a:gd name="connsiteY19" fmla="*/ 88393 h 528638"/>
              <a:gd name="connsiteX20" fmla="*/ 92488 w 102203"/>
              <a:gd name="connsiteY20" fmla="*/ 88393 h 528638"/>
              <a:gd name="connsiteX21" fmla="*/ 92488 w 102203"/>
              <a:gd name="connsiteY21" fmla="*/ 98203 h 528638"/>
              <a:gd name="connsiteX22" fmla="*/ 8763 w 102203"/>
              <a:gd name="connsiteY22" fmla="*/ 98203 h 528638"/>
              <a:gd name="connsiteX23" fmla="*/ 8763 w 102203"/>
              <a:gd name="connsiteY23" fmla="*/ 88393 h 528638"/>
              <a:gd name="connsiteX24" fmla="*/ 8763 w 102203"/>
              <a:gd name="connsiteY24" fmla="*/ 106300 h 528638"/>
              <a:gd name="connsiteX25" fmla="*/ 92488 w 102203"/>
              <a:gd name="connsiteY25" fmla="*/ 106300 h 528638"/>
              <a:gd name="connsiteX26" fmla="*/ 92488 w 102203"/>
              <a:gd name="connsiteY26" fmla="*/ 116110 h 528638"/>
              <a:gd name="connsiteX27" fmla="*/ 8763 w 102203"/>
              <a:gd name="connsiteY27" fmla="*/ 116110 h 528638"/>
              <a:gd name="connsiteX28" fmla="*/ 8763 w 102203"/>
              <a:gd name="connsiteY28" fmla="*/ 106300 h 528638"/>
              <a:gd name="connsiteX29" fmla="*/ 8763 w 102203"/>
              <a:gd name="connsiteY29" fmla="*/ 124207 h 528638"/>
              <a:gd name="connsiteX30" fmla="*/ 92488 w 102203"/>
              <a:gd name="connsiteY30" fmla="*/ 124207 h 528638"/>
              <a:gd name="connsiteX31" fmla="*/ 92488 w 102203"/>
              <a:gd name="connsiteY31" fmla="*/ 134017 h 528638"/>
              <a:gd name="connsiteX32" fmla="*/ 8763 w 102203"/>
              <a:gd name="connsiteY32" fmla="*/ 134017 h 528638"/>
              <a:gd name="connsiteX33" fmla="*/ 8763 w 102203"/>
              <a:gd name="connsiteY33" fmla="*/ 124207 h 528638"/>
              <a:gd name="connsiteX34" fmla="*/ 92964 w 102203"/>
              <a:gd name="connsiteY34" fmla="*/ 258795 h 528638"/>
              <a:gd name="connsiteX35" fmla="*/ 9239 w 102203"/>
              <a:gd name="connsiteY35" fmla="*/ 258795 h 528638"/>
              <a:gd name="connsiteX36" fmla="*/ 9239 w 102203"/>
              <a:gd name="connsiteY36" fmla="*/ 248984 h 528638"/>
              <a:gd name="connsiteX37" fmla="*/ 92964 w 102203"/>
              <a:gd name="connsiteY37" fmla="*/ 248984 h 528638"/>
              <a:gd name="connsiteX38" fmla="*/ 92964 w 102203"/>
              <a:gd name="connsiteY38" fmla="*/ 258795 h 528638"/>
              <a:gd name="connsiteX39" fmla="*/ 92964 w 102203"/>
              <a:gd name="connsiteY39" fmla="*/ 239459 h 528638"/>
              <a:gd name="connsiteX40" fmla="*/ 9239 w 102203"/>
              <a:gd name="connsiteY40" fmla="*/ 239459 h 528638"/>
              <a:gd name="connsiteX41" fmla="*/ 9239 w 102203"/>
              <a:gd name="connsiteY41" fmla="*/ 229648 h 528638"/>
              <a:gd name="connsiteX42" fmla="*/ 92964 w 102203"/>
              <a:gd name="connsiteY42" fmla="*/ 229648 h 528638"/>
              <a:gd name="connsiteX43" fmla="*/ 92964 w 102203"/>
              <a:gd name="connsiteY43" fmla="*/ 239459 h 528638"/>
              <a:gd name="connsiteX44" fmla="*/ 92964 w 102203"/>
              <a:gd name="connsiteY44" fmla="*/ 220123 h 528638"/>
              <a:gd name="connsiteX45" fmla="*/ 9239 w 102203"/>
              <a:gd name="connsiteY45" fmla="*/ 220123 h 528638"/>
              <a:gd name="connsiteX46" fmla="*/ 9239 w 102203"/>
              <a:gd name="connsiteY46" fmla="*/ 210313 h 528638"/>
              <a:gd name="connsiteX47" fmla="*/ 92964 w 102203"/>
              <a:gd name="connsiteY47" fmla="*/ 210313 h 528638"/>
              <a:gd name="connsiteX48" fmla="*/ 92964 w 102203"/>
              <a:gd name="connsiteY48" fmla="*/ 220123 h 528638"/>
              <a:gd name="connsiteX49" fmla="*/ 92964 w 102203"/>
              <a:gd name="connsiteY49" fmla="*/ 200788 h 528638"/>
              <a:gd name="connsiteX50" fmla="*/ 9239 w 102203"/>
              <a:gd name="connsiteY50" fmla="*/ 200788 h 528638"/>
              <a:gd name="connsiteX51" fmla="*/ 9239 w 102203"/>
              <a:gd name="connsiteY51" fmla="*/ 190977 h 528638"/>
              <a:gd name="connsiteX52" fmla="*/ 92964 w 102203"/>
              <a:gd name="connsiteY52" fmla="*/ 190977 h 528638"/>
              <a:gd name="connsiteX53" fmla="*/ 92964 w 102203"/>
              <a:gd name="connsiteY53" fmla="*/ 200788 h 528638"/>
              <a:gd name="connsiteX54" fmla="*/ 92964 w 102203"/>
              <a:gd name="connsiteY54" fmla="*/ 182881 h 528638"/>
              <a:gd name="connsiteX55" fmla="*/ 9239 w 102203"/>
              <a:gd name="connsiteY55" fmla="*/ 182881 h 528638"/>
              <a:gd name="connsiteX56" fmla="*/ 9239 w 102203"/>
              <a:gd name="connsiteY56" fmla="*/ 173070 h 528638"/>
              <a:gd name="connsiteX57" fmla="*/ 92964 w 102203"/>
              <a:gd name="connsiteY57" fmla="*/ 173070 h 528638"/>
              <a:gd name="connsiteX58" fmla="*/ 92964 w 102203"/>
              <a:gd name="connsiteY58" fmla="*/ 182881 h 528638"/>
              <a:gd name="connsiteX59" fmla="*/ 92583 w 102203"/>
              <a:gd name="connsiteY59" fmla="*/ 52579 h 528638"/>
              <a:gd name="connsiteX60" fmla="*/ 92583 w 102203"/>
              <a:gd name="connsiteY60" fmla="*/ 62389 h 528638"/>
              <a:gd name="connsiteX61" fmla="*/ 8763 w 102203"/>
              <a:gd name="connsiteY61" fmla="*/ 62389 h 528638"/>
              <a:gd name="connsiteX62" fmla="*/ 8763 w 102203"/>
              <a:gd name="connsiteY62" fmla="*/ 52579 h 528638"/>
              <a:gd name="connsiteX63" fmla="*/ 92583 w 102203"/>
              <a:gd name="connsiteY63" fmla="*/ 52579 h 52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2203" h="528638">
                <a:moveTo>
                  <a:pt x="34099" y="17050"/>
                </a:moveTo>
                <a:cubicBezTo>
                  <a:pt x="34099" y="23146"/>
                  <a:pt x="34671" y="22194"/>
                  <a:pt x="35719" y="24385"/>
                </a:cubicBezTo>
                <a:lnTo>
                  <a:pt x="21336" y="24385"/>
                </a:lnTo>
                <a:lnTo>
                  <a:pt x="21336" y="39434"/>
                </a:lnTo>
                <a:lnTo>
                  <a:pt x="0" y="39434"/>
                </a:lnTo>
                <a:lnTo>
                  <a:pt x="0" y="491776"/>
                </a:lnTo>
                <a:cubicBezTo>
                  <a:pt x="33814" y="505492"/>
                  <a:pt x="67913" y="517875"/>
                  <a:pt x="102203" y="528638"/>
                </a:cubicBezTo>
                <a:lnTo>
                  <a:pt x="102203" y="39529"/>
                </a:lnTo>
                <a:lnTo>
                  <a:pt x="82963" y="39529"/>
                </a:lnTo>
                <a:lnTo>
                  <a:pt x="82963" y="24480"/>
                </a:lnTo>
                <a:lnTo>
                  <a:pt x="66770" y="24480"/>
                </a:lnTo>
                <a:cubicBezTo>
                  <a:pt x="67818" y="22289"/>
                  <a:pt x="68390" y="23146"/>
                  <a:pt x="68390" y="17146"/>
                </a:cubicBezTo>
                <a:cubicBezTo>
                  <a:pt x="68390" y="11145"/>
                  <a:pt x="60674" y="1"/>
                  <a:pt x="51244" y="1"/>
                </a:cubicBezTo>
                <a:cubicBezTo>
                  <a:pt x="41719" y="-95"/>
                  <a:pt x="34099" y="11050"/>
                  <a:pt x="34099" y="17050"/>
                </a:cubicBezTo>
                <a:close/>
                <a:moveTo>
                  <a:pt x="8763" y="70486"/>
                </a:moveTo>
                <a:lnTo>
                  <a:pt x="92488" y="70486"/>
                </a:lnTo>
                <a:lnTo>
                  <a:pt x="92488" y="80296"/>
                </a:lnTo>
                <a:lnTo>
                  <a:pt x="8763" y="80296"/>
                </a:lnTo>
                <a:lnTo>
                  <a:pt x="8763" y="70486"/>
                </a:lnTo>
                <a:close/>
                <a:moveTo>
                  <a:pt x="8763" y="88393"/>
                </a:moveTo>
                <a:lnTo>
                  <a:pt x="92488" y="88393"/>
                </a:lnTo>
                <a:lnTo>
                  <a:pt x="92488" y="98203"/>
                </a:lnTo>
                <a:lnTo>
                  <a:pt x="8763" y="98203"/>
                </a:lnTo>
                <a:lnTo>
                  <a:pt x="8763" y="88393"/>
                </a:lnTo>
                <a:close/>
                <a:moveTo>
                  <a:pt x="8763" y="106300"/>
                </a:moveTo>
                <a:lnTo>
                  <a:pt x="92488" y="106300"/>
                </a:lnTo>
                <a:lnTo>
                  <a:pt x="92488" y="116110"/>
                </a:lnTo>
                <a:lnTo>
                  <a:pt x="8763" y="116110"/>
                </a:lnTo>
                <a:lnTo>
                  <a:pt x="8763" y="106300"/>
                </a:lnTo>
                <a:close/>
                <a:moveTo>
                  <a:pt x="8763" y="124207"/>
                </a:moveTo>
                <a:lnTo>
                  <a:pt x="92488" y="124207"/>
                </a:lnTo>
                <a:lnTo>
                  <a:pt x="92488" y="134017"/>
                </a:lnTo>
                <a:lnTo>
                  <a:pt x="8763" y="134017"/>
                </a:lnTo>
                <a:lnTo>
                  <a:pt x="8763" y="124207"/>
                </a:lnTo>
                <a:close/>
                <a:moveTo>
                  <a:pt x="92964" y="258795"/>
                </a:moveTo>
                <a:lnTo>
                  <a:pt x="9239" y="258795"/>
                </a:lnTo>
                <a:lnTo>
                  <a:pt x="9239" y="248984"/>
                </a:lnTo>
                <a:lnTo>
                  <a:pt x="92964" y="248984"/>
                </a:lnTo>
                <a:lnTo>
                  <a:pt x="92964" y="258795"/>
                </a:lnTo>
                <a:close/>
                <a:moveTo>
                  <a:pt x="92964" y="239459"/>
                </a:moveTo>
                <a:lnTo>
                  <a:pt x="9239" y="239459"/>
                </a:lnTo>
                <a:lnTo>
                  <a:pt x="9239" y="229648"/>
                </a:lnTo>
                <a:lnTo>
                  <a:pt x="92964" y="229648"/>
                </a:lnTo>
                <a:lnTo>
                  <a:pt x="92964" y="239459"/>
                </a:lnTo>
                <a:close/>
                <a:moveTo>
                  <a:pt x="92964" y="220123"/>
                </a:moveTo>
                <a:lnTo>
                  <a:pt x="9239" y="220123"/>
                </a:lnTo>
                <a:lnTo>
                  <a:pt x="9239" y="210313"/>
                </a:lnTo>
                <a:lnTo>
                  <a:pt x="92964" y="210313"/>
                </a:lnTo>
                <a:lnTo>
                  <a:pt x="92964" y="220123"/>
                </a:lnTo>
                <a:close/>
                <a:moveTo>
                  <a:pt x="92964" y="200788"/>
                </a:moveTo>
                <a:lnTo>
                  <a:pt x="9239" y="200788"/>
                </a:lnTo>
                <a:lnTo>
                  <a:pt x="9239" y="190977"/>
                </a:lnTo>
                <a:lnTo>
                  <a:pt x="92964" y="190977"/>
                </a:lnTo>
                <a:lnTo>
                  <a:pt x="92964" y="200788"/>
                </a:lnTo>
                <a:close/>
                <a:moveTo>
                  <a:pt x="92964" y="182881"/>
                </a:moveTo>
                <a:lnTo>
                  <a:pt x="9239" y="182881"/>
                </a:lnTo>
                <a:lnTo>
                  <a:pt x="9239" y="173070"/>
                </a:lnTo>
                <a:lnTo>
                  <a:pt x="92964" y="173070"/>
                </a:lnTo>
                <a:lnTo>
                  <a:pt x="92964" y="182881"/>
                </a:lnTo>
                <a:close/>
                <a:moveTo>
                  <a:pt x="92583" y="52579"/>
                </a:moveTo>
                <a:lnTo>
                  <a:pt x="92583" y="62389"/>
                </a:lnTo>
                <a:lnTo>
                  <a:pt x="8763" y="62389"/>
                </a:lnTo>
                <a:lnTo>
                  <a:pt x="8763" y="52579"/>
                </a:lnTo>
                <a:lnTo>
                  <a:pt x="92583" y="52579"/>
                </a:lnTo>
                <a:close/>
              </a:path>
            </a:pathLst>
          </a:custGeom>
          <a:gradFill>
            <a:gsLst>
              <a:gs pos="61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6" name="图形 4"/>
          <p:cNvSpPr/>
          <p:nvPr userDrawn="1">
            <p:custDataLst>
              <p:tags r:id="rId30"/>
            </p:custDataLst>
          </p:nvPr>
        </p:nvSpPr>
        <p:spPr>
          <a:xfrm>
            <a:off x="10502265" y="4832985"/>
            <a:ext cx="467995" cy="1863090"/>
          </a:xfrm>
          <a:custGeom>
            <a:avLst/>
            <a:gdLst>
              <a:gd name="connsiteX0" fmla="*/ 485902 w 997521"/>
              <a:gd name="connsiteY0" fmla="*/ 0 h 3971269"/>
              <a:gd name="connsiteX1" fmla="*/ 511747 w 997521"/>
              <a:gd name="connsiteY1" fmla="*/ 0 h 3971269"/>
              <a:gd name="connsiteX2" fmla="*/ 512191 w 997521"/>
              <a:gd name="connsiteY2" fmla="*/ 10604 h 3971269"/>
              <a:gd name="connsiteX3" fmla="*/ 512064 w 997521"/>
              <a:gd name="connsiteY3" fmla="*/ 220091 h 3971269"/>
              <a:gd name="connsiteX4" fmla="*/ 520129 w 997521"/>
              <a:gd name="connsiteY4" fmla="*/ 228219 h 3971269"/>
              <a:gd name="connsiteX5" fmla="*/ 541909 w 997521"/>
              <a:gd name="connsiteY5" fmla="*/ 228092 h 3971269"/>
              <a:gd name="connsiteX6" fmla="*/ 541909 w 997521"/>
              <a:gd name="connsiteY6" fmla="*/ 285115 h 3971269"/>
              <a:gd name="connsiteX7" fmla="*/ 605028 w 997521"/>
              <a:gd name="connsiteY7" fmla="*/ 285115 h 3971269"/>
              <a:gd name="connsiteX8" fmla="*/ 605028 w 997521"/>
              <a:gd name="connsiteY8" fmla="*/ 340170 h 3971269"/>
              <a:gd name="connsiteX9" fmla="*/ 669544 w 997521"/>
              <a:gd name="connsiteY9" fmla="*/ 340170 h 3971269"/>
              <a:gd name="connsiteX10" fmla="*/ 669544 w 997521"/>
              <a:gd name="connsiteY10" fmla="*/ 398653 h 3971269"/>
              <a:gd name="connsiteX11" fmla="*/ 717233 w 997521"/>
              <a:gd name="connsiteY11" fmla="*/ 398653 h 3971269"/>
              <a:gd name="connsiteX12" fmla="*/ 717233 w 997521"/>
              <a:gd name="connsiteY12" fmla="*/ 457581 h 3971269"/>
              <a:gd name="connsiteX13" fmla="*/ 763524 w 997521"/>
              <a:gd name="connsiteY13" fmla="*/ 457581 h 3971269"/>
              <a:gd name="connsiteX14" fmla="*/ 760159 w 997521"/>
              <a:gd name="connsiteY14" fmla="*/ 464502 h 3971269"/>
              <a:gd name="connsiteX15" fmla="*/ 731584 w 997521"/>
              <a:gd name="connsiteY15" fmla="*/ 518160 h 3971269"/>
              <a:gd name="connsiteX16" fmla="*/ 728345 w 997521"/>
              <a:gd name="connsiteY16" fmla="*/ 531114 h 3971269"/>
              <a:gd name="connsiteX17" fmla="*/ 728218 w 997521"/>
              <a:gd name="connsiteY17" fmla="*/ 644589 h 3971269"/>
              <a:gd name="connsiteX18" fmla="*/ 728599 w 997521"/>
              <a:gd name="connsiteY18" fmla="*/ 652717 h 3971269"/>
              <a:gd name="connsiteX19" fmla="*/ 743522 w 997521"/>
              <a:gd name="connsiteY19" fmla="*/ 653669 h 3971269"/>
              <a:gd name="connsiteX20" fmla="*/ 714820 w 997521"/>
              <a:gd name="connsiteY20" fmla="*/ 707580 h 3971269"/>
              <a:gd name="connsiteX21" fmla="*/ 711136 w 997521"/>
              <a:gd name="connsiteY21" fmla="*/ 721868 h 3971269"/>
              <a:gd name="connsiteX22" fmla="*/ 710946 w 997521"/>
              <a:gd name="connsiteY22" fmla="*/ 816292 h 3971269"/>
              <a:gd name="connsiteX23" fmla="*/ 710946 w 997521"/>
              <a:gd name="connsiteY23" fmla="*/ 824865 h 3971269"/>
              <a:gd name="connsiteX24" fmla="*/ 725869 w 997521"/>
              <a:gd name="connsiteY24" fmla="*/ 825754 h 3971269"/>
              <a:gd name="connsiteX25" fmla="*/ 698754 w 997521"/>
              <a:gd name="connsiteY25" fmla="*/ 876808 h 3971269"/>
              <a:gd name="connsiteX26" fmla="*/ 695770 w 997521"/>
              <a:gd name="connsiteY26" fmla="*/ 888238 h 3971269"/>
              <a:gd name="connsiteX27" fmla="*/ 695642 w 997521"/>
              <a:gd name="connsiteY27" fmla="*/ 989520 h 3971269"/>
              <a:gd name="connsiteX28" fmla="*/ 696087 w 997521"/>
              <a:gd name="connsiteY28" fmla="*/ 997776 h 3971269"/>
              <a:gd name="connsiteX29" fmla="*/ 814197 w 997521"/>
              <a:gd name="connsiteY29" fmla="*/ 997776 h 3971269"/>
              <a:gd name="connsiteX30" fmla="*/ 776097 w 997521"/>
              <a:gd name="connsiteY30" fmla="*/ 1069277 h 3971269"/>
              <a:gd name="connsiteX31" fmla="*/ 772414 w 997521"/>
              <a:gd name="connsiteY31" fmla="*/ 1083564 h 3971269"/>
              <a:gd name="connsiteX32" fmla="*/ 772287 w 997521"/>
              <a:gd name="connsiteY32" fmla="*/ 1359281 h 3971269"/>
              <a:gd name="connsiteX33" fmla="*/ 772287 w 997521"/>
              <a:gd name="connsiteY33" fmla="*/ 1368108 h 3971269"/>
              <a:gd name="connsiteX34" fmla="*/ 861949 w 997521"/>
              <a:gd name="connsiteY34" fmla="*/ 1368108 h 3971269"/>
              <a:gd name="connsiteX35" fmla="*/ 858203 w 997521"/>
              <a:gd name="connsiteY35" fmla="*/ 1375664 h 3971269"/>
              <a:gd name="connsiteX36" fmla="*/ 817054 w 997521"/>
              <a:gd name="connsiteY36" fmla="*/ 1452753 h 3971269"/>
              <a:gd name="connsiteX37" fmla="*/ 813498 w 997521"/>
              <a:gd name="connsiteY37" fmla="*/ 1466342 h 3971269"/>
              <a:gd name="connsiteX38" fmla="*/ 813372 w 997521"/>
              <a:gd name="connsiteY38" fmla="*/ 1771015 h 3971269"/>
              <a:gd name="connsiteX39" fmla="*/ 813372 w 997521"/>
              <a:gd name="connsiteY39" fmla="*/ 1779842 h 3971269"/>
              <a:gd name="connsiteX40" fmla="*/ 861949 w 997521"/>
              <a:gd name="connsiteY40" fmla="*/ 1779842 h 3971269"/>
              <a:gd name="connsiteX41" fmla="*/ 857758 w 997521"/>
              <a:gd name="connsiteY41" fmla="*/ 1788160 h 3971269"/>
              <a:gd name="connsiteX42" fmla="*/ 816928 w 997521"/>
              <a:gd name="connsiteY42" fmla="*/ 1864550 h 3971269"/>
              <a:gd name="connsiteX43" fmla="*/ 813498 w 997521"/>
              <a:gd name="connsiteY43" fmla="*/ 1878203 h 3971269"/>
              <a:gd name="connsiteX44" fmla="*/ 813372 w 997521"/>
              <a:gd name="connsiteY44" fmla="*/ 2322259 h 3971269"/>
              <a:gd name="connsiteX45" fmla="*/ 813372 w 997521"/>
              <a:gd name="connsiteY45" fmla="*/ 2331530 h 3971269"/>
              <a:gd name="connsiteX46" fmla="*/ 924814 w 997521"/>
              <a:gd name="connsiteY46" fmla="*/ 2331530 h 3971269"/>
              <a:gd name="connsiteX47" fmla="*/ 921131 w 997521"/>
              <a:gd name="connsiteY47" fmla="*/ 2338832 h 3971269"/>
              <a:gd name="connsiteX48" fmla="*/ 871284 w 997521"/>
              <a:gd name="connsiteY48" fmla="*/ 2431923 h 3971269"/>
              <a:gd name="connsiteX49" fmla="*/ 867854 w 997521"/>
              <a:gd name="connsiteY49" fmla="*/ 2445512 h 3971269"/>
              <a:gd name="connsiteX50" fmla="*/ 867728 w 997521"/>
              <a:gd name="connsiteY50" fmla="*/ 2905569 h 3971269"/>
              <a:gd name="connsiteX51" fmla="*/ 867728 w 997521"/>
              <a:gd name="connsiteY51" fmla="*/ 2914460 h 3971269"/>
              <a:gd name="connsiteX52" fmla="*/ 997521 w 997521"/>
              <a:gd name="connsiteY52" fmla="*/ 2914460 h 3971269"/>
              <a:gd name="connsiteX53" fmla="*/ 993966 w 997521"/>
              <a:gd name="connsiteY53" fmla="*/ 2921381 h 3971269"/>
              <a:gd name="connsiteX54" fmla="*/ 935990 w 997521"/>
              <a:gd name="connsiteY54" fmla="*/ 3029966 h 3971269"/>
              <a:gd name="connsiteX55" fmla="*/ 931418 w 997521"/>
              <a:gd name="connsiteY55" fmla="*/ 3047810 h 3971269"/>
              <a:gd name="connsiteX56" fmla="*/ 931228 w 997521"/>
              <a:gd name="connsiteY56" fmla="*/ 3960305 h 3971269"/>
              <a:gd name="connsiteX57" fmla="*/ 920179 w 997521"/>
              <a:gd name="connsiteY57" fmla="*/ 3971227 h 3971269"/>
              <a:gd name="connsiteX58" fmla="*/ 77216 w 997521"/>
              <a:gd name="connsiteY58" fmla="*/ 3971227 h 3971269"/>
              <a:gd name="connsiteX59" fmla="*/ 66167 w 997521"/>
              <a:gd name="connsiteY59" fmla="*/ 3960305 h 3971269"/>
              <a:gd name="connsiteX60" fmla="*/ 65977 w 997521"/>
              <a:gd name="connsiteY60" fmla="*/ 3047048 h 3971269"/>
              <a:gd name="connsiteX61" fmla="*/ 61785 w 997521"/>
              <a:gd name="connsiteY61" fmla="*/ 3030601 h 3971269"/>
              <a:gd name="connsiteX62" fmla="*/ 3111 w 997521"/>
              <a:gd name="connsiteY62" fmla="*/ 2920683 h 3971269"/>
              <a:gd name="connsiteX63" fmla="*/ 0 w 997521"/>
              <a:gd name="connsiteY63" fmla="*/ 2913888 h 3971269"/>
              <a:gd name="connsiteX64" fmla="*/ 129667 w 997521"/>
              <a:gd name="connsiteY64" fmla="*/ 2913888 h 3971269"/>
              <a:gd name="connsiteX65" fmla="*/ 129667 w 997521"/>
              <a:gd name="connsiteY65" fmla="*/ 2907856 h 3971269"/>
              <a:gd name="connsiteX66" fmla="*/ 129540 w 997521"/>
              <a:gd name="connsiteY66" fmla="*/ 2443988 h 3971269"/>
              <a:gd name="connsiteX67" fmla="*/ 126111 w 997521"/>
              <a:gd name="connsiteY67" fmla="*/ 2431923 h 3971269"/>
              <a:gd name="connsiteX68" fmla="*/ 75502 w 997521"/>
              <a:gd name="connsiteY68" fmla="*/ 2337499 h 3971269"/>
              <a:gd name="connsiteX69" fmla="*/ 72961 w 997521"/>
              <a:gd name="connsiteY69" fmla="*/ 2331212 h 3971269"/>
              <a:gd name="connsiteX70" fmla="*/ 183642 w 997521"/>
              <a:gd name="connsiteY70" fmla="*/ 2331212 h 3971269"/>
              <a:gd name="connsiteX71" fmla="*/ 183960 w 997521"/>
              <a:gd name="connsiteY71" fmla="*/ 2323021 h 3971269"/>
              <a:gd name="connsiteX72" fmla="*/ 183833 w 997521"/>
              <a:gd name="connsiteY72" fmla="*/ 1877441 h 3971269"/>
              <a:gd name="connsiteX73" fmla="*/ 180785 w 997521"/>
              <a:gd name="connsiteY73" fmla="*/ 1865249 h 3971269"/>
              <a:gd name="connsiteX74" fmla="*/ 139192 w 997521"/>
              <a:gd name="connsiteY74" fmla="*/ 1787589 h 3971269"/>
              <a:gd name="connsiteX75" fmla="*/ 135446 w 997521"/>
              <a:gd name="connsiteY75" fmla="*/ 1779270 h 3971269"/>
              <a:gd name="connsiteX76" fmla="*/ 183705 w 997521"/>
              <a:gd name="connsiteY76" fmla="*/ 1779270 h 3971269"/>
              <a:gd name="connsiteX77" fmla="*/ 184023 w 997521"/>
              <a:gd name="connsiteY77" fmla="*/ 1772603 h 3971269"/>
              <a:gd name="connsiteX78" fmla="*/ 183896 w 997521"/>
              <a:gd name="connsiteY78" fmla="*/ 1464882 h 3971269"/>
              <a:gd name="connsiteX79" fmla="*/ 181102 w 997521"/>
              <a:gd name="connsiteY79" fmla="*/ 1454087 h 3971269"/>
              <a:gd name="connsiteX80" fmla="*/ 139129 w 997521"/>
              <a:gd name="connsiteY80" fmla="*/ 1375728 h 3971269"/>
              <a:gd name="connsiteX81" fmla="*/ 135382 w 997521"/>
              <a:gd name="connsiteY81" fmla="*/ 1367600 h 3971269"/>
              <a:gd name="connsiteX82" fmla="*/ 224790 w 997521"/>
              <a:gd name="connsiteY82" fmla="*/ 1367600 h 3971269"/>
              <a:gd name="connsiteX83" fmla="*/ 225044 w 997521"/>
              <a:gd name="connsiteY83" fmla="*/ 1361631 h 3971269"/>
              <a:gd name="connsiteX84" fmla="*/ 224917 w 997521"/>
              <a:gd name="connsiteY84" fmla="*/ 1081342 h 3971269"/>
              <a:gd name="connsiteX85" fmla="*/ 222314 w 997521"/>
              <a:gd name="connsiteY85" fmla="*/ 1071309 h 3971269"/>
              <a:gd name="connsiteX86" fmla="*/ 187261 w 997521"/>
              <a:gd name="connsiteY86" fmla="*/ 1005650 h 3971269"/>
              <a:gd name="connsiteX87" fmla="*/ 183007 w 997521"/>
              <a:gd name="connsiteY87" fmla="*/ 997267 h 3971269"/>
              <a:gd name="connsiteX88" fmla="*/ 301244 w 997521"/>
              <a:gd name="connsiteY88" fmla="*/ 997267 h 3971269"/>
              <a:gd name="connsiteX89" fmla="*/ 301689 w 997521"/>
              <a:gd name="connsiteY89" fmla="*/ 993394 h 3971269"/>
              <a:gd name="connsiteX90" fmla="*/ 301625 w 997521"/>
              <a:gd name="connsiteY90" fmla="*/ 886016 h 3971269"/>
              <a:gd name="connsiteX91" fmla="*/ 299085 w 997521"/>
              <a:gd name="connsiteY91" fmla="*/ 877507 h 3971269"/>
              <a:gd name="connsiteX92" fmla="*/ 274765 w 997521"/>
              <a:gd name="connsiteY92" fmla="*/ 831914 h 3971269"/>
              <a:gd name="connsiteX93" fmla="*/ 271780 w 997521"/>
              <a:gd name="connsiteY93" fmla="*/ 825183 h 3971269"/>
              <a:gd name="connsiteX94" fmla="*/ 286448 w 997521"/>
              <a:gd name="connsiteY94" fmla="*/ 825183 h 3971269"/>
              <a:gd name="connsiteX95" fmla="*/ 286448 w 997521"/>
              <a:gd name="connsiteY95" fmla="*/ 817118 h 3971269"/>
              <a:gd name="connsiteX96" fmla="*/ 286766 w 997521"/>
              <a:gd name="connsiteY96" fmla="*/ 754698 h 3971269"/>
              <a:gd name="connsiteX97" fmla="*/ 267335 w 997521"/>
              <a:gd name="connsiteY97" fmla="*/ 678752 h 3971269"/>
              <a:gd name="connsiteX98" fmla="*/ 254000 w 997521"/>
              <a:gd name="connsiteY98" fmla="*/ 653669 h 3971269"/>
              <a:gd name="connsiteX99" fmla="*/ 268541 w 997521"/>
              <a:gd name="connsiteY99" fmla="*/ 652780 h 3971269"/>
              <a:gd name="connsiteX100" fmla="*/ 269177 w 997521"/>
              <a:gd name="connsiteY100" fmla="*/ 649224 h 3971269"/>
              <a:gd name="connsiteX101" fmla="*/ 269113 w 997521"/>
              <a:gd name="connsiteY101" fmla="*/ 528130 h 3971269"/>
              <a:gd name="connsiteX102" fmla="*/ 266319 w 997521"/>
              <a:gd name="connsiteY102" fmla="*/ 518858 h 3971269"/>
              <a:gd name="connsiteX103" fmla="*/ 236982 w 997521"/>
              <a:gd name="connsiteY103" fmla="*/ 463931 h 3971269"/>
              <a:gd name="connsiteX104" fmla="*/ 233997 w 997521"/>
              <a:gd name="connsiteY104" fmla="*/ 457010 h 3971269"/>
              <a:gd name="connsiteX105" fmla="*/ 280543 w 997521"/>
              <a:gd name="connsiteY105" fmla="*/ 457010 h 3971269"/>
              <a:gd name="connsiteX106" fmla="*/ 280543 w 997521"/>
              <a:gd name="connsiteY106" fmla="*/ 398717 h 3971269"/>
              <a:gd name="connsiteX107" fmla="*/ 328232 w 997521"/>
              <a:gd name="connsiteY107" fmla="*/ 398717 h 3971269"/>
              <a:gd name="connsiteX108" fmla="*/ 328232 w 997521"/>
              <a:gd name="connsiteY108" fmla="*/ 339661 h 3971269"/>
              <a:gd name="connsiteX109" fmla="*/ 392747 w 997521"/>
              <a:gd name="connsiteY109" fmla="*/ 339661 h 3971269"/>
              <a:gd name="connsiteX110" fmla="*/ 392747 w 997521"/>
              <a:gd name="connsiteY110" fmla="*/ 285179 h 3971269"/>
              <a:gd name="connsiteX111" fmla="*/ 456692 w 997521"/>
              <a:gd name="connsiteY111" fmla="*/ 285179 h 3971269"/>
              <a:gd name="connsiteX112" fmla="*/ 456692 w 997521"/>
              <a:gd name="connsiteY112" fmla="*/ 228219 h 3971269"/>
              <a:gd name="connsiteX113" fmla="*/ 476758 w 997521"/>
              <a:gd name="connsiteY113" fmla="*/ 228346 h 3971269"/>
              <a:gd name="connsiteX114" fmla="*/ 485648 w 997521"/>
              <a:gd name="connsiteY114" fmla="*/ 219520 h 3971269"/>
              <a:gd name="connsiteX115" fmla="*/ 485521 w 997521"/>
              <a:gd name="connsiteY115" fmla="*/ 10795 h 3971269"/>
              <a:gd name="connsiteX116" fmla="*/ 485902 w 997521"/>
              <a:gd name="connsiteY116" fmla="*/ 0 h 3971269"/>
              <a:gd name="connsiteX117" fmla="*/ 795210 w 997521"/>
              <a:gd name="connsiteY117" fmla="*/ 3103181 h 3971269"/>
              <a:gd name="connsiteX118" fmla="*/ 795210 w 997521"/>
              <a:gd name="connsiteY118" fmla="*/ 3586607 h 3971269"/>
              <a:gd name="connsiteX119" fmla="*/ 843026 w 997521"/>
              <a:gd name="connsiteY119" fmla="*/ 3586607 h 3971269"/>
              <a:gd name="connsiteX120" fmla="*/ 843026 w 997521"/>
              <a:gd name="connsiteY120" fmla="*/ 3103181 h 3971269"/>
              <a:gd name="connsiteX121" fmla="*/ 795210 w 997521"/>
              <a:gd name="connsiteY121" fmla="*/ 3103181 h 3971269"/>
              <a:gd name="connsiteX122" fmla="*/ 154686 w 997521"/>
              <a:gd name="connsiteY122" fmla="*/ 3103181 h 3971269"/>
              <a:gd name="connsiteX123" fmla="*/ 154686 w 997521"/>
              <a:gd name="connsiteY123" fmla="*/ 3586607 h 3971269"/>
              <a:gd name="connsiteX124" fmla="*/ 202502 w 997521"/>
              <a:gd name="connsiteY124" fmla="*/ 3586607 h 3971269"/>
              <a:gd name="connsiteX125" fmla="*/ 202502 w 997521"/>
              <a:gd name="connsiteY125" fmla="*/ 3103181 h 3971269"/>
              <a:gd name="connsiteX126" fmla="*/ 154686 w 997521"/>
              <a:gd name="connsiteY126" fmla="*/ 3103181 h 3971269"/>
              <a:gd name="connsiteX127" fmla="*/ 294069 w 997521"/>
              <a:gd name="connsiteY127" fmla="*/ 3587179 h 3971269"/>
              <a:gd name="connsiteX128" fmla="*/ 294069 w 997521"/>
              <a:gd name="connsiteY128" fmla="*/ 3103245 h 3971269"/>
              <a:gd name="connsiteX129" fmla="*/ 245872 w 997521"/>
              <a:gd name="connsiteY129" fmla="*/ 3103245 h 3971269"/>
              <a:gd name="connsiteX130" fmla="*/ 245872 w 997521"/>
              <a:gd name="connsiteY130" fmla="*/ 3112580 h 3971269"/>
              <a:gd name="connsiteX131" fmla="*/ 245872 w 997521"/>
              <a:gd name="connsiteY131" fmla="*/ 3577082 h 3971269"/>
              <a:gd name="connsiteX132" fmla="*/ 246063 w 997521"/>
              <a:gd name="connsiteY132" fmla="*/ 3583115 h 3971269"/>
              <a:gd name="connsiteX133" fmla="*/ 250127 w 997521"/>
              <a:gd name="connsiteY133" fmla="*/ 3587052 h 3971269"/>
              <a:gd name="connsiteX134" fmla="*/ 294069 w 997521"/>
              <a:gd name="connsiteY134" fmla="*/ 3587179 h 3971269"/>
              <a:gd name="connsiteX135" fmla="*/ 338455 w 997521"/>
              <a:gd name="connsiteY135" fmla="*/ 3103309 h 3971269"/>
              <a:gd name="connsiteX136" fmla="*/ 338455 w 997521"/>
              <a:gd name="connsiteY136" fmla="*/ 3587242 h 3971269"/>
              <a:gd name="connsiteX137" fmla="*/ 376872 w 997521"/>
              <a:gd name="connsiteY137" fmla="*/ 3587433 h 3971269"/>
              <a:gd name="connsiteX138" fmla="*/ 386715 w 997521"/>
              <a:gd name="connsiteY138" fmla="*/ 3577971 h 3971269"/>
              <a:gd name="connsiteX139" fmla="*/ 386524 w 997521"/>
              <a:gd name="connsiteY139" fmla="*/ 3111944 h 3971269"/>
              <a:gd name="connsiteX140" fmla="*/ 386524 w 997521"/>
              <a:gd name="connsiteY140" fmla="*/ 3103309 h 3971269"/>
              <a:gd name="connsiteX141" fmla="*/ 338455 w 997521"/>
              <a:gd name="connsiteY141" fmla="*/ 3103309 h 3971269"/>
              <a:gd name="connsiteX142" fmla="*/ 659257 w 997521"/>
              <a:gd name="connsiteY142" fmla="*/ 3587179 h 3971269"/>
              <a:gd name="connsiteX143" fmla="*/ 659257 w 997521"/>
              <a:gd name="connsiteY143" fmla="*/ 3103245 h 3971269"/>
              <a:gd name="connsiteX144" fmla="*/ 611124 w 997521"/>
              <a:gd name="connsiteY144" fmla="*/ 3103245 h 3971269"/>
              <a:gd name="connsiteX145" fmla="*/ 611124 w 997521"/>
              <a:gd name="connsiteY145" fmla="*/ 3113342 h 3971269"/>
              <a:gd name="connsiteX146" fmla="*/ 611124 w 997521"/>
              <a:gd name="connsiteY146" fmla="*/ 3576320 h 3971269"/>
              <a:gd name="connsiteX147" fmla="*/ 611315 w 997521"/>
              <a:gd name="connsiteY147" fmla="*/ 3582353 h 3971269"/>
              <a:gd name="connsiteX148" fmla="*/ 615442 w 997521"/>
              <a:gd name="connsiteY148" fmla="*/ 3586925 h 3971269"/>
              <a:gd name="connsiteX149" fmla="*/ 659257 w 997521"/>
              <a:gd name="connsiteY149" fmla="*/ 3587179 h 3971269"/>
              <a:gd name="connsiteX150" fmla="*/ 703707 w 997521"/>
              <a:gd name="connsiteY150" fmla="*/ 3103245 h 3971269"/>
              <a:gd name="connsiteX151" fmla="*/ 703707 w 997521"/>
              <a:gd name="connsiteY151" fmla="*/ 3587179 h 3971269"/>
              <a:gd name="connsiteX152" fmla="*/ 742125 w 997521"/>
              <a:gd name="connsiteY152" fmla="*/ 3587369 h 3971269"/>
              <a:gd name="connsiteX153" fmla="*/ 751904 w 997521"/>
              <a:gd name="connsiteY153" fmla="*/ 3577844 h 3971269"/>
              <a:gd name="connsiteX154" fmla="*/ 751713 w 997521"/>
              <a:gd name="connsiteY154" fmla="*/ 3111818 h 3971269"/>
              <a:gd name="connsiteX155" fmla="*/ 751713 w 997521"/>
              <a:gd name="connsiteY155" fmla="*/ 3103245 h 3971269"/>
              <a:gd name="connsiteX156" fmla="*/ 703707 w 997521"/>
              <a:gd name="connsiteY156" fmla="*/ 3103245 h 3971269"/>
              <a:gd name="connsiteX157" fmla="*/ 673545 w 997521"/>
              <a:gd name="connsiteY157" fmla="*/ 2492566 h 3971269"/>
              <a:gd name="connsiteX158" fmla="*/ 673545 w 997521"/>
              <a:gd name="connsiteY158" fmla="*/ 2905697 h 3971269"/>
              <a:gd name="connsiteX159" fmla="*/ 713994 w 997521"/>
              <a:gd name="connsiteY159" fmla="*/ 2905697 h 3971269"/>
              <a:gd name="connsiteX160" fmla="*/ 713994 w 997521"/>
              <a:gd name="connsiteY160" fmla="*/ 2492566 h 3971269"/>
              <a:gd name="connsiteX161" fmla="*/ 673545 w 997521"/>
              <a:gd name="connsiteY161" fmla="*/ 2492566 h 3971269"/>
              <a:gd name="connsiteX162" fmla="*/ 595630 w 997521"/>
              <a:gd name="connsiteY162" fmla="*/ 2492566 h 3971269"/>
              <a:gd name="connsiteX163" fmla="*/ 595630 w 997521"/>
              <a:gd name="connsiteY163" fmla="*/ 2905697 h 3971269"/>
              <a:gd name="connsiteX164" fmla="*/ 636079 w 997521"/>
              <a:gd name="connsiteY164" fmla="*/ 2905697 h 3971269"/>
              <a:gd name="connsiteX165" fmla="*/ 636079 w 997521"/>
              <a:gd name="connsiteY165" fmla="*/ 2492566 h 3971269"/>
              <a:gd name="connsiteX166" fmla="*/ 595630 w 997521"/>
              <a:gd name="connsiteY166" fmla="*/ 2492566 h 3971269"/>
              <a:gd name="connsiteX167" fmla="*/ 361569 w 997521"/>
              <a:gd name="connsiteY167" fmla="*/ 2492566 h 3971269"/>
              <a:gd name="connsiteX168" fmla="*/ 361569 w 997521"/>
              <a:gd name="connsiteY168" fmla="*/ 2905697 h 3971269"/>
              <a:gd name="connsiteX169" fmla="*/ 402019 w 997521"/>
              <a:gd name="connsiteY169" fmla="*/ 2905697 h 3971269"/>
              <a:gd name="connsiteX170" fmla="*/ 402019 w 997521"/>
              <a:gd name="connsiteY170" fmla="*/ 2492566 h 3971269"/>
              <a:gd name="connsiteX171" fmla="*/ 361569 w 997521"/>
              <a:gd name="connsiteY171" fmla="*/ 2492566 h 3971269"/>
              <a:gd name="connsiteX172" fmla="*/ 792734 w 997521"/>
              <a:gd name="connsiteY172" fmla="*/ 2905887 h 3971269"/>
              <a:gd name="connsiteX173" fmla="*/ 792734 w 997521"/>
              <a:gd name="connsiteY173" fmla="*/ 2492819 h 3971269"/>
              <a:gd name="connsiteX174" fmla="*/ 752411 w 997521"/>
              <a:gd name="connsiteY174" fmla="*/ 2492819 h 3971269"/>
              <a:gd name="connsiteX175" fmla="*/ 752411 w 997521"/>
              <a:gd name="connsiteY175" fmla="*/ 2905887 h 3971269"/>
              <a:gd name="connsiteX176" fmla="*/ 792734 w 997521"/>
              <a:gd name="connsiteY176" fmla="*/ 2905887 h 3971269"/>
              <a:gd name="connsiteX177" fmla="*/ 283718 w 997521"/>
              <a:gd name="connsiteY177" fmla="*/ 2492566 h 3971269"/>
              <a:gd name="connsiteX178" fmla="*/ 283718 w 997521"/>
              <a:gd name="connsiteY178" fmla="*/ 2905697 h 3971269"/>
              <a:gd name="connsiteX179" fmla="*/ 324104 w 997521"/>
              <a:gd name="connsiteY179" fmla="*/ 2905697 h 3971269"/>
              <a:gd name="connsiteX180" fmla="*/ 324104 w 997521"/>
              <a:gd name="connsiteY180" fmla="*/ 2492566 h 3971269"/>
              <a:gd name="connsiteX181" fmla="*/ 283718 w 997521"/>
              <a:gd name="connsiteY181" fmla="*/ 2492566 h 3971269"/>
              <a:gd name="connsiteX182" fmla="*/ 245301 w 997521"/>
              <a:gd name="connsiteY182" fmla="*/ 2905887 h 3971269"/>
              <a:gd name="connsiteX183" fmla="*/ 245301 w 997521"/>
              <a:gd name="connsiteY183" fmla="*/ 2492819 h 3971269"/>
              <a:gd name="connsiteX184" fmla="*/ 204915 w 997521"/>
              <a:gd name="connsiteY184" fmla="*/ 2492819 h 3971269"/>
              <a:gd name="connsiteX185" fmla="*/ 204915 w 997521"/>
              <a:gd name="connsiteY185" fmla="*/ 2905887 h 3971269"/>
              <a:gd name="connsiteX186" fmla="*/ 245301 w 997521"/>
              <a:gd name="connsiteY186" fmla="*/ 2905887 h 3971269"/>
              <a:gd name="connsiteX187" fmla="*/ 616331 w 997521"/>
              <a:gd name="connsiteY187" fmla="*/ 2237804 h 3971269"/>
              <a:gd name="connsiteX188" fmla="*/ 616331 w 997521"/>
              <a:gd name="connsiteY188" fmla="*/ 2229485 h 3971269"/>
              <a:gd name="connsiteX189" fmla="*/ 616331 w 997521"/>
              <a:gd name="connsiteY189" fmla="*/ 1925638 h 3971269"/>
              <a:gd name="connsiteX190" fmla="*/ 616204 w 997521"/>
              <a:gd name="connsiteY190" fmla="*/ 1921891 h 3971269"/>
              <a:gd name="connsiteX191" fmla="*/ 611378 w 997521"/>
              <a:gd name="connsiteY191" fmla="*/ 1917129 h 3971269"/>
              <a:gd name="connsiteX192" fmla="*/ 589344 w 997521"/>
              <a:gd name="connsiteY192" fmla="*/ 1916748 h 3971269"/>
              <a:gd name="connsiteX193" fmla="*/ 580517 w 997521"/>
              <a:gd name="connsiteY193" fmla="*/ 1925638 h 3971269"/>
              <a:gd name="connsiteX194" fmla="*/ 580644 w 997521"/>
              <a:gd name="connsiteY194" fmla="*/ 2229485 h 3971269"/>
              <a:gd name="connsiteX195" fmla="*/ 580644 w 997521"/>
              <a:gd name="connsiteY195" fmla="*/ 2237740 h 3971269"/>
              <a:gd name="connsiteX196" fmla="*/ 616331 w 997521"/>
              <a:gd name="connsiteY196" fmla="*/ 2237804 h 3971269"/>
              <a:gd name="connsiteX197" fmla="*/ 417004 w 997521"/>
              <a:gd name="connsiteY197" fmla="*/ 2237613 h 3971269"/>
              <a:gd name="connsiteX198" fmla="*/ 417004 w 997521"/>
              <a:gd name="connsiteY198" fmla="*/ 2228215 h 3971269"/>
              <a:gd name="connsiteX199" fmla="*/ 417004 w 997521"/>
              <a:gd name="connsiteY199" fmla="*/ 2040128 h 3971269"/>
              <a:gd name="connsiteX200" fmla="*/ 417195 w 997521"/>
              <a:gd name="connsiteY200" fmla="*/ 1925130 h 3971269"/>
              <a:gd name="connsiteX201" fmla="*/ 408559 w 997521"/>
              <a:gd name="connsiteY201" fmla="*/ 1916811 h 3971269"/>
              <a:gd name="connsiteX202" fmla="*/ 390335 w 997521"/>
              <a:gd name="connsiteY202" fmla="*/ 1916811 h 3971269"/>
              <a:gd name="connsiteX203" fmla="*/ 381254 w 997521"/>
              <a:gd name="connsiteY203" fmla="*/ 1926209 h 3971269"/>
              <a:gd name="connsiteX204" fmla="*/ 381381 w 997521"/>
              <a:gd name="connsiteY204" fmla="*/ 2229294 h 3971269"/>
              <a:gd name="connsiteX205" fmla="*/ 381381 w 997521"/>
              <a:gd name="connsiteY205" fmla="*/ 2237613 h 3971269"/>
              <a:gd name="connsiteX206" fmla="*/ 417004 w 997521"/>
              <a:gd name="connsiteY206" fmla="*/ 2237613 h 3971269"/>
              <a:gd name="connsiteX207" fmla="*/ 283337 w 997521"/>
              <a:gd name="connsiteY207" fmla="*/ 1917573 h 3971269"/>
              <a:gd name="connsiteX208" fmla="*/ 248920 w 997521"/>
              <a:gd name="connsiteY208" fmla="*/ 1917573 h 3971269"/>
              <a:gd name="connsiteX209" fmla="*/ 248920 w 997521"/>
              <a:gd name="connsiteY209" fmla="*/ 2237486 h 3971269"/>
              <a:gd name="connsiteX210" fmla="*/ 283337 w 997521"/>
              <a:gd name="connsiteY210" fmla="*/ 2237486 h 3971269"/>
              <a:gd name="connsiteX211" fmla="*/ 283337 w 997521"/>
              <a:gd name="connsiteY211" fmla="*/ 1917573 h 3971269"/>
              <a:gd name="connsiteX212" fmla="*/ 748792 w 997521"/>
              <a:gd name="connsiteY212" fmla="*/ 2237740 h 3971269"/>
              <a:gd name="connsiteX213" fmla="*/ 748792 w 997521"/>
              <a:gd name="connsiteY213" fmla="*/ 1917510 h 3971269"/>
              <a:gd name="connsiteX214" fmla="*/ 714566 w 997521"/>
              <a:gd name="connsiteY214" fmla="*/ 1917510 h 3971269"/>
              <a:gd name="connsiteX215" fmla="*/ 714566 w 997521"/>
              <a:gd name="connsiteY215" fmla="*/ 2237740 h 3971269"/>
              <a:gd name="connsiteX216" fmla="*/ 748792 w 997521"/>
              <a:gd name="connsiteY216" fmla="*/ 2237740 h 3971269"/>
              <a:gd name="connsiteX217" fmla="*/ 682054 w 997521"/>
              <a:gd name="connsiteY217" fmla="*/ 2237613 h 3971269"/>
              <a:gd name="connsiteX218" fmla="*/ 682054 w 997521"/>
              <a:gd name="connsiteY218" fmla="*/ 1916938 h 3971269"/>
              <a:gd name="connsiteX219" fmla="*/ 656654 w 997521"/>
              <a:gd name="connsiteY219" fmla="*/ 1916811 h 3971269"/>
              <a:gd name="connsiteX220" fmla="*/ 647510 w 997521"/>
              <a:gd name="connsiteY220" fmla="*/ 1926145 h 3971269"/>
              <a:gd name="connsiteX221" fmla="*/ 647700 w 997521"/>
              <a:gd name="connsiteY221" fmla="*/ 2229041 h 3971269"/>
              <a:gd name="connsiteX222" fmla="*/ 647700 w 997521"/>
              <a:gd name="connsiteY222" fmla="*/ 2237613 h 3971269"/>
              <a:gd name="connsiteX223" fmla="*/ 682054 w 997521"/>
              <a:gd name="connsiteY223" fmla="*/ 2237613 h 3971269"/>
              <a:gd name="connsiteX224" fmla="*/ 315659 w 997521"/>
              <a:gd name="connsiteY224" fmla="*/ 1916938 h 3971269"/>
              <a:gd name="connsiteX225" fmla="*/ 315659 w 997521"/>
              <a:gd name="connsiteY225" fmla="*/ 2237550 h 3971269"/>
              <a:gd name="connsiteX226" fmla="*/ 350076 w 997521"/>
              <a:gd name="connsiteY226" fmla="*/ 2237550 h 3971269"/>
              <a:gd name="connsiteX227" fmla="*/ 350076 w 997521"/>
              <a:gd name="connsiteY227" fmla="*/ 2228913 h 3971269"/>
              <a:gd name="connsiteX228" fmla="*/ 350076 w 997521"/>
              <a:gd name="connsiteY228" fmla="*/ 1926019 h 3971269"/>
              <a:gd name="connsiteX229" fmla="*/ 349948 w 997521"/>
              <a:gd name="connsiteY229" fmla="*/ 1921510 h 3971269"/>
              <a:gd name="connsiteX230" fmla="*/ 345630 w 997521"/>
              <a:gd name="connsiteY230" fmla="*/ 1917065 h 3971269"/>
              <a:gd name="connsiteX231" fmla="*/ 315659 w 997521"/>
              <a:gd name="connsiteY231" fmla="*/ 1916938 h 3971269"/>
              <a:gd name="connsiteX232" fmla="*/ 615760 w 997521"/>
              <a:gd name="connsiteY232" fmla="*/ 1701483 h 3971269"/>
              <a:gd name="connsiteX233" fmla="*/ 615760 w 997521"/>
              <a:gd name="connsiteY233" fmla="*/ 1505649 h 3971269"/>
              <a:gd name="connsiteX234" fmla="*/ 581216 w 997521"/>
              <a:gd name="connsiteY234" fmla="*/ 1505649 h 3971269"/>
              <a:gd name="connsiteX235" fmla="*/ 581216 w 997521"/>
              <a:gd name="connsiteY235" fmla="*/ 1701483 h 3971269"/>
              <a:gd name="connsiteX236" fmla="*/ 615760 w 997521"/>
              <a:gd name="connsiteY236" fmla="*/ 1701483 h 3971269"/>
              <a:gd name="connsiteX237" fmla="*/ 416370 w 997521"/>
              <a:gd name="connsiteY237" fmla="*/ 1701483 h 3971269"/>
              <a:gd name="connsiteX238" fmla="*/ 416370 w 997521"/>
              <a:gd name="connsiteY238" fmla="*/ 1505712 h 3971269"/>
              <a:gd name="connsiteX239" fmla="*/ 381953 w 997521"/>
              <a:gd name="connsiteY239" fmla="*/ 1505712 h 3971269"/>
              <a:gd name="connsiteX240" fmla="*/ 381953 w 997521"/>
              <a:gd name="connsiteY240" fmla="*/ 1701483 h 3971269"/>
              <a:gd name="connsiteX241" fmla="*/ 416370 w 997521"/>
              <a:gd name="connsiteY241" fmla="*/ 1701483 h 3971269"/>
              <a:gd name="connsiteX242" fmla="*/ 748729 w 997521"/>
              <a:gd name="connsiteY242" fmla="*/ 1701356 h 3971269"/>
              <a:gd name="connsiteX243" fmla="*/ 748729 w 997521"/>
              <a:gd name="connsiteY243" fmla="*/ 1505712 h 3971269"/>
              <a:gd name="connsiteX244" fmla="*/ 714566 w 997521"/>
              <a:gd name="connsiteY244" fmla="*/ 1505712 h 3971269"/>
              <a:gd name="connsiteX245" fmla="*/ 714566 w 997521"/>
              <a:gd name="connsiteY245" fmla="*/ 1701356 h 3971269"/>
              <a:gd name="connsiteX246" fmla="*/ 748729 w 997521"/>
              <a:gd name="connsiteY246" fmla="*/ 1701356 h 3971269"/>
              <a:gd name="connsiteX247" fmla="*/ 349377 w 997521"/>
              <a:gd name="connsiteY247" fmla="*/ 1701483 h 3971269"/>
              <a:gd name="connsiteX248" fmla="*/ 349377 w 997521"/>
              <a:gd name="connsiteY248" fmla="*/ 1505649 h 3971269"/>
              <a:gd name="connsiteX249" fmla="*/ 315659 w 997521"/>
              <a:gd name="connsiteY249" fmla="*/ 1505649 h 3971269"/>
              <a:gd name="connsiteX250" fmla="*/ 315659 w 997521"/>
              <a:gd name="connsiteY250" fmla="*/ 1701483 h 3971269"/>
              <a:gd name="connsiteX251" fmla="*/ 349377 w 997521"/>
              <a:gd name="connsiteY251" fmla="*/ 1701483 h 3971269"/>
              <a:gd name="connsiteX252" fmla="*/ 681990 w 997521"/>
              <a:gd name="connsiteY252" fmla="*/ 1701483 h 3971269"/>
              <a:gd name="connsiteX253" fmla="*/ 681990 w 997521"/>
              <a:gd name="connsiteY253" fmla="*/ 1505649 h 3971269"/>
              <a:gd name="connsiteX254" fmla="*/ 648208 w 997521"/>
              <a:gd name="connsiteY254" fmla="*/ 1505649 h 3971269"/>
              <a:gd name="connsiteX255" fmla="*/ 648208 w 997521"/>
              <a:gd name="connsiteY255" fmla="*/ 1701483 h 3971269"/>
              <a:gd name="connsiteX256" fmla="*/ 681990 w 997521"/>
              <a:gd name="connsiteY256" fmla="*/ 1701483 h 3971269"/>
              <a:gd name="connsiteX257" fmla="*/ 248984 w 997521"/>
              <a:gd name="connsiteY257" fmla="*/ 1505458 h 3971269"/>
              <a:gd name="connsiteX258" fmla="*/ 248984 w 997521"/>
              <a:gd name="connsiteY258" fmla="*/ 1701356 h 3971269"/>
              <a:gd name="connsiteX259" fmla="*/ 283083 w 997521"/>
              <a:gd name="connsiteY259" fmla="*/ 1701356 h 3971269"/>
              <a:gd name="connsiteX260" fmla="*/ 283083 w 997521"/>
              <a:gd name="connsiteY260" fmla="*/ 1505458 h 3971269"/>
              <a:gd name="connsiteX261" fmla="*/ 248984 w 997521"/>
              <a:gd name="connsiteY261" fmla="*/ 1505458 h 3971269"/>
              <a:gd name="connsiteX262" fmla="*/ 310705 w 997521"/>
              <a:gd name="connsiteY262" fmla="*/ 1286828 h 3971269"/>
              <a:gd name="connsiteX263" fmla="*/ 310705 w 997521"/>
              <a:gd name="connsiteY263" fmla="*/ 1117156 h 3971269"/>
              <a:gd name="connsiteX264" fmla="*/ 280924 w 997521"/>
              <a:gd name="connsiteY264" fmla="*/ 1117156 h 3971269"/>
              <a:gd name="connsiteX265" fmla="*/ 280924 w 997521"/>
              <a:gd name="connsiteY265" fmla="*/ 1126681 h 3971269"/>
              <a:gd name="connsiteX266" fmla="*/ 280924 w 997521"/>
              <a:gd name="connsiteY266" fmla="*/ 1259967 h 3971269"/>
              <a:gd name="connsiteX267" fmla="*/ 281115 w 997521"/>
              <a:gd name="connsiteY267" fmla="*/ 1281303 h 3971269"/>
              <a:gd name="connsiteX268" fmla="*/ 285179 w 997521"/>
              <a:gd name="connsiteY268" fmla="*/ 1286637 h 3971269"/>
              <a:gd name="connsiteX269" fmla="*/ 310705 w 997521"/>
              <a:gd name="connsiteY269" fmla="*/ 1286828 h 3971269"/>
              <a:gd name="connsiteX270" fmla="*/ 340042 w 997521"/>
              <a:gd name="connsiteY270" fmla="*/ 1116902 h 3971269"/>
              <a:gd name="connsiteX271" fmla="*/ 340042 w 997521"/>
              <a:gd name="connsiteY271" fmla="*/ 1286891 h 3971269"/>
              <a:gd name="connsiteX272" fmla="*/ 360997 w 997521"/>
              <a:gd name="connsiteY272" fmla="*/ 1287018 h 3971269"/>
              <a:gd name="connsiteX273" fmla="*/ 370015 w 997521"/>
              <a:gd name="connsiteY273" fmla="*/ 1278255 h 3971269"/>
              <a:gd name="connsiteX274" fmla="*/ 369824 w 997521"/>
              <a:gd name="connsiteY274" fmla="*/ 1125157 h 3971269"/>
              <a:gd name="connsiteX275" fmla="*/ 369824 w 997521"/>
              <a:gd name="connsiteY275" fmla="*/ 1116902 h 3971269"/>
              <a:gd name="connsiteX276" fmla="*/ 340042 w 997521"/>
              <a:gd name="connsiteY276" fmla="*/ 1116902 h 3971269"/>
              <a:gd name="connsiteX277" fmla="*/ 397573 w 997521"/>
              <a:gd name="connsiteY277" fmla="*/ 1286891 h 3971269"/>
              <a:gd name="connsiteX278" fmla="*/ 418910 w 997521"/>
              <a:gd name="connsiteY278" fmla="*/ 1287018 h 3971269"/>
              <a:gd name="connsiteX279" fmla="*/ 427799 w 997521"/>
              <a:gd name="connsiteY279" fmla="*/ 1278192 h 3971269"/>
              <a:gd name="connsiteX280" fmla="*/ 427609 w 997521"/>
              <a:gd name="connsiteY280" fmla="*/ 1125093 h 3971269"/>
              <a:gd name="connsiteX281" fmla="*/ 427609 w 997521"/>
              <a:gd name="connsiteY281" fmla="*/ 1117156 h 3971269"/>
              <a:gd name="connsiteX282" fmla="*/ 397573 w 997521"/>
              <a:gd name="connsiteY282" fmla="*/ 1117156 h 3971269"/>
              <a:gd name="connsiteX283" fmla="*/ 397573 w 997521"/>
              <a:gd name="connsiteY283" fmla="*/ 1286891 h 3971269"/>
              <a:gd name="connsiteX284" fmla="*/ 570040 w 997521"/>
              <a:gd name="connsiteY284" fmla="*/ 1116902 h 3971269"/>
              <a:gd name="connsiteX285" fmla="*/ 570040 w 997521"/>
              <a:gd name="connsiteY285" fmla="*/ 1125855 h 3971269"/>
              <a:gd name="connsiteX286" fmla="*/ 570040 w 997521"/>
              <a:gd name="connsiteY286" fmla="*/ 1237044 h 3971269"/>
              <a:gd name="connsiteX287" fmla="*/ 570166 w 997521"/>
              <a:gd name="connsiteY287" fmla="*/ 1280478 h 3971269"/>
              <a:gd name="connsiteX288" fmla="*/ 573405 w 997521"/>
              <a:gd name="connsiteY288" fmla="*/ 1286510 h 3971269"/>
              <a:gd name="connsiteX289" fmla="*/ 599758 w 997521"/>
              <a:gd name="connsiteY289" fmla="*/ 1286764 h 3971269"/>
              <a:gd name="connsiteX290" fmla="*/ 599758 w 997521"/>
              <a:gd name="connsiteY290" fmla="*/ 1116902 h 3971269"/>
              <a:gd name="connsiteX291" fmla="*/ 570040 w 997521"/>
              <a:gd name="connsiteY291" fmla="*/ 1116902 h 3971269"/>
              <a:gd name="connsiteX292" fmla="*/ 657606 w 997521"/>
              <a:gd name="connsiteY292" fmla="*/ 1286828 h 3971269"/>
              <a:gd name="connsiteX293" fmla="*/ 657606 w 997521"/>
              <a:gd name="connsiteY293" fmla="*/ 1117156 h 3971269"/>
              <a:gd name="connsiteX294" fmla="*/ 627825 w 997521"/>
              <a:gd name="connsiteY294" fmla="*/ 1117156 h 3971269"/>
              <a:gd name="connsiteX295" fmla="*/ 627825 w 997521"/>
              <a:gd name="connsiteY295" fmla="*/ 1126681 h 3971269"/>
              <a:gd name="connsiteX296" fmla="*/ 627825 w 997521"/>
              <a:gd name="connsiteY296" fmla="*/ 1259967 h 3971269"/>
              <a:gd name="connsiteX297" fmla="*/ 628015 w 997521"/>
              <a:gd name="connsiteY297" fmla="*/ 1281303 h 3971269"/>
              <a:gd name="connsiteX298" fmla="*/ 632079 w 997521"/>
              <a:gd name="connsiteY298" fmla="*/ 1286637 h 3971269"/>
              <a:gd name="connsiteX299" fmla="*/ 657606 w 997521"/>
              <a:gd name="connsiteY299" fmla="*/ 1286828 h 3971269"/>
              <a:gd name="connsiteX300" fmla="*/ 686689 w 997521"/>
              <a:gd name="connsiteY300" fmla="*/ 1286891 h 3971269"/>
              <a:gd name="connsiteX301" fmla="*/ 708787 w 997521"/>
              <a:gd name="connsiteY301" fmla="*/ 1287018 h 3971269"/>
              <a:gd name="connsiteX302" fmla="*/ 716915 w 997521"/>
              <a:gd name="connsiteY302" fmla="*/ 1278954 h 3971269"/>
              <a:gd name="connsiteX303" fmla="*/ 716788 w 997521"/>
              <a:gd name="connsiteY303" fmla="*/ 1124331 h 3971269"/>
              <a:gd name="connsiteX304" fmla="*/ 716788 w 997521"/>
              <a:gd name="connsiteY304" fmla="*/ 1117156 h 3971269"/>
              <a:gd name="connsiteX305" fmla="*/ 686753 w 997521"/>
              <a:gd name="connsiteY305" fmla="*/ 1117156 h 3971269"/>
              <a:gd name="connsiteX306" fmla="*/ 686689 w 997521"/>
              <a:gd name="connsiteY306" fmla="*/ 1286891 h 3971269"/>
              <a:gd name="connsiteX307" fmla="*/ 681291 w 997521"/>
              <a:gd name="connsiteY307" fmla="*/ 558165 h 3971269"/>
              <a:gd name="connsiteX308" fmla="*/ 656844 w 997521"/>
              <a:gd name="connsiteY308" fmla="*/ 558165 h 3971269"/>
              <a:gd name="connsiteX309" fmla="*/ 656844 w 997521"/>
              <a:gd name="connsiteY309" fmla="*/ 621348 h 3971269"/>
              <a:gd name="connsiteX310" fmla="*/ 681291 w 997521"/>
              <a:gd name="connsiteY310" fmla="*/ 621348 h 3971269"/>
              <a:gd name="connsiteX311" fmla="*/ 681291 w 997521"/>
              <a:gd name="connsiteY311" fmla="*/ 558165 h 3971269"/>
              <a:gd name="connsiteX312" fmla="*/ 632587 w 997521"/>
              <a:gd name="connsiteY312" fmla="*/ 621284 h 3971269"/>
              <a:gd name="connsiteX313" fmla="*/ 632587 w 997521"/>
              <a:gd name="connsiteY313" fmla="*/ 557975 h 3971269"/>
              <a:gd name="connsiteX314" fmla="*/ 607949 w 997521"/>
              <a:gd name="connsiteY314" fmla="*/ 557975 h 3971269"/>
              <a:gd name="connsiteX315" fmla="*/ 607949 w 997521"/>
              <a:gd name="connsiteY315" fmla="*/ 621284 h 3971269"/>
              <a:gd name="connsiteX316" fmla="*/ 632587 w 997521"/>
              <a:gd name="connsiteY316" fmla="*/ 621284 h 3971269"/>
              <a:gd name="connsiteX317" fmla="*/ 438341 w 997521"/>
              <a:gd name="connsiteY317" fmla="*/ 621411 h 3971269"/>
              <a:gd name="connsiteX318" fmla="*/ 438341 w 997521"/>
              <a:gd name="connsiteY318" fmla="*/ 558102 h 3971269"/>
              <a:gd name="connsiteX319" fmla="*/ 413893 w 997521"/>
              <a:gd name="connsiteY319" fmla="*/ 558102 h 3971269"/>
              <a:gd name="connsiteX320" fmla="*/ 413893 w 997521"/>
              <a:gd name="connsiteY320" fmla="*/ 621411 h 3971269"/>
              <a:gd name="connsiteX321" fmla="*/ 438341 w 997521"/>
              <a:gd name="connsiteY321" fmla="*/ 621411 h 3971269"/>
              <a:gd name="connsiteX322" fmla="*/ 389636 w 997521"/>
              <a:gd name="connsiteY322" fmla="*/ 621475 h 3971269"/>
              <a:gd name="connsiteX323" fmla="*/ 389636 w 997521"/>
              <a:gd name="connsiteY323" fmla="*/ 558102 h 3971269"/>
              <a:gd name="connsiteX324" fmla="*/ 365125 w 997521"/>
              <a:gd name="connsiteY324" fmla="*/ 558102 h 3971269"/>
              <a:gd name="connsiteX325" fmla="*/ 365125 w 997521"/>
              <a:gd name="connsiteY325" fmla="*/ 621475 h 3971269"/>
              <a:gd name="connsiteX326" fmla="*/ 389636 w 997521"/>
              <a:gd name="connsiteY326" fmla="*/ 621475 h 3971269"/>
              <a:gd name="connsiteX327" fmla="*/ 341122 w 997521"/>
              <a:gd name="connsiteY327" fmla="*/ 557975 h 3971269"/>
              <a:gd name="connsiteX328" fmla="*/ 316421 w 997521"/>
              <a:gd name="connsiteY328" fmla="*/ 557975 h 3971269"/>
              <a:gd name="connsiteX329" fmla="*/ 316421 w 997521"/>
              <a:gd name="connsiteY329" fmla="*/ 621284 h 3971269"/>
              <a:gd name="connsiteX330" fmla="*/ 341122 w 997521"/>
              <a:gd name="connsiteY330" fmla="*/ 621284 h 3971269"/>
              <a:gd name="connsiteX331" fmla="*/ 341122 w 997521"/>
              <a:gd name="connsiteY331" fmla="*/ 557975 h 3971269"/>
              <a:gd name="connsiteX332" fmla="*/ 559308 w 997521"/>
              <a:gd name="connsiteY332" fmla="*/ 557784 h 3971269"/>
              <a:gd name="connsiteX333" fmla="*/ 559308 w 997521"/>
              <a:gd name="connsiteY333" fmla="*/ 621157 h 3971269"/>
              <a:gd name="connsiteX334" fmla="*/ 583755 w 997521"/>
              <a:gd name="connsiteY334" fmla="*/ 621157 h 3971269"/>
              <a:gd name="connsiteX335" fmla="*/ 583755 w 997521"/>
              <a:gd name="connsiteY335" fmla="*/ 557784 h 3971269"/>
              <a:gd name="connsiteX336" fmla="*/ 559308 w 997521"/>
              <a:gd name="connsiteY336" fmla="*/ 557784 h 3971269"/>
              <a:gd name="connsiteX337" fmla="*/ 599440 w 997521"/>
              <a:gd name="connsiteY337" fmla="*/ 804291 h 3971269"/>
              <a:gd name="connsiteX338" fmla="*/ 622300 w 997521"/>
              <a:gd name="connsiteY338" fmla="*/ 804291 h 3971269"/>
              <a:gd name="connsiteX339" fmla="*/ 622300 w 997521"/>
              <a:gd name="connsiteY339" fmla="*/ 746760 h 3971269"/>
              <a:gd name="connsiteX340" fmla="*/ 599440 w 997521"/>
              <a:gd name="connsiteY340" fmla="*/ 746760 h 3971269"/>
              <a:gd name="connsiteX341" fmla="*/ 599440 w 997521"/>
              <a:gd name="connsiteY341" fmla="*/ 804291 h 3971269"/>
              <a:gd name="connsiteX342" fmla="*/ 398018 w 997521"/>
              <a:gd name="connsiteY342" fmla="*/ 804418 h 3971269"/>
              <a:gd name="connsiteX343" fmla="*/ 398018 w 997521"/>
              <a:gd name="connsiteY343" fmla="*/ 746442 h 3971269"/>
              <a:gd name="connsiteX344" fmla="*/ 375222 w 997521"/>
              <a:gd name="connsiteY344" fmla="*/ 746442 h 3971269"/>
              <a:gd name="connsiteX345" fmla="*/ 375222 w 997521"/>
              <a:gd name="connsiteY345" fmla="*/ 804418 h 3971269"/>
              <a:gd name="connsiteX346" fmla="*/ 398018 w 997521"/>
              <a:gd name="connsiteY346" fmla="*/ 804418 h 3971269"/>
              <a:gd name="connsiteX347" fmla="*/ 644589 w 997521"/>
              <a:gd name="connsiteY347" fmla="*/ 746506 h 3971269"/>
              <a:gd name="connsiteX348" fmla="*/ 644589 w 997521"/>
              <a:gd name="connsiteY348" fmla="*/ 803974 h 3971269"/>
              <a:gd name="connsiteX349" fmla="*/ 666941 w 997521"/>
              <a:gd name="connsiteY349" fmla="*/ 803974 h 3971269"/>
              <a:gd name="connsiteX350" fmla="*/ 666941 w 997521"/>
              <a:gd name="connsiteY350" fmla="*/ 746506 h 3971269"/>
              <a:gd name="connsiteX351" fmla="*/ 644589 w 997521"/>
              <a:gd name="connsiteY351" fmla="*/ 746506 h 3971269"/>
              <a:gd name="connsiteX352" fmla="*/ 554672 w 997521"/>
              <a:gd name="connsiteY352" fmla="*/ 746506 h 3971269"/>
              <a:gd name="connsiteX353" fmla="*/ 554672 w 997521"/>
              <a:gd name="connsiteY353" fmla="*/ 804101 h 3971269"/>
              <a:gd name="connsiteX354" fmla="*/ 577088 w 997521"/>
              <a:gd name="connsiteY354" fmla="*/ 804101 h 3971269"/>
              <a:gd name="connsiteX355" fmla="*/ 577088 w 997521"/>
              <a:gd name="connsiteY355" fmla="*/ 746506 h 3971269"/>
              <a:gd name="connsiteX356" fmla="*/ 554672 w 997521"/>
              <a:gd name="connsiteY356" fmla="*/ 746506 h 3971269"/>
              <a:gd name="connsiteX357" fmla="*/ 443103 w 997521"/>
              <a:gd name="connsiteY357" fmla="*/ 746697 h 3971269"/>
              <a:gd name="connsiteX358" fmla="*/ 420751 w 997521"/>
              <a:gd name="connsiteY358" fmla="*/ 746697 h 3971269"/>
              <a:gd name="connsiteX359" fmla="*/ 420751 w 997521"/>
              <a:gd name="connsiteY359" fmla="*/ 804227 h 3971269"/>
              <a:gd name="connsiteX360" fmla="*/ 443103 w 997521"/>
              <a:gd name="connsiteY360" fmla="*/ 804227 h 3971269"/>
              <a:gd name="connsiteX361" fmla="*/ 443103 w 997521"/>
              <a:gd name="connsiteY361" fmla="*/ 746697 h 3971269"/>
              <a:gd name="connsiteX362" fmla="*/ 353314 w 997521"/>
              <a:gd name="connsiteY362" fmla="*/ 746697 h 3971269"/>
              <a:gd name="connsiteX363" fmla="*/ 330962 w 997521"/>
              <a:gd name="connsiteY363" fmla="*/ 746697 h 3971269"/>
              <a:gd name="connsiteX364" fmla="*/ 330962 w 997521"/>
              <a:gd name="connsiteY364" fmla="*/ 804227 h 3971269"/>
              <a:gd name="connsiteX365" fmla="*/ 353314 w 997521"/>
              <a:gd name="connsiteY365" fmla="*/ 804227 h 3971269"/>
              <a:gd name="connsiteX366" fmla="*/ 353314 w 997521"/>
              <a:gd name="connsiteY366" fmla="*/ 746697 h 3971269"/>
              <a:gd name="connsiteX367" fmla="*/ 571817 w 997521"/>
              <a:gd name="connsiteY367" fmla="*/ 911416 h 3971269"/>
              <a:gd name="connsiteX368" fmla="*/ 550799 w 997521"/>
              <a:gd name="connsiteY368" fmla="*/ 911416 h 3971269"/>
              <a:gd name="connsiteX369" fmla="*/ 550799 w 997521"/>
              <a:gd name="connsiteY369" fmla="*/ 965517 h 3971269"/>
              <a:gd name="connsiteX370" fmla="*/ 571817 w 997521"/>
              <a:gd name="connsiteY370" fmla="*/ 965517 h 3971269"/>
              <a:gd name="connsiteX371" fmla="*/ 571817 w 997521"/>
              <a:gd name="connsiteY371" fmla="*/ 911416 h 3971269"/>
              <a:gd name="connsiteX372" fmla="*/ 447040 w 997521"/>
              <a:gd name="connsiteY372" fmla="*/ 911606 h 3971269"/>
              <a:gd name="connsiteX373" fmla="*/ 426148 w 997521"/>
              <a:gd name="connsiteY373" fmla="*/ 911606 h 3971269"/>
              <a:gd name="connsiteX374" fmla="*/ 426148 w 997521"/>
              <a:gd name="connsiteY374" fmla="*/ 965391 h 3971269"/>
              <a:gd name="connsiteX375" fmla="*/ 447040 w 997521"/>
              <a:gd name="connsiteY375" fmla="*/ 965391 h 3971269"/>
              <a:gd name="connsiteX376" fmla="*/ 447040 w 997521"/>
              <a:gd name="connsiteY376" fmla="*/ 911606 h 3971269"/>
              <a:gd name="connsiteX377" fmla="*/ 633857 w 997521"/>
              <a:gd name="connsiteY377" fmla="*/ 965581 h 3971269"/>
              <a:gd name="connsiteX378" fmla="*/ 654748 w 997521"/>
              <a:gd name="connsiteY378" fmla="*/ 965581 h 3971269"/>
              <a:gd name="connsiteX379" fmla="*/ 654748 w 997521"/>
              <a:gd name="connsiteY379" fmla="*/ 911352 h 3971269"/>
              <a:gd name="connsiteX380" fmla="*/ 633857 w 997521"/>
              <a:gd name="connsiteY380" fmla="*/ 911352 h 3971269"/>
              <a:gd name="connsiteX381" fmla="*/ 633857 w 997521"/>
              <a:gd name="connsiteY381" fmla="*/ 965581 h 3971269"/>
              <a:gd name="connsiteX382" fmla="*/ 384429 w 997521"/>
              <a:gd name="connsiteY382" fmla="*/ 911289 h 3971269"/>
              <a:gd name="connsiteX383" fmla="*/ 384429 w 997521"/>
              <a:gd name="connsiteY383" fmla="*/ 965517 h 3971269"/>
              <a:gd name="connsiteX384" fmla="*/ 405066 w 997521"/>
              <a:gd name="connsiteY384" fmla="*/ 965517 h 3971269"/>
              <a:gd name="connsiteX385" fmla="*/ 405066 w 997521"/>
              <a:gd name="connsiteY385" fmla="*/ 911289 h 3971269"/>
              <a:gd name="connsiteX386" fmla="*/ 384429 w 997521"/>
              <a:gd name="connsiteY386" fmla="*/ 911289 h 3971269"/>
              <a:gd name="connsiteX387" fmla="*/ 592582 w 997521"/>
              <a:gd name="connsiteY387" fmla="*/ 911225 h 3971269"/>
              <a:gd name="connsiteX388" fmla="*/ 592582 w 997521"/>
              <a:gd name="connsiteY388" fmla="*/ 965454 h 3971269"/>
              <a:gd name="connsiteX389" fmla="*/ 613220 w 997521"/>
              <a:gd name="connsiteY389" fmla="*/ 965454 h 3971269"/>
              <a:gd name="connsiteX390" fmla="*/ 613220 w 997521"/>
              <a:gd name="connsiteY390" fmla="*/ 911225 h 3971269"/>
              <a:gd name="connsiteX391" fmla="*/ 592582 w 997521"/>
              <a:gd name="connsiteY391" fmla="*/ 911225 h 3971269"/>
              <a:gd name="connsiteX392" fmla="*/ 343027 w 997521"/>
              <a:gd name="connsiteY392" fmla="*/ 911289 h 3971269"/>
              <a:gd name="connsiteX393" fmla="*/ 343027 w 997521"/>
              <a:gd name="connsiteY393" fmla="*/ 965517 h 3971269"/>
              <a:gd name="connsiteX394" fmla="*/ 363728 w 997521"/>
              <a:gd name="connsiteY394" fmla="*/ 965517 h 3971269"/>
              <a:gd name="connsiteX395" fmla="*/ 363728 w 997521"/>
              <a:gd name="connsiteY395" fmla="*/ 911289 h 3971269"/>
              <a:gd name="connsiteX396" fmla="*/ 343027 w 997521"/>
              <a:gd name="connsiteY396" fmla="*/ 911289 h 397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Lst>
            <a:rect l="l" t="t" r="r" b="b"/>
            <a:pathLst>
              <a:path w="997521" h="3971268">
                <a:moveTo>
                  <a:pt x="485902" y="0"/>
                </a:moveTo>
                <a:cubicBezTo>
                  <a:pt x="494538" y="0"/>
                  <a:pt x="503174" y="0"/>
                  <a:pt x="511747" y="0"/>
                </a:cubicBezTo>
                <a:cubicBezTo>
                  <a:pt x="511873" y="3556"/>
                  <a:pt x="512191" y="7112"/>
                  <a:pt x="512191" y="10604"/>
                </a:cubicBezTo>
                <a:cubicBezTo>
                  <a:pt x="512191" y="80454"/>
                  <a:pt x="512318" y="150241"/>
                  <a:pt x="512064" y="220091"/>
                </a:cubicBezTo>
                <a:cubicBezTo>
                  <a:pt x="512064" y="226377"/>
                  <a:pt x="513715" y="228664"/>
                  <a:pt x="520129" y="228219"/>
                </a:cubicBezTo>
                <a:cubicBezTo>
                  <a:pt x="527050" y="227711"/>
                  <a:pt x="534098" y="228092"/>
                  <a:pt x="541909" y="228092"/>
                </a:cubicBezTo>
                <a:cubicBezTo>
                  <a:pt x="541909" y="247650"/>
                  <a:pt x="541909" y="266002"/>
                  <a:pt x="541909" y="285115"/>
                </a:cubicBezTo>
                <a:cubicBezTo>
                  <a:pt x="563182" y="285115"/>
                  <a:pt x="583629" y="285115"/>
                  <a:pt x="605028" y="285115"/>
                </a:cubicBezTo>
                <a:cubicBezTo>
                  <a:pt x="605028" y="303657"/>
                  <a:pt x="605028" y="321564"/>
                  <a:pt x="605028" y="340170"/>
                </a:cubicBezTo>
                <a:cubicBezTo>
                  <a:pt x="626999" y="340170"/>
                  <a:pt x="647891" y="340170"/>
                  <a:pt x="669544" y="340170"/>
                </a:cubicBezTo>
                <a:cubicBezTo>
                  <a:pt x="669544" y="359855"/>
                  <a:pt x="669544" y="378841"/>
                  <a:pt x="669544" y="398653"/>
                </a:cubicBezTo>
                <a:cubicBezTo>
                  <a:pt x="685610" y="398653"/>
                  <a:pt x="700977" y="398653"/>
                  <a:pt x="717233" y="398653"/>
                </a:cubicBezTo>
                <a:cubicBezTo>
                  <a:pt x="717233" y="418655"/>
                  <a:pt x="717233" y="437769"/>
                  <a:pt x="717233" y="457581"/>
                </a:cubicBezTo>
                <a:cubicBezTo>
                  <a:pt x="732980" y="457581"/>
                  <a:pt x="747776" y="457581"/>
                  <a:pt x="763524" y="457581"/>
                </a:cubicBezTo>
                <a:cubicBezTo>
                  <a:pt x="762064" y="460566"/>
                  <a:pt x="761175" y="462598"/>
                  <a:pt x="760159" y="464502"/>
                </a:cubicBezTo>
                <a:cubicBezTo>
                  <a:pt x="750634" y="482346"/>
                  <a:pt x="740854" y="500126"/>
                  <a:pt x="731584" y="518160"/>
                </a:cubicBezTo>
                <a:cubicBezTo>
                  <a:pt x="729615" y="522033"/>
                  <a:pt x="728345" y="526733"/>
                  <a:pt x="728345" y="531114"/>
                </a:cubicBezTo>
                <a:cubicBezTo>
                  <a:pt x="728091" y="568960"/>
                  <a:pt x="728218" y="606742"/>
                  <a:pt x="728218" y="644589"/>
                </a:cubicBezTo>
                <a:cubicBezTo>
                  <a:pt x="728218" y="647255"/>
                  <a:pt x="728472" y="649923"/>
                  <a:pt x="728599" y="652717"/>
                </a:cubicBezTo>
                <a:cubicBezTo>
                  <a:pt x="733870" y="653034"/>
                  <a:pt x="738188" y="653288"/>
                  <a:pt x="743522" y="653669"/>
                </a:cubicBezTo>
                <a:cubicBezTo>
                  <a:pt x="733552" y="672338"/>
                  <a:pt x="723900" y="689801"/>
                  <a:pt x="714820" y="707580"/>
                </a:cubicBezTo>
                <a:cubicBezTo>
                  <a:pt x="712597" y="711899"/>
                  <a:pt x="711200" y="717042"/>
                  <a:pt x="711136" y="721868"/>
                </a:cubicBezTo>
                <a:cubicBezTo>
                  <a:pt x="710819" y="753364"/>
                  <a:pt x="710946" y="784860"/>
                  <a:pt x="710946" y="816292"/>
                </a:cubicBezTo>
                <a:cubicBezTo>
                  <a:pt x="710946" y="819023"/>
                  <a:pt x="710946" y="821754"/>
                  <a:pt x="710946" y="824865"/>
                </a:cubicBezTo>
                <a:cubicBezTo>
                  <a:pt x="716090" y="825183"/>
                  <a:pt x="720471" y="825436"/>
                  <a:pt x="725869" y="825754"/>
                </a:cubicBezTo>
                <a:cubicBezTo>
                  <a:pt x="716471" y="843344"/>
                  <a:pt x="707454" y="859980"/>
                  <a:pt x="698754" y="876808"/>
                </a:cubicBezTo>
                <a:cubicBezTo>
                  <a:pt x="696976" y="880237"/>
                  <a:pt x="695770" y="884364"/>
                  <a:pt x="695770" y="888238"/>
                </a:cubicBezTo>
                <a:cubicBezTo>
                  <a:pt x="695516" y="922020"/>
                  <a:pt x="695642" y="955802"/>
                  <a:pt x="695642" y="989520"/>
                </a:cubicBezTo>
                <a:cubicBezTo>
                  <a:pt x="695642" y="991933"/>
                  <a:pt x="695897" y="994410"/>
                  <a:pt x="696087" y="997776"/>
                </a:cubicBezTo>
                <a:cubicBezTo>
                  <a:pt x="735457" y="997776"/>
                  <a:pt x="774319" y="997776"/>
                  <a:pt x="814197" y="997776"/>
                </a:cubicBezTo>
                <a:cubicBezTo>
                  <a:pt x="800989" y="1022414"/>
                  <a:pt x="788353" y="1045718"/>
                  <a:pt x="776097" y="1069277"/>
                </a:cubicBezTo>
                <a:cubicBezTo>
                  <a:pt x="773875" y="1073531"/>
                  <a:pt x="772414" y="1078802"/>
                  <a:pt x="772414" y="1083564"/>
                </a:cubicBezTo>
                <a:cubicBezTo>
                  <a:pt x="772223" y="1175449"/>
                  <a:pt x="772287" y="1267397"/>
                  <a:pt x="772287" y="1359281"/>
                </a:cubicBezTo>
                <a:cubicBezTo>
                  <a:pt x="772287" y="1362012"/>
                  <a:pt x="772287" y="1364679"/>
                  <a:pt x="772287" y="1368108"/>
                </a:cubicBezTo>
                <a:cubicBezTo>
                  <a:pt x="802513" y="1368108"/>
                  <a:pt x="831723" y="1368108"/>
                  <a:pt x="861949" y="1368108"/>
                </a:cubicBezTo>
                <a:cubicBezTo>
                  <a:pt x="860361" y="1371283"/>
                  <a:pt x="859346" y="1373505"/>
                  <a:pt x="858203" y="1375664"/>
                </a:cubicBezTo>
                <a:cubicBezTo>
                  <a:pt x="844423" y="1401318"/>
                  <a:pt x="830516" y="1426909"/>
                  <a:pt x="817054" y="1452753"/>
                </a:cubicBezTo>
                <a:cubicBezTo>
                  <a:pt x="814959" y="1456817"/>
                  <a:pt x="813498" y="1461770"/>
                  <a:pt x="813498" y="1466342"/>
                </a:cubicBezTo>
                <a:cubicBezTo>
                  <a:pt x="813308" y="1567879"/>
                  <a:pt x="813372" y="1669479"/>
                  <a:pt x="813372" y="1771015"/>
                </a:cubicBezTo>
                <a:cubicBezTo>
                  <a:pt x="813372" y="1773682"/>
                  <a:pt x="813372" y="1776349"/>
                  <a:pt x="813372" y="1779842"/>
                </a:cubicBezTo>
                <a:cubicBezTo>
                  <a:pt x="830072" y="1779842"/>
                  <a:pt x="845629" y="1779842"/>
                  <a:pt x="861949" y="1779842"/>
                </a:cubicBezTo>
                <a:cubicBezTo>
                  <a:pt x="860235" y="1783270"/>
                  <a:pt x="859091" y="1785747"/>
                  <a:pt x="857758" y="1788160"/>
                </a:cubicBezTo>
                <a:cubicBezTo>
                  <a:pt x="844105" y="1813624"/>
                  <a:pt x="830326" y="1838960"/>
                  <a:pt x="816928" y="1864550"/>
                </a:cubicBezTo>
                <a:cubicBezTo>
                  <a:pt x="814832" y="1868614"/>
                  <a:pt x="813498" y="1873631"/>
                  <a:pt x="813498" y="1878203"/>
                </a:cubicBezTo>
                <a:cubicBezTo>
                  <a:pt x="813308" y="2026222"/>
                  <a:pt x="813372" y="2174240"/>
                  <a:pt x="813372" y="2322259"/>
                </a:cubicBezTo>
                <a:cubicBezTo>
                  <a:pt x="813372" y="2324989"/>
                  <a:pt x="813372" y="2327719"/>
                  <a:pt x="813372" y="2331530"/>
                </a:cubicBezTo>
                <a:cubicBezTo>
                  <a:pt x="850773" y="2331530"/>
                  <a:pt x="887285" y="2331530"/>
                  <a:pt x="924814" y="2331530"/>
                </a:cubicBezTo>
                <a:cubicBezTo>
                  <a:pt x="923163" y="2334831"/>
                  <a:pt x="922147" y="2336863"/>
                  <a:pt x="921131" y="2338832"/>
                </a:cubicBezTo>
                <a:cubicBezTo>
                  <a:pt x="904494" y="2369820"/>
                  <a:pt x="887730" y="2400808"/>
                  <a:pt x="871284" y="2431923"/>
                </a:cubicBezTo>
                <a:cubicBezTo>
                  <a:pt x="869125" y="2435987"/>
                  <a:pt x="867854" y="2440940"/>
                  <a:pt x="867854" y="2445512"/>
                </a:cubicBezTo>
                <a:cubicBezTo>
                  <a:pt x="867664" y="2598865"/>
                  <a:pt x="867728" y="2752217"/>
                  <a:pt x="867728" y="2905569"/>
                </a:cubicBezTo>
                <a:cubicBezTo>
                  <a:pt x="867728" y="2908300"/>
                  <a:pt x="867728" y="2911031"/>
                  <a:pt x="867728" y="2914460"/>
                </a:cubicBezTo>
                <a:cubicBezTo>
                  <a:pt x="911161" y="2914460"/>
                  <a:pt x="953833" y="2914460"/>
                  <a:pt x="997521" y="2914460"/>
                </a:cubicBezTo>
                <a:cubicBezTo>
                  <a:pt x="995997" y="2917444"/>
                  <a:pt x="995045" y="2919413"/>
                  <a:pt x="993966" y="2921381"/>
                </a:cubicBezTo>
                <a:cubicBezTo>
                  <a:pt x="974598" y="2957576"/>
                  <a:pt x="955040" y="2993644"/>
                  <a:pt x="935990" y="3029966"/>
                </a:cubicBezTo>
                <a:cubicBezTo>
                  <a:pt x="933196" y="3035300"/>
                  <a:pt x="931418" y="3041841"/>
                  <a:pt x="931418" y="3047810"/>
                </a:cubicBezTo>
                <a:cubicBezTo>
                  <a:pt x="931228" y="3351975"/>
                  <a:pt x="931228" y="3656140"/>
                  <a:pt x="931228" y="3960305"/>
                </a:cubicBezTo>
                <a:cubicBezTo>
                  <a:pt x="931228" y="3972560"/>
                  <a:pt x="932434" y="3971227"/>
                  <a:pt x="920179" y="3971227"/>
                </a:cubicBezTo>
                <a:cubicBezTo>
                  <a:pt x="639191" y="3971227"/>
                  <a:pt x="358204" y="3971227"/>
                  <a:pt x="77216" y="3971227"/>
                </a:cubicBezTo>
                <a:cubicBezTo>
                  <a:pt x="64960" y="3971227"/>
                  <a:pt x="66167" y="3972497"/>
                  <a:pt x="66167" y="3960305"/>
                </a:cubicBezTo>
                <a:cubicBezTo>
                  <a:pt x="66167" y="3655886"/>
                  <a:pt x="66167" y="3351467"/>
                  <a:pt x="65977" y="3047048"/>
                </a:cubicBezTo>
                <a:cubicBezTo>
                  <a:pt x="65977" y="3041523"/>
                  <a:pt x="64326" y="3035491"/>
                  <a:pt x="61785" y="3030601"/>
                </a:cubicBezTo>
                <a:cubicBezTo>
                  <a:pt x="42482" y="2993835"/>
                  <a:pt x="22670" y="2957322"/>
                  <a:pt x="3111" y="2920683"/>
                </a:cubicBezTo>
                <a:cubicBezTo>
                  <a:pt x="2159" y="2918841"/>
                  <a:pt x="1397" y="2916873"/>
                  <a:pt x="0" y="2913888"/>
                </a:cubicBezTo>
                <a:cubicBezTo>
                  <a:pt x="44005" y="2913888"/>
                  <a:pt x="86741" y="2913888"/>
                  <a:pt x="129667" y="2913888"/>
                </a:cubicBezTo>
                <a:cubicBezTo>
                  <a:pt x="129667" y="2911348"/>
                  <a:pt x="129667" y="2909570"/>
                  <a:pt x="129667" y="2907856"/>
                </a:cubicBezTo>
                <a:cubicBezTo>
                  <a:pt x="129667" y="2753233"/>
                  <a:pt x="129667" y="2598611"/>
                  <a:pt x="129540" y="2443988"/>
                </a:cubicBezTo>
                <a:cubicBezTo>
                  <a:pt x="129540" y="2439924"/>
                  <a:pt x="128079" y="2435543"/>
                  <a:pt x="126111" y="2431923"/>
                </a:cubicBezTo>
                <a:cubicBezTo>
                  <a:pt x="109347" y="2400363"/>
                  <a:pt x="92392" y="2368994"/>
                  <a:pt x="75502" y="2337499"/>
                </a:cubicBezTo>
                <a:cubicBezTo>
                  <a:pt x="74613" y="2335848"/>
                  <a:pt x="74041" y="2334006"/>
                  <a:pt x="72961" y="2331212"/>
                </a:cubicBezTo>
                <a:cubicBezTo>
                  <a:pt x="110363" y="2331212"/>
                  <a:pt x="146748" y="2331212"/>
                  <a:pt x="183642" y="2331212"/>
                </a:cubicBezTo>
                <a:cubicBezTo>
                  <a:pt x="183769" y="2327974"/>
                  <a:pt x="183960" y="2325497"/>
                  <a:pt x="183960" y="2323021"/>
                </a:cubicBezTo>
                <a:cubicBezTo>
                  <a:pt x="183960" y="2174494"/>
                  <a:pt x="184023" y="2025968"/>
                  <a:pt x="183833" y="1877441"/>
                </a:cubicBezTo>
                <a:cubicBezTo>
                  <a:pt x="183833" y="1873377"/>
                  <a:pt x="182690" y="1868869"/>
                  <a:pt x="180785" y="1865249"/>
                </a:cubicBezTo>
                <a:cubicBezTo>
                  <a:pt x="167068" y="1839278"/>
                  <a:pt x="153035" y="1813433"/>
                  <a:pt x="139192" y="1787589"/>
                </a:cubicBezTo>
                <a:cubicBezTo>
                  <a:pt x="137922" y="1785239"/>
                  <a:pt x="136970" y="1782763"/>
                  <a:pt x="135446" y="1779270"/>
                </a:cubicBezTo>
                <a:cubicBezTo>
                  <a:pt x="152146" y="1779270"/>
                  <a:pt x="167704" y="1779270"/>
                  <a:pt x="183705" y="1779270"/>
                </a:cubicBezTo>
                <a:cubicBezTo>
                  <a:pt x="183833" y="1776603"/>
                  <a:pt x="184023" y="1774635"/>
                  <a:pt x="184023" y="1772603"/>
                </a:cubicBezTo>
                <a:cubicBezTo>
                  <a:pt x="184023" y="1670050"/>
                  <a:pt x="184086" y="1567434"/>
                  <a:pt x="183896" y="1464882"/>
                </a:cubicBezTo>
                <a:cubicBezTo>
                  <a:pt x="183896" y="1461262"/>
                  <a:pt x="182816" y="1457325"/>
                  <a:pt x="181102" y="1454087"/>
                </a:cubicBezTo>
                <a:cubicBezTo>
                  <a:pt x="167259" y="1427861"/>
                  <a:pt x="153162" y="1401826"/>
                  <a:pt x="139129" y="1375728"/>
                </a:cubicBezTo>
                <a:cubicBezTo>
                  <a:pt x="137922" y="1373442"/>
                  <a:pt x="136970" y="1371092"/>
                  <a:pt x="135382" y="1367600"/>
                </a:cubicBezTo>
                <a:cubicBezTo>
                  <a:pt x="166053" y="1367600"/>
                  <a:pt x="195326" y="1367600"/>
                  <a:pt x="224790" y="1367600"/>
                </a:cubicBezTo>
                <a:cubicBezTo>
                  <a:pt x="224917" y="1365123"/>
                  <a:pt x="225044" y="1363345"/>
                  <a:pt x="225044" y="1361631"/>
                </a:cubicBezTo>
                <a:cubicBezTo>
                  <a:pt x="225044" y="1268222"/>
                  <a:pt x="225108" y="1174750"/>
                  <a:pt x="224917" y="1081342"/>
                </a:cubicBezTo>
                <a:cubicBezTo>
                  <a:pt x="224917" y="1077976"/>
                  <a:pt x="223901" y="1074293"/>
                  <a:pt x="222314" y="1071309"/>
                </a:cubicBezTo>
                <a:cubicBezTo>
                  <a:pt x="210757" y="1049338"/>
                  <a:pt x="198946" y="1027494"/>
                  <a:pt x="187261" y="1005650"/>
                </a:cubicBezTo>
                <a:cubicBezTo>
                  <a:pt x="185991" y="1003300"/>
                  <a:pt x="184848" y="1000887"/>
                  <a:pt x="183007" y="997267"/>
                </a:cubicBezTo>
                <a:cubicBezTo>
                  <a:pt x="223393" y="997267"/>
                  <a:pt x="262319" y="997267"/>
                  <a:pt x="301244" y="997267"/>
                </a:cubicBezTo>
                <a:cubicBezTo>
                  <a:pt x="301498" y="995426"/>
                  <a:pt x="301689" y="994410"/>
                  <a:pt x="301689" y="993394"/>
                </a:cubicBezTo>
                <a:cubicBezTo>
                  <a:pt x="301689" y="957580"/>
                  <a:pt x="301752" y="921766"/>
                  <a:pt x="301625" y="886016"/>
                </a:cubicBezTo>
                <a:cubicBezTo>
                  <a:pt x="301625" y="883158"/>
                  <a:pt x="300419" y="880110"/>
                  <a:pt x="299085" y="877507"/>
                </a:cubicBezTo>
                <a:cubicBezTo>
                  <a:pt x="291084" y="862267"/>
                  <a:pt x="282892" y="847154"/>
                  <a:pt x="274765" y="831914"/>
                </a:cubicBezTo>
                <a:cubicBezTo>
                  <a:pt x="273812" y="830072"/>
                  <a:pt x="273050" y="828104"/>
                  <a:pt x="271780" y="825183"/>
                </a:cubicBezTo>
                <a:cubicBezTo>
                  <a:pt x="277241" y="825183"/>
                  <a:pt x="281432" y="825183"/>
                  <a:pt x="286448" y="825183"/>
                </a:cubicBezTo>
                <a:cubicBezTo>
                  <a:pt x="286448" y="822071"/>
                  <a:pt x="286448" y="819595"/>
                  <a:pt x="286448" y="817118"/>
                </a:cubicBezTo>
                <a:cubicBezTo>
                  <a:pt x="286448" y="796290"/>
                  <a:pt x="285115" y="775399"/>
                  <a:pt x="286766" y="754698"/>
                </a:cubicBezTo>
                <a:cubicBezTo>
                  <a:pt x="289052" y="726758"/>
                  <a:pt x="283273" y="701739"/>
                  <a:pt x="267335" y="678752"/>
                </a:cubicBezTo>
                <a:cubicBezTo>
                  <a:pt x="262128" y="671195"/>
                  <a:pt x="258572" y="662495"/>
                  <a:pt x="254000" y="653669"/>
                </a:cubicBezTo>
                <a:cubicBezTo>
                  <a:pt x="259588" y="653352"/>
                  <a:pt x="264033" y="653098"/>
                  <a:pt x="268541" y="652780"/>
                </a:cubicBezTo>
                <a:cubicBezTo>
                  <a:pt x="268859" y="651129"/>
                  <a:pt x="269177" y="650177"/>
                  <a:pt x="269177" y="649224"/>
                </a:cubicBezTo>
                <a:cubicBezTo>
                  <a:pt x="269240" y="608838"/>
                  <a:pt x="269304" y="568516"/>
                  <a:pt x="269113" y="528130"/>
                </a:cubicBezTo>
                <a:cubicBezTo>
                  <a:pt x="269113" y="525018"/>
                  <a:pt x="267779" y="521716"/>
                  <a:pt x="266319" y="518858"/>
                </a:cubicBezTo>
                <a:cubicBezTo>
                  <a:pt x="256667" y="500507"/>
                  <a:pt x="246761" y="482219"/>
                  <a:pt x="236982" y="463931"/>
                </a:cubicBezTo>
                <a:cubicBezTo>
                  <a:pt x="235966" y="462026"/>
                  <a:pt x="235267" y="459994"/>
                  <a:pt x="233997" y="457010"/>
                </a:cubicBezTo>
                <a:cubicBezTo>
                  <a:pt x="250127" y="457010"/>
                  <a:pt x="264985" y="457010"/>
                  <a:pt x="280543" y="457010"/>
                </a:cubicBezTo>
                <a:cubicBezTo>
                  <a:pt x="280543" y="437452"/>
                  <a:pt x="280543" y="418529"/>
                  <a:pt x="280543" y="398717"/>
                </a:cubicBezTo>
                <a:cubicBezTo>
                  <a:pt x="296545" y="398717"/>
                  <a:pt x="311912" y="398717"/>
                  <a:pt x="328232" y="398717"/>
                </a:cubicBezTo>
                <a:cubicBezTo>
                  <a:pt x="328232" y="378714"/>
                  <a:pt x="328232" y="359537"/>
                  <a:pt x="328232" y="339661"/>
                </a:cubicBezTo>
                <a:cubicBezTo>
                  <a:pt x="350139" y="339661"/>
                  <a:pt x="371030" y="339661"/>
                  <a:pt x="392747" y="339661"/>
                </a:cubicBezTo>
                <a:cubicBezTo>
                  <a:pt x="392747" y="321246"/>
                  <a:pt x="392747" y="303594"/>
                  <a:pt x="392747" y="285179"/>
                </a:cubicBezTo>
                <a:cubicBezTo>
                  <a:pt x="414210" y="285179"/>
                  <a:pt x="434911" y="285179"/>
                  <a:pt x="456692" y="285179"/>
                </a:cubicBezTo>
                <a:cubicBezTo>
                  <a:pt x="456692" y="265874"/>
                  <a:pt x="456692" y="247269"/>
                  <a:pt x="456692" y="228219"/>
                </a:cubicBezTo>
                <a:cubicBezTo>
                  <a:pt x="464122" y="228219"/>
                  <a:pt x="470472" y="227774"/>
                  <a:pt x="476758" y="228346"/>
                </a:cubicBezTo>
                <a:cubicBezTo>
                  <a:pt x="483807" y="228981"/>
                  <a:pt x="485648" y="226441"/>
                  <a:pt x="485648" y="219520"/>
                </a:cubicBezTo>
                <a:cubicBezTo>
                  <a:pt x="485394" y="149924"/>
                  <a:pt x="485458" y="80391"/>
                  <a:pt x="485521" y="10795"/>
                </a:cubicBezTo>
                <a:cubicBezTo>
                  <a:pt x="485458" y="7112"/>
                  <a:pt x="485775" y="3556"/>
                  <a:pt x="485902" y="0"/>
                </a:cubicBezTo>
                <a:close/>
                <a:moveTo>
                  <a:pt x="795210" y="3103181"/>
                </a:moveTo>
                <a:cubicBezTo>
                  <a:pt x="795210" y="3264916"/>
                  <a:pt x="795210" y="3425698"/>
                  <a:pt x="795210" y="3586607"/>
                </a:cubicBezTo>
                <a:cubicBezTo>
                  <a:pt x="811530" y="3586607"/>
                  <a:pt x="827341" y="3586607"/>
                  <a:pt x="843026" y="3586607"/>
                </a:cubicBezTo>
                <a:cubicBezTo>
                  <a:pt x="843026" y="3425127"/>
                  <a:pt x="843026" y="3264281"/>
                  <a:pt x="843026" y="3103181"/>
                </a:cubicBezTo>
                <a:cubicBezTo>
                  <a:pt x="826897" y="3103181"/>
                  <a:pt x="811276" y="3103181"/>
                  <a:pt x="795210" y="3103181"/>
                </a:cubicBezTo>
                <a:close/>
                <a:moveTo>
                  <a:pt x="154686" y="3103181"/>
                </a:moveTo>
                <a:cubicBezTo>
                  <a:pt x="154686" y="3264916"/>
                  <a:pt x="154686" y="3425762"/>
                  <a:pt x="154686" y="3586607"/>
                </a:cubicBezTo>
                <a:cubicBezTo>
                  <a:pt x="171005" y="3586607"/>
                  <a:pt x="186754" y="3586607"/>
                  <a:pt x="202502" y="3586607"/>
                </a:cubicBezTo>
                <a:cubicBezTo>
                  <a:pt x="202502" y="3425127"/>
                  <a:pt x="202502" y="3264281"/>
                  <a:pt x="202502" y="3103181"/>
                </a:cubicBezTo>
                <a:cubicBezTo>
                  <a:pt x="186309" y="3103181"/>
                  <a:pt x="170688" y="3103181"/>
                  <a:pt x="154686" y="3103181"/>
                </a:cubicBezTo>
                <a:close/>
                <a:moveTo>
                  <a:pt x="294069" y="3587179"/>
                </a:moveTo>
                <a:cubicBezTo>
                  <a:pt x="294069" y="3425190"/>
                  <a:pt x="294069" y="3264408"/>
                  <a:pt x="294069" y="3103245"/>
                </a:cubicBezTo>
                <a:cubicBezTo>
                  <a:pt x="278003" y="3103245"/>
                  <a:pt x="262446" y="3103245"/>
                  <a:pt x="245872" y="3103245"/>
                </a:cubicBezTo>
                <a:cubicBezTo>
                  <a:pt x="245872" y="3106611"/>
                  <a:pt x="245872" y="3109595"/>
                  <a:pt x="245872" y="3112580"/>
                </a:cubicBezTo>
                <a:cubicBezTo>
                  <a:pt x="245872" y="3267393"/>
                  <a:pt x="245872" y="3422269"/>
                  <a:pt x="245872" y="3577082"/>
                </a:cubicBezTo>
                <a:cubicBezTo>
                  <a:pt x="245872" y="3579114"/>
                  <a:pt x="245364" y="3581337"/>
                  <a:pt x="246063" y="3583115"/>
                </a:cubicBezTo>
                <a:cubicBezTo>
                  <a:pt x="246761" y="3584766"/>
                  <a:pt x="248666" y="3586988"/>
                  <a:pt x="250127" y="3587052"/>
                </a:cubicBezTo>
                <a:cubicBezTo>
                  <a:pt x="264541" y="3587306"/>
                  <a:pt x="278955" y="3587179"/>
                  <a:pt x="294069" y="3587179"/>
                </a:cubicBezTo>
                <a:close/>
                <a:moveTo>
                  <a:pt x="338455" y="3103309"/>
                </a:moveTo>
                <a:cubicBezTo>
                  <a:pt x="338455" y="3264916"/>
                  <a:pt x="338455" y="3425698"/>
                  <a:pt x="338455" y="3587242"/>
                </a:cubicBezTo>
                <a:cubicBezTo>
                  <a:pt x="351599" y="3587242"/>
                  <a:pt x="364299" y="3586798"/>
                  <a:pt x="376872" y="3587433"/>
                </a:cubicBezTo>
                <a:cubicBezTo>
                  <a:pt x="384302" y="3587750"/>
                  <a:pt x="386715" y="3586036"/>
                  <a:pt x="386715" y="3577971"/>
                </a:cubicBezTo>
                <a:cubicBezTo>
                  <a:pt x="386461" y="3422650"/>
                  <a:pt x="386524" y="3267266"/>
                  <a:pt x="386524" y="3111944"/>
                </a:cubicBezTo>
                <a:cubicBezTo>
                  <a:pt x="386524" y="3109214"/>
                  <a:pt x="386524" y="3106484"/>
                  <a:pt x="386524" y="3103309"/>
                </a:cubicBezTo>
                <a:cubicBezTo>
                  <a:pt x="370078" y="3103309"/>
                  <a:pt x="354457" y="3103309"/>
                  <a:pt x="338455" y="3103309"/>
                </a:cubicBezTo>
                <a:close/>
                <a:moveTo>
                  <a:pt x="659257" y="3587179"/>
                </a:moveTo>
                <a:cubicBezTo>
                  <a:pt x="659257" y="3425190"/>
                  <a:pt x="659257" y="3264344"/>
                  <a:pt x="659257" y="3103245"/>
                </a:cubicBezTo>
                <a:cubicBezTo>
                  <a:pt x="643191" y="3103245"/>
                  <a:pt x="627571" y="3103245"/>
                  <a:pt x="611124" y="3103245"/>
                </a:cubicBezTo>
                <a:cubicBezTo>
                  <a:pt x="611124" y="3106928"/>
                  <a:pt x="611124" y="3110103"/>
                  <a:pt x="611124" y="3113342"/>
                </a:cubicBezTo>
                <a:cubicBezTo>
                  <a:pt x="611124" y="3267647"/>
                  <a:pt x="611124" y="3422015"/>
                  <a:pt x="611124" y="3576320"/>
                </a:cubicBezTo>
                <a:cubicBezTo>
                  <a:pt x="611124" y="3578352"/>
                  <a:pt x="610553" y="3580638"/>
                  <a:pt x="611315" y="3582353"/>
                </a:cubicBezTo>
                <a:cubicBezTo>
                  <a:pt x="612077" y="3584194"/>
                  <a:pt x="613982" y="3586925"/>
                  <a:pt x="615442" y="3586925"/>
                </a:cubicBezTo>
                <a:cubicBezTo>
                  <a:pt x="629793" y="3587306"/>
                  <a:pt x="644208" y="3587179"/>
                  <a:pt x="659257" y="3587179"/>
                </a:cubicBezTo>
                <a:close/>
                <a:moveTo>
                  <a:pt x="703707" y="3103245"/>
                </a:moveTo>
                <a:cubicBezTo>
                  <a:pt x="703707" y="3264916"/>
                  <a:pt x="703707" y="3425698"/>
                  <a:pt x="703707" y="3587179"/>
                </a:cubicBezTo>
                <a:cubicBezTo>
                  <a:pt x="716915" y="3587179"/>
                  <a:pt x="729552" y="3586734"/>
                  <a:pt x="742125" y="3587369"/>
                </a:cubicBezTo>
                <a:cubicBezTo>
                  <a:pt x="749617" y="3587750"/>
                  <a:pt x="751967" y="3585845"/>
                  <a:pt x="751904" y="3577844"/>
                </a:cubicBezTo>
                <a:cubicBezTo>
                  <a:pt x="751650" y="3422523"/>
                  <a:pt x="751713" y="3267138"/>
                  <a:pt x="751713" y="3111818"/>
                </a:cubicBezTo>
                <a:cubicBezTo>
                  <a:pt x="751713" y="3109087"/>
                  <a:pt x="751713" y="3106356"/>
                  <a:pt x="751713" y="3103245"/>
                </a:cubicBezTo>
                <a:cubicBezTo>
                  <a:pt x="735266" y="3103245"/>
                  <a:pt x="719646" y="3103245"/>
                  <a:pt x="703707" y="3103245"/>
                </a:cubicBezTo>
                <a:close/>
                <a:moveTo>
                  <a:pt x="673545" y="2492566"/>
                </a:moveTo>
                <a:cubicBezTo>
                  <a:pt x="673545" y="2630742"/>
                  <a:pt x="673545" y="2768156"/>
                  <a:pt x="673545" y="2905697"/>
                </a:cubicBezTo>
                <a:cubicBezTo>
                  <a:pt x="687324" y="2905697"/>
                  <a:pt x="700659" y="2905697"/>
                  <a:pt x="713994" y="2905697"/>
                </a:cubicBezTo>
                <a:cubicBezTo>
                  <a:pt x="713994" y="2767711"/>
                  <a:pt x="713994" y="2630297"/>
                  <a:pt x="713994" y="2492566"/>
                </a:cubicBezTo>
                <a:cubicBezTo>
                  <a:pt x="700341" y="2492566"/>
                  <a:pt x="687197" y="2492566"/>
                  <a:pt x="673545" y="2492566"/>
                </a:cubicBezTo>
                <a:close/>
                <a:moveTo>
                  <a:pt x="595630" y="2492566"/>
                </a:moveTo>
                <a:cubicBezTo>
                  <a:pt x="595630" y="2630678"/>
                  <a:pt x="595630" y="2768092"/>
                  <a:pt x="595630" y="2905697"/>
                </a:cubicBezTo>
                <a:cubicBezTo>
                  <a:pt x="609473" y="2905697"/>
                  <a:pt x="622745" y="2905697"/>
                  <a:pt x="636079" y="2905697"/>
                </a:cubicBezTo>
                <a:cubicBezTo>
                  <a:pt x="636079" y="2767711"/>
                  <a:pt x="636079" y="2630234"/>
                  <a:pt x="636079" y="2492566"/>
                </a:cubicBezTo>
                <a:cubicBezTo>
                  <a:pt x="622491" y="2492566"/>
                  <a:pt x="609410" y="2492566"/>
                  <a:pt x="595630" y="2492566"/>
                </a:cubicBezTo>
                <a:close/>
                <a:moveTo>
                  <a:pt x="361569" y="2492566"/>
                </a:moveTo>
                <a:cubicBezTo>
                  <a:pt x="361569" y="2630678"/>
                  <a:pt x="361569" y="2768092"/>
                  <a:pt x="361569" y="2905697"/>
                </a:cubicBezTo>
                <a:cubicBezTo>
                  <a:pt x="375348" y="2905697"/>
                  <a:pt x="388620" y="2905697"/>
                  <a:pt x="402019" y="2905697"/>
                </a:cubicBezTo>
                <a:cubicBezTo>
                  <a:pt x="402019" y="2767711"/>
                  <a:pt x="402019" y="2630297"/>
                  <a:pt x="402019" y="2492566"/>
                </a:cubicBezTo>
                <a:cubicBezTo>
                  <a:pt x="388429" y="2492566"/>
                  <a:pt x="375285" y="2492566"/>
                  <a:pt x="361569" y="2492566"/>
                </a:cubicBezTo>
                <a:close/>
                <a:moveTo>
                  <a:pt x="792734" y="2905887"/>
                </a:moveTo>
                <a:cubicBezTo>
                  <a:pt x="792734" y="2767584"/>
                  <a:pt x="792734" y="2630170"/>
                  <a:pt x="792734" y="2492819"/>
                </a:cubicBezTo>
                <a:cubicBezTo>
                  <a:pt x="778891" y="2492819"/>
                  <a:pt x="765556" y="2492819"/>
                  <a:pt x="752411" y="2492819"/>
                </a:cubicBezTo>
                <a:cubicBezTo>
                  <a:pt x="752411" y="2630742"/>
                  <a:pt x="752411" y="2768156"/>
                  <a:pt x="752411" y="2905887"/>
                </a:cubicBezTo>
                <a:cubicBezTo>
                  <a:pt x="766128" y="2905887"/>
                  <a:pt x="779272" y="2905887"/>
                  <a:pt x="792734" y="2905887"/>
                </a:cubicBezTo>
                <a:close/>
                <a:moveTo>
                  <a:pt x="283718" y="2492566"/>
                </a:moveTo>
                <a:cubicBezTo>
                  <a:pt x="283718" y="2630742"/>
                  <a:pt x="283718" y="2768156"/>
                  <a:pt x="283718" y="2905697"/>
                </a:cubicBezTo>
                <a:cubicBezTo>
                  <a:pt x="297624" y="2905697"/>
                  <a:pt x="310896" y="2905697"/>
                  <a:pt x="324104" y="2905697"/>
                </a:cubicBezTo>
                <a:cubicBezTo>
                  <a:pt x="324104" y="2767711"/>
                  <a:pt x="324104" y="2630234"/>
                  <a:pt x="324104" y="2492566"/>
                </a:cubicBezTo>
                <a:cubicBezTo>
                  <a:pt x="310515" y="2492566"/>
                  <a:pt x="297371" y="2492566"/>
                  <a:pt x="283718" y="2492566"/>
                </a:cubicBezTo>
                <a:close/>
                <a:moveTo>
                  <a:pt x="245301" y="2905887"/>
                </a:moveTo>
                <a:cubicBezTo>
                  <a:pt x="245301" y="2767648"/>
                  <a:pt x="245301" y="2630234"/>
                  <a:pt x="245301" y="2492819"/>
                </a:cubicBezTo>
                <a:cubicBezTo>
                  <a:pt x="231458" y="2492819"/>
                  <a:pt x="218122" y="2492819"/>
                  <a:pt x="204915" y="2492819"/>
                </a:cubicBezTo>
                <a:cubicBezTo>
                  <a:pt x="204915" y="2630742"/>
                  <a:pt x="204915" y="2768156"/>
                  <a:pt x="204915" y="2905887"/>
                </a:cubicBezTo>
                <a:cubicBezTo>
                  <a:pt x="218504" y="2905887"/>
                  <a:pt x="231585" y="2905887"/>
                  <a:pt x="245301" y="2905887"/>
                </a:cubicBezTo>
                <a:close/>
                <a:moveTo>
                  <a:pt x="616331" y="2237804"/>
                </a:moveTo>
                <a:cubicBezTo>
                  <a:pt x="616331" y="2234438"/>
                  <a:pt x="616331" y="2231962"/>
                  <a:pt x="616331" y="2229485"/>
                </a:cubicBezTo>
                <a:cubicBezTo>
                  <a:pt x="616331" y="2128203"/>
                  <a:pt x="616331" y="2026920"/>
                  <a:pt x="616331" y="1925638"/>
                </a:cubicBezTo>
                <a:cubicBezTo>
                  <a:pt x="616331" y="1924368"/>
                  <a:pt x="616839" y="1922780"/>
                  <a:pt x="616204" y="1921891"/>
                </a:cubicBezTo>
                <a:cubicBezTo>
                  <a:pt x="614871" y="1920050"/>
                  <a:pt x="613156" y="1917256"/>
                  <a:pt x="611378" y="1917129"/>
                </a:cubicBezTo>
                <a:cubicBezTo>
                  <a:pt x="604076" y="1916620"/>
                  <a:pt x="596646" y="1917382"/>
                  <a:pt x="589344" y="1916748"/>
                </a:cubicBezTo>
                <a:cubicBezTo>
                  <a:pt x="582232" y="1916113"/>
                  <a:pt x="580517" y="1918716"/>
                  <a:pt x="580517" y="1925638"/>
                </a:cubicBezTo>
                <a:cubicBezTo>
                  <a:pt x="580708" y="2026920"/>
                  <a:pt x="580644" y="2128203"/>
                  <a:pt x="580644" y="2229485"/>
                </a:cubicBezTo>
                <a:cubicBezTo>
                  <a:pt x="580644" y="2232152"/>
                  <a:pt x="580644" y="2234819"/>
                  <a:pt x="580644" y="2237740"/>
                </a:cubicBezTo>
                <a:cubicBezTo>
                  <a:pt x="592963" y="2237804"/>
                  <a:pt x="604076" y="2237804"/>
                  <a:pt x="616331" y="2237804"/>
                </a:cubicBezTo>
                <a:close/>
                <a:moveTo>
                  <a:pt x="417004" y="2237613"/>
                </a:moveTo>
                <a:cubicBezTo>
                  <a:pt x="417004" y="2234184"/>
                  <a:pt x="417004" y="2231200"/>
                  <a:pt x="417004" y="2228215"/>
                </a:cubicBezTo>
                <a:cubicBezTo>
                  <a:pt x="417004" y="2165541"/>
                  <a:pt x="417004" y="2102803"/>
                  <a:pt x="417004" y="2040128"/>
                </a:cubicBezTo>
                <a:cubicBezTo>
                  <a:pt x="417004" y="2001774"/>
                  <a:pt x="416814" y="1963484"/>
                  <a:pt x="417195" y="1925130"/>
                </a:cubicBezTo>
                <a:cubicBezTo>
                  <a:pt x="417259" y="1918208"/>
                  <a:pt x="415099" y="1916239"/>
                  <a:pt x="408559" y="1916811"/>
                </a:cubicBezTo>
                <a:cubicBezTo>
                  <a:pt x="402527" y="1917319"/>
                  <a:pt x="396367" y="1917446"/>
                  <a:pt x="390335" y="1916811"/>
                </a:cubicBezTo>
                <a:cubicBezTo>
                  <a:pt x="382778" y="1916049"/>
                  <a:pt x="381191" y="1919034"/>
                  <a:pt x="381254" y="1926209"/>
                </a:cubicBezTo>
                <a:cubicBezTo>
                  <a:pt x="381508" y="2027238"/>
                  <a:pt x="381381" y="2128266"/>
                  <a:pt x="381381" y="2229294"/>
                </a:cubicBezTo>
                <a:cubicBezTo>
                  <a:pt x="381381" y="2232025"/>
                  <a:pt x="381381" y="2234692"/>
                  <a:pt x="381381" y="2237613"/>
                </a:cubicBezTo>
                <a:cubicBezTo>
                  <a:pt x="393636" y="2237613"/>
                  <a:pt x="404876" y="2237613"/>
                  <a:pt x="417004" y="2237613"/>
                </a:cubicBezTo>
                <a:close/>
                <a:moveTo>
                  <a:pt x="283337" y="1917573"/>
                </a:moveTo>
                <a:cubicBezTo>
                  <a:pt x="271272" y="1917573"/>
                  <a:pt x="260033" y="1917573"/>
                  <a:pt x="248920" y="1917573"/>
                </a:cubicBezTo>
                <a:cubicBezTo>
                  <a:pt x="248920" y="2024634"/>
                  <a:pt x="248920" y="2131124"/>
                  <a:pt x="248920" y="2237486"/>
                </a:cubicBezTo>
                <a:cubicBezTo>
                  <a:pt x="260667" y="2237486"/>
                  <a:pt x="271907" y="2237486"/>
                  <a:pt x="283337" y="2237486"/>
                </a:cubicBezTo>
                <a:cubicBezTo>
                  <a:pt x="283337" y="2130616"/>
                  <a:pt x="283337" y="2024317"/>
                  <a:pt x="283337" y="1917573"/>
                </a:cubicBezTo>
                <a:close/>
                <a:moveTo>
                  <a:pt x="748792" y="2237740"/>
                </a:moveTo>
                <a:cubicBezTo>
                  <a:pt x="748792" y="2130552"/>
                  <a:pt x="748792" y="2024126"/>
                  <a:pt x="748792" y="1917510"/>
                </a:cubicBezTo>
                <a:cubicBezTo>
                  <a:pt x="737045" y="1917510"/>
                  <a:pt x="725805" y="1917510"/>
                  <a:pt x="714566" y="1917510"/>
                </a:cubicBezTo>
                <a:cubicBezTo>
                  <a:pt x="714566" y="2024507"/>
                  <a:pt x="714566" y="2130997"/>
                  <a:pt x="714566" y="2237740"/>
                </a:cubicBezTo>
                <a:cubicBezTo>
                  <a:pt x="726059" y="2237740"/>
                  <a:pt x="737172" y="2237740"/>
                  <a:pt x="748792" y="2237740"/>
                </a:cubicBezTo>
                <a:close/>
                <a:moveTo>
                  <a:pt x="682054" y="2237613"/>
                </a:moveTo>
                <a:cubicBezTo>
                  <a:pt x="682054" y="2130552"/>
                  <a:pt x="682054" y="2024126"/>
                  <a:pt x="682054" y="1916938"/>
                </a:cubicBezTo>
                <a:cubicBezTo>
                  <a:pt x="673227" y="1916938"/>
                  <a:pt x="664909" y="1917446"/>
                  <a:pt x="656654" y="1916811"/>
                </a:cubicBezTo>
                <a:cubicBezTo>
                  <a:pt x="649160" y="1916239"/>
                  <a:pt x="647510" y="1918970"/>
                  <a:pt x="647510" y="1926145"/>
                </a:cubicBezTo>
                <a:cubicBezTo>
                  <a:pt x="647764" y="2027111"/>
                  <a:pt x="647700" y="2128075"/>
                  <a:pt x="647700" y="2229041"/>
                </a:cubicBezTo>
                <a:cubicBezTo>
                  <a:pt x="647700" y="2231771"/>
                  <a:pt x="647700" y="2234502"/>
                  <a:pt x="647700" y="2237613"/>
                </a:cubicBezTo>
                <a:cubicBezTo>
                  <a:pt x="659511" y="2237613"/>
                  <a:pt x="670497" y="2237613"/>
                  <a:pt x="682054" y="2237613"/>
                </a:cubicBezTo>
                <a:close/>
                <a:moveTo>
                  <a:pt x="315659" y="1916938"/>
                </a:moveTo>
                <a:cubicBezTo>
                  <a:pt x="315659" y="2024698"/>
                  <a:pt x="315659" y="2131060"/>
                  <a:pt x="315659" y="2237550"/>
                </a:cubicBezTo>
                <a:cubicBezTo>
                  <a:pt x="327216" y="2237550"/>
                  <a:pt x="338265" y="2237550"/>
                  <a:pt x="350076" y="2237550"/>
                </a:cubicBezTo>
                <a:cubicBezTo>
                  <a:pt x="350076" y="2234375"/>
                  <a:pt x="350076" y="2231644"/>
                  <a:pt x="350076" y="2228913"/>
                </a:cubicBezTo>
                <a:cubicBezTo>
                  <a:pt x="350076" y="2127949"/>
                  <a:pt x="350076" y="2026984"/>
                  <a:pt x="350076" y="1926019"/>
                </a:cubicBezTo>
                <a:cubicBezTo>
                  <a:pt x="350076" y="1924494"/>
                  <a:pt x="350584" y="1922653"/>
                  <a:pt x="349948" y="1921510"/>
                </a:cubicBezTo>
                <a:cubicBezTo>
                  <a:pt x="348933" y="1919732"/>
                  <a:pt x="347154" y="1917129"/>
                  <a:pt x="345630" y="1917065"/>
                </a:cubicBezTo>
                <a:cubicBezTo>
                  <a:pt x="335724" y="1916748"/>
                  <a:pt x="325882" y="1916938"/>
                  <a:pt x="315659" y="1916938"/>
                </a:cubicBezTo>
                <a:close/>
                <a:moveTo>
                  <a:pt x="615760" y="1701483"/>
                </a:moveTo>
                <a:cubicBezTo>
                  <a:pt x="615760" y="1635697"/>
                  <a:pt x="615760" y="1570673"/>
                  <a:pt x="615760" y="1505649"/>
                </a:cubicBezTo>
                <a:cubicBezTo>
                  <a:pt x="603948" y="1505649"/>
                  <a:pt x="592646" y="1505649"/>
                  <a:pt x="581216" y="1505649"/>
                </a:cubicBezTo>
                <a:cubicBezTo>
                  <a:pt x="581216" y="1571181"/>
                  <a:pt x="581216" y="1636205"/>
                  <a:pt x="581216" y="1701483"/>
                </a:cubicBezTo>
                <a:cubicBezTo>
                  <a:pt x="592900" y="1701483"/>
                  <a:pt x="604012" y="1701483"/>
                  <a:pt x="615760" y="1701483"/>
                </a:cubicBezTo>
                <a:close/>
                <a:moveTo>
                  <a:pt x="416370" y="1701483"/>
                </a:moveTo>
                <a:cubicBezTo>
                  <a:pt x="416370" y="1635633"/>
                  <a:pt x="416370" y="1570609"/>
                  <a:pt x="416370" y="1505712"/>
                </a:cubicBezTo>
                <a:cubicBezTo>
                  <a:pt x="404495" y="1505712"/>
                  <a:pt x="393255" y="1505712"/>
                  <a:pt x="381953" y="1505712"/>
                </a:cubicBezTo>
                <a:cubicBezTo>
                  <a:pt x="381953" y="1571244"/>
                  <a:pt x="381953" y="1636268"/>
                  <a:pt x="381953" y="1701483"/>
                </a:cubicBezTo>
                <a:cubicBezTo>
                  <a:pt x="393636" y="1701483"/>
                  <a:pt x="404749" y="1701483"/>
                  <a:pt x="416370" y="1701483"/>
                </a:cubicBezTo>
                <a:close/>
                <a:moveTo>
                  <a:pt x="748729" y="1701356"/>
                </a:moveTo>
                <a:cubicBezTo>
                  <a:pt x="748729" y="1635697"/>
                  <a:pt x="748729" y="1570673"/>
                  <a:pt x="748729" y="1505712"/>
                </a:cubicBezTo>
                <a:cubicBezTo>
                  <a:pt x="736917" y="1505712"/>
                  <a:pt x="725678" y="1505712"/>
                  <a:pt x="714566" y="1505712"/>
                </a:cubicBezTo>
                <a:cubicBezTo>
                  <a:pt x="714566" y="1571181"/>
                  <a:pt x="714566" y="1636078"/>
                  <a:pt x="714566" y="1701356"/>
                </a:cubicBezTo>
                <a:cubicBezTo>
                  <a:pt x="725996" y="1701356"/>
                  <a:pt x="737045" y="1701356"/>
                  <a:pt x="748729" y="1701356"/>
                </a:cubicBezTo>
                <a:close/>
                <a:moveTo>
                  <a:pt x="349377" y="1701483"/>
                </a:moveTo>
                <a:cubicBezTo>
                  <a:pt x="349377" y="1635633"/>
                  <a:pt x="349377" y="1570609"/>
                  <a:pt x="349377" y="1505649"/>
                </a:cubicBezTo>
                <a:cubicBezTo>
                  <a:pt x="337693" y="1505649"/>
                  <a:pt x="326644" y="1505649"/>
                  <a:pt x="315659" y="1505649"/>
                </a:cubicBezTo>
                <a:cubicBezTo>
                  <a:pt x="315659" y="1571181"/>
                  <a:pt x="315659" y="1636205"/>
                  <a:pt x="315659" y="1701483"/>
                </a:cubicBezTo>
                <a:cubicBezTo>
                  <a:pt x="327152" y="1701483"/>
                  <a:pt x="338010" y="1701483"/>
                  <a:pt x="349377" y="1701483"/>
                </a:cubicBezTo>
                <a:close/>
                <a:moveTo>
                  <a:pt x="681990" y="1701483"/>
                </a:moveTo>
                <a:cubicBezTo>
                  <a:pt x="681990" y="1635697"/>
                  <a:pt x="681990" y="1570673"/>
                  <a:pt x="681990" y="1505649"/>
                </a:cubicBezTo>
                <a:cubicBezTo>
                  <a:pt x="670370" y="1505649"/>
                  <a:pt x="659384" y="1505649"/>
                  <a:pt x="648208" y="1505649"/>
                </a:cubicBezTo>
                <a:cubicBezTo>
                  <a:pt x="648208" y="1571181"/>
                  <a:pt x="648208" y="1636268"/>
                  <a:pt x="648208" y="1701483"/>
                </a:cubicBezTo>
                <a:cubicBezTo>
                  <a:pt x="659702" y="1701483"/>
                  <a:pt x="670560" y="1701483"/>
                  <a:pt x="681990" y="1701483"/>
                </a:cubicBezTo>
                <a:close/>
                <a:moveTo>
                  <a:pt x="248984" y="1505458"/>
                </a:moveTo>
                <a:cubicBezTo>
                  <a:pt x="248984" y="1571244"/>
                  <a:pt x="248984" y="1636332"/>
                  <a:pt x="248984" y="1701356"/>
                </a:cubicBezTo>
                <a:cubicBezTo>
                  <a:pt x="260667" y="1701356"/>
                  <a:pt x="271716" y="1701356"/>
                  <a:pt x="283083" y="1701356"/>
                </a:cubicBezTo>
                <a:cubicBezTo>
                  <a:pt x="283083" y="1635887"/>
                  <a:pt x="283083" y="1570800"/>
                  <a:pt x="283083" y="1505458"/>
                </a:cubicBezTo>
                <a:cubicBezTo>
                  <a:pt x="271590" y="1505458"/>
                  <a:pt x="260477" y="1505458"/>
                  <a:pt x="248984" y="1505458"/>
                </a:cubicBezTo>
                <a:close/>
                <a:moveTo>
                  <a:pt x="310705" y="1286828"/>
                </a:moveTo>
                <a:cubicBezTo>
                  <a:pt x="310705" y="1229487"/>
                  <a:pt x="310705" y="1173289"/>
                  <a:pt x="310705" y="1117156"/>
                </a:cubicBezTo>
                <a:cubicBezTo>
                  <a:pt x="300609" y="1117156"/>
                  <a:pt x="291084" y="1117156"/>
                  <a:pt x="280924" y="1117156"/>
                </a:cubicBezTo>
                <a:cubicBezTo>
                  <a:pt x="280924" y="1120648"/>
                  <a:pt x="280924" y="1123633"/>
                  <a:pt x="280924" y="1126681"/>
                </a:cubicBezTo>
                <a:cubicBezTo>
                  <a:pt x="280924" y="1171131"/>
                  <a:pt x="280924" y="1215517"/>
                  <a:pt x="280924" y="1259967"/>
                </a:cubicBezTo>
                <a:cubicBezTo>
                  <a:pt x="280924" y="1267079"/>
                  <a:pt x="280607" y="1274191"/>
                  <a:pt x="281115" y="1281303"/>
                </a:cubicBezTo>
                <a:cubicBezTo>
                  <a:pt x="281241" y="1283272"/>
                  <a:pt x="283654" y="1286510"/>
                  <a:pt x="285179" y="1286637"/>
                </a:cubicBezTo>
                <a:cubicBezTo>
                  <a:pt x="293434" y="1287145"/>
                  <a:pt x="301816" y="1286828"/>
                  <a:pt x="310705" y="1286828"/>
                </a:cubicBezTo>
                <a:close/>
                <a:moveTo>
                  <a:pt x="340042" y="1116902"/>
                </a:moveTo>
                <a:cubicBezTo>
                  <a:pt x="340042" y="1173798"/>
                  <a:pt x="340042" y="1229995"/>
                  <a:pt x="340042" y="1286891"/>
                </a:cubicBezTo>
                <a:cubicBezTo>
                  <a:pt x="347409" y="1286891"/>
                  <a:pt x="354266" y="1286447"/>
                  <a:pt x="360997" y="1287018"/>
                </a:cubicBezTo>
                <a:cubicBezTo>
                  <a:pt x="367855" y="1287589"/>
                  <a:pt x="370015" y="1285494"/>
                  <a:pt x="370015" y="1278255"/>
                </a:cubicBezTo>
                <a:cubicBezTo>
                  <a:pt x="369697" y="1227201"/>
                  <a:pt x="369824" y="1176211"/>
                  <a:pt x="369824" y="1125157"/>
                </a:cubicBezTo>
                <a:cubicBezTo>
                  <a:pt x="369824" y="1122489"/>
                  <a:pt x="369824" y="1119759"/>
                  <a:pt x="369824" y="1116902"/>
                </a:cubicBezTo>
                <a:cubicBezTo>
                  <a:pt x="359283" y="1116902"/>
                  <a:pt x="349948" y="1116902"/>
                  <a:pt x="340042" y="1116902"/>
                </a:cubicBezTo>
                <a:close/>
                <a:moveTo>
                  <a:pt x="397573" y="1286891"/>
                </a:moveTo>
                <a:cubicBezTo>
                  <a:pt x="405321" y="1286891"/>
                  <a:pt x="412115" y="1286447"/>
                  <a:pt x="418910" y="1287018"/>
                </a:cubicBezTo>
                <a:cubicBezTo>
                  <a:pt x="425895" y="1287653"/>
                  <a:pt x="427863" y="1285240"/>
                  <a:pt x="427799" y="1278192"/>
                </a:cubicBezTo>
                <a:cubicBezTo>
                  <a:pt x="427482" y="1227138"/>
                  <a:pt x="427609" y="1176147"/>
                  <a:pt x="427609" y="1125093"/>
                </a:cubicBezTo>
                <a:cubicBezTo>
                  <a:pt x="427609" y="1122426"/>
                  <a:pt x="427609" y="1119759"/>
                  <a:pt x="427609" y="1117156"/>
                </a:cubicBezTo>
                <a:cubicBezTo>
                  <a:pt x="416814" y="1117156"/>
                  <a:pt x="407289" y="1117156"/>
                  <a:pt x="397573" y="1117156"/>
                </a:cubicBezTo>
                <a:cubicBezTo>
                  <a:pt x="397573" y="1173670"/>
                  <a:pt x="397573" y="1229741"/>
                  <a:pt x="397573" y="1286891"/>
                </a:cubicBezTo>
                <a:close/>
                <a:moveTo>
                  <a:pt x="570040" y="1116902"/>
                </a:moveTo>
                <a:cubicBezTo>
                  <a:pt x="570040" y="1120331"/>
                  <a:pt x="570040" y="1123061"/>
                  <a:pt x="570040" y="1125855"/>
                </a:cubicBezTo>
                <a:cubicBezTo>
                  <a:pt x="570040" y="1162939"/>
                  <a:pt x="570040" y="1199960"/>
                  <a:pt x="570040" y="1237044"/>
                </a:cubicBezTo>
                <a:cubicBezTo>
                  <a:pt x="570040" y="1251522"/>
                  <a:pt x="569913" y="1266000"/>
                  <a:pt x="570166" y="1280478"/>
                </a:cubicBezTo>
                <a:cubicBezTo>
                  <a:pt x="570230" y="1282637"/>
                  <a:pt x="572198" y="1286447"/>
                  <a:pt x="573405" y="1286510"/>
                </a:cubicBezTo>
                <a:cubicBezTo>
                  <a:pt x="582168" y="1287018"/>
                  <a:pt x="590931" y="1286764"/>
                  <a:pt x="599758" y="1286764"/>
                </a:cubicBezTo>
                <a:cubicBezTo>
                  <a:pt x="599758" y="1229551"/>
                  <a:pt x="599758" y="1173353"/>
                  <a:pt x="599758" y="1116902"/>
                </a:cubicBezTo>
                <a:cubicBezTo>
                  <a:pt x="589915" y="1116902"/>
                  <a:pt x="580580" y="1116902"/>
                  <a:pt x="570040" y="1116902"/>
                </a:cubicBezTo>
                <a:close/>
                <a:moveTo>
                  <a:pt x="657606" y="1286828"/>
                </a:moveTo>
                <a:cubicBezTo>
                  <a:pt x="657606" y="1229487"/>
                  <a:pt x="657606" y="1173289"/>
                  <a:pt x="657606" y="1117156"/>
                </a:cubicBezTo>
                <a:cubicBezTo>
                  <a:pt x="647510" y="1117156"/>
                  <a:pt x="637985" y="1117156"/>
                  <a:pt x="627825" y="1117156"/>
                </a:cubicBezTo>
                <a:cubicBezTo>
                  <a:pt x="627825" y="1120648"/>
                  <a:pt x="627825" y="1123633"/>
                  <a:pt x="627825" y="1126681"/>
                </a:cubicBezTo>
                <a:cubicBezTo>
                  <a:pt x="627825" y="1171131"/>
                  <a:pt x="627825" y="1215517"/>
                  <a:pt x="627825" y="1259967"/>
                </a:cubicBezTo>
                <a:cubicBezTo>
                  <a:pt x="627825" y="1267079"/>
                  <a:pt x="627507" y="1274191"/>
                  <a:pt x="628015" y="1281303"/>
                </a:cubicBezTo>
                <a:cubicBezTo>
                  <a:pt x="628142" y="1283272"/>
                  <a:pt x="630555" y="1286510"/>
                  <a:pt x="632079" y="1286637"/>
                </a:cubicBezTo>
                <a:cubicBezTo>
                  <a:pt x="640397" y="1287145"/>
                  <a:pt x="648716" y="1286828"/>
                  <a:pt x="657606" y="1286828"/>
                </a:cubicBezTo>
                <a:close/>
                <a:moveTo>
                  <a:pt x="686689" y="1286891"/>
                </a:moveTo>
                <a:cubicBezTo>
                  <a:pt x="694690" y="1286891"/>
                  <a:pt x="701739" y="1286510"/>
                  <a:pt x="708787" y="1287018"/>
                </a:cubicBezTo>
                <a:cubicBezTo>
                  <a:pt x="715137" y="1287463"/>
                  <a:pt x="716915" y="1285304"/>
                  <a:pt x="716915" y="1278954"/>
                </a:cubicBezTo>
                <a:cubicBezTo>
                  <a:pt x="716661" y="1227392"/>
                  <a:pt x="716788" y="1175893"/>
                  <a:pt x="716788" y="1124331"/>
                </a:cubicBezTo>
                <a:cubicBezTo>
                  <a:pt x="716788" y="1121918"/>
                  <a:pt x="716788" y="1119505"/>
                  <a:pt x="716788" y="1117156"/>
                </a:cubicBezTo>
                <a:cubicBezTo>
                  <a:pt x="705993" y="1117156"/>
                  <a:pt x="696468" y="1117156"/>
                  <a:pt x="686753" y="1117156"/>
                </a:cubicBezTo>
                <a:cubicBezTo>
                  <a:pt x="686689" y="1173670"/>
                  <a:pt x="686689" y="1229741"/>
                  <a:pt x="686689" y="1286891"/>
                </a:cubicBezTo>
                <a:close/>
                <a:moveTo>
                  <a:pt x="681291" y="558165"/>
                </a:moveTo>
                <a:cubicBezTo>
                  <a:pt x="672783" y="558165"/>
                  <a:pt x="664654" y="558165"/>
                  <a:pt x="656844" y="558165"/>
                </a:cubicBezTo>
                <a:cubicBezTo>
                  <a:pt x="656844" y="579628"/>
                  <a:pt x="656844" y="600520"/>
                  <a:pt x="656844" y="621348"/>
                </a:cubicBezTo>
                <a:cubicBezTo>
                  <a:pt x="665226" y="621348"/>
                  <a:pt x="673036" y="621348"/>
                  <a:pt x="681291" y="621348"/>
                </a:cubicBezTo>
                <a:cubicBezTo>
                  <a:pt x="681291" y="600139"/>
                  <a:pt x="681291" y="579247"/>
                  <a:pt x="681291" y="558165"/>
                </a:cubicBezTo>
                <a:close/>
                <a:moveTo>
                  <a:pt x="632587" y="621284"/>
                </a:moveTo>
                <a:cubicBezTo>
                  <a:pt x="632587" y="600011"/>
                  <a:pt x="632587" y="579120"/>
                  <a:pt x="632587" y="557975"/>
                </a:cubicBezTo>
                <a:cubicBezTo>
                  <a:pt x="624141" y="557975"/>
                  <a:pt x="616204" y="557975"/>
                  <a:pt x="607949" y="557975"/>
                </a:cubicBezTo>
                <a:cubicBezTo>
                  <a:pt x="607949" y="579247"/>
                  <a:pt x="607949" y="600139"/>
                  <a:pt x="607949" y="621284"/>
                </a:cubicBezTo>
                <a:cubicBezTo>
                  <a:pt x="616331" y="621284"/>
                  <a:pt x="624269" y="621284"/>
                  <a:pt x="632587" y="621284"/>
                </a:cubicBezTo>
                <a:close/>
                <a:moveTo>
                  <a:pt x="438341" y="621411"/>
                </a:moveTo>
                <a:cubicBezTo>
                  <a:pt x="438341" y="599758"/>
                  <a:pt x="438341" y="578866"/>
                  <a:pt x="438341" y="558102"/>
                </a:cubicBezTo>
                <a:cubicBezTo>
                  <a:pt x="429832" y="558102"/>
                  <a:pt x="421894" y="558102"/>
                  <a:pt x="413893" y="558102"/>
                </a:cubicBezTo>
                <a:cubicBezTo>
                  <a:pt x="413893" y="579501"/>
                  <a:pt x="413893" y="600329"/>
                  <a:pt x="413893" y="621411"/>
                </a:cubicBezTo>
                <a:cubicBezTo>
                  <a:pt x="422275" y="621411"/>
                  <a:pt x="430022" y="621411"/>
                  <a:pt x="438341" y="621411"/>
                </a:cubicBezTo>
                <a:close/>
                <a:moveTo>
                  <a:pt x="389636" y="621475"/>
                </a:moveTo>
                <a:cubicBezTo>
                  <a:pt x="389636" y="599821"/>
                  <a:pt x="389636" y="578993"/>
                  <a:pt x="389636" y="558102"/>
                </a:cubicBezTo>
                <a:cubicBezTo>
                  <a:pt x="381191" y="558102"/>
                  <a:pt x="373253" y="558102"/>
                  <a:pt x="365125" y="558102"/>
                </a:cubicBezTo>
                <a:cubicBezTo>
                  <a:pt x="365125" y="579501"/>
                  <a:pt x="365125" y="600329"/>
                  <a:pt x="365125" y="621475"/>
                </a:cubicBezTo>
                <a:cubicBezTo>
                  <a:pt x="373507" y="621475"/>
                  <a:pt x="381317" y="621475"/>
                  <a:pt x="389636" y="621475"/>
                </a:cubicBezTo>
                <a:close/>
                <a:moveTo>
                  <a:pt x="341122" y="557975"/>
                </a:moveTo>
                <a:cubicBezTo>
                  <a:pt x="332677" y="557975"/>
                  <a:pt x="324739" y="557975"/>
                  <a:pt x="316421" y="557975"/>
                </a:cubicBezTo>
                <a:cubicBezTo>
                  <a:pt x="316421" y="579247"/>
                  <a:pt x="316421" y="600139"/>
                  <a:pt x="316421" y="621284"/>
                </a:cubicBezTo>
                <a:cubicBezTo>
                  <a:pt x="324866" y="621284"/>
                  <a:pt x="332804" y="621284"/>
                  <a:pt x="341122" y="621284"/>
                </a:cubicBezTo>
                <a:cubicBezTo>
                  <a:pt x="341122" y="600139"/>
                  <a:pt x="341122" y="579501"/>
                  <a:pt x="341122" y="557975"/>
                </a:cubicBezTo>
                <a:close/>
                <a:moveTo>
                  <a:pt x="559308" y="557784"/>
                </a:moveTo>
                <a:cubicBezTo>
                  <a:pt x="559308" y="579438"/>
                  <a:pt x="559308" y="600266"/>
                  <a:pt x="559308" y="621157"/>
                </a:cubicBezTo>
                <a:cubicBezTo>
                  <a:pt x="567754" y="621157"/>
                  <a:pt x="575691" y="621157"/>
                  <a:pt x="583755" y="621157"/>
                </a:cubicBezTo>
                <a:cubicBezTo>
                  <a:pt x="583755" y="599758"/>
                  <a:pt x="583755" y="578866"/>
                  <a:pt x="583755" y="557784"/>
                </a:cubicBezTo>
                <a:cubicBezTo>
                  <a:pt x="575437" y="557784"/>
                  <a:pt x="567690" y="557784"/>
                  <a:pt x="559308" y="557784"/>
                </a:cubicBezTo>
                <a:close/>
                <a:moveTo>
                  <a:pt x="599440" y="804291"/>
                </a:moveTo>
                <a:cubicBezTo>
                  <a:pt x="607378" y="804291"/>
                  <a:pt x="614807" y="804291"/>
                  <a:pt x="622300" y="804291"/>
                </a:cubicBezTo>
                <a:cubicBezTo>
                  <a:pt x="622300" y="784733"/>
                  <a:pt x="622300" y="765620"/>
                  <a:pt x="622300" y="746760"/>
                </a:cubicBezTo>
                <a:cubicBezTo>
                  <a:pt x="614299" y="746760"/>
                  <a:pt x="606933" y="746760"/>
                  <a:pt x="599440" y="746760"/>
                </a:cubicBezTo>
                <a:cubicBezTo>
                  <a:pt x="599440" y="766318"/>
                  <a:pt x="599440" y="785177"/>
                  <a:pt x="599440" y="804291"/>
                </a:cubicBezTo>
                <a:close/>
                <a:moveTo>
                  <a:pt x="398018" y="804418"/>
                </a:moveTo>
                <a:cubicBezTo>
                  <a:pt x="398018" y="784670"/>
                  <a:pt x="398018" y="765683"/>
                  <a:pt x="398018" y="746442"/>
                </a:cubicBezTo>
                <a:cubicBezTo>
                  <a:pt x="390080" y="746442"/>
                  <a:pt x="382841" y="746442"/>
                  <a:pt x="375222" y="746442"/>
                </a:cubicBezTo>
                <a:cubicBezTo>
                  <a:pt x="375222" y="765874"/>
                  <a:pt x="375222" y="784987"/>
                  <a:pt x="375222" y="804418"/>
                </a:cubicBezTo>
                <a:cubicBezTo>
                  <a:pt x="382905" y="804418"/>
                  <a:pt x="390144" y="804418"/>
                  <a:pt x="398018" y="804418"/>
                </a:cubicBezTo>
                <a:close/>
                <a:moveTo>
                  <a:pt x="644589" y="746506"/>
                </a:moveTo>
                <a:cubicBezTo>
                  <a:pt x="644589" y="765874"/>
                  <a:pt x="644589" y="784924"/>
                  <a:pt x="644589" y="803974"/>
                </a:cubicBezTo>
                <a:cubicBezTo>
                  <a:pt x="652335" y="803974"/>
                  <a:pt x="659575" y="803974"/>
                  <a:pt x="666941" y="803974"/>
                </a:cubicBezTo>
                <a:cubicBezTo>
                  <a:pt x="666941" y="784606"/>
                  <a:pt x="666941" y="765747"/>
                  <a:pt x="666941" y="746506"/>
                </a:cubicBezTo>
                <a:cubicBezTo>
                  <a:pt x="659321" y="746506"/>
                  <a:pt x="652082" y="746506"/>
                  <a:pt x="644589" y="746506"/>
                </a:cubicBezTo>
                <a:close/>
                <a:moveTo>
                  <a:pt x="554672" y="746506"/>
                </a:moveTo>
                <a:cubicBezTo>
                  <a:pt x="554672" y="765937"/>
                  <a:pt x="554672" y="784987"/>
                  <a:pt x="554672" y="804101"/>
                </a:cubicBezTo>
                <a:cubicBezTo>
                  <a:pt x="562483" y="804101"/>
                  <a:pt x="569849" y="804101"/>
                  <a:pt x="577088" y="804101"/>
                </a:cubicBezTo>
                <a:cubicBezTo>
                  <a:pt x="577088" y="784606"/>
                  <a:pt x="577088" y="765747"/>
                  <a:pt x="577088" y="746506"/>
                </a:cubicBezTo>
                <a:cubicBezTo>
                  <a:pt x="569468" y="746506"/>
                  <a:pt x="562292" y="746506"/>
                  <a:pt x="554672" y="746506"/>
                </a:cubicBezTo>
                <a:close/>
                <a:moveTo>
                  <a:pt x="443103" y="746697"/>
                </a:moveTo>
                <a:cubicBezTo>
                  <a:pt x="435102" y="746697"/>
                  <a:pt x="427863" y="746697"/>
                  <a:pt x="420751" y="746697"/>
                </a:cubicBezTo>
                <a:cubicBezTo>
                  <a:pt x="420751" y="766318"/>
                  <a:pt x="420751" y="785305"/>
                  <a:pt x="420751" y="804227"/>
                </a:cubicBezTo>
                <a:cubicBezTo>
                  <a:pt x="428561" y="804227"/>
                  <a:pt x="435737" y="804227"/>
                  <a:pt x="443103" y="804227"/>
                </a:cubicBezTo>
                <a:cubicBezTo>
                  <a:pt x="443103" y="784797"/>
                  <a:pt x="443103" y="765937"/>
                  <a:pt x="443103" y="746697"/>
                </a:cubicBezTo>
                <a:close/>
                <a:moveTo>
                  <a:pt x="353314" y="746697"/>
                </a:moveTo>
                <a:cubicBezTo>
                  <a:pt x="345313" y="746697"/>
                  <a:pt x="338074" y="746697"/>
                  <a:pt x="330962" y="746697"/>
                </a:cubicBezTo>
                <a:cubicBezTo>
                  <a:pt x="330962" y="766318"/>
                  <a:pt x="330962" y="785305"/>
                  <a:pt x="330962" y="804227"/>
                </a:cubicBezTo>
                <a:cubicBezTo>
                  <a:pt x="338772" y="804227"/>
                  <a:pt x="345948" y="804227"/>
                  <a:pt x="353314" y="804227"/>
                </a:cubicBezTo>
                <a:cubicBezTo>
                  <a:pt x="353314" y="784797"/>
                  <a:pt x="353314" y="765937"/>
                  <a:pt x="353314" y="746697"/>
                </a:cubicBezTo>
                <a:close/>
                <a:moveTo>
                  <a:pt x="571817" y="911416"/>
                </a:moveTo>
                <a:cubicBezTo>
                  <a:pt x="564515" y="911416"/>
                  <a:pt x="557784" y="911416"/>
                  <a:pt x="550799" y="911416"/>
                </a:cubicBezTo>
                <a:cubicBezTo>
                  <a:pt x="550799" y="929704"/>
                  <a:pt x="550799" y="947547"/>
                  <a:pt x="550799" y="965517"/>
                </a:cubicBezTo>
                <a:cubicBezTo>
                  <a:pt x="558038" y="965517"/>
                  <a:pt x="564705" y="965517"/>
                  <a:pt x="571817" y="965517"/>
                </a:cubicBezTo>
                <a:cubicBezTo>
                  <a:pt x="571817" y="947483"/>
                  <a:pt x="571817" y="929830"/>
                  <a:pt x="571817" y="911416"/>
                </a:cubicBezTo>
                <a:close/>
                <a:moveTo>
                  <a:pt x="447040" y="911606"/>
                </a:moveTo>
                <a:cubicBezTo>
                  <a:pt x="439420" y="911606"/>
                  <a:pt x="432753" y="911606"/>
                  <a:pt x="426148" y="911606"/>
                </a:cubicBezTo>
                <a:cubicBezTo>
                  <a:pt x="426148" y="930021"/>
                  <a:pt x="426148" y="947801"/>
                  <a:pt x="426148" y="965391"/>
                </a:cubicBezTo>
                <a:cubicBezTo>
                  <a:pt x="433515" y="965391"/>
                  <a:pt x="440182" y="965391"/>
                  <a:pt x="447040" y="965391"/>
                </a:cubicBezTo>
                <a:cubicBezTo>
                  <a:pt x="447040" y="947102"/>
                  <a:pt x="447040" y="929513"/>
                  <a:pt x="447040" y="911606"/>
                </a:cubicBezTo>
                <a:close/>
                <a:moveTo>
                  <a:pt x="633857" y="965581"/>
                </a:moveTo>
                <a:cubicBezTo>
                  <a:pt x="640969" y="965581"/>
                  <a:pt x="647700" y="965581"/>
                  <a:pt x="654748" y="965581"/>
                </a:cubicBezTo>
                <a:cubicBezTo>
                  <a:pt x="654748" y="947357"/>
                  <a:pt x="654748" y="929513"/>
                  <a:pt x="654748" y="911352"/>
                </a:cubicBezTo>
                <a:cubicBezTo>
                  <a:pt x="647636" y="911352"/>
                  <a:pt x="640905" y="911352"/>
                  <a:pt x="633857" y="911352"/>
                </a:cubicBezTo>
                <a:cubicBezTo>
                  <a:pt x="633857" y="929386"/>
                  <a:pt x="633857" y="947039"/>
                  <a:pt x="633857" y="965581"/>
                </a:cubicBezTo>
                <a:close/>
                <a:moveTo>
                  <a:pt x="384429" y="911289"/>
                </a:moveTo>
                <a:cubicBezTo>
                  <a:pt x="384429" y="929830"/>
                  <a:pt x="384429" y="947674"/>
                  <a:pt x="384429" y="965517"/>
                </a:cubicBezTo>
                <a:cubicBezTo>
                  <a:pt x="391668" y="965517"/>
                  <a:pt x="398335" y="965517"/>
                  <a:pt x="405066" y="965517"/>
                </a:cubicBezTo>
                <a:cubicBezTo>
                  <a:pt x="405066" y="947166"/>
                  <a:pt x="405066" y="929386"/>
                  <a:pt x="405066" y="911289"/>
                </a:cubicBezTo>
                <a:cubicBezTo>
                  <a:pt x="398018" y="911289"/>
                  <a:pt x="391478" y="911289"/>
                  <a:pt x="384429" y="911289"/>
                </a:cubicBezTo>
                <a:close/>
                <a:moveTo>
                  <a:pt x="592582" y="911225"/>
                </a:moveTo>
                <a:cubicBezTo>
                  <a:pt x="592582" y="929767"/>
                  <a:pt x="592582" y="947611"/>
                  <a:pt x="592582" y="965454"/>
                </a:cubicBezTo>
                <a:cubicBezTo>
                  <a:pt x="599821" y="965454"/>
                  <a:pt x="606489" y="965454"/>
                  <a:pt x="613220" y="965454"/>
                </a:cubicBezTo>
                <a:cubicBezTo>
                  <a:pt x="613220" y="947102"/>
                  <a:pt x="613220" y="929259"/>
                  <a:pt x="613220" y="911225"/>
                </a:cubicBezTo>
                <a:cubicBezTo>
                  <a:pt x="606235" y="911225"/>
                  <a:pt x="599694" y="911225"/>
                  <a:pt x="592582" y="911225"/>
                </a:cubicBezTo>
                <a:close/>
                <a:moveTo>
                  <a:pt x="343027" y="911289"/>
                </a:moveTo>
                <a:cubicBezTo>
                  <a:pt x="343027" y="929767"/>
                  <a:pt x="343027" y="947611"/>
                  <a:pt x="343027" y="965517"/>
                </a:cubicBezTo>
                <a:cubicBezTo>
                  <a:pt x="350266" y="965517"/>
                  <a:pt x="356934" y="965517"/>
                  <a:pt x="363728" y="965517"/>
                </a:cubicBezTo>
                <a:cubicBezTo>
                  <a:pt x="363728" y="947166"/>
                  <a:pt x="363728" y="929386"/>
                  <a:pt x="363728" y="911289"/>
                </a:cubicBezTo>
                <a:cubicBezTo>
                  <a:pt x="356679" y="911289"/>
                  <a:pt x="350203" y="911289"/>
                  <a:pt x="343027" y="911289"/>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28" name="任意多边形: 形状 472"/>
          <p:cNvSpPr/>
          <p:nvPr userDrawn="1">
            <p:custDataLst>
              <p:tags r:id="rId31"/>
            </p:custDataLst>
          </p:nvPr>
        </p:nvSpPr>
        <p:spPr>
          <a:xfrm>
            <a:off x="10323830" y="6363970"/>
            <a:ext cx="810895" cy="417195"/>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1277" h="657">
                <a:moveTo>
                  <a:pt x="77" y="417"/>
                </a:moveTo>
                <a:cubicBezTo>
                  <a:pt x="38" y="491"/>
                  <a:pt x="12" y="571"/>
                  <a:pt x="0" y="657"/>
                </a:cubicBezTo>
                <a:cubicBezTo>
                  <a:pt x="115" y="617"/>
                  <a:pt x="230" y="577"/>
                  <a:pt x="344" y="537"/>
                </a:cubicBezTo>
                <a:lnTo>
                  <a:pt x="77" y="417"/>
                </a:lnTo>
                <a:close/>
                <a:moveTo>
                  <a:pt x="1180" y="121"/>
                </a:moveTo>
                <a:lnTo>
                  <a:pt x="1069" y="275"/>
                </a:lnTo>
                <a:cubicBezTo>
                  <a:pt x="1139" y="249"/>
                  <a:pt x="1208" y="223"/>
                  <a:pt x="1277" y="197"/>
                </a:cubicBezTo>
                <a:cubicBezTo>
                  <a:pt x="1247" y="169"/>
                  <a:pt x="1214" y="144"/>
                  <a:pt x="1180" y="121"/>
                </a:cubicBezTo>
                <a:close/>
                <a:moveTo>
                  <a:pt x="558" y="416"/>
                </a:moveTo>
                <a:lnTo>
                  <a:pt x="345" y="121"/>
                </a:lnTo>
                <a:cubicBezTo>
                  <a:pt x="252" y="181"/>
                  <a:pt x="173" y="260"/>
                  <a:pt x="113" y="353"/>
                </a:cubicBezTo>
                <a:lnTo>
                  <a:pt x="360" y="531"/>
                </a:lnTo>
                <a:cubicBezTo>
                  <a:pt x="583" y="452"/>
                  <a:pt x="804" y="372"/>
                  <a:pt x="1022" y="292"/>
                </a:cubicBezTo>
                <a:lnTo>
                  <a:pt x="1115" y="85"/>
                </a:lnTo>
                <a:cubicBezTo>
                  <a:pt x="1019" y="35"/>
                  <a:pt x="912" y="5"/>
                  <a:pt x="798" y="0"/>
                </a:cubicBezTo>
                <a:lnTo>
                  <a:pt x="761" y="362"/>
                </a:lnTo>
                <a:lnTo>
                  <a:pt x="725" y="0"/>
                </a:lnTo>
                <a:cubicBezTo>
                  <a:pt x="611" y="5"/>
                  <a:pt x="504" y="35"/>
                  <a:pt x="408" y="85"/>
                </a:cubicBezTo>
                <a:lnTo>
                  <a:pt x="558" y="41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331" name="任意多边形: 形状 475"/>
          <p:cNvSpPr/>
          <p:nvPr userDrawn="1">
            <p:custDataLst>
              <p:tags r:id="rId32"/>
            </p:custDataLst>
          </p:nvPr>
        </p:nvSpPr>
        <p:spPr>
          <a:xfrm>
            <a:off x="10132695" y="6558915"/>
            <a:ext cx="514985" cy="259080"/>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ctrTitle"/>
            <p:custDataLst>
              <p:tags r:id="rId33"/>
            </p:custDataLst>
          </p:nvPr>
        </p:nvSpPr>
        <p:spPr>
          <a:xfrm>
            <a:off x="1238400" y="2268000"/>
            <a:ext cx="9712800" cy="1062000"/>
          </a:xfrm>
        </p:spPr>
        <p:txBody>
          <a:bodyPr wrap="square" anchor="ctr">
            <a:normAutofit/>
          </a:bodyPr>
          <a:lstStyle>
            <a:lvl1pPr algn="ctr">
              <a:lnSpc>
                <a:spcPct val="100000"/>
              </a:lnSpc>
              <a:defRPr sz="6000" b="1">
                <a:solidFill>
                  <a:schemeClr val="tx2"/>
                </a:solidFill>
              </a:defRPr>
            </a:lvl1pPr>
          </a:lstStyle>
          <a:p>
            <a:r>
              <a:rPr lang="zh-CN" altLang="en-US"/>
              <a:t>单击此处编辑母版标题样式</a:t>
            </a:r>
            <a:endParaRPr lang="zh-CN" altLang="en-US"/>
          </a:p>
        </p:txBody>
      </p:sp>
      <p:sp>
        <p:nvSpPr>
          <p:cNvPr id="3" name="副标题 2"/>
          <p:cNvSpPr>
            <a:spLocks noGrp="1"/>
          </p:cNvSpPr>
          <p:nvPr>
            <p:ph type="subTitle" idx="1" hasCustomPrompt="1"/>
            <p:custDataLst>
              <p:tags r:id="rId34"/>
            </p:custDataLst>
          </p:nvPr>
        </p:nvSpPr>
        <p:spPr>
          <a:xfrm>
            <a:off x="1238400" y="1702800"/>
            <a:ext cx="9712800" cy="496800"/>
          </a:xfrm>
        </p:spPr>
        <p:txBody>
          <a:bodyPr wrap="square" anchor="ctr">
            <a:normAutofit/>
          </a:bodyPr>
          <a:lstStyle>
            <a:lvl1pPr marL="0" indent="0" algn="ctr">
              <a:lnSpc>
                <a:spcPct val="100000"/>
              </a:lnSpc>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4" name="日期占位符 3"/>
          <p:cNvSpPr>
            <a:spLocks noGrp="1"/>
          </p:cNvSpPr>
          <p:nvPr>
            <p:ph type="dt" sz="half" idx="10"/>
            <p:custDataLst>
              <p:tags r:id="rId3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36"/>
            </p:custDataLst>
          </p:nvPr>
        </p:nvSpPr>
        <p:spPr/>
        <p:txBody>
          <a:bodyPr>
            <a:normAutofit/>
          </a:bodyPr>
          <a:lstStyle/>
          <a:p>
            <a:endParaRPr lang="zh-CN" altLang="en-US"/>
          </a:p>
        </p:txBody>
      </p:sp>
      <p:sp>
        <p:nvSpPr>
          <p:cNvPr id="6" name="灯片编号占位符 5"/>
          <p:cNvSpPr>
            <a:spLocks noGrp="1"/>
          </p:cNvSpPr>
          <p:nvPr>
            <p:ph type="sldNum" sz="quarter" idx="12"/>
            <p:custDataLst>
              <p:tags r:id="rId37"/>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38"/>
            </p:custDataLst>
          </p:nvPr>
        </p:nvSpPr>
        <p:spPr>
          <a:xfrm>
            <a:off x="4788000" y="3837600"/>
            <a:ext cx="2613600" cy="471600"/>
          </a:xfrm>
        </p:spPr>
        <p:txBody>
          <a:bodyPr wrap="square" anchor="ctr">
            <a:normAutofit/>
          </a:bodyPr>
          <a:lstStyle>
            <a:lvl1pPr marL="0" indent="0" algn="ctr">
              <a:lnSpc>
                <a:spcPct val="100000"/>
              </a:lnSpc>
              <a:buNone/>
              <a:defRPr sz="1800" b="1">
                <a:solidFill>
                  <a:schemeClr val="tx1">
                    <a:lumMod val="65000"/>
                    <a:lumOff val="35000"/>
                  </a:schemeClr>
                </a:solidFill>
              </a:defRPr>
            </a:lvl1pPr>
          </a:lstStyle>
          <a:p>
            <a:pPr lvl="0"/>
            <a:r>
              <a:rPr lang="zh-CN" altLang="en-US"/>
              <a:t>署名</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a:t>单击此处编辑副标题</a:t>
            </a:r>
            <a:endParaRPr lang="zh-CN" altLang="en-US"/>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90"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8" name="任意多边形: 形状 77"/>
          <p:cNvSpPr/>
          <p:nvPr userDrawn="1">
            <p:custDataLst>
              <p:tags r:id="rId4"/>
            </p:custDataLst>
          </p:nvPr>
        </p:nvSpPr>
        <p:spPr>
          <a:xfrm>
            <a:off x="0" y="4232397"/>
            <a:ext cx="5739606" cy="2625603"/>
          </a:xfrm>
          <a:custGeom>
            <a:avLst/>
            <a:gdLst>
              <a:gd name="connsiteX0" fmla="*/ 0 w 5739606"/>
              <a:gd name="connsiteY0" fmla="*/ 0 h 2625603"/>
              <a:gd name="connsiteX1" fmla="*/ 262731 w 5739606"/>
              <a:gd name="connsiteY1" fmla="*/ 13180 h 2625603"/>
              <a:gd name="connsiteX2" fmla="*/ 1675606 w 5739606"/>
              <a:gd name="connsiteY2" fmla="*/ 787245 h 2625603"/>
              <a:gd name="connsiteX3" fmla="*/ 3959066 w 5739606"/>
              <a:gd name="connsiteY3" fmla="*/ 1629255 h 2625603"/>
              <a:gd name="connsiteX4" fmla="*/ 5739606 w 5739606"/>
              <a:gd name="connsiteY4" fmla="*/ 2606520 h 2625603"/>
              <a:gd name="connsiteX5" fmla="*/ 0 w 5739606"/>
              <a:gd name="connsiteY5" fmla="*/ 2625603 h 2625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39606" h="2625603">
                <a:moveTo>
                  <a:pt x="0" y="0"/>
                </a:moveTo>
                <a:lnTo>
                  <a:pt x="262731" y="13180"/>
                </a:lnTo>
                <a:lnTo>
                  <a:pt x="1675606" y="787245"/>
                </a:lnTo>
                <a:lnTo>
                  <a:pt x="3959066" y="1629255"/>
                </a:lnTo>
                <a:lnTo>
                  <a:pt x="5739606" y="2606520"/>
                </a:lnTo>
                <a:lnTo>
                  <a:pt x="0" y="2625603"/>
                </a:ln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80" name="任意多边形: 形状 79"/>
          <p:cNvSpPr/>
          <p:nvPr userDrawn="1">
            <p:custDataLst>
              <p:tags r:id="rId5"/>
            </p:custDataLst>
          </p:nvPr>
        </p:nvSpPr>
        <p:spPr>
          <a:xfrm>
            <a:off x="0" y="4009441"/>
            <a:ext cx="8489258" cy="2848559"/>
          </a:xfrm>
          <a:custGeom>
            <a:avLst/>
            <a:gdLst>
              <a:gd name="connsiteX0" fmla="*/ 0 w 8489258"/>
              <a:gd name="connsiteY0" fmla="*/ 0 h 2848559"/>
              <a:gd name="connsiteX1" fmla="*/ 34592 w 8489258"/>
              <a:gd name="connsiteY1" fmla="*/ 24101 h 2848559"/>
              <a:gd name="connsiteX2" fmla="*/ 1029659 w 8489258"/>
              <a:gd name="connsiteY2" fmla="*/ 294335 h 2848559"/>
              <a:gd name="connsiteX3" fmla="*/ 3449009 w 8489258"/>
              <a:gd name="connsiteY3" fmla="*/ 1306500 h 2848559"/>
              <a:gd name="connsiteX4" fmla="*/ 6820783 w 8489258"/>
              <a:gd name="connsiteY4" fmla="*/ 1878838 h 2848559"/>
              <a:gd name="connsiteX5" fmla="*/ 8489258 w 8489258"/>
              <a:gd name="connsiteY5" fmla="*/ 2848559 h 2848559"/>
              <a:gd name="connsiteX6" fmla="*/ 4874102 w 8489258"/>
              <a:gd name="connsiteY6" fmla="*/ 2848559 h 2848559"/>
              <a:gd name="connsiteX7" fmla="*/ 4130237 w 8489258"/>
              <a:gd name="connsiteY7" fmla="*/ 2244445 h 2848559"/>
              <a:gd name="connsiteX8" fmla="*/ 1954194 w 8489258"/>
              <a:gd name="connsiteY8" fmla="*/ 1698625 h 2848559"/>
              <a:gd name="connsiteX9" fmla="*/ 64 w 8489258"/>
              <a:gd name="connsiteY9" fmla="*/ 1124985 h 2848559"/>
              <a:gd name="connsiteX10" fmla="*/ 0 w 8489258"/>
              <a:gd name="connsiteY10" fmla="*/ 1124993 h 284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89258" h="2848559">
                <a:moveTo>
                  <a:pt x="0" y="0"/>
                </a:moveTo>
                <a:lnTo>
                  <a:pt x="34592" y="24101"/>
                </a:lnTo>
                <a:cubicBezTo>
                  <a:pt x="263144" y="173806"/>
                  <a:pt x="598596" y="315557"/>
                  <a:pt x="1029659" y="294335"/>
                </a:cubicBezTo>
                <a:cubicBezTo>
                  <a:pt x="1891710" y="251968"/>
                  <a:pt x="2809386" y="612317"/>
                  <a:pt x="3449009" y="1306500"/>
                </a:cubicBezTo>
                <a:cubicBezTo>
                  <a:pt x="4088632" y="2000681"/>
                  <a:pt x="5784920" y="1756918"/>
                  <a:pt x="6820783" y="1878838"/>
                </a:cubicBezTo>
                <a:cubicBezTo>
                  <a:pt x="7856646" y="2000681"/>
                  <a:pt x="8301578" y="2313330"/>
                  <a:pt x="8489258" y="2848559"/>
                </a:cubicBezTo>
                <a:lnTo>
                  <a:pt x="4874102" y="2848559"/>
                </a:lnTo>
                <a:cubicBezTo>
                  <a:pt x="4874102" y="2848559"/>
                  <a:pt x="4901915" y="2387549"/>
                  <a:pt x="4130237" y="2244445"/>
                </a:cubicBezTo>
                <a:cubicBezTo>
                  <a:pt x="3358560" y="2101342"/>
                  <a:pt x="2552135" y="2244445"/>
                  <a:pt x="1954194" y="1698625"/>
                </a:cubicBezTo>
                <a:cubicBezTo>
                  <a:pt x="1393624" y="1186918"/>
                  <a:pt x="998208" y="1005855"/>
                  <a:pt x="64" y="1124985"/>
                </a:cubicBezTo>
                <a:lnTo>
                  <a:pt x="0" y="1124993"/>
                </a:ln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59" name="图形 4"/>
          <p:cNvSpPr/>
          <p:nvPr userDrawn="1">
            <p:custDataLst>
              <p:tags r:id="rId6"/>
            </p:custDataLst>
          </p:nvPr>
        </p:nvSpPr>
        <p:spPr>
          <a:xfrm>
            <a:off x="2602865" y="4572635"/>
            <a:ext cx="7922260" cy="1808480"/>
          </a:xfrm>
          <a:custGeom>
            <a:avLst/>
            <a:gdLst>
              <a:gd name="connsiteX0" fmla="*/ 379921 w 7736712"/>
              <a:gd name="connsiteY0" fmla="*/ 430276 h 1766570"/>
              <a:gd name="connsiteX1" fmla="*/ 383223 w 7736712"/>
              <a:gd name="connsiteY1" fmla="*/ 431610 h 1766570"/>
              <a:gd name="connsiteX2" fmla="*/ 382714 w 7736712"/>
              <a:gd name="connsiteY2" fmla="*/ 431419 h 1766570"/>
              <a:gd name="connsiteX3" fmla="*/ 379921 w 7736712"/>
              <a:gd name="connsiteY3" fmla="*/ 430276 h 1766570"/>
              <a:gd name="connsiteX4" fmla="*/ 361760 w 7736712"/>
              <a:gd name="connsiteY4" fmla="*/ 423227 h 1766570"/>
              <a:gd name="connsiteX5" fmla="*/ 361569 w 7736712"/>
              <a:gd name="connsiteY5" fmla="*/ 422846 h 1766570"/>
              <a:gd name="connsiteX6" fmla="*/ 361569 w 7736712"/>
              <a:gd name="connsiteY6" fmla="*/ 422910 h 1766570"/>
              <a:gd name="connsiteX7" fmla="*/ 361760 w 7736712"/>
              <a:gd name="connsiteY7" fmla="*/ 423227 h 1766570"/>
              <a:gd name="connsiteX8" fmla="*/ 1762125 w 7736712"/>
              <a:gd name="connsiteY8" fmla="*/ 878396 h 1766570"/>
              <a:gd name="connsiteX9" fmla="*/ 1745234 w 7736712"/>
              <a:gd name="connsiteY9" fmla="*/ 894715 h 1766570"/>
              <a:gd name="connsiteX10" fmla="*/ 1740344 w 7736712"/>
              <a:gd name="connsiteY10" fmla="*/ 900811 h 1766570"/>
              <a:gd name="connsiteX11" fmla="*/ 1749488 w 7736712"/>
              <a:gd name="connsiteY11" fmla="*/ 901636 h 1766570"/>
              <a:gd name="connsiteX12" fmla="*/ 1772412 w 7736712"/>
              <a:gd name="connsiteY12" fmla="*/ 890207 h 1766570"/>
              <a:gd name="connsiteX13" fmla="*/ 1768348 w 7736712"/>
              <a:gd name="connsiteY13" fmla="*/ 874078 h 1766570"/>
              <a:gd name="connsiteX14" fmla="*/ 1762125 w 7736712"/>
              <a:gd name="connsiteY14" fmla="*/ 878396 h 1766570"/>
              <a:gd name="connsiteX15" fmla="*/ 4932553 w 7736712"/>
              <a:gd name="connsiteY15" fmla="*/ 995744 h 1766570"/>
              <a:gd name="connsiteX16" fmla="*/ 4933950 w 7736712"/>
              <a:gd name="connsiteY16" fmla="*/ 995807 h 1766570"/>
              <a:gd name="connsiteX17" fmla="*/ 4933697 w 7736712"/>
              <a:gd name="connsiteY17" fmla="*/ 995490 h 1766570"/>
              <a:gd name="connsiteX18" fmla="*/ 4932553 w 7736712"/>
              <a:gd name="connsiteY18" fmla="*/ 995744 h 1766570"/>
              <a:gd name="connsiteX19" fmla="*/ 952055 w 7736712"/>
              <a:gd name="connsiteY19" fmla="*/ 1532001 h 1766570"/>
              <a:gd name="connsiteX20" fmla="*/ 1014286 w 7736712"/>
              <a:gd name="connsiteY20" fmla="*/ 1543622 h 1766570"/>
              <a:gd name="connsiteX21" fmla="*/ 952055 w 7736712"/>
              <a:gd name="connsiteY21" fmla="*/ 1532001 h 1766570"/>
              <a:gd name="connsiteX22" fmla="*/ 1839976 w 7736712"/>
              <a:gd name="connsiteY22" fmla="*/ 822134 h 1766570"/>
              <a:gd name="connsiteX23" fmla="*/ 1841310 w 7736712"/>
              <a:gd name="connsiteY23" fmla="*/ 822071 h 1766570"/>
              <a:gd name="connsiteX24" fmla="*/ 1841818 w 7736712"/>
              <a:gd name="connsiteY24" fmla="*/ 822008 h 1766570"/>
              <a:gd name="connsiteX25" fmla="*/ 1839278 w 7736712"/>
              <a:gd name="connsiteY25" fmla="*/ 822198 h 1766570"/>
              <a:gd name="connsiteX26" fmla="*/ 1839976 w 7736712"/>
              <a:gd name="connsiteY26" fmla="*/ 822134 h 1766570"/>
              <a:gd name="connsiteX27" fmla="*/ 1749806 w 7736712"/>
              <a:gd name="connsiteY27" fmla="*/ 811340 h 1766570"/>
              <a:gd name="connsiteX28" fmla="*/ 1756410 w 7736712"/>
              <a:gd name="connsiteY28" fmla="*/ 813117 h 1766570"/>
              <a:gd name="connsiteX29" fmla="*/ 1749806 w 7736712"/>
              <a:gd name="connsiteY29" fmla="*/ 811340 h 1766570"/>
              <a:gd name="connsiteX30" fmla="*/ 374396 w 7736712"/>
              <a:gd name="connsiteY30" fmla="*/ 427609 h 1766570"/>
              <a:gd name="connsiteX31" fmla="*/ 377380 w 7736712"/>
              <a:gd name="connsiteY31" fmla="*/ 429133 h 1766570"/>
              <a:gd name="connsiteX32" fmla="*/ 376492 w 7736712"/>
              <a:gd name="connsiteY32" fmla="*/ 428689 h 1766570"/>
              <a:gd name="connsiteX33" fmla="*/ 374269 w 7736712"/>
              <a:gd name="connsiteY33" fmla="*/ 427545 h 1766570"/>
              <a:gd name="connsiteX34" fmla="*/ 373952 w 7736712"/>
              <a:gd name="connsiteY34" fmla="*/ 427355 h 1766570"/>
              <a:gd name="connsiteX35" fmla="*/ 374396 w 7736712"/>
              <a:gd name="connsiteY35" fmla="*/ 427609 h 1766570"/>
              <a:gd name="connsiteX36" fmla="*/ 360108 w 7736712"/>
              <a:gd name="connsiteY36" fmla="*/ 418655 h 1766570"/>
              <a:gd name="connsiteX37" fmla="*/ 359537 w 7736712"/>
              <a:gd name="connsiteY37" fmla="*/ 416687 h 1766570"/>
              <a:gd name="connsiteX38" fmla="*/ 360045 w 7736712"/>
              <a:gd name="connsiteY38" fmla="*/ 418655 h 1766570"/>
              <a:gd name="connsiteX39" fmla="*/ 351854 w 7736712"/>
              <a:gd name="connsiteY39" fmla="*/ 413448 h 1766570"/>
              <a:gd name="connsiteX40" fmla="*/ 351854 w 7736712"/>
              <a:gd name="connsiteY40" fmla="*/ 413448 h 1766570"/>
              <a:gd name="connsiteX41" fmla="*/ 351854 w 7736712"/>
              <a:gd name="connsiteY41" fmla="*/ 413448 h 1766570"/>
              <a:gd name="connsiteX42" fmla="*/ 351854 w 7736712"/>
              <a:gd name="connsiteY42" fmla="*/ 413448 h 1766570"/>
              <a:gd name="connsiteX43" fmla="*/ 351092 w 7736712"/>
              <a:gd name="connsiteY43" fmla="*/ 412941 h 1766570"/>
              <a:gd name="connsiteX44" fmla="*/ 351219 w 7736712"/>
              <a:gd name="connsiteY44" fmla="*/ 413067 h 1766570"/>
              <a:gd name="connsiteX45" fmla="*/ 350076 w 7736712"/>
              <a:gd name="connsiteY45" fmla="*/ 412305 h 1766570"/>
              <a:gd name="connsiteX46" fmla="*/ 350139 w 7736712"/>
              <a:gd name="connsiteY46" fmla="*/ 412369 h 1766570"/>
              <a:gd name="connsiteX47" fmla="*/ 350139 w 7736712"/>
              <a:gd name="connsiteY47" fmla="*/ 412369 h 1766570"/>
              <a:gd name="connsiteX48" fmla="*/ 350076 w 7736712"/>
              <a:gd name="connsiteY48" fmla="*/ 412305 h 1766570"/>
              <a:gd name="connsiteX49" fmla="*/ 351282 w 7736712"/>
              <a:gd name="connsiteY49" fmla="*/ 413067 h 1766570"/>
              <a:gd name="connsiteX50" fmla="*/ 351282 w 7736712"/>
              <a:gd name="connsiteY50" fmla="*/ 413067 h 1766570"/>
              <a:gd name="connsiteX51" fmla="*/ 350012 w 7736712"/>
              <a:gd name="connsiteY51" fmla="*/ 412305 h 1766570"/>
              <a:gd name="connsiteX52" fmla="*/ 350012 w 7736712"/>
              <a:gd name="connsiteY52" fmla="*/ 412305 h 1766570"/>
              <a:gd name="connsiteX53" fmla="*/ 351282 w 7736712"/>
              <a:gd name="connsiteY53" fmla="*/ 413131 h 1766570"/>
              <a:gd name="connsiteX54" fmla="*/ 352361 w 7736712"/>
              <a:gd name="connsiteY54" fmla="*/ 413830 h 1766570"/>
              <a:gd name="connsiteX55" fmla="*/ 351917 w 7736712"/>
              <a:gd name="connsiteY55" fmla="*/ 413512 h 1766570"/>
              <a:gd name="connsiteX56" fmla="*/ 360108 w 7736712"/>
              <a:gd name="connsiteY56" fmla="*/ 418719 h 1766570"/>
              <a:gd name="connsiteX57" fmla="*/ 360553 w 7736712"/>
              <a:gd name="connsiteY57" fmla="*/ 420052 h 1766570"/>
              <a:gd name="connsiteX58" fmla="*/ 360108 w 7736712"/>
              <a:gd name="connsiteY58" fmla="*/ 418655 h 1766570"/>
              <a:gd name="connsiteX59" fmla="*/ 372491 w 7736712"/>
              <a:gd name="connsiteY59" fmla="*/ 426530 h 1766570"/>
              <a:gd name="connsiteX60" fmla="*/ 372491 w 7736712"/>
              <a:gd name="connsiteY60" fmla="*/ 426530 h 1766570"/>
              <a:gd name="connsiteX61" fmla="*/ 360108 w 7736712"/>
              <a:gd name="connsiteY61" fmla="*/ 418655 h 1766570"/>
              <a:gd name="connsiteX62" fmla="*/ 372618 w 7736712"/>
              <a:gd name="connsiteY62" fmla="*/ 426593 h 1766570"/>
              <a:gd name="connsiteX63" fmla="*/ 372745 w 7736712"/>
              <a:gd name="connsiteY63" fmla="*/ 426657 h 1766570"/>
              <a:gd name="connsiteX64" fmla="*/ 372682 w 7736712"/>
              <a:gd name="connsiteY64" fmla="*/ 426593 h 1766570"/>
              <a:gd name="connsiteX65" fmla="*/ 372618 w 7736712"/>
              <a:gd name="connsiteY65" fmla="*/ 426593 h 1766570"/>
              <a:gd name="connsiteX66" fmla="*/ 372491 w 7736712"/>
              <a:gd name="connsiteY66" fmla="*/ 426530 h 1766570"/>
              <a:gd name="connsiteX67" fmla="*/ 372618 w 7736712"/>
              <a:gd name="connsiteY67" fmla="*/ 426593 h 1766570"/>
              <a:gd name="connsiteX68" fmla="*/ 372618 w 7736712"/>
              <a:gd name="connsiteY68" fmla="*/ 426593 h 1766570"/>
              <a:gd name="connsiteX69" fmla="*/ 1867218 w 7736712"/>
              <a:gd name="connsiteY69" fmla="*/ 818515 h 1766570"/>
              <a:gd name="connsiteX70" fmla="*/ 1866963 w 7736712"/>
              <a:gd name="connsiteY70" fmla="*/ 818578 h 1766570"/>
              <a:gd name="connsiteX71" fmla="*/ 1867218 w 7736712"/>
              <a:gd name="connsiteY71" fmla="*/ 818515 h 1766570"/>
              <a:gd name="connsiteX72" fmla="*/ 909320 w 7736712"/>
              <a:gd name="connsiteY72" fmla="*/ 1519365 h 1766570"/>
              <a:gd name="connsiteX73" fmla="*/ 883666 w 7736712"/>
              <a:gd name="connsiteY73" fmla="*/ 1507871 h 1766570"/>
              <a:gd name="connsiteX74" fmla="*/ 857123 w 7736712"/>
              <a:gd name="connsiteY74" fmla="*/ 1498537 h 1766570"/>
              <a:gd name="connsiteX75" fmla="*/ 801814 w 7736712"/>
              <a:gd name="connsiteY75" fmla="*/ 1487297 h 1766570"/>
              <a:gd name="connsiteX76" fmla="*/ 760095 w 7736712"/>
              <a:gd name="connsiteY76" fmla="*/ 1477645 h 1766570"/>
              <a:gd name="connsiteX77" fmla="*/ 721043 w 7736712"/>
              <a:gd name="connsiteY77" fmla="*/ 1459738 h 1766570"/>
              <a:gd name="connsiteX78" fmla="*/ 696913 w 7736712"/>
              <a:gd name="connsiteY78" fmla="*/ 1447165 h 1766570"/>
              <a:gd name="connsiteX79" fmla="*/ 672021 w 7736712"/>
              <a:gd name="connsiteY79" fmla="*/ 1434973 h 1766570"/>
              <a:gd name="connsiteX80" fmla="*/ 458407 w 7736712"/>
              <a:gd name="connsiteY80" fmla="*/ 1321498 h 1766570"/>
              <a:gd name="connsiteX81" fmla="*/ 170624 w 7736712"/>
              <a:gd name="connsiteY81" fmla="*/ 1077849 h 1766570"/>
              <a:gd name="connsiteX82" fmla="*/ 152019 w 7736712"/>
              <a:gd name="connsiteY82" fmla="*/ 1067117 h 1766570"/>
              <a:gd name="connsiteX83" fmla="*/ 251714 w 7736712"/>
              <a:gd name="connsiteY83" fmla="*/ 1177798 h 1766570"/>
              <a:gd name="connsiteX84" fmla="*/ 304165 w 7736712"/>
              <a:gd name="connsiteY84" fmla="*/ 1229170 h 1766570"/>
              <a:gd name="connsiteX85" fmla="*/ 332994 w 7736712"/>
              <a:gd name="connsiteY85" fmla="*/ 1253236 h 1766570"/>
              <a:gd name="connsiteX86" fmla="*/ 362776 w 7736712"/>
              <a:gd name="connsiteY86" fmla="*/ 1276033 h 1766570"/>
              <a:gd name="connsiteX87" fmla="*/ 394081 w 7736712"/>
              <a:gd name="connsiteY87" fmla="*/ 1299337 h 1766570"/>
              <a:gd name="connsiteX88" fmla="*/ 426530 w 7736712"/>
              <a:gd name="connsiteY88" fmla="*/ 1321308 h 1766570"/>
              <a:gd name="connsiteX89" fmla="*/ 493268 w 7736712"/>
              <a:gd name="connsiteY89" fmla="*/ 1362901 h 1766570"/>
              <a:gd name="connsiteX90" fmla="*/ 526986 w 7736712"/>
              <a:gd name="connsiteY90" fmla="*/ 1382204 h 1766570"/>
              <a:gd name="connsiteX91" fmla="*/ 560832 w 7736712"/>
              <a:gd name="connsiteY91" fmla="*/ 1400683 h 1766570"/>
              <a:gd name="connsiteX92" fmla="*/ 629730 w 7736712"/>
              <a:gd name="connsiteY92" fmla="*/ 1434909 h 1766570"/>
              <a:gd name="connsiteX93" fmla="*/ 697167 w 7736712"/>
              <a:gd name="connsiteY93" fmla="*/ 1462977 h 1766570"/>
              <a:gd name="connsiteX94" fmla="*/ 766001 w 7736712"/>
              <a:gd name="connsiteY94" fmla="*/ 1485837 h 1766570"/>
              <a:gd name="connsiteX95" fmla="*/ 838073 w 7736712"/>
              <a:gd name="connsiteY95" fmla="*/ 1508189 h 1766570"/>
              <a:gd name="connsiteX96" fmla="*/ 875792 w 7736712"/>
              <a:gd name="connsiteY96" fmla="*/ 1519746 h 1766570"/>
              <a:gd name="connsiteX97" fmla="*/ 915670 w 7736712"/>
              <a:gd name="connsiteY97" fmla="*/ 1530477 h 1766570"/>
              <a:gd name="connsiteX98" fmla="*/ 909320 w 7736712"/>
              <a:gd name="connsiteY98" fmla="*/ 1519365 h 1766570"/>
              <a:gd name="connsiteX99" fmla="*/ 1861757 w 7736712"/>
              <a:gd name="connsiteY99" fmla="*/ 819467 h 1766570"/>
              <a:gd name="connsiteX100" fmla="*/ 1860804 w 7736712"/>
              <a:gd name="connsiteY100" fmla="*/ 819658 h 1766570"/>
              <a:gd name="connsiteX101" fmla="*/ 1860868 w 7736712"/>
              <a:gd name="connsiteY101" fmla="*/ 819658 h 1766570"/>
              <a:gd name="connsiteX102" fmla="*/ 1862138 w 7736712"/>
              <a:gd name="connsiteY102" fmla="*/ 819404 h 1766570"/>
              <a:gd name="connsiteX103" fmla="*/ 1861884 w 7736712"/>
              <a:gd name="connsiteY103" fmla="*/ 819404 h 1766570"/>
              <a:gd name="connsiteX104" fmla="*/ 1861757 w 7736712"/>
              <a:gd name="connsiteY104" fmla="*/ 819467 h 1766570"/>
              <a:gd name="connsiteX105" fmla="*/ 1662303 w 7736712"/>
              <a:gd name="connsiteY105" fmla="*/ 1551622 h 1766570"/>
              <a:gd name="connsiteX106" fmla="*/ 1663192 w 7736712"/>
              <a:gd name="connsiteY106" fmla="*/ 1549146 h 1766570"/>
              <a:gd name="connsiteX107" fmla="*/ 1657541 w 7736712"/>
              <a:gd name="connsiteY107" fmla="*/ 1548702 h 1766570"/>
              <a:gd name="connsiteX108" fmla="*/ 1634045 w 7736712"/>
              <a:gd name="connsiteY108" fmla="*/ 1555941 h 1766570"/>
              <a:gd name="connsiteX109" fmla="*/ 1636332 w 7736712"/>
              <a:gd name="connsiteY109" fmla="*/ 1558100 h 1766570"/>
              <a:gd name="connsiteX110" fmla="*/ 1662303 w 7736712"/>
              <a:gd name="connsiteY110" fmla="*/ 1551622 h 1766570"/>
              <a:gd name="connsiteX111" fmla="*/ 1858200 w 7736712"/>
              <a:gd name="connsiteY111" fmla="*/ 820166 h 1766570"/>
              <a:gd name="connsiteX112" fmla="*/ 1858963 w 7736712"/>
              <a:gd name="connsiteY112" fmla="*/ 820039 h 1766570"/>
              <a:gd name="connsiteX113" fmla="*/ 1859725 w 7736712"/>
              <a:gd name="connsiteY113" fmla="*/ 819912 h 1766570"/>
              <a:gd name="connsiteX114" fmla="*/ 1858074 w 7736712"/>
              <a:gd name="connsiteY114" fmla="*/ 820166 h 1766570"/>
              <a:gd name="connsiteX115" fmla="*/ 1858200 w 7736712"/>
              <a:gd name="connsiteY115" fmla="*/ 820166 h 1766570"/>
              <a:gd name="connsiteX116" fmla="*/ 517144 w 7736712"/>
              <a:gd name="connsiteY116" fmla="*/ 541973 h 1766570"/>
              <a:gd name="connsiteX117" fmla="*/ 517652 w 7736712"/>
              <a:gd name="connsiteY117" fmla="*/ 544258 h 1766570"/>
              <a:gd name="connsiteX118" fmla="*/ 517779 w 7736712"/>
              <a:gd name="connsiteY118" fmla="*/ 544068 h 1766570"/>
              <a:gd name="connsiteX119" fmla="*/ 517652 w 7736712"/>
              <a:gd name="connsiteY119" fmla="*/ 543497 h 1766570"/>
              <a:gd name="connsiteX120" fmla="*/ 517144 w 7736712"/>
              <a:gd name="connsiteY120" fmla="*/ 541973 h 1766570"/>
              <a:gd name="connsiteX121" fmla="*/ 1799907 w 7736712"/>
              <a:gd name="connsiteY121" fmla="*/ 821119 h 1766570"/>
              <a:gd name="connsiteX122" fmla="*/ 1799463 w 7736712"/>
              <a:gd name="connsiteY122" fmla="*/ 821055 h 1766570"/>
              <a:gd name="connsiteX123" fmla="*/ 1798511 w 7736712"/>
              <a:gd name="connsiteY123" fmla="*/ 820991 h 1766570"/>
              <a:gd name="connsiteX124" fmla="*/ 1799400 w 7736712"/>
              <a:gd name="connsiteY124" fmla="*/ 821055 h 1766570"/>
              <a:gd name="connsiteX125" fmla="*/ 1799907 w 7736712"/>
              <a:gd name="connsiteY125" fmla="*/ 821119 h 1766570"/>
              <a:gd name="connsiteX126" fmla="*/ 4853622 w 7736712"/>
              <a:gd name="connsiteY126" fmla="*/ 1057275 h 1766570"/>
              <a:gd name="connsiteX127" fmla="*/ 4853242 w 7736712"/>
              <a:gd name="connsiteY127" fmla="*/ 1058735 h 1766570"/>
              <a:gd name="connsiteX128" fmla="*/ 4911979 w 7736712"/>
              <a:gd name="connsiteY128" fmla="*/ 1040765 h 1766570"/>
              <a:gd name="connsiteX129" fmla="*/ 4911916 w 7736712"/>
              <a:gd name="connsiteY129" fmla="*/ 1040702 h 1766570"/>
              <a:gd name="connsiteX130" fmla="*/ 4853622 w 7736712"/>
              <a:gd name="connsiteY130" fmla="*/ 1057275 h 1766570"/>
              <a:gd name="connsiteX131" fmla="*/ 506349 w 7736712"/>
              <a:gd name="connsiteY131" fmla="*/ 514604 h 1766570"/>
              <a:gd name="connsiteX132" fmla="*/ 517144 w 7736712"/>
              <a:gd name="connsiteY132" fmla="*/ 541973 h 1766570"/>
              <a:gd name="connsiteX133" fmla="*/ 510096 w 7736712"/>
              <a:gd name="connsiteY133" fmla="*/ 513652 h 1766570"/>
              <a:gd name="connsiteX134" fmla="*/ 506349 w 7736712"/>
              <a:gd name="connsiteY134" fmla="*/ 514604 h 1766570"/>
              <a:gd name="connsiteX135" fmla="*/ 1856232 w 7736712"/>
              <a:gd name="connsiteY135" fmla="*/ 820484 h 1766570"/>
              <a:gd name="connsiteX136" fmla="*/ 1856042 w 7736712"/>
              <a:gd name="connsiteY136" fmla="*/ 820547 h 1766570"/>
              <a:gd name="connsiteX137" fmla="*/ 1856232 w 7736712"/>
              <a:gd name="connsiteY137" fmla="*/ 820484 h 1766570"/>
              <a:gd name="connsiteX138" fmla="*/ 1856423 w 7736712"/>
              <a:gd name="connsiteY138" fmla="*/ 820484 h 1766570"/>
              <a:gd name="connsiteX139" fmla="*/ 1856232 w 7736712"/>
              <a:gd name="connsiteY139" fmla="*/ 820484 h 1766570"/>
              <a:gd name="connsiteX140" fmla="*/ 1793240 w 7736712"/>
              <a:gd name="connsiteY140" fmla="*/ 820420 h 1766570"/>
              <a:gd name="connsiteX141" fmla="*/ 1794637 w 7736712"/>
              <a:gd name="connsiteY141" fmla="*/ 820610 h 1766570"/>
              <a:gd name="connsiteX142" fmla="*/ 1794193 w 7736712"/>
              <a:gd name="connsiteY142" fmla="*/ 820547 h 1766570"/>
              <a:gd name="connsiteX143" fmla="*/ 1793240 w 7736712"/>
              <a:gd name="connsiteY143" fmla="*/ 820420 h 1766570"/>
              <a:gd name="connsiteX144" fmla="*/ 1806702 w 7736712"/>
              <a:gd name="connsiteY144" fmla="*/ 821627 h 1766570"/>
              <a:gd name="connsiteX145" fmla="*/ 1806321 w 7736712"/>
              <a:gd name="connsiteY145" fmla="*/ 821627 h 1766570"/>
              <a:gd name="connsiteX146" fmla="*/ 1805178 w 7736712"/>
              <a:gd name="connsiteY146" fmla="*/ 821500 h 1766570"/>
              <a:gd name="connsiteX147" fmla="*/ 1803844 w 7736712"/>
              <a:gd name="connsiteY147" fmla="*/ 821436 h 1766570"/>
              <a:gd name="connsiteX148" fmla="*/ 1805559 w 7736712"/>
              <a:gd name="connsiteY148" fmla="*/ 821563 h 1766570"/>
              <a:gd name="connsiteX149" fmla="*/ 1806702 w 7736712"/>
              <a:gd name="connsiteY149" fmla="*/ 821627 h 1766570"/>
              <a:gd name="connsiteX150" fmla="*/ 372936 w 7736712"/>
              <a:gd name="connsiteY150" fmla="*/ 426847 h 1766570"/>
              <a:gd name="connsiteX151" fmla="*/ 372936 w 7736712"/>
              <a:gd name="connsiteY151" fmla="*/ 426847 h 1766570"/>
              <a:gd name="connsiteX152" fmla="*/ 372682 w 7736712"/>
              <a:gd name="connsiteY152" fmla="*/ 426720 h 1766570"/>
              <a:gd name="connsiteX153" fmla="*/ 372936 w 7736712"/>
              <a:gd name="connsiteY153" fmla="*/ 426847 h 1766570"/>
              <a:gd name="connsiteX154" fmla="*/ 2834386 w 7736712"/>
              <a:gd name="connsiteY154" fmla="*/ 1003173 h 1766570"/>
              <a:gd name="connsiteX155" fmla="*/ 2835085 w 7736712"/>
              <a:gd name="connsiteY155" fmla="*/ 1004634 h 1766570"/>
              <a:gd name="connsiteX156" fmla="*/ 2848991 w 7736712"/>
              <a:gd name="connsiteY156" fmla="*/ 1031050 h 1766570"/>
              <a:gd name="connsiteX157" fmla="*/ 2859723 w 7736712"/>
              <a:gd name="connsiteY157" fmla="*/ 1037336 h 1766570"/>
              <a:gd name="connsiteX158" fmla="*/ 2857373 w 7736712"/>
              <a:gd name="connsiteY158" fmla="*/ 1027684 h 1766570"/>
              <a:gd name="connsiteX159" fmla="*/ 2839022 w 7736712"/>
              <a:gd name="connsiteY159" fmla="*/ 987806 h 1766570"/>
              <a:gd name="connsiteX160" fmla="*/ 2838196 w 7736712"/>
              <a:gd name="connsiteY160" fmla="*/ 990536 h 1766570"/>
              <a:gd name="connsiteX161" fmla="*/ 2834386 w 7736712"/>
              <a:gd name="connsiteY161" fmla="*/ 1003173 h 1766570"/>
              <a:gd name="connsiteX162" fmla="*/ 360489 w 7736712"/>
              <a:gd name="connsiteY162" fmla="*/ 419989 h 1766570"/>
              <a:gd name="connsiteX163" fmla="*/ 360871 w 7736712"/>
              <a:gd name="connsiteY163" fmla="*/ 421069 h 1766570"/>
              <a:gd name="connsiteX164" fmla="*/ 360489 w 7736712"/>
              <a:gd name="connsiteY164" fmla="*/ 419989 h 1766570"/>
              <a:gd name="connsiteX165" fmla="*/ 2828354 w 7736712"/>
              <a:gd name="connsiteY165" fmla="*/ 966279 h 1766570"/>
              <a:gd name="connsiteX166" fmla="*/ 2826385 w 7736712"/>
              <a:gd name="connsiteY166" fmla="*/ 962597 h 1766570"/>
              <a:gd name="connsiteX167" fmla="*/ 2822385 w 7736712"/>
              <a:gd name="connsiteY167" fmla="*/ 979488 h 1766570"/>
              <a:gd name="connsiteX168" fmla="*/ 2823464 w 7736712"/>
              <a:gd name="connsiteY168" fmla="*/ 981520 h 1766570"/>
              <a:gd name="connsiteX169" fmla="*/ 2828798 w 7736712"/>
              <a:gd name="connsiteY169" fmla="*/ 967232 h 1766570"/>
              <a:gd name="connsiteX170" fmla="*/ 2828354 w 7736712"/>
              <a:gd name="connsiteY170" fmla="*/ 966279 h 1766570"/>
              <a:gd name="connsiteX171" fmla="*/ 360807 w 7736712"/>
              <a:gd name="connsiteY171" fmla="*/ 421069 h 1766570"/>
              <a:gd name="connsiteX172" fmla="*/ 361569 w 7736712"/>
              <a:gd name="connsiteY172" fmla="*/ 422846 h 1766570"/>
              <a:gd name="connsiteX173" fmla="*/ 360807 w 7736712"/>
              <a:gd name="connsiteY173" fmla="*/ 421069 h 1766570"/>
              <a:gd name="connsiteX174" fmla="*/ 361760 w 7736712"/>
              <a:gd name="connsiteY174" fmla="*/ 423227 h 1766570"/>
              <a:gd name="connsiteX175" fmla="*/ 361252 w 7736712"/>
              <a:gd name="connsiteY175" fmla="*/ 422529 h 1766570"/>
              <a:gd name="connsiteX176" fmla="*/ 361760 w 7736712"/>
              <a:gd name="connsiteY176" fmla="*/ 423227 h 1766570"/>
              <a:gd name="connsiteX177" fmla="*/ 208852 w 7736712"/>
              <a:gd name="connsiteY177" fmla="*/ 925195 h 1766570"/>
              <a:gd name="connsiteX178" fmla="*/ 207264 w 7736712"/>
              <a:gd name="connsiteY178" fmla="*/ 926211 h 1766570"/>
              <a:gd name="connsiteX179" fmla="*/ 212852 w 7736712"/>
              <a:gd name="connsiteY179" fmla="*/ 934593 h 1766570"/>
              <a:gd name="connsiteX180" fmla="*/ 214503 w 7736712"/>
              <a:gd name="connsiteY180" fmla="*/ 933577 h 1766570"/>
              <a:gd name="connsiteX181" fmla="*/ 208852 w 7736712"/>
              <a:gd name="connsiteY181" fmla="*/ 925195 h 1766570"/>
              <a:gd name="connsiteX182" fmla="*/ 359474 w 7736712"/>
              <a:gd name="connsiteY182" fmla="*/ 420307 h 1766570"/>
              <a:gd name="connsiteX183" fmla="*/ 357314 w 7736712"/>
              <a:gd name="connsiteY183" fmla="*/ 418084 h 1766570"/>
              <a:gd name="connsiteX184" fmla="*/ 359474 w 7736712"/>
              <a:gd name="connsiteY184" fmla="*/ 420307 h 1766570"/>
              <a:gd name="connsiteX185" fmla="*/ 27114 w 7736712"/>
              <a:gd name="connsiteY185" fmla="*/ 771461 h 1766570"/>
              <a:gd name="connsiteX186" fmla="*/ 48895 w 7736712"/>
              <a:gd name="connsiteY186" fmla="*/ 811466 h 1766570"/>
              <a:gd name="connsiteX187" fmla="*/ 227965 w 7736712"/>
              <a:gd name="connsiteY187" fmla="*/ 1046353 h 1766570"/>
              <a:gd name="connsiteX188" fmla="*/ 229489 w 7736712"/>
              <a:gd name="connsiteY188" fmla="*/ 1029208 h 1766570"/>
              <a:gd name="connsiteX189" fmla="*/ 251396 w 7736712"/>
              <a:gd name="connsiteY189" fmla="*/ 1047623 h 1766570"/>
              <a:gd name="connsiteX190" fmla="*/ 280924 w 7736712"/>
              <a:gd name="connsiteY190" fmla="*/ 1073848 h 1766570"/>
              <a:gd name="connsiteX191" fmla="*/ 310769 w 7736712"/>
              <a:gd name="connsiteY191" fmla="*/ 1099693 h 1766570"/>
              <a:gd name="connsiteX192" fmla="*/ 341630 w 7736712"/>
              <a:gd name="connsiteY192" fmla="*/ 1124267 h 1766570"/>
              <a:gd name="connsiteX193" fmla="*/ 372808 w 7736712"/>
              <a:gd name="connsiteY193" fmla="*/ 1148461 h 1766570"/>
              <a:gd name="connsiteX194" fmla="*/ 437007 w 7736712"/>
              <a:gd name="connsiteY194" fmla="*/ 1194308 h 1766570"/>
              <a:gd name="connsiteX195" fmla="*/ 469836 w 7736712"/>
              <a:gd name="connsiteY195" fmla="*/ 1216279 h 1766570"/>
              <a:gd name="connsiteX196" fmla="*/ 503428 w 7736712"/>
              <a:gd name="connsiteY196" fmla="*/ 1237171 h 1766570"/>
              <a:gd name="connsiteX197" fmla="*/ 615379 w 7736712"/>
              <a:gd name="connsiteY197" fmla="*/ 1305179 h 1766570"/>
              <a:gd name="connsiteX198" fmla="*/ 665353 w 7736712"/>
              <a:gd name="connsiteY198" fmla="*/ 1329500 h 1766570"/>
              <a:gd name="connsiteX199" fmla="*/ 717423 w 7736712"/>
              <a:gd name="connsiteY199" fmla="*/ 1346454 h 1766570"/>
              <a:gd name="connsiteX200" fmla="*/ 852869 w 7736712"/>
              <a:gd name="connsiteY200" fmla="*/ 1394841 h 1766570"/>
              <a:gd name="connsiteX201" fmla="*/ 923671 w 7736712"/>
              <a:gd name="connsiteY201" fmla="*/ 1414590 h 1766570"/>
              <a:gd name="connsiteX202" fmla="*/ 985076 w 7736712"/>
              <a:gd name="connsiteY202" fmla="*/ 1425321 h 1766570"/>
              <a:gd name="connsiteX203" fmla="*/ 1009968 w 7736712"/>
              <a:gd name="connsiteY203" fmla="*/ 1436560 h 1766570"/>
              <a:gd name="connsiteX204" fmla="*/ 967486 w 7736712"/>
              <a:gd name="connsiteY204" fmla="*/ 1436878 h 1766570"/>
              <a:gd name="connsiteX205" fmla="*/ 922973 w 7736712"/>
              <a:gd name="connsiteY205" fmla="*/ 1428814 h 1766570"/>
              <a:gd name="connsiteX206" fmla="*/ 1100645 w 7736712"/>
              <a:gd name="connsiteY206" fmla="*/ 1462341 h 1766570"/>
              <a:gd name="connsiteX207" fmla="*/ 1068261 w 7736712"/>
              <a:gd name="connsiteY207" fmla="*/ 1449134 h 1766570"/>
              <a:gd name="connsiteX208" fmla="*/ 1101788 w 7736712"/>
              <a:gd name="connsiteY208" fmla="*/ 1454277 h 1766570"/>
              <a:gd name="connsiteX209" fmla="*/ 1139317 w 7736712"/>
              <a:gd name="connsiteY209" fmla="*/ 1458785 h 1766570"/>
              <a:gd name="connsiteX210" fmla="*/ 1157859 w 7736712"/>
              <a:gd name="connsiteY210" fmla="*/ 1471740 h 1766570"/>
              <a:gd name="connsiteX211" fmla="*/ 1187577 w 7736712"/>
              <a:gd name="connsiteY211" fmla="*/ 1477010 h 1766570"/>
              <a:gd name="connsiteX212" fmla="*/ 1346772 w 7736712"/>
              <a:gd name="connsiteY212" fmla="*/ 1482789 h 1766570"/>
              <a:gd name="connsiteX213" fmla="*/ 1395286 w 7736712"/>
              <a:gd name="connsiteY213" fmla="*/ 1483360 h 1766570"/>
              <a:gd name="connsiteX214" fmla="*/ 1447610 w 7736712"/>
              <a:gd name="connsiteY214" fmla="*/ 1483233 h 1766570"/>
              <a:gd name="connsiteX215" fmla="*/ 1437704 w 7736712"/>
              <a:gd name="connsiteY215" fmla="*/ 1489520 h 1766570"/>
              <a:gd name="connsiteX216" fmla="*/ 1425766 w 7736712"/>
              <a:gd name="connsiteY216" fmla="*/ 1497394 h 1766570"/>
              <a:gd name="connsiteX217" fmla="*/ 1467485 w 7736712"/>
              <a:gd name="connsiteY217" fmla="*/ 1503807 h 1766570"/>
              <a:gd name="connsiteX218" fmla="*/ 1509141 w 7736712"/>
              <a:gd name="connsiteY218" fmla="*/ 1500950 h 1766570"/>
              <a:gd name="connsiteX219" fmla="*/ 1615948 w 7736712"/>
              <a:gd name="connsiteY219" fmla="*/ 1483868 h 1766570"/>
              <a:gd name="connsiteX220" fmla="*/ 1663891 w 7736712"/>
              <a:gd name="connsiteY220" fmla="*/ 1470025 h 1766570"/>
              <a:gd name="connsiteX221" fmla="*/ 1703197 w 7736712"/>
              <a:gd name="connsiteY221" fmla="*/ 1449388 h 1766570"/>
              <a:gd name="connsiteX222" fmla="*/ 1685290 w 7736712"/>
              <a:gd name="connsiteY222" fmla="*/ 1447228 h 1766570"/>
              <a:gd name="connsiteX223" fmla="*/ 1503617 w 7736712"/>
              <a:gd name="connsiteY223" fmla="*/ 1463548 h 1766570"/>
              <a:gd name="connsiteX224" fmla="*/ 1387666 w 7736712"/>
              <a:gd name="connsiteY224" fmla="*/ 1460691 h 1766570"/>
              <a:gd name="connsiteX225" fmla="*/ 1371029 w 7736712"/>
              <a:gd name="connsiteY225" fmla="*/ 1459738 h 1766570"/>
              <a:gd name="connsiteX226" fmla="*/ 1065086 w 7736712"/>
              <a:gd name="connsiteY226" fmla="*/ 1422972 h 1766570"/>
              <a:gd name="connsiteX227" fmla="*/ 1045147 w 7736712"/>
              <a:gd name="connsiteY227" fmla="*/ 1418590 h 1766570"/>
              <a:gd name="connsiteX228" fmla="*/ 1025271 w 7736712"/>
              <a:gd name="connsiteY228" fmla="*/ 1413764 h 1766570"/>
              <a:gd name="connsiteX229" fmla="*/ 985457 w 7736712"/>
              <a:gd name="connsiteY229" fmla="*/ 1404176 h 1766570"/>
              <a:gd name="connsiteX230" fmla="*/ 906208 w 7736712"/>
              <a:gd name="connsiteY230" fmla="*/ 1382585 h 1766570"/>
              <a:gd name="connsiteX231" fmla="*/ 750062 w 7736712"/>
              <a:gd name="connsiteY231" fmla="*/ 1328610 h 1766570"/>
              <a:gd name="connsiteX232" fmla="*/ 691579 w 7736712"/>
              <a:gd name="connsiteY232" fmla="*/ 1305623 h 1766570"/>
              <a:gd name="connsiteX233" fmla="*/ 633095 w 7736712"/>
              <a:gd name="connsiteY233" fmla="*/ 1281240 h 1766570"/>
              <a:gd name="connsiteX234" fmla="*/ 579882 w 7736712"/>
              <a:gd name="connsiteY234" fmla="*/ 1254951 h 1766570"/>
              <a:gd name="connsiteX235" fmla="*/ 527558 w 7736712"/>
              <a:gd name="connsiteY235" fmla="*/ 1225487 h 1766570"/>
              <a:gd name="connsiteX236" fmla="*/ 477266 w 7736712"/>
              <a:gd name="connsiteY236" fmla="*/ 1193038 h 1766570"/>
              <a:gd name="connsiteX237" fmla="*/ 429133 w 7736712"/>
              <a:gd name="connsiteY237" fmla="*/ 1157605 h 1766570"/>
              <a:gd name="connsiteX238" fmla="*/ 448882 w 7736712"/>
              <a:gd name="connsiteY238" fmla="*/ 1158494 h 1766570"/>
              <a:gd name="connsiteX239" fmla="*/ 476568 w 7736712"/>
              <a:gd name="connsiteY239" fmla="*/ 1167638 h 1766570"/>
              <a:gd name="connsiteX240" fmla="*/ 275399 w 7736712"/>
              <a:gd name="connsiteY240" fmla="*/ 977011 h 1766570"/>
              <a:gd name="connsiteX241" fmla="*/ 129794 w 7736712"/>
              <a:gd name="connsiteY241" fmla="*/ 738950 h 1766570"/>
              <a:gd name="connsiteX242" fmla="*/ 120586 w 7736712"/>
              <a:gd name="connsiteY242" fmla="*/ 718439 h 1766570"/>
              <a:gd name="connsiteX243" fmla="*/ 119189 w 7736712"/>
              <a:gd name="connsiteY243" fmla="*/ 694754 h 1766570"/>
              <a:gd name="connsiteX244" fmla="*/ 131572 w 7736712"/>
              <a:gd name="connsiteY244" fmla="*/ 705485 h 1766570"/>
              <a:gd name="connsiteX245" fmla="*/ 157289 w 7736712"/>
              <a:gd name="connsiteY245" fmla="*/ 754380 h 1766570"/>
              <a:gd name="connsiteX246" fmla="*/ 213614 w 7736712"/>
              <a:gd name="connsiteY246" fmla="*/ 850265 h 1766570"/>
              <a:gd name="connsiteX247" fmla="*/ 226060 w 7736712"/>
              <a:gd name="connsiteY247" fmla="*/ 868363 h 1766570"/>
              <a:gd name="connsiteX248" fmla="*/ 238696 w 7736712"/>
              <a:gd name="connsiteY248" fmla="*/ 886968 h 1766570"/>
              <a:gd name="connsiteX249" fmla="*/ 265367 w 7736712"/>
              <a:gd name="connsiteY249" fmla="*/ 922084 h 1766570"/>
              <a:gd name="connsiteX250" fmla="*/ 293814 w 7736712"/>
              <a:gd name="connsiteY250" fmla="*/ 956247 h 1766570"/>
              <a:gd name="connsiteX251" fmla="*/ 324421 w 7736712"/>
              <a:gd name="connsiteY251" fmla="*/ 989521 h 1766570"/>
              <a:gd name="connsiteX252" fmla="*/ 357124 w 7736712"/>
              <a:gd name="connsiteY252" fmla="*/ 1022414 h 1766570"/>
              <a:gd name="connsiteX253" fmla="*/ 340424 w 7736712"/>
              <a:gd name="connsiteY253" fmla="*/ 996125 h 1766570"/>
              <a:gd name="connsiteX254" fmla="*/ 305371 w 7736712"/>
              <a:gd name="connsiteY254" fmla="*/ 956056 h 1766570"/>
              <a:gd name="connsiteX255" fmla="*/ 278829 w 7736712"/>
              <a:gd name="connsiteY255" fmla="*/ 924242 h 1766570"/>
              <a:gd name="connsiteX256" fmla="*/ 265684 w 7736712"/>
              <a:gd name="connsiteY256" fmla="*/ 908241 h 1766570"/>
              <a:gd name="connsiteX257" fmla="*/ 253746 w 7736712"/>
              <a:gd name="connsiteY257" fmla="*/ 891413 h 1766570"/>
              <a:gd name="connsiteX258" fmla="*/ 230505 w 7736712"/>
              <a:gd name="connsiteY258" fmla="*/ 854011 h 1766570"/>
              <a:gd name="connsiteX259" fmla="*/ 209233 w 7736712"/>
              <a:gd name="connsiteY259" fmla="*/ 815530 h 1766570"/>
              <a:gd name="connsiteX260" fmla="*/ 189611 w 7736712"/>
              <a:gd name="connsiteY260" fmla="*/ 779082 h 1766570"/>
              <a:gd name="connsiteX261" fmla="*/ 179768 w 7736712"/>
              <a:gd name="connsiteY261" fmla="*/ 760794 h 1766570"/>
              <a:gd name="connsiteX262" fmla="*/ 171196 w 7736712"/>
              <a:gd name="connsiteY262" fmla="*/ 741934 h 1766570"/>
              <a:gd name="connsiteX263" fmla="*/ 154496 w 7736712"/>
              <a:gd name="connsiteY263" fmla="*/ 700977 h 1766570"/>
              <a:gd name="connsiteX264" fmla="*/ 140271 w 7736712"/>
              <a:gd name="connsiteY264" fmla="*/ 659003 h 1766570"/>
              <a:gd name="connsiteX265" fmla="*/ 128714 w 7736712"/>
              <a:gd name="connsiteY265" fmla="*/ 618935 h 1766570"/>
              <a:gd name="connsiteX266" fmla="*/ 123127 w 7736712"/>
              <a:gd name="connsiteY266" fmla="*/ 598805 h 1766570"/>
              <a:gd name="connsiteX267" fmla="*/ 118872 w 7736712"/>
              <a:gd name="connsiteY267" fmla="*/ 578295 h 1766570"/>
              <a:gd name="connsiteX268" fmla="*/ 110427 w 7736712"/>
              <a:gd name="connsiteY268" fmla="*/ 534480 h 1766570"/>
              <a:gd name="connsiteX269" fmla="*/ 105283 w 7736712"/>
              <a:gd name="connsiteY269" fmla="*/ 490093 h 1766570"/>
              <a:gd name="connsiteX270" fmla="*/ 105156 w 7736712"/>
              <a:gd name="connsiteY270" fmla="*/ 439801 h 1766570"/>
              <a:gd name="connsiteX271" fmla="*/ 119507 w 7736712"/>
              <a:gd name="connsiteY271" fmla="*/ 365633 h 1766570"/>
              <a:gd name="connsiteX272" fmla="*/ 125539 w 7736712"/>
              <a:gd name="connsiteY272" fmla="*/ 382143 h 1766570"/>
              <a:gd name="connsiteX273" fmla="*/ 139573 w 7736712"/>
              <a:gd name="connsiteY273" fmla="*/ 495554 h 1766570"/>
              <a:gd name="connsiteX274" fmla="*/ 145542 w 7736712"/>
              <a:gd name="connsiteY274" fmla="*/ 534162 h 1766570"/>
              <a:gd name="connsiteX275" fmla="*/ 154051 w 7736712"/>
              <a:gd name="connsiteY275" fmla="*/ 572135 h 1766570"/>
              <a:gd name="connsiteX276" fmla="*/ 158496 w 7736712"/>
              <a:gd name="connsiteY276" fmla="*/ 591058 h 1766570"/>
              <a:gd name="connsiteX277" fmla="*/ 164084 w 7736712"/>
              <a:gd name="connsiteY277" fmla="*/ 609664 h 1766570"/>
              <a:gd name="connsiteX278" fmla="*/ 175768 w 7736712"/>
              <a:gd name="connsiteY278" fmla="*/ 646620 h 1766570"/>
              <a:gd name="connsiteX279" fmla="*/ 205042 w 7736712"/>
              <a:gd name="connsiteY279" fmla="*/ 718122 h 1766570"/>
              <a:gd name="connsiteX280" fmla="*/ 221742 w 7736712"/>
              <a:gd name="connsiteY280" fmla="*/ 752856 h 1766570"/>
              <a:gd name="connsiteX281" fmla="*/ 240093 w 7736712"/>
              <a:gd name="connsiteY281" fmla="*/ 786702 h 1766570"/>
              <a:gd name="connsiteX282" fmla="*/ 361188 w 7736712"/>
              <a:gd name="connsiteY282" fmla="*/ 954596 h 1766570"/>
              <a:gd name="connsiteX283" fmla="*/ 343726 w 7736712"/>
              <a:gd name="connsiteY283" fmla="*/ 906082 h 1766570"/>
              <a:gd name="connsiteX284" fmla="*/ 313055 w 7736712"/>
              <a:gd name="connsiteY284" fmla="*/ 864426 h 1766570"/>
              <a:gd name="connsiteX285" fmla="*/ 225679 w 7736712"/>
              <a:gd name="connsiteY285" fmla="*/ 723011 h 1766570"/>
              <a:gd name="connsiteX286" fmla="*/ 206375 w 7736712"/>
              <a:gd name="connsiteY286" fmla="*/ 682879 h 1766570"/>
              <a:gd name="connsiteX287" fmla="*/ 190055 w 7736712"/>
              <a:gd name="connsiteY287" fmla="*/ 641414 h 1766570"/>
              <a:gd name="connsiteX288" fmla="*/ 177355 w 7736712"/>
              <a:gd name="connsiteY288" fmla="*/ 598614 h 1766570"/>
              <a:gd name="connsiteX289" fmla="*/ 172021 w 7736712"/>
              <a:gd name="connsiteY289" fmla="*/ 576898 h 1766570"/>
              <a:gd name="connsiteX290" fmla="*/ 167577 w 7736712"/>
              <a:gd name="connsiteY290" fmla="*/ 554990 h 1766570"/>
              <a:gd name="connsiteX291" fmla="*/ 163449 w 7736712"/>
              <a:gd name="connsiteY291" fmla="*/ 533019 h 1766570"/>
              <a:gd name="connsiteX292" fmla="*/ 160718 w 7736712"/>
              <a:gd name="connsiteY292" fmla="*/ 510794 h 1766570"/>
              <a:gd name="connsiteX293" fmla="*/ 156337 w 7736712"/>
              <a:gd name="connsiteY293" fmla="*/ 464630 h 1766570"/>
              <a:gd name="connsiteX294" fmla="*/ 159639 w 7736712"/>
              <a:gd name="connsiteY294" fmla="*/ 404305 h 1766570"/>
              <a:gd name="connsiteX295" fmla="*/ 188658 w 7736712"/>
              <a:gd name="connsiteY295" fmla="*/ 328041 h 1766570"/>
              <a:gd name="connsiteX296" fmla="*/ 198438 w 7736712"/>
              <a:gd name="connsiteY296" fmla="*/ 314960 h 1766570"/>
              <a:gd name="connsiteX297" fmla="*/ 212979 w 7736712"/>
              <a:gd name="connsiteY297" fmla="*/ 299593 h 1766570"/>
              <a:gd name="connsiteX298" fmla="*/ 200977 w 7736712"/>
              <a:gd name="connsiteY298" fmla="*/ 318770 h 1766570"/>
              <a:gd name="connsiteX299" fmla="*/ 173799 w 7736712"/>
              <a:gd name="connsiteY299" fmla="*/ 381571 h 1766570"/>
              <a:gd name="connsiteX300" fmla="*/ 167894 w 7736712"/>
              <a:gd name="connsiteY300" fmla="*/ 435356 h 1766570"/>
              <a:gd name="connsiteX301" fmla="*/ 171386 w 7736712"/>
              <a:gd name="connsiteY301" fmla="*/ 490157 h 1766570"/>
              <a:gd name="connsiteX302" fmla="*/ 178245 w 7736712"/>
              <a:gd name="connsiteY302" fmla="*/ 537718 h 1766570"/>
              <a:gd name="connsiteX303" fmla="*/ 188532 w 7736712"/>
              <a:gd name="connsiteY303" fmla="*/ 584581 h 1766570"/>
              <a:gd name="connsiteX304" fmla="*/ 202755 w 7736712"/>
              <a:gd name="connsiteY304" fmla="*/ 630174 h 1766570"/>
              <a:gd name="connsiteX305" fmla="*/ 288925 w 7736712"/>
              <a:gd name="connsiteY305" fmla="*/ 791909 h 1766570"/>
              <a:gd name="connsiteX306" fmla="*/ 274511 w 7736712"/>
              <a:gd name="connsiteY306" fmla="*/ 757936 h 1766570"/>
              <a:gd name="connsiteX307" fmla="*/ 260350 w 7736712"/>
              <a:gd name="connsiteY307" fmla="*/ 724091 h 1766570"/>
              <a:gd name="connsiteX308" fmla="*/ 235077 w 7736712"/>
              <a:gd name="connsiteY308" fmla="*/ 655511 h 1766570"/>
              <a:gd name="connsiteX309" fmla="*/ 214313 w 7736712"/>
              <a:gd name="connsiteY309" fmla="*/ 585724 h 1766570"/>
              <a:gd name="connsiteX310" fmla="*/ 206946 w 7736712"/>
              <a:gd name="connsiteY310" fmla="*/ 550101 h 1766570"/>
              <a:gd name="connsiteX311" fmla="*/ 203518 w 7736712"/>
              <a:gd name="connsiteY311" fmla="*/ 532257 h 1766570"/>
              <a:gd name="connsiteX312" fmla="*/ 201358 w 7736712"/>
              <a:gd name="connsiteY312" fmla="*/ 514223 h 1766570"/>
              <a:gd name="connsiteX313" fmla="*/ 197041 w 7736712"/>
              <a:gd name="connsiteY313" fmla="*/ 454533 h 1766570"/>
              <a:gd name="connsiteX314" fmla="*/ 210058 w 7736712"/>
              <a:gd name="connsiteY314" fmla="*/ 377698 h 1766570"/>
              <a:gd name="connsiteX315" fmla="*/ 225425 w 7736712"/>
              <a:gd name="connsiteY315" fmla="*/ 347663 h 1766570"/>
              <a:gd name="connsiteX316" fmla="*/ 250571 w 7736712"/>
              <a:gd name="connsiteY316" fmla="*/ 317119 h 1766570"/>
              <a:gd name="connsiteX317" fmla="*/ 333311 w 7736712"/>
              <a:gd name="connsiteY317" fmla="*/ 278130 h 1766570"/>
              <a:gd name="connsiteX318" fmla="*/ 388049 w 7736712"/>
              <a:gd name="connsiteY318" fmla="*/ 280733 h 1766570"/>
              <a:gd name="connsiteX319" fmla="*/ 444818 w 7736712"/>
              <a:gd name="connsiteY319" fmla="*/ 310198 h 1766570"/>
              <a:gd name="connsiteX320" fmla="*/ 395351 w 7736712"/>
              <a:gd name="connsiteY320" fmla="*/ 294005 h 1766570"/>
              <a:gd name="connsiteX321" fmla="*/ 352743 w 7736712"/>
              <a:gd name="connsiteY321" fmla="*/ 296799 h 1766570"/>
              <a:gd name="connsiteX322" fmla="*/ 316992 w 7736712"/>
              <a:gd name="connsiteY322" fmla="*/ 308737 h 1766570"/>
              <a:gd name="connsiteX323" fmla="*/ 282067 w 7736712"/>
              <a:gd name="connsiteY323" fmla="*/ 327787 h 1766570"/>
              <a:gd name="connsiteX324" fmla="*/ 262699 w 7736712"/>
              <a:gd name="connsiteY324" fmla="*/ 345186 h 1766570"/>
              <a:gd name="connsiteX325" fmla="*/ 249873 w 7736712"/>
              <a:gd name="connsiteY325" fmla="*/ 366014 h 1766570"/>
              <a:gd name="connsiteX326" fmla="*/ 240348 w 7736712"/>
              <a:gd name="connsiteY326" fmla="*/ 406400 h 1766570"/>
              <a:gd name="connsiteX327" fmla="*/ 247968 w 7736712"/>
              <a:gd name="connsiteY327" fmla="*/ 478727 h 1766570"/>
              <a:gd name="connsiteX328" fmla="*/ 263589 w 7736712"/>
              <a:gd name="connsiteY328" fmla="*/ 542480 h 1766570"/>
              <a:gd name="connsiteX329" fmla="*/ 308229 w 7736712"/>
              <a:gd name="connsiteY329" fmla="*/ 665353 h 1766570"/>
              <a:gd name="connsiteX330" fmla="*/ 327851 w 7736712"/>
              <a:gd name="connsiteY330" fmla="*/ 702501 h 1766570"/>
              <a:gd name="connsiteX331" fmla="*/ 356933 w 7736712"/>
              <a:gd name="connsiteY331" fmla="*/ 747332 h 1766570"/>
              <a:gd name="connsiteX332" fmla="*/ 389064 w 7736712"/>
              <a:gd name="connsiteY332" fmla="*/ 789940 h 1766570"/>
              <a:gd name="connsiteX333" fmla="*/ 403987 w 7736712"/>
              <a:gd name="connsiteY333" fmla="*/ 806450 h 1766570"/>
              <a:gd name="connsiteX334" fmla="*/ 400177 w 7736712"/>
              <a:gd name="connsiteY334" fmla="*/ 787908 h 1766570"/>
              <a:gd name="connsiteX335" fmla="*/ 385445 w 7736712"/>
              <a:gd name="connsiteY335" fmla="*/ 762191 h 1766570"/>
              <a:gd name="connsiteX336" fmla="*/ 371285 w 7736712"/>
              <a:gd name="connsiteY336" fmla="*/ 736283 h 1766570"/>
              <a:gd name="connsiteX337" fmla="*/ 359474 w 7736712"/>
              <a:gd name="connsiteY337" fmla="*/ 709485 h 1766570"/>
              <a:gd name="connsiteX338" fmla="*/ 354203 w 7736712"/>
              <a:gd name="connsiteY338" fmla="*/ 695960 h 1766570"/>
              <a:gd name="connsiteX339" fmla="*/ 350330 w 7736712"/>
              <a:gd name="connsiteY339" fmla="*/ 682054 h 1766570"/>
              <a:gd name="connsiteX340" fmla="*/ 344614 w 7736712"/>
              <a:gd name="connsiteY340" fmla="*/ 660908 h 1766570"/>
              <a:gd name="connsiteX341" fmla="*/ 343916 w 7736712"/>
              <a:gd name="connsiteY341" fmla="*/ 647954 h 1766570"/>
              <a:gd name="connsiteX342" fmla="*/ 342710 w 7736712"/>
              <a:gd name="connsiteY342" fmla="*/ 635064 h 1766570"/>
              <a:gd name="connsiteX343" fmla="*/ 337376 w 7736712"/>
              <a:gd name="connsiteY343" fmla="*/ 609854 h 1766570"/>
              <a:gd name="connsiteX344" fmla="*/ 322834 w 7736712"/>
              <a:gd name="connsiteY344" fmla="*/ 559498 h 1766570"/>
              <a:gd name="connsiteX345" fmla="*/ 321374 w 7736712"/>
              <a:gd name="connsiteY345" fmla="*/ 551053 h 1766570"/>
              <a:gd name="connsiteX346" fmla="*/ 325692 w 7736712"/>
              <a:gd name="connsiteY346" fmla="*/ 537401 h 1766570"/>
              <a:gd name="connsiteX347" fmla="*/ 337630 w 7736712"/>
              <a:gd name="connsiteY347" fmla="*/ 548450 h 1766570"/>
              <a:gd name="connsiteX348" fmla="*/ 333629 w 7736712"/>
              <a:gd name="connsiteY348" fmla="*/ 507302 h 1766570"/>
              <a:gd name="connsiteX349" fmla="*/ 325882 w 7736712"/>
              <a:gd name="connsiteY349" fmla="*/ 467233 h 1766570"/>
              <a:gd name="connsiteX350" fmla="*/ 330518 w 7736712"/>
              <a:gd name="connsiteY350" fmla="*/ 405765 h 1766570"/>
              <a:gd name="connsiteX351" fmla="*/ 335217 w 7736712"/>
              <a:gd name="connsiteY351" fmla="*/ 407035 h 1766570"/>
              <a:gd name="connsiteX352" fmla="*/ 336423 w 7736712"/>
              <a:gd name="connsiteY352" fmla="*/ 409004 h 1766570"/>
              <a:gd name="connsiteX353" fmla="*/ 338264 w 7736712"/>
              <a:gd name="connsiteY353" fmla="*/ 455803 h 1766570"/>
              <a:gd name="connsiteX354" fmla="*/ 346646 w 7736712"/>
              <a:gd name="connsiteY354" fmla="*/ 489014 h 1766570"/>
              <a:gd name="connsiteX355" fmla="*/ 357442 w 7736712"/>
              <a:gd name="connsiteY355" fmla="*/ 524701 h 1766570"/>
              <a:gd name="connsiteX356" fmla="*/ 359982 w 7736712"/>
              <a:gd name="connsiteY356" fmla="*/ 511239 h 1766570"/>
              <a:gd name="connsiteX357" fmla="*/ 362902 w 7736712"/>
              <a:gd name="connsiteY357" fmla="*/ 499936 h 1766570"/>
              <a:gd name="connsiteX358" fmla="*/ 368681 w 7736712"/>
              <a:gd name="connsiteY358" fmla="*/ 481457 h 1766570"/>
              <a:gd name="connsiteX359" fmla="*/ 378714 w 7736712"/>
              <a:gd name="connsiteY359" fmla="*/ 470345 h 1766570"/>
              <a:gd name="connsiteX360" fmla="*/ 378460 w 7736712"/>
              <a:gd name="connsiteY360" fmla="*/ 453009 h 1766570"/>
              <a:gd name="connsiteX361" fmla="*/ 381000 w 7736712"/>
              <a:gd name="connsiteY361" fmla="*/ 436245 h 1766570"/>
              <a:gd name="connsiteX362" fmla="*/ 382778 w 7736712"/>
              <a:gd name="connsiteY362" fmla="*/ 432435 h 1766570"/>
              <a:gd name="connsiteX363" fmla="*/ 383540 w 7736712"/>
              <a:gd name="connsiteY363" fmla="*/ 431927 h 1766570"/>
              <a:gd name="connsiteX364" fmla="*/ 383667 w 7736712"/>
              <a:gd name="connsiteY364" fmla="*/ 431927 h 1766570"/>
              <a:gd name="connsiteX365" fmla="*/ 383540 w 7736712"/>
              <a:gd name="connsiteY365" fmla="*/ 431864 h 1766570"/>
              <a:gd name="connsiteX366" fmla="*/ 386017 w 7736712"/>
              <a:gd name="connsiteY366" fmla="*/ 432816 h 1766570"/>
              <a:gd name="connsiteX367" fmla="*/ 390208 w 7736712"/>
              <a:gd name="connsiteY367" fmla="*/ 434149 h 1766570"/>
              <a:gd name="connsiteX368" fmla="*/ 395605 w 7736712"/>
              <a:gd name="connsiteY368" fmla="*/ 435801 h 1766570"/>
              <a:gd name="connsiteX369" fmla="*/ 396939 w 7736712"/>
              <a:gd name="connsiteY369" fmla="*/ 436118 h 1766570"/>
              <a:gd name="connsiteX370" fmla="*/ 397066 w 7736712"/>
              <a:gd name="connsiteY370" fmla="*/ 436118 h 1766570"/>
              <a:gd name="connsiteX371" fmla="*/ 397256 w 7736712"/>
              <a:gd name="connsiteY371" fmla="*/ 436245 h 1766570"/>
              <a:gd name="connsiteX372" fmla="*/ 397637 w 7736712"/>
              <a:gd name="connsiteY372" fmla="*/ 436563 h 1766570"/>
              <a:gd name="connsiteX373" fmla="*/ 399733 w 7736712"/>
              <a:gd name="connsiteY373" fmla="*/ 444627 h 1766570"/>
              <a:gd name="connsiteX374" fmla="*/ 403098 w 7736712"/>
              <a:gd name="connsiteY374" fmla="*/ 461518 h 1766570"/>
              <a:gd name="connsiteX375" fmla="*/ 408623 w 7736712"/>
              <a:gd name="connsiteY375" fmla="*/ 484569 h 1766570"/>
              <a:gd name="connsiteX376" fmla="*/ 414592 w 7736712"/>
              <a:gd name="connsiteY376" fmla="*/ 507746 h 1766570"/>
              <a:gd name="connsiteX377" fmla="*/ 421958 w 7736712"/>
              <a:gd name="connsiteY377" fmla="*/ 530606 h 1766570"/>
              <a:gd name="connsiteX378" fmla="*/ 513271 w 7736712"/>
              <a:gd name="connsiteY378" fmla="*/ 700723 h 1766570"/>
              <a:gd name="connsiteX379" fmla="*/ 503047 w 7736712"/>
              <a:gd name="connsiteY379" fmla="*/ 679133 h 1766570"/>
              <a:gd name="connsiteX380" fmla="*/ 496443 w 7736712"/>
              <a:gd name="connsiteY380" fmla="*/ 656717 h 1766570"/>
              <a:gd name="connsiteX381" fmla="*/ 487744 w 7736712"/>
              <a:gd name="connsiteY381" fmla="*/ 609664 h 1766570"/>
              <a:gd name="connsiteX382" fmla="*/ 500761 w 7736712"/>
              <a:gd name="connsiteY382" fmla="*/ 631380 h 1766570"/>
              <a:gd name="connsiteX383" fmla="*/ 513398 w 7736712"/>
              <a:gd name="connsiteY383" fmla="*/ 650177 h 1766570"/>
              <a:gd name="connsiteX384" fmla="*/ 513588 w 7736712"/>
              <a:gd name="connsiteY384" fmla="*/ 636270 h 1766570"/>
              <a:gd name="connsiteX385" fmla="*/ 508952 w 7736712"/>
              <a:gd name="connsiteY385" fmla="*/ 625030 h 1766570"/>
              <a:gd name="connsiteX386" fmla="*/ 499110 w 7736712"/>
              <a:gd name="connsiteY386" fmla="*/ 602044 h 1766570"/>
              <a:gd name="connsiteX387" fmla="*/ 489902 w 7736712"/>
              <a:gd name="connsiteY387" fmla="*/ 575310 h 1766570"/>
              <a:gd name="connsiteX388" fmla="*/ 484949 w 7736712"/>
              <a:gd name="connsiteY388" fmla="*/ 551561 h 1766570"/>
              <a:gd name="connsiteX389" fmla="*/ 483997 w 7736712"/>
              <a:gd name="connsiteY389" fmla="*/ 528002 h 1766570"/>
              <a:gd name="connsiteX390" fmla="*/ 544894 w 7736712"/>
              <a:gd name="connsiteY390" fmla="*/ 641858 h 1766570"/>
              <a:gd name="connsiteX391" fmla="*/ 528320 w 7736712"/>
              <a:gd name="connsiteY391" fmla="*/ 592074 h 1766570"/>
              <a:gd name="connsiteX392" fmla="*/ 523811 w 7736712"/>
              <a:gd name="connsiteY392" fmla="*/ 567880 h 1766570"/>
              <a:gd name="connsiteX393" fmla="*/ 520510 w 7736712"/>
              <a:gd name="connsiteY393" fmla="*/ 556197 h 1766570"/>
              <a:gd name="connsiteX394" fmla="*/ 518287 w 7736712"/>
              <a:gd name="connsiteY394" fmla="*/ 544386 h 1766570"/>
              <a:gd name="connsiteX395" fmla="*/ 526479 w 7736712"/>
              <a:gd name="connsiteY395" fmla="*/ 537655 h 1766570"/>
              <a:gd name="connsiteX396" fmla="*/ 531241 w 7736712"/>
              <a:gd name="connsiteY396" fmla="*/ 555054 h 1766570"/>
              <a:gd name="connsiteX397" fmla="*/ 537147 w 7736712"/>
              <a:gd name="connsiteY397" fmla="*/ 571373 h 1766570"/>
              <a:gd name="connsiteX398" fmla="*/ 540639 w 7736712"/>
              <a:gd name="connsiteY398" fmla="*/ 556514 h 1766570"/>
              <a:gd name="connsiteX399" fmla="*/ 545148 w 7736712"/>
              <a:gd name="connsiteY399" fmla="*/ 557848 h 1766570"/>
              <a:gd name="connsiteX400" fmla="*/ 561086 w 7736712"/>
              <a:gd name="connsiteY400" fmla="*/ 577723 h 1766570"/>
              <a:gd name="connsiteX401" fmla="*/ 580580 w 7736712"/>
              <a:gd name="connsiteY401" fmla="*/ 594677 h 1766570"/>
              <a:gd name="connsiteX402" fmla="*/ 593280 w 7736712"/>
              <a:gd name="connsiteY402" fmla="*/ 605473 h 1766570"/>
              <a:gd name="connsiteX403" fmla="*/ 605473 w 7736712"/>
              <a:gd name="connsiteY403" fmla="*/ 616966 h 1766570"/>
              <a:gd name="connsiteX404" fmla="*/ 615569 w 7736712"/>
              <a:gd name="connsiteY404" fmla="*/ 629920 h 1766570"/>
              <a:gd name="connsiteX405" fmla="*/ 624777 w 7736712"/>
              <a:gd name="connsiteY405" fmla="*/ 644271 h 1766570"/>
              <a:gd name="connsiteX406" fmla="*/ 633921 w 7736712"/>
              <a:gd name="connsiteY406" fmla="*/ 656908 h 1766570"/>
              <a:gd name="connsiteX407" fmla="*/ 645858 w 7736712"/>
              <a:gd name="connsiteY407" fmla="*/ 668274 h 1766570"/>
              <a:gd name="connsiteX408" fmla="*/ 659321 w 7736712"/>
              <a:gd name="connsiteY408" fmla="*/ 681990 h 1766570"/>
              <a:gd name="connsiteX409" fmla="*/ 674180 w 7736712"/>
              <a:gd name="connsiteY409" fmla="*/ 695389 h 1766570"/>
              <a:gd name="connsiteX410" fmla="*/ 706946 w 7736712"/>
              <a:gd name="connsiteY410" fmla="*/ 723075 h 1766570"/>
              <a:gd name="connsiteX411" fmla="*/ 679641 w 7736712"/>
              <a:gd name="connsiteY411" fmla="*/ 709740 h 1766570"/>
              <a:gd name="connsiteX412" fmla="*/ 654622 w 7736712"/>
              <a:gd name="connsiteY412" fmla="*/ 695008 h 1766570"/>
              <a:gd name="connsiteX413" fmla="*/ 640144 w 7736712"/>
              <a:gd name="connsiteY413" fmla="*/ 701548 h 1766570"/>
              <a:gd name="connsiteX414" fmla="*/ 664337 w 7736712"/>
              <a:gd name="connsiteY414" fmla="*/ 725932 h 1766570"/>
              <a:gd name="connsiteX415" fmla="*/ 688340 w 7736712"/>
              <a:gd name="connsiteY415" fmla="*/ 747776 h 1766570"/>
              <a:gd name="connsiteX416" fmla="*/ 757301 w 7736712"/>
              <a:gd name="connsiteY416" fmla="*/ 798703 h 1766570"/>
              <a:gd name="connsiteX417" fmla="*/ 776414 w 7736712"/>
              <a:gd name="connsiteY417" fmla="*/ 809879 h 1766570"/>
              <a:gd name="connsiteX418" fmla="*/ 795846 w 7736712"/>
              <a:gd name="connsiteY418" fmla="*/ 820547 h 1766570"/>
              <a:gd name="connsiteX419" fmla="*/ 837248 w 7736712"/>
              <a:gd name="connsiteY419" fmla="*/ 845693 h 1766570"/>
              <a:gd name="connsiteX420" fmla="*/ 858647 w 7736712"/>
              <a:gd name="connsiteY420" fmla="*/ 856996 h 1766570"/>
              <a:gd name="connsiteX421" fmla="*/ 880427 w 7736712"/>
              <a:gd name="connsiteY421" fmla="*/ 867982 h 1766570"/>
              <a:gd name="connsiteX422" fmla="*/ 903033 w 7736712"/>
              <a:gd name="connsiteY422" fmla="*/ 878586 h 1766570"/>
              <a:gd name="connsiteX423" fmla="*/ 926211 w 7736712"/>
              <a:gd name="connsiteY423" fmla="*/ 888365 h 1766570"/>
              <a:gd name="connsiteX424" fmla="*/ 973519 w 7736712"/>
              <a:gd name="connsiteY424" fmla="*/ 906399 h 1766570"/>
              <a:gd name="connsiteX425" fmla="*/ 1082231 w 7736712"/>
              <a:gd name="connsiteY425" fmla="*/ 936244 h 1766570"/>
              <a:gd name="connsiteX426" fmla="*/ 1194054 w 7736712"/>
              <a:gd name="connsiteY426" fmla="*/ 958278 h 1766570"/>
              <a:gd name="connsiteX427" fmla="*/ 1208278 w 7736712"/>
              <a:gd name="connsiteY427" fmla="*/ 960691 h 1766570"/>
              <a:gd name="connsiteX428" fmla="*/ 1222693 w 7736712"/>
              <a:gd name="connsiteY428" fmla="*/ 962597 h 1766570"/>
              <a:gd name="connsiteX429" fmla="*/ 1251522 w 7736712"/>
              <a:gd name="connsiteY429" fmla="*/ 966597 h 1766570"/>
              <a:gd name="connsiteX430" fmla="*/ 1309942 w 7736712"/>
              <a:gd name="connsiteY430" fmla="*/ 972820 h 1766570"/>
              <a:gd name="connsiteX431" fmla="*/ 1336866 w 7736712"/>
              <a:gd name="connsiteY431" fmla="*/ 976376 h 1766570"/>
              <a:gd name="connsiteX432" fmla="*/ 1369505 w 7736712"/>
              <a:gd name="connsiteY432" fmla="*/ 980377 h 1766570"/>
              <a:gd name="connsiteX433" fmla="*/ 1402842 w 7736712"/>
              <a:gd name="connsiteY433" fmla="*/ 980440 h 1766570"/>
              <a:gd name="connsiteX434" fmla="*/ 1453769 w 7736712"/>
              <a:gd name="connsiteY434" fmla="*/ 981647 h 1766570"/>
              <a:gd name="connsiteX435" fmla="*/ 1504125 w 7736712"/>
              <a:gd name="connsiteY435" fmla="*/ 977836 h 1766570"/>
              <a:gd name="connsiteX436" fmla="*/ 1541209 w 7736712"/>
              <a:gd name="connsiteY436" fmla="*/ 973391 h 1766570"/>
              <a:gd name="connsiteX437" fmla="*/ 1640142 w 7736712"/>
              <a:gd name="connsiteY437" fmla="*/ 963676 h 1766570"/>
              <a:gd name="connsiteX438" fmla="*/ 1692338 w 7736712"/>
              <a:gd name="connsiteY438" fmla="*/ 952119 h 1766570"/>
              <a:gd name="connsiteX439" fmla="*/ 1641412 w 7736712"/>
              <a:gd name="connsiteY439" fmla="*/ 975423 h 1766570"/>
              <a:gd name="connsiteX440" fmla="*/ 1725867 w 7736712"/>
              <a:gd name="connsiteY440" fmla="*/ 954024 h 1766570"/>
              <a:gd name="connsiteX441" fmla="*/ 1735392 w 7736712"/>
              <a:gd name="connsiteY441" fmla="*/ 949261 h 1766570"/>
              <a:gd name="connsiteX442" fmla="*/ 1742186 w 7736712"/>
              <a:gd name="connsiteY442" fmla="*/ 940753 h 1766570"/>
              <a:gd name="connsiteX443" fmla="*/ 1748726 w 7736712"/>
              <a:gd name="connsiteY443" fmla="*/ 931926 h 1766570"/>
              <a:gd name="connsiteX444" fmla="*/ 1756537 w 7736712"/>
              <a:gd name="connsiteY444" fmla="*/ 925640 h 1766570"/>
              <a:gd name="connsiteX445" fmla="*/ 1775968 w 7736712"/>
              <a:gd name="connsiteY445" fmla="*/ 919353 h 1766570"/>
              <a:gd name="connsiteX446" fmla="*/ 1782064 w 7736712"/>
              <a:gd name="connsiteY446" fmla="*/ 920941 h 1766570"/>
              <a:gd name="connsiteX447" fmla="*/ 1772920 w 7736712"/>
              <a:gd name="connsiteY447" fmla="*/ 890524 h 1766570"/>
              <a:gd name="connsiteX448" fmla="*/ 1791843 w 7736712"/>
              <a:gd name="connsiteY448" fmla="*/ 878396 h 1766570"/>
              <a:gd name="connsiteX449" fmla="*/ 1795970 w 7736712"/>
              <a:gd name="connsiteY449" fmla="*/ 874713 h 1766570"/>
              <a:gd name="connsiteX450" fmla="*/ 1797113 w 7736712"/>
              <a:gd name="connsiteY450" fmla="*/ 871474 h 1766570"/>
              <a:gd name="connsiteX451" fmla="*/ 1800035 w 7736712"/>
              <a:gd name="connsiteY451" fmla="*/ 862584 h 1766570"/>
              <a:gd name="connsiteX452" fmla="*/ 1803146 w 7736712"/>
              <a:gd name="connsiteY452" fmla="*/ 859091 h 1766570"/>
              <a:gd name="connsiteX453" fmla="*/ 1809051 w 7736712"/>
              <a:gd name="connsiteY453" fmla="*/ 857123 h 1766570"/>
              <a:gd name="connsiteX454" fmla="*/ 1811592 w 7736712"/>
              <a:gd name="connsiteY454" fmla="*/ 853694 h 1766570"/>
              <a:gd name="connsiteX455" fmla="*/ 1820164 w 7736712"/>
              <a:gd name="connsiteY455" fmla="*/ 827215 h 1766570"/>
              <a:gd name="connsiteX456" fmla="*/ 1820228 w 7736712"/>
              <a:gd name="connsiteY456" fmla="*/ 824928 h 1766570"/>
              <a:gd name="connsiteX457" fmla="*/ 1819719 w 7736712"/>
              <a:gd name="connsiteY457" fmla="*/ 823468 h 1766570"/>
              <a:gd name="connsiteX458" fmla="*/ 1819338 w 7736712"/>
              <a:gd name="connsiteY458" fmla="*/ 822960 h 1766570"/>
              <a:gd name="connsiteX459" fmla="*/ 1819338 w 7736712"/>
              <a:gd name="connsiteY459" fmla="*/ 822960 h 1766570"/>
              <a:gd name="connsiteX460" fmla="*/ 1820291 w 7736712"/>
              <a:gd name="connsiteY460" fmla="*/ 822960 h 1766570"/>
              <a:gd name="connsiteX461" fmla="*/ 1820482 w 7736712"/>
              <a:gd name="connsiteY461" fmla="*/ 822960 h 1766570"/>
              <a:gd name="connsiteX462" fmla="*/ 1820545 w 7736712"/>
              <a:gd name="connsiteY462" fmla="*/ 822960 h 1766570"/>
              <a:gd name="connsiteX463" fmla="*/ 1820926 w 7736712"/>
              <a:gd name="connsiteY463" fmla="*/ 822960 h 1766570"/>
              <a:gd name="connsiteX464" fmla="*/ 1822132 w 7736712"/>
              <a:gd name="connsiteY464" fmla="*/ 822960 h 1766570"/>
              <a:gd name="connsiteX465" fmla="*/ 1821688 w 7736712"/>
              <a:gd name="connsiteY465" fmla="*/ 822960 h 1766570"/>
              <a:gd name="connsiteX466" fmla="*/ 1821942 w 7736712"/>
              <a:gd name="connsiteY466" fmla="*/ 822960 h 1766570"/>
              <a:gd name="connsiteX467" fmla="*/ 1821561 w 7736712"/>
              <a:gd name="connsiteY467" fmla="*/ 822960 h 1766570"/>
              <a:gd name="connsiteX468" fmla="*/ 1822768 w 7736712"/>
              <a:gd name="connsiteY468" fmla="*/ 822960 h 1766570"/>
              <a:gd name="connsiteX469" fmla="*/ 1822958 w 7736712"/>
              <a:gd name="connsiteY469" fmla="*/ 822960 h 1766570"/>
              <a:gd name="connsiteX470" fmla="*/ 1821434 w 7736712"/>
              <a:gd name="connsiteY470" fmla="*/ 822960 h 1766570"/>
              <a:gd name="connsiteX471" fmla="*/ 1819338 w 7736712"/>
              <a:gd name="connsiteY471" fmla="*/ 822960 h 1766570"/>
              <a:gd name="connsiteX472" fmla="*/ 1819719 w 7736712"/>
              <a:gd name="connsiteY472" fmla="*/ 822960 h 1766570"/>
              <a:gd name="connsiteX473" fmla="*/ 1818767 w 7736712"/>
              <a:gd name="connsiteY473" fmla="*/ 822960 h 1766570"/>
              <a:gd name="connsiteX474" fmla="*/ 1818195 w 7736712"/>
              <a:gd name="connsiteY474" fmla="*/ 822960 h 1766570"/>
              <a:gd name="connsiteX475" fmla="*/ 1818132 w 7736712"/>
              <a:gd name="connsiteY475" fmla="*/ 822960 h 1766570"/>
              <a:gd name="connsiteX476" fmla="*/ 1818513 w 7736712"/>
              <a:gd name="connsiteY476" fmla="*/ 822960 h 1766570"/>
              <a:gd name="connsiteX477" fmla="*/ 1815782 w 7736712"/>
              <a:gd name="connsiteY477" fmla="*/ 822897 h 1766570"/>
              <a:gd name="connsiteX478" fmla="*/ 1815275 w 7736712"/>
              <a:gd name="connsiteY478" fmla="*/ 822833 h 1766570"/>
              <a:gd name="connsiteX479" fmla="*/ 1813560 w 7736712"/>
              <a:gd name="connsiteY479" fmla="*/ 822706 h 1766570"/>
              <a:gd name="connsiteX480" fmla="*/ 1811274 w 7736712"/>
              <a:gd name="connsiteY480" fmla="*/ 822579 h 1766570"/>
              <a:gd name="connsiteX481" fmla="*/ 1810639 w 7736712"/>
              <a:gd name="connsiteY481" fmla="*/ 822516 h 1766570"/>
              <a:gd name="connsiteX482" fmla="*/ 1810322 w 7736712"/>
              <a:gd name="connsiteY482" fmla="*/ 822516 h 1766570"/>
              <a:gd name="connsiteX483" fmla="*/ 1804480 w 7736712"/>
              <a:gd name="connsiteY483" fmla="*/ 822008 h 1766570"/>
              <a:gd name="connsiteX484" fmla="*/ 1804353 w 7736712"/>
              <a:gd name="connsiteY484" fmla="*/ 822071 h 1766570"/>
              <a:gd name="connsiteX485" fmla="*/ 1805305 w 7736712"/>
              <a:gd name="connsiteY485" fmla="*/ 822706 h 1766570"/>
              <a:gd name="connsiteX486" fmla="*/ 1808353 w 7736712"/>
              <a:gd name="connsiteY486" fmla="*/ 843153 h 1766570"/>
              <a:gd name="connsiteX487" fmla="*/ 1805114 w 7736712"/>
              <a:gd name="connsiteY487" fmla="*/ 849059 h 1766570"/>
              <a:gd name="connsiteX488" fmla="*/ 1799526 w 7736712"/>
              <a:gd name="connsiteY488" fmla="*/ 857123 h 1766570"/>
              <a:gd name="connsiteX489" fmla="*/ 1798257 w 7736712"/>
              <a:gd name="connsiteY489" fmla="*/ 859853 h 1766570"/>
              <a:gd name="connsiteX490" fmla="*/ 1796351 w 7736712"/>
              <a:gd name="connsiteY490" fmla="*/ 861822 h 1766570"/>
              <a:gd name="connsiteX491" fmla="*/ 1792224 w 7736712"/>
              <a:gd name="connsiteY491" fmla="*/ 865124 h 1766570"/>
              <a:gd name="connsiteX492" fmla="*/ 1787017 w 7736712"/>
              <a:gd name="connsiteY492" fmla="*/ 867283 h 1766570"/>
              <a:gd name="connsiteX493" fmla="*/ 1777746 w 7736712"/>
              <a:gd name="connsiteY493" fmla="*/ 870712 h 1766570"/>
              <a:gd name="connsiteX494" fmla="*/ 1769872 w 7736712"/>
              <a:gd name="connsiteY494" fmla="*/ 873951 h 1766570"/>
              <a:gd name="connsiteX495" fmla="*/ 1769110 w 7736712"/>
              <a:gd name="connsiteY495" fmla="*/ 874459 h 1766570"/>
              <a:gd name="connsiteX496" fmla="*/ 1763839 w 7736712"/>
              <a:gd name="connsiteY496" fmla="*/ 851027 h 1766570"/>
              <a:gd name="connsiteX497" fmla="*/ 1753553 w 7736712"/>
              <a:gd name="connsiteY497" fmla="*/ 851535 h 1766570"/>
              <a:gd name="connsiteX498" fmla="*/ 1751139 w 7736712"/>
              <a:gd name="connsiteY498" fmla="*/ 849440 h 1766570"/>
              <a:gd name="connsiteX499" fmla="*/ 1750378 w 7736712"/>
              <a:gd name="connsiteY499" fmla="*/ 844042 h 1766570"/>
              <a:gd name="connsiteX500" fmla="*/ 1754632 w 7736712"/>
              <a:gd name="connsiteY500" fmla="*/ 832929 h 1766570"/>
              <a:gd name="connsiteX501" fmla="*/ 1755140 w 7736712"/>
              <a:gd name="connsiteY501" fmla="*/ 831723 h 1766570"/>
              <a:gd name="connsiteX502" fmla="*/ 1754695 w 7736712"/>
              <a:gd name="connsiteY502" fmla="*/ 830897 h 1766570"/>
              <a:gd name="connsiteX503" fmla="*/ 1753870 w 7736712"/>
              <a:gd name="connsiteY503" fmla="*/ 829437 h 1766570"/>
              <a:gd name="connsiteX504" fmla="*/ 1752854 w 7736712"/>
              <a:gd name="connsiteY504" fmla="*/ 827215 h 1766570"/>
              <a:gd name="connsiteX505" fmla="*/ 1753870 w 7736712"/>
              <a:gd name="connsiteY505" fmla="*/ 825754 h 1766570"/>
              <a:gd name="connsiteX506" fmla="*/ 1759141 w 7736712"/>
              <a:gd name="connsiteY506" fmla="*/ 827341 h 1766570"/>
              <a:gd name="connsiteX507" fmla="*/ 1757045 w 7736712"/>
              <a:gd name="connsiteY507" fmla="*/ 813498 h 1766570"/>
              <a:gd name="connsiteX508" fmla="*/ 1760411 w 7736712"/>
              <a:gd name="connsiteY508" fmla="*/ 814451 h 1766570"/>
              <a:gd name="connsiteX509" fmla="*/ 1757045 w 7736712"/>
              <a:gd name="connsiteY509" fmla="*/ 813498 h 1766570"/>
              <a:gd name="connsiteX510" fmla="*/ 1750759 w 7736712"/>
              <a:gd name="connsiteY510" fmla="*/ 762508 h 1766570"/>
              <a:gd name="connsiteX511" fmla="*/ 1745234 w 7736712"/>
              <a:gd name="connsiteY511" fmla="*/ 718439 h 1766570"/>
              <a:gd name="connsiteX512" fmla="*/ 1741107 w 7736712"/>
              <a:gd name="connsiteY512" fmla="*/ 695833 h 1766570"/>
              <a:gd name="connsiteX513" fmla="*/ 2071624 w 7736712"/>
              <a:gd name="connsiteY513" fmla="*/ 285814 h 1766570"/>
              <a:gd name="connsiteX514" fmla="*/ 2422969 w 7736712"/>
              <a:gd name="connsiteY514" fmla="*/ 399796 h 1766570"/>
              <a:gd name="connsiteX515" fmla="*/ 2431161 w 7736712"/>
              <a:gd name="connsiteY515" fmla="*/ 388874 h 1766570"/>
              <a:gd name="connsiteX516" fmla="*/ 2464054 w 7736712"/>
              <a:gd name="connsiteY516" fmla="*/ 352425 h 1766570"/>
              <a:gd name="connsiteX517" fmla="*/ 2569591 w 7736712"/>
              <a:gd name="connsiteY517" fmla="*/ 277495 h 1766570"/>
              <a:gd name="connsiteX518" fmla="*/ 2598230 w 7736712"/>
              <a:gd name="connsiteY518" fmla="*/ 264732 h 1766570"/>
              <a:gd name="connsiteX519" fmla="*/ 2631440 w 7736712"/>
              <a:gd name="connsiteY519" fmla="*/ 253492 h 1766570"/>
              <a:gd name="connsiteX520" fmla="*/ 2639822 w 7736712"/>
              <a:gd name="connsiteY520" fmla="*/ 250952 h 1766570"/>
              <a:gd name="connsiteX521" fmla="*/ 2649030 w 7736712"/>
              <a:gd name="connsiteY521" fmla="*/ 248666 h 1766570"/>
              <a:gd name="connsiteX522" fmla="*/ 2667762 w 7736712"/>
              <a:gd name="connsiteY522" fmla="*/ 244602 h 1766570"/>
              <a:gd name="connsiteX523" fmla="*/ 2686622 w 7736712"/>
              <a:gd name="connsiteY523" fmla="*/ 241173 h 1766570"/>
              <a:gd name="connsiteX524" fmla="*/ 2706624 w 7736712"/>
              <a:gd name="connsiteY524" fmla="*/ 238951 h 1766570"/>
              <a:gd name="connsiteX525" fmla="*/ 2787396 w 7736712"/>
              <a:gd name="connsiteY525" fmla="*/ 239268 h 1766570"/>
              <a:gd name="connsiteX526" fmla="*/ 2861247 w 7736712"/>
              <a:gd name="connsiteY526" fmla="*/ 253619 h 1766570"/>
              <a:gd name="connsiteX527" fmla="*/ 2898521 w 7736712"/>
              <a:gd name="connsiteY527" fmla="*/ 267716 h 1766570"/>
              <a:gd name="connsiteX528" fmla="*/ 2920683 w 7736712"/>
              <a:gd name="connsiteY528" fmla="*/ 278955 h 1766570"/>
              <a:gd name="connsiteX529" fmla="*/ 2926779 w 7736712"/>
              <a:gd name="connsiteY529" fmla="*/ 282194 h 1766570"/>
              <a:gd name="connsiteX530" fmla="*/ 2929065 w 7736712"/>
              <a:gd name="connsiteY530" fmla="*/ 283464 h 1766570"/>
              <a:gd name="connsiteX531" fmla="*/ 2934018 w 7736712"/>
              <a:gd name="connsiteY531" fmla="*/ 286195 h 1766570"/>
              <a:gd name="connsiteX532" fmla="*/ 2929001 w 7736712"/>
              <a:gd name="connsiteY532" fmla="*/ 285179 h 1766570"/>
              <a:gd name="connsiteX533" fmla="*/ 2926652 w 7736712"/>
              <a:gd name="connsiteY533" fmla="*/ 284734 h 1766570"/>
              <a:gd name="connsiteX534" fmla="*/ 2923350 w 7736712"/>
              <a:gd name="connsiteY534" fmla="*/ 283718 h 1766570"/>
              <a:gd name="connsiteX535" fmla="*/ 2903347 w 7736712"/>
              <a:gd name="connsiteY535" fmla="*/ 276225 h 1766570"/>
              <a:gd name="connsiteX536" fmla="*/ 2867787 w 7736712"/>
              <a:gd name="connsiteY536" fmla="*/ 265367 h 1766570"/>
              <a:gd name="connsiteX537" fmla="*/ 2877630 w 7736712"/>
              <a:gd name="connsiteY537" fmla="*/ 274383 h 1766570"/>
              <a:gd name="connsiteX538" fmla="*/ 2890330 w 7736712"/>
              <a:gd name="connsiteY538" fmla="*/ 283908 h 1766570"/>
              <a:gd name="connsiteX539" fmla="*/ 2906332 w 7736712"/>
              <a:gd name="connsiteY539" fmla="*/ 294259 h 1766570"/>
              <a:gd name="connsiteX540" fmla="*/ 2915031 w 7736712"/>
              <a:gd name="connsiteY540" fmla="*/ 299657 h 1766570"/>
              <a:gd name="connsiteX541" fmla="*/ 2918269 w 7736712"/>
              <a:gd name="connsiteY541" fmla="*/ 302133 h 1766570"/>
              <a:gd name="connsiteX542" fmla="*/ 2947924 w 7736712"/>
              <a:gd name="connsiteY542" fmla="*/ 323088 h 1766570"/>
              <a:gd name="connsiteX543" fmla="*/ 2914269 w 7736712"/>
              <a:gd name="connsiteY543" fmla="*/ 309436 h 1766570"/>
              <a:gd name="connsiteX544" fmla="*/ 2910523 w 7736712"/>
              <a:gd name="connsiteY544" fmla="*/ 307277 h 1766570"/>
              <a:gd name="connsiteX545" fmla="*/ 2901696 w 7736712"/>
              <a:gd name="connsiteY545" fmla="*/ 302641 h 1766570"/>
              <a:gd name="connsiteX546" fmla="*/ 2882011 w 7736712"/>
              <a:gd name="connsiteY546" fmla="*/ 293433 h 1766570"/>
              <a:gd name="connsiteX547" fmla="*/ 2872423 w 7736712"/>
              <a:gd name="connsiteY547" fmla="*/ 289623 h 1766570"/>
              <a:gd name="connsiteX548" fmla="*/ 2862072 w 7736712"/>
              <a:gd name="connsiteY548" fmla="*/ 286448 h 1766570"/>
              <a:gd name="connsiteX549" fmla="*/ 2842197 w 7736712"/>
              <a:gd name="connsiteY549" fmla="*/ 282258 h 1766570"/>
              <a:gd name="connsiteX550" fmla="*/ 2854516 w 7736712"/>
              <a:gd name="connsiteY550" fmla="*/ 291274 h 1766570"/>
              <a:gd name="connsiteX551" fmla="*/ 2870772 w 7736712"/>
              <a:gd name="connsiteY551" fmla="*/ 298196 h 1766570"/>
              <a:gd name="connsiteX552" fmla="*/ 2887726 w 7736712"/>
              <a:gd name="connsiteY552" fmla="*/ 306832 h 1766570"/>
              <a:gd name="connsiteX553" fmla="*/ 2896934 w 7736712"/>
              <a:gd name="connsiteY553" fmla="*/ 311785 h 1766570"/>
              <a:gd name="connsiteX554" fmla="*/ 2901760 w 7736712"/>
              <a:gd name="connsiteY554" fmla="*/ 314452 h 1766570"/>
              <a:gd name="connsiteX555" fmla="*/ 2903919 w 7736712"/>
              <a:gd name="connsiteY555" fmla="*/ 315658 h 1766570"/>
              <a:gd name="connsiteX556" fmla="*/ 2904871 w 7736712"/>
              <a:gd name="connsiteY556" fmla="*/ 316230 h 1766570"/>
              <a:gd name="connsiteX557" fmla="*/ 2912745 w 7736712"/>
              <a:gd name="connsiteY557" fmla="*/ 321246 h 1766570"/>
              <a:gd name="connsiteX558" fmla="*/ 2951798 w 7736712"/>
              <a:gd name="connsiteY558" fmla="*/ 345567 h 1766570"/>
              <a:gd name="connsiteX559" fmla="*/ 3054033 w 7736712"/>
              <a:gd name="connsiteY559" fmla="*/ 410972 h 1766570"/>
              <a:gd name="connsiteX560" fmla="*/ 3156839 w 7736712"/>
              <a:gd name="connsiteY560" fmla="*/ 486346 h 1766570"/>
              <a:gd name="connsiteX561" fmla="*/ 3196019 w 7736712"/>
              <a:gd name="connsiteY561" fmla="*/ 519113 h 1766570"/>
              <a:gd name="connsiteX562" fmla="*/ 3221165 w 7736712"/>
              <a:gd name="connsiteY562" fmla="*/ 541211 h 1766570"/>
              <a:gd name="connsiteX563" fmla="*/ 3049524 w 7736712"/>
              <a:gd name="connsiteY563" fmla="*/ 381571 h 1766570"/>
              <a:gd name="connsiteX564" fmla="*/ 3071495 w 7736712"/>
              <a:gd name="connsiteY564" fmla="*/ 389573 h 1766570"/>
              <a:gd name="connsiteX565" fmla="*/ 3148584 w 7736712"/>
              <a:gd name="connsiteY565" fmla="*/ 440182 h 1766570"/>
              <a:gd name="connsiteX566" fmla="*/ 3296857 w 7736712"/>
              <a:gd name="connsiteY566" fmla="*/ 572961 h 1766570"/>
              <a:gd name="connsiteX567" fmla="*/ 3238246 w 7736712"/>
              <a:gd name="connsiteY567" fmla="*/ 497840 h 1766570"/>
              <a:gd name="connsiteX568" fmla="*/ 3172397 w 7736712"/>
              <a:gd name="connsiteY568" fmla="*/ 439230 h 1766570"/>
              <a:gd name="connsiteX569" fmla="*/ 3195447 w 7736712"/>
              <a:gd name="connsiteY569" fmla="*/ 446595 h 1766570"/>
              <a:gd name="connsiteX570" fmla="*/ 3161983 w 7736712"/>
              <a:gd name="connsiteY570" fmla="*/ 416877 h 1766570"/>
              <a:gd name="connsiteX571" fmla="*/ 3128264 w 7736712"/>
              <a:gd name="connsiteY571" fmla="*/ 390525 h 1766570"/>
              <a:gd name="connsiteX572" fmla="*/ 3151886 w 7736712"/>
              <a:gd name="connsiteY572" fmla="*/ 401828 h 1766570"/>
              <a:gd name="connsiteX573" fmla="*/ 3207703 w 7736712"/>
              <a:gd name="connsiteY573" fmla="*/ 448373 h 1766570"/>
              <a:gd name="connsiteX574" fmla="*/ 3243072 w 7736712"/>
              <a:gd name="connsiteY574" fmla="*/ 472123 h 1766570"/>
              <a:gd name="connsiteX575" fmla="*/ 3286379 w 7736712"/>
              <a:gd name="connsiteY575" fmla="*/ 485330 h 1766570"/>
              <a:gd name="connsiteX576" fmla="*/ 3339211 w 7736712"/>
              <a:gd name="connsiteY576" fmla="*/ 550037 h 1766570"/>
              <a:gd name="connsiteX577" fmla="*/ 3375660 w 7736712"/>
              <a:gd name="connsiteY577" fmla="*/ 609600 h 1766570"/>
              <a:gd name="connsiteX578" fmla="*/ 3323146 w 7736712"/>
              <a:gd name="connsiteY578" fmla="*/ 558102 h 1766570"/>
              <a:gd name="connsiteX579" fmla="*/ 3370834 w 7736712"/>
              <a:gd name="connsiteY579" fmla="*/ 645097 h 1766570"/>
              <a:gd name="connsiteX580" fmla="*/ 3398393 w 7736712"/>
              <a:gd name="connsiteY580" fmla="*/ 692848 h 1766570"/>
              <a:gd name="connsiteX581" fmla="*/ 3405569 w 7736712"/>
              <a:gd name="connsiteY581" fmla="*/ 706946 h 1766570"/>
              <a:gd name="connsiteX582" fmla="*/ 3411220 w 7736712"/>
              <a:gd name="connsiteY582" fmla="*/ 720916 h 1766570"/>
              <a:gd name="connsiteX583" fmla="*/ 3417380 w 7736712"/>
              <a:gd name="connsiteY583" fmla="*/ 750126 h 1766570"/>
              <a:gd name="connsiteX584" fmla="*/ 3362452 w 7736712"/>
              <a:gd name="connsiteY584" fmla="*/ 659384 h 1766570"/>
              <a:gd name="connsiteX585" fmla="*/ 3419538 w 7736712"/>
              <a:gd name="connsiteY585" fmla="*/ 772414 h 1766570"/>
              <a:gd name="connsiteX586" fmla="*/ 3500120 w 7736712"/>
              <a:gd name="connsiteY586" fmla="*/ 944626 h 1766570"/>
              <a:gd name="connsiteX587" fmla="*/ 3506280 w 7736712"/>
              <a:gd name="connsiteY587" fmla="*/ 953262 h 1766570"/>
              <a:gd name="connsiteX588" fmla="*/ 3522472 w 7736712"/>
              <a:gd name="connsiteY588" fmla="*/ 966407 h 1766570"/>
              <a:gd name="connsiteX589" fmla="*/ 3531934 w 7736712"/>
              <a:gd name="connsiteY589" fmla="*/ 983742 h 1766570"/>
              <a:gd name="connsiteX590" fmla="*/ 3511296 w 7736712"/>
              <a:gd name="connsiteY590" fmla="*/ 987171 h 1766570"/>
              <a:gd name="connsiteX591" fmla="*/ 3495993 w 7736712"/>
              <a:gd name="connsiteY591" fmla="*/ 969454 h 1766570"/>
              <a:gd name="connsiteX592" fmla="*/ 3469577 w 7736712"/>
              <a:gd name="connsiteY592" fmla="*/ 919480 h 1766570"/>
              <a:gd name="connsiteX593" fmla="*/ 3441827 w 7736712"/>
              <a:gd name="connsiteY593" fmla="*/ 861251 h 1766570"/>
              <a:gd name="connsiteX594" fmla="*/ 3397568 w 7736712"/>
              <a:gd name="connsiteY594" fmla="*/ 788479 h 1766570"/>
              <a:gd name="connsiteX595" fmla="*/ 3378835 w 7736712"/>
              <a:gd name="connsiteY595" fmla="*/ 758253 h 1766570"/>
              <a:gd name="connsiteX596" fmla="*/ 3328480 w 7736712"/>
              <a:gd name="connsiteY596" fmla="*/ 676148 h 1766570"/>
              <a:gd name="connsiteX597" fmla="*/ 3361119 w 7736712"/>
              <a:gd name="connsiteY597" fmla="*/ 735140 h 1766570"/>
              <a:gd name="connsiteX598" fmla="*/ 3415856 w 7736712"/>
              <a:gd name="connsiteY598" fmla="*/ 858838 h 1766570"/>
              <a:gd name="connsiteX599" fmla="*/ 3461512 w 7736712"/>
              <a:gd name="connsiteY599" fmla="*/ 962025 h 1766570"/>
              <a:gd name="connsiteX600" fmla="*/ 3484690 w 7736712"/>
              <a:gd name="connsiteY600" fmla="*/ 1004760 h 1766570"/>
              <a:gd name="connsiteX601" fmla="*/ 3497009 w 7736712"/>
              <a:gd name="connsiteY601" fmla="*/ 1023048 h 1766570"/>
              <a:gd name="connsiteX602" fmla="*/ 3509772 w 7736712"/>
              <a:gd name="connsiteY602" fmla="*/ 1041146 h 1766570"/>
              <a:gd name="connsiteX603" fmla="*/ 3539109 w 7736712"/>
              <a:gd name="connsiteY603" fmla="*/ 1075690 h 1766570"/>
              <a:gd name="connsiteX604" fmla="*/ 3554857 w 7736712"/>
              <a:gd name="connsiteY604" fmla="*/ 1092517 h 1766570"/>
              <a:gd name="connsiteX605" fmla="*/ 3572319 w 7736712"/>
              <a:gd name="connsiteY605" fmla="*/ 1108139 h 1766570"/>
              <a:gd name="connsiteX606" fmla="*/ 3587687 w 7736712"/>
              <a:gd name="connsiteY606" fmla="*/ 1121156 h 1766570"/>
              <a:gd name="connsiteX607" fmla="*/ 3604450 w 7736712"/>
              <a:gd name="connsiteY607" fmla="*/ 1132840 h 1766570"/>
              <a:gd name="connsiteX608" fmla="*/ 3639122 w 7736712"/>
              <a:gd name="connsiteY608" fmla="*/ 1154875 h 1766570"/>
              <a:gd name="connsiteX609" fmla="*/ 3649472 w 7736712"/>
              <a:gd name="connsiteY609" fmla="*/ 1161733 h 1766570"/>
              <a:gd name="connsiteX610" fmla="*/ 3660267 w 7736712"/>
              <a:gd name="connsiteY610" fmla="*/ 1168019 h 1766570"/>
              <a:gd name="connsiteX611" fmla="*/ 3681667 w 7736712"/>
              <a:gd name="connsiteY611" fmla="*/ 1181037 h 1766570"/>
              <a:gd name="connsiteX612" fmla="*/ 3710051 w 7736712"/>
              <a:gd name="connsiteY612" fmla="*/ 1196721 h 1766570"/>
              <a:gd name="connsiteX613" fmla="*/ 3879660 w 7736712"/>
              <a:gd name="connsiteY613" fmla="*/ 1246886 h 1766570"/>
              <a:gd name="connsiteX614" fmla="*/ 3935159 w 7736712"/>
              <a:gd name="connsiteY614" fmla="*/ 1247584 h 1766570"/>
              <a:gd name="connsiteX615" fmla="*/ 3959225 w 7736712"/>
              <a:gd name="connsiteY615" fmla="*/ 1248092 h 1766570"/>
              <a:gd name="connsiteX616" fmla="*/ 3981450 w 7736712"/>
              <a:gd name="connsiteY616" fmla="*/ 1249426 h 1766570"/>
              <a:gd name="connsiteX617" fmla="*/ 3992626 w 7736712"/>
              <a:gd name="connsiteY617" fmla="*/ 1249934 h 1766570"/>
              <a:gd name="connsiteX618" fmla="*/ 4003612 w 7736712"/>
              <a:gd name="connsiteY618" fmla="*/ 1249109 h 1766570"/>
              <a:gd name="connsiteX619" fmla="*/ 4046855 w 7736712"/>
              <a:gd name="connsiteY619" fmla="*/ 1242632 h 1766570"/>
              <a:gd name="connsiteX620" fmla="*/ 4111181 w 7736712"/>
              <a:gd name="connsiteY620" fmla="*/ 1224280 h 1766570"/>
              <a:gd name="connsiteX621" fmla="*/ 4121404 w 7736712"/>
              <a:gd name="connsiteY621" fmla="*/ 1220407 h 1766570"/>
              <a:gd name="connsiteX622" fmla="*/ 4131691 w 7736712"/>
              <a:gd name="connsiteY622" fmla="*/ 1215834 h 1766570"/>
              <a:gd name="connsiteX623" fmla="*/ 4153725 w 7736712"/>
              <a:gd name="connsiteY623" fmla="*/ 1205230 h 1766570"/>
              <a:gd name="connsiteX624" fmla="*/ 4161981 w 7736712"/>
              <a:gd name="connsiteY624" fmla="*/ 1192085 h 1766570"/>
              <a:gd name="connsiteX625" fmla="*/ 4152837 w 7736712"/>
              <a:gd name="connsiteY625" fmla="*/ 1191323 h 1766570"/>
              <a:gd name="connsiteX626" fmla="*/ 4139121 w 7736712"/>
              <a:gd name="connsiteY626" fmla="*/ 1197102 h 1766570"/>
              <a:gd name="connsiteX627" fmla="*/ 4125278 w 7736712"/>
              <a:gd name="connsiteY627" fmla="*/ 1202500 h 1766570"/>
              <a:gd name="connsiteX628" fmla="*/ 4092829 w 7736712"/>
              <a:gd name="connsiteY628" fmla="*/ 1209802 h 1766570"/>
              <a:gd name="connsiteX629" fmla="*/ 4137787 w 7736712"/>
              <a:gd name="connsiteY629" fmla="*/ 1183831 h 1766570"/>
              <a:gd name="connsiteX630" fmla="*/ 4157599 w 7736712"/>
              <a:gd name="connsiteY630" fmla="*/ 1173163 h 1766570"/>
              <a:gd name="connsiteX631" fmla="*/ 4176586 w 7736712"/>
              <a:gd name="connsiteY631" fmla="*/ 1161097 h 1766570"/>
              <a:gd name="connsiteX632" fmla="*/ 4199954 w 7736712"/>
              <a:gd name="connsiteY632" fmla="*/ 1134173 h 1766570"/>
              <a:gd name="connsiteX633" fmla="*/ 4233482 w 7736712"/>
              <a:gd name="connsiteY633" fmla="*/ 1093343 h 1766570"/>
              <a:gd name="connsiteX634" fmla="*/ 4225544 w 7736712"/>
              <a:gd name="connsiteY634" fmla="*/ 1119188 h 1766570"/>
              <a:gd name="connsiteX635" fmla="*/ 4293172 w 7736712"/>
              <a:gd name="connsiteY635" fmla="*/ 1070673 h 1766570"/>
              <a:gd name="connsiteX636" fmla="*/ 4272979 w 7736712"/>
              <a:gd name="connsiteY636" fmla="*/ 1106107 h 1766570"/>
              <a:gd name="connsiteX637" fmla="*/ 4316857 w 7736712"/>
              <a:gd name="connsiteY637" fmla="*/ 1054672 h 1766570"/>
              <a:gd name="connsiteX638" fmla="*/ 4322064 w 7736712"/>
              <a:gd name="connsiteY638" fmla="*/ 1046988 h 1766570"/>
              <a:gd name="connsiteX639" fmla="*/ 4314889 w 7736712"/>
              <a:gd name="connsiteY639" fmla="*/ 1039622 h 1766570"/>
              <a:gd name="connsiteX640" fmla="*/ 4357942 w 7736712"/>
              <a:gd name="connsiteY640" fmla="*/ 961327 h 1766570"/>
              <a:gd name="connsiteX641" fmla="*/ 4371785 w 7736712"/>
              <a:gd name="connsiteY641" fmla="*/ 897763 h 1766570"/>
              <a:gd name="connsiteX642" fmla="*/ 4369816 w 7736712"/>
              <a:gd name="connsiteY642" fmla="*/ 846010 h 1766570"/>
              <a:gd name="connsiteX643" fmla="*/ 4359973 w 7736712"/>
              <a:gd name="connsiteY643" fmla="*/ 804101 h 1766570"/>
              <a:gd name="connsiteX644" fmla="*/ 4345369 w 7736712"/>
              <a:gd name="connsiteY644" fmla="*/ 755586 h 1766570"/>
              <a:gd name="connsiteX645" fmla="*/ 4339654 w 7736712"/>
              <a:gd name="connsiteY645" fmla="*/ 749109 h 1766570"/>
              <a:gd name="connsiteX646" fmla="*/ 4339527 w 7736712"/>
              <a:gd name="connsiteY646" fmla="*/ 771716 h 1766570"/>
              <a:gd name="connsiteX647" fmla="*/ 4309809 w 7736712"/>
              <a:gd name="connsiteY647" fmla="*/ 726122 h 1766570"/>
              <a:gd name="connsiteX648" fmla="*/ 4286314 w 7736712"/>
              <a:gd name="connsiteY648" fmla="*/ 654177 h 1766570"/>
              <a:gd name="connsiteX649" fmla="*/ 4266438 w 7736712"/>
              <a:gd name="connsiteY649" fmla="*/ 580771 h 1766570"/>
              <a:gd name="connsiteX650" fmla="*/ 4260533 w 7736712"/>
              <a:gd name="connsiteY650" fmla="*/ 560451 h 1766570"/>
              <a:gd name="connsiteX651" fmla="*/ 4241864 w 7736712"/>
              <a:gd name="connsiteY651" fmla="*/ 493713 h 1766570"/>
              <a:gd name="connsiteX652" fmla="*/ 4241292 w 7736712"/>
              <a:gd name="connsiteY652" fmla="*/ 405320 h 1766570"/>
              <a:gd name="connsiteX653" fmla="*/ 4259771 w 7736712"/>
              <a:gd name="connsiteY653" fmla="*/ 326454 h 1766570"/>
              <a:gd name="connsiteX654" fmla="*/ 4245674 w 7736712"/>
              <a:gd name="connsiteY654" fmla="*/ 394716 h 1766570"/>
              <a:gd name="connsiteX655" fmla="*/ 4247769 w 7736712"/>
              <a:gd name="connsiteY655" fmla="*/ 446088 h 1766570"/>
              <a:gd name="connsiteX656" fmla="*/ 4265803 w 7736712"/>
              <a:gd name="connsiteY656" fmla="*/ 530098 h 1766570"/>
              <a:gd name="connsiteX657" fmla="*/ 4267137 w 7736712"/>
              <a:gd name="connsiteY657" fmla="*/ 438848 h 1766570"/>
              <a:gd name="connsiteX658" fmla="*/ 4270185 w 7736712"/>
              <a:gd name="connsiteY658" fmla="*/ 388048 h 1766570"/>
              <a:gd name="connsiteX659" fmla="*/ 4282948 w 7736712"/>
              <a:gd name="connsiteY659" fmla="*/ 324295 h 1766570"/>
              <a:gd name="connsiteX660" fmla="*/ 4346131 w 7736712"/>
              <a:gd name="connsiteY660" fmla="*/ 226187 h 1766570"/>
              <a:gd name="connsiteX661" fmla="*/ 4405123 w 7736712"/>
              <a:gd name="connsiteY661" fmla="*/ 186563 h 1766570"/>
              <a:gd name="connsiteX662" fmla="*/ 4420998 w 7736712"/>
              <a:gd name="connsiteY662" fmla="*/ 179578 h 1766570"/>
              <a:gd name="connsiteX663" fmla="*/ 4429125 w 7736712"/>
              <a:gd name="connsiteY663" fmla="*/ 176403 h 1766570"/>
              <a:gd name="connsiteX664" fmla="*/ 4436935 w 7736712"/>
              <a:gd name="connsiteY664" fmla="*/ 173799 h 1766570"/>
              <a:gd name="connsiteX665" fmla="*/ 4452938 w 7736712"/>
              <a:gd name="connsiteY665" fmla="*/ 168973 h 1766570"/>
              <a:gd name="connsiteX666" fmla="*/ 4468241 w 7736712"/>
              <a:gd name="connsiteY666" fmla="*/ 165481 h 1766570"/>
              <a:gd name="connsiteX667" fmla="*/ 4571810 w 7736712"/>
              <a:gd name="connsiteY667" fmla="*/ 160020 h 1766570"/>
              <a:gd name="connsiteX668" fmla="*/ 4645534 w 7736712"/>
              <a:gd name="connsiteY668" fmla="*/ 172276 h 1766570"/>
              <a:gd name="connsiteX669" fmla="*/ 4682427 w 7736712"/>
              <a:gd name="connsiteY669" fmla="*/ 183896 h 1766570"/>
              <a:gd name="connsiteX670" fmla="*/ 4808093 w 7736712"/>
              <a:gd name="connsiteY670" fmla="*/ 235902 h 1766570"/>
              <a:gd name="connsiteX671" fmla="*/ 4945761 w 7736712"/>
              <a:gd name="connsiteY671" fmla="*/ 312102 h 1766570"/>
              <a:gd name="connsiteX672" fmla="*/ 5012563 w 7736712"/>
              <a:gd name="connsiteY672" fmla="*/ 368935 h 1766570"/>
              <a:gd name="connsiteX673" fmla="*/ 5065523 w 7736712"/>
              <a:gd name="connsiteY673" fmla="*/ 430022 h 1766570"/>
              <a:gd name="connsiteX674" fmla="*/ 5174171 w 7736712"/>
              <a:gd name="connsiteY674" fmla="*/ 596773 h 1766570"/>
              <a:gd name="connsiteX675" fmla="*/ 5263071 w 7736712"/>
              <a:gd name="connsiteY675" fmla="*/ 745490 h 1766570"/>
              <a:gd name="connsiteX676" fmla="*/ 5245989 w 7736712"/>
              <a:gd name="connsiteY676" fmla="*/ 730314 h 1766570"/>
              <a:gd name="connsiteX677" fmla="*/ 5260911 w 7736712"/>
              <a:gd name="connsiteY677" fmla="*/ 757619 h 1766570"/>
              <a:gd name="connsiteX678" fmla="*/ 5300282 w 7736712"/>
              <a:gd name="connsiteY678" fmla="*/ 818515 h 1766570"/>
              <a:gd name="connsiteX679" fmla="*/ 5310442 w 7736712"/>
              <a:gd name="connsiteY679" fmla="*/ 834517 h 1766570"/>
              <a:gd name="connsiteX680" fmla="*/ 5322126 w 7736712"/>
              <a:gd name="connsiteY680" fmla="*/ 849313 h 1766570"/>
              <a:gd name="connsiteX681" fmla="*/ 5348796 w 7736712"/>
              <a:gd name="connsiteY681" fmla="*/ 876109 h 1766570"/>
              <a:gd name="connsiteX682" fmla="*/ 5340859 w 7736712"/>
              <a:gd name="connsiteY682" fmla="*/ 864997 h 1766570"/>
              <a:gd name="connsiteX683" fmla="*/ 5330572 w 7736712"/>
              <a:gd name="connsiteY683" fmla="*/ 849821 h 1766570"/>
              <a:gd name="connsiteX684" fmla="*/ 5401628 w 7736712"/>
              <a:gd name="connsiteY684" fmla="*/ 918528 h 1766570"/>
              <a:gd name="connsiteX685" fmla="*/ 5392103 w 7736712"/>
              <a:gd name="connsiteY685" fmla="*/ 920178 h 1766570"/>
              <a:gd name="connsiteX686" fmla="*/ 5397119 w 7736712"/>
              <a:gd name="connsiteY686" fmla="*/ 926909 h 1766570"/>
              <a:gd name="connsiteX687" fmla="*/ 5419916 w 7736712"/>
              <a:gd name="connsiteY687" fmla="*/ 944753 h 1766570"/>
              <a:gd name="connsiteX688" fmla="*/ 5431663 w 7736712"/>
              <a:gd name="connsiteY688" fmla="*/ 953008 h 1766570"/>
              <a:gd name="connsiteX689" fmla="*/ 5443982 w 7736712"/>
              <a:gd name="connsiteY689" fmla="*/ 960184 h 1766570"/>
              <a:gd name="connsiteX690" fmla="*/ 5465191 w 7736712"/>
              <a:gd name="connsiteY690" fmla="*/ 968629 h 1766570"/>
              <a:gd name="connsiteX691" fmla="*/ 5513578 w 7736712"/>
              <a:gd name="connsiteY691" fmla="*/ 982980 h 1766570"/>
              <a:gd name="connsiteX692" fmla="*/ 5629022 w 7736712"/>
              <a:gd name="connsiteY692" fmla="*/ 937070 h 1766570"/>
              <a:gd name="connsiteX693" fmla="*/ 5659819 w 7736712"/>
              <a:gd name="connsiteY693" fmla="*/ 921322 h 1766570"/>
              <a:gd name="connsiteX694" fmla="*/ 5691950 w 7736712"/>
              <a:gd name="connsiteY694" fmla="*/ 902653 h 1766570"/>
              <a:gd name="connsiteX695" fmla="*/ 5671948 w 7736712"/>
              <a:gd name="connsiteY695" fmla="*/ 918782 h 1766570"/>
              <a:gd name="connsiteX696" fmla="*/ 5707507 w 7736712"/>
              <a:gd name="connsiteY696" fmla="*/ 898906 h 1766570"/>
              <a:gd name="connsiteX697" fmla="*/ 5841747 w 7736712"/>
              <a:gd name="connsiteY697" fmla="*/ 793115 h 1766570"/>
              <a:gd name="connsiteX698" fmla="*/ 5948807 w 7736712"/>
              <a:gd name="connsiteY698" fmla="*/ 717105 h 1766570"/>
              <a:gd name="connsiteX699" fmla="*/ 5957888 w 7736712"/>
              <a:gd name="connsiteY699" fmla="*/ 711898 h 1766570"/>
              <a:gd name="connsiteX700" fmla="*/ 6022531 w 7736712"/>
              <a:gd name="connsiteY700" fmla="*/ 683197 h 1766570"/>
              <a:gd name="connsiteX701" fmla="*/ 6037580 w 7736712"/>
              <a:gd name="connsiteY701" fmla="*/ 675577 h 1766570"/>
              <a:gd name="connsiteX702" fmla="*/ 6053138 w 7736712"/>
              <a:gd name="connsiteY702" fmla="*/ 668909 h 1766570"/>
              <a:gd name="connsiteX703" fmla="*/ 6084571 w 7736712"/>
              <a:gd name="connsiteY703" fmla="*/ 656082 h 1766570"/>
              <a:gd name="connsiteX704" fmla="*/ 6137656 w 7736712"/>
              <a:gd name="connsiteY704" fmla="*/ 641477 h 1766570"/>
              <a:gd name="connsiteX705" fmla="*/ 6166930 w 7736712"/>
              <a:gd name="connsiteY705" fmla="*/ 634238 h 1766570"/>
              <a:gd name="connsiteX706" fmla="*/ 6209856 w 7736712"/>
              <a:gd name="connsiteY706" fmla="*/ 624014 h 1766570"/>
              <a:gd name="connsiteX707" fmla="*/ 6252973 w 7736712"/>
              <a:gd name="connsiteY707" fmla="*/ 615633 h 1766570"/>
              <a:gd name="connsiteX708" fmla="*/ 6369939 w 7736712"/>
              <a:gd name="connsiteY708" fmla="*/ 601408 h 1766570"/>
              <a:gd name="connsiteX709" fmla="*/ 6399657 w 7736712"/>
              <a:gd name="connsiteY709" fmla="*/ 598233 h 1766570"/>
              <a:gd name="connsiteX710" fmla="*/ 6353620 w 7736712"/>
              <a:gd name="connsiteY710" fmla="*/ 596329 h 1766570"/>
              <a:gd name="connsiteX711" fmla="*/ 6560630 w 7736712"/>
              <a:gd name="connsiteY711" fmla="*/ 587121 h 1766570"/>
              <a:gd name="connsiteX712" fmla="*/ 6602985 w 7736712"/>
              <a:gd name="connsiteY712" fmla="*/ 590614 h 1766570"/>
              <a:gd name="connsiteX713" fmla="*/ 6647117 w 7736712"/>
              <a:gd name="connsiteY713" fmla="*/ 589217 h 1766570"/>
              <a:gd name="connsiteX714" fmla="*/ 6745922 w 7736712"/>
              <a:gd name="connsiteY714" fmla="*/ 588327 h 1766570"/>
              <a:gd name="connsiteX715" fmla="*/ 6813677 w 7736712"/>
              <a:gd name="connsiteY715" fmla="*/ 586042 h 1766570"/>
              <a:gd name="connsiteX716" fmla="*/ 6832536 w 7736712"/>
              <a:gd name="connsiteY716" fmla="*/ 585343 h 1766570"/>
              <a:gd name="connsiteX717" fmla="*/ 6903593 w 7736712"/>
              <a:gd name="connsiteY717" fmla="*/ 586295 h 1766570"/>
              <a:gd name="connsiteX718" fmla="*/ 6958140 w 7736712"/>
              <a:gd name="connsiteY718" fmla="*/ 582168 h 1766570"/>
              <a:gd name="connsiteX719" fmla="*/ 7043421 w 7736712"/>
              <a:gd name="connsiteY719" fmla="*/ 575373 h 1766570"/>
              <a:gd name="connsiteX720" fmla="*/ 7071487 w 7736712"/>
              <a:gd name="connsiteY720" fmla="*/ 572452 h 1766570"/>
              <a:gd name="connsiteX721" fmla="*/ 7099427 w 7736712"/>
              <a:gd name="connsiteY721" fmla="*/ 567944 h 1766570"/>
              <a:gd name="connsiteX722" fmla="*/ 7121272 w 7736712"/>
              <a:gd name="connsiteY722" fmla="*/ 558991 h 1766570"/>
              <a:gd name="connsiteX723" fmla="*/ 7133908 w 7736712"/>
              <a:gd name="connsiteY723" fmla="*/ 555625 h 1766570"/>
              <a:gd name="connsiteX724" fmla="*/ 7147623 w 7736712"/>
              <a:gd name="connsiteY724" fmla="*/ 552196 h 1766570"/>
              <a:gd name="connsiteX725" fmla="*/ 7335457 w 7736712"/>
              <a:gd name="connsiteY725" fmla="*/ 489712 h 1766570"/>
              <a:gd name="connsiteX726" fmla="*/ 7156768 w 7736712"/>
              <a:gd name="connsiteY726" fmla="*/ 561467 h 1766570"/>
              <a:gd name="connsiteX727" fmla="*/ 7329932 w 7736712"/>
              <a:gd name="connsiteY727" fmla="*/ 499682 h 1766570"/>
              <a:gd name="connsiteX728" fmla="*/ 7318122 w 7736712"/>
              <a:gd name="connsiteY728" fmla="*/ 508191 h 1766570"/>
              <a:gd name="connsiteX729" fmla="*/ 7322630 w 7736712"/>
              <a:gd name="connsiteY729" fmla="*/ 506667 h 1766570"/>
              <a:gd name="connsiteX730" fmla="*/ 7349172 w 7736712"/>
              <a:gd name="connsiteY730" fmla="*/ 491998 h 1766570"/>
              <a:gd name="connsiteX731" fmla="*/ 7375208 w 7736712"/>
              <a:gd name="connsiteY731" fmla="*/ 476567 h 1766570"/>
              <a:gd name="connsiteX732" fmla="*/ 7400989 w 7736712"/>
              <a:gd name="connsiteY732" fmla="*/ 458851 h 1766570"/>
              <a:gd name="connsiteX733" fmla="*/ 7413816 w 7736712"/>
              <a:gd name="connsiteY733" fmla="*/ 449898 h 1766570"/>
              <a:gd name="connsiteX734" fmla="*/ 7426008 w 7736712"/>
              <a:gd name="connsiteY734" fmla="*/ 440309 h 1766570"/>
              <a:gd name="connsiteX735" fmla="*/ 7450582 w 7736712"/>
              <a:gd name="connsiteY735" fmla="*/ 421132 h 1766570"/>
              <a:gd name="connsiteX736" fmla="*/ 7474014 w 7736712"/>
              <a:gd name="connsiteY736" fmla="*/ 400812 h 1766570"/>
              <a:gd name="connsiteX737" fmla="*/ 7500493 w 7736712"/>
              <a:gd name="connsiteY737" fmla="*/ 375539 h 1766570"/>
              <a:gd name="connsiteX738" fmla="*/ 7524560 w 7736712"/>
              <a:gd name="connsiteY738" fmla="*/ 348107 h 1766570"/>
              <a:gd name="connsiteX739" fmla="*/ 7544181 w 7736712"/>
              <a:gd name="connsiteY739" fmla="*/ 324041 h 1766570"/>
              <a:gd name="connsiteX740" fmla="*/ 7564184 w 7736712"/>
              <a:gd name="connsiteY740" fmla="*/ 299593 h 1766570"/>
              <a:gd name="connsiteX741" fmla="*/ 7574725 w 7736712"/>
              <a:gd name="connsiteY741" fmla="*/ 286893 h 1766570"/>
              <a:gd name="connsiteX742" fmla="*/ 7584377 w 7736712"/>
              <a:gd name="connsiteY742" fmla="*/ 273431 h 1766570"/>
              <a:gd name="connsiteX743" fmla="*/ 7602410 w 7736712"/>
              <a:gd name="connsiteY743" fmla="*/ 245364 h 1766570"/>
              <a:gd name="connsiteX744" fmla="*/ 7626033 w 7736712"/>
              <a:gd name="connsiteY744" fmla="*/ 207518 h 1766570"/>
              <a:gd name="connsiteX745" fmla="*/ 7654036 w 7736712"/>
              <a:gd name="connsiteY745" fmla="*/ 160401 h 1766570"/>
              <a:gd name="connsiteX746" fmla="*/ 7677023 w 7736712"/>
              <a:gd name="connsiteY746" fmla="*/ 118427 h 1766570"/>
              <a:gd name="connsiteX747" fmla="*/ 7699248 w 7736712"/>
              <a:gd name="connsiteY747" fmla="*/ 76454 h 1766570"/>
              <a:gd name="connsiteX748" fmla="*/ 7721219 w 7736712"/>
              <a:gd name="connsiteY748" fmla="*/ 31750 h 1766570"/>
              <a:gd name="connsiteX749" fmla="*/ 7736713 w 7736712"/>
              <a:gd name="connsiteY749" fmla="*/ 0 h 1766570"/>
              <a:gd name="connsiteX750" fmla="*/ 7718552 w 7736712"/>
              <a:gd name="connsiteY750" fmla="*/ 40132 h 1766570"/>
              <a:gd name="connsiteX751" fmla="*/ 7700137 w 7736712"/>
              <a:gd name="connsiteY751" fmla="*/ 78168 h 1766570"/>
              <a:gd name="connsiteX752" fmla="*/ 7661339 w 7736712"/>
              <a:gd name="connsiteY752" fmla="*/ 155004 h 1766570"/>
              <a:gd name="connsiteX753" fmla="*/ 7731887 w 7736712"/>
              <a:gd name="connsiteY753" fmla="*/ 13589 h 1766570"/>
              <a:gd name="connsiteX754" fmla="*/ 7719314 w 7736712"/>
              <a:gd name="connsiteY754" fmla="*/ 42799 h 1766570"/>
              <a:gd name="connsiteX755" fmla="*/ 7687628 w 7736712"/>
              <a:gd name="connsiteY755" fmla="*/ 109030 h 1766570"/>
              <a:gd name="connsiteX756" fmla="*/ 7666990 w 7736712"/>
              <a:gd name="connsiteY756" fmla="*/ 149860 h 1766570"/>
              <a:gd name="connsiteX757" fmla="*/ 7653782 w 7736712"/>
              <a:gd name="connsiteY757" fmla="*/ 177165 h 1766570"/>
              <a:gd name="connsiteX758" fmla="*/ 7676325 w 7736712"/>
              <a:gd name="connsiteY758" fmla="*/ 135699 h 1766570"/>
              <a:gd name="connsiteX759" fmla="*/ 7656576 w 7736712"/>
              <a:gd name="connsiteY759" fmla="*/ 176022 h 1766570"/>
              <a:gd name="connsiteX760" fmla="*/ 7634351 w 7736712"/>
              <a:gd name="connsiteY760" fmla="*/ 216091 h 1766570"/>
              <a:gd name="connsiteX761" fmla="*/ 7607491 w 7736712"/>
              <a:gd name="connsiteY761" fmla="*/ 257492 h 1766570"/>
              <a:gd name="connsiteX762" fmla="*/ 7586917 w 7736712"/>
              <a:gd name="connsiteY762" fmla="*/ 286576 h 1766570"/>
              <a:gd name="connsiteX763" fmla="*/ 7458011 w 7736712"/>
              <a:gd name="connsiteY763" fmla="*/ 433451 h 1766570"/>
              <a:gd name="connsiteX764" fmla="*/ 7254622 w 7736712"/>
              <a:gd name="connsiteY764" fmla="*/ 556832 h 1766570"/>
              <a:gd name="connsiteX765" fmla="*/ 7085457 w 7736712"/>
              <a:gd name="connsiteY765" fmla="*/ 603948 h 1766570"/>
              <a:gd name="connsiteX766" fmla="*/ 7065518 w 7736712"/>
              <a:gd name="connsiteY766" fmla="*/ 608013 h 1766570"/>
              <a:gd name="connsiteX767" fmla="*/ 7062915 w 7736712"/>
              <a:gd name="connsiteY767" fmla="*/ 613982 h 1766570"/>
              <a:gd name="connsiteX768" fmla="*/ 7097585 w 7736712"/>
              <a:gd name="connsiteY768" fmla="*/ 608457 h 1766570"/>
              <a:gd name="connsiteX769" fmla="*/ 7075107 w 7736712"/>
              <a:gd name="connsiteY769" fmla="*/ 616522 h 1766570"/>
              <a:gd name="connsiteX770" fmla="*/ 7079997 w 7736712"/>
              <a:gd name="connsiteY770" fmla="*/ 616902 h 1766570"/>
              <a:gd name="connsiteX771" fmla="*/ 7109460 w 7736712"/>
              <a:gd name="connsiteY771" fmla="*/ 611695 h 1766570"/>
              <a:gd name="connsiteX772" fmla="*/ 7138607 w 7736712"/>
              <a:gd name="connsiteY772" fmla="*/ 605219 h 1766570"/>
              <a:gd name="connsiteX773" fmla="*/ 7180326 w 7736712"/>
              <a:gd name="connsiteY773" fmla="*/ 596710 h 1766570"/>
              <a:gd name="connsiteX774" fmla="*/ 7180326 w 7736712"/>
              <a:gd name="connsiteY774" fmla="*/ 601726 h 1766570"/>
              <a:gd name="connsiteX775" fmla="*/ 7208774 w 7736712"/>
              <a:gd name="connsiteY775" fmla="*/ 593471 h 1766570"/>
              <a:gd name="connsiteX776" fmla="*/ 7235254 w 7736712"/>
              <a:gd name="connsiteY776" fmla="*/ 583120 h 1766570"/>
              <a:gd name="connsiteX777" fmla="*/ 7271004 w 7736712"/>
              <a:gd name="connsiteY777" fmla="*/ 569786 h 1766570"/>
              <a:gd name="connsiteX778" fmla="*/ 7306310 w 7736712"/>
              <a:gd name="connsiteY778" fmla="*/ 555244 h 1766570"/>
              <a:gd name="connsiteX779" fmla="*/ 7411085 w 7736712"/>
              <a:gd name="connsiteY779" fmla="*/ 491299 h 1766570"/>
              <a:gd name="connsiteX780" fmla="*/ 7437374 w 7736712"/>
              <a:gd name="connsiteY780" fmla="*/ 468820 h 1766570"/>
              <a:gd name="connsiteX781" fmla="*/ 7449948 w 7736712"/>
              <a:gd name="connsiteY781" fmla="*/ 458724 h 1766570"/>
              <a:gd name="connsiteX782" fmla="*/ 7459535 w 7736712"/>
              <a:gd name="connsiteY782" fmla="*/ 451866 h 1766570"/>
              <a:gd name="connsiteX783" fmla="*/ 7490460 w 7736712"/>
              <a:gd name="connsiteY783" fmla="*/ 421386 h 1766570"/>
              <a:gd name="connsiteX784" fmla="*/ 7505700 w 7736712"/>
              <a:gd name="connsiteY784" fmla="*/ 405702 h 1766570"/>
              <a:gd name="connsiteX785" fmla="*/ 7518909 w 7736712"/>
              <a:gd name="connsiteY785" fmla="*/ 389445 h 1766570"/>
              <a:gd name="connsiteX786" fmla="*/ 7539672 w 7736712"/>
              <a:gd name="connsiteY786" fmla="*/ 365061 h 1766570"/>
              <a:gd name="connsiteX787" fmla="*/ 7548435 w 7736712"/>
              <a:gd name="connsiteY787" fmla="*/ 356933 h 1766570"/>
              <a:gd name="connsiteX788" fmla="*/ 7546277 w 7736712"/>
              <a:gd name="connsiteY788" fmla="*/ 363157 h 1766570"/>
              <a:gd name="connsiteX789" fmla="*/ 7537260 w 7736712"/>
              <a:gd name="connsiteY789" fmla="*/ 375602 h 1766570"/>
              <a:gd name="connsiteX790" fmla="*/ 7526846 w 7736712"/>
              <a:gd name="connsiteY790" fmla="*/ 387731 h 1766570"/>
              <a:gd name="connsiteX791" fmla="*/ 7506843 w 7736712"/>
              <a:gd name="connsiteY791" fmla="*/ 410020 h 1766570"/>
              <a:gd name="connsiteX792" fmla="*/ 7485697 w 7736712"/>
              <a:gd name="connsiteY792" fmla="*/ 431229 h 1766570"/>
              <a:gd name="connsiteX793" fmla="*/ 7441756 w 7736712"/>
              <a:gd name="connsiteY793" fmla="*/ 471995 h 1766570"/>
              <a:gd name="connsiteX794" fmla="*/ 7430643 w 7736712"/>
              <a:gd name="connsiteY794" fmla="*/ 481267 h 1766570"/>
              <a:gd name="connsiteX795" fmla="*/ 7376796 w 7736712"/>
              <a:gd name="connsiteY795" fmla="*/ 521589 h 1766570"/>
              <a:gd name="connsiteX796" fmla="*/ 7347585 w 7736712"/>
              <a:gd name="connsiteY796" fmla="*/ 540004 h 1766570"/>
              <a:gd name="connsiteX797" fmla="*/ 7317042 w 7736712"/>
              <a:gd name="connsiteY797" fmla="*/ 556895 h 1766570"/>
              <a:gd name="connsiteX798" fmla="*/ 7290943 w 7736712"/>
              <a:gd name="connsiteY798" fmla="*/ 569595 h 1766570"/>
              <a:gd name="connsiteX799" fmla="*/ 7266432 w 7736712"/>
              <a:gd name="connsiteY799" fmla="*/ 582486 h 1766570"/>
              <a:gd name="connsiteX800" fmla="*/ 7230301 w 7736712"/>
              <a:gd name="connsiteY800" fmla="*/ 597472 h 1766570"/>
              <a:gd name="connsiteX801" fmla="*/ 7083425 w 7736712"/>
              <a:gd name="connsiteY801" fmla="*/ 637350 h 1766570"/>
              <a:gd name="connsiteX802" fmla="*/ 7049707 w 7736712"/>
              <a:gd name="connsiteY802" fmla="*/ 644461 h 1766570"/>
              <a:gd name="connsiteX803" fmla="*/ 7111936 w 7736712"/>
              <a:gd name="connsiteY803" fmla="*/ 634175 h 1766570"/>
              <a:gd name="connsiteX804" fmla="*/ 7139686 w 7736712"/>
              <a:gd name="connsiteY804" fmla="*/ 627698 h 1766570"/>
              <a:gd name="connsiteX805" fmla="*/ 7166420 w 7736712"/>
              <a:gd name="connsiteY805" fmla="*/ 621665 h 1766570"/>
              <a:gd name="connsiteX806" fmla="*/ 7155879 w 7736712"/>
              <a:gd name="connsiteY806" fmla="*/ 627634 h 1766570"/>
              <a:gd name="connsiteX807" fmla="*/ 7139305 w 7736712"/>
              <a:gd name="connsiteY807" fmla="*/ 632016 h 1766570"/>
              <a:gd name="connsiteX808" fmla="*/ 7069010 w 7736712"/>
              <a:gd name="connsiteY808" fmla="*/ 646557 h 1766570"/>
              <a:gd name="connsiteX809" fmla="*/ 7043865 w 7736712"/>
              <a:gd name="connsiteY809" fmla="*/ 655955 h 1766570"/>
              <a:gd name="connsiteX810" fmla="*/ 6868223 w 7736712"/>
              <a:gd name="connsiteY810" fmla="*/ 675005 h 1766570"/>
              <a:gd name="connsiteX811" fmla="*/ 6713728 w 7736712"/>
              <a:gd name="connsiteY811" fmla="*/ 682879 h 1766570"/>
              <a:gd name="connsiteX812" fmla="*/ 6630226 w 7736712"/>
              <a:gd name="connsiteY812" fmla="*/ 686117 h 1766570"/>
              <a:gd name="connsiteX813" fmla="*/ 6607873 w 7736712"/>
              <a:gd name="connsiteY813" fmla="*/ 688086 h 1766570"/>
              <a:gd name="connsiteX814" fmla="*/ 6732715 w 7736712"/>
              <a:gd name="connsiteY814" fmla="*/ 687832 h 1766570"/>
              <a:gd name="connsiteX815" fmla="*/ 6790944 w 7736712"/>
              <a:gd name="connsiteY815" fmla="*/ 686308 h 1766570"/>
              <a:gd name="connsiteX816" fmla="*/ 6835394 w 7736712"/>
              <a:gd name="connsiteY816" fmla="*/ 685038 h 1766570"/>
              <a:gd name="connsiteX817" fmla="*/ 6894767 w 7736712"/>
              <a:gd name="connsiteY817" fmla="*/ 683070 h 1766570"/>
              <a:gd name="connsiteX818" fmla="*/ 6990144 w 7736712"/>
              <a:gd name="connsiteY818" fmla="*/ 676592 h 1766570"/>
              <a:gd name="connsiteX819" fmla="*/ 7188772 w 7736712"/>
              <a:gd name="connsiteY819" fmla="*/ 637032 h 1766570"/>
              <a:gd name="connsiteX820" fmla="*/ 7240969 w 7736712"/>
              <a:gd name="connsiteY820" fmla="*/ 619570 h 1766570"/>
              <a:gd name="connsiteX821" fmla="*/ 7291705 w 7736712"/>
              <a:gd name="connsiteY821" fmla="*/ 598551 h 1766570"/>
              <a:gd name="connsiteX822" fmla="*/ 7342886 w 7736712"/>
              <a:gd name="connsiteY822" fmla="*/ 572516 h 1766570"/>
              <a:gd name="connsiteX823" fmla="*/ 7367651 w 7736712"/>
              <a:gd name="connsiteY823" fmla="*/ 558355 h 1766570"/>
              <a:gd name="connsiteX824" fmla="*/ 7391336 w 7736712"/>
              <a:gd name="connsiteY824" fmla="*/ 542671 h 1766570"/>
              <a:gd name="connsiteX825" fmla="*/ 7412610 w 7736712"/>
              <a:gd name="connsiteY825" fmla="*/ 528574 h 1766570"/>
              <a:gd name="connsiteX826" fmla="*/ 7432866 w 7736712"/>
              <a:gd name="connsiteY826" fmla="*/ 512826 h 1766570"/>
              <a:gd name="connsiteX827" fmla="*/ 7452868 w 7736712"/>
              <a:gd name="connsiteY827" fmla="*/ 496380 h 1766570"/>
              <a:gd name="connsiteX828" fmla="*/ 7470839 w 7736712"/>
              <a:gd name="connsiteY828" fmla="*/ 477583 h 1766570"/>
              <a:gd name="connsiteX829" fmla="*/ 7472553 w 7736712"/>
              <a:gd name="connsiteY829" fmla="*/ 485330 h 1766570"/>
              <a:gd name="connsiteX830" fmla="*/ 7530211 w 7736712"/>
              <a:gd name="connsiteY830" fmla="*/ 428371 h 1766570"/>
              <a:gd name="connsiteX831" fmla="*/ 7578535 w 7736712"/>
              <a:gd name="connsiteY831" fmla="*/ 366649 h 1766570"/>
              <a:gd name="connsiteX832" fmla="*/ 7563930 w 7736712"/>
              <a:gd name="connsiteY832" fmla="*/ 389192 h 1766570"/>
              <a:gd name="connsiteX833" fmla="*/ 7543229 w 7736712"/>
              <a:gd name="connsiteY833" fmla="*/ 415925 h 1766570"/>
              <a:gd name="connsiteX834" fmla="*/ 7523797 w 7736712"/>
              <a:gd name="connsiteY834" fmla="*/ 438404 h 1766570"/>
              <a:gd name="connsiteX835" fmla="*/ 7499668 w 7736712"/>
              <a:gd name="connsiteY835" fmla="*/ 463867 h 1766570"/>
              <a:gd name="connsiteX836" fmla="*/ 7475348 w 7736712"/>
              <a:gd name="connsiteY836" fmla="*/ 487108 h 1766570"/>
              <a:gd name="connsiteX837" fmla="*/ 7497826 w 7736712"/>
              <a:gd name="connsiteY837" fmla="*/ 468884 h 1766570"/>
              <a:gd name="connsiteX838" fmla="*/ 7607998 w 7736712"/>
              <a:gd name="connsiteY838" fmla="*/ 330136 h 1766570"/>
              <a:gd name="connsiteX839" fmla="*/ 7619683 w 7736712"/>
              <a:gd name="connsiteY839" fmla="*/ 311848 h 1766570"/>
              <a:gd name="connsiteX840" fmla="*/ 7630478 w 7736712"/>
              <a:gd name="connsiteY840" fmla="*/ 293433 h 1766570"/>
              <a:gd name="connsiteX841" fmla="*/ 7639368 w 7736712"/>
              <a:gd name="connsiteY841" fmla="*/ 282194 h 1766570"/>
              <a:gd name="connsiteX842" fmla="*/ 7617523 w 7736712"/>
              <a:gd name="connsiteY842" fmla="*/ 319977 h 1766570"/>
              <a:gd name="connsiteX843" fmla="*/ 7584313 w 7736712"/>
              <a:gd name="connsiteY843" fmla="*/ 370586 h 1766570"/>
              <a:gd name="connsiteX844" fmla="*/ 7567168 w 7736712"/>
              <a:gd name="connsiteY844" fmla="*/ 395414 h 1766570"/>
              <a:gd name="connsiteX845" fmla="*/ 7548690 w 7736712"/>
              <a:gd name="connsiteY845" fmla="*/ 419545 h 1766570"/>
              <a:gd name="connsiteX846" fmla="*/ 7507288 w 7736712"/>
              <a:gd name="connsiteY846" fmla="*/ 469964 h 1766570"/>
              <a:gd name="connsiteX847" fmla="*/ 7481951 w 7736712"/>
              <a:gd name="connsiteY847" fmla="*/ 494220 h 1766570"/>
              <a:gd name="connsiteX848" fmla="*/ 7455916 w 7736712"/>
              <a:gd name="connsiteY848" fmla="*/ 517589 h 1766570"/>
              <a:gd name="connsiteX849" fmla="*/ 7434135 w 7736712"/>
              <a:gd name="connsiteY849" fmla="*/ 534480 h 1766570"/>
              <a:gd name="connsiteX850" fmla="*/ 7428103 w 7736712"/>
              <a:gd name="connsiteY850" fmla="*/ 534352 h 1766570"/>
              <a:gd name="connsiteX851" fmla="*/ 7408990 w 7736712"/>
              <a:gd name="connsiteY851" fmla="*/ 547751 h 1766570"/>
              <a:gd name="connsiteX852" fmla="*/ 7389876 w 7736712"/>
              <a:gd name="connsiteY852" fmla="*/ 563880 h 1766570"/>
              <a:gd name="connsiteX853" fmla="*/ 7377557 w 7736712"/>
              <a:gd name="connsiteY853" fmla="*/ 572198 h 1766570"/>
              <a:gd name="connsiteX854" fmla="*/ 7364603 w 7736712"/>
              <a:gd name="connsiteY854" fmla="*/ 579692 h 1766570"/>
              <a:gd name="connsiteX855" fmla="*/ 7331139 w 7736712"/>
              <a:gd name="connsiteY855" fmla="*/ 598805 h 1766570"/>
              <a:gd name="connsiteX856" fmla="*/ 7346252 w 7736712"/>
              <a:gd name="connsiteY856" fmla="*/ 587375 h 1766570"/>
              <a:gd name="connsiteX857" fmla="*/ 7332726 w 7736712"/>
              <a:gd name="connsiteY857" fmla="*/ 593725 h 1766570"/>
              <a:gd name="connsiteX858" fmla="*/ 7205726 w 7736712"/>
              <a:gd name="connsiteY858" fmla="*/ 647446 h 1766570"/>
              <a:gd name="connsiteX859" fmla="*/ 7166039 w 7736712"/>
              <a:gd name="connsiteY859" fmla="*/ 658939 h 1766570"/>
              <a:gd name="connsiteX860" fmla="*/ 7122351 w 7736712"/>
              <a:gd name="connsiteY860" fmla="*/ 668528 h 1766570"/>
              <a:gd name="connsiteX861" fmla="*/ 7078535 w 7736712"/>
              <a:gd name="connsiteY861" fmla="*/ 677164 h 1766570"/>
              <a:gd name="connsiteX862" fmla="*/ 6776339 w 7736712"/>
              <a:gd name="connsiteY862" fmla="*/ 708342 h 1766570"/>
              <a:gd name="connsiteX863" fmla="*/ 6564440 w 7736712"/>
              <a:gd name="connsiteY863" fmla="*/ 716788 h 1766570"/>
              <a:gd name="connsiteX864" fmla="*/ 6531293 w 7736712"/>
              <a:gd name="connsiteY864" fmla="*/ 717486 h 1766570"/>
              <a:gd name="connsiteX865" fmla="*/ 6493510 w 7736712"/>
              <a:gd name="connsiteY865" fmla="*/ 721487 h 1766570"/>
              <a:gd name="connsiteX866" fmla="*/ 6408357 w 7736712"/>
              <a:gd name="connsiteY866" fmla="*/ 729171 h 1766570"/>
              <a:gd name="connsiteX867" fmla="*/ 6443155 w 7736712"/>
              <a:gd name="connsiteY867" fmla="*/ 721423 h 1766570"/>
              <a:gd name="connsiteX868" fmla="*/ 6423343 w 7736712"/>
              <a:gd name="connsiteY868" fmla="*/ 719455 h 1766570"/>
              <a:gd name="connsiteX869" fmla="*/ 6448679 w 7736712"/>
              <a:gd name="connsiteY869" fmla="*/ 714439 h 1766570"/>
              <a:gd name="connsiteX870" fmla="*/ 6433757 w 7736712"/>
              <a:gd name="connsiteY870" fmla="*/ 714121 h 1766570"/>
              <a:gd name="connsiteX871" fmla="*/ 6318441 w 7736712"/>
              <a:gd name="connsiteY871" fmla="*/ 728028 h 1766570"/>
              <a:gd name="connsiteX872" fmla="*/ 6209792 w 7736712"/>
              <a:gd name="connsiteY872" fmla="*/ 753491 h 1766570"/>
              <a:gd name="connsiteX873" fmla="*/ 6102414 w 7736712"/>
              <a:gd name="connsiteY873" fmla="*/ 794766 h 1766570"/>
              <a:gd name="connsiteX874" fmla="*/ 6073140 w 7736712"/>
              <a:gd name="connsiteY874" fmla="*/ 810133 h 1766570"/>
              <a:gd name="connsiteX875" fmla="*/ 6045327 w 7736712"/>
              <a:gd name="connsiteY875" fmla="*/ 827151 h 1766570"/>
              <a:gd name="connsiteX876" fmla="*/ 5991606 w 7736712"/>
              <a:gd name="connsiteY876" fmla="*/ 866330 h 1766570"/>
              <a:gd name="connsiteX877" fmla="*/ 5878576 w 7736712"/>
              <a:gd name="connsiteY877" fmla="*/ 963613 h 1766570"/>
              <a:gd name="connsiteX878" fmla="*/ 5821235 w 7736712"/>
              <a:gd name="connsiteY878" fmla="*/ 1009205 h 1766570"/>
              <a:gd name="connsiteX879" fmla="*/ 5789613 w 7736712"/>
              <a:gd name="connsiteY879" fmla="*/ 1031303 h 1766570"/>
              <a:gd name="connsiteX880" fmla="*/ 5756148 w 7736712"/>
              <a:gd name="connsiteY880" fmla="*/ 1051687 h 1766570"/>
              <a:gd name="connsiteX881" fmla="*/ 5697601 w 7736712"/>
              <a:gd name="connsiteY881" fmla="*/ 1083120 h 1766570"/>
              <a:gd name="connsiteX882" fmla="*/ 5701919 w 7736712"/>
              <a:gd name="connsiteY882" fmla="*/ 1086231 h 1766570"/>
              <a:gd name="connsiteX883" fmla="*/ 5730685 w 7736712"/>
              <a:gd name="connsiteY883" fmla="*/ 1071118 h 1766570"/>
              <a:gd name="connsiteX884" fmla="*/ 5788723 w 7736712"/>
              <a:gd name="connsiteY884" fmla="*/ 1036701 h 1766570"/>
              <a:gd name="connsiteX885" fmla="*/ 5890451 w 7736712"/>
              <a:gd name="connsiteY885" fmla="*/ 959485 h 1766570"/>
              <a:gd name="connsiteX886" fmla="*/ 5967285 w 7736712"/>
              <a:gd name="connsiteY886" fmla="*/ 896810 h 1766570"/>
              <a:gd name="connsiteX887" fmla="*/ 6028500 w 7736712"/>
              <a:gd name="connsiteY887" fmla="*/ 850900 h 1766570"/>
              <a:gd name="connsiteX888" fmla="*/ 6058281 w 7736712"/>
              <a:gd name="connsiteY888" fmla="*/ 831088 h 1766570"/>
              <a:gd name="connsiteX889" fmla="*/ 6089206 w 7736712"/>
              <a:gd name="connsiteY889" fmla="*/ 812800 h 1766570"/>
              <a:gd name="connsiteX890" fmla="*/ 6114923 w 7736712"/>
              <a:gd name="connsiteY890" fmla="*/ 801941 h 1766570"/>
              <a:gd name="connsiteX891" fmla="*/ 6084189 w 7736712"/>
              <a:gd name="connsiteY891" fmla="*/ 817816 h 1766570"/>
              <a:gd name="connsiteX892" fmla="*/ 6063933 w 7736712"/>
              <a:gd name="connsiteY892" fmla="*/ 829628 h 1766570"/>
              <a:gd name="connsiteX893" fmla="*/ 6044057 w 7736712"/>
              <a:gd name="connsiteY893" fmla="*/ 841883 h 1766570"/>
              <a:gd name="connsiteX894" fmla="*/ 6005323 w 7736712"/>
              <a:gd name="connsiteY894" fmla="*/ 870014 h 1766570"/>
              <a:gd name="connsiteX895" fmla="*/ 5924677 w 7736712"/>
              <a:gd name="connsiteY895" fmla="*/ 938276 h 1766570"/>
              <a:gd name="connsiteX896" fmla="*/ 5880735 w 7736712"/>
              <a:gd name="connsiteY896" fmla="*/ 977836 h 1766570"/>
              <a:gd name="connsiteX897" fmla="*/ 5818251 w 7736712"/>
              <a:gd name="connsiteY897" fmla="*/ 1027747 h 1766570"/>
              <a:gd name="connsiteX898" fmla="*/ 5758815 w 7736712"/>
              <a:gd name="connsiteY898" fmla="*/ 1066546 h 1766570"/>
              <a:gd name="connsiteX899" fmla="*/ 5727764 w 7736712"/>
              <a:gd name="connsiteY899" fmla="*/ 1083882 h 1766570"/>
              <a:gd name="connsiteX900" fmla="*/ 5710682 w 7736712"/>
              <a:gd name="connsiteY900" fmla="*/ 1093026 h 1766570"/>
              <a:gd name="connsiteX901" fmla="*/ 5720969 w 7736712"/>
              <a:gd name="connsiteY901" fmla="*/ 1101408 h 1766570"/>
              <a:gd name="connsiteX902" fmla="*/ 5722493 w 7736712"/>
              <a:gd name="connsiteY902" fmla="*/ 1101090 h 1766570"/>
              <a:gd name="connsiteX903" fmla="*/ 5761863 w 7736712"/>
              <a:gd name="connsiteY903" fmla="*/ 1079754 h 1766570"/>
              <a:gd name="connsiteX904" fmla="*/ 5798948 w 7736712"/>
              <a:gd name="connsiteY904" fmla="*/ 1054227 h 1766570"/>
              <a:gd name="connsiteX905" fmla="*/ 5826379 w 7736712"/>
              <a:gd name="connsiteY905" fmla="*/ 1034669 h 1766570"/>
              <a:gd name="connsiteX906" fmla="*/ 5938838 w 7736712"/>
              <a:gd name="connsiteY906" fmla="*/ 943166 h 1766570"/>
              <a:gd name="connsiteX907" fmla="*/ 5963730 w 7736712"/>
              <a:gd name="connsiteY907" fmla="*/ 922020 h 1766570"/>
              <a:gd name="connsiteX908" fmla="*/ 6050535 w 7736712"/>
              <a:gd name="connsiteY908" fmla="*/ 856044 h 1766570"/>
              <a:gd name="connsiteX909" fmla="*/ 6139435 w 7736712"/>
              <a:gd name="connsiteY909" fmla="*/ 807148 h 1766570"/>
              <a:gd name="connsiteX910" fmla="*/ 6235383 w 7736712"/>
              <a:gd name="connsiteY910" fmla="*/ 774446 h 1766570"/>
              <a:gd name="connsiteX911" fmla="*/ 6287135 w 7736712"/>
              <a:gd name="connsiteY911" fmla="*/ 762381 h 1766570"/>
              <a:gd name="connsiteX912" fmla="*/ 6341301 w 7736712"/>
              <a:gd name="connsiteY912" fmla="*/ 753173 h 1766570"/>
              <a:gd name="connsiteX913" fmla="*/ 6324219 w 7736712"/>
              <a:gd name="connsiteY913" fmla="*/ 758634 h 1766570"/>
              <a:gd name="connsiteX914" fmla="*/ 6302756 w 7736712"/>
              <a:gd name="connsiteY914" fmla="*/ 762953 h 1766570"/>
              <a:gd name="connsiteX915" fmla="*/ 6281484 w 7736712"/>
              <a:gd name="connsiteY915" fmla="*/ 767715 h 1766570"/>
              <a:gd name="connsiteX916" fmla="*/ 6263767 w 7736712"/>
              <a:gd name="connsiteY916" fmla="*/ 774446 h 1766570"/>
              <a:gd name="connsiteX917" fmla="*/ 6571488 w 7736712"/>
              <a:gd name="connsiteY917" fmla="*/ 741363 h 1766570"/>
              <a:gd name="connsiteX918" fmla="*/ 6571742 w 7736712"/>
              <a:gd name="connsiteY918" fmla="*/ 741871 h 1766570"/>
              <a:gd name="connsiteX919" fmla="*/ 6435472 w 7736712"/>
              <a:gd name="connsiteY919" fmla="*/ 752284 h 1766570"/>
              <a:gd name="connsiteX920" fmla="*/ 6604127 w 7736712"/>
              <a:gd name="connsiteY920" fmla="*/ 748094 h 1766570"/>
              <a:gd name="connsiteX921" fmla="*/ 6396610 w 7736712"/>
              <a:gd name="connsiteY921" fmla="*/ 764540 h 1766570"/>
              <a:gd name="connsiteX922" fmla="*/ 6387719 w 7736712"/>
              <a:gd name="connsiteY922" fmla="*/ 760413 h 1766570"/>
              <a:gd name="connsiteX923" fmla="*/ 6378893 w 7736712"/>
              <a:gd name="connsiteY923" fmla="*/ 761238 h 1766570"/>
              <a:gd name="connsiteX924" fmla="*/ 6289675 w 7736712"/>
              <a:gd name="connsiteY924" fmla="*/ 776351 h 1766570"/>
              <a:gd name="connsiteX925" fmla="*/ 6247385 w 7736712"/>
              <a:gd name="connsiteY925" fmla="*/ 786575 h 1766570"/>
              <a:gd name="connsiteX926" fmla="*/ 6206744 w 7736712"/>
              <a:gd name="connsiteY926" fmla="*/ 798640 h 1766570"/>
              <a:gd name="connsiteX927" fmla="*/ 6119623 w 7736712"/>
              <a:gd name="connsiteY927" fmla="*/ 833501 h 1766570"/>
              <a:gd name="connsiteX928" fmla="*/ 6126226 w 7736712"/>
              <a:gd name="connsiteY928" fmla="*/ 834009 h 1766570"/>
              <a:gd name="connsiteX929" fmla="*/ 6208523 w 7736712"/>
              <a:gd name="connsiteY929" fmla="*/ 799846 h 1766570"/>
              <a:gd name="connsiteX930" fmla="*/ 6195314 w 7736712"/>
              <a:gd name="connsiteY930" fmla="*/ 806958 h 1766570"/>
              <a:gd name="connsiteX931" fmla="*/ 6169597 w 7736712"/>
              <a:gd name="connsiteY931" fmla="*/ 816356 h 1766570"/>
              <a:gd name="connsiteX932" fmla="*/ 6148832 w 7736712"/>
              <a:gd name="connsiteY932" fmla="*/ 828929 h 1766570"/>
              <a:gd name="connsiteX933" fmla="*/ 6129210 w 7736712"/>
              <a:gd name="connsiteY933" fmla="*/ 838962 h 1766570"/>
              <a:gd name="connsiteX934" fmla="*/ 6110605 w 7736712"/>
              <a:gd name="connsiteY934" fmla="*/ 849947 h 1766570"/>
              <a:gd name="connsiteX935" fmla="*/ 6101144 w 7736712"/>
              <a:gd name="connsiteY935" fmla="*/ 854964 h 1766570"/>
              <a:gd name="connsiteX936" fmla="*/ 6091872 w 7736712"/>
              <a:gd name="connsiteY936" fmla="*/ 860108 h 1766570"/>
              <a:gd name="connsiteX937" fmla="*/ 6072124 w 7736712"/>
              <a:gd name="connsiteY937" fmla="*/ 868426 h 1766570"/>
              <a:gd name="connsiteX938" fmla="*/ 6053582 w 7736712"/>
              <a:gd name="connsiteY938" fmla="*/ 879475 h 1766570"/>
              <a:gd name="connsiteX939" fmla="*/ 5988685 w 7736712"/>
              <a:gd name="connsiteY939" fmla="*/ 928243 h 1766570"/>
              <a:gd name="connsiteX940" fmla="*/ 5978970 w 7736712"/>
              <a:gd name="connsiteY940" fmla="*/ 937197 h 1766570"/>
              <a:gd name="connsiteX941" fmla="*/ 5980875 w 7736712"/>
              <a:gd name="connsiteY941" fmla="*/ 943864 h 1766570"/>
              <a:gd name="connsiteX942" fmla="*/ 5933885 w 7736712"/>
              <a:gd name="connsiteY942" fmla="*/ 988504 h 1766570"/>
              <a:gd name="connsiteX943" fmla="*/ 5878259 w 7736712"/>
              <a:gd name="connsiteY943" fmla="*/ 1036447 h 1766570"/>
              <a:gd name="connsiteX944" fmla="*/ 5820537 w 7736712"/>
              <a:gd name="connsiteY944" fmla="*/ 1078166 h 1766570"/>
              <a:gd name="connsiteX945" fmla="*/ 5775325 w 7736712"/>
              <a:gd name="connsiteY945" fmla="*/ 1104583 h 1766570"/>
              <a:gd name="connsiteX946" fmla="*/ 5821490 w 7736712"/>
              <a:gd name="connsiteY946" fmla="*/ 1073722 h 1766570"/>
              <a:gd name="connsiteX947" fmla="*/ 5843398 w 7736712"/>
              <a:gd name="connsiteY947" fmla="*/ 1058672 h 1766570"/>
              <a:gd name="connsiteX948" fmla="*/ 5863272 w 7736712"/>
              <a:gd name="connsiteY948" fmla="*/ 1043369 h 1766570"/>
              <a:gd name="connsiteX949" fmla="*/ 5929821 w 7736712"/>
              <a:gd name="connsiteY949" fmla="*/ 983933 h 1766570"/>
              <a:gd name="connsiteX950" fmla="*/ 5823014 w 7736712"/>
              <a:gd name="connsiteY950" fmla="*/ 1064070 h 1766570"/>
              <a:gd name="connsiteX951" fmla="*/ 5736590 w 7736712"/>
              <a:gd name="connsiteY951" fmla="*/ 1115060 h 1766570"/>
              <a:gd name="connsiteX952" fmla="*/ 5757037 w 7736712"/>
              <a:gd name="connsiteY952" fmla="*/ 1136142 h 1766570"/>
              <a:gd name="connsiteX953" fmla="*/ 5810948 w 7736712"/>
              <a:gd name="connsiteY953" fmla="*/ 1222629 h 1766570"/>
              <a:gd name="connsiteX954" fmla="*/ 5824348 w 7736712"/>
              <a:gd name="connsiteY954" fmla="*/ 1337501 h 1766570"/>
              <a:gd name="connsiteX955" fmla="*/ 5823459 w 7736712"/>
              <a:gd name="connsiteY955" fmla="*/ 1343406 h 1766570"/>
              <a:gd name="connsiteX956" fmla="*/ 5699125 w 7736712"/>
              <a:gd name="connsiteY956" fmla="*/ 1443546 h 1766570"/>
              <a:gd name="connsiteX957" fmla="*/ 5660772 w 7736712"/>
              <a:gd name="connsiteY957" fmla="*/ 1444117 h 1766570"/>
              <a:gd name="connsiteX958" fmla="*/ 5600383 w 7736712"/>
              <a:gd name="connsiteY958" fmla="*/ 1440053 h 1766570"/>
              <a:gd name="connsiteX959" fmla="*/ 5640578 w 7736712"/>
              <a:gd name="connsiteY959" fmla="*/ 1434909 h 1766570"/>
              <a:gd name="connsiteX960" fmla="*/ 5635561 w 7736712"/>
              <a:gd name="connsiteY960" fmla="*/ 1433385 h 1766570"/>
              <a:gd name="connsiteX961" fmla="*/ 5419217 w 7736712"/>
              <a:gd name="connsiteY961" fmla="*/ 1434402 h 1766570"/>
              <a:gd name="connsiteX962" fmla="*/ 5399596 w 7736712"/>
              <a:gd name="connsiteY962" fmla="*/ 1434338 h 1766570"/>
              <a:gd name="connsiteX963" fmla="*/ 5294376 w 7736712"/>
              <a:gd name="connsiteY963" fmla="*/ 1428814 h 1766570"/>
              <a:gd name="connsiteX964" fmla="*/ 5133531 w 7736712"/>
              <a:gd name="connsiteY964" fmla="*/ 1417955 h 1766570"/>
              <a:gd name="connsiteX965" fmla="*/ 5096637 w 7736712"/>
              <a:gd name="connsiteY965" fmla="*/ 1417320 h 1766570"/>
              <a:gd name="connsiteX966" fmla="*/ 5107622 w 7736712"/>
              <a:gd name="connsiteY966" fmla="*/ 1422845 h 1766570"/>
              <a:gd name="connsiteX967" fmla="*/ 5125276 w 7736712"/>
              <a:gd name="connsiteY967" fmla="*/ 1426210 h 1766570"/>
              <a:gd name="connsiteX968" fmla="*/ 5115623 w 7736712"/>
              <a:gd name="connsiteY968" fmla="*/ 1428369 h 1766570"/>
              <a:gd name="connsiteX969" fmla="*/ 5005705 w 7736712"/>
              <a:gd name="connsiteY969" fmla="*/ 1417574 h 1766570"/>
              <a:gd name="connsiteX970" fmla="*/ 4950968 w 7736712"/>
              <a:gd name="connsiteY970" fmla="*/ 1412621 h 1766570"/>
              <a:gd name="connsiteX971" fmla="*/ 4930204 w 7736712"/>
              <a:gd name="connsiteY971" fmla="*/ 1410843 h 1766570"/>
              <a:gd name="connsiteX972" fmla="*/ 4905820 w 7736712"/>
              <a:gd name="connsiteY972" fmla="*/ 1408366 h 1766570"/>
              <a:gd name="connsiteX973" fmla="*/ 4845622 w 7736712"/>
              <a:gd name="connsiteY973" fmla="*/ 1396365 h 1766570"/>
              <a:gd name="connsiteX974" fmla="*/ 4771200 w 7736712"/>
              <a:gd name="connsiteY974" fmla="*/ 1358392 h 1766570"/>
              <a:gd name="connsiteX975" fmla="*/ 4737798 w 7736712"/>
              <a:gd name="connsiteY975" fmla="*/ 1322959 h 1766570"/>
              <a:gd name="connsiteX976" fmla="*/ 4671759 w 7736712"/>
              <a:gd name="connsiteY976" fmla="*/ 1410208 h 1766570"/>
              <a:gd name="connsiteX977" fmla="*/ 4518597 w 7736712"/>
              <a:gd name="connsiteY977" fmla="*/ 1553528 h 1766570"/>
              <a:gd name="connsiteX978" fmla="*/ 4424807 w 7736712"/>
              <a:gd name="connsiteY978" fmla="*/ 1614170 h 1766570"/>
              <a:gd name="connsiteX979" fmla="*/ 4248658 w 7736712"/>
              <a:gd name="connsiteY979" fmla="*/ 1690116 h 1766570"/>
              <a:gd name="connsiteX980" fmla="*/ 4135565 w 7736712"/>
              <a:gd name="connsiteY980" fmla="*/ 1719326 h 1766570"/>
              <a:gd name="connsiteX981" fmla="*/ 4079177 w 7736712"/>
              <a:gd name="connsiteY981" fmla="*/ 1728089 h 1766570"/>
              <a:gd name="connsiteX982" fmla="*/ 4050983 w 7736712"/>
              <a:gd name="connsiteY982" fmla="*/ 1731645 h 1766570"/>
              <a:gd name="connsiteX983" fmla="*/ 4022788 w 7736712"/>
              <a:gd name="connsiteY983" fmla="*/ 1733677 h 1766570"/>
              <a:gd name="connsiteX984" fmla="*/ 3966464 w 7736712"/>
              <a:gd name="connsiteY984" fmla="*/ 1736598 h 1766570"/>
              <a:gd name="connsiteX985" fmla="*/ 3910648 w 7736712"/>
              <a:gd name="connsiteY985" fmla="*/ 1735836 h 1766570"/>
              <a:gd name="connsiteX986" fmla="*/ 3882898 w 7736712"/>
              <a:gd name="connsiteY986" fmla="*/ 1734820 h 1766570"/>
              <a:gd name="connsiteX987" fmla="*/ 3855466 w 7736712"/>
              <a:gd name="connsiteY987" fmla="*/ 1732471 h 1766570"/>
              <a:gd name="connsiteX988" fmla="*/ 3800793 w 7736712"/>
              <a:gd name="connsiteY988" fmla="*/ 1726819 h 1766570"/>
              <a:gd name="connsiteX989" fmla="*/ 3429318 w 7736712"/>
              <a:gd name="connsiteY989" fmla="*/ 1614360 h 1766570"/>
              <a:gd name="connsiteX990" fmla="*/ 3220847 w 7736712"/>
              <a:gd name="connsiteY990" fmla="*/ 1483170 h 1766570"/>
              <a:gd name="connsiteX991" fmla="*/ 3045650 w 7736712"/>
              <a:gd name="connsiteY991" fmla="*/ 1307846 h 1766570"/>
              <a:gd name="connsiteX992" fmla="*/ 2989580 w 7736712"/>
              <a:gd name="connsiteY992" fmla="*/ 1226503 h 1766570"/>
              <a:gd name="connsiteX993" fmla="*/ 2967673 w 7736712"/>
              <a:gd name="connsiteY993" fmla="*/ 1187577 h 1766570"/>
              <a:gd name="connsiteX994" fmla="*/ 2958084 w 7736712"/>
              <a:gd name="connsiteY994" fmla="*/ 1168908 h 1766570"/>
              <a:gd name="connsiteX995" fmla="*/ 2949067 w 7736712"/>
              <a:gd name="connsiteY995" fmla="*/ 1150557 h 1766570"/>
              <a:gd name="connsiteX996" fmla="*/ 2892933 w 7736712"/>
              <a:gd name="connsiteY996" fmla="*/ 1024763 h 1766570"/>
              <a:gd name="connsiteX997" fmla="*/ 2867469 w 7736712"/>
              <a:gd name="connsiteY997" fmla="*/ 971296 h 1766570"/>
              <a:gd name="connsiteX998" fmla="*/ 2853500 w 7736712"/>
              <a:gd name="connsiteY998" fmla="*/ 945452 h 1766570"/>
              <a:gd name="connsiteX999" fmla="*/ 2839911 w 7736712"/>
              <a:gd name="connsiteY999" fmla="*/ 988378 h 1766570"/>
              <a:gd name="connsiteX1000" fmla="*/ 2829750 w 7736712"/>
              <a:gd name="connsiteY1000" fmla="*/ 967740 h 1766570"/>
              <a:gd name="connsiteX1001" fmla="*/ 2843911 w 7736712"/>
              <a:gd name="connsiteY1001" fmla="*/ 931863 h 1766570"/>
              <a:gd name="connsiteX1002" fmla="*/ 2835021 w 7736712"/>
              <a:gd name="connsiteY1002" fmla="*/ 932244 h 1766570"/>
              <a:gd name="connsiteX1003" fmla="*/ 2827338 w 7736712"/>
              <a:gd name="connsiteY1003" fmla="*/ 963104 h 1766570"/>
              <a:gd name="connsiteX1004" fmla="*/ 2808288 w 7736712"/>
              <a:gd name="connsiteY1004" fmla="*/ 930592 h 1766570"/>
              <a:gd name="connsiteX1005" fmla="*/ 2795461 w 7736712"/>
              <a:gd name="connsiteY1005" fmla="*/ 907796 h 1766570"/>
              <a:gd name="connsiteX1006" fmla="*/ 2763711 w 7736712"/>
              <a:gd name="connsiteY1006" fmla="*/ 884809 h 1766570"/>
              <a:gd name="connsiteX1007" fmla="*/ 2676335 w 7736712"/>
              <a:gd name="connsiteY1007" fmla="*/ 827024 h 1766570"/>
              <a:gd name="connsiteX1008" fmla="*/ 2652078 w 7736712"/>
              <a:gd name="connsiteY1008" fmla="*/ 813435 h 1766570"/>
              <a:gd name="connsiteX1009" fmla="*/ 2625852 w 7736712"/>
              <a:gd name="connsiteY1009" fmla="*/ 799465 h 1766570"/>
              <a:gd name="connsiteX1010" fmla="*/ 2620518 w 7736712"/>
              <a:gd name="connsiteY1010" fmla="*/ 796671 h 1766570"/>
              <a:gd name="connsiteX1011" fmla="*/ 2616708 w 7736712"/>
              <a:gd name="connsiteY1011" fmla="*/ 795274 h 1766570"/>
              <a:gd name="connsiteX1012" fmla="*/ 2606167 w 7736712"/>
              <a:gd name="connsiteY1012" fmla="*/ 791401 h 1766570"/>
              <a:gd name="connsiteX1013" fmla="*/ 2595499 w 7736712"/>
              <a:gd name="connsiteY1013" fmla="*/ 786702 h 1766570"/>
              <a:gd name="connsiteX1014" fmla="*/ 2595626 w 7736712"/>
              <a:gd name="connsiteY1014" fmla="*/ 788353 h 1766570"/>
              <a:gd name="connsiteX1015" fmla="*/ 2602230 w 7736712"/>
              <a:gd name="connsiteY1015" fmla="*/ 792734 h 1766570"/>
              <a:gd name="connsiteX1016" fmla="*/ 2618423 w 7736712"/>
              <a:gd name="connsiteY1016" fmla="*/ 803148 h 1766570"/>
              <a:gd name="connsiteX1017" fmla="*/ 2634298 w 7736712"/>
              <a:gd name="connsiteY1017" fmla="*/ 812991 h 1766570"/>
              <a:gd name="connsiteX1018" fmla="*/ 2693734 w 7736712"/>
              <a:gd name="connsiteY1018" fmla="*/ 846772 h 1766570"/>
              <a:gd name="connsiteX1019" fmla="*/ 2717356 w 7736712"/>
              <a:gd name="connsiteY1019" fmla="*/ 861251 h 1766570"/>
              <a:gd name="connsiteX1020" fmla="*/ 2790190 w 7736712"/>
              <a:gd name="connsiteY1020" fmla="*/ 925132 h 1766570"/>
              <a:gd name="connsiteX1021" fmla="*/ 2793873 w 7736712"/>
              <a:gd name="connsiteY1021" fmla="*/ 930021 h 1766570"/>
              <a:gd name="connsiteX1022" fmla="*/ 2807018 w 7736712"/>
              <a:gd name="connsiteY1022" fmla="*/ 950849 h 1766570"/>
              <a:gd name="connsiteX1023" fmla="*/ 2823337 w 7736712"/>
              <a:gd name="connsiteY1023" fmla="*/ 980059 h 1766570"/>
              <a:gd name="connsiteX1024" fmla="*/ 2820353 w 7736712"/>
              <a:gd name="connsiteY1024" fmla="*/ 993140 h 1766570"/>
              <a:gd name="connsiteX1025" fmla="*/ 2824417 w 7736712"/>
              <a:gd name="connsiteY1025" fmla="*/ 982091 h 1766570"/>
              <a:gd name="connsiteX1026" fmla="*/ 2835338 w 7736712"/>
              <a:gd name="connsiteY1026" fmla="*/ 1003808 h 1766570"/>
              <a:gd name="connsiteX1027" fmla="*/ 2835212 w 7736712"/>
              <a:gd name="connsiteY1027" fmla="*/ 1004189 h 1766570"/>
              <a:gd name="connsiteX1028" fmla="*/ 2832481 w 7736712"/>
              <a:gd name="connsiteY1028" fmla="*/ 1013079 h 1766570"/>
              <a:gd name="connsiteX1029" fmla="*/ 2827338 w 7736712"/>
              <a:gd name="connsiteY1029" fmla="*/ 1028891 h 1766570"/>
              <a:gd name="connsiteX1030" fmla="*/ 2796540 w 7736712"/>
              <a:gd name="connsiteY1030" fmla="*/ 1102741 h 1766570"/>
              <a:gd name="connsiteX1031" fmla="*/ 2736279 w 7736712"/>
              <a:gd name="connsiteY1031" fmla="*/ 1195832 h 1766570"/>
              <a:gd name="connsiteX1032" fmla="*/ 2613216 w 7736712"/>
              <a:gd name="connsiteY1032" fmla="*/ 1303084 h 1766570"/>
              <a:gd name="connsiteX1033" fmla="*/ 2569591 w 7736712"/>
              <a:gd name="connsiteY1033" fmla="*/ 1326833 h 1766570"/>
              <a:gd name="connsiteX1034" fmla="*/ 2522157 w 7736712"/>
              <a:gd name="connsiteY1034" fmla="*/ 1346772 h 1766570"/>
              <a:gd name="connsiteX1035" fmla="*/ 2472627 w 7736712"/>
              <a:gd name="connsiteY1035" fmla="*/ 1361948 h 1766570"/>
              <a:gd name="connsiteX1036" fmla="*/ 2421827 w 7736712"/>
              <a:gd name="connsiteY1036" fmla="*/ 1371981 h 1766570"/>
              <a:gd name="connsiteX1037" fmla="*/ 2289747 w 7736712"/>
              <a:gd name="connsiteY1037" fmla="*/ 1374775 h 1766570"/>
              <a:gd name="connsiteX1038" fmla="*/ 2284349 w 7736712"/>
              <a:gd name="connsiteY1038" fmla="*/ 1379347 h 1766570"/>
              <a:gd name="connsiteX1039" fmla="*/ 2276348 w 7736712"/>
              <a:gd name="connsiteY1039" fmla="*/ 1385888 h 1766570"/>
              <a:gd name="connsiteX1040" fmla="*/ 2268792 w 7736712"/>
              <a:gd name="connsiteY1040" fmla="*/ 1391603 h 1766570"/>
              <a:gd name="connsiteX1041" fmla="*/ 2253615 w 7736712"/>
              <a:gd name="connsiteY1041" fmla="*/ 1402969 h 1766570"/>
              <a:gd name="connsiteX1042" fmla="*/ 2222881 w 7736712"/>
              <a:gd name="connsiteY1042" fmla="*/ 1424940 h 1766570"/>
              <a:gd name="connsiteX1043" fmla="*/ 2045208 w 7736712"/>
              <a:gd name="connsiteY1043" fmla="*/ 1523175 h 1766570"/>
              <a:gd name="connsiteX1044" fmla="*/ 1866201 w 7736712"/>
              <a:gd name="connsiteY1044" fmla="*/ 1584960 h 1766570"/>
              <a:gd name="connsiteX1045" fmla="*/ 1732217 w 7736712"/>
              <a:gd name="connsiteY1045" fmla="*/ 1612900 h 1766570"/>
              <a:gd name="connsiteX1046" fmla="*/ 1666938 w 7736712"/>
              <a:gd name="connsiteY1046" fmla="*/ 1622108 h 1766570"/>
              <a:gd name="connsiteX1047" fmla="*/ 1602931 w 7736712"/>
              <a:gd name="connsiteY1047" fmla="*/ 1628521 h 1766570"/>
              <a:gd name="connsiteX1048" fmla="*/ 1568704 w 7736712"/>
              <a:gd name="connsiteY1048" fmla="*/ 1629410 h 1766570"/>
              <a:gd name="connsiteX1049" fmla="*/ 1581975 w 7736712"/>
              <a:gd name="connsiteY1049" fmla="*/ 1619758 h 1766570"/>
              <a:gd name="connsiteX1050" fmla="*/ 1605153 w 7736712"/>
              <a:gd name="connsiteY1050" fmla="*/ 1602740 h 1766570"/>
              <a:gd name="connsiteX1051" fmla="*/ 1654810 w 7736712"/>
              <a:gd name="connsiteY1051" fmla="*/ 1590548 h 1766570"/>
              <a:gd name="connsiteX1052" fmla="*/ 1854835 w 7736712"/>
              <a:gd name="connsiteY1052" fmla="*/ 1539177 h 1766570"/>
              <a:gd name="connsiteX1053" fmla="*/ 2062417 w 7736712"/>
              <a:gd name="connsiteY1053" fmla="*/ 1457706 h 1766570"/>
              <a:gd name="connsiteX1054" fmla="*/ 2217103 w 7736712"/>
              <a:gd name="connsiteY1054" fmla="*/ 1362329 h 1766570"/>
              <a:gd name="connsiteX1055" fmla="*/ 2197291 w 7736712"/>
              <a:gd name="connsiteY1055" fmla="*/ 1356995 h 1766570"/>
              <a:gd name="connsiteX1056" fmla="*/ 2188845 w 7736712"/>
              <a:gd name="connsiteY1056" fmla="*/ 1363218 h 1766570"/>
              <a:gd name="connsiteX1057" fmla="*/ 2014792 w 7736712"/>
              <a:gd name="connsiteY1057" fmla="*/ 1459802 h 1766570"/>
              <a:gd name="connsiteX1058" fmla="*/ 1837119 w 7736712"/>
              <a:gd name="connsiteY1058" fmla="*/ 1518603 h 1766570"/>
              <a:gd name="connsiteX1059" fmla="*/ 1771587 w 7736712"/>
              <a:gd name="connsiteY1059" fmla="*/ 1523238 h 1766570"/>
              <a:gd name="connsiteX1060" fmla="*/ 1742440 w 7736712"/>
              <a:gd name="connsiteY1060" fmla="*/ 1525905 h 1766570"/>
              <a:gd name="connsiteX1061" fmla="*/ 1696339 w 7736712"/>
              <a:gd name="connsiteY1061" fmla="*/ 1529906 h 1766570"/>
              <a:gd name="connsiteX1062" fmla="*/ 1710563 w 7736712"/>
              <a:gd name="connsiteY1062" fmla="*/ 1510728 h 1766570"/>
              <a:gd name="connsiteX1063" fmla="*/ 1588834 w 7736712"/>
              <a:gd name="connsiteY1063" fmla="*/ 1522095 h 1766570"/>
              <a:gd name="connsiteX1064" fmla="*/ 1530096 w 7736712"/>
              <a:gd name="connsiteY1064" fmla="*/ 1525715 h 1766570"/>
              <a:gd name="connsiteX1065" fmla="*/ 1472438 w 7736712"/>
              <a:gd name="connsiteY1065" fmla="*/ 1529461 h 1766570"/>
              <a:gd name="connsiteX1066" fmla="*/ 1444625 w 7736712"/>
              <a:gd name="connsiteY1066" fmla="*/ 1533398 h 1766570"/>
              <a:gd name="connsiteX1067" fmla="*/ 1272540 w 7736712"/>
              <a:gd name="connsiteY1067" fmla="*/ 1544129 h 1766570"/>
              <a:gd name="connsiteX1068" fmla="*/ 1172019 w 7736712"/>
              <a:gd name="connsiteY1068" fmla="*/ 1537589 h 1766570"/>
              <a:gd name="connsiteX1069" fmla="*/ 1154303 w 7736712"/>
              <a:gd name="connsiteY1069" fmla="*/ 1536573 h 1766570"/>
              <a:gd name="connsiteX1070" fmla="*/ 869886 w 7736712"/>
              <a:gd name="connsiteY1070" fmla="*/ 1481328 h 1766570"/>
              <a:gd name="connsiteX1071" fmla="*/ 771017 w 7736712"/>
              <a:gd name="connsiteY1071" fmla="*/ 1448626 h 1766570"/>
              <a:gd name="connsiteX1072" fmla="*/ 671957 w 7736712"/>
              <a:gd name="connsiteY1072" fmla="*/ 1414018 h 1766570"/>
              <a:gd name="connsiteX1073" fmla="*/ 643255 w 7736712"/>
              <a:gd name="connsiteY1073" fmla="*/ 1401763 h 1766570"/>
              <a:gd name="connsiteX1074" fmla="*/ 588645 w 7736712"/>
              <a:gd name="connsiteY1074" fmla="*/ 1374521 h 1766570"/>
              <a:gd name="connsiteX1075" fmla="*/ 534861 w 7736712"/>
              <a:gd name="connsiteY1075" fmla="*/ 1345247 h 1766570"/>
              <a:gd name="connsiteX1076" fmla="*/ 481394 w 7736712"/>
              <a:gd name="connsiteY1076" fmla="*/ 1313561 h 1766570"/>
              <a:gd name="connsiteX1077" fmla="*/ 429324 w 7736712"/>
              <a:gd name="connsiteY1077" fmla="*/ 1279842 h 1766570"/>
              <a:gd name="connsiteX1078" fmla="*/ 237871 w 7736712"/>
              <a:gd name="connsiteY1078" fmla="*/ 1124331 h 1766570"/>
              <a:gd name="connsiteX1079" fmla="*/ 196469 w 7736712"/>
              <a:gd name="connsiteY1079" fmla="*/ 1085406 h 1766570"/>
              <a:gd name="connsiteX1080" fmla="*/ 155702 w 7736712"/>
              <a:gd name="connsiteY1080" fmla="*/ 1041464 h 1766570"/>
              <a:gd name="connsiteX1081" fmla="*/ 121539 w 7736712"/>
              <a:gd name="connsiteY1081" fmla="*/ 991997 h 1766570"/>
              <a:gd name="connsiteX1082" fmla="*/ 83376 w 7736712"/>
              <a:gd name="connsiteY1082" fmla="*/ 933641 h 1766570"/>
              <a:gd name="connsiteX1083" fmla="*/ 47689 w 7736712"/>
              <a:gd name="connsiteY1083" fmla="*/ 873316 h 1766570"/>
              <a:gd name="connsiteX1084" fmla="*/ 32957 w 7736712"/>
              <a:gd name="connsiteY1084" fmla="*/ 841629 h 1766570"/>
              <a:gd name="connsiteX1085" fmla="*/ 21527 w 7736712"/>
              <a:gd name="connsiteY1085" fmla="*/ 808736 h 1766570"/>
              <a:gd name="connsiteX1086" fmla="*/ 11113 w 7736712"/>
              <a:gd name="connsiteY1086" fmla="*/ 776097 h 1766570"/>
              <a:gd name="connsiteX1087" fmla="*/ 5143 w 7736712"/>
              <a:gd name="connsiteY1087" fmla="*/ 759333 h 1766570"/>
              <a:gd name="connsiteX1088" fmla="*/ 0 w 7736712"/>
              <a:gd name="connsiteY1088" fmla="*/ 741934 h 1766570"/>
              <a:gd name="connsiteX1089" fmla="*/ 15049 w 7736712"/>
              <a:gd name="connsiteY1089" fmla="*/ 755459 h 1766570"/>
              <a:gd name="connsiteX1090" fmla="*/ 27114 w 7736712"/>
              <a:gd name="connsiteY1090" fmla="*/ 771461 h 1766570"/>
              <a:gd name="connsiteX1091" fmla="*/ 7636637 w 7736712"/>
              <a:gd name="connsiteY1091" fmla="*/ 191516 h 1766570"/>
              <a:gd name="connsiteX1092" fmla="*/ 7637907 w 7736712"/>
              <a:gd name="connsiteY1092" fmla="*/ 189865 h 1766570"/>
              <a:gd name="connsiteX1093" fmla="*/ 7638669 w 7736712"/>
              <a:gd name="connsiteY1093" fmla="*/ 188023 h 1766570"/>
              <a:gd name="connsiteX1094" fmla="*/ 7636637 w 7736712"/>
              <a:gd name="connsiteY1094" fmla="*/ 191516 h 1766570"/>
              <a:gd name="connsiteX1095" fmla="*/ 6066472 w 7736712"/>
              <a:gd name="connsiteY1095" fmla="*/ 769366 h 1766570"/>
              <a:gd name="connsiteX1096" fmla="*/ 6066155 w 7736712"/>
              <a:gd name="connsiteY1096" fmla="*/ 768858 h 1766570"/>
              <a:gd name="connsiteX1097" fmla="*/ 6051677 w 7736712"/>
              <a:gd name="connsiteY1097" fmla="*/ 776097 h 1766570"/>
              <a:gd name="connsiteX1098" fmla="*/ 6037835 w 7736712"/>
              <a:gd name="connsiteY1098" fmla="*/ 784161 h 1766570"/>
              <a:gd name="connsiteX1099" fmla="*/ 6038152 w 7736712"/>
              <a:gd name="connsiteY1099" fmla="*/ 784606 h 1766570"/>
              <a:gd name="connsiteX1100" fmla="*/ 6051995 w 7736712"/>
              <a:gd name="connsiteY1100" fmla="*/ 776541 h 1766570"/>
              <a:gd name="connsiteX1101" fmla="*/ 6066472 w 7736712"/>
              <a:gd name="connsiteY1101" fmla="*/ 769366 h 1766570"/>
              <a:gd name="connsiteX1102" fmla="*/ 6086666 w 7736712"/>
              <a:gd name="connsiteY1102" fmla="*/ 751141 h 1766570"/>
              <a:gd name="connsiteX1103" fmla="*/ 6130925 w 7736712"/>
              <a:gd name="connsiteY1103" fmla="*/ 733108 h 1766570"/>
              <a:gd name="connsiteX1104" fmla="*/ 6132513 w 7736712"/>
              <a:gd name="connsiteY1104" fmla="*/ 731838 h 1766570"/>
              <a:gd name="connsiteX1105" fmla="*/ 6086348 w 7736712"/>
              <a:gd name="connsiteY1105" fmla="*/ 750507 h 1766570"/>
              <a:gd name="connsiteX1106" fmla="*/ 6086666 w 7736712"/>
              <a:gd name="connsiteY1106" fmla="*/ 751141 h 1766570"/>
              <a:gd name="connsiteX1107" fmla="*/ 6123940 w 7736712"/>
              <a:gd name="connsiteY1107" fmla="*/ 743903 h 1766570"/>
              <a:gd name="connsiteX1108" fmla="*/ 6278753 w 7736712"/>
              <a:gd name="connsiteY1108" fmla="*/ 701294 h 1766570"/>
              <a:gd name="connsiteX1109" fmla="*/ 6277102 w 7736712"/>
              <a:gd name="connsiteY1109" fmla="*/ 700151 h 1766570"/>
              <a:gd name="connsiteX1110" fmla="*/ 6235891 w 7736712"/>
              <a:gd name="connsiteY1110" fmla="*/ 708533 h 1766570"/>
              <a:gd name="connsiteX1111" fmla="*/ 6195505 w 7736712"/>
              <a:gd name="connsiteY1111" fmla="*/ 718693 h 1766570"/>
              <a:gd name="connsiteX1112" fmla="*/ 6158929 w 7736712"/>
              <a:gd name="connsiteY1112" fmla="*/ 729996 h 1766570"/>
              <a:gd name="connsiteX1113" fmla="*/ 6123369 w 7736712"/>
              <a:gd name="connsiteY1113" fmla="*/ 743077 h 1766570"/>
              <a:gd name="connsiteX1114" fmla="*/ 6123940 w 7736712"/>
              <a:gd name="connsiteY1114" fmla="*/ 743903 h 1766570"/>
              <a:gd name="connsiteX1115" fmla="*/ 6381877 w 7736712"/>
              <a:gd name="connsiteY1115" fmla="*/ 698881 h 1766570"/>
              <a:gd name="connsiteX1116" fmla="*/ 6381877 w 7736712"/>
              <a:gd name="connsiteY1116" fmla="*/ 698436 h 1766570"/>
              <a:gd name="connsiteX1117" fmla="*/ 6369050 w 7736712"/>
              <a:gd name="connsiteY1117" fmla="*/ 699643 h 1766570"/>
              <a:gd name="connsiteX1118" fmla="*/ 6364351 w 7736712"/>
              <a:gd name="connsiteY1118" fmla="*/ 700595 h 1766570"/>
              <a:gd name="connsiteX1119" fmla="*/ 6368860 w 7736712"/>
              <a:gd name="connsiteY1119" fmla="*/ 700278 h 1766570"/>
              <a:gd name="connsiteX1120" fmla="*/ 6381877 w 7736712"/>
              <a:gd name="connsiteY1120" fmla="*/ 698881 h 1766570"/>
              <a:gd name="connsiteX1121" fmla="*/ 6516307 w 7736712"/>
              <a:gd name="connsiteY1121" fmla="*/ 707898 h 1766570"/>
              <a:gd name="connsiteX1122" fmla="*/ 6492050 w 7736712"/>
              <a:gd name="connsiteY1122" fmla="*/ 709168 h 1766570"/>
              <a:gd name="connsiteX1123" fmla="*/ 6492050 w 7736712"/>
              <a:gd name="connsiteY1123" fmla="*/ 709930 h 1766570"/>
              <a:gd name="connsiteX1124" fmla="*/ 6516243 w 7736712"/>
              <a:gd name="connsiteY1124" fmla="*/ 709041 h 1766570"/>
              <a:gd name="connsiteX1125" fmla="*/ 6516307 w 7736712"/>
              <a:gd name="connsiteY1125" fmla="*/ 707898 h 1766570"/>
              <a:gd name="connsiteX1126" fmla="*/ 6442647 w 7736712"/>
              <a:gd name="connsiteY1126" fmla="*/ 695833 h 1766570"/>
              <a:gd name="connsiteX1127" fmla="*/ 6546152 w 7736712"/>
              <a:gd name="connsiteY1127" fmla="*/ 690436 h 1766570"/>
              <a:gd name="connsiteX1128" fmla="*/ 6441948 w 7736712"/>
              <a:gd name="connsiteY1128" fmla="*/ 694373 h 1766570"/>
              <a:gd name="connsiteX1129" fmla="*/ 6439726 w 7736712"/>
              <a:gd name="connsiteY1129" fmla="*/ 695579 h 1766570"/>
              <a:gd name="connsiteX1130" fmla="*/ 6442647 w 7736712"/>
              <a:gd name="connsiteY1130" fmla="*/ 695833 h 1766570"/>
              <a:gd name="connsiteX1131" fmla="*/ 6824663 w 7736712"/>
              <a:gd name="connsiteY1131" fmla="*/ 666052 h 1766570"/>
              <a:gd name="connsiteX1132" fmla="*/ 7014528 w 7736712"/>
              <a:gd name="connsiteY1132" fmla="*/ 648526 h 1766570"/>
              <a:gd name="connsiteX1133" fmla="*/ 6856096 w 7736712"/>
              <a:gd name="connsiteY1133" fmla="*/ 662114 h 1766570"/>
              <a:gd name="connsiteX1134" fmla="*/ 6824663 w 7736712"/>
              <a:gd name="connsiteY1134" fmla="*/ 666052 h 1766570"/>
              <a:gd name="connsiteX1135" fmla="*/ 6941122 w 7736712"/>
              <a:gd name="connsiteY1135" fmla="*/ 652336 h 1766570"/>
              <a:gd name="connsiteX1136" fmla="*/ 6943344 w 7736712"/>
              <a:gd name="connsiteY1136" fmla="*/ 652653 h 1766570"/>
              <a:gd name="connsiteX1137" fmla="*/ 6952044 w 7736712"/>
              <a:gd name="connsiteY1137" fmla="*/ 651637 h 1766570"/>
              <a:gd name="connsiteX1138" fmla="*/ 6949758 w 7736712"/>
              <a:gd name="connsiteY1138" fmla="*/ 651320 h 1766570"/>
              <a:gd name="connsiteX1139" fmla="*/ 6941122 w 7736712"/>
              <a:gd name="connsiteY1139" fmla="*/ 652336 h 1766570"/>
              <a:gd name="connsiteX1140" fmla="*/ 7116446 w 7736712"/>
              <a:gd name="connsiteY1140" fmla="*/ 569722 h 1766570"/>
              <a:gd name="connsiteX1141" fmla="*/ 7008051 w 7736712"/>
              <a:gd name="connsiteY1141" fmla="*/ 585661 h 1766570"/>
              <a:gd name="connsiteX1142" fmla="*/ 7116446 w 7736712"/>
              <a:gd name="connsiteY1142" fmla="*/ 569722 h 1766570"/>
              <a:gd name="connsiteX1143" fmla="*/ 6891782 w 7736712"/>
              <a:gd name="connsiteY1143" fmla="*/ 624777 h 1766570"/>
              <a:gd name="connsiteX1144" fmla="*/ 6772720 w 7736712"/>
              <a:gd name="connsiteY1144" fmla="*/ 630364 h 1766570"/>
              <a:gd name="connsiteX1145" fmla="*/ 6804406 w 7736712"/>
              <a:gd name="connsiteY1145" fmla="*/ 632206 h 1766570"/>
              <a:gd name="connsiteX1146" fmla="*/ 6838379 w 7736712"/>
              <a:gd name="connsiteY1146" fmla="*/ 632397 h 1766570"/>
              <a:gd name="connsiteX1147" fmla="*/ 6890639 w 7736712"/>
              <a:gd name="connsiteY1147" fmla="*/ 629983 h 1766570"/>
              <a:gd name="connsiteX1148" fmla="*/ 6947916 w 7736712"/>
              <a:gd name="connsiteY1148" fmla="*/ 624269 h 1766570"/>
              <a:gd name="connsiteX1149" fmla="*/ 7023227 w 7736712"/>
              <a:gd name="connsiteY1149" fmla="*/ 613855 h 1766570"/>
              <a:gd name="connsiteX1150" fmla="*/ 6891782 w 7736712"/>
              <a:gd name="connsiteY1150" fmla="*/ 624777 h 1766570"/>
              <a:gd name="connsiteX1151" fmla="*/ 6711823 w 7736712"/>
              <a:gd name="connsiteY1151" fmla="*/ 662178 h 1766570"/>
              <a:gd name="connsiteX1152" fmla="*/ 6713410 w 7736712"/>
              <a:gd name="connsiteY1152" fmla="*/ 662940 h 1766570"/>
              <a:gd name="connsiteX1153" fmla="*/ 6748780 w 7736712"/>
              <a:gd name="connsiteY1153" fmla="*/ 662178 h 1766570"/>
              <a:gd name="connsiteX1154" fmla="*/ 6748717 w 7736712"/>
              <a:gd name="connsiteY1154" fmla="*/ 661416 h 1766570"/>
              <a:gd name="connsiteX1155" fmla="*/ 6711823 w 7736712"/>
              <a:gd name="connsiteY1155" fmla="*/ 662178 h 1766570"/>
              <a:gd name="connsiteX1156" fmla="*/ 6587490 w 7736712"/>
              <a:gd name="connsiteY1156" fmla="*/ 631000 h 1766570"/>
              <a:gd name="connsiteX1157" fmla="*/ 6581204 w 7736712"/>
              <a:gd name="connsiteY1157" fmla="*/ 633286 h 1766570"/>
              <a:gd name="connsiteX1158" fmla="*/ 6655309 w 7736712"/>
              <a:gd name="connsiteY1158" fmla="*/ 632270 h 1766570"/>
              <a:gd name="connsiteX1159" fmla="*/ 6733286 w 7736712"/>
              <a:gd name="connsiteY1159" fmla="*/ 631571 h 1766570"/>
              <a:gd name="connsiteX1160" fmla="*/ 6674231 w 7736712"/>
              <a:gd name="connsiteY1160" fmla="*/ 627761 h 1766570"/>
              <a:gd name="connsiteX1161" fmla="*/ 6587490 w 7736712"/>
              <a:gd name="connsiteY1161" fmla="*/ 631000 h 1766570"/>
              <a:gd name="connsiteX1162" fmla="*/ 6431407 w 7736712"/>
              <a:gd name="connsiteY1162" fmla="*/ 615569 h 1766570"/>
              <a:gd name="connsiteX1163" fmla="*/ 6391784 w 7736712"/>
              <a:gd name="connsiteY1163" fmla="*/ 619633 h 1766570"/>
              <a:gd name="connsiteX1164" fmla="*/ 6432042 w 7736712"/>
              <a:gd name="connsiteY1164" fmla="*/ 617919 h 1766570"/>
              <a:gd name="connsiteX1165" fmla="*/ 6471603 w 7736712"/>
              <a:gd name="connsiteY1165" fmla="*/ 614236 h 1766570"/>
              <a:gd name="connsiteX1166" fmla="*/ 6431407 w 7736712"/>
              <a:gd name="connsiteY1166" fmla="*/ 615569 h 1766570"/>
              <a:gd name="connsiteX1167" fmla="*/ 6254814 w 7736712"/>
              <a:gd name="connsiteY1167" fmla="*/ 647764 h 1766570"/>
              <a:gd name="connsiteX1168" fmla="*/ 6233796 w 7736712"/>
              <a:gd name="connsiteY1168" fmla="*/ 653352 h 1766570"/>
              <a:gd name="connsiteX1169" fmla="*/ 6266561 w 7736712"/>
              <a:gd name="connsiteY1169" fmla="*/ 649795 h 1766570"/>
              <a:gd name="connsiteX1170" fmla="*/ 6297867 w 7736712"/>
              <a:gd name="connsiteY1170" fmla="*/ 648462 h 1766570"/>
              <a:gd name="connsiteX1171" fmla="*/ 6321997 w 7736712"/>
              <a:gd name="connsiteY1171" fmla="*/ 646176 h 1766570"/>
              <a:gd name="connsiteX1172" fmla="*/ 6547676 w 7736712"/>
              <a:gd name="connsiteY1172" fmla="*/ 630174 h 1766570"/>
              <a:gd name="connsiteX1173" fmla="*/ 6565519 w 7736712"/>
              <a:gd name="connsiteY1173" fmla="*/ 628205 h 1766570"/>
              <a:gd name="connsiteX1174" fmla="*/ 6503798 w 7736712"/>
              <a:gd name="connsiteY1174" fmla="*/ 623951 h 1766570"/>
              <a:gd name="connsiteX1175" fmla="*/ 6455728 w 7736712"/>
              <a:gd name="connsiteY1175" fmla="*/ 623633 h 1766570"/>
              <a:gd name="connsiteX1176" fmla="*/ 6332601 w 7736712"/>
              <a:gd name="connsiteY1176" fmla="*/ 635191 h 1766570"/>
              <a:gd name="connsiteX1177" fmla="*/ 6254814 w 7736712"/>
              <a:gd name="connsiteY1177" fmla="*/ 647764 h 1766570"/>
              <a:gd name="connsiteX1178" fmla="*/ 6118098 w 7736712"/>
              <a:gd name="connsiteY1178" fmla="*/ 671386 h 1766570"/>
              <a:gd name="connsiteX1179" fmla="*/ 6083110 w 7736712"/>
              <a:gd name="connsiteY1179" fmla="*/ 684149 h 1766570"/>
              <a:gd name="connsiteX1180" fmla="*/ 6083491 w 7736712"/>
              <a:gd name="connsiteY1180" fmla="*/ 684848 h 1766570"/>
              <a:gd name="connsiteX1181" fmla="*/ 6118416 w 7736712"/>
              <a:gd name="connsiteY1181" fmla="*/ 672148 h 1766570"/>
              <a:gd name="connsiteX1182" fmla="*/ 6118098 w 7736712"/>
              <a:gd name="connsiteY1182" fmla="*/ 671386 h 1766570"/>
              <a:gd name="connsiteX1183" fmla="*/ 6085205 w 7736712"/>
              <a:gd name="connsiteY1183" fmla="*/ 718376 h 1766570"/>
              <a:gd name="connsiteX1184" fmla="*/ 6051360 w 7736712"/>
              <a:gd name="connsiteY1184" fmla="*/ 735521 h 1766570"/>
              <a:gd name="connsiteX1185" fmla="*/ 6067806 w 7736712"/>
              <a:gd name="connsiteY1185" fmla="*/ 729361 h 1766570"/>
              <a:gd name="connsiteX1186" fmla="*/ 6082475 w 7736712"/>
              <a:gd name="connsiteY1186" fmla="*/ 723709 h 1766570"/>
              <a:gd name="connsiteX1187" fmla="*/ 6108573 w 7736712"/>
              <a:gd name="connsiteY1187" fmla="*/ 711962 h 1766570"/>
              <a:gd name="connsiteX1188" fmla="*/ 6161977 w 7736712"/>
              <a:gd name="connsiteY1188" fmla="*/ 695642 h 1766570"/>
              <a:gd name="connsiteX1189" fmla="*/ 6183947 w 7736712"/>
              <a:gd name="connsiteY1189" fmla="*/ 691705 h 1766570"/>
              <a:gd name="connsiteX1190" fmla="*/ 6206808 w 7736712"/>
              <a:gd name="connsiteY1190" fmla="*/ 686435 h 1766570"/>
              <a:gd name="connsiteX1191" fmla="*/ 6251639 w 7736712"/>
              <a:gd name="connsiteY1191" fmla="*/ 676466 h 1766570"/>
              <a:gd name="connsiteX1192" fmla="*/ 6296787 w 7736712"/>
              <a:gd name="connsiteY1192" fmla="*/ 669290 h 1766570"/>
              <a:gd name="connsiteX1193" fmla="*/ 6387465 w 7736712"/>
              <a:gd name="connsiteY1193" fmla="*/ 655002 h 1766570"/>
              <a:gd name="connsiteX1194" fmla="*/ 6396927 w 7736712"/>
              <a:gd name="connsiteY1194" fmla="*/ 653733 h 1766570"/>
              <a:gd name="connsiteX1195" fmla="*/ 6413310 w 7736712"/>
              <a:gd name="connsiteY1195" fmla="*/ 649605 h 1766570"/>
              <a:gd name="connsiteX1196" fmla="*/ 6304407 w 7736712"/>
              <a:gd name="connsiteY1196" fmla="*/ 660083 h 1766570"/>
              <a:gd name="connsiteX1197" fmla="*/ 6290755 w 7736712"/>
              <a:gd name="connsiteY1197" fmla="*/ 665099 h 1766570"/>
              <a:gd name="connsiteX1198" fmla="*/ 6247956 w 7736712"/>
              <a:gd name="connsiteY1198" fmla="*/ 673227 h 1766570"/>
              <a:gd name="connsiteX1199" fmla="*/ 6226747 w 7736712"/>
              <a:gd name="connsiteY1199" fmla="*/ 674180 h 1766570"/>
              <a:gd name="connsiteX1200" fmla="*/ 6203886 w 7736712"/>
              <a:gd name="connsiteY1200" fmla="*/ 678942 h 1766570"/>
              <a:gd name="connsiteX1201" fmla="*/ 6143498 w 7736712"/>
              <a:gd name="connsiteY1201" fmla="*/ 696087 h 1766570"/>
              <a:gd name="connsiteX1202" fmla="*/ 6085205 w 7736712"/>
              <a:gd name="connsiteY1202" fmla="*/ 718376 h 1766570"/>
              <a:gd name="connsiteX1203" fmla="*/ 5797297 w 7736712"/>
              <a:gd name="connsiteY1203" fmla="*/ 940943 h 1766570"/>
              <a:gd name="connsiteX1204" fmla="*/ 5778691 w 7736712"/>
              <a:gd name="connsiteY1204" fmla="*/ 960057 h 1766570"/>
              <a:gd name="connsiteX1205" fmla="*/ 5936235 w 7736712"/>
              <a:gd name="connsiteY1205" fmla="*/ 834263 h 1766570"/>
              <a:gd name="connsiteX1206" fmla="*/ 6029516 w 7736712"/>
              <a:gd name="connsiteY1206" fmla="*/ 769239 h 1766570"/>
              <a:gd name="connsiteX1207" fmla="*/ 6041898 w 7736712"/>
              <a:gd name="connsiteY1207" fmla="*/ 761619 h 1766570"/>
              <a:gd name="connsiteX1208" fmla="*/ 6055297 w 7736712"/>
              <a:gd name="connsiteY1208" fmla="*/ 754952 h 1766570"/>
              <a:gd name="connsiteX1209" fmla="*/ 6082602 w 7736712"/>
              <a:gd name="connsiteY1209" fmla="*/ 742886 h 1766570"/>
              <a:gd name="connsiteX1210" fmla="*/ 6229033 w 7736712"/>
              <a:gd name="connsiteY1210" fmla="*/ 699707 h 1766570"/>
              <a:gd name="connsiteX1211" fmla="*/ 6250560 w 7736712"/>
              <a:gd name="connsiteY1211" fmla="*/ 696151 h 1766570"/>
              <a:gd name="connsiteX1212" fmla="*/ 6250242 w 7736712"/>
              <a:gd name="connsiteY1212" fmla="*/ 697230 h 1766570"/>
              <a:gd name="connsiteX1213" fmla="*/ 6232461 w 7736712"/>
              <a:gd name="connsiteY1213" fmla="*/ 701230 h 1766570"/>
              <a:gd name="connsiteX1214" fmla="*/ 6213984 w 7736712"/>
              <a:gd name="connsiteY1214" fmla="*/ 706184 h 1766570"/>
              <a:gd name="connsiteX1215" fmla="*/ 6193663 w 7736712"/>
              <a:gd name="connsiteY1215" fmla="*/ 711708 h 1766570"/>
              <a:gd name="connsiteX1216" fmla="*/ 6170930 w 7736712"/>
              <a:gd name="connsiteY1216" fmla="*/ 718947 h 1766570"/>
              <a:gd name="connsiteX1217" fmla="*/ 6229350 w 7736712"/>
              <a:gd name="connsiteY1217" fmla="*/ 705041 h 1766570"/>
              <a:gd name="connsiteX1218" fmla="*/ 6281293 w 7736712"/>
              <a:gd name="connsiteY1218" fmla="*/ 696214 h 1766570"/>
              <a:gd name="connsiteX1219" fmla="*/ 6308408 w 7736712"/>
              <a:gd name="connsiteY1219" fmla="*/ 693166 h 1766570"/>
              <a:gd name="connsiteX1220" fmla="*/ 6358700 w 7736712"/>
              <a:gd name="connsiteY1220" fmla="*/ 688213 h 1766570"/>
              <a:gd name="connsiteX1221" fmla="*/ 6473508 w 7736712"/>
              <a:gd name="connsiteY1221" fmla="*/ 677164 h 1766570"/>
              <a:gd name="connsiteX1222" fmla="*/ 6588823 w 7736712"/>
              <a:gd name="connsiteY1222" fmla="*/ 673735 h 1766570"/>
              <a:gd name="connsiteX1223" fmla="*/ 6618034 w 7736712"/>
              <a:gd name="connsiteY1223" fmla="*/ 672719 h 1766570"/>
              <a:gd name="connsiteX1224" fmla="*/ 6672135 w 7736712"/>
              <a:gd name="connsiteY1224" fmla="*/ 671258 h 1766570"/>
              <a:gd name="connsiteX1225" fmla="*/ 6726555 w 7736712"/>
              <a:gd name="connsiteY1225" fmla="*/ 669735 h 1766570"/>
              <a:gd name="connsiteX1226" fmla="*/ 6747828 w 7736712"/>
              <a:gd name="connsiteY1226" fmla="*/ 667385 h 1766570"/>
              <a:gd name="connsiteX1227" fmla="*/ 6667247 w 7736712"/>
              <a:gd name="connsiteY1227" fmla="*/ 668274 h 1766570"/>
              <a:gd name="connsiteX1228" fmla="*/ 6609080 w 7736712"/>
              <a:gd name="connsiteY1228" fmla="*/ 669989 h 1766570"/>
              <a:gd name="connsiteX1229" fmla="*/ 6550279 w 7736712"/>
              <a:gd name="connsiteY1229" fmla="*/ 668909 h 1766570"/>
              <a:gd name="connsiteX1230" fmla="*/ 6578536 w 7736712"/>
              <a:gd name="connsiteY1230" fmla="*/ 662813 h 1766570"/>
              <a:gd name="connsiteX1231" fmla="*/ 6614732 w 7736712"/>
              <a:gd name="connsiteY1231" fmla="*/ 659194 h 1766570"/>
              <a:gd name="connsiteX1232" fmla="*/ 6588951 w 7736712"/>
              <a:gd name="connsiteY1232" fmla="*/ 657860 h 1766570"/>
              <a:gd name="connsiteX1233" fmla="*/ 6495669 w 7736712"/>
              <a:gd name="connsiteY1233" fmla="*/ 660400 h 1766570"/>
              <a:gd name="connsiteX1234" fmla="*/ 6456935 w 7736712"/>
              <a:gd name="connsiteY1234" fmla="*/ 661733 h 1766570"/>
              <a:gd name="connsiteX1235" fmla="*/ 6418517 w 7736712"/>
              <a:gd name="connsiteY1235" fmla="*/ 662495 h 1766570"/>
              <a:gd name="connsiteX1236" fmla="*/ 6308661 w 7736712"/>
              <a:gd name="connsiteY1236" fmla="*/ 672846 h 1766570"/>
              <a:gd name="connsiteX1237" fmla="*/ 6259323 w 7736712"/>
              <a:gd name="connsiteY1237" fmla="*/ 679831 h 1766570"/>
              <a:gd name="connsiteX1238" fmla="*/ 6227191 w 7736712"/>
              <a:gd name="connsiteY1238" fmla="*/ 685229 h 1766570"/>
              <a:gd name="connsiteX1239" fmla="*/ 6087301 w 7736712"/>
              <a:gd name="connsiteY1239" fmla="*/ 730123 h 1766570"/>
              <a:gd name="connsiteX1240" fmla="*/ 5971032 w 7736712"/>
              <a:gd name="connsiteY1240" fmla="*/ 796353 h 1766570"/>
              <a:gd name="connsiteX1241" fmla="*/ 5963857 w 7736712"/>
              <a:gd name="connsiteY1241" fmla="*/ 801941 h 1766570"/>
              <a:gd name="connsiteX1242" fmla="*/ 5883022 w 7736712"/>
              <a:gd name="connsiteY1242" fmla="*/ 870648 h 1766570"/>
              <a:gd name="connsiteX1243" fmla="*/ 5797297 w 7736712"/>
              <a:gd name="connsiteY1243" fmla="*/ 940943 h 1766570"/>
              <a:gd name="connsiteX1244" fmla="*/ 5778373 w 7736712"/>
              <a:gd name="connsiteY1244" fmla="*/ 960310 h 1766570"/>
              <a:gd name="connsiteX1245" fmla="*/ 5756275 w 7736712"/>
              <a:gd name="connsiteY1245" fmla="*/ 975614 h 1766570"/>
              <a:gd name="connsiteX1246" fmla="*/ 5778373 w 7736712"/>
              <a:gd name="connsiteY1246" fmla="*/ 960310 h 1766570"/>
              <a:gd name="connsiteX1247" fmla="*/ 5778373 w 7736712"/>
              <a:gd name="connsiteY1247" fmla="*/ 960310 h 1766570"/>
              <a:gd name="connsiteX1248" fmla="*/ 4915027 w 7736712"/>
              <a:gd name="connsiteY1248" fmla="*/ 1044639 h 1766570"/>
              <a:gd name="connsiteX1249" fmla="*/ 4911979 w 7736712"/>
              <a:gd name="connsiteY1249" fmla="*/ 1040765 h 1766570"/>
              <a:gd name="connsiteX1250" fmla="*/ 4913313 w 7736712"/>
              <a:gd name="connsiteY1250" fmla="*/ 1040511 h 1766570"/>
              <a:gd name="connsiteX1251" fmla="*/ 4911979 w 7736712"/>
              <a:gd name="connsiteY1251" fmla="*/ 1040702 h 1766570"/>
              <a:gd name="connsiteX1252" fmla="*/ 4867211 w 7736712"/>
              <a:gd name="connsiteY1252" fmla="*/ 978916 h 1766570"/>
              <a:gd name="connsiteX1253" fmla="*/ 4853622 w 7736712"/>
              <a:gd name="connsiteY1253" fmla="*/ 1057275 h 1766570"/>
              <a:gd name="connsiteX1254" fmla="*/ 4844415 w 7736712"/>
              <a:gd name="connsiteY1254" fmla="*/ 1062482 h 1766570"/>
              <a:gd name="connsiteX1255" fmla="*/ 4853305 w 7736712"/>
              <a:gd name="connsiteY1255" fmla="*/ 1058735 h 1766570"/>
              <a:gd name="connsiteX1256" fmla="*/ 4850257 w 7736712"/>
              <a:gd name="connsiteY1256" fmla="*/ 1071435 h 1766570"/>
              <a:gd name="connsiteX1257" fmla="*/ 4882452 w 7736712"/>
              <a:gd name="connsiteY1257" fmla="*/ 1054926 h 1766570"/>
              <a:gd name="connsiteX1258" fmla="*/ 4904804 w 7736712"/>
              <a:gd name="connsiteY1258" fmla="*/ 1046671 h 1766570"/>
              <a:gd name="connsiteX1259" fmla="*/ 4915027 w 7736712"/>
              <a:gd name="connsiteY1259" fmla="*/ 1044639 h 1766570"/>
              <a:gd name="connsiteX1260" fmla="*/ 4846955 w 7736712"/>
              <a:gd name="connsiteY1260" fmla="*/ 1084072 h 1766570"/>
              <a:gd name="connsiteX1261" fmla="*/ 4858131 w 7736712"/>
              <a:gd name="connsiteY1261" fmla="*/ 1080643 h 1766570"/>
              <a:gd name="connsiteX1262" fmla="*/ 4855084 w 7736712"/>
              <a:gd name="connsiteY1262" fmla="*/ 1085850 h 1766570"/>
              <a:gd name="connsiteX1263" fmla="*/ 4929886 w 7736712"/>
              <a:gd name="connsiteY1263" fmla="*/ 1063689 h 1766570"/>
              <a:gd name="connsiteX1264" fmla="*/ 4921186 w 7736712"/>
              <a:gd name="connsiteY1264" fmla="*/ 1052640 h 1766570"/>
              <a:gd name="connsiteX1265" fmla="*/ 4879340 w 7736712"/>
              <a:gd name="connsiteY1265" fmla="*/ 1063308 h 1766570"/>
              <a:gd name="connsiteX1266" fmla="*/ 4849051 w 7736712"/>
              <a:gd name="connsiteY1266" fmla="*/ 1075500 h 1766570"/>
              <a:gd name="connsiteX1267" fmla="*/ 4846955 w 7736712"/>
              <a:gd name="connsiteY1267" fmla="*/ 1084072 h 1766570"/>
              <a:gd name="connsiteX1268" fmla="*/ 5148073 w 7736712"/>
              <a:gd name="connsiteY1268" fmla="*/ 1040765 h 1766570"/>
              <a:gd name="connsiteX1269" fmla="*/ 5215192 w 7736712"/>
              <a:gd name="connsiteY1269" fmla="*/ 1032828 h 1766570"/>
              <a:gd name="connsiteX1270" fmla="*/ 5148073 w 7736712"/>
              <a:gd name="connsiteY1270" fmla="*/ 1040765 h 1766570"/>
              <a:gd name="connsiteX1271" fmla="*/ 5003483 w 7736712"/>
              <a:gd name="connsiteY1271" fmla="*/ 1283843 h 1766570"/>
              <a:gd name="connsiteX1272" fmla="*/ 4986021 w 7736712"/>
              <a:gd name="connsiteY1272" fmla="*/ 1288796 h 1766570"/>
              <a:gd name="connsiteX1273" fmla="*/ 4992053 w 7736712"/>
              <a:gd name="connsiteY1273" fmla="*/ 1293495 h 1766570"/>
              <a:gd name="connsiteX1274" fmla="*/ 4993132 w 7736712"/>
              <a:gd name="connsiteY1274" fmla="*/ 1293559 h 1766570"/>
              <a:gd name="connsiteX1275" fmla="*/ 4996688 w 7736712"/>
              <a:gd name="connsiteY1275" fmla="*/ 1290510 h 1766570"/>
              <a:gd name="connsiteX1276" fmla="*/ 5002721 w 7736712"/>
              <a:gd name="connsiteY1276" fmla="*/ 1284859 h 1766570"/>
              <a:gd name="connsiteX1277" fmla="*/ 5003483 w 7736712"/>
              <a:gd name="connsiteY1277" fmla="*/ 1283843 h 1766570"/>
              <a:gd name="connsiteX1278" fmla="*/ 5240021 w 7736712"/>
              <a:gd name="connsiteY1278" fmla="*/ 1277239 h 1766570"/>
              <a:gd name="connsiteX1279" fmla="*/ 5241227 w 7736712"/>
              <a:gd name="connsiteY1279" fmla="*/ 1277810 h 1766570"/>
              <a:gd name="connsiteX1280" fmla="*/ 5244275 w 7736712"/>
              <a:gd name="connsiteY1280" fmla="*/ 1277366 h 1766570"/>
              <a:gd name="connsiteX1281" fmla="*/ 5240021 w 7736712"/>
              <a:gd name="connsiteY1281" fmla="*/ 1277239 h 1766570"/>
              <a:gd name="connsiteX1282" fmla="*/ 4973257 w 7736712"/>
              <a:gd name="connsiteY1282" fmla="*/ 1031621 h 1766570"/>
              <a:gd name="connsiteX1283" fmla="*/ 5013706 w 7736712"/>
              <a:gd name="connsiteY1283" fmla="*/ 1027113 h 1766570"/>
              <a:gd name="connsiteX1284" fmla="*/ 4973257 w 7736712"/>
              <a:gd name="connsiteY1284" fmla="*/ 1031621 h 1766570"/>
              <a:gd name="connsiteX1285" fmla="*/ 4981639 w 7736712"/>
              <a:gd name="connsiteY1285" fmla="*/ 1057466 h 1766570"/>
              <a:gd name="connsiteX1286" fmla="*/ 4972559 w 7736712"/>
              <a:gd name="connsiteY1286" fmla="*/ 1046290 h 1766570"/>
              <a:gd name="connsiteX1287" fmla="*/ 4962906 w 7736712"/>
              <a:gd name="connsiteY1287" fmla="*/ 1047242 h 1766570"/>
              <a:gd name="connsiteX1288" fmla="*/ 4971860 w 7736712"/>
              <a:gd name="connsiteY1288" fmla="*/ 1058291 h 1766570"/>
              <a:gd name="connsiteX1289" fmla="*/ 4981639 w 7736712"/>
              <a:gd name="connsiteY1289" fmla="*/ 1057466 h 1766570"/>
              <a:gd name="connsiteX1290" fmla="*/ 4856417 w 7736712"/>
              <a:gd name="connsiteY1290" fmla="*/ 1388809 h 1766570"/>
              <a:gd name="connsiteX1291" fmla="*/ 4932553 w 7736712"/>
              <a:gd name="connsiteY1291" fmla="*/ 1397953 h 1766570"/>
              <a:gd name="connsiteX1292" fmla="*/ 4895850 w 7736712"/>
              <a:gd name="connsiteY1292" fmla="*/ 1390459 h 1766570"/>
              <a:gd name="connsiteX1293" fmla="*/ 4833938 w 7736712"/>
              <a:gd name="connsiteY1293" fmla="*/ 1376807 h 1766570"/>
              <a:gd name="connsiteX1294" fmla="*/ 4796155 w 7736712"/>
              <a:gd name="connsiteY1294" fmla="*/ 1359217 h 1766570"/>
              <a:gd name="connsiteX1295" fmla="*/ 4758119 w 7736712"/>
              <a:gd name="connsiteY1295" fmla="*/ 1327912 h 1766570"/>
              <a:gd name="connsiteX1296" fmla="*/ 4762310 w 7736712"/>
              <a:gd name="connsiteY1296" fmla="*/ 1321054 h 1766570"/>
              <a:gd name="connsiteX1297" fmla="*/ 4749864 w 7736712"/>
              <a:gd name="connsiteY1297" fmla="*/ 1302766 h 1766570"/>
              <a:gd name="connsiteX1298" fmla="*/ 4741228 w 7736712"/>
              <a:gd name="connsiteY1298" fmla="*/ 1315974 h 1766570"/>
              <a:gd name="connsiteX1299" fmla="*/ 4742117 w 7736712"/>
              <a:gd name="connsiteY1299" fmla="*/ 1317371 h 1766570"/>
              <a:gd name="connsiteX1300" fmla="*/ 4754690 w 7736712"/>
              <a:gd name="connsiteY1300" fmla="*/ 1333500 h 1766570"/>
              <a:gd name="connsiteX1301" fmla="*/ 4768469 w 7736712"/>
              <a:gd name="connsiteY1301" fmla="*/ 1347216 h 1766570"/>
              <a:gd name="connsiteX1302" fmla="*/ 4798568 w 7736712"/>
              <a:gd name="connsiteY1302" fmla="*/ 1368298 h 1766570"/>
              <a:gd name="connsiteX1303" fmla="*/ 4856417 w 7736712"/>
              <a:gd name="connsiteY1303" fmla="*/ 1388809 h 1766570"/>
              <a:gd name="connsiteX1304" fmla="*/ 4939792 w 7736712"/>
              <a:gd name="connsiteY1304" fmla="*/ 1382204 h 1766570"/>
              <a:gd name="connsiteX1305" fmla="*/ 4956747 w 7736712"/>
              <a:gd name="connsiteY1305" fmla="*/ 1379347 h 1766570"/>
              <a:gd name="connsiteX1306" fmla="*/ 4865053 w 7736712"/>
              <a:gd name="connsiteY1306" fmla="*/ 1365250 h 1766570"/>
              <a:gd name="connsiteX1307" fmla="*/ 4858195 w 7736712"/>
              <a:gd name="connsiteY1307" fmla="*/ 1363282 h 1766570"/>
              <a:gd name="connsiteX1308" fmla="*/ 4817935 w 7736712"/>
              <a:gd name="connsiteY1308" fmla="*/ 1348867 h 1766570"/>
              <a:gd name="connsiteX1309" fmla="*/ 4781423 w 7736712"/>
              <a:gd name="connsiteY1309" fmla="*/ 1328293 h 1766570"/>
              <a:gd name="connsiteX1310" fmla="*/ 4765358 w 7736712"/>
              <a:gd name="connsiteY1310" fmla="*/ 1323594 h 1766570"/>
              <a:gd name="connsiteX1311" fmla="*/ 4831017 w 7736712"/>
              <a:gd name="connsiteY1311" fmla="*/ 1367155 h 1766570"/>
              <a:gd name="connsiteX1312" fmla="*/ 4852671 w 7736712"/>
              <a:gd name="connsiteY1312" fmla="*/ 1375220 h 1766570"/>
              <a:gd name="connsiteX1313" fmla="*/ 4939792 w 7736712"/>
              <a:gd name="connsiteY1313" fmla="*/ 1382204 h 1766570"/>
              <a:gd name="connsiteX1314" fmla="*/ 4976432 w 7736712"/>
              <a:gd name="connsiteY1314" fmla="*/ 1301433 h 1766570"/>
              <a:gd name="connsiteX1315" fmla="*/ 4979353 w 7736712"/>
              <a:gd name="connsiteY1315" fmla="*/ 1301941 h 1766570"/>
              <a:gd name="connsiteX1316" fmla="*/ 4987544 w 7736712"/>
              <a:gd name="connsiteY1316" fmla="*/ 1297559 h 1766570"/>
              <a:gd name="connsiteX1317" fmla="*/ 4976432 w 7736712"/>
              <a:gd name="connsiteY1317" fmla="*/ 1301433 h 1766570"/>
              <a:gd name="connsiteX1318" fmla="*/ 4991418 w 7736712"/>
              <a:gd name="connsiteY1318" fmla="*/ 1311656 h 1766570"/>
              <a:gd name="connsiteX1319" fmla="*/ 5009706 w 7736712"/>
              <a:gd name="connsiteY1319" fmla="*/ 1308227 h 1766570"/>
              <a:gd name="connsiteX1320" fmla="*/ 5009325 w 7736712"/>
              <a:gd name="connsiteY1320" fmla="*/ 1306766 h 1766570"/>
              <a:gd name="connsiteX1321" fmla="*/ 4991100 w 7736712"/>
              <a:gd name="connsiteY1321" fmla="*/ 1310703 h 1766570"/>
              <a:gd name="connsiteX1322" fmla="*/ 4991418 w 7736712"/>
              <a:gd name="connsiteY1322" fmla="*/ 1311656 h 1766570"/>
              <a:gd name="connsiteX1323" fmla="*/ 5449698 w 7736712"/>
              <a:gd name="connsiteY1323" fmla="*/ 1373759 h 1766570"/>
              <a:gd name="connsiteX1324" fmla="*/ 5450904 w 7736712"/>
              <a:gd name="connsiteY1324" fmla="*/ 1373569 h 1766570"/>
              <a:gd name="connsiteX1325" fmla="*/ 5446141 w 7736712"/>
              <a:gd name="connsiteY1325" fmla="*/ 1367028 h 1766570"/>
              <a:gd name="connsiteX1326" fmla="*/ 5436426 w 7736712"/>
              <a:gd name="connsiteY1326" fmla="*/ 1347597 h 1766570"/>
              <a:gd name="connsiteX1327" fmla="*/ 5414328 w 7736712"/>
              <a:gd name="connsiteY1327" fmla="*/ 1342517 h 1766570"/>
              <a:gd name="connsiteX1328" fmla="*/ 5418963 w 7736712"/>
              <a:gd name="connsiteY1328" fmla="*/ 1356868 h 1766570"/>
              <a:gd name="connsiteX1329" fmla="*/ 5422710 w 7736712"/>
              <a:gd name="connsiteY1329" fmla="*/ 1359091 h 1766570"/>
              <a:gd name="connsiteX1330" fmla="*/ 5449698 w 7736712"/>
              <a:gd name="connsiteY1330" fmla="*/ 1373759 h 1766570"/>
              <a:gd name="connsiteX1331" fmla="*/ 5651183 w 7736712"/>
              <a:gd name="connsiteY1331" fmla="*/ 1104964 h 1766570"/>
              <a:gd name="connsiteX1332" fmla="*/ 5633974 w 7736712"/>
              <a:gd name="connsiteY1332" fmla="*/ 1112965 h 1766570"/>
              <a:gd name="connsiteX1333" fmla="*/ 5641150 w 7736712"/>
              <a:gd name="connsiteY1333" fmla="*/ 1112393 h 1766570"/>
              <a:gd name="connsiteX1334" fmla="*/ 5643435 w 7736712"/>
              <a:gd name="connsiteY1334" fmla="*/ 1111567 h 1766570"/>
              <a:gd name="connsiteX1335" fmla="*/ 5651183 w 7736712"/>
              <a:gd name="connsiteY1335" fmla="*/ 1104964 h 1766570"/>
              <a:gd name="connsiteX1336" fmla="*/ 5249037 w 7736712"/>
              <a:gd name="connsiteY1336" fmla="*/ 1000189 h 1766570"/>
              <a:gd name="connsiteX1337" fmla="*/ 5283010 w 7736712"/>
              <a:gd name="connsiteY1337" fmla="*/ 995045 h 1766570"/>
              <a:gd name="connsiteX1338" fmla="*/ 5285232 w 7736712"/>
              <a:gd name="connsiteY1338" fmla="*/ 994664 h 1766570"/>
              <a:gd name="connsiteX1339" fmla="*/ 5292789 w 7736712"/>
              <a:gd name="connsiteY1339" fmla="*/ 992822 h 1766570"/>
              <a:gd name="connsiteX1340" fmla="*/ 5284280 w 7736712"/>
              <a:gd name="connsiteY1340" fmla="*/ 994410 h 1766570"/>
              <a:gd name="connsiteX1341" fmla="*/ 5283010 w 7736712"/>
              <a:gd name="connsiteY1341" fmla="*/ 994982 h 1766570"/>
              <a:gd name="connsiteX1342" fmla="*/ 5249037 w 7736712"/>
              <a:gd name="connsiteY1342" fmla="*/ 1000189 h 1766570"/>
              <a:gd name="connsiteX1343" fmla="*/ 5163821 w 7736712"/>
              <a:gd name="connsiteY1343" fmla="*/ 1011746 h 1766570"/>
              <a:gd name="connsiteX1344" fmla="*/ 5137912 w 7736712"/>
              <a:gd name="connsiteY1344" fmla="*/ 1013968 h 1766570"/>
              <a:gd name="connsiteX1345" fmla="*/ 5138039 w 7736712"/>
              <a:gd name="connsiteY1345" fmla="*/ 1015111 h 1766570"/>
              <a:gd name="connsiteX1346" fmla="*/ 5164010 w 7736712"/>
              <a:gd name="connsiteY1346" fmla="*/ 1012889 h 1766570"/>
              <a:gd name="connsiteX1347" fmla="*/ 5163821 w 7736712"/>
              <a:gd name="connsiteY1347" fmla="*/ 1011746 h 1766570"/>
              <a:gd name="connsiteX1348" fmla="*/ 4983226 w 7736712"/>
              <a:gd name="connsiteY1348" fmla="*/ 979932 h 1766570"/>
              <a:gd name="connsiteX1349" fmla="*/ 4978781 w 7736712"/>
              <a:gd name="connsiteY1349" fmla="*/ 983933 h 1766570"/>
              <a:gd name="connsiteX1350" fmla="*/ 5022533 w 7736712"/>
              <a:gd name="connsiteY1350" fmla="*/ 982028 h 1766570"/>
              <a:gd name="connsiteX1351" fmla="*/ 5063935 w 7736712"/>
              <a:gd name="connsiteY1351" fmla="*/ 978979 h 1766570"/>
              <a:gd name="connsiteX1352" fmla="*/ 5130483 w 7736712"/>
              <a:gd name="connsiteY1352" fmla="*/ 969073 h 1766570"/>
              <a:gd name="connsiteX1353" fmla="*/ 5002276 w 7736712"/>
              <a:gd name="connsiteY1353" fmla="*/ 976947 h 1766570"/>
              <a:gd name="connsiteX1354" fmla="*/ 4983226 w 7736712"/>
              <a:gd name="connsiteY1354" fmla="*/ 979932 h 1766570"/>
              <a:gd name="connsiteX1355" fmla="*/ 4978083 w 7736712"/>
              <a:gd name="connsiteY1355" fmla="*/ 990346 h 1766570"/>
              <a:gd name="connsiteX1356" fmla="*/ 4938396 w 7736712"/>
              <a:gd name="connsiteY1356" fmla="*/ 994537 h 1766570"/>
              <a:gd name="connsiteX1357" fmla="*/ 4933697 w 7736712"/>
              <a:gd name="connsiteY1357" fmla="*/ 995490 h 1766570"/>
              <a:gd name="connsiteX1358" fmla="*/ 4871974 w 7736712"/>
              <a:gd name="connsiteY1358" fmla="*/ 903732 h 1766570"/>
              <a:gd name="connsiteX1359" fmla="*/ 4871848 w 7736712"/>
              <a:gd name="connsiteY1359" fmla="*/ 914400 h 1766570"/>
              <a:gd name="connsiteX1360" fmla="*/ 4894390 w 7736712"/>
              <a:gd name="connsiteY1360" fmla="*/ 950785 h 1766570"/>
              <a:gd name="connsiteX1361" fmla="*/ 4925696 w 7736712"/>
              <a:gd name="connsiteY1361" fmla="*/ 998093 h 1766570"/>
              <a:gd name="connsiteX1362" fmla="*/ 4942777 w 7736712"/>
              <a:gd name="connsiteY1362" fmla="*/ 1021715 h 1766570"/>
              <a:gd name="connsiteX1363" fmla="*/ 4955350 w 7736712"/>
              <a:gd name="connsiteY1363" fmla="*/ 1037653 h 1766570"/>
              <a:gd name="connsiteX1364" fmla="*/ 4964685 w 7736712"/>
              <a:gd name="connsiteY1364" fmla="*/ 1036510 h 1766570"/>
              <a:gd name="connsiteX1365" fmla="*/ 4948682 w 7736712"/>
              <a:gd name="connsiteY1365" fmla="*/ 1015873 h 1766570"/>
              <a:gd name="connsiteX1366" fmla="*/ 4933950 w 7736712"/>
              <a:gd name="connsiteY1366" fmla="*/ 995807 h 1766570"/>
              <a:gd name="connsiteX1367" fmla="*/ 4935855 w 7736712"/>
              <a:gd name="connsiteY1367" fmla="*/ 995997 h 1766570"/>
              <a:gd name="connsiteX1368" fmla="*/ 4979543 w 7736712"/>
              <a:gd name="connsiteY1368" fmla="*/ 990981 h 1766570"/>
              <a:gd name="connsiteX1369" fmla="*/ 4983099 w 7736712"/>
              <a:gd name="connsiteY1369" fmla="*/ 990283 h 1766570"/>
              <a:gd name="connsiteX1370" fmla="*/ 4978083 w 7736712"/>
              <a:gd name="connsiteY1370" fmla="*/ 990346 h 1766570"/>
              <a:gd name="connsiteX1371" fmla="*/ 4519867 w 7736712"/>
              <a:gd name="connsiteY1371" fmla="*/ 621094 h 1766570"/>
              <a:gd name="connsiteX1372" fmla="*/ 4520692 w 7736712"/>
              <a:gd name="connsiteY1372" fmla="*/ 621411 h 1766570"/>
              <a:gd name="connsiteX1373" fmla="*/ 4522598 w 7736712"/>
              <a:gd name="connsiteY1373" fmla="*/ 621792 h 1766570"/>
              <a:gd name="connsiteX1374" fmla="*/ 4525073 w 7736712"/>
              <a:gd name="connsiteY1374" fmla="*/ 622173 h 1766570"/>
              <a:gd name="connsiteX1375" fmla="*/ 4526597 w 7736712"/>
              <a:gd name="connsiteY1375" fmla="*/ 622364 h 1766570"/>
              <a:gd name="connsiteX1376" fmla="*/ 4524248 w 7736712"/>
              <a:gd name="connsiteY1376" fmla="*/ 621792 h 1766570"/>
              <a:gd name="connsiteX1377" fmla="*/ 4523105 w 7736712"/>
              <a:gd name="connsiteY1377" fmla="*/ 621538 h 1766570"/>
              <a:gd name="connsiteX1378" fmla="*/ 4521518 w 7736712"/>
              <a:gd name="connsiteY1378" fmla="*/ 621284 h 1766570"/>
              <a:gd name="connsiteX1379" fmla="*/ 4519867 w 7736712"/>
              <a:gd name="connsiteY1379" fmla="*/ 621094 h 1766570"/>
              <a:gd name="connsiteX1380" fmla="*/ 4348353 w 7736712"/>
              <a:gd name="connsiteY1380" fmla="*/ 1007745 h 1766570"/>
              <a:gd name="connsiteX1381" fmla="*/ 4322509 w 7736712"/>
              <a:gd name="connsiteY1381" fmla="*/ 1045401 h 1766570"/>
              <a:gd name="connsiteX1382" fmla="*/ 4341114 w 7736712"/>
              <a:gd name="connsiteY1382" fmla="*/ 1020763 h 1766570"/>
              <a:gd name="connsiteX1383" fmla="*/ 4348353 w 7736712"/>
              <a:gd name="connsiteY1383" fmla="*/ 1007745 h 1766570"/>
              <a:gd name="connsiteX1384" fmla="*/ 1856676 w 7736712"/>
              <a:gd name="connsiteY1384" fmla="*/ 820420 h 1766570"/>
              <a:gd name="connsiteX1385" fmla="*/ 1856295 w 7736712"/>
              <a:gd name="connsiteY1385" fmla="*/ 820484 h 1766570"/>
              <a:gd name="connsiteX1386" fmla="*/ 1852168 w 7736712"/>
              <a:gd name="connsiteY1386" fmla="*/ 820991 h 1766570"/>
              <a:gd name="connsiteX1387" fmla="*/ 1850707 w 7736712"/>
              <a:gd name="connsiteY1387" fmla="*/ 821182 h 1766570"/>
              <a:gd name="connsiteX1388" fmla="*/ 1855089 w 7736712"/>
              <a:gd name="connsiteY1388" fmla="*/ 820674 h 1766570"/>
              <a:gd name="connsiteX1389" fmla="*/ 1856042 w 7736712"/>
              <a:gd name="connsiteY1389" fmla="*/ 820547 h 1766570"/>
              <a:gd name="connsiteX1390" fmla="*/ 1855851 w 7736712"/>
              <a:gd name="connsiteY1390" fmla="*/ 820547 h 1766570"/>
              <a:gd name="connsiteX1391" fmla="*/ 1855851 w 7736712"/>
              <a:gd name="connsiteY1391" fmla="*/ 820547 h 1766570"/>
              <a:gd name="connsiteX1392" fmla="*/ 1856169 w 7736712"/>
              <a:gd name="connsiteY1392" fmla="*/ 820484 h 1766570"/>
              <a:gd name="connsiteX1393" fmla="*/ 1856486 w 7736712"/>
              <a:gd name="connsiteY1393" fmla="*/ 820420 h 1766570"/>
              <a:gd name="connsiteX1394" fmla="*/ 1856359 w 7736712"/>
              <a:gd name="connsiteY1394" fmla="*/ 820420 h 1766570"/>
              <a:gd name="connsiteX1395" fmla="*/ 1856867 w 7736712"/>
              <a:gd name="connsiteY1395" fmla="*/ 820357 h 1766570"/>
              <a:gd name="connsiteX1396" fmla="*/ 1856676 w 7736712"/>
              <a:gd name="connsiteY1396" fmla="*/ 820420 h 1766570"/>
              <a:gd name="connsiteX1397" fmla="*/ 1857312 w 7736712"/>
              <a:gd name="connsiteY1397" fmla="*/ 820357 h 1766570"/>
              <a:gd name="connsiteX1398" fmla="*/ 1862645 w 7736712"/>
              <a:gd name="connsiteY1398" fmla="*/ 819467 h 1766570"/>
              <a:gd name="connsiteX1399" fmla="*/ 1856740 w 7736712"/>
              <a:gd name="connsiteY1399" fmla="*/ 820420 h 1766570"/>
              <a:gd name="connsiteX1400" fmla="*/ 1857121 w 7736712"/>
              <a:gd name="connsiteY1400" fmla="*/ 820357 h 1766570"/>
              <a:gd name="connsiteX1401" fmla="*/ 1857312 w 7736712"/>
              <a:gd name="connsiteY1401" fmla="*/ 820357 h 1766570"/>
              <a:gd name="connsiteX1402" fmla="*/ 2516696 w 7736712"/>
              <a:gd name="connsiteY1402" fmla="*/ 771461 h 1766570"/>
              <a:gd name="connsiteX1403" fmla="*/ 2522919 w 7736712"/>
              <a:gd name="connsiteY1403" fmla="*/ 768096 h 1766570"/>
              <a:gd name="connsiteX1404" fmla="*/ 2516696 w 7736712"/>
              <a:gd name="connsiteY1404" fmla="*/ 771461 h 1766570"/>
              <a:gd name="connsiteX1405" fmla="*/ 2483485 w 7736712"/>
              <a:gd name="connsiteY1405" fmla="*/ 789369 h 1766570"/>
              <a:gd name="connsiteX1406" fmla="*/ 2501392 w 7736712"/>
              <a:gd name="connsiteY1406" fmla="*/ 779653 h 1766570"/>
              <a:gd name="connsiteX1407" fmla="*/ 2503234 w 7736712"/>
              <a:gd name="connsiteY1407" fmla="*/ 778701 h 1766570"/>
              <a:gd name="connsiteX1408" fmla="*/ 2509266 w 7736712"/>
              <a:gd name="connsiteY1408" fmla="*/ 775398 h 1766570"/>
              <a:gd name="connsiteX1409" fmla="*/ 2515680 w 7736712"/>
              <a:gd name="connsiteY1409" fmla="*/ 771906 h 1766570"/>
              <a:gd name="connsiteX1410" fmla="*/ 2516696 w 7736712"/>
              <a:gd name="connsiteY1410" fmla="*/ 771461 h 1766570"/>
              <a:gd name="connsiteX1411" fmla="*/ 2532571 w 7736712"/>
              <a:gd name="connsiteY1411" fmla="*/ 762826 h 1766570"/>
              <a:gd name="connsiteX1412" fmla="*/ 2540381 w 7736712"/>
              <a:gd name="connsiteY1412" fmla="*/ 758634 h 1766570"/>
              <a:gd name="connsiteX1413" fmla="*/ 2532571 w 7736712"/>
              <a:gd name="connsiteY1413" fmla="*/ 762826 h 1766570"/>
              <a:gd name="connsiteX1414" fmla="*/ 2510536 w 7736712"/>
              <a:gd name="connsiteY1414" fmla="*/ 665988 h 1766570"/>
              <a:gd name="connsiteX1415" fmla="*/ 2511171 w 7736712"/>
              <a:gd name="connsiteY1415" fmla="*/ 664655 h 1766570"/>
              <a:gd name="connsiteX1416" fmla="*/ 2502281 w 7736712"/>
              <a:gd name="connsiteY1416" fmla="*/ 666750 h 1766570"/>
              <a:gd name="connsiteX1417" fmla="*/ 2502344 w 7736712"/>
              <a:gd name="connsiteY1417" fmla="*/ 667893 h 1766570"/>
              <a:gd name="connsiteX1418" fmla="*/ 2510536 w 7736712"/>
              <a:gd name="connsiteY1418" fmla="*/ 665988 h 1766570"/>
              <a:gd name="connsiteX1419" fmla="*/ 2511362 w 7736712"/>
              <a:gd name="connsiteY1419" fmla="*/ 664337 h 1766570"/>
              <a:gd name="connsiteX1420" fmla="*/ 2512822 w 7736712"/>
              <a:gd name="connsiteY1420" fmla="*/ 661098 h 1766570"/>
              <a:gd name="connsiteX1421" fmla="*/ 2502281 w 7736712"/>
              <a:gd name="connsiteY1421" fmla="*/ 663639 h 1766570"/>
              <a:gd name="connsiteX1422" fmla="*/ 2502281 w 7736712"/>
              <a:gd name="connsiteY1422" fmla="*/ 666496 h 1766570"/>
              <a:gd name="connsiteX1423" fmla="*/ 2511362 w 7736712"/>
              <a:gd name="connsiteY1423" fmla="*/ 664337 h 1766570"/>
              <a:gd name="connsiteX1424" fmla="*/ 2548319 w 7736712"/>
              <a:gd name="connsiteY1424" fmla="*/ 754380 h 1766570"/>
              <a:gd name="connsiteX1425" fmla="*/ 2548319 w 7736712"/>
              <a:gd name="connsiteY1425" fmla="*/ 754380 h 1766570"/>
              <a:gd name="connsiteX1426" fmla="*/ 2549843 w 7736712"/>
              <a:gd name="connsiteY1426" fmla="*/ 753554 h 1766570"/>
              <a:gd name="connsiteX1427" fmla="*/ 2548319 w 7736712"/>
              <a:gd name="connsiteY1427" fmla="*/ 754380 h 1766570"/>
              <a:gd name="connsiteX1428" fmla="*/ 1875282 w 7736712"/>
              <a:gd name="connsiteY1428" fmla="*/ 816356 h 1766570"/>
              <a:gd name="connsiteX1429" fmla="*/ 1875473 w 7736712"/>
              <a:gd name="connsiteY1429" fmla="*/ 816292 h 1766570"/>
              <a:gd name="connsiteX1430" fmla="*/ 1875600 w 7736712"/>
              <a:gd name="connsiteY1430" fmla="*/ 816229 h 1766570"/>
              <a:gd name="connsiteX1431" fmla="*/ 1876298 w 7736712"/>
              <a:gd name="connsiteY1431" fmla="*/ 815975 h 1766570"/>
              <a:gd name="connsiteX1432" fmla="*/ 1875282 w 7736712"/>
              <a:gd name="connsiteY1432" fmla="*/ 816356 h 1766570"/>
              <a:gd name="connsiteX1433" fmla="*/ 1879537 w 7736712"/>
              <a:gd name="connsiteY1433" fmla="*/ 814896 h 1766570"/>
              <a:gd name="connsiteX1434" fmla="*/ 1879537 w 7736712"/>
              <a:gd name="connsiteY1434" fmla="*/ 814896 h 1766570"/>
              <a:gd name="connsiteX1435" fmla="*/ 1879537 w 7736712"/>
              <a:gd name="connsiteY1435" fmla="*/ 814896 h 1766570"/>
              <a:gd name="connsiteX1436" fmla="*/ 1879600 w 7736712"/>
              <a:gd name="connsiteY1436" fmla="*/ 814832 h 1766570"/>
              <a:gd name="connsiteX1437" fmla="*/ 1879600 w 7736712"/>
              <a:gd name="connsiteY1437" fmla="*/ 814832 h 1766570"/>
              <a:gd name="connsiteX1438" fmla="*/ 1879600 w 7736712"/>
              <a:gd name="connsiteY1438" fmla="*/ 814832 h 1766570"/>
              <a:gd name="connsiteX1439" fmla="*/ 1879600 w 7736712"/>
              <a:gd name="connsiteY1439" fmla="*/ 814832 h 1766570"/>
              <a:gd name="connsiteX1440" fmla="*/ 1879600 w 7736712"/>
              <a:gd name="connsiteY1440" fmla="*/ 814832 h 1766570"/>
              <a:gd name="connsiteX1441" fmla="*/ 1878965 w 7736712"/>
              <a:gd name="connsiteY1441" fmla="*/ 815086 h 1766570"/>
              <a:gd name="connsiteX1442" fmla="*/ 1878838 w 7736712"/>
              <a:gd name="connsiteY1442" fmla="*/ 815150 h 1766570"/>
              <a:gd name="connsiteX1443" fmla="*/ 1878965 w 7736712"/>
              <a:gd name="connsiteY1443" fmla="*/ 815086 h 1766570"/>
              <a:gd name="connsiteX1444" fmla="*/ 1879156 w 7736712"/>
              <a:gd name="connsiteY1444" fmla="*/ 814959 h 1766570"/>
              <a:gd name="connsiteX1445" fmla="*/ 1879156 w 7736712"/>
              <a:gd name="connsiteY1445" fmla="*/ 814959 h 1766570"/>
              <a:gd name="connsiteX1446" fmla="*/ 1879282 w 7736712"/>
              <a:gd name="connsiteY1446" fmla="*/ 814896 h 1766570"/>
              <a:gd name="connsiteX1447" fmla="*/ 1879156 w 7736712"/>
              <a:gd name="connsiteY1447" fmla="*/ 814959 h 1766570"/>
              <a:gd name="connsiteX1448" fmla="*/ 1877187 w 7736712"/>
              <a:gd name="connsiteY1448" fmla="*/ 815721 h 1766570"/>
              <a:gd name="connsiteX1449" fmla="*/ 1874711 w 7736712"/>
              <a:gd name="connsiteY1449" fmla="*/ 816547 h 1766570"/>
              <a:gd name="connsiteX1450" fmla="*/ 1875155 w 7736712"/>
              <a:gd name="connsiteY1450" fmla="*/ 816420 h 1766570"/>
              <a:gd name="connsiteX1451" fmla="*/ 1876933 w 7736712"/>
              <a:gd name="connsiteY1451" fmla="*/ 815848 h 1766570"/>
              <a:gd name="connsiteX1452" fmla="*/ 1877187 w 7736712"/>
              <a:gd name="connsiteY1452" fmla="*/ 815721 h 1766570"/>
              <a:gd name="connsiteX1453" fmla="*/ 1871726 w 7736712"/>
              <a:gd name="connsiteY1453" fmla="*/ 817372 h 1766570"/>
              <a:gd name="connsiteX1454" fmla="*/ 1869567 w 7736712"/>
              <a:gd name="connsiteY1454" fmla="*/ 817944 h 1766570"/>
              <a:gd name="connsiteX1455" fmla="*/ 1869059 w 7736712"/>
              <a:gd name="connsiteY1455" fmla="*/ 818071 h 1766570"/>
              <a:gd name="connsiteX1456" fmla="*/ 1871789 w 7736712"/>
              <a:gd name="connsiteY1456" fmla="*/ 817372 h 1766570"/>
              <a:gd name="connsiteX1457" fmla="*/ 1871726 w 7736712"/>
              <a:gd name="connsiteY1457" fmla="*/ 817372 h 1766570"/>
              <a:gd name="connsiteX1458" fmla="*/ 1850009 w 7736712"/>
              <a:gd name="connsiteY1458" fmla="*/ 821309 h 1766570"/>
              <a:gd name="connsiteX1459" fmla="*/ 1850073 w 7736712"/>
              <a:gd name="connsiteY1459" fmla="*/ 821309 h 1766570"/>
              <a:gd name="connsiteX1460" fmla="*/ 1850009 w 7736712"/>
              <a:gd name="connsiteY1460" fmla="*/ 821309 h 1766570"/>
              <a:gd name="connsiteX1461" fmla="*/ 1850009 w 7736712"/>
              <a:gd name="connsiteY1461" fmla="*/ 821309 h 1766570"/>
              <a:gd name="connsiteX1462" fmla="*/ 1850009 w 7736712"/>
              <a:gd name="connsiteY1462" fmla="*/ 821309 h 1766570"/>
              <a:gd name="connsiteX1463" fmla="*/ 1850136 w 7736712"/>
              <a:gd name="connsiteY1463" fmla="*/ 821309 h 1766570"/>
              <a:gd name="connsiteX1464" fmla="*/ 1850390 w 7736712"/>
              <a:gd name="connsiteY1464" fmla="*/ 821246 h 1766570"/>
              <a:gd name="connsiteX1465" fmla="*/ 1850073 w 7736712"/>
              <a:gd name="connsiteY1465" fmla="*/ 821309 h 1766570"/>
              <a:gd name="connsiteX1466" fmla="*/ 1850136 w 7736712"/>
              <a:gd name="connsiteY1466" fmla="*/ 821309 h 1766570"/>
              <a:gd name="connsiteX1467" fmla="*/ 1848739 w 7736712"/>
              <a:gd name="connsiteY1467" fmla="*/ 821372 h 1766570"/>
              <a:gd name="connsiteX1468" fmla="*/ 1847913 w 7736712"/>
              <a:gd name="connsiteY1468" fmla="*/ 821436 h 1766570"/>
              <a:gd name="connsiteX1469" fmla="*/ 1846263 w 7736712"/>
              <a:gd name="connsiteY1469" fmla="*/ 821563 h 1766570"/>
              <a:gd name="connsiteX1470" fmla="*/ 1848739 w 7736712"/>
              <a:gd name="connsiteY1470" fmla="*/ 821372 h 1766570"/>
              <a:gd name="connsiteX1471" fmla="*/ 1842834 w 7736712"/>
              <a:gd name="connsiteY1471" fmla="*/ 821880 h 1766570"/>
              <a:gd name="connsiteX1472" fmla="*/ 1840675 w 7736712"/>
              <a:gd name="connsiteY1472" fmla="*/ 821944 h 1766570"/>
              <a:gd name="connsiteX1473" fmla="*/ 1836801 w 7736712"/>
              <a:gd name="connsiteY1473" fmla="*/ 822261 h 1766570"/>
              <a:gd name="connsiteX1474" fmla="*/ 1839278 w 7736712"/>
              <a:gd name="connsiteY1474" fmla="*/ 822134 h 1766570"/>
              <a:gd name="connsiteX1475" fmla="*/ 1835658 w 7736712"/>
              <a:gd name="connsiteY1475" fmla="*/ 822389 h 1766570"/>
              <a:gd name="connsiteX1476" fmla="*/ 1839976 w 7736712"/>
              <a:gd name="connsiteY1476" fmla="*/ 822071 h 1766570"/>
              <a:gd name="connsiteX1477" fmla="*/ 1840675 w 7736712"/>
              <a:gd name="connsiteY1477" fmla="*/ 822071 h 1766570"/>
              <a:gd name="connsiteX1478" fmla="*/ 1841310 w 7736712"/>
              <a:gd name="connsiteY1478" fmla="*/ 822008 h 1766570"/>
              <a:gd name="connsiteX1479" fmla="*/ 1841818 w 7736712"/>
              <a:gd name="connsiteY1479" fmla="*/ 821944 h 1766570"/>
              <a:gd name="connsiteX1480" fmla="*/ 1842325 w 7736712"/>
              <a:gd name="connsiteY1480" fmla="*/ 821880 h 1766570"/>
              <a:gd name="connsiteX1481" fmla="*/ 1841818 w 7736712"/>
              <a:gd name="connsiteY1481" fmla="*/ 821880 h 1766570"/>
              <a:gd name="connsiteX1482" fmla="*/ 1842834 w 7736712"/>
              <a:gd name="connsiteY1482" fmla="*/ 821880 h 1766570"/>
              <a:gd name="connsiteX1483" fmla="*/ 1834388 w 7736712"/>
              <a:gd name="connsiteY1483" fmla="*/ 822389 h 1766570"/>
              <a:gd name="connsiteX1484" fmla="*/ 1834388 w 7736712"/>
              <a:gd name="connsiteY1484" fmla="*/ 822389 h 1766570"/>
              <a:gd name="connsiteX1485" fmla="*/ 1834579 w 7736712"/>
              <a:gd name="connsiteY1485" fmla="*/ 822389 h 1766570"/>
              <a:gd name="connsiteX1486" fmla="*/ 1834388 w 7736712"/>
              <a:gd name="connsiteY1486" fmla="*/ 822389 h 1766570"/>
              <a:gd name="connsiteX1487" fmla="*/ 1832229 w 7736712"/>
              <a:gd name="connsiteY1487" fmla="*/ 822452 h 1766570"/>
              <a:gd name="connsiteX1488" fmla="*/ 1832674 w 7736712"/>
              <a:gd name="connsiteY1488" fmla="*/ 822452 h 1766570"/>
              <a:gd name="connsiteX1489" fmla="*/ 1832800 w 7736712"/>
              <a:gd name="connsiteY1489" fmla="*/ 822452 h 1766570"/>
              <a:gd name="connsiteX1490" fmla="*/ 1832229 w 7736712"/>
              <a:gd name="connsiteY1490" fmla="*/ 822452 h 1766570"/>
              <a:gd name="connsiteX1491" fmla="*/ 2594419 w 7736712"/>
              <a:gd name="connsiteY1491" fmla="*/ 783717 h 1766570"/>
              <a:gd name="connsiteX1492" fmla="*/ 2614613 w 7736712"/>
              <a:gd name="connsiteY1492" fmla="*/ 793559 h 1766570"/>
              <a:gd name="connsiteX1493" fmla="*/ 2597150 w 7736712"/>
              <a:gd name="connsiteY1493" fmla="*/ 784479 h 1766570"/>
              <a:gd name="connsiteX1494" fmla="*/ 2594356 w 7736712"/>
              <a:gd name="connsiteY1494" fmla="*/ 783082 h 1766570"/>
              <a:gd name="connsiteX1495" fmla="*/ 2594419 w 7736712"/>
              <a:gd name="connsiteY1495" fmla="*/ 783717 h 1766570"/>
              <a:gd name="connsiteX1496" fmla="*/ 2601722 w 7736712"/>
              <a:gd name="connsiteY1496" fmla="*/ 762826 h 1766570"/>
              <a:gd name="connsiteX1497" fmla="*/ 2600008 w 7736712"/>
              <a:gd name="connsiteY1497" fmla="*/ 762064 h 1766570"/>
              <a:gd name="connsiteX1498" fmla="*/ 2599119 w 7736712"/>
              <a:gd name="connsiteY1498" fmla="*/ 761619 h 1766570"/>
              <a:gd name="connsiteX1499" fmla="*/ 2598674 w 7736712"/>
              <a:gd name="connsiteY1499" fmla="*/ 761428 h 1766570"/>
              <a:gd name="connsiteX1500" fmla="*/ 2598484 w 7736712"/>
              <a:gd name="connsiteY1500" fmla="*/ 761365 h 1766570"/>
              <a:gd name="connsiteX1501" fmla="*/ 2598865 w 7736712"/>
              <a:gd name="connsiteY1501" fmla="*/ 761619 h 1766570"/>
              <a:gd name="connsiteX1502" fmla="*/ 2611946 w 7736712"/>
              <a:gd name="connsiteY1502" fmla="*/ 770001 h 1766570"/>
              <a:gd name="connsiteX1503" fmla="*/ 2619121 w 7736712"/>
              <a:gd name="connsiteY1503" fmla="*/ 774065 h 1766570"/>
              <a:gd name="connsiteX1504" fmla="*/ 2625725 w 7736712"/>
              <a:gd name="connsiteY1504" fmla="*/ 777558 h 1766570"/>
              <a:gd name="connsiteX1505" fmla="*/ 2605024 w 7736712"/>
              <a:gd name="connsiteY1505" fmla="*/ 764350 h 1766570"/>
              <a:gd name="connsiteX1506" fmla="*/ 2601722 w 7736712"/>
              <a:gd name="connsiteY1506" fmla="*/ 762826 h 1766570"/>
              <a:gd name="connsiteX1507" fmla="*/ 2609913 w 7736712"/>
              <a:gd name="connsiteY1507" fmla="*/ 773557 h 1766570"/>
              <a:gd name="connsiteX1508" fmla="*/ 2595817 w 7736712"/>
              <a:gd name="connsiteY1508" fmla="*/ 766191 h 1766570"/>
              <a:gd name="connsiteX1509" fmla="*/ 2601468 w 7736712"/>
              <a:gd name="connsiteY1509" fmla="*/ 769493 h 1766570"/>
              <a:gd name="connsiteX1510" fmla="*/ 2616708 w 7736712"/>
              <a:gd name="connsiteY1510" fmla="*/ 776541 h 1766570"/>
              <a:gd name="connsiteX1511" fmla="*/ 2609913 w 7736712"/>
              <a:gd name="connsiteY1511" fmla="*/ 773557 h 1766570"/>
              <a:gd name="connsiteX1512" fmla="*/ 2753106 w 7736712"/>
              <a:gd name="connsiteY1512" fmla="*/ 259334 h 1766570"/>
              <a:gd name="connsiteX1513" fmla="*/ 2736913 w 7736712"/>
              <a:gd name="connsiteY1513" fmla="*/ 258826 h 1766570"/>
              <a:gd name="connsiteX1514" fmla="*/ 2737866 w 7736712"/>
              <a:gd name="connsiteY1514" fmla="*/ 260604 h 1766570"/>
              <a:gd name="connsiteX1515" fmla="*/ 2753741 w 7736712"/>
              <a:gd name="connsiteY1515" fmla="*/ 260858 h 1766570"/>
              <a:gd name="connsiteX1516" fmla="*/ 2753106 w 7736712"/>
              <a:gd name="connsiteY1516" fmla="*/ 259334 h 1766570"/>
              <a:gd name="connsiteX1517" fmla="*/ 2589276 w 7736712"/>
              <a:gd name="connsiteY1517" fmla="*/ 732155 h 1766570"/>
              <a:gd name="connsiteX1518" fmla="*/ 2589276 w 7736712"/>
              <a:gd name="connsiteY1518" fmla="*/ 732155 h 1766570"/>
              <a:gd name="connsiteX1519" fmla="*/ 2589276 w 7736712"/>
              <a:gd name="connsiteY1519" fmla="*/ 732155 h 1766570"/>
              <a:gd name="connsiteX1520" fmla="*/ 2580132 w 7736712"/>
              <a:gd name="connsiteY1520" fmla="*/ 682625 h 1766570"/>
              <a:gd name="connsiteX1521" fmla="*/ 2580132 w 7736712"/>
              <a:gd name="connsiteY1521" fmla="*/ 656145 h 1766570"/>
              <a:gd name="connsiteX1522" fmla="*/ 2574290 w 7736712"/>
              <a:gd name="connsiteY1522" fmla="*/ 657479 h 1766570"/>
              <a:gd name="connsiteX1523" fmla="*/ 2573909 w 7736712"/>
              <a:gd name="connsiteY1523" fmla="*/ 658114 h 1766570"/>
              <a:gd name="connsiteX1524" fmla="*/ 2573719 w 7736712"/>
              <a:gd name="connsiteY1524" fmla="*/ 658558 h 1766570"/>
              <a:gd name="connsiteX1525" fmla="*/ 2580132 w 7736712"/>
              <a:gd name="connsiteY1525" fmla="*/ 682625 h 1766570"/>
              <a:gd name="connsiteX1526" fmla="*/ 2125790 w 7736712"/>
              <a:gd name="connsiteY1526" fmla="*/ 638429 h 1766570"/>
              <a:gd name="connsiteX1527" fmla="*/ 2125853 w 7736712"/>
              <a:gd name="connsiteY1527" fmla="*/ 641096 h 1766570"/>
              <a:gd name="connsiteX1528" fmla="*/ 2127758 w 7736712"/>
              <a:gd name="connsiteY1528" fmla="*/ 636461 h 1766570"/>
              <a:gd name="connsiteX1529" fmla="*/ 2125790 w 7736712"/>
              <a:gd name="connsiteY1529" fmla="*/ 638429 h 1766570"/>
              <a:gd name="connsiteX1530" fmla="*/ 1879727 w 7736712"/>
              <a:gd name="connsiteY1530" fmla="*/ 814769 h 1766570"/>
              <a:gd name="connsiteX1531" fmla="*/ 1879727 w 7736712"/>
              <a:gd name="connsiteY1531" fmla="*/ 814769 h 1766570"/>
              <a:gd name="connsiteX1532" fmla="*/ 1879727 w 7736712"/>
              <a:gd name="connsiteY1532" fmla="*/ 814769 h 1766570"/>
              <a:gd name="connsiteX1533" fmla="*/ 1874330 w 7736712"/>
              <a:gd name="connsiteY1533" fmla="*/ 816610 h 1766570"/>
              <a:gd name="connsiteX1534" fmla="*/ 1874330 w 7736712"/>
              <a:gd name="connsiteY1534" fmla="*/ 816610 h 1766570"/>
              <a:gd name="connsiteX1535" fmla="*/ 1873250 w 7736712"/>
              <a:gd name="connsiteY1535" fmla="*/ 816928 h 1766570"/>
              <a:gd name="connsiteX1536" fmla="*/ 1873822 w 7736712"/>
              <a:gd name="connsiteY1536" fmla="*/ 816737 h 1766570"/>
              <a:gd name="connsiteX1537" fmla="*/ 1874330 w 7736712"/>
              <a:gd name="connsiteY1537" fmla="*/ 816610 h 1766570"/>
              <a:gd name="connsiteX1538" fmla="*/ 1867853 w 7736712"/>
              <a:gd name="connsiteY1538" fmla="*/ 818388 h 1766570"/>
              <a:gd name="connsiteX1539" fmla="*/ 1867535 w 7736712"/>
              <a:gd name="connsiteY1539" fmla="*/ 818452 h 1766570"/>
              <a:gd name="connsiteX1540" fmla="*/ 1867344 w 7736712"/>
              <a:gd name="connsiteY1540" fmla="*/ 818515 h 1766570"/>
              <a:gd name="connsiteX1541" fmla="*/ 1863725 w 7736712"/>
              <a:gd name="connsiteY1541" fmla="*/ 819214 h 1766570"/>
              <a:gd name="connsiteX1542" fmla="*/ 1865439 w 7736712"/>
              <a:gd name="connsiteY1542" fmla="*/ 818959 h 1766570"/>
              <a:gd name="connsiteX1543" fmla="*/ 1867091 w 7736712"/>
              <a:gd name="connsiteY1543" fmla="*/ 818642 h 1766570"/>
              <a:gd name="connsiteX1544" fmla="*/ 1867027 w 7736712"/>
              <a:gd name="connsiteY1544" fmla="*/ 818642 h 1766570"/>
              <a:gd name="connsiteX1545" fmla="*/ 1865249 w 7736712"/>
              <a:gd name="connsiteY1545" fmla="*/ 819023 h 1766570"/>
              <a:gd name="connsiteX1546" fmla="*/ 1867408 w 7736712"/>
              <a:gd name="connsiteY1546" fmla="*/ 818578 h 1766570"/>
              <a:gd name="connsiteX1547" fmla="*/ 1867218 w 7736712"/>
              <a:gd name="connsiteY1547" fmla="*/ 818642 h 1766570"/>
              <a:gd name="connsiteX1548" fmla="*/ 1867472 w 7736712"/>
              <a:gd name="connsiteY1548" fmla="*/ 818578 h 1766570"/>
              <a:gd name="connsiteX1549" fmla="*/ 1867853 w 7736712"/>
              <a:gd name="connsiteY1549" fmla="*/ 818388 h 1766570"/>
              <a:gd name="connsiteX1550" fmla="*/ 1867853 w 7736712"/>
              <a:gd name="connsiteY1550" fmla="*/ 818388 h 1766570"/>
              <a:gd name="connsiteX1551" fmla="*/ 1862138 w 7736712"/>
              <a:gd name="connsiteY1551" fmla="*/ 819404 h 1766570"/>
              <a:gd name="connsiteX1552" fmla="*/ 1861820 w 7736712"/>
              <a:gd name="connsiteY1552" fmla="*/ 819467 h 1766570"/>
              <a:gd name="connsiteX1553" fmla="*/ 1857629 w 7736712"/>
              <a:gd name="connsiteY1553" fmla="*/ 820229 h 1766570"/>
              <a:gd name="connsiteX1554" fmla="*/ 1858137 w 7736712"/>
              <a:gd name="connsiteY1554" fmla="*/ 820166 h 1766570"/>
              <a:gd name="connsiteX1555" fmla="*/ 1857756 w 7736712"/>
              <a:gd name="connsiteY1555" fmla="*/ 820229 h 1766570"/>
              <a:gd name="connsiteX1556" fmla="*/ 1858200 w 7736712"/>
              <a:gd name="connsiteY1556" fmla="*/ 820166 h 1766570"/>
              <a:gd name="connsiteX1557" fmla="*/ 1858518 w 7736712"/>
              <a:gd name="connsiteY1557" fmla="*/ 820103 h 1766570"/>
              <a:gd name="connsiteX1558" fmla="*/ 1858963 w 7736712"/>
              <a:gd name="connsiteY1558" fmla="*/ 820039 h 1766570"/>
              <a:gd name="connsiteX1559" fmla="*/ 1859915 w 7736712"/>
              <a:gd name="connsiteY1559" fmla="*/ 819848 h 1766570"/>
              <a:gd name="connsiteX1560" fmla="*/ 1859725 w 7736712"/>
              <a:gd name="connsiteY1560" fmla="*/ 819912 h 1766570"/>
              <a:gd name="connsiteX1561" fmla="*/ 1860868 w 7736712"/>
              <a:gd name="connsiteY1561" fmla="*/ 819658 h 1766570"/>
              <a:gd name="connsiteX1562" fmla="*/ 1860804 w 7736712"/>
              <a:gd name="connsiteY1562" fmla="*/ 819658 h 1766570"/>
              <a:gd name="connsiteX1563" fmla="*/ 1860931 w 7736712"/>
              <a:gd name="connsiteY1563" fmla="*/ 819658 h 1766570"/>
              <a:gd name="connsiteX1564" fmla="*/ 1862455 w 7736712"/>
              <a:gd name="connsiteY1564" fmla="*/ 819404 h 1766570"/>
              <a:gd name="connsiteX1565" fmla="*/ 1862138 w 7736712"/>
              <a:gd name="connsiteY1565" fmla="*/ 819404 h 1766570"/>
              <a:gd name="connsiteX1566" fmla="*/ 1862392 w 7736712"/>
              <a:gd name="connsiteY1566" fmla="*/ 819404 h 1766570"/>
              <a:gd name="connsiteX1567" fmla="*/ 1862645 w 7736712"/>
              <a:gd name="connsiteY1567" fmla="*/ 819341 h 1766570"/>
              <a:gd name="connsiteX1568" fmla="*/ 1862138 w 7736712"/>
              <a:gd name="connsiteY1568" fmla="*/ 819404 h 1766570"/>
              <a:gd name="connsiteX1569" fmla="*/ 1770380 w 7736712"/>
              <a:gd name="connsiteY1569" fmla="*/ 816610 h 1766570"/>
              <a:gd name="connsiteX1570" fmla="*/ 1770634 w 7736712"/>
              <a:gd name="connsiteY1570" fmla="*/ 816673 h 1766570"/>
              <a:gd name="connsiteX1571" fmla="*/ 1762697 w 7736712"/>
              <a:gd name="connsiteY1571" fmla="*/ 814769 h 1766570"/>
              <a:gd name="connsiteX1572" fmla="*/ 1770380 w 7736712"/>
              <a:gd name="connsiteY1572" fmla="*/ 816610 h 1766570"/>
              <a:gd name="connsiteX1573" fmla="*/ 1797558 w 7736712"/>
              <a:gd name="connsiteY1573" fmla="*/ 820928 h 1766570"/>
              <a:gd name="connsiteX1574" fmla="*/ 1799400 w 7736712"/>
              <a:gd name="connsiteY1574" fmla="*/ 821119 h 1766570"/>
              <a:gd name="connsiteX1575" fmla="*/ 1800479 w 7736712"/>
              <a:gd name="connsiteY1575" fmla="*/ 821182 h 1766570"/>
              <a:gd name="connsiteX1576" fmla="*/ 1799907 w 7736712"/>
              <a:gd name="connsiteY1576" fmla="*/ 821119 h 1766570"/>
              <a:gd name="connsiteX1577" fmla="*/ 1802638 w 7736712"/>
              <a:gd name="connsiteY1577" fmla="*/ 821372 h 1766570"/>
              <a:gd name="connsiteX1578" fmla="*/ 1799463 w 7736712"/>
              <a:gd name="connsiteY1578" fmla="*/ 821119 h 1766570"/>
              <a:gd name="connsiteX1579" fmla="*/ 1794129 w 7736712"/>
              <a:gd name="connsiteY1579" fmla="*/ 820547 h 1766570"/>
              <a:gd name="connsiteX1580" fmla="*/ 1783651 w 7736712"/>
              <a:gd name="connsiteY1580" fmla="*/ 818959 h 1766570"/>
              <a:gd name="connsiteX1581" fmla="*/ 1774952 w 7736712"/>
              <a:gd name="connsiteY1581" fmla="*/ 817499 h 1766570"/>
              <a:gd name="connsiteX1582" fmla="*/ 1782128 w 7736712"/>
              <a:gd name="connsiteY1582" fmla="*/ 818769 h 1766570"/>
              <a:gd name="connsiteX1583" fmla="*/ 1788414 w 7736712"/>
              <a:gd name="connsiteY1583" fmla="*/ 819848 h 1766570"/>
              <a:gd name="connsiteX1584" fmla="*/ 1789176 w 7736712"/>
              <a:gd name="connsiteY1584" fmla="*/ 819912 h 1766570"/>
              <a:gd name="connsiteX1585" fmla="*/ 1790065 w 7736712"/>
              <a:gd name="connsiteY1585" fmla="*/ 820103 h 1766570"/>
              <a:gd name="connsiteX1586" fmla="*/ 1790891 w 7736712"/>
              <a:gd name="connsiteY1586" fmla="*/ 820229 h 1766570"/>
              <a:gd name="connsiteX1587" fmla="*/ 1793240 w 7736712"/>
              <a:gd name="connsiteY1587" fmla="*/ 820547 h 1766570"/>
              <a:gd name="connsiteX1588" fmla="*/ 1791716 w 7736712"/>
              <a:gd name="connsiteY1588" fmla="*/ 820357 h 1766570"/>
              <a:gd name="connsiteX1589" fmla="*/ 1794066 w 7736712"/>
              <a:gd name="connsiteY1589" fmla="*/ 820738 h 1766570"/>
              <a:gd name="connsiteX1590" fmla="*/ 1795653 w 7736712"/>
              <a:gd name="connsiteY1590" fmla="*/ 820865 h 1766570"/>
              <a:gd name="connsiteX1591" fmla="*/ 1794574 w 7736712"/>
              <a:gd name="connsiteY1591" fmla="*/ 820674 h 1766570"/>
              <a:gd name="connsiteX1592" fmla="*/ 1796923 w 7736712"/>
              <a:gd name="connsiteY1592" fmla="*/ 820991 h 1766570"/>
              <a:gd name="connsiteX1593" fmla="*/ 1798511 w 7736712"/>
              <a:gd name="connsiteY1593" fmla="*/ 821119 h 1766570"/>
              <a:gd name="connsiteX1594" fmla="*/ 1797558 w 7736712"/>
              <a:gd name="connsiteY1594" fmla="*/ 820928 h 1766570"/>
              <a:gd name="connsiteX1595" fmla="*/ 1802448 w 7736712"/>
              <a:gd name="connsiteY1595" fmla="*/ 821372 h 1766570"/>
              <a:gd name="connsiteX1596" fmla="*/ 1802892 w 7736712"/>
              <a:gd name="connsiteY1596" fmla="*/ 821372 h 1766570"/>
              <a:gd name="connsiteX1597" fmla="*/ 1803591 w 7736712"/>
              <a:gd name="connsiteY1597" fmla="*/ 821436 h 1766570"/>
              <a:gd name="connsiteX1598" fmla="*/ 1802448 w 7736712"/>
              <a:gd name="connsiteY1598" fmla="*/ 821372 h 1766570"/>
              <a:gd name="connsiteX1599" fmla="*/ 1802956 w 7736712"/>
              <a:gd name="connsiteY1599" fmla="*/ 821372 h 1766570"/>
              <a:gd name="connsiteX1600" fmla="*/ 1803844 w 7736712"/>
              <a:gd name="connsiteY1600" fmla="*/ 821436 h 1766570"/>
              <a:gd name="connsiteX1601" fmla="*/ 1803844 w 7736712"/>
              <a:gd name="connsiteY1601" fmla="*/ 821436 h 1766570"/>
              <a:gd name="connsiteX1602" fmla="*/ 1805623 w 7736712"/>
              <a:gd name="connsiteY1602" fmla="*/ 821563 h 1766570"/>
              <a:gd name="connsiteX1603" fmla="*/ 1806893 w 7736712"/>
              <a:gd name="connsiteY1603" fmla="*/ 821627 h 1766570"/>
              <a:gd name="connsiteX1604" fmla="*/ 1806766 w 7736712"/>
              <a:gd name="connsiteY1604" fmla="*/ 821627 h 1766570"/>
              <a:gd name="connsiteX1605" fmla="*/ 1806829 w 7736712"/>
              <a:gd name="connsiteY1605" fmla="*/ 821627 h 1766570"/>
              <a:gd name="connsiteX1606" fmla="*/ 1806512 w 7736712"/>
              <a:gd name="connsiteY1606" fmla="*/ 821627 h 1766570"/>
              <a:gd name="connsiteX1607" fmla="*/ 1806385 w 7736712"/>
              <a:gd name="connsiteY1607" fmla="*/ 821627 h 1766570"/>
              <a:gd name="connsiteX1608" fmla="*/ 1805242 w 7736712"/>
              <a:gd name="connsiteY1608" fmla="*/ 821500 h 1766570"/>
              <a:gd name="connsiteX1609" fmla="*/ 1802956 w 7736712"/>
              <a:gd name="connsiteY1609" fmla="*/ 821372 h 1766570"/>
              <a:gd name="connsiteX1610" fmla="*/ 1824164 w 7736712"/>
              <a:gd name="connsiteY1610" fmla="*/ 822452 h 1766570"/>
              <a:gd name="connsiteX1611" fmla="*/ 1824355 w 7736712"/>
              <a:gd name="connsiteY1611" fmla="*/ 822452 h 1766570"/>
              <a:gd name="connsiteX1612" fmla="*/ 1826450 w 7736712"/>
              <a:gd name="connsiteY1612" fmla="*/ 822452 h 1766570"/>
              <a:gd name="connsiteX1613" fmla="*/ 1825879 w 7736712"/>
              <a:gd name="connsiteY1613" fmla="*/ 822452 h 1766570"/>
              <a:gd name="connsiteX1614" fmla="*/ 1827022 w 7736712"/>
              <a:gd name="connsiteY1614" fmla="*/ 822452 h 1766570"/>
              <a:gd name="connsiteX1615" fmla="*/ 1828610 w 7736712"/>
              <a:gd name="connsiteY1615" fmla="*/ 822452 h 1766570"/>
              <a:gd name="connsiteX1616" fmla="*/ 1829625 w 7736712"/>
              <a:gd name="connsiteY1616" fmla="*/ 822452 h 1766570"/>
              <a:gd name="connsiteX1617" fmla="*/ 1829753 w 7736712"/>
              <a:gd name="connsiteY1617" fmla="*/ 822452 h 1766570"/>
              <a:gd name="connsiteX1618" fmla="*/ 1829625 w 7736712"/>
              <a:gd name="connsiteY1618" fmla="*/ 822452 h 1766570"/>
              <a:gd name="connsiteX1619" fmla="*/ 1829816 w 7736712"/>
              <a:gd name="connsiteY1619" fmla="*/ 822452 h 1766570"/>
              <a:gd name="connsiteX1620" fmla="*/ 1830388 w 7736712"/>
              <a:gd name="connsiteY1620" fmla="*/ 822452 h 1766570"/>
              <a:gd name="connsiteX1621" fmla="*/ 1829499 w 7736712"/>
              <a:gd name="connsiteY1621" fmla="*/ 822452 h 1766570"/>
              <a:gd name="connsiteX1622" fmla="*/ 1830705 w 7736712"/>
              <a:gd name="connsiteY1622" fmla="*/ 822452 h 1766570"/>
              <a:gd name="connsiteX1623" fmla="*/ 1839722 w 7736712"/>
              <a:gd name="connsiteY1623" fmla="*/ 822008 h 1766570"/>
              <a:gd name="connsiteX1624" fmla="*/ 1835404 w 7736712"/>
              <a:gd name="connsiteY1624" fmla="*/ 822325 h 1766570"/>
              <a:gd name="connsiteX1625" fmla="*/ 1832356 w 7736712"/>
              <a:gd name="connsiteY1625" fmla="*/ 822452 h 1766570"/>
              <a:gd name="connsiteX1626" fmla="*/ 1833753 w 7736712"/>
              <a:gd name="connsiteY1626" fmla="*/ 822452 h 1766570"/>
              <a:gd name="connsiteX1627" fmla="*/ 1833499 w 7736712"/>
              <a:gd name="connsiteY1627" fmla="*/ 822452 h 1766570"/>
              <a:gd name="connsiteX1628" fmla="*/ 1831721 w 7736712"/>
              <a:gd name="connsiteY1628" fmla="*/ 822452 h 1766570"/>
              <a:gd name="connsiteX1629" fmla="*/ 1831404 w 7736712"/>
              <a:gd name="connsiteY1629" fmla="*/ 822452 h 1766570"/>
              <a:gd name="connsiteX1630" fmla="*/ 1830895 w 7736712"/>
              <a:gd name="connsiteY1630" fmla="*/ 822452 h 1766570"/>
              <a:gd name="connsiteX1631" fmla="*/ 1830705 w 7736712"/>
              <a:gd name="connsiteY1631" fmla="*/ 822452 h 1766570"/>
              <a:gd name="connsiteX1632" fmla="*/ 1830832 w 7736712"/>
              <a:gd name="connsiteY1632" fmla="*/ 822452 h 1766570"/>
              <a:gd name="connsiteX1633" fmla="*/ 1830705 w 7736712"/>
              <a:gd name="connsiteY1633" fmla="*/ 822452 h 1766570"/>
              <a:gd name="connsiteX1634" fmla="*/ 1830261 w 7736712"/>
              <a:gd name="connsiteY1634" fmla="*/ 822452 h 1766570"/>
              <a:gd name="connsiteX1635" fmla="*/ 1825498 w 7736712"/>
              <a:gd name="connsiteY1635" fmla="*/ 822452 h 1766570"/>
              <a:gd name="connsiteX1636" fmla="*/ 1823593 w 7736712"/>
              <a:gd name="connsiteY1636" fmla="*/ 822452 h 1766570"/>
              <a:gd name="connsiteX1637" fmla="*/ 1823022 w 7736712"/>
              <a:gd name="connsiteY1637" fmla="*/ 822452 h 1766570"/>
              <a:gd name="connsiteX1638" fmla="*/ 1823149 w 7736712"/>
              <a:gd name="connsiteY1638" fmla="*/ 822452 h 1766570"/>
              <a:gd name="connsiteX1639" fmla="*/ 1824355 w 7736712"/>
              <a:gd name="connsiteY1639" fmla="*/ 822452 h 1766570"/>
              <a:gd name="connsiteX1640" fmla="*/ 1824164 w 7736712"/>
              <a:gd name="connsiteY1640" fmla="*/ 822452 h 1766570"/>
              <a:gd name="connsiteX1641" fmla="*/ 1824164 w 7736712"/>
              <a:gd name="connsiteY1641" fmla="*/ 822452 h 1766570"/>
              <a:gd name="connsiteX1642" fmla="*/ 510604 w 7736712"/>
              <a:gd name="connsiteY1642" fmla="*/ 906526 h 1766570"/>
              <a:gd name="connsiteX1643" fmla="*/ 496633 w 7736712"/>
              <a:gd name="connsiteY1643" fmla="*/ 892810 h 1766570"/>
              <a:gd name="connsiteX1644" fmla="*/ 493268 w 7736712"/>
              <a:gd name="connsiteY1644" fmla="*/ 896684 h 1766570"/>
              <a:gd name="connsiteX1645" fmla="*/ 508191 w 7736712"/>
              <a:gd name="connsiteY1645" fmla="*/ 909384 h 1766570"/>
              <a:gd name="connsiteX1646" fmla="*/ 510604 w 7736712"/>
              <a:gd name="connsiteY1646" fmla="*/ 906526 h 1766570"/>
              <a:gd name="connsiteX1647" fmla="*/ 424752 w 7736712"/>
              <a:gd name="connsiteY1647" fmla="*/ 983678 h 1766570"/>
              <a:gd name="connsiteX1648" fmla="*/ 425768 w 7736712"/>
              <a:gd name="connsiteY1648" fmla="*/ 982282 h 1766570"/>
              <a:gd name="connsiteX1649" fmla="*/ 416560 w 7736712"/>
              <a:gd name="connsiteY1649" fmla="*/ 972503 h 1766570"/>
              <a:gd name="connsiteX1650" fmla="*/ 415227 w 7736712"/>
              <a:gd name="connsiteY1650" fmla="*/ 974916 h 1766570"/>
              <a:gd name="connsiteX1651" fmla="*/ 424752 w 7736712"/>
              <a:gd name="connsiteY1651" fmla="*/ 983678 h 1766570"/>
              <a:gd name="connsiteX1652" fmla="*/ 500380 w 7736712"/>
              <a:gd name="connsiteY1652" fmla="*/ 750316 h 1766570"/>
              <a:gd name="connsiteX1653" fmla="*/ 461645 w 7736712"/>
              <a:gd name="connsiteY1653" fmla="*/ 699008 h 1766570"/>
              <a:gd name="connsiteX1654" fmla="*/ 500380 w 7736712"/>
              <a:gd name="connsiteY1654" fmla="*/ 750316 h 1766570"/>
              <a:gd name="connsiteX1655" fmla="*/ 476504 w 7736712"/>
              <a:gd name="connsiteY1655" fmla="*/ 843280 h 1766570"/>
              <a:gd name="connsiteX1656" fmla="*/ 474980 w 7736712"/>
              <a:gd name="connsiteY1656" fmla="*/ 839978 h 1766570"/>
              <a:gd name="connsiteX1657" fmla="*/ 474091 w 7736712"/>
              <a:gd name="connsiteY1657" fmla="*/ 843407 h 1766570"/>
              <a:gd name="connsiteX1658" fmla="*/ 476504 w 7736712"/>
              <a:gd name="connsiteY1658" fmla="*/ 843280 h 1766570"/>
              <a:gd name="connsiteX1659" fmla="*/ 491046 w 7736712"/>
              <a:gd name="connsiteY1659" fmla="*/ 1178497 h 1766570"/>
              <a:gd name="connsiteX1660" fmla="*/ 487236 w 7736712"/>
              <a:gd name="connsiteY1660" fmla="*/ 1175576 h 1766570"/>
              <a:gd name="connsiteX1661" fmla="*/ 491046 w 7736712"/>
              <a:gd name="connsiteY1661" fmla="*/ 1178497 h 1766570"/>
              <a:gd name="connsiteX1662" fmla="*/ 516954 w 7736712"/>
              <a:gd name="connsiteY1662" fmla="*/ 1196658 h 1766570"/>
              <a:gd name="connsiteX1663" fmla="*/ 535559 w 7736712"/>
              <a:gd name="connsiteY1663" fmla="*/ 1209484 h 1766570"/>
              <a:gd name="connsiteX1664" fmla="*/ 516954 w 7736712"/>
              <a:gd name="connsiteY1664" fmla="*/ 1196658 h 1766570"/>
              <a:gd name="connsiteX1665" fmla="*/ 662750 w 7736712"/>
              <a:gd name="connsiteY1665" fmla="*/ 1035812 h 1766570"/>
              <a:gd name="connsiteX1666" fmla="*/ 666179 w 7736712"/>
              <a:gd name="connsiteY1666" fmla="*/ 1034478 h 1766570"/>
              <a:gd name="connsiteX1667" fmla="*/ 647954 w 7736712"/>
              <a:gd name="connsiteY1667" fmla="*/ 1015555 h 1766570"/>
              <a:gd name="connsiteX1668" fmla="*/ 622808 w 7736712"/>
              <a:gd name="connsiteY1668" fmla="*/ 998665 h 1766570"/>
              <a:gd name="connsiteX1669" fmla="*/ 618744 w 7736712"/>
              <a:gd name="connsiteY1669" fmla="*/ 980821 h 1766570"/>
              <a:gd name="connsiteX1670" fmla="*/ 581470 w 7736712"/>
              <a:gd name="connsiteY1670" fmla="*/ 946341 h 1766570"/>
              <a:gd name="connsiteX1671" fmla="*/ 555244 w 7736712"/>
              <a:gd name="connsiteY1671" fmla="*/ 921385 h 1766570"/>
              <a:gd name="connsiteX1672" fmla="*/ 512318 w 7736712"/>
              <a:gd name="connsiteY1672" fmla="*/ 886714 h 1766570"/>
              <a:gd name="connsiteX1673" fmla="*/ 523558 w 7736712"/>
              <a:gd name="connsiteY1673" fmla="*/ 910400 h 1766570"/>
              <a:gd name="connsiteX1674" fmla="*/ 553847 w 7736712"/>
              <a:gd name="connsiteY1674" fmla="*/ 937959 h 1766570"/>
              <a:gd name="connsiteX1675" fmla="*/ 569087 w 7736712"/>
              <a:gd name="connsiteY1675" fmla="*/ 951547 h 1766570"/>
              <a:gd name="connsiteX1676" fmla="*/ 585026 w 7736712"/>
              <a:gd name="connsiteY1676" fmla="*/ 964502 h 1766570"/>
              <a:gd name="connsiteX1677" fmla="*/ 590105 w 7736712"/>
              <a:gd name="connsiteY1677" fmla="*/ 975170 h 1766570"/>
              <a:gd name="connsiteX1678" fmla="*/ 566801 w 7736712"/>
              <a:gd name="connsiteY1678" fmla="*/ 966978 h 1766570"/>
              <a:gd name="connsiteX1679" fmla="*/ 610997 w 7736712"/>
              <a:gd name="connsiteY1679" fmla="*/ 1003427 h 1766570"/>
              <a:gd name="connsiteX1680" fmla="*/ 632714 w 7736712"/>
              <a:gd name="connsiteY1680" fmla="*/ 1019492 h 1766570"/>
              <a:gd name="connsiteX1681" fmla="*/ 654812 w 7736712"/>
              <a:gd name="connsiteY1681" fmla="*/ 1034352 h 1766570"/>
              <a:gd name="connsiteX1682" fmla="*/ 662750 w 7736712"/>
              <a:gd name="connsiteY1682" fmla="*/ 1035812 h 1766570"/>
              <a:gd name="connsiteX1683" fmla="*/ 656082 w 7736712"/>
              <a:gd name="connsiteY1683" fmla="*/ 1016953 h 1766570"/>
              <a:gd name="connsiteX1684" fmla="*/ 677799 w 7736712"/>
              <a:gd name="connsiteY1684" fmla="*/ 1029907 h 1766570"/>
              <a:gd name="connsiteX1685" fmla="*/ 656082 w 7736712"/>
              <a:gd name="connsiteY1685" fmla="*/ 1016953 h 1766570"/>
              <a:gd name="connsiteX1686" fmla="*/ 729805 w 7736712"/>
              <a:gd name="connsiteY1686" fmla="*/ 821880 h 1766570"/>
              <a:gd name="connsiteX1687" fmla="*/ 730250 w 7736712"/>
              <a:gd name="connsiteY1687" fmla="*/ 821500 h 1766570"/>
              <a:gd name="connsiteX1688" fmla="*/ 717931 w 7736712"/>
              <a:gd name="connsiteY1688" fmla="*/ 810578 h 1766570"/>
              <a:gd name="connsiteX1689" fmla="*/ 717486 w 7736712"/>
              <a:gd name="connsiteY1689" fmla="*/ 811022 h 1766570"/>
              <a:gd name="connsiteX1690" fmla="*/ 729805 w 7736712"/>
              <a:gd name="connsiteY1690" fmla="*/ 821880 h 1766570"/>
              <a:gd name="connsiteX1691" fmla="*/ 781431 w 7736712"/>
              <a:gd name="connsiteY1691" fmla="*/ 1104837 h 1766570"/>
              <a:gd name="connsiteX1692" fmla="*/ 827278 w 7736712"/>
              <a:gd name="connsiteY1692" fmla="*/ 1123759 h 1766570"/>
              <a:gd name="connsiteX1693" fmla="*/ 783463 w 7736712"/>
              <a:gd name="connsiteY1693" fmla="*/ 1100963 h 1766570"/>
              <a:gd name="connsiteX1694" fmla="*/ 745554 w 7736712"/>
              <a:gd name="connsiteY1694" fmla="*/ 1083691 h 1766570"/>
              <a:gd name="connsiteX1695" fmla="*/ 781431 w 7736712"/>
              <a:gd name="connsiteY1695" fmla="*/ 1104837 h 1766570"/>
              <a:gd name="connsiteX1696" fmla="*/ 917321 w 7736712"/>
              <a:gd name="connsiteY1696" fmla="*/ 903034 h 1766570"/>
              <a:gd name="connsiteX1697" fmla="*/ 915099 w 7736712"/>
              <a:gd name="connsiteY1697" fmla="*/ 902526 h 1766570"/>
              <a:gd name="connsiteX1698" fmla="*/ 916496 w 7736712"/>
              <a:gd name="connsiteY1698" fmla="*/ 904113 h 1766570"/>
              <a:gd name="connsiteX1699" fmla="*/ 917321 w 7736712"/>
              <a:gd name="connsiteY1699" fmla="*/ 903034 h 1766570"/>
              <a:gd name="connsiteX1700" fmla="*/ 1038797 w 7736712"/>
              <a:gd name="connsiteY1700" fmla="*/ 948753 h 1766570"/>
              <a:gd name="connsiteX1701" fmla="*/ 1041591 w 7736712"/>
              <a:gd name="connsiteY1701" fmla="*/ 949008 h 1766570"/>
              <a:gd name="connsiteX1702" fmla="*/ 1039558 w 7736712"/>
              <a:gd name="connsiteY1702" fmla="*/ 947229 h 1766570"/>
              <a:gd name="connsiteX1703" fmla="*/ 1038797 w 7736712"/>
              <a:gd name="connsiteY1703" fmla="*/ 948753 h 1766570"/>
              <a:gd name="connsiteX1704" fmla="*/ 940816 w 7736712"/>
              <a:gd name="connsiteY1704" fmla="*/ 910971 h 1766570"/>
              <a:gd name="connsiteX1705" fmla="*/ 936943 w 7736712"/>
              <a:gd name="connsiteY1705" fmla="*/ 913955 h 1766570"/>
              <a:gd name="connsiteX1706" fmla="*/ 945515 w 7736712"/>
              <a:gd name="connsiteY1706" fmla="*/ 917384 h 1766570"/>
              <a:gd name="connsiteX1707" fmla="*/ 947357 w 7736712"/>
              <a:gd name="connsiteY1707" fmla="*/ 912241 h 1766570"/>
              <a:gd name="connsiteX1708" fmla="*/ 940816 w 7736712"/>
              <a:gd name="connsiteY1708" fmla="*/ 910971 h 1766570"/>
              <a:gd name="connsiteX1709" fmla="*/ 1001268 w 7736712"/>
              <a:gd name="connsiteY1709" fmla="*/ 953834 h 1766570"/>
              <a:gd name="connsiteX1710" fmla="*/ 1084644 w 7736712"/>
              <a:gd name="connsiteY1710" fmla="*/ 973010 h 1766570"/>
              <a:gd name="connsiteX1711" fmla="*/ 1046099 w 7736712"/>
              <a:gd name="connsiteY1711" fmla="*/ 959803 h 1766570"/>
              <a:gd name="connsiteX1712" fmla="*/ 999363 w 7736712"/>
              <a:gd name="connsiteY1712" fmla="*/ 944499 h 1766570"/>
              <a:gd name="connsiteX1713" fmla="*/ 956247 w 7736712"/>
              <a:gd name="connsiteY1713" fmla="*/ 930084 h 1766570"/>
              <a:gd name="connsiteX1714" fmla="*/ 926973 w 7736712"/>
              <a:gd name="connsiteY1714" fmla="*/ 921829 h 1766570"/>
              <a:gd name="connsiteX1715" fmla="*/ 956374 w 7736712"/>
              <a:gd name="connsiteY1715" fmla="*/ 936879 h 1766570"/>
              <a:gd name="connsiteX1716" fmla="*/ 1001268 w 7736712"/>
              <a:gd name="connsiteY1716" fmla="*/ 953834 h 1766570"/>
              <a:gd name="connsiteX1717" fmla="*/ 1329182 w 7736712"/>
              <a:gd name="connsiteY1717" fmla="*/ 1006539 h 1766570"/>
              <a:gd name="connsiteX1718" fmla="*/ 1329182 w 7736712"/>
              <a:gd name="connsiteY1718" fmla="*/ 1004888 h 1766570"/>
              <a:gd name="connsiteX1719" fmla="*/ 1326515 w 7736712"/>
              <a:gd name="connsiteY1719" fmla="*/ 1005586 h 1766570"/>
              <a:gd name="connsiteX1720" fmla="*/ 1329182 w 7736712"/>
              <a:gd name="connsiteY1720" fmla="*/ 1006539 h 1766570"/>
              <a:gd name="connsiteX1721" fmla="*/ 1355026 w 7736712"/>
              <a:gd name="connsiteY1721" fmla="*/ 1002284 h 1766570"/>
              <a:gd name="connsiteX1722" fmla="*/ 1400048 w 7736712"/>
              <a:gd name="connsiteY1722" fmla="*/ 993203 h 1766570"/>
              <a:gd name="connsiteX1723" fmla="*/ 1355026 w 7736712"/>
              <a:gd name="connsiteY1723" fmla="*/ 1002284 h 1766570"/>
              <a:gd name="connsiteX1724" fmla="*/ 1395920 w 7736712"/>
              <a:gd name="connsiteY1724" fmla="*/ 1406208 h 1766570"/>
              <a:gd name="connsiteX1725" fmla="*/ 1448562 w 7736712"/>
              <a:gd name="connsiteY1725" fmla="*/ 1404048 h 1766570"/>
              <a:gd name="connsiteX1726" fmla="*/ 1395920 w 7736712"/>
              <a:gd name="connsiteY1726" fmla="*/ 1406208 h 1766570"/>
              <a:gd name="connsiteX1727" fmla="*/ 1500378 w 7736712"/>
              <a:gd name="connsiteY1727" fmla="*/ 1401509 h 1766570"/>
              <a:gd name="connsiteX1728" fmla="*/ 1453325 w 7736712"/>
              <a:gd name="connsiteY1728" fmla="*/ 1404239 h 1766570"/>
              <a:gd name="connsiteX1729" fmla="*/ 1500378 w 7736712"/>
              <a:gd name="connsiteY1729" fmla="*/ 1401509 h 1766570"/>
              <a:gd name="connsiteX1730" fmla="*/ 1461961 w 7736712"/>
              <a:gd name="connsiteY1730" fmla="*/ 1438910 h 1766570"/>
              <a:gd name="connsiteX1731" fmla="*/ 1511681 w 7736712"/>
              <a:gd name="connsiteY1731" fmla="*/ 1434275 h 1766570"/>
              <a:gd name="connsiteX1732" fmla="*/ 1461961 w 7736712"/>
              <a:gd name="connsiteY1732" fmla="*/ 1438910 h 1766570"/>
              <a:gd name="connsiteX1733" fmla="*/ 236347 w 7736712"/>
              <a:gd name="connsiteY1733" fmla="*/ 1066609 h 1766570"/>
              <a:gd name="connsiteX1734" fmla="*/ 184404 w 7736712"/>
              <a:gd name="connsiteY1734" fmla="*/ 1018477 h 1766570"/>
              <a:gd name="connsiteX1735" fmla="*/ 229299 w 7736712"/>
              <a:gd name="connsiteY1735" fmla="*/ 1073976 h 1766570"/>
              <a:gd name="connsiteX1736" fmla="*/ 257620 w 7736712"/>
              <a:gd name="connsiteY1736" fmla="*/ 1100391 h 1766570"/>
              <a:gd name="connsiteX1737" fmla="*/ 291021 w 7736712"/>
              <a:gd name="connsiteY1737" fmla="*/ 1126617 h 1766570"/>
              <a:gd name="connsiteX1738" fmla="*/ 262573 w 7736712"/>
              <a:gd name="connsiteY1738" fmla="*/ 1094740 h 1766570"/>
              <a:gd name="connsiteX1739" fmla="*/ 236347 w 7736712"/>
              <a:gd name="connsiteY1739" fmla="*/ 1066609 h 1766570"/>
              <a:gd name="connsiteX1740" fmla="*/ 155702 w 7736712"/>
              <a:gd name="connsiteY1740" fmla="*/ 981392 h 1766570"/>
              <a:gd name="connsiteX1741" fmla="*/ 146495 w 7736712"/>
              <a:gd name="connsiteY1741" fmla="*/ 967486 h 1766570"/>
              <a:gd name="connsiteX1742" fmla="*/ 147511 w 7736712"/>
              <a:gd name="connsiteY1742" fmla="*/ 973138 h 1766570"/>
              <a:gd name="connsiteX1743" fmla="*/ 155702 w 7736712"/>
              <a:gd name="connsiteY1743" fmla="*/ 981392 h 1766570"/>
              <a:gd name="connsiteX1744" fmla="*/ 379222 w 7736712"/>
              <a:gd name="connsiteY1744" fmla="*/ 429958 h 1766570"/>
              <a:gd name="connsiteX1745" fmla="*/ 379921 w 7736712"/>
              <a:gd name="connsiteY1745" fmla="*/ 430213 h 1766570"/>
              <a:gd name="connsiteX1746" fmla="*/ 378968 w 7736712"/>
              <a:gd name="connsiteY1746" fmla="*/ 429832 h 1766570"/>
              <a:gd name="connsiteX1747" fmla="*/ 379222 w 7736712"/>
              <a:gd name="connsiteY1747" fmla="*/ 429958 h 1766570"/>
              <a:gd name="connsiteX1748" fmla="*/ 373253 w 7736712"/>
              <a:gd name="connsiteY1748" fmla="*/ 427038 h 1766570"/>
              <a:gd name="connsiteX1749" fmla="*/ 373888 w 7736712"/>
              <a:gd name="connsiteY1749" fmla="*/ 427419 h 1766570"/>
              <a:gd name="connsiteX1750" fmla="*/ 372999 w 7736712"/>
              <a:gd name="connsiteY1750" fmla="*/ 426911 h 1766570"/>
              <a:gd name="connsiteX1751" fmla="*/ 373253 w 7736712"/>
              <a:gd name="connsiteY1751" fmla="*/ 427038 h 1766570"/>
              <a:gd name="connsiteX1752" fmla="*/ 379032 w 7736712"/>
              <a:gd name="connsiteY1752" fmla="*/ 429895 h 1766570"/>
              <a:gd name="connsiteX1753" fmla="*/ 377380 w 7736712"/>
              <a:gd name="connsiteY1753" fmla="*/ 429133 h 1766570"/>
              <a:gd name="connsiteX1754" fmla="*/ 379032 w 7736712"/>
              <a:gd name="connsiteY1754" fmla="*/ 429895 h 1766570"/>
              <a:gd name="connsiteX1755" fmla="*/ 350012 w 7736712"/>
              <a:gd name="connsiteY1755" fmla="*/ 412242 h 1766570"/>
              <a:gd name="connsiteX1756" fmla="*/ 350012 w 7736712"/>
              <a:gd name="connsiteY1756" fmla="*/ 412242 h 1766570"/>
              <a:gd name="connsiteX1757" fmla="*/ 350012 w 7736712"/>
              <a:gd name="connsiteY1757" fmla="*/ 412242 h 1766570"/>
              <a:gd name="connsiteX1758" fmla="*/ 1832229 w 7736712"/>
              <a:gd name="connsiteY1758" fmla="*/ 822389 h 1766570"/>
              <a:gd name="connsiteX1759" fmla="*/ 1830578 w 7736712"/>
              <a:gd name="connsiteY1759" fmla="*/ 822389 h 1766570"/>
              <a:gd name="connsiteX1760" fmla="*/ 1830197 w 7736712"/>
              <a:gd name="connsiteY1760" fmla="*/ 822452 h 1766570"/>
              <a:gd name="connsiteX1761" fmla="*/ 1831213 w 7736712"/>
              <a:gd name="connsiteY1761" fmla="*/ 822452 h 1766570"/>
              <a:gd name="connsiteX1762" fmla="*/ 1832229 w 7736712"/>
              <a:gd name="connsiteY1762" fmla="*/ 822389 h 1766570"/>
              <a:gd name="connsiteX1763" fmla="*/ 1819529 w 7736712"/>
              <a:gd name="connsiteY1763" fmla="*/ 822452 h 1766570"/>
              <a:gd name="connsiteX1764" fmla="*/ 1819847 w 7736712"/>
              <a:gd name="connsiteY1764" fmla="*/ 822452 h 1766570"/>
              <a:gd name="connsiteX1765" fmla="*/ 1820228 w 7736712"/>
              <a:gd name="connsiteY1765" fmla="*/ 822452 h 1766570"/>
              <a:gd name="connsiteX1766" fmla="*/ 1820989 w 7736712"/>
              <a:gd name="connsiteY1766" fmla="*/ 822452 h 1766570"/>
              <a:gd name="connsiteX1767" fmla="*/ 1820482 w 7736712"/>
              <a:gd name="connsiteY1767" fmla="*/ 822452 h 1766570"/>
              <a:gd name="connsiteX1768" fmla="*/ 1820863 w 7736712"/>
              <a:gd name="connsiteY1768" fmla="*/ 822452 h 1766570"/>
              <a:gd name="connsiteX1769" fmla="*/ 1820736 w 7736712"/>
              <a:gd name="connsiteY1769" fmla="*/ 822452 h 1766570"/>
              <a:gd name="connsiteX1770" fmla="*/ 1820291 w 7736712"/>
              <a:gd name="connsiteY1770" fmla="*/ 822452 h 1766570"/>
              <a:gd name="connsiteX1771" fmla="*/ 1819021 w 7736712"/>
              <a:gd name="connsiteY1771" fmla="*/ 822452 h 1766570"/>
              <a:gd name="connsiteX1772" fmla="*/ 1819529 w 7736712"/>
              <a:gd name="connsiteY1772" fmla="*/ 822452 h 1766570"/>
              <a:gd name="connsiteX1773" fmla="*/ 1818069 w 7736712"/>
              <a:gd name="connsiteY1773" fmla="*/ 822389 h 1766570"/>
              <a:gd name="connsiteX1774" fmla="*/ 1817814 w 7736712"/>
              <a:gd name="connsiteY1774" fmla="*/ 822389 h 1766570"/>
              <a:gd name="connsiteX1775" fmla="*/ 1818640 w 7736712"/>
              <a:gd name="connsiteY1775" fmla="*/ 822452 h 1766570"/>
              <a:gd name="connsiteX1776" fmla="*/ 1819529 w 7736712"/>
              <a:gd name="connsiteY1776" fmla="*/ 822452 h 1766570"/>
              <a:gd name="connsiteX1777" fmla="*/ 350457 w 7736712"/>
              <a:gd name="connsiteY1777" fmla="*/ 412560 h 1766570"/>
              <a:gd name="connsiteX1778" fmla="*/ 350202 w 7736712"/>
              <a:gd name="connsiteY1778" fmla="*/ 412369 h 1766570"/>
              <a:gd name="connsiteX1779" fmla="*/ 350393 w 7736712"/>
              <a:gd name="connsiteY1779" fmla="*/ 412496 h 1766570"/>
              <a:gd name="connsiteX1780" fmla="*/ 350457 w 7736712"/>
              <a:gd name="connsiteY1780" fmla="*/ 412560 h 1766570"/>
              <a:gd name="connsiteX1781" fmla="*/ 350774 w 7736712"/>
              <a:gd name="connsiteY1781" fmla="*/ 412750 h 1766570"/>
              <a:gd name="connsiteX1782" fmla="*/ 350457 w 7736712"/>
              <a:gd name="connsiteY1782" fmla="*/ 412560 h 1766570"/>
              <a:gd name="connsiteX1783" fmla="*/ 350964 w 7736712"/>
              <a:gd name="connsiteY1783" fmla="*/ 412877 h 1766570"/>
              <a:gd name="connsiteX1784" fmla="*/ 350774 w 7736712"/>
              <a:gd name="connsiteY1784" fmla="*/ 412750 h 1766570"/>
              <a:gd name="connsiteX1785" fmla="*/ 355918 w 7736712"/>
              <a:gd name="connsiteY1785" fmla="*/ 416751 h 1766570"/>
              <a:gd name="connsiteX1786" fmla="*/ 357314 w 7736712"/>
              <a:gd name="connsiteY1786" fmla="*/ 418084 h 1766570"/>
              <a:gd name="connsiteX1787" fmla="*/ 355918 w 7736712"/>
              <a:gd name="connsiteY1787" fmla="*/ 416751 h 1766570"/>
              <a:gd name="connsiteX1788" fmla="*/ 359474 w 7736712"/>
              <a:gd name="connsiteY1788" fmla="*/ 420307 h 1766570"/>
              <a:gd name="connsiteX1789" fmla="*/ 360363 w 7736712"/>
              <a:gd name="connsiteY1789" fmla="*/ 421323 h 1766570"/>
              <a:gd name="connsiteX1790" fmla="*/ 359855 w 7736712"/>
              <a:gd name="connsiteY1790" fmla="*/ 420688 h 1766570"/>
              <a:gd name="connsiteX1791" fmla="*/ 359474 w 7736712"/>
              <a:gd name="connsiteY1791" fmla="*/ 420307 h 1766570"/>
              <a:gd name="connsiteX1792" fmla="*/ 352235 w 7736712"/>
              <a:gd name="connsiteY1792" fmla="*/ 413766 h 1766570"/>
              <a:gd name="connsiteX1793" fmla="*/ 355918 w 7736712"/>
              <a:gd name="connsiteY1793" fmla="*/ 416751 h 1766570"/>
              <a:gd name="connsiteX1794" fmla="*/ 355155 w 7736712"/>
              <a:gd name="connsiteY1794" fmla="*/ 416052 h 1766570"/>
              <a:gd name="connsiteX1795" fmla="*/ 352235 w 7736712"/>
              <a:gd name="connsiteY1795" fmla="*/ 413766 h 1766570"/>
              <a:gd name="connsiteX1796" fmla="*/ 1830578 w 7736712"/>
              <a:gd name="connsiteY1796" fmla="*/ 822452 h 1766570"/>
              <a:gd name="connsiteX1797" fmla="*/ 1829689 w 7736712"/>
              <a:gd name="connsiteY1797" fmla="*/ 822452 h 1766570"/>
              <a:gd name="connsiteX1798" fmla="*/ 1829689 w 7736712"/>
              <a:gd name="connsiteY1798" fmla="*/ 822452 h 1766570"/>
              <a:gd name="connsiteX1799" fmla="*/ 1830134 w 7736712"/>
              <a:gd name="connsiteY1799" fmla="*/ 822452 h 1766570"/>
              <a:gd name="connsiteX1800" fmla="*/ 1830578 w 7736712"/>
              <a:gd name="connsiteY1800" fmla="*/ 822452 h 1766570"/>
              <a:gd name="connsiteX1801" fmla="*/ 1825435 w 7736712"/>
              <a:gd name="connsiteY1801" fmla="*/ 822452 h 1766570"/>
              <a:gd name="connsiteX1802" fmla="*/ 1825879 w 7736712"/>
              <a:gd name="connsiteY1802" fmla="*/ 822452 h 1766570"/>
              <a:gd name="connsiteX1803" fmla="*/ 1824355 w 7736712"/>
              <a:gd name="connsiteY1803" fmla="*/ 822452 h 1766570"/>
              <a:gd name="connsiteX1804" fmla="*/ 1824292 w 7736712"/>
              <a:gd name="connsiteY1804" fmla="*/ 822452 h 1766570"/>
              <a:gd name="connsiteX1805" fmla="*/ 1825435 w 7736712"/>
              <a:gd name="connsiteY1805" fmla="*/ 822452 h 1766570"/>
              <a:gd name="connsiteX1806" fmla="*/ 1867091 w 7736712"/>
              <a:gd name="connsiteY1806" fmla="*/ 818515 h 1766570"/>
              <a:gd name="connsiteX1807" fmla="*/ 1867091 w 7736712"/>
              <a:gd name="connsiteY1807" fmla="*/ 818515 h 1766570"/>
              <a:gd name="connsiteX1808" fmla="*/ 1867535 w 7736712"/>
              <a:gd name="connsiteY1808" fmla="*/ 818452 h 1766570"/>
              <a:gd name="connsiteX1809" fmla="*/ 1867535 w 7736712"/>
              <a:gd name="connsiteY1809" fmla="*/ 818388 h 1766570"/>
              <a:gd name="connsiteX1810" fmla="*/ 1867344 w 7736712"/>
              <a:gd name="connsiteY1810" fmla="*/ 818452 h 1766570"/>
              <a:gd name="connsiteX1811" fmla="*/ 1867091 w 7736712"/>
              <a:gd name="connsiteY1811" fmla="*/ 818515 h 1766570"/>
              <a:gd name="connsiteX1812" fmla="*/ 350202 w 7736712"/>
              <a:gd name="connsiteY1812" fmla="*/ 412369 h 1766570"/>
              <a:gd name="connsiteX1813" fmla="*/ 350076 w 7736712"/>
              <a:gd name="connsiteY1813" fmla="*/ 412305 h 1766570"/>
              <a:gd name="connsiteX1814" fmla="*/ 350202 w 7736712"/>
              <a:gd name="connsiteY1814" fmla="*/ 412369 h 1766570"/>
              <a:gd name="connsiteX1815" fmla="*/ 350202 w 7736712"/>
              <a:gd name="connsiteY1815" fmla="*/ 412369 h 1766570"/>
              <a:gd name="connsiteX1816" fmla="*/ 360363 w 7736712"/>
              <a:gd name="connsiteY1816" fmla="*/ 421323 h 1766570"/>
              <a:gd name="connsiteX1817" fmla="*/ 361252 w 7736712"/>
              <a:gd name="connsiteY1817" fmla="*/ 422529 h 1766570"/>
              <a:gd name="connsiteX1818" fmla="*/ 360871 w 7736712"/>
              <a:gd name="connsiteY1818" fmla="*/ 421894 h 1766570"/>
              <a:gd name="connsiteX1819" fmla="*/ 360363 w 7736712"/>
              <a:gd name="connsiteY1819" fmla="*/ 421323 h 1766570"/>
              <a:gd name="connsiteX1820" fmla="*/ 7136003 w 7736712"/>
              <a:gd name="connsiteY1820" fmla="*/ 537083 h 1766570"/>
              <a:gd name="connsiteX1821" fmla="*/ 7149402 w 7736712"/>
              <a:gd name="connsiteY1821" fmla="*/ 532702 h 1766570"/>
              <a:gd name="connsiteX1822" fmla="*/ 7147243 w 7736712"/>
              <a:gd name="connsiteY1822" fmla="*/ 532003 h 1766570"/>
              <a:gd name="connsiteX1823" fmla="*/ 7132638 w 7736712"/>
              <a:gd name="connsiteY1823" fmla="*/ 536194 h 1766570"/>
              <a:gd name="connsiteX1824" fmla="*/ 7136003 w 7736712"/>
              <a:gd name="connsiteY1824" fmla="*/ 537083 h 1766570"/>
              <a:gd name="connsiteX1825" fmla="*/ 1739837 w 7736712"/>
              <a:gd name="connsiteY1825" fmla="*/ 815784 h 1766570"/>
              <a:gd name="connsiteX1826" fmla="*/ 1739837 w 7736712"/>
              <a:gd name="connsiteY1826" fmla="*/ 815784 h 1766570"/>
              <a:gd name="connsiteX1827" fmla="*/ 1741234 w 7736712"/>
              <a:gd name="connsiteY1827" fmla="*/ 812038 h 1766570"/>
              <a:gd name="connsiteX1828" fmla="*/ 1740535 w 7736712"/>
              <a:gd name="connsiteY1828" fmla="*/ 808800 h 1766570"/>
              <a:gd name="connsiteX1829" fmla="*/ 1745107 w 7736712"/>
              <a:gd name="connsiteY1829" fmla="*/ 810006 h 1766570"/>
              <a:gd name="connsiteX1830" fmla="*/ 1751775 w 7736712"/>
              <a:gd name="connsiteY1830" fmla="*/ 813054 h 1766570"/>
              <a:gd name="connsiteX1831" fmla="*/ 1755331 w 7736712"/>
              <a:gd name="connsiteY1831" fmla="*/ 815848 h 1766570"/>
              <a:gd name="connsiteX1832" fmla="*/ 1752854 w 7736712"/>
              <a:gd name="connsiteY1832" fmla="*/ 817563 h 1766570"/>
              <a:gd name="connsiteX1833" fmla="*/ 1747647 w 7736712"/>
              <a:gd name="connsiteY1833" fmla="*/ 817118 h 1766570"/>
              <a:gd name="connsiteX1834" fmla="*/ 1746694 w 7736712"/>
              <a:gd name="connsiteY1834" fmla="*/ 818833 h 1766570"/>
              <a:gd name="connsiteX1835" fmla="*/ 1746313 w 7736712"/>
              <a:gd name="connsiteY1835" fmla="*/ 819848 h 1766570"/>
              <a:gd name="connsiteX1836" fmla="*/ 1745932 w 7736712"/>
              <a:gd name="connsiteY1836" fmla="*/ 820547 h 1766570"/>
              <a:gd name="connsiteX1837" fmla="*/ 1746187 w 7736712"/>
              <a:gd name="connsiteY1837" fmla="*/ 821753 h 1766570"/>
              <a:gd name="connsiteX1838" fmla="*/ 1746441 w 7736712"/>
              <a:gd name="connsiteY1838" fmla="*/ 822516 h 1766570"/>
              <a:gd name="connsiteX1839" fmla="*/ 1747139 w 7736712"/>
              <a:gd name="connsiteY1839" fmla="*/ 824421 h 1766570"/>
              <a:gd name="connsiteX1840" fmla="*/ 1745361 w 7736712"/>
              <a:gd name="connsiteY1840" fmla="*/ 828103 h 1766570"/>
              <a:gd name="connsiteX1841" fmla="*/ 1739963 w 7736712"/>
              <a:gd name="connsiteY1841" fmla="*/ 834771 h 1766570"/>
              <a:gd name="connsiteX1842" fmla="*/ 1730057 w 7736712"/>
              <a:gd name="connsiteY1842" fmla="*/ 836422 h 1766570"/>
              <a:gd name="connsiteX1843" fmla="*/ 1719961 w 7736712"/>
              <a:gd name="connsiteY1843" fmla="*/ 838835 h 1766570"/>
              <a:gd name="connsiteX1844" fmla="*/ 1657477 w 7736712"/>
              <a:gd name="connsiteY1844" fmla="*/ 870077 h 1766570"/>
              <a:gd name="connsiteX1845" fmla="*/ 1650301 w 7736712"/>
              <a:gd name="connsiteY1845" fmla="*/ 872300 h 1766570"/>
              <a:gd name="connsiteX1846" fmla="*/ 1549210 w 7736712"/>
              <a:gd name="connsiteY1846" fmla="*/ 896557 h 1766570"/>
              <a:gd name="connsiteX1847" fmla="*/ 1558735 w 7736712"/>
              <a:gd name="connsiteY1847" fmla="*/ 898144 h 1766570"/>
              <a:gd name="connsiteX1848" fmla="*/ 1565338 w 7736712"/>
              <a:gd name="connsiteY1848" fmla="*/ 897191 h 1766570"/>
              <a:gd name="connsiteX1849" fmla="*/ 1636014 w 7736712"/>
              <a:gd name="connsiteY1849" fmla="*/ 886206 h 1766570"/>
              <a:gd name="connsiteX1850" fmla="*/ 1659382 w 7736712"/>
              <a:gd name="connsiteY1850" fmla="*/ 885634 h 1766570"/>
              <a:gd name="connsiteX1851" fmla="*/ 1644587 w 7736712"/>
              <a:gd name="connsiteY1851" fmla="*/ 891794 h 1766570"/>
              <a:gd name="connsiteX1852" fmla="*/ 1626553 w 7736712"/>
              <a:gd name="connsiteY1852" fmla="*/ 900747 h 1766570"/>
              <a:gd name="connsiteX1853" fmla="*/ 1608773 w 7736712"/>
              <a:gd name="connsiteY1853" fmla="*/ 904684 h 1766570"/>
              <a:gd name="connsiteX1854" fmla="*/ 1587182 w 7736712"/>
              <a:gd name="connsiteY1854" fmla="*/ 910082 h 1766570"/>
              <a:gd name="connsiteX1855" fmla="*/ 1567370 w 7736712"/>
              <a:gd name="connsiteY1855" fmla="*/ 912051 h 1766570"/>
              <a:gd name="connsiteX1856" fmla="*/ 1544130 w 7736712"/>
              <a:gd name="connsiteY1856" fmla="*/ 916750 h 1766570"/>
              <a:gd name="connsiteX1857" fmla="*/ 1523111 w 7736712"/>
              <a:gd name="connsiteY1857" fmla="*/ 918909 h 1766570"/>
              <a:gd name="connsiteX1858" fmla="*/ 1486789 w 7736712"/>
              <a:gd name="connsiteY1858" fmla="*/ 918401 h 1766570"/>
              <a:gd name="connsiteX1859" fmla="*/ 1458849 w 7736712"/>
              <a:gd name="connsiteY1859" fmla="*/ 917194 h 1766570"/>
              <a:gd name="connsiteX1860" fmla="*/ 1431163 w 7736712"/>
              <a:gd name="connsiteY1860" fmla="*/ 916369 h 1766570"/>
              <a:gd name="connsiteX1861" fmla="*/ 1379347 w 7736712"/>
              <a:gd name="connsiteY1861" fmla="*/ 917258 h 1766570"/>
              <a:gd name="connsiteX1862" fmla="*/ 1327785 w 7736712"/>
              <a:gd name="connsiteY1862" fmla="*/ 916813 h 1766570"/>
              <a:gd name="connsiteX1863" fmla="*/ 1322578 w 7736712"/>
              <a:gd name="connsiteY1863" fmla="*/ 918972 h 1766570"/>
              <a:gd name="connsiteX1864" fmla="*/ 1345311 w 7736712"/>
              <a:gd name="connsiteY1864" fmla="*/ 927164 h 1766570"/>
              <a:gd name="connsiteX1865" fmla="*/ 1373124 w 7736712"/>
              <a:gd name="connsiteY1865" fmla="*/ 929830 h 1766570"/>
              <a:gd name="connsiteX1866" fmla="*/ 1401128 w 7736712"/>
              <a:gd name="connsiteY1866" fmla="*/ 931545 h 1766570"/>
              <a:gd name="connsiteX1867" fmla="*/ 1429258 w 7736712"/>
              <a:gd name="connsiteY1867" fmla="*/ 932815 h 1766570"/>
              <a:gd name="connsiteX1868" fmla="*/ 1457516 w 7736712"/>
              <a:gd name="connsiteY1868" fmla="*/ 933514 h 1766570"/>
              <a:gd name="connsiteX1869" fmla="*/ 1479868 w 7736712"/>
              <a:gd name="connsiteY1869" fmla="*/ 930910 h 1766570"/>
              <a:gd name="connsiteX1870" fmla="*/ 1494092 w 7736712"/>
              <a:gd name="connsiteY1870" fmla="*/ 930339 h 1766570"/>
              <a:gd name="connsiteX1871" fmla="*/ 1507935 w 7736712"/>
              <a:gd name="connsiteY1871" fmla="*/ 929322 h 1766570"/>
              <a:gd name="connsiteX1872" fmla="*/ 1534478 w 7736712"/>
              <a:gd name="connsiteY1872" fmla="*/ 929894 h 1766570"/>
              <a:gd name="connsiteX1873" fmla="*/ 1589532 w 7736712"/>
              <a:gd name="connsiteY1873" fmla="*/ 928497 h 1766570"/>
              <a:gd name="connsiteX1874" fmla="*/ 1693037 w 7736712"/>
              <a:gd name="connsiteY1874" fmla="*/ 907415 h 1766570"/>
              <a:gd name="connsiteX1875" fmla="*/ 1706689 w 7736712"/>
              <a:gd name="connsiteY1875" fmla="*/ 904303 h 1766570"/>
              <a:gd name="connsiteX1876" fmla="*/ 1719770 w 7736712"/>
              <a:gd name="connsiteY1876" fmla="*/ 901764 h 1766570"/>
              <a:gd name="connsiteX1877" fmla="*/ 1717485 w 7736712"/>
              <a:gd name="connsiteY1877" fmla="*/ 911479 h 1766570"/>
              <a:gd name="connsiteX1878" fmla="*/ 1661350 w 7736712"/>
              <a:gd name="connsiteY1878" fmla="*/ 935672 h 1766570"/>
              <a:gd name="connsiteX1879" fmla="*/ 1601153 w 7736712"/>
              <a:gd name="connsiteY1879" fmla="*/ 948753 h 1766570"/>
              <a:gd name="connsiteX1880" fmla="*/ 1498791 w 7736712"/>
              <a:gd name="connsiteY1880" fmla="*/ 960057 h 1766570"/>
              <a:gd name="connsiteX1881" fmla="*/ 1388872 w 7736712"/>
              <a:gd name="connsiteY1881" fmla="*/ 959167 h 1766570"/>
              <a:gd name="connsiteX1882" fmla="*/ 1244537 w 7736712"/>
              <a:gd name="connsiteY1882" fmla="*/ 949579 h 1766570"/>
              <a:gd name="connsiteX1883" fmla="*/ 1207707 w 7736712"/>
              <a:gd name="connsiteY1883" fmla="*/ 944054 h 1766570"/>
              <a:gd name="connsiteX1884" fmla="*/ 1171829 w 7736712"/>
              <a:gd name="connsiteY1884" fmla="*/ 935546 h 1766570"/>
              <a:gd name="connsiteX1885" fmla="*/ 1079754 w 7736712"/>
              <a:gd name="connsiteY1885" fmla="*/ 915226 h 1766570"/>
              <a:gd name="connsiteX1886" fmla="*/ 1043242 w 7736712"/>
              <a:gd name="connsiteY1886" fmla="*/ 907478 h 1766570"/>
              <a:gd name="connsiteX1887" fmla="*/ 1007999 w 7736712"/>
              <a:gd name="connsiteY1887" fmla="*/ 896176 h 1766570"/>
              <a:gd name="connsiteX1888" fmla="*/ 981329 w 7736712"/>
              <a:gd name="connsiteY1888" fmla="*/ 887603 h 1766570"/>
              <a:gd name="connsiteX1889" fmla="*/ 945071 w 7736712"/>
              <a:gd name="connsiteY1889" fmla="*/ 876109 h 1766570"/>
              <a:gd name="connsiteX1890" fmla="*/ 909764 w 7736712"/>
              <a:gd name="connsiteY1890" fmla="*/ 862965 h 1766570"/>
              <a:gd name="connsiteX1891" fmla="*/ 891159 w 7736712"/>
              <a:gd name="connsiteY1891" fmla="*/ 850709 h 1766570"/>
              <a:gd name="connsiteX1892" fmla="*/ 926973 w 7736712"/>
              <a:gd name="connsiteY1892" fmla="*/ 853694 h 1766570"/>
              <a:gd name="connsiteX1893" fmla="*/ 917766 w 7736712"/>
              <a:gd name="connsiteY1893" fmla="*/ 846709 h 1766570"/>
              <a:gd name="connsiteX1894" fmla="*/ 881189 w 7736712"/>
              <a:gd name="connsiteY1894" fmla="*/ 824992 h 1766570"/>
              <a:gd name="connsiteX1895" fmla="*/ 863092 w 7736712"/>
              <a:gd name="connsiteY1895" fmla="*/ 814832 h 1766570"/>
              <a:gd name="connsiteX1896" fmla="*/ 845185 w 7736712"/>
              <a:gd name="connsiteY1896" fmla="*/ 804291 h 1766570"/>
              <a:gd name="connsiteX1897" fmla="*/ 836041 w 7736712"/>
              <a:gd name="connsiteY1897" fmla="*/ 799211 h 1766570"/>
              <a:gd name="connsiteX1898" fmla="*/ 827151 w 7736712"/>
              <a:gd name="connsiteY1898" fmla="*/ 793750 h 1766570"/>
              <a:gd name="connsiteX1899" fmla="*/ 809180 w 7736712"/>
              <a:gd name="connsiteY1899" fmla="*/ 783082 h 1766570"/>
              <a:gd name="connsiteX1900" fmla="*/ 773748 w 7736712"/>
              <a:gd name="connsiteY1900" fmla="*/ 760476 h 1766570"/>
              <a:gd name="connsiteX1901" fmla="*/ 750062 w 7736712"/>
              <a:gd name="connsiteY1901" fmla="*/ 743585 h 1766570"/>
              <a:gd name="connsiteX1902" fmla="*/ 727901 w 7736712"/>
              <a:gd name="connsiteY1902" fmla="*/ 725107 h 1766570"/>
              <a:gd name="connsiteX1903" fmla="*/ 723265 w 7736712"/>
              <a:gd name="connsiteY1903" fmla="*/ 711898 h 1766570"/>
              <a:gd name="connsiteX1904" fmla="*/ 791083 w 7736712"/>
              <a:gd name="connsiteY1904" fmla="*/ 738886 h 1766570"/>
              <a:gd name="connsiteX1905" fmla="*/ 868680 w 7736712"/>
              <a:gd name="connsiteY1905" fmla="*/ 794893 h 1766570"/>
              <a:gd name="connsiteX1906" fmla="*/ 900621 w 7736712"/>
              <a:gd name="connsiteY1906" fmla="*/ 811276 h 1766570"/>
              <a:gd name="connsiteX1907" fmla="*/ 890143 w 7736712"/>
              <a:gd name="connsiteY1907" fmla="*/ 797751 h 1766570"/>
              <a:gd name="connsiteX1908" fmla="*/ 873760 w 7736712"/>
              <a:gd name="connsiteY1908" fmla="*/ 786702 h 1766570"/>
              <a:gd name="connsiteX1909" fmla="*/ 857377 w 7736712"/>
              <a:gd name="connsiteY1909" fmla="*/ 775589 h 1766570"/>
              <a:gd name="connsiteX1910" fmla="*/ 841756 w 7736712"/>
              <a:gd name="connsiteY1910" fmla="*/ 763651 h 1766570"/>
              <a:gd name="connsiteX1911" fmla="*/ 826262 w 7736712"/>
              <a:gd name="connsiteY1911" fmla="*/ 751459 h 1766570"/>
              <a:gd name="connsiteX1912" fmla="*/ 804037 w 7736712"/>
              <a:gd name="connsiteY1912" fmla="*/ 733489 h 1766570"/>
              <a:gd name="connsiteX1913" fmla="*/ 779780 w 7736712"/>
              <a:gd name="connsiteY1913" fmla="*/ 717614 h 1766570"/>
              <a:gd name="connsiteX1914" fmla="*/ 763905 w 7736712"/>
              <a:gd name="connsiteY1914" fmla="*/ 690055 h 1766570"/>
              <a:gd name="connsiteX1915" fmla="*/ 796417 w 7736712"/>
              <a:gd name="connsiteY1915" fmla="*/ 700278 h 1766570"/>
              <a:gd name="connsiteX1916" fmla="*/ 825564 w 7736712"/>
              <a:gd name="connsiteY1916" fmla="*/ 713994 h 1766570"/>
              <a:gd name="connsiteX1917" fmla="*/ 906653 w 7736712"/>
              <a:gd name="connsiteY1917" fmla="*/ 758380 h 1766570"/>
              <a:gd name="connsiteX1918" fmla="*/ 923861 w 7736712"/>
              <a:gd name="connsiteY1918" fmla="*/ 768159 h 1766570"/>
              <a:gd name="connsiteX1919" fmla="*/ 937133 w 7736712"/>
              <a:gd name="connsiteY1919" fmla="*/ 776351 h 1766570"/>
              <a:gd name="connsiteX1920" fmla="*/ 951675 w 7736712"/>
              <a:gd name="connsiteY1920" fmla="*/ 783971 h 1766570"/>
              <a:gd name="connsiteX1921" fmla="*/ 966788 w 7736712"/>
              <a:gd name="connsiteY1921" fmla="*/ 790511 h 1766570"/>
              <a:gd name="connsiteX1922" fmla="*/ 983298 w 7736712"/>
              <a:gd name="connsiteY1922" fmla="*/ 794576 h 1766570"/>
              <a:gd name="connsiteX1923" fmla="*/ 991743 w 7736712"/>
              <a:gd name="connsiteY1923" fmla="*/ 797878 h 1766570"/>
              <a:gd name="connsiteX1924" fmla="*/ 1124268 w 7736712"/>
              <a:gd name="connsiteY1924" fmla="*/ 838327 h 1766570"/>
              <a:gd name="connsiteX1925" fmla="*/ 1157542 w 7736712"/>
              <a:gd name="connsiteY1925" fmla="*/ 846519 h 1766570"/>
              <a:gd name="connsiteX1926" fmla="*/ 1190752 w 7736712"/>
              <a:gd name="connsiteY1926" fmla="*/ 857504 h 1766570"/>
              <a:gd name="connsiteX1927" fmla="*/ 1234059 w 7736712"/>
              <a:gd name="connsiteY1927" fmla="*/ 865696 h 1766570"/>
              <a:gd name="connsiteX1928" fmla="*/ 1337755 w 7736712"/>
              <a:gd name="connsiteY1928" fmla="*/ 875347 h 1766570"/>
              <a:gd name="connsiteX1929" fmla="*/ 1476819 w 7736712"/>
              <a:gd name="connsiteY1929" fmla="*/ 876745 h 1766570"/>
              <a:gd name="connsiteX1930" fmla="*/ 1586230 w 7736712"/>
              <a:gd name="connsiteY1930" fmla="*/ 868235 h 1766570"/>
              <a:gd name="connsiteX1931" fmla="*/ 1612201 w 7736712"/>
              <a:gd name="connsiteY1931" fmla="*/ 863727 h 1766570"/>
              <a:gd name="connsiteX1932" fmla="*/ 1624648 w 7736712"/>
              <a:gd name="connsiteY1932" fmla="*/ 861187 h 1766570"/>
              <a:gd name="connsiteX1933" fmla="*/ 1636268 w 7736712"/>
              <a:gd name="connsiteY1933" fmla="*/ 858393 h 1766570"/>
              <a:gd name="connsiteX1934" fmla="*/ 1646428 w 7736712"/>
              <a:gd name="connsiteY1934" fmla="*/ 855916 h 1766570"/>
              <a:gd name="connsiteX1935" fmla="*/ 1701101 w 7736712"/>
              <a:gd name="connsiteY1935" fmla="*/ 840105 h 1766570"/>
              <a:gd name="connsiteX1936" fmla="*/ 1709166 w 7736712"/>
              <a:gd name="connsiteY1936" fmla="*/ 837311 h 1766570"/>
              <a:gd name="connsiteX1937" fmla="*/ 1713039 w 7736712"/>
              <a:gd name="connsiteY1937" fmla="*/ 835851 h 1766570"/>
              <a:gd name="connsiteX1938" fmla="*/ 1716278 w 7736712"/>
              <a:gd name="connsiteY1938" fmla="*/ 834072 h 1766570"/>
              <a:gd name="connsiteX1939" fmla="*/ 1722564 w 7736712"/>
              <a:gd name="connsiteY1939" fmla="*/ 830580 h 1766570"/>
              <a:gd name="connsiteX1940" fmla="*/ 1727581 w 7736712"/>
              <a:gd name="connsiteY1940" fmla="*/ 826834 h 1766570"/>
              <a:gd name="connsiteX1941" fmla="*/ 1731963 w 7736712"/>
              <a:gd name="connsiteY1941" fmla="*/ 823151 h 1766570"/>
              <a:gd name="connsiteX1942" fmla="*/ 1735773 w 7736712"/>
              <a:gd name="connsiteY1942" fmla="*/ 819658 h 1766570"/>
              <a:gd name="connsiteX1943" fmla="*/ 1739011 w 7736712"/>
              <a:gd name="connsiteY1943" fmla="*/ 816420 h 1766570"/>
              <a:gd name="connsiteX1944" fmla="*/ 1739519 w 7736712"/>
              <a:gd name="connsiteY1944" fmla="*/ 816039 h 1766570"/>
              <a:gd name="connsiteX1945" fmla="*/ 1739773 w 7736712"/>
              <a:gd name="connsiteY1945" fmla="*/ 815848 h 1766570"/>
              <a:gd name="connsiteX1946" fmla="*/ 1739837 w 7736712"/>
              <a:gd name="connsiteY1946" fmla="*/ 815784 h 1766570"/>
              <a:gd name="connsiteX1947" fmla="*/ 1739837 w 7736712"/>
              <a:gd name="connsiteY1947" fmla="*/ 815784 h 1766570"/>
              <a:gd name="connsiteX1948" fmla="*/ 1739837 w 7736712"/>
              <a:gd name="connsiteY1948" fmla="*/ 815784 h 1766570"/>
              <a:gd name="connsiteX1949" fmla="*/ 962470 w 7736712"/>
              <a:gd name="connsiteY1949" fmla="*/ 841121 h 1766570"/>
              <a:gd name="connsiteX1950" fmla="*/ 962660 w 7736712"/>
              <a:gd name="connsiteY1950" fmla="*/ 837755 h 1766570"/>
              <a:gd name="connsiteX1951" fmla="*/ 942848 w 7736712"/>
              <a:gd name="connsiteY1951" fmla="*/ 827850 h 1766570"/>
              <a:gd name="connsiteX1952" fmla="*/ 926592 w 7736712"/>
              <a:gd name="connsiteY1952" fmla="*/ 821944 h 1766570"/>
              <a:gd name="connsiteX1953" fmla="*/ 962470 w 7736712"/>
              <a:gd name="connsiteY1953" fmla="*/ 841121 h 1766570"/>
              <a:gd name="connsiteX1954" fmla="*/ 1743647 w 7736712"/>
              <a:gd name="connsiteY1954" fmla="*/ 819722 h 1766570"/>
              <a:gd name="connsiteX1955" fmla="*/ 1740916 w 7736712"/>
              <a:gd name="connsiteY1955" fmla="*/ 816928 h 1766570"/>
              <a:gd name="connsiteX1956" fmla="*/ 1745615 w 7736712"/>
              <a:gd name="connsiteY1956" fmla="*/ 821944 h 1766570"/>
              <a:gd name="connsiteX1957" fmla="*/ 1745615 w 7736712"/>
              <a:gd name="connsiteY1957" fmla="*/ 821944 h 1766570"/>
              <a:gd name="connsiteX1958" fmla="*/ 1745488 w 7736712"/>
              <a:gd name="connsiteY1958" fmla="*/ 821817 h 1766570"/>
              <a:gd name="connsiteX1959" fmla="*/ 1743647 w 7736712"/>
              <a:gd name="connsiteY1959" fmla="*/ 819722 h 1766570"/>
              <a:gd name="connsiteX1960" fmla="*/ 2648839 w 7736712"/>
              <a:gd name="connsiteY1960" fmla="*/ 108204 h 1766570"/>
              <a:gd name="connsiteX1961" fmla="*/ 2652014 w 7736712"/>
              <a:gd name="connsiteY1961" fmla="*/ 106299 h 1766570"/>
              <a:gd name="connsiteX1962" fmla="*/ 2613406 w 7736712"/>
              <a:gd name="connsiteY1962" fmla="*/ 114681 h 1766570"/>
              <a:gd name="connsiteX1963" fmla="*/ 2629344 w 7736712"/>
              <a:gd name="connsiteY1963" fmla="*/ 112205 h 1766570"/>
              <a:gd name="connsiteX1964" fmla="*/ 2648839 w 7736712"/>
              <a:gd name="connsiteY1964" fmla="*/ 108204 h 1766570"/>
              <a:gd name="connsiteX1965" fmla="*/ 3418142 w 7736712"/>
              <a:gd name="connsiteY1965" fmla="*/ 648335 h 1766570"/>
              <a:gd name="connsiteX1966" fmla="*/ 3415792 w 7736712"/>
              <a:gd name="connsiteY1966" fmla="*/ 642366 h 1766570"/>
              <a:gd name="connsiteX1967" fmla="*/ 3415284 w 7736712"/>
              <a:gd name="connsiteY1967" fmla="*/ 643573 h 1766570"/>
              <a:gd name="connsiteX1968" fmla="*/ 3418142 w 7736712"/>
              <a:gd name="connsiteY1968" fmla="*/ 648335 h 1766570"/>
              <a:gd name="connsiteX1969" fmla="*/ 3129217 w 7736712"/>
              <a:gd name="connsiteY1969" fmla="*/ 332613 h 1766570"/>
              <a:gd name="connsiteX1970" fmla="*/ 3186430 w 7736712"/>
              <a:gd name="connsiteY1970" fmla="*/ 371411 h 1766570"/>
              <a:gd name="connsiteX1971" fmla="*/ 3129217 w 7736712"/>
              <a:gd name="connsiteY1971" fmla="*/ 332613 h 1766570"/>
              <a:gd name="connsiteX1972" fmla="*/ 739648 w 7736712"/>
              <a:gd name="connsiteY1972" fmla="*/ 774700 h 1766570"/>
              <a:gd name="connsiteX1973" fmla="*/ 775272 w 7736712"/>
              <a:gd name="connsiteY1973" fmla="*/ 775907 h 1766570"/>
              <a:gd name="connsiteX1974" fmla="*/ 755841 w 7736712"/>
              <a:gd name="connsiteY1974" fmla="*/ 765239 h 1766570"/>
              <a:gd name="connsiteX1975" fmla="*/ 740601 w 7736712"/>
              <a:gd name="connsiteY1975" fmla="*/ 758825 h 1766570"/>
              <a:gd name="connsiteX1976" fmla="*/ 711899 w 7736712"/>
              <a:gd name="connsiteY1976" fmla="*/ 755459 h 1766570"/>
              <a:gd name="connsiteX1977" fmla="*/ 739648 w 7736712"/>
              <a:gd name="connsiteY1977" fmla="*/ 774700 h 1766570"/>
              <a:gd name="connsiteX1978" fmla="*/ 7297801 w 7736712"/>
              <a:gd name="connsiteY1978" fmla="*/ 552514 h 1766570"/>
              <a:gd name="connsiteX1979" fmla="*/ 7297484 w 7736712"/>
              <a:gd name="connsiteY1979" fmla="*/ 552577 h 1766570"/>
              <a:gd name="connsiteX1980" fmla="*/ 7295960 w 7736712"/>
              <a:gd name="connsiteY1980" fmla="*/ 553212 h 1766570"/>
              <a:gd name="connsiteX1981" fmla="*/ 7297801 w 7736712"/>
              <a:gd name="connsiteY1981" fmla="*/ 552514 h 1766570"/>
              <a:gd name="connsiteX1982" fmla="*/ 4087178 w 7736712"/>
              <a:gd name="connsiteY1982" fmla="*/ 1193419 h 1766570"/>
              <a:gd name="connsiteX1983" fmla="*/ 4107942 w 7736712"/>
              <a:gd name="connsiteY1983" fmla="*/ 1182560 h 1766570"/>
              <a:gd name="connsiteX1984" fmla="*/ 4098862 w 7736712"/>
              <a:gd name="connsiteY1984" fmla="*/ 1183767 h 1766570"/>
              <a:gd name="connsiteX1985" fmla="*/ 4047808 w 7736712"/>
              <a:gd name="connsiteY1985" fmla="*/ 1197673 h 1766570"/>
              <a:gd name="connsiteX1986" fmla="*/ 4035552 w 7736712"/>
              <a:gd name="connsiteY1986" fmla="*/ 1200341 h 1766570"/>
              <a:gd name="connsiteX1987" fmla="*/ 4022281 w 7736712"/>
              <a:gd name="connsiteY1987" fmla="*/ 1210945 h 1766570"/>
              <a:gd name="connsiteX1988" fmla="*/ 4066667 w 7736712"/>
              <a:gd name="connsiteY1988" fmla="*/ 1199833 h 1766570"/>
              <a:gd name="connsiteX1989" fmla="*/ 4087178 w 7736712"/>
              <a:gd name="connsiteY1989" fmla="*/ 1193419 h 1766570"/>
              <a:gd name="connsiteX1990" fmla="*/ 1650429 w 7736712"/>
              <a:gd name="connsiteY1990" fmla="*/ 846582 h 1766570"/>
              <a:gd name="connsiteX1991" fmla="*/ 1650619 w 7736712"/>
              <a:gd name="connsiteY1991" fmla="*/ 847789 h 1766570"/>
              <a:gd name="connsiteX1992" fmla="*/ 1652016 w 7736712"/>
              <a:gd name="connsiteY1992" fmla="*/ 847027 h 1766570"/>
              <a:gd name="connsiteX1993" fmla="*/ 1650429 w 7736712"/>
              <a:gd name="connsiteY1993" fmla="*/ 846582 h 1766570"/>
              <a:gd name="connsiteX1994" fmla="*/ 7320788 w 7736712"/>
              <a:gd name="connsiteY1994" fmla="*/ 540512 h 1766570"/>
              <a:gd name="connsiteX1995" fmla="*/ 7342822 w 7736712"/>
              <a:gd name="connsiteY1995" fmla="*/ 528193 h 1766570"/>
              <a:gd name="connsiteX1996" fmla="*/ 7348093 w 7736712"/>
              <a:gd name="connsiteY1996" fmla="*/ 522097 h 1766570"/>
              <a:gd name="connsiteX1997" fmla="*/ 7305231 w 7736712"/>
              <a:gd name="connsiteY1997" fmla="*/ 546164 h 1766570"/>
              <a:gd name="connsiteX1998" fmla="*/ 7298436 w 7736712"/>
              <a:gd name="connsiteY1998" fmla="*/ 552133 h 1766570"/>
              <a:gd name="connsiteX1999" fmla="*/ 7309803 w 7736712"/>
              <a:gd name="connsiteY1999" fmla="*/ 546608 h 1766570"/>
              <a:gd name="connsiteX2000" fmla="*/ 7320788 w 7736712"/>
              <a:gd name="connsiteY2000" fmla="*/ 540512 h 1766570"/>
              <a:gd name="connsiteX2001" fmla="*/ 7632065 w 7736712"/>
              <a:gd name="connsiteY2001" fmla="*/ 236664 h 1766570"/>
              <a:gd name="connsiteX2002" fmla="*/ 7625017 w 7736712"/>
              <a:gd name="connsiteY2002" fmla="*/ 248793 h 1766570"/>
              <a:gd name="connsiteX2003" fmla="*/ 7627176 w 7736712"/>
              <a:gd name="connsiteY2003" fmla="*/ 245745 h 1766570"/>
              <a:gd name="connsiteX2004" fmla="*/ 7632065 w 7736712"/>
              <a:gd name="connsiteY2004" fmla="*/ 236664 h 1766570"/>
              <a:gd name="connsiteX2005" fmla="*/ 7249160 w 7736712"/>
              <a:gd name="connsiteY2005" fmla="*/ 569786 h 1766570"/>
              <a:gd name="connsiteX2006" fmla="*/ 7242429 w 7736712"/>
              <a:gd name="connsiteY2006" fmla="*/ 573278 h 1766570"/>
              <a:gd name="connsiteX2007" fmla="*/ 7248144 w 7736712"/>
              <a:gd name="connsiteY2007" fmla="*/ 573278 h 1766570"/>
              <a:gd name="connsiteX2008" fmla="*/ 7272401 w 7736712"/>
              <a:gd name="connsiteY2008" fmla="*/ 563944 h 1766570"/>
              <a:gd name="connsiteX2009" fmla="*/ 7295960 w 7736712"/>
              <a:gd name="connsiteY2009" fmla="*/ 553339 h 1766570"/>
              <a:gd name="connsiteX2010" fmla="*/ 7272719 w 7736712"/>
              <a:gd name="connsiteY2010" fmla="*/ 562166 h 1766570"/>
              <a:gd name="connsiteX2011" fmla="*/ 7249160 w 7736712"/>
              <a:gd name="connsiteY2011" fmla="*/ 569786 h 1766570"/>
              <a:gd name="connsiteX2012" fmla="*/ 4019487 w 7736712"/>
              <a:gd name="connsiteY2012" fmla="*/ 1185926 h 1766570"/>
              <a:gd name="connsiteX2013" fmla="*/ 4032250 w 7736712"/>
              <a:gd name="connsiteY2013" fmla="*/ 1183386 h 1766570"/>
              <a:gd name="connsiteX2014" fmla="*/ 4045268 w 7736712"/>
              <a:gd name="connsiteY2014" fmla="*/ 1180084 h 1766570"/>
              <a:gd name="connsiteX2015" fmla="*/ 4058603 w 7736712"/>
              <a:gd name="connsiteY2015" fmla="*/ 1176147 h 1766570"/>
              <a:gd name="connsiteX2016" fmla="*/ 4029583 w 7736712"/>
              <a:gd name="connsiteY2016" fmla="*/ 1178306 h 1766570"/>
              <a:gd name="connsiteX2017" fmla="*/ 4016058 w 7736712"/>
              <a:gd name="connsiteY2017" fmla="*/ 1181291 h 1766570"/>
              <a:gd name="connsiteX2018" fmla="*/ 3997516 w 7736712"/>
              <a:gd name="connsiteY2018" fmla="*/ 1185609 h 1766570"/>
              <a:gd name="connsiteX2019" fmla="*/ 4005898 w 7736712"/>
              <a:gd name="connsiteY2019" fmla="*/ 1187704 h 1766570"/>
              <a:gd name="connsiteX2020" fmla="*/ 4019487 w 7736712"/>
              <a:gd name="connsiteY2020" fmla="*/ 1185926 h 1766570"/>
              <a:gd name="connsiteX2021" fmla="*/ 3527298 w 7736712"/>
              <a:gd name="connsiteY2021" fmla="*/ 1007237 h 1766570"/>
              <a:gd name="connsiteX2022" fmla="*/ 3528314 w 7736712"/>
              <a:gd name="connsiteY2022" fmla="*/ 1013587 h 1766570"/>
              <a:gd name="connsiteX2023" fmla="*/ 3532696 w 7736712"/>
              <a:gd name="connsiteY2023" fmla="*/ 1015619 h 1766570"/>
              <a:gd name="connsiteX2024" fmla="*/ 3531680 w 7736712"/>
              <a:gd name="connsiteY2024" fmla="*/ 1010412 h 1766570"/>
              <a:gd name="connsiteX2025" fmla="*/ 3527298 w 7736712"/>
              <a:gd name="connsiteY2025" fmla="*/ 1007237 h 1766570"/>
              <a:gd name="connsiteX2026" fmla="*/ 3623119 w 7736712"/>
              <a:gd name="connsiteY2026" fmla="*/ 927354 h 1766570"/>
              <a:gd name="connsiteX2027" fmla="*/ 3626866 w 7736712"/>
              <a:gd name="connsiteY2027" fmla="*/ 933767 h 1766570"/>
              <a:gd name="connsiteX2028" fmla="*/ 3625088 w 7736712"/>
              <a:gd name="connsiteY2028" fmla="*/ 926338 h 1766570"/>
              <a:gd name="connsiteX2029" fmla="*/ 3621469 w 7736712"/>
              <a:gd name="connsiteY2029" fmla="*/ 919416 h 1766570"/>
              <a:gd name="connsiteX2030" fmla="*/ 3611055 w 7736712"/>
              <a:gd name="connsiteY2030" fmla="*/ 904875 h 1766570"/>
              <a:gd name="connsiteX2031" fmla="*/ 3619183 w 7736712"/>
              <a:gd name="connsiteY2031" fmla="*/ 920433 h 1766570"/>
              <a:gd name="connsiteX2032" fmla="*/ 3623119 w 7736712"/>
              <a:gd name="connsiteY2032" fmla="*/ 927354 h 1766570"/>
              <a:gd name="connsiteX2033" fmla="*/ 3578797 w 7736712"/>
              <a:gd name="connsiteY2033" fmla="*/ 1018350 h 1766570"/>
              <a:gd name="connsiteX2034" fmla="*/ 3565398 w 7736712"/>
              <a:gd name="connsiteY2034" fmla="*/ 999934 h 1766570"/>
              <a:gd name="connsiteX2035" fmla="*/ 3532188 w 7736712"/>
              <a:gd name="connsiteY2035" fmla="*/ 955358 h 1766570"/>
              <a:gd name="connsiteX2036" fmla="*/ 3499675 w 7736712"/>
              <a:gd name="connsiteY2036" fmla="*/ 894016 h 1766570"/>
              <a:gd name="connsiteX2037" fmla="*/ 3458400 w 7736712"/>
              <a:gd name="connsiteY2037" fmla="*/ 788607 h 1766570"/>
              <a:gd name="connsiteX2038" fmla="*/ 3472561 w 7736712"/>
              <a:gd name="connsiteY2038" fmla="*/ 802450 h 1766570"/>
              <a:gd name="connsiteX2039" fmla="*/ 3470085 w 7736712"/>
              <a:gd name="connsiteY2039" fmla="*/ 778447 h 1766570"/>
              <a:gd name="connsiteX2040" fmla="*/ 3460687 w 7736712"/>
              <a:gd name="connsiteY2040" fmla="*/ 746823 h 1766570"/>
              <a:gd name="connsiteX2041" fmla="*/ 3470593 w 7736712"/>
              <a:gd name="connsiteY2041" fmla="*/ 770065 h 1766570"/>
              <a:gd name="connsiteX2042" fmla="*/ 3477260 w 7736712"/>
              <a:gd name="connsiteY2042" fmla="*/ 787845 h 1766570"/>
              <a:gd name="connsiteX2043" fmla="*/ 3534855 w 7736712"/>
              <a:gd name="connsiteY2043" fmla="*/ 943420 h 1766570"/>
              <a:gd name="connsiteX2044" fmla="*/ 3546094 w 7736712"/>
              <a:gd name="connsiteY2044" fmla="*/ 959993 h 1766570"/>
              <a:gd name="connsiteX2045" fmla="*/ 3559747 w 7736712"/>
              <a:gd name="connsiteY2045" fmla="*/ 972122 h 1766570"/>
              <a:gd name="connsiteX2046" fmla="*/ 3562794 w 7736712"/>
              <a:gd name="connsiteY2046" fmla="*/ 969328 h 1766570"/>
              <a:gd name="connsiteX2047" fmla="*/ 3561271 w 7736712"/>
              <a:gd name="connsiteY2047" fmla="*/ 964692 h 1766570"/>
              <a:gd name="connsiteX2048" fmla="*/ 3559937 w 7736712"/>
              <a:gd name="connsiteY2048" fmla="*/ 959422 h 1766570"/>
              <a:gd name="connsiteX2049" fmla="*/ 3557334 w 7736712"/>
              <a:gd name="connsiteY2049" fmla="*/ 948944 h 1766570"/>
              <a:gd name="connsiteX2050" fmla="*/ 3551682 w 7736712"/>
              <a:gd name="connsiteY2050" fmla="*/ 926211 h 1766570"/>
              <a:gd name="connsiteX2051" fmla="*/ 3544380 w 7736712"/>
              <a:gd name="connsiteY2051" fmla="*/ 901509 h 1766570"/>
              <a:gd name="connsiteX2052" fmla="*/ 3533712 w 7736712"/>
              <a:gd name="connsiteY2052" fmla="*/ 874776 h 1766570"/>
              <a:gd name="connsiteX2053" fmla="*/ 3522472 w 7736712"/>
              <a:gd name="connsiteY2053" fmla="*/ 847979 h 1766570"/>
              <a:gd name="connsiteX2054" fmla="*/ 3510471 w 7736712"/>
              <a:gd name="connsiteY2054" fmla="*/ 818705 h 1766570"/>
              <a:gd name="connsiteX2055" fmla="*/ 3496183 w 7736712"/>
              <a:gd name="connsiteY2055" fmla="*/ 795147 h 1766570"/>
              <a:gd name="connsiteX2056" fmla="*/ 3503930 w 7736712"/>
              <a:gd name="connsiteY2056" fmla="*/ 795591 h 1766570"/>
              <a:gd name="connsiteX2057" fmla="*/ 3566541 w 7736712"/>
              <a:gd name="connsiteY2057" fmla="*/ 908177 h 1766570"/>
              <a:gd name="connsiteX2058" fmla="*/ 3601593 w 7736712"/>
              <a:gd name="connsiteY2058" fmla="*/ 948246 h 1766570"/>
              <a:gd name="connsiteX2059" fmla="*/ 3615373 w 7736712"/>
              <a:gd name="connsiteY2059" fmla="*/ 949833 h 1766570"/>
              <a:gd name="connsiteX2060" fmla="*/ 3610991 w 7736712"/>
              <a:gd name="connsiteY2060" fmla="*/ 939864 h 1766570"/>
              <a:gd name="connsiteX2061" fmla="*/ 3607181 w 7736712"/>
              <a:gd name="connsiteY2061" fmla="*/ 929513 h 1766570"/>
              <a:gd name="connsiteX2062" fmla="*/ 3610800 w 7736712"/>
              <a:gd name="connsiteY2062" fmla="*/ 930466 h 1766570"/>
              <a:gd name="connsiteX2063" fmla="*/ 3617150 w 7736712"/>
              <a:gd name="connsiteY2063" fmla="*/ 935165 h 1766570"/>
              <a:gd name="connsiteX2064" fmla="*/ 3631819 w 7736712"/>
              <a:gd name="connsiteY2064" fmla="*/ 950532 h 1766570"/>
              <a:gd name="connsiteX2065" fmla="*/ 3635248 w 7736712"/>
              <a:gd name="connsiteY2065" fmla="*/ 954341 h 1766570"/>
              <a:gd name="connsiteX2066" fmla="*/ 3639375 w 7736712"/>
              <a:gd name="connsiteY2066" fmla="*/ 957961 h 1766570"/>
              <a:gd name="connsiteX2067" fmla="*/ 3647313 w 7736712"/>
              <a:gd name="connsiteY2067" fmla="*/ 965327 h 1766570"/>
              <a:gd name="connsiteX2068" fmla="*/ 3652774 w 7736712"/>
              <a:gd name="connsiteY2068" fmla="*/ 973963 h 1766570"/>
              <a:gd name="connsiteX2069" fmla="*/ 3644837 w 7736712"/>
              <a:gd name="connsiteY2069" fmla="*/ 976757 h 1766570"/>
              <a:gd name="connsiteX2070" fmla="*/ 3653346 w 7736712"/>
              <a:gd name="connsiteY2070" fmla="*/ 992822 h 1766570"/>
              <a:gd name="connsiteX2071" fmla="*/ 3610800 w 7736712"/>
              <a:gd name="connsiteY2071" fmla="*/ 965009 h 1766570"/>
              <a:gd name="connsiteX2072" fmla="*/ 3615055 w 7736712"/>
              <a:gd name="connsiteY2072" fmla="*/ 972629 h 1766570"/>
              <a:gd name="connsiteX2073" fmla="*/ 3619818 w 7736712"/>
              <a:gd name="connsiteY2073" fmla="*/ 980250 h 1766570"/>
              <a:gd name="connsiteX2074" fmla="*/ 3629787 w 7736712"/>
              <a:gd name="connsiteY2074" fmla="*/ 995426 h 1766570"/>
              <a:gd name="connsiteX2075" fmla="*/ 3654552 w 7736712"/>
              <a:gd name="connsiteY2075" fmla="*/ 1024255 h 1766570"/>
              <a:gd name="connsiteX2076" fmla="*/ 3719322 w 7736712"/>
              <a:gd name="connsiteY2076" fmla="*/ 1073531 h 1766570"/>
              <a:gd name="connsiteX2077" fmla="*/ 3690747 w 7736712"/>
              <a:gd name="connsiteY2077" fmla="*/ 1062038 h 1766570"/>
              <a:gd name="connsiteX2078" fmla="*/ 3677285 w 7736712"/>
              <a:gd name="connsiteY2078" fmla="*/ 1054926 h 1766570"/>
              <a:gd name="connsiteX2079" fmla="*/ 3662045 w 7736712"/>
              <a:gd name="connsiteY2079" fmla="*/ 1051179 h 1766570"/>
              <a:gd name="connsiteX2080" fmla="*/ 3785172 w 7736712"/>
              <a:gd name="connsiteY2080" fmla="*/ 1122426 h 1766570"/>
              <a:gd name="connsiteX2081" fmla="*/ 3794506 w 7736712"/>
              <a:gd name="connsiteY2081" fmla="*/ 1142238 h 1766570"/>
              <a:gd name="connsiteX2082" fmla="*/ 3790887 w 7736712"/>
              <a:gd name="connsiteY2082" fmla="*/ 1141413 h 1766570"/>
              <a:gd name="connsiteX2083" fmla="*/ 3783584 w 7736712"/>
              <a:gd name="connsiteY2083" fmla="*/ 1140016 h 1766570"/>
              <a:gd name="connsiteX2084" fmla="*/ 3767201 w 7736712"/>
              <a:gd name="connsiteY2084" fmla="*/ 1138238 h 1766570"/>
              <a:gd name="connsiteX2085" fmla="*/ 3731387 w 7736712"/>
              <a:gd name="connsiteY2085" fmla="*/ 1128776 h 1766570"/>
              <a:gd name="connsiteX2086" fmla="*/ 3727006 w 7736712"/>
              <a:gd name="connsiteY2086" fmla="*/ 1132777 h 1766570"/>
              <a:gd name="connsiteX2087" fmla="*/ 3749929 w 7736712"/>
              <a:gd name="connsiteY2087" fmla="*/ 1144143 h 1766570"/>
              <a:gd name="connsiteX2088" fmla="*/ 3774250 w 7736712"/>
              <a:gd name="connsiteY2088" fmla="*/ 1153985 h 1766570"/>
              <a:gd name="connsiteX2089" fmla="*/ 3736975 w 7736712"/>
              <a:gd name="connsiteY2089" fmla="*/ 1143762 h 1766570"/>
              <a:gd name="connsiteX2090" fmla="*/ 3702494 w 7736712"/>
              <a:gd name="connsiteY2090" fmla="*/ 1130237 h 1766570"/>
              <a:gd name="connsiteX2091" fmla="*/ 3671062 w 7736712"/>
              <a:gd name="connsiteY2091" fmla="*/ 1110869 h 1766570"/>
              <a:gd name="connsiteX2092" fmla="*/ 3665919 w 7736712"/>
              <a:gd name="connsiteY2092" fmla="*/ 1107059 h 1766570"/>
              <a:gd name="connsiteX2093" fmla="*/ 3578797 w 7736712"/>
              <a:gd name="connsiteY2093" fmla="*/ 1018350 h 1766570"/>
              <a:gd name="connsiteX2094" fmla="*/ 3706305 w 7736712"/>
              <a:gd name="connsiteY2094" fmla="*/ 1102360 h 1766570"/>
              <a:gd name="connsiteX2095" fmla="*/ 3696399 w 7736712"/>
              <a:gd name="connsiteY2095" fmla="*/ 1105662 h 1766570"/>
              <a:gd name="connsiteX2096" fmla="*/ 3713417 w 7736712"/>
              <a:gd name="connsiteY2096" fmla="*/ 1116965 h 1766570"/>
              <a:gd name="connsiteX2097" fmla="*/ 3722053 w 7736712"/>
              <a:gd name="connsiteY2097" fmla="*/ 1122807 h 1766570"/>
              <a:gd name="connsiteX2098" fmla="*/ 3731260 w 7736712"/>
              <a:gd name="connsiteY2098" fmla="*/ 1127951 h 1766570"/>
              <a:gd name="connsiteX2099" fmla="*/ 3736721 w 7736712"/>
              <a:gd name="connsiteY2099" fmla="*/ 1120077 h 1766570"/>
              <a:gd name="connsiteX2100" fmla="*/ 3706305 w 7736712"/>
              <a:gd name="connsiteY2100" fmla="*/ 1102360 h 1766570"/>
              <a:gd name="connsiteX2101" fmla="*/ 3469069 w 7736712"/>
              <a:gd name="connsiteY2101" fmla="*/ 858457 h 1766570"/>
              <a:gd name="connsiteX2102" fmla="*/ 3498913 w 7736712"/>
              <a:gd name="connsiteY2102" fmla="*/ 926655 h 1766570"/>
              <a:gd name="connsiteX2103" fmla="*/ 3479546 w 7736712"/>
              <a:gd name="connsiteY2103" fmla="*/ 867410 h 1766570"/>
              <a:gd name="connsiteX2104" fmla="*/ 3469069 w 7736712"/>
              <a:gd name="connsiteY2104" fmla="*/ 858457 h 1766570"/>
              <a:gd name="connsiteX2105" fmla="*/ 3551746 w 7736712"/>
              <a:gd name="connsiteY2105" fmla="*/ 1061085 h 1766570"/>
              <a:gd name="connsiteX2106" fmla="*/ 3565906 w 7736712"/>
              <a:gd name="connsiteY2106" fmla="*/ 1071816 h 1766570"/>
              <a:gd name="connsiteX2107" fmla="*/ 3556953 w 7736712"/>
              <a:gd name="connsiteY2107" fmla="*/ 1057148 h 1766570"/>
              <a:gd name="connsiteX2108" fmla="*/ 3542348 w 7736712"/>
              <a:gd name="connsiteY2108" fmla="*/ 1045528 h 1766570"/>
              <a:gd name="connsiteX2109" fmla="*/ 3551746 w 7736712"/>
              <a:gd name="connsiteY2109" fmla="*/ 1061085 h 1766570"/>
              <a:gd name="connsiteX2110" fmla="*/ 3612769 w 7736712"/>
              <a:gd name="connsiteY2110" fmla="*/ 1122363 h 1766570"/>
              <a:gd name="connsiteX2111" fmla="*/ 3645789 w 7736712"/>
              <a:gd name="connsiteY2111" fmla="*/ 1144651 h 1766570"/>
              <a:gd name="connsiteX2112" fmla="*/ 3681222 w 7736712"/>
              <a:gd name="connsiteY2112" fmla="*/ 1163447 h 1766570"/>
              <a:gd name="connsiteX2113" fmla="*/ 3691382 w 7736712"/>
              <a:gd name="connsiteY2113" fmla="*/ 1168972 h 1766570"/>
              <a:gd name="connsiteX2114" fmla="*/ 3702050 w 7736712"/>
              <a:gd name="connsiteY2114" fmla="*/ 1173734 h 1766570"/>
              <a:gd name="connsiteX2115" fmla="*/ 3723196 w 7736712"/>
              <a:gd name="connsiteY2115" fmla="*/ 1183386 h 1766570"/>
              <a:gd name="connsiteX2116" fmla="*/ 3744786 w 7736712"/>
              <a:gd name="connsiteY2116" fmla="*/ 1191959 h 1766570"/>
              <a:gd name="connsiteX2117" fmla="*/ 3766503 w 7736712"/>
              <a:gd name="connsiteY2117" fmla="*/ 1200341 h 1766570"/>
              <a:gd name="connsiteX2118" fmla="*/ 3788664 w 7736712"/>
              <a:gd name="connsiteY2118" fmla="*/ 1207072 h 1766570"/>
              <a:gd name="connsiteX2119" fmla="*/ 3810889 w 7736712"/>
              <a:gd name="connsiteY2119" fmla="*/ 1213358 h 1766570"/>
              <a:gd name="connsiteX2120" fmla="*/ 3855720 w 7736712"/>
              <a:gd name="connsiteY2120" fmla="*/ 1222692 h 1766570"/>
              <a:gd name="connsiteX2121" fmla="*/ 3882390 w 7736712"/>
              <a:gd name="connsiteY2121" fmla="*/ 1228979 h 1766570"/>
              <a:gd name="connsiteX2122" fmla="*/ 3904806 w 7736712"/>
              <a:gd name="connsiteY2122" fmla="*/ 1233678 h 1766570"/>
              <a:gd name="connsiteX2123" fmla="*/ 3916236 w 7736712"/>
              <a:gd name="connsiteY2123" fmla="*/ 1235202 h 1766570"/>
              <a:gd name="connsiteX2124" fmla="*/ 3927602 w 7736712"/>
              <a:gd name="connsiteY2124" fmla="*/ 1235266 h 1766570"/>
              <a:gd name="connsiteX2125" fmla="*/ 3950335 w 7736712"/>
              <a:gd name="connsiteY2125" fmla="*/ 1235456 h 1766570"/>
              <a:gd name="connsiteX2126" fmla="*/ 3972687 w 7736712"/>
              <a:gd name="connsiteY2126" fmla="*/ 1234884 h 1766570"/>
              <a:gd name="connsiteX2127" fmla="*/ 4001707 w 7736712"/>
              <a:gd name="connsiteY2127" fmla="*/ 1229678 h 1766570"/>
              <a:gd name="connsiteX2128" fmla="*/ 3975544 w 7736712"/>
              <a:gd name="connsiteY2128" fmla="*/ 1224407 h 1766570"/>
              <a:gd name="connsiteX2129" fmla="*/ 3950525 w 7736712"/>
              <a:gd name="connsiteY2129" fmla="*/ 1224344 h 1766570"/>
              <a:gd name="connsiteX2130" fmla="*/ 3815144 w 7736712"/>
              <a:gd name="connsiteY2130" fmla="*/ 1205928 h 1766570"/>
              <a:gd name="connsiteX2131" fmla="*/ 3692398 w 7736712"/>
              <a:gd name="connsiteY2131" fmla="*/ 1160907 h 1766570"/>
              <a:gd name="connsiteX2132" fmla="*/ 3591560 w 7736712"/>
              <a:gd name="connsiteY2132" fmla="*/ 1102614 h 1766570"/>
              <a:gd name="connsiteX2133" fmla="*/ 3612769 w 7736712"/>
              <a:gd name="connsiteY2133" fmla="*/ 1122363 h 1766570"/>
              <a:gd name="connsiteX2134" fmla="*/ 3794506 w 7736712"/>
              <a:gd name="connsiteY2134" fmla="*/ 1142175 h 1766570"/>
              <a:gd name="connsiteX2135" fmla="*/ 3797744 w 7736712"/>
              <a:gd name="connsiteY2135" fmla="*/ 1142873 h 1766570"/>
              <a:gd name="connsiteX2136" fmla="*/ 3794506 w 7736712"/>
              <a:gd name="connsiteY2136" fmla="*/ 1142175 h 1766570"/>
              <a:gd name="connsiteX2137" fmla="*/ 3671634 w 7736712"/>
              <a:gd name="connsiteY2137" fmla="*/ 1023048 h 1766570"/>
              <a:gd name="connsiteX2138" fmla="*/ 3660267 w 7736712"/>
              <a:gd name="connsiteY2138" fmla="*/ 1017651 h 1766570"/>
              <a:gd name="connsiteX2139" fmla="*/ 3671634 w 7736712"/>
              <a:gd name="connsiteY2139" fmla="*/ 1023048 h 1766570"/>
              <a:gd name="connsiteX2140" fmla="*/ 3577908 w 7736712"/>
              <a:gd name="connsiteY2140" fmla="*/ 1072833 h 1766570"/>
              <a:gd name="connsiteX2141" fmla="*/ 3586798 w 7736712"/>
              <a:gd name="connsiteY2141" fmla="*/ 1081151 h 1766570"/>
              <a:gd name="connsiteX2142" fmla="*/ 3614611 w 7736712"/>
              <a:gd name="connsiteY2142" fmla="*/ 1104456 h 1766570"/>
              <a:gd name="connsiteX2143" fmla="*/ 3644963 w 7736712"/>
              <a:gd name="connsiteY2143" fmla="*/ 1125410 h 1766570"/>
              <a:gd name="connsiteX2144" fmla="*/ 3664013 w 7736712"/>
              <a:gd name="connsiteY2144" fmla="*/ 1125093 h 1766570"/>
              <a:gd name="connsiteX2145" fmla="*/ 3554095 w 7736712"/>
              <a:gd name="connsiteY2145" fmla="*/ 1039876 h 1766570"/>
              <a:gd name="connsiteX2146" fmla="*/ 3555111 w 7736712"/>
              <a:gd name="connsiteY2146" fmla="*/ 1045337 h 1766570"/>
              <a:gd name="connsiteX2147" fmla="*/ 3570161 w 7736712"/>
              <a:gd name="connsiteY2147" fmla="*/ 1063689 h 1766570"/>
              <a:gd name="connsiteX2148" fmla="*/ 3577908 w 7736712"/>
              <a:gd name="connsiteY2148" fmla="*/ 1072833 h 1766570"/>
              <a:gd name="connsiteX2149" fmla="*/ 3394329 w 7736712"/>
              <a:gd name="connsiteY2149" fmla="*/ 1634871 h 1766570"/>
              <a:gd name="connsiteX2150" fmla="*/ 3437065 w 7736712"/>
              <a:gd name="connsiteY2150" fmla="*/ 1655318 h 1766570"/>
              <a:gd name="connsiteX2151" fmla="*/ 3473069 w 7736712"/>
              <a:gd name="connsiteY2151" fmla="*/ 1670812 h 1766570"/>
              <a:gd name="connsiteX2152" fmla="*/ 3511169 w 7736712"/>
              <a:gd name="connsiteY2152" fmla="*/ 1684528 h 1766570"/>
              <a:gd name="connsiteX2153" fmla="*/ 3507867 w 7736712"/>
              <a:gd name="connsiteY2153" fmla="*/ 1677162 h 1766570"/>
              <a:gd name="connsiteX2154" fmla="*/ 3479483 w 7736712"/>
              <a:gd name="connsiteY2154" fmla="*/ 1664272 h 1766570"/>
              <a:gd name="connsiteX2155" fmla="*/ 3451543 w 7736712"/>
              <a:gd name="connsiteY2155" fmla="*/ 1650619 h 1766570"/>
              <a:gd name="connsiteX2156" fmla="*/ 3402394 w 7736712"/>
              <a:gd name="connsiteY2156" fmla="*/ 1628267 h 1766570"/>
              <a:gd name="connsiteX2157" fmla="*/ 3348863 w 7736712"/>
              <a:gd name="connsiteY2157" fmla="*/ 1609789 h 1766570"/>
              <a:gd name="connsiteX2158" fmla="*/ 3394329 w 7736712"/>
              <a:gd name="connsiteY2158" fmla="*/ 1634871 h 1766570"/>
              <a:gd name="connsiteX2159" fmla="*/ 3212910 w 7736712"/>
              <a:gd name="connsiteY2159" fmla="*/ 1493139 h 1766570"/>
              <a:gd name="connsiteX2160" fmla="*/ 3217291 w 7736712"/>
              <a:gd name="connsiteY2160" fmla="*/ 1497330 h 1766570"/>
              <a:gd name="connsiteX2161" fmla="*/ 3223705 w 7736712"/>
              <a:gd name="connsiteY2161" fmla="*/ 1500251 h 1766570"/>
              <a:gd name="connsiteX2162" fmla="*/ 3217736 w 7736712"/>
              <a:gd name="connsiteY2162" fmla="*/ 1495806 h 1766570"/>
              <a:gd name="connsiteX2163" fmla="*/ 3212910 w 7736712"/>
              <a:gd name="connsiteY2163" fmla="*/ 1493139 h 1766570"/>
              <a:gd name="connsiteX2164" fmla="*/ 3240405 w 7736712"/>
              <a:gd name="connsiteY2164" fmla="*/ 1539875 h 1766570"/>
              <a:gd name="connsiteX2165" fmla="*/ 3245675 w 7736712"/>
              <a:gd name="connsiteY2165" fmla="*/ 1543114 h 1766570"/>
              <a:gd name="connsiteX2166" fmla="*/ 3240088 w 7736712"/>
              <a:gd name="connsiteY2166" fmla="*/ 1537272 h 1766570"/>
              <a:gd name="connsiteX2167" fmla="*/ 3234817 w 7736712"/>
              <a:gd name="connsiteY2167" fmla="*/ 1534033 h 1766570"/>
              <a:gd name="connsiteX2168" fmla="*/ 3240405 w 7736712"/>
              <a:gd name="connsiteY2168" fmla="*/ 1539875 h 1766570"/>
              <a:gd name="connsiteX2169" fmla="*/ 3393885 w 7736712"/>
              <a:gd name="connsiteY2169" fmla="*/ 1609217 h 1766570"/>
              <a:gd name="connsiteX2170" fmla="*/ 3397694 w 7736712"/>
              <a:gd name="connsiteY2170" fmla="*/ 1611884 h 1766570"/>
              <a:gd name="connsiteX2171" fmla="*/ 3398075 w 7736712"/>
              <a:gd name="connsiteY2171" fmla="*/ 1610678 h 1766570"/>
              <a:gd name="connsiteX2172" fmla="*/ 3393885 w 7736712"/>
              <a:gd name="connsiteY2172" fmla="*/ 1609217 h 1766570"/>
              <a:gd name="connsiteX2173" fmla="*/ 3462020 w 7736712"/>
              <a:gd name="connsiteY2173" fmla="*/ 1641348 h 1766570"/>
              <a:gd name="connsiteX2174" fmla="*/ 3443986 w 7736712"/>
              <a:gd name="connsiteY2174" fmla="*/ 1631950 h 1766570"/>
              <a:gd name="connsiteX2175" fmla="*/ 3442399 w 7736712"/>
              <a:gd name="connsiteY2175" fmla="*/ 1633220 h 1766570"/>
              <a:gd name="connsiteX2176" fmla="*/ 3458337 w 7736712"/>
              <a:gd name="connsiteY2176" fmla="*/ 1641031 h 1766570"/>
              <a:gd name="connsiteX2177" fmla="*/ 3462020 w 7736712"/>
              <a:gd name="connsiteY2177" fmla="*/ 1641348 h 1766570"/>
              <a:gd name="connsiteX2178" fmla="*/ 2883916 w 7736712"/>
              <a:gd name="connsiteY2178" fmla="*/ 1050290 h 1766570"/>
              <a:gd name="connsiteX2179" fmla="*/ 2882392 w 7736712"/>
              <a:gd name="connsiteY2179" fmla="*/ 1040702 h 1766570"/>
              <a:gd name="connsiteX2180" fmla="*/ 2850325 w 7736712"/>
              <a:gd name="connsiteY2180" fmla="*/ 978662 h 1766570"/>
              <a:gd name="connsiteX2181" fmla="*/ 2846070 w 7736712"/>
              <a:gd name="connsiteY2181" fmla="*/ 980503 h 1766570"/>
              <a:gd name="connsiteX2182" fmla="*/ 2859786 w 7736712"/>
              <a:gd name="connsiteY2182" fmla="*/ 1006348 h 1766570"/>
              <a:gd name="connsiteX2183" fmla="*/ 2863088 w 7736712"/>
              <a:gd name="connsiteY2183" fmla="*/ 1014603 h 1766570"/>
              <a:gd name="connsiteX2184" fmla="*/ 2866327 w 7736712"/>
              <a:gd name="connsiteY2184" fmla="*/ 1023684 h 1766570"/>
              <a:gd name="connsiteX2185" fmla="*/ 2873185 w 7736712"/>
              <a:gd name="connsiteY2185" fmla="*/ 1042416 h 1766570"/>
              <a:gd name="connsiteX2186" fmla="*/ 2883916 w 7736712"/>
              <a:gd name="connsiteY2186" fmla="*/ 1050290 h 1766570"/>
              <a:gd name="connsiteX2187" fmla="*/ 2874963 w 7736712"/>
              <a:gd name="connsiteY2187" fmla="*/ 1063371 h 1766570"/>
              <a:gd name="connsiteX2188" fmla="*/ 2892171 w 7736712"/>
              <a:gd name="connsiteY2188" fmla="*/ 1107821 h 1766570"/>
              <a:gd name="connsiteX2189" fmla="*/ 2874963 w 7736712"/>
              <a:gd name="connsiteY2189" fmla="*/ 1063371 h 1766570"/>
              <a:gd name="connsiteX2190" fmla="*/ 2912936 w 7736712"/>
              <a:gd name="connsiteY2190" fmla="*/ 1160463 h 1766570"/>
              <a:gd name="connsiteX2191" fmla="*/ 2923667 w 7736712"/>
              <a:gd name="connsiteY2191" fmla="*/ 1173861 h 1766570"/>
              <a:gd name="connsiteX2192" fmla="*/ 2903792 w 7736712"/>
              <a:gd name="connsiteY2192" fmla="*/ 1140968 h 1766570"/>
              <a:gd name="connsiteX2193" fmla="*/ 2912936 w 7736712"/>
              <a:gd name="connsiteY2193" fmla="*/ 1160463 h 1766570"/>
              <a:gd name="connsiteX2194" fmla="*/ 7298372 w 7736712"/>
              <a:gd name="connsiteY2194" fmla="*/ 552196 h 1766570"/>
              <a:gd name="connsiteX2195" fmla="*/ 7297484 w 7736712"/>
              <a:gd name="connsiteY2195" fmla="*/ 552641 h 1766570"/>
              <a:gd name="connsiteX2196" fmla="*/ 7297992 w 7736712"/>
              <a:gd name="connsiteY2196" fmla="*/ 552577 h 1766570"/>
              <a:gd name="connsiteX2197" fmla="*/ 7298372 w 7736712"/>
              <a:gd name="connsiteY2197" fmla="*/ 552196 h 1766570"/>
              <a:gd name="connsiteX2198" fmla="*/ 3121533 w 7736712"/>
              <a:gd name="connsiteY2198" fmla="*/ 1409573 h 1766570"/>
              <a:gd name="connsiteX2199" fmla="*/ 3045206 w 7736712"/>
              <a:gd name="connsiteY2199" fmla="*/ 1322007 h 1766570"/>
              <a:gd name="connsiteX2200" fmla="*/ 3011742 w 7736712"/>
              <a:gd name="connsiteY2200" fmla="*/ 1275271 h 1766570"/>
              <a:gd name="connsiteX2201" fmla="*/ 2995803 w 7736712"/>
              <a:gd name="connsiteY2201" fmla="*/ 1252093 h 1766570"/>
              <a:gd name="connsiteX2202" fmla="*/ 2981706 w 7736712"/>
              <a:gd name="connsiteY2202" fmla="*/ 1229741 h 1766570"/>
              <a:gd name="connsiteX2203" fmla="*/ 2934272 w 7736712"/>
              <a:gd name="connsiteY2203" fmla="*/ 1146683 h 1766570"/>
              <a:gd name="connsiteX2204" fmla="*/ 2914523 w 7736712"/>
              <a:gd name="connsiteY2204" fmla="*/ 1109282 h 1766570"/>
              <a:gd name="connsiteX2205" fmla="*/ 2896870 w 7736712"/>
              <a:gd name="connsiteY2205" fmla="*/ 1075055 h 1766570"/>
              <a:gd name="connsiteX2206" fmla="*/ 2903919 w 7736712"/>
              <a:gd name="connsiteY2206" fmla="*/ 1092581 h 1766570"/>
              <a:gd name="connsiteX2207" fmla="*/ 2911475 w 7736712"/>
              <a:gd name="connsiteY2207" fmla="*/ 1110615 h 1766570"/>
              <a:gd name="connsiteX2208" fmla="*/ 2928811 w 7736712"/>
              <a:gd name="connsiteY2208" fmla="*/ 1149223 h 1766570"/>
              <a:gd name="connsiteX2209" fmla="*/ 2974086 w 7736712"/>
              <a:gd name="connsiteY2209" fmla="*/ 1233932 h 1766570"/>
              <a:gd name="connsiteX2210" fmla="*/ 2988310 w 7736712"/>
              <a:gd name="connsiteY2210" fmla="*/ 1256475 h 1766570"/>
              <a:gd name="connsiteX2211" fmla="*/ 3004566 w 7736712"/>
              <a:gd name="connsiteY2211" fmla="*/ 1279779 h 1766570"/>
              <a:gd name="connsiteX2212" fmla="*/ 3039491 w 7736712"/>
              <a:gd name="connsiteY2212" fmla="*/ 1326071 h 1766570"/>
              <a:gd name="connsiteX2213" fmla="*/ 3121533 w 7736712"/>
              <a:gd name="connsiteY2213" fmla="*/ 1409573 h 1766570"/>
              <a:gd name="connsiteX2214" fmla="*/ 7367398 w 7736712"/>
              <a:gd name="connsiteY2214" fmla="*/ 554355 h 1766570"/>
              <a:gd name="connsiteX2215" fmla="*/ 7388479 w 7736712"/>
              <a:gd name="connsiteY2215" fmla="*/ 540639 h 1766570"/>
              <a:gd name="connsiteX2216" fmla="*/ 7388098 w 7736712"/>
              <a:gd name="connsiteY2216" fmla="*/ 540322 h 1766570"/>
              <a:gd name="connsiteX2217" fmla="*/ 7367143 w 7736712"/>
              <a:gd name="connsiteY2217" fmla="*/ 554228 h 1766570"/>
              <a:gd name="connsiteX2218" fmla="*/ 7367398 w 7736712"/>
              <a:gd name="connsiteY2218" fmla="*/ 554355 h 1766570"/>
              <a:gd name="connsiteX2219" fmla="*/ 2287715 w 7736712"/>
              <a:gd name="connsiteY2219" fmla="*/ 1419098 h 1766570"/>
              <a:gd name="connsiteX2220" fmla="*/ 2250631 w 7736712"/>
              <a:gd name="connsiteY2220" fmla="*/ 1442784 h 1766570"/>
              <a:gd name="connsiteX2221" fmla="*/ 2221421 w 7736712"/>
              <a:gd name="connsiteY2221" fmla="*/ 1459421 h 1766570"/>
              <a:gd name="connsiteX2222" fmla="*/ 2252345 w 7736712"/>
              <a:gd name="connsiteY2222" fmla="*/ 1448435 h 1766570"/>
              <a:gd name="connsiteX2223" fmla="*/ 2287715 w 7736712"/>
              <a:gd name="connsiteY2223" fmla="*/ 1419098 h 1766570"/>
              <a:gd name="connsiteX2224" fmla="*/ 6366955 w 7736712"/>
              <a:gd name="connsiteY2224" fmla="*/ 732282 h 1766570"/>
              <a:gd name="connsiteX2225" fmla="*/ 6364160 w 7736712"/>
              <a:gd name="connsiteY2225" fmla="*/ 732219 h 1766570"/>
              <a:gd name="connsiteX2226" fmla="*/ 6363907 w 7736712"/>
              <a:gd name="connsiteY2226" fmla="*/ 732853 h 1766570"/>
              <a:gd name="connsiteX2227" fmla="*/ 6366955 w 7736712"/>
              <a:gd name="connsiteY2227" fmla="*/ 732282 h 1766570"/>
              <a:gd name="connsiteX2228" fmla="*/ 7451852 w 7736712"/>
              <a:gd name="connsiteY2228" fmla="*/ 492951 h 1766570"/>
              <a:gd name="connsiteX2229" fmla="*/ 7464425 w 7736712"/>
              <a:gd name="connsiteY2229" fmla="*/ 481394 h 1766570"/>
              <a:gd name="connsiteX2230" fmla="*/ 7463917 w 7736712"/>
              <a:gd name="connsiteY2230" fmla="*/ 481267 h 1766570"/>
              <a:gd name="connsiteX2231" fmla="*/ 7450138 w 7736712"/>
              <a:gd name="connsiteY2231" fmla="*/ 493586 h 1766570"/>
              <a:gd name="connsiteX2232" fmla="*/ 7451852 w 7736712"/>
              <a:gd name="connsiteY2232" fmla="*/ 492951 h 1766570"/>
              <a:gd name="connsiteX2233" fmla="*/ 5412360 w 7736712"/>
              <a:gd name="connsiteY2233" fmla="*/ 1448117 h 1766570"/>
              <a:gd name="connsiteX2234" fmla="*/ 5421694 w 7736712"/>
              <a:gd name="connsiteY2234" fmla="*/ 1447038 h 1766570"/>
              <a:gd name="connsiteX2235" fmla="*/ 5408168 w 7736712"/>
              <a:gd name="connsiteY2235" fmla="*/ 1446975 h 1766570"/>
              <a:gd name="connsiteX2236" fmla="*/ 5412360 w 7736712"/>
              <a:gd name="connsiteY2236" fmla="*/ 1448117 h 1766570"/>
              <a:gd name="connsiteX2237" fmla="*/ 5221478 w 7736712"/>
              <a:gd name="connsiteY2237" fmla="*/ 1466406 h 1766570"/>
              <a:gd name="connsiteX2238" fmla="*/ 5313617 w 7736712"/>
              <a:gd name="connsiteY2238" fmla="*/ 1466278 h 1766570"/>
              <a:gd name="connsiteX2239" fmla="*/ 5221478 w 7736712"/>
              <a:gd name="connsiteY2239" fmla="*/ 1466406 h 1766570"/>
              <a:gd name="connsiteX2240" fmla="*/ 3588575 w 7736712"/>
              <a:gd name="connsiteY2240" fmla="*/ 1689164 h 1766570"/>
              <a:gd name="connsiteX2241" fmla="*/ 3645408 w 7736712"/>
              <a:gd name="connsiteY2241" fmla="*/ 1706054 h 1766570"/>
              <a:gd name="connsiteX2242" fmla="*/ 3704400 w 7736712"/>
              <a:gd name="connsiteY2242" fmla="*/ 1718310 h 1766570"/>
              <a:gd name="connsiteX2243" fmla="*/ 3719195 w 7736712"/>
              <a:gd name="connsiteY2243" fmla="*/ 1720977 h 1766570"/>
              <a:gd name="connsiteX2244" fmla="*/ 3734308 w 7736712"/>
              <a:gd name="connsiteY2244" fmla="*/ 1722882 h 1766570"/>
              <a:gd name="connsiteX2245" fmla="*/ 3764661 w 7736712"/>
              <a:gd name="connsiteY2245" fmla="*/ 1725994 h 1766570"/>
              <a:gd name="connsiteX2246" fmla="*/ 3734689 w 7736712"/>
              <a:gd name="connsiteY2246" fmla="*/ 1721612 h 1766570"/>
              <a:gd name="connsiteX2247" fmla="*/ 3719767 w 7736712"/>
              <a:gd name="connsiteY2247" fmla="*/ 1719263 h 1766570"/>
              <a:gd name="connsiteX2248" fmla="*/ 3705098 w 7736712"/>
              <a:gd name="connsiteY2248" fmla="*/ 1716278 h 1766570"/>
              <a:gd name="connsiteX2249" fmla="*/ 3646615 w 7736712"/>
              <a:gd name="connsiteY2249" fmla="*/ 1703515 h 1766570"/>
              <a:gd name="connsiteX2250" fmla="*/ 3589655 w 7736712"/>
              <a:gd name="connsiteY2250" fmla="*/ 1687385 h 1766570"/>
              <a:gd name="connsiteX2251" fmla="*/ 3561271 w 7736712"/>
              <a:gd name="connsiteY2251" fmla="*/ 1678813 h 1766570"/>
              <a:gd name="connsiteX2252" fmla="*/ 3533712 w 7736712"/>
              <a:gd name="connsiteY2252" fmla="*/ 1668844 h 1766570"/>
              <a:gd name="connsiteX2253" fmla="*/ 3560572 w 7736712"/>
              <a:gd name="connsiteY2253" fmla="*/ 1679892 h 1766570"/>
              <a:gd name="connsiteX2254" fmla="*/ 3588575 w 7736712"/>
              <a:gd name="connsiteY2254" fmla="*/ 1689164 h 1766570"/>
              <a:gd name="connsiteX2255" fmla="*/ 3631121 w 7736712"/>
              <a:gd name="connsiteY2255" fmla="*/ 1728407 h 1766570"/>
              <a:gd name="connsiteX2256" fmla="*/ 3902456 w 7736712"/>
              <a:gd name="connsiteY2256" fmla="*/ 1766570 h 1766570"/>
              <a:gd name="connsiteX2257" fmla="*/ 3964877 w 7736712"/>
              <a:gd name="connsiteY2257" fmla="*/ 1765745 h 1766570"/>
              <a:gd name="connsiteX2258" fmla="*/ 4027615 w 7736712"/>
              <a:gd name="connsiteY2258" fmla="*/ 1760474 h 1766570"/>
              <a:gd name="connsiteX2259" fmla="*/ 4058857 w 7736712"/>
              <a:gd name="connsiteY2259" fmla="*/ 1757109 h 1766570"/>
              <a:gd name="connsiteX2260" fmla="*/ 4090162 w 7736712"/>
              <a:gd name="connsiteY2260" fmla="*/ 1751775 h 1766570"/>
              <a:gd name="connsiteX2261" fmla="*/ 4152519 w 7736712"/>
              <a:gd name="connsiteY2261" fmla="*/ 1739837 h 1766570"/>
              <a:gd name="connsiteX2262" fmla="*/ 4199954 w 7736712"/>
              <a:gd name="connsiteY2262" fmla="*/ 1728597 h 1766570"/>
              <a:gd name="connsiteX2263" fmla="*/ 4379278 w 7736712"/>
              <a:gd name="connsiteY2263" fmla="*/ 1650302 h 1766570"/>
              <a:gd name="connsiteX2264" fmla="*/ 4187254 w 7736712"/>
              <a:gd name="connsiteY2264" fmla="*/ 1722882 h 1766570"/>
              <a:gd name="connsiteX2265" fmla="*/ 4137088 w 7736712"/>
              <a:gd name="connsiteY2265" fmla="*/ 1734439 h 1766570"/>
              <a:gd name="connsiteX2266" fmla="*/ 4088003 w 7736712"/>
              <a:gd name="connsiteY2266" fmla="*/ 1743012 h 1766570"/>
              <a:gd name="connsiteX2267" fmla="*/ 3989832 w 7736712"/>
              <a:gd name="connsiteY2267" fmla="*/ 1753298 h 1766570"/>
              <a:gd name="connsiteX2268" fmla="*/ 3941064 w 7736712"/>
              <a:gd name="connsiteY2268" fmla="*/ 1754759 h 1766570"/>
              <a:gd name="connsiteX2269" fmla="*/ 3892487 w 7736712"/>
              <a:gd name="connsiteY2269" fmla="*/ 1754696 h 1766570"/>
              <a:gd name="connsiteX2270" fmla="*/ 3844608 w 7736712"/>
              <a:gd name="connsiteY2270" fmla="*/ 1752092 h 1766570"/>
              <a:gd name="connsiteX2271" fmla="*/ 3796856 w 7736712"/>
              <a:gd name="connsiteY2271" fmla="*/ 1748409 h 1766570"/>
              <a:gd name="connsiteX2272" fmla="*/ 3749866 w 7736712"/>
              <a:gd name="connsiteY2272" fmla="*/ 1742250 h 1766570"/>
              <a:gd name="connsiteX2273" fmla="*/ 3703193 w 7736712"/>
              <a:gd name="connsiteY2273" fmla="*/ 1735010 h 1766570"/>
              <a:gd name="connsiteX2274" fmla="*/ 3657219 w 7736712"/>
              <a:gd name="connsiteY2274" fmla="*/ 1725930 h 1766570"/>
              <a:gd name="connsiteX2275" fmla="*/ 3634169 w 7736712"/>
              <a:gd name="connsiteY2275" fmla="*/ 1721231 h 1766570"/>
              <a:gd name="connsiteX2276" fmla="*/ 3611690 w 7736712"/>
              <a:gd name="connsiteY2276" fmla="*/ 1715453 h 1766570"/>
              <a:gd name="connsiteX2277" fmla="*/ 3631121 w 7736712"/>
              <a:gd name="connsiteY2277" fmla="*/ 1728407 h 1766570"/>
              <a:gd name="connsiteX2278" fmla="*/ 5731320 w 7736712"/>
              <a:gd name="connsiteY2278" fmla="*/ 1521460 h 1766570"/>
              <a:gd name="connsiteX2279" fmla="*/ 5702872 w 7736712"/>
              <a:gd name="connsiteY2279" fmla="*/ 1524889 h 1766570"/>
              <a:gd name="connsiteX2280" fmla="*/ 5675757 w 7736712"/>
              <a:gd name="connsiteY2280" fmla="*/ 1528890 h 1766570"/>
              <a:gd name="connsiteX2281" fmla="*/ 5703253 w 7736712"/>
              <a:gd name="connsiteY2281" fmla="*/ 1532191 h 1766570"/>
              <a:gd name="connsiteX2282" fmla="*/ 5920169 w 7736712"/>
              <a:gd name="connsiteY2282" fmla="*/ 1351026 h 1766570"/>
              <a:gd name="connsiteX2283" fmla="*/ 5920550 w 7736712"/>
              <a:gd name="connsiteY2283" fmla="*/ 1348105 h 1766570"/>
              <a:gd name="connsiteX2284" fmla="*/ 5923280 w 7736712"/>
              <a:gd name="connsiteY2284" fmla="*/ 1315148 h 1766570"/>
              <a:gd name="connsiteX2285" fmla="*/ 5922582 w 7736712"/>
              <a:gd name="connsiteY2285" fmla="*/ 1283526 h 1766570"/>
              <a:gd name="connsiteX2286" fmla="*/ 5900293 w 7736712"/>
              <a:gd name="connsiteY2286" fmla="*/ 1210628 h 1766570"/>
              <a:gd name="connsiteX2287" fmla="*/ 5914581 w 7736712"/>
              <a:gd name="connsiteY2287" fmla="*/ 1291971 h 1766570"/>
              <a:gd name="connsiteX2288" fmla="*/ 5912548 w 7736712"/>
              <a:gd name="connsiteY2288" fmla="*/ 1347216 h 1766570"/>
              <a:gd name="connsiteX2289" fmla="*/ 5731320 w 7736712"/>
              <a:gd name="connsiteY2289" fmla="*/ 1521460 h 1766570"/>
              <a:gd name="connsiteX2290" fmla="*/ 7310882 w 7736712"/>
              <a:gd name="connsiteY2290" fmla="*/ 584517 h 1766570"/>
              <a:gd name="connsiteX2291" fmla="*/ 7318058 w 7736712"/>
              <a:gd name="connsiteY2291" fmla="*/ 581470 h 1766570"/>
              <a:gd name="connsiteX2292" fmla="*/ 7319455 w 7736712"/>
              <a:gd name="connsiteY2292" fmla="*/ 580263 h 1766570"/>
              <a:gd name="connsiteX2293" fmla="*/ 7312279 w 7736712"/>
              <a:gd name="connsiteY2293" fmla="*/ 583311 h 1766570"/>
              <a:gd name="connsiteX2294" fmla="*/ 7310882 w 7736712"/>
              <a:gd name="connsiteY2294" fmla="*/ 584517 h 1766570"/>
              <a:gd name="connsiteX2295" fmla="*/ 6597650 w 7736712"/>
              <a:gd name="connsiteY2295" fmla="*/ 735394 h 1766570"/>
              <a:gd name="connsiteX2296" fmla="*/ 6598793 w 7736712"/>
              <a:gd name="connsiteY2296" fmla="*/ 731076 h 1766570"/>
              <a:gd name="connsiteX2297" fmla="*/ 6549136 w 7736712"/>
              <a:gd name="connsiteY2297" fmla="*/ 734949 h 1766570"/>
              <a:gd name="connsiteX2298" fmla="*/ 6597650 w 7736712"/>
              <a:gd name="connsiteY2298" fmla="*/ 735394 h 1766570"/>
              <a:gd name="connsiteX2299" fmla="*/ 7050722 w 7736712"/>
              <a:gd name="connsiteY2299" fmla="*/ 700151 h 1766570"/>
              <a:gd name="connsiteX2300" fmla="*/ 7111683 w 7736712"/>
              <a:gd name="connsiteY2300" fmla="*/ 690499 h 1766570"/>
              <a:gd name="connsiteX2301" fmla="*/ 7142353 w 7736712"/>
              <a:gd name="connsiteY2301" fmla="*/ 681355 h 1766570"/>
              <a:gd name="connsiteX2302" fmla="*/ 7096951 w 7736712"/>
              <a:gd name="connsiteY2302" fmla="*/ 691070 h 1766570"/>
              <a:gd name="connsiteX2303" fmla="*/ 7074409 w 7736712"/>
              <a:gd name="connsiteY2303" fmla="*/ 695770 h 1766570"/>
              <a:gd name="connsiteX2304" fmla="*/ 7050722 w 7736712"/>
              <a:gd name="connsiteY2304" fmla="*/ 700151 h 1766570"/>
              <a:gd name="connsiteX2305" fmla="*/ 7159435 w 7736712"/>
              <a:gd name="connsiteY2305" fmla="*/ 670877 h 1766570"/>
              <a:gd name="connsiteX2306" fmla="*/ 7117144 w 7736712"/>
              <a:gd name="connsiteY2306" fmla="*/ 678244 h 1766570"/>
              <a:gd name="connsiteX2307" fmla="*/ 7085585 w 7736712"/>
              <a:gd name="connsiteY2307" fmla="*/ 686372 h 1766570"/>
              <a:gd name="connsiteX2308" fmla="*/ 7086092 w 7736712"/>
              <a:gd name="connsiteY2308" fmla="*/ 688658 h 1766570"/>
              <a:gd name="connsiteX2309" fmla="*/ 7119810 w 7736712"/>
              <a:gd name="connsiteY2309" fmla="*/ 681990 h 1766570"/>
              <a:gd name="connsiteX2310" fmla="*/ 7159435 w 7736712"/>
              <a:gd name="connsiteY2310" fmla="*/ 670877 h 1766570"/>
              <a:gd name="connsiteX2311" fmla="*/ 7108381 w 7736712"/>
              <a:gd name="connsiteY2311" fmla="*/ 705041 h 1766570"/>
              <a:gd name="connsiteX2312" fmla="*/ 7159117 w 7736712"/>
              <a:gd name="connsiteY2312" fmla="*/ 689039 h 1766570"/>
              <a:gd name="connsiteX2313" fmla="*/ 7149402 w 7736712"/>
              <a:gd name="connsiteY2313" fmla="*/ 690753 h 1766570"/>
              <a:gd name="connsiteX2314" fmla="*/ 7123113 w 7736712"/>
              <a:gd name="connsiteY2314" fmla="*/ 697420 h 1766570"/>
              <a:gd name="connsiteX2315" fmla="*/ 7016242 w 7736712"/>
              <a:gd name="connsiteY2315" fmla="*/ 720789 h 1766570"/>
              <a:gd name="connsiteX2316" fmla="*/ 7108381 w 7736712"/>
              <a:gd name="connsiteY2316" fmla="*/ 705041 h 1766570"/>
              <a:gd name="connsiteX2317" fmla="*/ 6843967 w 7736712"/>
              <a:gd name="connsiteY2317" fmla="*/ 725043 h 1766570"/>
              <a:gd name="connsiteX2318" fmla="*/ 6820535 w 7736712"/>
              <a:gd name="connsiteY2318" fmla="*/ 726758 h 1766570"/>
              <a:gd name="connsiteX2319" fmla="*/ 6821107 w 7736712"/>
              <a:gd name="connsiteY2319" fmla="*/ 727837 h 1766570"/>
              <a:gd name="connsiteX2320" fmla="*/ 6844538 w 7736712"/>
              <a:gd name="connsiteY2320" fmla="*/ 726250 h 1766570"/>
              <a:gd name="connsiteX2321" fmla="*/ 6843967 w 7736712"/>
              <a:gd name="connsiteY2321" fmla="*/ 725043 h 1766570"/>
              <a:gd name="connsiteX2322" fmla="*/ 6832727 w 7736712"/>
              <a:gd name="connsiteY2322" fmla="*/ 730695 h 1766570"/>
              <a:gd name="connsiteX2323" fmla="*/ 6648450 w 7736712"/>
              <a:gd name="connsiteY2323" fmla="*/ 740347 h 1766570"/>
              <a:gd name="connsiteX2324" fmla="*/ 6675057 w 7736712"/>
              <a:gd name="connsiteY2324" fmla="*/ 744601 h 1766570"/>
              <a:gd name="connsiteX2325" fmla="*/ 6821678 w 7736712"/>
              <a:gd name="connsiteY2325" fmla="*/ 733171 h 1766570"/>
              <a:gd name="connsiteX2326" fmla="*/ 6832727 w 7736712"/>
              <a:gd name="connsiteY2326" fmla="*/ 730695 h 1766570"/>
              <a:gd name="connsiteX2327" fmla="*/ 6910769 w 7736712"/>
              <a:gd name="connsiteY2327" fmla="*/ 735838 h 1766570"/>
              <a:gd name="connsiteX2328" fmla="*/ 6937058 w 7736712"/>
              <a:gd name="connsiteY2328" fmla="*/ 730123 h 1766570"/>
              <a:gd name="connsiteX2329" fmla="*/ 6846189 w 7736712"/>
              <a:gd name="connsiteY2329" fmla="*/ 739775 h 1766570"/>
              <a:gd name="connsiteX2330" fmla="*/ 6910769 w 7736712"/>
              <a:gd name="connsiteY2330" fmla="*/ 735838 h 1766570"/>
              <a:gd name="connsiteX2331" fmla="*/ 7630732 w 7736712"/>
              <a:gd name="connsiteY2331" fmla="*/ 185611 h 1766570"/>
              <a:gd name="connsiteX2332" fmla="*/ 7619873 w 7736712"/>
              <a:gd name="connsiteY2332" fmla="*/ 203010 h 1766570"/>
              <a:gd name="connsiteX2333" fmla="*/ 7608443 w 7736712"/>
              <a:gd name="connsiteY2333" fmla="*/ 220091 h 1766570"/>
              <a:gd name="connsiteX2334" fmla="*/ 7587997 w 7736712"/>
              <a:gd name="connsiteY2334" fmla="*/ 250254 h 1766570"/>
              <a:gd name="connsiteX2335" fmla="*/ 7567359 w 7736712"/>
              <a:gd name="connsiteY2335" fmla="*/ 280162 h 1766570"/>
              <a:gd name="connsiteX2336" fmla="*/ 7649973 w 7736712"/>
              <a:gd name="connsiteY2336" fmla="*/ 156210 h 1766570"/>
              <a:gd name="connsiteX2337" fmla="*/ 7630732 w 7736712"/>
              <a:gd name="connsiteY2337" fmla="*/ 185611 h 1766570"/>
              <a:gd name="connsiteX2338" fmla="*/ 6737414 w 7736712"/>
              <a:gd name="connsiteY2338" fmla="*/ 774954 h 1766570"/>
              <a:gd name="connsiteX2339" fmla="*/ 6690297 w 7736712"/>
              <a:gd name="connsiteY2339" fmla="*/ 778066 h 1766570"/>
              <a:gd name="connsiteX2340" fmla="*/ 6737414 w 7736712"/>
              <a:gd name="connsiteY2340" fmla="*/ 774954 h 1766570"/>
              <a:gd name="connsiteX2341" fmla="*/ 6648704 w 7736712"/>
              <a:gd name="connsiteY2341" fmla="*/ 582422 h 1766570"/>
              <a:gd name="connsiteX2342" fmla="*/ 6743002 w 7736712"/>
              <a:gd name="connsiteY2342" fmla="*/ 582930 h 1766570"/>
              <a:gd name="connsiteX2343" fmla="*/ 6648704 w 7736712"/>
              <a:gd name="connsiteY2343" fmla="*/ 582422 h 1766570"/>
              <a:gd name="connsiteX2344" fmla="*/ 5546789 w 7736712"/>
              <a:gd name="connsiteY2344" fmla="*/ 935546 h 1766570"/>
              <a:gd name="connsiteX2345" fmla="*/ 5521008 w 7736712"/>
              <a:gd name="connsiteY2345" fmla="*/ 946023 h 1766570"/>
              <a:gd name="connsiteX2346" fmla="*/ 5549138 w 7736712"/>
              <a:gd name="connsiteY2346" fmla="*/ 938085 h 1766570"/>
              <a:gd name="connsiteX2347" fmla="*/ 5574792 w 7736712"/>
              <a:gd name="connsiteY2347" fmla="*/ 929386 h 1766570"/>
              <a:gd name="connsiteX2348" fmla="*/ 5616131 w 7736712"/>
              <a:gd name="connsiteY2348" fmla="*/ 903922 h 1766570"/>
              <a:gd name="connsiteX2349" fmla="*/ 5570474 w 7736712"/>
              <a:gd name="connsiteY2349" fmla="*/ 925068 h 1766570"/>
              <a:gd name="connsiteX2350" fmla="*/ 5546789 w 7736712"/>
              <a:gd name="connsiteY2350" fmla="*/ 935546 h 1766570"/>
              <a:gd name="connsiteX2351" fmla="*/ 5433251 w 7736712"/>
              <a:gd name="connsiteY2351" fmla="*/ 929386 h 1766570"/>
              <a:gd name="connsiteX2352" fmla="*/ 5433696 w 7736712"/>
              <a:gd name="connsiteY2352" fmla="*/ 928815 h 1766570"/>
              <a:gd name="connsiteX2353" fmla="*/ 5422583 w 7736712"/>
              <a:gd name="connsiteY2353" fmla="*/ 921448 h 1766570"/>
              <a:gd name="connsiteX2354" fmla="*/ 5422075 w 7736712"/>
              <a:gd name="connsiteY2354" fmla="*/ 922084 h 1766570"/>
              <a:gd name="connsiteX2355" fmla="*/ 5433251 w 7736712"/>
              <a:gd name="connsiteY2355" fmla="*/ 929386 h 1766570"/>
              <a:gd name="connsiteX2356" fmla="*/ 5363464 w 7736712"/>
              <a:gd name="connsiteY2356" fmla="*/ 870712 h 1766570"/>
              <a:gd name="connsiteX2357" fmla="*/ 5364735 w 7736712"/>
              <a:gd name="connsiteY2357" fmla="*/ 870458 h 1766570"/>
              <a:gd name="connsiteX2358" fmla="*/ 5360480 w 7736712"/>
              <a:gd name="connsiteY2358" fmla="*/ 866077 h 1766570"/>
              <a:gd name="connsiteX2359" fmla="*/ 5361369 w 7736712"/>
              <a:gd name="connsiteY2359" fmla="*/ 868363 h 1766570"/>
              <a:gd name="connsiteX2360" fmla="*/ 5363464 w 7736712"/>
              <a:gd name="connsiteY2360" fmla="*/ 870712 h 1766570"/>
              <a:gd name="connsiteX2361" fmla="*/ 6981444 w 7736712"/>
              <a:gd name="connsiteY2361" fmla="*/ 561594 h 1766570"/>
              <a:gd name="connsiteX2362" fmla="*/ 6975348 w 7736712"/>
              <a:gd name="connsiteY2362" fmla="*/ 561023 h 1766570"/>
              <a:gd name="connsiteX2363" fmla="*/ 6968872 w 7736712"/>
              <a:gd name="connsiteY2363" fmla="*/ 562547 h 1766570"/>
              <a:gd name="connsiteX2364" fmla="*/ 6975031 w 7736712"/>
              <a:gd name="connsiteY2364" fmla="*/ 563245 h 1766570"/>
              <a:gd name="connsiteX2365" fmla="*/ 6981444 w 7736712"/>
              <a:gd name="connsiteY2365" fmla="*/ 561594 h 1766570"/>
              <a:gd name="connsiteX2366" fmla="*/ 6729096 w 7736712"/>
              <a:gd name="connsiteY2366" fmla="*/ 717169 h 1766570"/>
              <a:gd name="connsiteX2367" fmla="*/ 6903403 w 7736712"/>
              <a:gd name="connsiteY2367" fmla="*/ 707644 h 1766570"/>
              <a:gd name="connsiteX2368" fmla="*/ 6729096 w 7736712"/>
              <a:gd name="connsiteY2368" fmla="*/ 717169 h 1766570"/>
              <a:gd name="connsiteX2369" fmla="*/ 5775389 w 7736712"/>
              <a:gd name="connsiteY2369" fmla="*/ 823595 h 1766570"/>
              <a:gd name="connsiteX2370" fmla="*/ 5719573 w 7736712"/>
              <a:gd name="connsiteY2370" fmla="*/ 867220 h 1766570"/>
              <a:gd name="connsiteX2371" fmla="*/ 5775389 w 7736712"/>
              <a:gd name="connsiteY2371" fmla="*/ 823595 h 1766570"/>
              <a:gd name="connsiteX2372" fmla="*/ 6595110 w 7736712"/>
              <a:gd name="connsiteY2372" fmla="*/ 582358 h 1766570"/>
              <a:gd name="connsiteX2373" fmla="*/ 6551867 w 7736712"/>
              <a:gd name="connsiteY2373" fmla="*/ 580580 h 1766570"/>
              <a:gd name="connsiteX2374" fmla="*/ 6595110 w 7736712"/>
              <a:gd name="connsiteY2374" fmla="*/ 582358 h 1766570"/>
              <a:gd name="connsiteX2375" fmla="*/ 6935026 w 7736712"/>
              <a:gd name="connsiteY2375" fmla="*/ 579183 h 1766570"/>
              <a:gd name="connsiteX2376" fmla="*/ 6931216 w 7736712"/>
              <a:gd name="connsiteY2376" fmla="*/ 579692 h 1766570"/>
              <a:gd name="connsiteX2377" fmla="*/ 6934772 w 7736712"/>
              <a:gd name="connsiteY2377" fmla="*/ 579882 h 1766570"/>
              <a:gd name="connsiteX2378" fmla="*/ 6935026 w 7736712"/>
              <a:gd name="connsiteY2378" fmla="*/ 579183 h 1766570"/>
              <a:gd name="connsiteX2379" fmla="*/ 5923026 w 7736712"/>
              <a:gd name="connsiteY2379" fmla="*/ 727773 h 1766570"/>
              <a:gd name="connsiteX2380" fmla="*/ 5941696 w 7736712"/>
              <a:gd name="connsiteY2380" fmla="*/ 715518 h 1766570"/>
              <a:gd name="connsiteX2381" fmla="*/ 5944426 w 7736712"/>
              <a:gd name="connsiteY2381" fmla="*/ 712915 h 1766570"/>
              <a:gd name="connsiteX2382" fmla="*/ 5941251 w 7736712"/>
              <a:gd name="connsiteY2382" fmla="*/ 713867 h 1766570"/>
              <a:gd name="connsiteX2383" fmla="*/ 5921756 w 7736712"/>
              <a:gd name="connsiteY2383" fmla="*/ 726503 h 1766570"/>
              <a:gd name="connsiteX2384" fmla="*/ 5923026 w 7736712"/>
              <a:gd name="connsiteY2384" fmla="*/ 727773 h 1766570"/>
              <a:gd name="connsiteX2385" fmla="*/ 4780280 w 7736712"/>
              <a:gd name="connsiteY2385" fmla="*/ 211836 h 1766570"/>
              <a:gd name="connsiteX2386" fmla="*/ 4688840 w 7736712"/>
              <a:gd name="connsiteY2386" fmla="*/ 176403 h 1766570"/>
              <a:gd name="connsiteX2387" fmla="*/ 4780280 w 7736712"/>
              <a:gd name="connsiteY2387" fmla="*/ 211836 h 1766570"/>
              <a:gd name="connsiteX2388" fmla="*/ 4246245 w 7736712"/>
              <a:gd name="connsiteY2388" fmla="*/ 1031494 h 1766570"/>
              <a:gd name="connsiteX2389" fmla="*/ 4238816 w 7736712"/>
              <a:gd name="connsiteY2389" fmla="*/ 1044956 h 1766570"/>
              <a:gd name="connsiteX2390" fmla="*/ 4249103 w 7736712"/>
              <a:gd name="connsiteY2390" fmla="*/ 1033844 h 1766570"/>
              <a:gd name="connsiteX2391" fmla="*/ 4256913 w 7736712"/>
              <a:gd name="connsiteY2391" fmla="*/ 1024636 h 1766570"/>
              <a:gd name="connsiteX2392" fmla="*/ 4246245 w 7736712"/>
              <a:gd name="connsiteY2392" fmla="*/ 1031494 h 1766570"/>
              <a:gd name="connsiteX2393" fmla="*/ 4253294 w 7736712"/>
              <a:gd name="connsiteY2393" fmla="*/ 1086612 h 1766570"/>
              <a:gd name="connsiteX2394" fmla="*/ 4254627 w 7736712"/>
              <a:gd name="connsiteY2394" fmla="*/ 1084707 h 1766570"/>
              <a:gd name="connsiteX2395" fmla="*/ 4253294 w 7736712"/>
              <a:gd name="connsiteY2395" fmla="*/ 1085533 h 1766570"/>
              <a:gd name="connsiteX2396" fmla="*/ 4251897 w 7736712"/>
              <a:gd name="connsiteY2396" fmla="*/ 1087374 h 1766570"/>
              <a:gd name="connsiteX2397" fmla="*/ 4253294 w 7736712"/>
              <a:gd name="connsiteY2397" fmla="*/ 1086612 h 1766570"/>
              <a:gd name="connsiteX2398" fmla="*/ 4261930 w 7736712"/>
              <a:gd name="connsiteY2398" fmla="*/ 1016698 h 1766570"/>
              <a:gd name="connsiteX2399" fmla="*/ 4261803 w 7736712"/>
              <a:gd name="connsiteY2399" fmla="*/ 1016635 h 1766570"/>
              <a:gd name="connsiteX2400" fmla="*/ 4256913 w 7736712"/>
              <a:gd name="connsiteY2400" fmla="*/ 1024636 h 1766570"/>
              <a:gd name="connsiteX2401" fmla="*/ 4257104 w 7736712"/>
              <a:gd name="connsiteY2401" fmla="*/ 1024572 h 1766570"/>
              <a:gd name="connsiteX2402" fmla="*/ 4261930 w 7736712"/>
              <a:gd name="connsiteY2402" fmla="*/ 1016698 h 1766570"/>
              <a:gd name="connsiteX2403" fmla="*/ 4320222 w 7736712"/>
              <a:gd name="connsiteY2403" fmla="*/ 895858 h 1766570"/>
              <a:gd name="connsiteX2404" fmla="*/ 4313110 w 7736712"/>
              <a:gd name="connsiteY2404" fmla="*/ 902145 h 1766570"/>
              <a:gd name="connsiteX2405" fmla="*/ 4306507 w 7736712"/>
              <a:gd name="connsiteY2405" fmla="*/ 908495 h 1766570"/>
              <a:gd name="connsiteX2406" fmla="*/ 4302189 w 7736712"/>
              <a:gd name="connsiteY2406" fmla="*/ 916940 h 1766570"/>
              <a:gd name="connsiteX2407" fmla="*/ 4305491 w 7736712"/>
              <a:gd name="connsiteY2407" fmla="*/ 879475 h 1766570"/>
              <a:gd name="connsiteX2408" fmla="*/ 4299966 w 7736712"/>
              <a:gd name="connsiteY2408" fmla="*/ 890651 h 1766570"/>
              <a:gd name="connsiteX2409" fmla="*/ 4297807 w 7736712"/>
              <a:gd name="connsiteY2409" fmla="*/ 901509 h 1766570"/>
              <a:gd name="connsiteX2410" fmla="*/ 4288663 w 7736712"/>
              <a:gd name="connsiteY2410" fmla="*/ 920115 h 1766570"/>
              <a:gd name="connsiteX2411" fmla="*/ 4288155 w 7736712"/>
              <a:gd name="connsiteY2411" fmla="*/ 911161 h 1766570"/>
              <a:gd name="connsiteX2412" fmla="*/ 4287330 w 7736712"/>
              <a:gd name="connsiteY2412" fmla="*/ 902716 h 1766570"/>
              <a:gd name="connsiteX2413" fmla="*/ 4276661 w 7736712"/>
              <a:gd name="connsiteY2413" fmla="*/ 966660 h 1766570"/>
              <a:gd name="connsiteX2414" fmla="*/ 4280662 w 7736712"/>
              <a:gd name="connsiteY2414" fmla="*/ 963930 h 1766570"/>
              <a:gd name="connsiteX2415" fmla="*/ 4288219 w 7736712"/>
              <a:gd name="connsiteY2415" fmla="*/ 951357 h 1766570"/>
              <a:gd name="connsiteX2416" fmla="*/ 4291838 w 7736712"/>
              <a:gd name="connsiteY2416" fmla="*/ 944880 h 1766570"/>
              <a:gd name="connsiteX2417" fmla="*/ 4295013 w 7736712"/>
              <a:gd name="connsiteY2417" fmla="*/ 938213 h 1766570"/>
              <a:gd name="connsiteX2418" fmla="*/ 4297046 w 7736712"/>
              <a:gd name="connsiteY2418" fmla="*/ 958596 h 1766570"/>
              <a:gd name="connsiteX2419" fmla="*/ 4296537 w 7736712"/>
              <a:gd name="connsiteY2419" fmla="*/ 980186 h 1766570"/>
              <a:gd name="connsiteX2420" fmla="*/ 4323779 w 7736712"/>
              <a:gd name="connsiteY2420" fmla="*/ 934085 h 1766570"/>
              <a:gd name="connsiteX2421" fmla="*/ 4324731 w 7736712"/>
              <a:gd name="connsiteY2421" fmla="*/ 887921 h 1766570"/>
              <a:gd name="connsiteX2422" fmla="*/ 4320222 w 7736712"/>
              <a:gd name="connsiteY2422" fmla="*/ 895858 h 1766570"/>
              <a:gd name="connsiteX2423" fmla="*/ 4348925 w 7736712"/>
              <a:gd name="connsiteY2423" fmla="*/ 944182 h 1766570"/>
              <a:gd name="connsiteX2424" fmla="*/ 4358386 w 7736712"/>
              <a:gd name="connsiteY2424" fmla="*/ 894842 h 1766570"/>
              <a:gd name="connsiteX2425" fmla="*/ 4352925 w 7736712"/>
              <a:gd name="connsiteY2425" fmla="*/ 885761 h 1766570"/>
              <a:gd name="connsiteX2426" fmla="*/ 4347655 w 7736712"/>
              <a:gd name="connsiteY2426" fmla="*/ 897636 h 1766570"/>
              <a:gd name="connsiteX2427" fmla="*/ 4343273 w 7736712"/>
              <a:gd name="connsiteY2427" fmla="*/ 909066 h 1766570"/>
              <a:gd name="connsiteX2428" fmla="*/ 4329685 w 7736712"/>
              <a:gd name="connsiteY2428" fmla="*/ 926719 h 1766570"/>
              <a:gd name="connsiteX2429" fmla="*/ 4327652 w 7736712"/>
              <a:gd name="connsiteY2429" fmla="*/ 931418 h 1766570"/>
              <a:gd name="connsiteX2430" fmla="*/ 4323525 w 7736712"/>
              <a:gd name="connsiteY2430" fmla="*/ 965454 h 1766570"/>
              <a:gd name="connsiteX2431" fmla="*/ 4322763 w 7736712"/>
              <a:gd name="connsiteY2431" fmla="*/ 985012 h 1766570"/>
              <a:gd name="connsiteX2432" fmla="*/ 4322191 w 7736712"/>
              <a:gd name="connsiteY2432" fmla="*/ 995934 h 1766570"/>
              <a:gd name="connsiteX2433" fmla="*/ 4348925 w 7736712"/>
              <a:gd name="connsiteY2433" fmla="*/ 944182 h 1766570"/>
              <a:gd name="connsiteX2434" fmla="*/ 3495929 w 7736712"/>
              <a:gd name="connsiteY2434" fmla="*/ 794893 h 1766570"/>
              <a:gd name="connsiteX2435" fmla="*/ 3496056 w 7736712"/>
              <a:gd name="connsiteY2435" fmla="*/ 794893 h 1766570"/>
              <a:gd name="connsiteX2436" fmla="*/ 3495929 w 7736712"/>
              <a:gd name="connsiteY2436" fmla="*/ 794512 h 1766570"/>
              <a:gd name="connsiteX2437" fmla="*/ 3495929 w 7736712"/>
              <a:gd name="connsiteY2437" fmla="*/ 794893 h 1766570"/>
              <a:gd name="connsiteX2438" fmla="*/ 4246690 w 7736712"/>
              <a:gd name="connsiteY2438" fmla="*/ 919163 h 1766570"/>
              <a:gd name="connsiteX2439" fmla="*/ 4243642 w 7736712"/>
              <a:gd name="connsiteY2439" fmla="*/ 905002 h 1766570"/>
              <a:gd name="connsiteX2440" fmla="*/ 4240022 w 7736712"/>
              <a:gd name="connsiteY2440" fmla="*/ 917829 h 1766570"/>
              <a:gd name="connsiteX2441" fmla="*/ 4239959 w 7736712"/>
              <a:gd name="connsiteY2441" fmla="*/ 923925 h 1766570"/>
              <a:gd name="connsiteX2442" fmla="*/ 4241673 w 7736712"/>
              <a:gd name="connsiteY2442" fmla="*/ 930529 h 1766570"/>
              <a:gd name="connsiteX2443" fmla="*/ 4246690 w 7736712"/>
              <a:gd name="connsiteY2443" fmla="*/ 919163 h 1766570"/>
              <a:gd name="connsiteX2444" fmla="*/ 3495866 w 7736712"/>
              <a:gd name="connsiteY2444" fmla="*/ 795020 h 1766570"/>
              <a:gd name="connsiteX2445" fmla="*/ 3496247 w 7736712"/>
              <a:gd name="connsiteY2445" fmla="*/ 795020 h 1766570"/>
              <a:gd name="connsiteX2446" fmla="*/ 3496119 w 7736712"/>
              <a:gd name="connsiteY2446" fmla="*/ 794829 h 1766570"/>
              <a:gd name="connsiteX2447" fmla="*/ 3495866 w 7736712"/>
              <a:gd name="connsiteY2447" fmla="*/ 795020 h 1766570"/>
              <a:gd name="connsiteX2448" fmla="*/ 4233926 w 7736712"/>
              <a:gd name="connsiteY2448" fmla="*/ 962851 h 1766570"/>
              <a:gd name="connsiteX2449" fmla="*/ 4221099 w 7736712"/>
              <a:gd name="connsiteY2449" fmla="*/ 985139 h 1766570"/>
              <a:gd name="connsiteX2450" fmla="*/ 4226941 w 7736712"/>
              <a:gd name="connsiteY2450" fmla="*/ 994791 h 1766570"/>
              <a:gd name="connsiteX2451" fmla="*/ 4233926 w 7736712"/>
              <a:gd name="connsiteY2451" fmla="*/ 962851 h 1766570"/>
              <a:gd name="connsiteX2452" fmla="*/ 6651181 w 7736712"/>
              <a:gd name="connsiteY2452" fmla="*/ 780733 h 1766570"/>
              <a:gd name="connsiteX2453" fmla="*/ 6565519 w 7736712"/>
              <a:gd name="connsiteY2453" fmla="*/ 777748 h 1766570"/>
              <a:gd name="connsiteX2454" fmla="*/ 6543167 w 7736712"/>
              <a:gd name="connsiteY2454" fmla="*/ 780415 h 1766570"/>
              <a:gd name="connsiteX2455" fmla="*/ 6483922 w 7736712"/>
              <a:gd name="connsiteY2455" fmla="*/ 785432 h 1766570"/>
              <a:gd name="connsiteX2456" fmla="*/ 6335014 w 7736712"/>
              <a:gd name="connsiteY2456" fmla="*/ 809180 h 1766570"/>
              <a:gd name="connsiteX2457" fmla="*/ 6354382 w 7736712"/>
              <a:gd name="connsiteY2457" fmla="*/ 808736 h 1766570"/>
              <a:gd name="connsiteX2458" fmla="*/ 6512814 w 7736712"/>
              <a:gd name="connsiteY2458" fmla="*/ 793814 h 1766570"/>
              <a:gd name="connsiteX2459" fmla="*/ 6550025 w 7736712"/>
              <a:gd name="connsiteY2459" fmla="*/ 790956 h 1766570"/>
              <a:gd name="connsiteX2460" fmla="*/ 6587681 w 7736712"/>
              <a:gd name="connsiteY2460" fmla="*/ 788226 h 1766570"/>
              <a:gd name="connsiteX2461" fmla="*/ 6639623 w 7736712"/>
              <a:gd name="connsiteY2461" fmla="*/ 784098 h 1766570"/>
              <a:gd name="connsiteX2462" fmla="*/ 6651181 w 7736712"/>
              <a:gd name="connsiteY2462" fmla="*/ 780733 h 1766570"/>
              <a:gd name="connsiteX2463" fmla="*/ 6345492 w 7736712"/>
              <a:gd name="connsiteY2463" fmla="*/ 769493 h 1766570"/>
              <a:gd name="connsiteX2464" fmla="*/ 6344095 w 7736712"/>
              <a:gd name="connsiteY2464" fmla="*/ 770382 h 1766570"/>
              <a:gd name="connsiteX2465" fmla="*/ 6347397 w 7736712"/>
              <a:gd name="connsiteY2465" fmla="*/ 770255 h 1766570"/>
              <a:gd name="connsiteX2466" fmla="*/ 6349302 w 7736712"/>
              <a:gd name="connsiteY2466" fmla="*/ 768922 h 1766570"/>
              <a:gd name="connsiteX2467" fmla="*/ 6345492 w 7736712"/>
              <a:gd name="connsiteY2467" fmla="*/ 769493 h 1766570"/>
              <a:gd name="connsiteX2468" fmla="*/ 6542469 w 7736712"/>
              <a:gd name="connsiteY2468" fmla="*/ 756095 h 1766570"/>
              <a:gd name="connsiteX2469" fmla="*/ 6538659 w 7736712"/>
              <a:gd name="connsiteY2469" fmla="*/ 756285 h 1766570"/>
              <a:gd name="connsiteX2470" fmla="*/ 6540056 w 7736712"/>
              <a:gd name="connsiteY2470" fmla="*/ 757047 h 1766570"/>
              <a:gd name="connsiteX2471" fmla="*/ 6543485 w 7736712"/>
              <a:gd name="connsiteY2471" fmla="*/ 756666 h 1766570"/>
              <a:gd name="connsiteX2472" fmla="*/ 6542469 w 7736712"/>
              <a:gd name="connsiteY2472" fmla="*/ 756095 h 1766570"/>
              <a:gd name="connsiteX2473" fmla="*/ 6481509 w 7736712"/>
              <a:gd name="connsiteY2473" fmla="*/ 759397 h 1766570"/>
              <a:gd name="connsiteX2474" fmla="*/ 6464554 w 7736712"/>
              <a:gd name="connsiteY2474" fmla="*/ 760921 h 1766570"/>
              <a:gd name="connsiteX2475" fmla="*/ 6464998 w 7736712"/>
              <a:gd name="connsiteY2475" fmla="*/ 762064 h 1766570"/>
              <a:gd name="connsiteX2476" fmla="*/ 6481890 w 7736712"/>
              <a:gd name="connsiteY2476" fmla="*/ 760413 h 1766570"/>
              <a:gd name="connsiteX2477" fmla="*/ 6481509 w 7736712"/>
              <a:gd name="connsiteY2477" fmla="*/ 759397 h 1766570"/>
              <a:gd name="connsiteX2478" fmla="*/ 3477133 w 7736712"/>
              <a:gd name="connsiteY2478" fmla="*/ 735775 h 1766570"/>
              <a:gd name="connsiteX2479" fmla="*/ 3466275 w 7736712"/>
              <a:gd name="connsiteY2479" fmla="*/ 724598 h 1766570"/>
              <a:gd name="connsiteX2480" fmla="*/ 3482023 w 7736712"/>
              <a:gd name="connsiteY2480" fmla="*/ 760603 h 1766570"/>
              <a:gd name="connsiteX2481" fmla="*/ 3495993 w 7736712"/>
              <a:gd name="connsiteY2481" fmla="*/ 794512 h 1766570"/>
              <a:gd name="connsiteX2482" fmla="*/ 3477133 w 7736712"/>
              <a:gd name="connsiteY2482" fmla="*/ 735775 h 1766570"/>
              <a:gd name="connsiteX2483" fmla="*/ 6497130 w 7736712"/>
              <a:gd name="connsiteY2483" fmla="*/ 725170 h 1766570"/>
              <a:gd name="connsiteX2484" fmla="*/ 6461951 w 7736712"/>
              <a:gd name="connsiteY2484" fmla="*/ 732600 h 1766570"/>
              <a:gd name="connsiteX2485" fmla="*/ 6480048 w 7736712"/>
              <a:gd name="connsiteY2485" fmla="*/ 732091 h 1766570"/>
              <a:gd name="connsiteX2486" fmla="*/ 6667881 w 7736712"/>
              <a:gd name="connsiteY2486" fmla="*/ 726059 h 1766570"/>
              <a:gd name="connsiteX2487" fmla="*/ 6857047 w 7736712"/>
              <a:gd name="connsiteY2487" fmla="*/ 717105 h 1766570"/>
              <a:gd name="connsiteX2488" fmla="*/ 6914897 w 7736712"/>
              <a:gd name="connsiteY2488" fmla="*/ 711645 h 1766570"/>
              <a:gd name="connsiteX2489" fmla="*/ 6507861 w 7736712"/>
              <a:gd name="connsiteY2489" fmla="*/ 728916 h 1766570"/>
              <a:gd name="connsiteX2490" fmla="*/ 6497130 w 7736712"/>
              <a:gd name="connsiteY2490" fmla="*/ 725170 h 1766570"/>
              <a:gd name="connsiteX2491" fmla="*/ 5179505 w 7736712"/>
              <a:gd name="connsiteY2491" fmla="*/ 537147 h 1766570"/>
              <a:gd name="connsiteX2492" fmla="*/ 5206619 w 7736712"/>
              <a:gd name="connsiteY2492" fmla="*/ 569786 h 1766570"/>
              <a:gd name="connsiteX2493" fmla="*/ 5193411 w 7736712"/>
              <a:gd name="connsiteY2493" fmla="*/ 543560 h 1766570"/>
              <a:gd name="connsiteX2494" fmla="*/ 5136706 w 7736712"/>
              <a:gd name="connsiteY2494" fmla="*/ 451802 h 1766570"/>
              <a:gd name="connsiteX2495" fmla="*/ 5100448 w 7736712"/>
              <a:gd name="connsiteY2495" fmla="*/ 392557 h 1766570"/>
              <a:gd name="connsiteX2496" fmla="*/ 5117719 w 7736712"/>
              <a:gd name="connsiteY2496" fmla="*/ 403352 h 1766570"/>
              <a:gd name="connsiteX2497" fmla="*/ 5099177 w 7736712"/>
              <a:gd name="connsiteY2497" fmla="*/ 377190 h 1766570"/>
              <a:gd name="connsiteX2498" fmla="*/ 4986782 w 7736712"/>
              <a:gd name="connsiteY2498" fmla="*/ 265874 h 1766570"/>
              <a:gd name="connsiteX2499" fmla="*/ 4864609 w 7736712"/>
              <a:gd name="connsiteY2499" fmla="*/ 191580 h 1766570"/>
              <a:gd name="connsiteX2500" fmla="*/ 4748785 w 7736712"/>
              <a:gd name="connsiteY2500" fmla="*/ 144717 h 1766570"/>
              <a:gd name="connsiteX2501" fmla="*/ 4677791 w 7736712"/>
              <a:gd name="connsiteY2501" fmla="*/ 120523 h 1766570"/>
              <a:gd name="connsiteX2502" fmla="*/ 4560443 w 7736712"/>
              <a:gd name="connsiteY2502" fmla="*/ 94298 h 1766570"/>
              <a:gd name="connsiteX2503" fmla="*/ 4478210 w 7736712"/>
              <a:gd name="connsiteY2503" fmla="*/ 95885 h 1766570"/>
              <a:gd name="connsiteX2504" fmla="*/ 4362133 w 7736712"/>
              <a:gd name="connsiteY2504" fmla="*/ 131953 h 1766570"/>
              <a:gd name="connsiteX2505" fmla="*/ 4255897 w 7736712"/>
              <a:gd name="connsiteY2505" fmla="*/ 217488 h 1766570"/>
              <a:gd name="connsiteX2506" fmla="*/ 4203256 w 7736712"/>
              <a:gd name="connsiteY2506" fmla="*/ 311531 h 1766570"/>
              <a:gd name="connsiteX2507" fmla="*/ 4185539 w 7736712"/>
              <a:gd name="connsiteY2507" fmla="*/ 385572 h 1766570"/>
              <a:gd name="connsiteX2508" fmla="*/ 4181983 w 7736712"/>
              <a:gd name="connsiteY2508" fmla="*/ 443294 h 1766570"/>
              <a:gd name="connsiteX2509" fmla="*/ 4184523 w 7736712"/>
              <a:gd name="connsiteY2509" fmla="*/ 491173 h 1766570"/>
              <a:gd name="connsiteX2510" fmla="*/ 4198303 w 7736712"/>
              <a:gd name="connsiteY2510" fmla="*/ 570548 h 1766570"/>
              <a:gd name="connsiteX2511" fmla="*/ 4216718 w 7736712"/>
              <a:gd name="connsiteY2511" fmla="*/ 626301 h 1766570"/>
              <a:gd name="connsiteX2512" fmla="*/ 4234942 w 7736712"/>
              <a:gd name="connsiteY2512" fmla="*/ 671894 h 1766570"/>
              <a:gd name="connsiteX2513" fmla="*/ 4253167 w 7736712"/>
              <a:gd name="connsiteY2513" fmla="*/ 715582 h 1766570"/>
              <a:gd name="connsiteX2514" fmla="*/ 4255199 w 7736712"/>
              <a:gd name="connsiteY2514" fmla="*/ 692785 h 1766570"/>
              <a:gd name="connsiteX2515" fmla="*/ 4284282 w 7736712"/>
              <a:gd name="connsiteY2515" fmla="*/ 763016 h 1766570"/>
              <a:gd name="connsiteX2516" fmla="*/ 4313492 w 7736712"/>
              <a:gd name="connsiteY2516" fmla="*/ 828611 h 1766570"/>
              <a:gd name="connsiteX2517" fmla="*/ 4294378 w 7736712"/>
              <a:gd name="connsiteY2517" fmla="*/ 744474 h 1766570"/>
              <a:gd name="connsiteX2518" fmla="*/ 4271010 w 7736712"/>
              <a:gd name="connsiteY2518" fmla="*/ 656463 h 1766570"/>
              <a:gd name="connsiteX2519" fmla="*/ 4264089 w 7736712"/>
              <a:gd name="connsiteY2519" fmla="*/ 638810 h 1766570"/>
              <a:gd name="connsiteX2520" fmla="*/ 4241546 w 7736712"/>
              <a:gd name="connsiteY2520" fmla="*/ 571881 h 1766570"/>
              <a:gd name="connsiteX2521" fmla="*/ 4232339 w 7736712"/>
              <a:gd name="connsiteY2521" fmla="*/ 505206 h 1766570"/>
              <a:gd name="connsiteX2522" fmla="*/ 4229037 w 7736712"/>
              <a:gd name="connsiteY2522" fmla="*/ 424815 h 1766570"/>
              <a:gd name="connsiteX2523" fmla="*/ 4234244 w 7736712"/>
              <a:gd name="connsiteY2523" fmla="*/ 374205 h 1766570"/>
              <a:gd name="connsiteX2524" fmla="*/ 4251897 w 7736712"/>
              <a:gd name="connsiteY2524" fmla="*/ 311595 h 1766570"/>
              <a:gd name="connsiteX2525" fmla="*/ 4297553 w 7736712"/>
              <a:gd name="connsiteY2525" fmla="*/ 236220 h 1766570"/>
              <a:gd name="connsiteX2526" fmla="*/ 4381183 w 7736712"/>
              <a:gd name="connsiteY2526" fmla="*/ 169926 h 1766570"/>
              <a:gd name="connsiteX2527" fmla="*/ 4469956 w 7736712"/>
              <a:gd name="connsiteY2527" fmla="*/ 139700 h 1766570"/>
              <a:gd name="connsiteX2528" fmla="*/ 4542028 w 7736712"/>
              <a:gd name="connsiteY2528" fmla="*/ 134176 h 1766570"/>
              <a:gd name="connsiteX2529" fmla="*/ 4642803 w 7736712"/>
              <a:gd name="connsiteY2529" fmla="*/ 149733 h 1766570"/>
              <a:gd name="connsiteX2530" fmla="*/ 4657789 w 7736712"/>
              <a:gd name="connsiteY2530" fmla="*/ 154114 h 1766570"/>
              <a:gd name="connsiteX2531" fmla="*/ 4671696 w 7736712"/>
              <a:gd name="connsiteY2531" fmla="*/ 158496 h 1766570"/>
              <a:gd name="connsiteX2532" fmla="*/ 4678426 w 7736712"/>
              <a:gd name="connsiteY2532" fmla="*/ 160592 h 1766570"/>
              <a:gd name="connsiteX2533" fmla="*/ 4683316 w 7736712"/>
              <a:gd name="connsiteY2533" fmla="*/ 162242 h 1766570"/>
              <a:gd name="connsiteX2534" fmla="*/ 4693095 w 7736712"/>
              <a:gd name="connsiteY2534" fmla="*/ 165417 h 1766570"/>
              <a:gd name="connsiteX2535" fmla="*/ 4734623 w 7736712"/>
              <a:gd name="connsiteY2535" fmla="*/ 177419 h 1766570"/>
              <a:gd name="connsiteX2536" fmla="*/ 4800410 w 7736712"/>
              <a:gd name="connsiteY2536" fmla="*/ 200279 h 1766570"/>
              <a:gd name="connsiteX2537" fmla="*/ 4813047 w 7736712"/>
              <a:gd name="connsiteY2537" fmla="*/ 220599 h 1766570"/>
              <a:gd name="connsiteX2538" fmla="*/ 4863338 w 7736712"/>
              <a:gd name="connsiteY2538" fmla="*/ 244539 h 1766570"/>
              <a:gd name="connsiteX2539" fmla="*/ 4903978 w 7736712"/>
              <a:gd name="connsiteY2539" fmla="*/ 265176 h 1766570"/>
              <a:gd name="connsiteX2540" fmla="*/ 4985259 w 7736712"/>
              <a:gd name="connsiteY2540" fmla="*/ 323405 h 1766570"/>
              <a:gd name="connsiteX2541" fmla="*/ 5055934 w 7736712"/>
              <a:gd name="connsiteY2541" fmla="*/ 389699 h 1766570"/>
              <a:gd name="connsiteX2542" fmla="*/ 5109655 w 7736712"/>
              <a:gd name="connsiteY2542" fmla="*/ 455549 h 1766570"/>
              <a:gd name="connsiteX2543" fmla="*/ 5116703 w 7736712"/>
              <a:gd name="connsiteY2543" fmla="*/ 461708 h 1766570"/>
              <a:gd name="connsiteX2544" fmla="*/ 5102543 w 7736712"/>
              <a:gd name="connsiteY2544" fmla="*/ 433705 h 1766570"/>
              <a:gd name="connsiteX2545" fmla="*/ 5156391 w 7736712"/>
              <a:gd name="connsiteY2545" fmla="*/ 503047 h 1766570"/>
              <a:gd name="connsiteX2546" fmla="*/ 5179505 w 7736712"/>
              <a:gd name="connsiteY2546" fmla="*/ 537147 h 1766570"/>
              <a:gd name="connsiteX2547" fmla="*/ 6319203 w 7736712"/>
              <a:gd name="connsiteY2547" fmla="*/ 809752 h 1766570"/>
              <a:gd name="connsiteX2548" fmla="*/ 6293930 w 7736712"/>
              <a:gd name="connsiteY2548" fmla="*/ 811085 h 1766570"/>
              <a:gd name="connsiteX2549" fmla="*/ 6267704 w 7736712"/>
              <a:gd name="connsiteY2549" fmla="*/ 818007 h 1766570"/>
              <a:gd name="connsiteX2550" fmla="*/ 6292215 w 7736712"/>
              <a:gd name="connsiteY2550" fmla="*/ 815213 h 1766570"/>
              <a:gd name="connsiteX2551" fmla="*/ 6319203 w 7736712"/>
              <a:gd name="connsiteY2551" fmla="*/ 809752 h 1766570"/>
              <a:gd name="connsiteX2552" fmla="*/ 5059680 w 7736712"/>
              <a:gd name="connsiteY2552" fmla="*/ 409829 h 1766570"/>
              <a:gd name="connsiteX2553" fmla="*/ 5067236 w 7736712"/>
              <a:gd name="connsiteY2553" fmla="*/ 417449 h 1766570"/>
              <a:gd name="connsiteX2554" fmla="*/ 5065205 w 7736712"/>
              <a:gd name="connsiteY2554" fmla="*/ 411163 h 1766570"/>
              <a:gd name="connsiteX2555" fmla="*/ 5057204 w 7736712"/>
              <a:gd name="connsiteY2555" fmla="*/ 403606 h 1766570"/>
              <a:gd name="connsiteX2556" fmla="*/ 5059680 w 7736712"/>
              <a:gd name="connsiteY2556" fmla="*/ 409829 h 1766570"/>
              <a:gd name="connsiteX2557" fmla="*/ 6643243 w 7736712"/>
              <a:gd name="connsiteY2557" fmla="*/ 719646 h 1766570"/>
              <a:gd name="connsiteX2558" fmla="*/ 6611112 w 7736712"/>
              <a:gd name="connsiteY2558" fmla="*/ 720598 h 1766570"/>
              <a:gd name="connsiteX2559" fmla="*/ 6611176 w 7736712"/>
              <a:gd name="connsiteY2559" fmla="*/ 721297 h 1766570"/>
              <a:gd name="connsiteX2560" fmla="*/ 6643307 w 7736712"/>
              <a:gd name="connsiteY2560" fmla="*/ 720344 h 1766570"/>
              <a:gd name="connsiteX2561" fmla="*/ 6643243 w 7736712"/>
              <a:gd name="connsiteY2561" fmla="*/ 719646 h 1766570"/>
              <a:gd name="connsiteX2562" fmla="*/ 7521004 w 7736712"/>
              <a:gd name="connsiteY2562" fmla="*/ 464693 h 1766570"/>
              <a:gd name="connsiteX2563" fmla="*/ 7538721 w 7736712"/>
              <a:gd name="connsiteY2563" fmla="*/ 443611 h 1766570"/>
              <a:gd name="connsiteX2564" fmla="*/ 7517956 w 7736712"/>
              <a:gd name="connsiteY2564" fmla="*/ 465963 h 1766570"/>
              <a:gd name="connsiteX2565" fmla="*/ 7507605 w 7736712"/>
              <a:gd name="connsiteY2565" fmla="*/ 477139 h 1766570"/>
              <a:gd name="connsiteX2566" fmla="*/ 7496556 w 7736712"/>
              <a:gd name="connsiteY2566" fmla="*/ 487807 h 1766570"/>
              <a:gd name="connsiteX2567" fmla="*/ 7474268 w 7736712"/>
              <a:gd name="connsiteY2567" fmla="*/ 509016 h 1766570"/>
              <a:gd name="connsiteX2568" fmla="*/ 7450772 w 7736712"/>
              <a:gd name="connsiteY2568" fmla="*/ 529082 h 1766570"/>
              <a:gd name="connsiteX2569" fmla="*/ 7426643 w 7736712"/>
              <a:gd name="connsiteY2569" fmla="*/ 548767 h 1766570"/>
              <a:gd name="connsiteX2570" fmla="*/ 7400989 w 7736712"/>
              <a:gd name="connsiteY2570" fmla="*/ 566864 h 1766570"/>
              <a:gd name="connsiteX2571" fmla="*/ 7347331 w 7736712"/>
              <a:gd name="connsiteY2571" fmla="*/ 600773 h 1766570"/>
              <a:gd name="connsiteX2572" fmla="*/ 7370890 w 7736712"/>
              <a:gd name="connsiteY2572" fmla="*/ 587883 h 1766570"/>
              <a:gd name="connsiteX2573" fmla="*/ 7521004 w 7736712"/>
              <a:gd name="connsiteY2573" fmla="*/ 464693 h 176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Lst>
            <a:rect l="l" t="t" r="r" b="b"/>
            <a:pathLst>
              <a:path w="7736712" h="1766570">
                <a:moveTo>
                  <a:pt x="379921" y="430276"/>
                </a:moveTo>
                <a:cubicBezTo>
                  <a:pt x="380873" y="430720"/>
                  <a:pt x="381952" y="431165"/>
                  <a:pt x="383223" y="431610"/>
                </a:cubicBezTo>
                <a:cubicBezTo>
                  <a:pt x="383096" y="431546"/>
                  <a:pt x="383032" y="431546"/>
                  <a:pt x="382714" y="431419"/>
                </a:cubicBezTo>
                <a:cubicBezTo>
                  <a:pt x="381826" y="431038"/>
                  <a:pt x="380873" y="430657"/>
                  <a:pt x="379921" y="430276"/>
                </a:cubicBezTo>
                <a:moveTo>
                  <a:pt x="361760" y="423227"/>
                </a:moveTo>
                <a:cubicBezTo>
                  <a:pt x="361823" y="423291"/>
                  <a:pt x="361696" y="423164"/>
                  <a:pt x="361569" y="422846"/>
                </a:cubicBezTo>
                <a:lnTo>
                  <a:pt x="361569" y="422910"/>
                </a:lnTo>
                <a:cubicBezTo>
                  <a:pt x="361760" y="423291"/>
                  <a:pt x="361823" y="423355"/>
                  <a:pt x="361760" y="423227"/>
                </a:cubicBezTo>
                <a:moveTo>
                  <a:pt x="1762125" y="878396"/>
                </a:moveTo>
                <a:cubicBezTo>
                  <a:pt x="1756918" y="883031"/>
                  <a:pt x="1751267" y="888873"/>
                  <a:pt x="1745234" y="894715"/>
                </a:cubicBezTo>
                <a:cubicBezTo>
                  <a:pt x="1743647" y="895985"/>
                  <a:pt x="1742567" y="897890"/>
                  <a:pt x="1740344" y="900811"/>
                </a:cubicBezTo>
                <a:cubicBezTo>
                  <a:pt x="1746313" y="901383"/>
                  <a:pt x="1748282" y="902145"/>
                  <a:pt x="1749488" y="901636"/>
                </a:cubicBezTo>
                <a:cubicBezTo>
                  <a:pt x="1757870" y="897953"/>
                  <a:pt x="1765491" y="894080"/>
                  <a:pt x="1772412" y="890207"/>
                </a:cubicBezTo>
                <a:cubicBezTo>
                  <a:pt x="1771015" y="884872"/>
                  <a:pt x="1769682" y="879475"/>
                  <a:pt x="1768348" y="874078"/>
                </a:cubicBezTo>
                <a:cubicBezTo>
                  <a:pt x="1766380" y="875411"/>
                  <a:pt x="1764220" y="876808"/>
                  <a:pt x="1762125" y="878396"/>
                </a:cubicBezTo>
                <a:moveTo>
                  <a:pt x="4932553" y="995744"/>
                </a:moveTo>
                <a:cubicBezTo>
                  <a:pt x="4932997" y="995744"/>
                  <a:pt x="4933442" y="995807"/>
                  <a:pt x="4933950" y="995807"/>
                </a:cubicBezTo>
                <a:cubicBezTo>
                  <a:pt x="4933886" y="995744"/>
                  <a:pt x="4933760" y="995616"/>
                  <a:pt x="4933697" y="995490"/>
                </a:cubicBezTo>
                <a:cubicBezTo>
                  <a:pt x="4933315" y="995616"/>
                  <a:pt x="4932935" y="995680"/>
                  <a:pt x="4932553" y="995744"/>
                </a:cubicBezTo>
                <a:moveTo>
                  <a:pt x="952055" y="1532001"/>
                </a:moveTo>
                <a:cubicBezTo>
                  <a:pt x="993330" y="1546797"/>
                  <a:pt x="993521" y="1546797"/>
                  <a:pt x="1014286" y="1543622"/>
                </a:cubicBezTo>
                <a:cubicBezTo>
                  <a:pt x="992442" y="1537716"/>
                  <a:pt x="974852" y="1533462"/>
                  <a:pt x="952055" y="1532001"/>
                </a:cubicBezTo>
                <a:moveTo>
                  <a:pt x="1839976" y="822134"/>
                </a:moveTo>
                <a:cubicBezTo>
                  <a:pt x="1840420" y="822134"/>
                  <a:pt x="1840865" y="822071"/>
                  <a:pt x="1841310" y="822071"/>
                </a:cubicBezTo>
                <a:lnTo>
                  <a:pt x="1841818" y="822008"/>
                </a:lnTo>
                <a:cubicBezTo>
                  <a:pt x="1840992" y="822071"/>
                  <a:pt x="1840103" y="822134"/>
                  <a:pt x="1839278" y="822198"/>
                </a:cubicBezTo>
                <a:cubicBezTo>
                  <a:pt x="1839532" y="822134"/>
                  <a:pt x="1839722" y="822134"/>
                  <a:pt x="1839976" y="822134"/>
                </a:cubicBezTo>
                <a:moveTo>
                  <a:pt x="1749806" y="811340"/>
                </a:moveTo>
                <a:cubicBezTo>
                  <a:pt x="1751838" y="812038"/>
                  <a:pt x="1754188" y="812546"/>
                  <a:pt x="1756410" y="813117"/>
                </a:cubicBezTo>
                <a:cubicBezTo>
                  <a:pt x="1754124" y="812546"/>
                  <a:pt x="1751838" y="811975"/>
                  <a:pt x="1749806" y="811340"/>
                </a:cubicBezTo>
                <a:moveTo>
                  <a:pt x="374396" y="427609"/>
                </a:moveTo>
                <a:cubicBezTo>
                  <a:pt x="375285" y="428117"/>
                  <a:pt x="376238" y="428625"/>
                  <a:pt x="377380" y="429133"/>
                </a:cubicBezTo>
                <a:lnTo>
                  <a:pt x="376492" y="428689"/>
                </a:lnTo>
                <a:lnTo>
                  <a:pt x="374269" y="427545"/>
                </a:lnTo>
                <a:lnTo>
                  <a:pt x="373952" y="427355"/>
                </a:lnTo>
                <a:lnTo>
                  <a:pt x="374396" y="427609"/>
                </a:lnTo>
                <a:close/>
                <a:moveTo>
                  <a:pt x="360108" y="418655"/>
                </a:moveTo>
                <a:cubicBezTo>
                  <a:pt x="359855" y="418020"/>
                  <a:pt x="359727" y="417513"/>
                  <a:pt x="359537" y="416687"/>
                </a:cubicBezTo>
                <a:cubicBezTo>
                  <a:pt x="359664" y="417449"/>
                  <a:pt x="359855" y="418020"/>
                  <a:pt x="360045" y="418655"/>
                </a:cubicBezTo>
                <a:cubicBezTo>
                  <a:pt x="356362" y="416306"/>
                  <a:pt x="353695" y="414592"/>
                  <a:pt x="351854" y="413448"/>
                </a:cubicBezTo>
                <a:lnTo>
                  <a:pt x="351854" y="413448"/>
                </a:lnTo>
                <a:cubicBezTo>
                  <a:pt x="352108" y="413639"/>
                  <a:pt x="352108" y="413639"/>
                  <a:pt x="351854" y="413448"/>
                </a:cubicBezTo>
                <a:lnTo>
                  <a:pt x="351854" y="413448"/>
                </a:lnTo>
                <a:lnTo>
                  <a:pt x="351092" y="412941"/>
                </a:lnTo>
                <a:cubicBezTo>
                  <a:pt x="351155" y="413004"/>
                  <a:pt x="351219" y="413004"/>
                  <a:pt x="351219" y="413067"/>
                </a:cubicBezTo>
                <a:cubicBezTo>
                  <a:pt x="350964" y="412877"/>
                  <a:pt x="350583" y="412623"/>
                  <a:pt x="350076" y="412305"/>
                </a:cubicBezTo>
                <a:lnTo>
                  <a:pt x="350139" y="412369"/>
                </a:lnTo>
                <a:lnTo>
                  <a:pt x="350139" y="412369"/>
                </a:lnTo>
                <a:lnTo>
                  <a:pt x="350076" y="412305"/>
                </a:lnTo>
                <a:cubicBezTo>
                  <a:pt x="350520" y="412623"/>
                  <a:pt x="350964" y="412877"/>
                  <a:pt x="351282" y="413067"/>
                </a:cubicBezTo>
                <a:lnTo>
                  <a:pt x="351282" y="413067"/>
                </a:lnTo>
                <a:cubicBezTo>
                  <a:pt x="350774" y="412750"/>
                  <a:pt x="350393" y="412560"/>
                  <a:pt x="350012" y="412305"/>
                </a:cubicBezTo>
                <a:lnTo>
                  <a:pt x="350012" y="412305"/>
                </a:lnTo>
                <a:lnTo>
                  <a:pt x="351282" y="413131"/>
                </a:lnTo>
                <a:cubicBezTo>
                  <a:pt x="351663" y="413385"/>
                  <a:pt x="352044" y="413639"/>
                  <a:pt x="352361" y="413830"/>
                </a:cubicBezTo>
                <a:cubicBezTo>
                  <a:pt x="352171" y="413702"/>
                  <a:pt x="352108" y="413576"/>
                  <a:pt x="351917" y="413512"/>
                </a:cubicBezTo>
                <a:lnTo>
                  <a:pt x="360108" y="418719"/>
                </a:lnTo>
                <a:cubicBezTo>
                  <a:pt x="360299" y="419227"/>
                  <a:pt x="360363" y="419671"/>
                  <a:pt x="360553" y="420052"/>
                </a:cubicBezTo>
                <a:cubicBezTo>
                  <a:pt x="360363" y="419608"/>
                  <a:pt x="360236" y="419164"/>
                  <a:pt x="360108" y="418655"/>
                </a:cubicBezTo>
                <a:lnTo>
                  <a:pt x="372491" y="426530"/>
                </a:lnTo>
                <a:lnTo>
                  <a:pt x="372491" y="426530"/>
                </a:lnTo>
                <a:cubicBezTo>
                  <a:pt x="367348" y="423291"/>
                  <a:pt x="363347" y="420751"/>
                  <a:pt x="360108" y="418655"/>
                </a:cubicBezTo>
                <a:moveTo>
                  <a:pt x="372618" y="426593"/>
                </a:moveTo>
                <a:lnTo>
                  <a:pt x="372745" y="426657"/>
                </a:lnTo>
                <a:lnTo>
                  <a:pt x="372682" y="426593"/>
                </a:lnTo>
                <a:lnTo>
                  <a:pt x="372618" y="426593"/>
                </a:lnTo>
                <a:lnTo>
                  <a:pt x="372491" y="426530"/>
                </a:lnTo>
                <a:lnTo>
                  <a:pt x="372618" y="426593"/>
                </a:lnTo>
                <a:lnTo>
                  <a:pt x="372618" y="426593"/>
                </a:lnTo>
                <a:close/>
                <a:moveTo>
                  <a:pt x="1867218" y="818515"/>
                </a:moveTo>
                <a:cubicBezTo>
                  <a:pt x="1867091" y="818515"/>
                  <a:pt x="1867027" y="818515"/>
                  <a:pt x="1866963" y="818578"/>
                </a:cubicBezTo>
                <a:cubicBezTo>
                  <a:pt x="1867091" y="818515"/>
                  <a:pt x="1867154" y="818515"/>
                  <a:pt x="1867218" y="818515"/>
                </a:cubicBezTo>
                <a:moveTo>
                  <a:pt x="909320" y="1519365"/>
                </a:moveTo>
                <a:cubicBezTo>
                  <a:pt x="900938" y="1514983"/>
                  <a:pt x="892366" y="1511364"/>
                  <a:pt x="883666" y="1507871"/>
                </a:cubicBezTo>
                <a:cubicBezTo>
                  <a:pt x="874967" y="1504252"/>
                  <a:pt x="866077" y="1501203"/>
                  <a:pt x="857123" y="1498537"/>
                </a:cubicBezTo>
                <a:cubicBezTo>
                  <a:pt x="839152" y="1493266"/>
                  <a:pt x="820547" y="1489964"/>
                  <a:pt x="801814" y="1487297"/>
                </a:cubicBezTo>
                <a:cubicBezTo>
                  <a:pt x="787210" y="1485392"/>
                  <a:pt x="773494" y="1482090"/>
                  <a:pt x="760095" y="1477645"/>
                </a:cubicBezTo>
                <a:cubicBezTo>
                  <a:pt x="746760" y="1472946"/>
                  <a:pt x="733933" y="1466723"/>
                  <a:pt x="721043" y="1459738"/>
                </a:cubicBezTo>
                <a:cubicBezTo>
                  <a:pt x="713232" y="1455484"/>
                  <a:pt x="705168" y="1451229"/>
                  <a:pt x="696913" y="1447165"/>
                </a:cubicBezTo>
                <a:cubicBezTo>
                  <a:pt x="688785" y="1442847"/>
                  <a:pt x="680466" y="1438720"/>
                  <a:pt x="672021" y="1434973"/>
                </a:cubicBezTo>
                <a:cubicBezTo>
                  <a:pt x="598742" y="1402652"/>
                  <a:pt x="528257" y="1365504"/>
                  <a:pt x="458407" y="1321498"/>
                </a:cubicBezTo>
                <a:cubicBezTo>
                  <a:pt x="351790" y="1253046"/>
                  <a:pt x="253746" y="1172909"/>
                  <a:pt x="170624" y="1077849"/>
                </a:cubicBezTo>
                <a:cubicBezTo>
                  <a:pt x="165735" y="1072388"/>
                  <a:pt x="159449" y="1063942"/>
                  <a:pt x="152019" y="1067117"/>
                </a:cubicBezTo>
                <a:cubicBezTo>
                  <a:pt x="174625" y="1110806"/>
                  <a:pt x="219139" y="1140460"/>
                  <a:pt x="251714" y="1177798"/>
                </a:cubicBezTo>
                <a:cubicBezTo>
                  <a:pt x="267462" y="1195769"/>
                  <a:pt x="284988" y="1213231"/>
                  <a:pt x="304165" y="1229170"/>
                </a:cubicBezTo>
                <a:cubicBezTo>
                  <a:pt x="313754" y="1237171"/>
                  <a:pt x="323342" y="1245235"/>
                  <a:pt x="332994" y="1253236"/>
                </a:cubicBezTo>
                <a:cubicBezTo>
                  <a:pt x="342964" y="1260856"/>
                  <a:pt x="352870" y="1268476"/>
                  <a:pt x="362776" y="1276033"/>
                </a:cubicBezTo>
                <a:cubicBezTo>
                  <a:pt x="373189" y="1283907"/>
                  <a:pt x="383349" y="1291908"/>
                  <a:pt x="394081" y="1299337"/>
                </a:cubicBezTo>
                <a:lnTo>
                  <a:pt x="426530" y="1321308"/>
                </a:lnTo>
                <a:cubicBezTo>
                  <a:pt x="447993" y="1336167"/>
                  <a:pt x="470852" y="1349248"/>
                  <a:pt x="493268" y="1362901"/>
                </a:cubicBezTo>
                <a:cubicBezTo>
                  <a:pt x="504444" y="1369885"/>
                  <a:pt x="515747" y="1376109"/>
                  <a:pt x="526986" y="1382204"/>
                </a:cubicBezTo>
                <a:lnTo>
                  <a:pt x="560832" y="1400683"/>
                </a:lnTo>
                <a:cubicBezTo>
                  <a:pt x="583629" y="1412558"/>
                  <a:pt x="606743" y="1423670"/>
                  <a:pt x="629730" y="1434909"/>
                </a:cubicBezTo>
                <a:cubicBezTo>
                  <a:pt x="652082" y="1444816"/>
                  <a:pt x="674433" y="1454531"/>
                  <a:pt x="697167" y="1462977"/>
                </a:cubicBezTo>
                <a:cubicBezTo>
                  <a:pt x="720027" y="1470914"/>
                  <a:pt x="742823" y="1479106"/>
                  <a:pt x="766001" y="1485837"/>
                </a:cubicBezTo>
                <a:cubicBezTo>
                  <a:pt x="789877" y="1492504"/>
                  <a:pt x="813435" y="1501077"/>
                  <a:pt x="838073" y="1508189"/>
                </a:cubicBezTo>
                <a:cubicBezTo>
                  <a:pt x="850392" y="1511935"/>
                  <a:pt x="862902" y="1515809"/>
                  <a:pt x="875792" y="1519746"/>
                </a:cubicBezTo>
                <a:cubicBezTo>
                  <a:pt x="888619" y="1523619"/>
                  <a:pt x="901954" y="1526921"/>
                  <a:pt x="915670" y="1530477"/>
                </a:cubicBezTo>
                <a:cubicBezTo>
                  <a:pt x="911543" y="1523111"/>
                  <a:pt x="911606" y="1520634"/>
                  <a:pt x="909320" y="1519365"/>
                </a:cubicBezTo>
                <a:moveTo>
                  <a:pt x="1861757" y="819467"/>
                </a:moveTo>
                <a:lnTo>
                  <a:pt x="1860804" y="819658"/>
                </a:lnTo>
                <a:lnTo>
                  <a:pt x="1860868" y="819658"/>
                </a:lnTo>
                <a:cubicBezTo>
                  <a:pt x="1861249" y="819595"/>
                  <a:pt x="1861693" y="819467"/>
                  <a:pt x="1862138" y="819404"/>
                </a:cubicBezTo>
                <a:lnTo>
                  <a:pt x="1861884" y="819404"/>
                </a:lnTo>
                <a:cubicBezTo>
                  <a:pt x="1861820" y="819467"/>
                  <a:pt x="1861820" y="819467"/>
                  <a:pt x="1861757" y="819467"/>
                </a:cubicBezTo>
                <a:moveTo>
                  <a:pt x="1662303" y="1551622"/>
                </a:moveTo>
                <a:cubicBezTo>
                  <a:pt x="1663192" y="1551369"/>
                  <a:pt x="1662938" y="1550035"/>
                  <a:pt x="1663192" y="1549146"/>
                </a:cubicBezTo>
                <a:cubicBezTo>
                  <a:pt x="1661287" y="1549019"/>
                  <a:pt x="1659509" y="1548702"/>
                  <a:pt x="1657541" y="1548702"/>
                </a:cubicBezTo>
                <a:cubicBezTo>
                  <a:pt x="1643570" y="1548828"/>
                  <a:pt x="1633601" y="1551750"/>
                  <a:pt x="1634045" y="1555941"/>
                </a:cubicBezTo>
                <a:cubicBezTo>
                  <a:pt x="1634173" y="1556703"/>
                  <a:pt x="1636078" y="1558100"/>
                  <a:pt x="1636332" y="1558100"/>
                </a:cubicBezTo>
                <a:cubicBezTo>
                  <a:pt x="1645094" y="1556067"/>
                  <a:pt x="1653667" y="1554163"/>
                  <a:pt x="1662303" y="1551622"/>
                </a:cubicBezTo>
                <a:moveTo>
                  <a:pt x="1858200" y="820166"/>
                </a:moveTo>
                <a:cubicBezTo>
                  <a:pt x="1858518" y="820103"/>
                  <a:pt x="1858772" y="820103"/>
                  <a:pt x="1858963" y="820039"/>
                </a:cubicBezTo>
                <a:cubicBezTo>
                  <a:pt x="1859217" y="819976"/>
                  <a:pt x="1859470" y="819976"/>
                  <a:pt x="1859725" y="819912"/>
                </a:cubicBezTo>
                <a:lnTo>
                  <a:pt x="1858074" y="820166"/>
                </a:lnTo>
                <a:cubicBezTo>
                  <a:pt x="1858137" y="820166"/>
                  <a:pt x="1858137" y="820166"/>
                  <a:pt x="1858200" y="820166"/>
                </a:cubicBezTo>
                <a:moveTo>
                  <a:pt x="517144" y="541973"/>
                </a:moveTo>
                <a:cubicBezTo>
                  <a:pt x="517271" y="542671"/>
                  <a:pt x="517525" y="543497"/>
                  <a:pt x="517652" y="544258"/>
                </a:cubicBezTo>
                <a:lnTo>
                  <a:pt x="517779" y="544068"/>
                </a:lnTo>
                <a:cubicBezTo>
                  <a:pt x="517779" y="544068"/>
                  <a:pt x="517716" y="543687"/>
                  <a:pt x="517652" y="543497"/>
                </a:cubicBezTo>
                <a:lnTo>
                  <a:pt x="517144" y="541973"/>
                </a:lnTo>
                <a:close/>
                <a:moveTo>
                  <a:pt x="1799907" y="821119"/>
                </a:moveTo>
                <a:cubicBezTo>
                  <a:pt x="1799717" y="821119"/>
                  <a:pt x="1799590" y="821055"/>
                  <a:pt x="1799463" y="821055"/>
                </a:cubicBezTo>
                <a:cubicBezTo>
                  <a:pt x="1799209" y="820991"/>
                  <a:pt x="1798892" y="820991"/>
                  <a:pt x="1798511" y="820991"/>
                </a:cubicBezTo>
                <a:cubicBezTo>
                  <a:pt x="1798828" y="821055"/>
                  <a:pt x="1799145" y="821055"/>
                  <a:pt x="1799400" y="821055"/>
                </a:cubicBezTo>
                <a:cubicBezTo>
                  <a:pt x="1799590" y="821119"/>
                  <a:pt x="1799717" y="821119"/>
                  <a:pt x="1799907" y="821119"/>
                </a:cubicBezTo>
                <a:moveTo>
                  <a:pt x="4853622" y="1057275"/>
                </a:moveTo>
                <a:cubicBezTo>
                  <a:pt x="4853496" y="1057783"/>
                  <a:pt x="4853369" y="1058291"/>
                  <a:pt x="4853242" y="1058735"/>
                </a:cubicBezTo>
                <a:cubicBezTo>
                  <a:pt x="4876800" y="1049084"/>
                  <a:pt x="4894897" y="1044511"/>
                  <a:pt x="4911979" y="1040765"/>
                </a:cubicBezTo>
                <a:cubicBezTo>
                  <a:pt x="4911916" y="1040765"/>
                  <a:pt x="4911916" y="1040702"/>
                  <a:pt x="4911916" y="1040702"/>
                </a:cubicBezTo>
                <a:cubicBezTo>
                  <a:pt x="4895088" y="1043750"/>
                  <a:pt x="4875340" y="1046035"/>
                  <a:pt x="4853622" y="1057275"/>
                </a:cubicBezTo>
                <a:moveTo>
                  <a:pt x="506349" y="514604"/>
                </a:moveTo>
                <a:cubicBezTo>
                  <a:pt x="509080" y="523875"/>
                  <a:pt x="513398" y="532955"/>
                  <a:pt x="517144" y="541973"/>
                </a:cubicBezTo>
                <a:cubicBezTo>
                  <a:pt x="514604" y="532511"/>
                  <a:pt x="511493" y="523113"/>
                  <a:pt x="510096" y="513652"/>
                </a:cubicBezTo>
                <a:cubicBezTo>
                  <a:pt x="508826" y="513969"/>
                  <a:pt x="507555" y="514286"/>
                  <a:pt x="506349" y="514604"/>
                </a:cubicBezTo>
                <a:moveTo>
                  <a:pt x="1856232" y="820484"/>
                </a:moveTo>
                <a:cubicBezTo>
                  <a:pt x="1856169" y="820484"/>
                  <a:pt x="1856105" y="820547"/>
                  <a:pt x="1856042" y="820547"/>
                </a:cubicBezTo>
                <a:lnTo>
                  <a:pt x="1856232" y="820484"/>
                </a:lnTo>
                <a:cubicBezTo>
                  <a:pt x="1856359" y="820484"/>
                  <a:pt x="1856359" y="820484"/>
                  <a:pt x="1856423" y="820484"/>
                </a:cubicBezTo>
                <a:cubicBezTo>
                  <a:pt x="1856359" y="820484"/>
                  <a:pt x="1856295" y="820484"/>
                  <a:pt x="1856232" y="820484"/>
                </a:cubicBezTo>
                <a:moveTo>
                  <a:pt x="1793240" y="820420"/>
                </a:moveTo>
                <a:cubicBezTo>
                  <a:pt x="1793685" y="820484"/>
                  <a:pt x="1794129" y="820547"/>
                  <a:pt x="1794637" y="820610"/>
                </a:cubicBezTo>
                <a:cubicBezTo>
                  <a:pt x="1794510" y="820610"/>
                  <a:pt x="1794319" y="820547"/>
                  <a:pt x="1794193" y="820547"/>
                </a:cubicBezTo>
                <a:cubicBezTo>
                  <a:pt x="1793812" y="820484"/>
                  <a:pt x="1793557" y="820420"/>
                  <a:pt x="1793240" y="820420"/>
                </a:cubicBezTo>
                <a:moveTo>
                  <a:pt x="1806702" y="821627"/>
                </a:moveTo>
                <a:cubicBezTo>
                  <a:pt x="1806575" y="821627"/>
                  <a:pt x="1806448" y="821627"/>
                  <a:pt x="1806321" y="821627"/>
                </a:cubicBezTo>
                <a:cubicBezTo>
                  <a:pt x="1806004" y="821563"/>
                  <a:pt x="1805559" y="821563"/>
                  <a:pt x="1805178" y="821500"/>
                </a:cubicBezTo>
                <a:cubicBezTo>
                  <a:pt x="1804734" y="821436"/>
                  <a:pt x="1804162" y="821436"/>
                  <a:pt x="1803844" y="821436"/>
                </a:cubicBezTo>
                <a:cubicBezTo>
                  <a:pt x="1804353" y="821500"/>
                  <a:pt x="1804988" y="821500"/>
                  <a:pt x="1805559" y="821563"/>
                </a:cubicBezTo>
                <a:cubicBezTo>
                  <a:pt x="1805940" y="821627"/>
                  <a:pt x="1806321" y="821627"/>
                  <a:pt x="1806702" y="821627"/>
                </a:cubicBezTo>
                <a:moveTo>
                  <a:pt x="372936" y="426847"/>
                </a:moveTo>
                <a:lnTo>
                  <a:pt x="372936" y="426847"/>
                </a:lnTo>
                <a:lnTo>
                  <a:pt x="372682" y="426720"/>
                </a:lnTo>
                <a:lnTo>
                  <a:pt x="372936" y="426847"/>
                </a:lnTo>
                <a:close/>
                <a:moveTo>
                  <a:pt x="2834386" y="1003173"/>
                </a:moveTo>
                <a:cubicBezTo>
                  <a:pt x="2834640" y="1003681"/>
                  <a:pt x="2834894" y="1004126"/>
                  <a:pt x="2835085" y="1004634"/>
                </a:cubicBezTo>
                <a:cubicBezTo>
                  <a:pt x="2839212" y="1013397"/>
                  <a:pt x="2843594" y="1021334"/>
                  <a:pt x="2848991" y="1031050"/>
                </a:cubicBezTo>
                <a:cubicBezTo>
                  <a:pt x="2851277" y="1035177"/>
                  <a:pt x="2854643" y="1040511"/>
                  <a:pt x="2859723" y="1037336"/>
                </a:cubicBezTo>
                <a:cubicBezTo>
                  <a:pt x="2858961" y="1034352"/>
                  <a:pt x="2858707" y="1030922"/>
                  <a:pt x="2857373" y="1027684"/>
                </a:cubicBezTo>
                <a:cubicBezTo>
                  <a:pt x="2850769" y="1012825"/>
                  <a:pt x="2844737" y="999680"/>
                  <a:pt x="2839022" y="987806"/>
                </a:cubicBezTo>
                <a:lnTo>
                  <a:pt x="2838196" y="990536"/>
                </a:lnTo>
                <a:lnTo>
                  <a:pt x="2834386" y="1003173"/>
                </a:lnTo>
                <a:close/>
                <a:moveTo>
                  <a:pt x="360489" y="419989"/>
                </a:moveTo>
                <a:cubicBezTo>
                  <a:pt x="360617" y="420370"/>
                  <a:pt x="360744" y="420751"/>
                  <a:pt x="360871" y="421069"/>
                </a:cubicBezTo>
                <a:cubicBezTo>
                  <a:pt x="360744" y="420688"/>
                  <a:pt x="360553" y="420370"/>
                  <a:pt x="360489" y="419989"/>
                </a:cubicBezTo>
                <a:moveTo>
                  <a:pt x="2828354" y="966279"/>
                </a:moveTo>
                <a:cubicBezTo>
                  <a:pt x="2827655" y="964946"/>
                  <a:pt x="2827020" y="963866"/>
                  <a:pt x="2826385" y="962597"/>
                </a:cubicBezTo>
                <a:cubicBezTo>
                  <a:pt x="2825052" y="968121"/>
                  <a:pt x="2823718" y="973709"/>
                  <a:pt x="2822385" y="979488"/>
                </a:cubicBezTo>
                <a:cubicBezTo>
                  <a:pt x="2822702" y="980186"/>
                  <a:pt x="2823083" y="980821"/>
                  <a:pt x="2823464" y="981520"/>
                </a:cubicBezTo>
                <a:cubicBezTo>
                  <a:pt x="2825242" y="976694"/>
                  <a:pt x="2827020" y="971931"/>
                  <a:pt x="2828798" y="967232"/>
                </a:cubicBezTo>
                <a:cubicBezTo>
                  <a:pt x="2828671" y="966915"/>
                  <a:pt x="2828481" y="966597"/>
                  <a:pt x="2828354" y="966279"/>
                </a:cubicBezTo>
                <a:moveTo>
                  <a:pt x="360807" y="421069"/>
                </a:moveTo>
                <a:cubicBezTo>
                  <a:pt x="361124" y="421958"/>
                  <a:pt x="361379" y="422529"/>
                  <a:pt x="361569" y="422846"/>
                </a:cubicBezTo>
                <a:cubicBezTo>
                  <a:pt x="361379" y="422402"/>
                  <a:pt x="361124" y="421767"/>
                  <a:pt x="360807" y="421069"/>
                </a:cubicBezTo>
                <a:moveTo>
                  <a:pt x="361760" y="423227"/>
                </a:moveTo>
                <a:cubicBezTo>
                  <a:pt x="361696" y="423164"/>
                  <a:pt x="361505" y="422910"/>
                  <a:pt x="361252" y="422529"/>
                </a:cubicBezTo>
                <a:cubicBezTo>
                  <a:pt x="361442" y="422783"/>
                  <a:pt x="361696" y="423101"/>
                  <a:pt x="361760" y="423227"/>
                </a:cubicBezTo>
                <a:moveTo>
                  <a:pt x="208852" y="925195"/>
                </a:moveTo>
                <a:cubicBezTo>
                  <a:pt x="208343" y="925513"/>
                  <a:pt x="207201" y="926147"/>
                  <a:pt x="207264" y="926211"/>
                </a:cubicBezTo>
                <a:cubicBezTo>
                  <a:pt x="209105" y="929005"/>
                  <a:pt x="211011" y="931863"/>
                  <a:pt x="212852" y="934593"/>
                </a:cubicBezTo>
                <a:cubicBezTo>
                  <a:pt x="213424" y="934212"/>
                  <a:pt x="214503" y="933641"/>
                  <a:pt x="214503" y="933577"/>
                </a:cubicBezTo>
                <a:cubicBezTo>
                  <a:pt x="212598" y="930847"/>
                  <a:pt x="210693" y="928053"/>
                  <a:pt x="208852" y="925195"/>
                </a:cubicBezTo>
                <a:moveTo>
                  <a:pt x="359474" y="420307"/>
                </a:moveTo>
                <a:cubicBezTo>
                  <a:pt x="358902" y="419608"/>
                  <a:pt x="358077" y="418846"/>
                  <a:pt x="357314" y="418084"/>
                </a:cubicBezTo>
                <a:cubicBezTo>
                  <a:pt x="358140" y="418910"/>
                  <a:pt x="358839" y="419608"/>
                  <a:pt x="359474" y="420307"/>
                </a:cubicBezTo>
                <a:moveTo>
                  <a:pt x="27114" y="771461"/>
                </a:moveTo>
                <a:cubicBezTo>
                  <a:pt x="35052" y="783590"/>
                  <a:pt x="41783" y="797497"/>
                  <a:pt x="48895" y="811466"/>
                </a:cubicBezTo>
                <a:cubicBezTo>
                  <a:pt x="96393" y="899604"/>
                  <a:pt x="156591" y="978916"/>
                  <a:pt x="227965" y="1046353"/>
                </a:cubicBezTo>
                <a:cubicBezTo>
                  <a:pt x="228473" y="1040447"/>
                  <a:pt x="228854" y="1036003"/>
                  <a:pt x="229489" y="1029208"/>
                </a:cubicBezTo>
                <a:cubicBezTo>
                  <a:pt x="237109" y="1035685"/>
                  <a:pt x="244475" y="1041209"/>
                  <a:pt x="251396" y="1047623"/>
                </a:cubicBezTo>
                <a:cubicBezTo>
                  <a:pt x="260858" y="1056767"/>
                  <a:pt x="271018" y="1065276"/>
                  <a:pt x="280924" y="1073848"/>
                </a:cubicBezTo>
                <a:lnTo>
                  <a:pt x="310769" y="1099693"/>
                </a:lnTo>
                <a:lnTo>
                  <a:pt x="341630" y="1124267"/>
                </a:lnTo>
                <a:cubicBezTo>
                  <a:pt x="351917" y="1132459"/>
                  <a:pt x="362077" y="1140778"/>
                  <a:pt x="372808" y="1148461"/>
                </a:cubicBezTo>
                <a:cubicBezTo>
                  <a:pt x="394018" y="1164082"/>
                  <a:pt x="414909" y="1179830"/>
                  <a:pt x="437007" y="1194308"/>
                </a:cubicBezTo>
                <a:cubicBezTo>
                  <a:pt x="447993" y="1201674"/>
                  <a:pt x="458597" y="1209231"/>
                  <a:pt x="469836" y="1216279"/>
                </a:cubicBezTo>
                <a:lnTo>
                  <a:pt x="503428" y="1237171"/>
                </a:lnTo>
                <a:cubicBezTo>
                  <a:pt x="540576" y="1259967"/>
                  <a:pt x="578231" y="1283589"/>
                  <a:pt x="615379" y="1305179"/>
                </a:cubicBezTo>
                <a:cubicBezTo>
                  <a:pt x="631571" y="1315148"/>
                  <a:pt x="648589" y="1322451"/>
                  <a:pt x="665353" y="1329500"/>
                </a:cubicBezTo>
                <a:cubicBezTo>
                  <a:pt x="682117" y="1336675"/>
                  <a:pt x="699580" y="1341882"/>
                  <a:pt x="717423" y="1346454"/>
                </a:cubicBezTo>
                <a:cubicBezTo>
                  <a:pt x="763524" y="1358709"/>
                  <a:pt x="809435" y="1374140"/>
                  <a:pt x="852869" y="1394841"/>
                </a:cubicBezTo>
                <a:cubicBezTo>
                  <a:pt x="875983" y="1405636"/>
                  <a:pt x="898335" y="1411986"/>
                  <a:pt x="923671" y="1414590"/>
                </a:cubicBezTo>
                <a:cubicBezTo>
                  <a:pt x="943547" y="1416050"/>
                  <a:pt x="964755" y="1421066"/>
                  <a:pt x="985076" y="1425321"/>
                </a:cubicBezTo>
                <a:cubicBezTo>
                  <a:pt x="992759" y="1426782"/>
                  <a:pt x="999935" y="1431925"/>
                  <a:pt x="1009968" y="1436560"/>
                </a:cubicBezTo>
                <a:cubicBezTo>
                  <a:pt x="996379" y="1440878"/>
                  <a:pt x="981964" y="1439990"/>
                  <a:pt x="967486" y="1436878"/>
                </a:cubicBezTo>
                <a:cubicBezTo>
                  <a:pt x="952945" y="1433894"/>
                  <a:pt x="938149" y="1429766"/>
                  <a:pt x="922973" y="1428814"/>
                </a:cubicBezTo>
                <a:cubicBezTo>
                  <a:pt x="984314" y="1443863"/>
                  <a:pt x="1041463" y="1461135"/>
                  <a:pt x="1100645" y="1462341"/>
                </a:cubicBezTo>
                <a:cubicBezTo>
                  <a:pt x="1093089" y="1451547"/>
                  <a:pt x="1077087" y="1452435"/>
                  <a:pt x="1068261" y="1449134"/>
                </a:cubicBezTo>
                <a:cubicBezTo>
                  <a:pt x="1078865" y="1450721"/>
                  <a:pt x="1089978" y="1452435"/>
                  <a:pt x="1101788" y="1454277"/>
                </a:cubicBezTo>
                <a:cubicBezTo>
                  <a:pt x="1113600" y="1455674"/>
                  <a:pt x="1126045" y="1457198"/>
                  <a:pt x="1139317" y="1458785"/>
                </a:cubicBezTo>
                <a:cubicBezTo>
                  <a:pt x="1143191" y="1464501"/>
                  <a:pt x="1149604" y="1468691"/>
                  <a:pt x="1157859" y="1471740"/>
                </a:cubicBezTo>
                <a:cubicBezTo>
                  <a:pt x="1166178" y="1474597"/>
                  <a:pt x="1176338" y="1476184"/>
                  <a:pt x="1187577" y="1477010"/>
                </a:cubicBezTo>
                <a:cubicBezTo>
                  <a:pt x="1240917" y="1481201"/>
                  <a:pt x="1293939" y="1482153"/>
                  <a:pt x="1346772" y="1482789"/>
                </a:cubicBezTo>
                <a:cubicBezTo>
                  <a:pt x="1362710" y="1482725"/>
                  <a:pt x="1378649" y="1482979"/>
                  <a:pt x="1395286" y="1483360"/>
                </a:cubicBezTo>
                <a:cubicBezTo>
                  <a:pt x="1411923" y="1483614"/>
                  <a:pt x="1429131" y="1483360"/>
                  <a:pt x="1447610" y="1483233"/>
                </a:cubicBezTo>
                <a:cubicBezTo>
                  <a:pt x="1442593" y="1486408"/>
                  <a:pt x="1440117" y="1487996"/>
                  <a:pt x="1437704" y="1489520"/>
                </a:cubicBezTo>
                <a:cubicBezTo>
                  <a:pt x="1434465" y="1491615"/>
                  <a:pt x="1431290" y="1493710"/>
                  <a:pt x="1425766" y="1497394"/>
                </a:cubicBezTo>
                <a:cubicBezTo>
                  <a:pt x="1439482" y="1501775"/>
                  <a:pt x="1453579" y="1503680"/>
                  <a:pt x="1467485" y="1503807"/>
                </a:cubicBezTo>
                <a:cubicBezTo>
                  <a:pt x="1481455" y="1503807"/>
                  <a:pt x="1495425" y="1502473"/>
                  <a:pt x="1509141" y="1500950"/>
                </a:cubicBezTo>
                <a:cubicBezTo>
                  <a:pt x="1544701" y="1497013"/>
                  <a:pt x="1580070" y="1490409"/>
                  <a:pt x="1615948" y="1483868"/>
                </a:cubicBezTo>
                <a:cubicBezTo>
                  <a:pt x="1633601" y="1480629"/>
                  <a:pt x="1649413" y="1476058"/>
                  <a:pt x="1663891" y="1470025"/>
                </a:cubicBezTo>
                <a:cubicBezTo>
                  <a:pt x="1678242" y="1464247"/>
                  <a:pt x="1691195" y="1457262"/>
                  <a:pt x="1703197" y="1449388"/>
                </a:cubicBezTo>
                <a:cubicBezTo>
                  <a:pt x="1700848" y="1444117"/>
                  <a:pt x="1692275" y="1446085"/>
                  <a:pt x="1685290" y="1447228"/>
                </a:cubicBezTo>
                <a:cubicBezTo>
                  <a:pt x="1623886" y="1456246"/>
                  <a:pt x="1563243" y="1461516"/>
                  <a:pt x="1503617" y="1463548"/>
                </a:cubicBezTo>
                <a:cubicBezTo>
                  <a:pt x="1464882" y="1465009"/>
                  <a:pt x="1425448" y="1468755"/>
                  <a:pt x="1387666" y="1460691"/>
                </a:cubicBezTo>
                <a:cubicBezTo>
                  <a:pt x="1382649" y="1459611"/>
                  <a:pt x="1376617" y="1459928"/>
                  <a:pt x="1371029" y="1459738"/>
                </a:cubicBezTo>
                <a:cubicBezTo>
                  <a:pt x="1268857" y="1456309"/>
                  <a:pt x="1165797" y="1445768"/>
                  <a:pt x="1065086" y="1422972"/>
                </a:cubicBezTo>
                <a:lnTo>
                  <a:pt x="1045147" y="1418590"/>
                </a:lnTo>
                <a:lnTo>
                  <a:pt x="1025271" y="1413764"/>
                </a:lnTo>
                <a:lnTo>
                  <a:pt x="985457" y="1404176"/>
                </a:lnTo>
                <a:cubicBezTo>
                  <a:pt x="959041" y="1396873"/>
                  <a:pt x="932434" y="1390777"/>
                  <a:pt x="906208" y="1382585"/>
                </a:cubicBezTo>
                <a:cubicBezTo>
                  <a:pt x="853377" y="1367790"/>
                  <a:pt x="801307" y="1349375"/>
                  <a:pt x="750062" y="1328610"/>
                </a:cubicBezTo>
                <a:cubicBezTo>
                  <a:pt x="730949" y="1320228"/>
                  <a:pt x="711136" y="1313434"/>
                  <a:pt x="691579" y="1305623"/>
                </a:cubicBezTo>
                <a:cubicBezTo>
                  <a:pt x="672148" y="1297622"/>
                  <a:pt x="652208" y="1290447"/>
                  <a:pt x="633095" y="1281240"/>
                </a:cubicBezTo>
                <a:cubicBezTo>
                  <a:pt x="615379" y="1272603"/>
                  <a:pt x="597408" y="1264476"/>
                  <a:pt x="579882" y="1254951"/>
                </a:cubicBezTo>
                <a:cubicBezTo>
                  <a:pt x="562420" y="1245298"/>
                  <a:pt x="544639" y="1235837"/>
                  <a:pt x="527558" y="1225487"/>
                </a:cubicBezTo>
                <a:cubicBezTo>
                  <a:pt x="510730" y="1214819"/>
                  <a:pt x="493713" y="1204214"/>
                  <a:pt x="477266" y="1193038"/>
                </a:cubicBezTo>
                <a:cubicBezTo>
                  <a:pt x="461137" y="1181417"/>
                  <a:pt x="444945" y="1169734"/>
                  <a:pt x="429133" y="1157605"/>
                </a:cubicBezTo>
                <a:cubicBezTo>
                  <a:pt x="432181" y="1149795"/>
                  <a:pt x="441198" y="1154557"/>
                  <a:pt x="448882" y="1158494"/>
                </a:cubicBezTo>
                <a:cubicBezTo>
                  <a:pt x="458788" y="1163638"/>
                  <a:pt x="468757" y="1170686"/>
                  <a:pt x="476568" y="1167638"/>
                </a:cubicBezTo>
                <a:cubicBezTo>
                  <a:pt x="399288" y="1114806"/>
                  <a:pt x="335471" y="1047115"/>
                  <a:pt x="275399" y="977011"/>
                </a:cubicBezTo>
                <a:cubicBezTo>
                  <a:pt x="215074" y="906145"/>
                  <a:pt x="166624" y="825246"/>
                  <a:pt x="129794" y="738950"/>
                </a:cubicBezTo>
                <a:cubicBezTo>
                  <a:pt x="126936" y="732346"/>
                  <a:pt x="123127" y="725678"/>
                  <a:pt x="120586" y="718439"/>
                </a:cubicBezTo>
                <a:cubicBezTo>
                  <a:pt x="118364" y="711073"/>
                  <a:pt x="117221" y="703263"/>
                  <a:pt x="119189" y="694754"/>
                </a:cubicBezTo>
                <a:cubicBezTo>
                  <a:pt x="123444" y="698436"/>
                  <a:pt x="127826" y="701167"/>
                  <a:pt x="131572" y="705485"/>
                </a:cubicBezTo>
                <a:cubicBezTo>
                  <a:pt x="143383" y="719265"/>
                  <a:pt x="150177" y="737045"/>
                  <a:pt x="157289" y="754380"/>
                </a:cubicBezTo>
                <a:cubicBezTo>
                  <a:pt x="172466" y="788416"/>
                  <a:pt x="189230" y="821880"/>
                  <a:pt x="213614" y="850265"/>
                </a:cubicBezTo>
                <a:cubicBezTo>
                  <a:pt x="218186" y="855663"/>
                  <a:pt x="222060" y="862013"/>
                  <a:pt x="226060" y="868363"/>
                </a:cubicBezTo>
                <a:cubicBezTo>
                  <a:pt x="230188" y="874585"/>
                  <a:pt x="234315" y="880999"/>
                  <a:pt x="238696" y="886968"/>
                </a:cubicBezTo>
                <a:cubicBezTo>
                  <a:pt x="247586" y="898652"/>
                  <a:pt x="255778" y="910844"/>
                  <a:pt x="265367" y="922084"/>
                </a:cubicBezTo>
                <a:cubicBezTo>
                  <a:pt x="274828" y="933386"/>
                  <a:pt x="284226" y="944753"/>
                  <a:pt x="293814" y="956247"/>
                </a:cubicBezTo>
                <a:cubicBezTo>
                  <a:pt x="303594" y="967486"/>
                  <a:pt x="314071" y="978345"/>
                  <a:pt x="324421" y="989521"/>
                </a:cubicBezTo>
                <a:cubicBezTo>
                  <a:pt x="334582" y="1000823"/>
                  <a:pt x="345758" y="1011491"/>
                  <a:pt x="357124" y="1022414"/>
                </a:cubicBezTo>
                <a:cubicBezTo>
                  <a:pt x="350393" y="1010285"/>
                  <a:pt x="346901" y="1004379"/>
                  <a:pt x="340424" y="996125"/>
                </a:cubicBezTo>
                <a:cubicBezTo>
                  <a:pt x="334137" y="987742"/>
                  <a:pt x="324549" y="977265"/>
                  <a:pt x="305371" y="956056"/>
                </a:cubicBezTo>
                <a:lnTo>
                  <a:pt x="278829" y="924242"/>
                </a:lnTo>
                <a:cubicBezTo>
                  <a:pt x="274447" y="918909"/>
                  <a:pt x="269875" y="913702"/>
                  <a:pt x="265684" y="908241"/>
                </a:cubicBezTo>
                <a:cubicBezTo>
                  <a:pt x="261620" y="902716"/>
                  <a:pt x="257620" y="897065"/>
                  <a:pt x="253746" y="891413"/>
                </a:cubicBezTo>
                <a:cubicBezTo>
                  <a:pt x="245618" y="879158"/>
                  <a:pt x="237363" y="867029"/>
                  <a:pt x="230505" y="854011"/>
                </a:cubicBezTo>
                <a:cubicBezTo>
                  <a:pt x="223520" y="841121"/>
                  <a:pt x="216662" y="828230"/>
                  <a:pt x="209233" y="815530"/>
                </a:cubicBezTo>
                <a:lnTo>
                  <a:pt x="189611" y="779082"/>
                </a:lnTo>
                <a:lnTo>
                  <a:pt x="179768" y="760794"/>
                </a:lnTo>
                <a:lnTo>
                  <a:pt x="171196" y="741934"/>
                </a:lnTo>
                <a:cubicBezTo>
                  <a:pt x="165418" y="728345"/>
                  <a:pt x="159258" y="714947"/>
                  <a:pt x="154496" y="700977"/>
                </a:cubicBezTo>
                <a:lnTo>
                  <a:pt x="140271" y="659003"/>
                </a:lnTo>
                <a:cubicBezTo>
                  <a:pt x="135954" y="645795"/>
                  <a:pt x="132588" y="632270"/>
                  <a:pt x="128714" y="618935"/>
                </a:cubicBezTo>
                <a:lnTo>
                  <a:pt x="123127" y="598805"/>
                </a:lnTo>
                <a:lnTo>
                  <a:pt x="118872" y="578295"/>
                </a:lnTo>
                <a:cubicBezTo>
                  <a:pt x="116078" y="563689"/>
                  <a:pt x="112332" y="549275"/>
                  <a:pt x="110427" y="534480"/>
                </a:cubicBezTo>
                <a:cubicBezTo>
                  <a:pt x="108395" y="519684"/>
                  <a:pt x="106617" y="504889"/>
                  <a:pt x="105283" y="490093"/>
                </a:cubicBezTo>
                <a:cubicBezTo>
                  <a:pt x="104077" y="476504"/>
                  <a:pt x="103886" y="459804"/>
                  <a:pt x="105156" y="439801"/>
                </a:cubicBezTo>
                <a:cubicBezTo>
                  <a:pt x="106680" y="419671"/>
                  <a:pt x="109664" y="395542"/>
                  <a:pt x="119507" y="365633"/>
                </a:cubicBezTo>
                <a:cubicBezTo>
                  <a:pt x="121602" y="371411"/>
                  <a:pt x="125032" y="374333"/>
                  <a:pt x="125539" y="382143"/>
                </a:cubicBezTo>
                <a:cubicBezTo>
                  <a:pt x="128651" y="427673"/>
                  <a:pt x="135064" y="465836"/>
                  <a:pt x="139573" y="495554"/>
                </a:cubicBezTo>
                <a:lnTo>
                  <a:pt x="145542" y="534162"/>
                </a:lnTo>
                <a:cubicBezTo>
                  <a:pt x="147955" y="546926"/>
                  <a:pt x="151193" y="559498"/>
                  <a:pt x="154051" y="572135"/>
                </a:cubicBezTo>
                <a:lnTo>
                  <a:pt x="158496" y="591058"/>
                </a:lnTo>
                <a:lnTo>
                  <a:pt x="164084" y="609664"/>
                </a:lnTo>
                <a:cubicBezTo>
                  <a:pt x="167958" y="621983"/>
                  <a:pt x="171641" y="634429"/>
                  <a:pt x="175768" y="646620"/>
                </a:cubicBezTo>
                <a:cubicBezTo>
                  <a:pt x="185230" y="670623"/>
                  <a:pt x="193611" y="695008"/>
                  <a:pt x="205042" y="718122"/>
                </a:cubicBezTo>
                <a:cubicBezTo>
                  <a:pt x="210630" y="729742"/>
                  <a:pt x="215583" y="741616"/>
                  <a:pt x="221742" y="752856"/>
                </a:cubicBezTo>
                <a:lnTo>
                  <a:pt x="240093" y="786702"/>
                </a:lnTo>
                <a:cubicBezTo>
                  <a:pt x="274193" y="846455"/>
                  <a:pt x="314579" y="902462"/>
                  <a:pt x="361188" y="954596"/>
                </a:cubicBezTo>
                <a:cubicBezTo>
                  <a:pt x="360045" y="935927"/>
                  <a:pt x="354838" y="922338"/>
                  <a:pt x="343726" y="906082"/>
                </a:cubicBezTo>
                <a:cubicBezTo>
                  <a:pt x="333883" y="891984"/>
                  <a:pt x="323786" y="877316"/>
                  <a:pt x="313055" y="864426"/>
                </a:cubicBezTo>
                <a:cubicBezTo>
                  <a:pt x="275399" y="822960"/>
                  <a:pt x="251587" y="771906"/>
                  <a:pt x="225679" y="723011"/>
                </a:cubicBezTo>
                <a:cubicBezTo>
                  <a:pt x="219139" y="709740"/>
                  <a:pt x="211773" y="696722"/>
                  <a:pt x="206375" y="682879"/>
                </a:cubicBezTo>
                <a:cubicBezTo>
                  <a:pt x="200787" y="669163"/>
                  <a:pt x="195326" y="655320"/>
                  <a:pt x="190055" y="641414"/>
                </a:cubicBezTo>
                <a:cubicBezTo>
                  <a:pt x="185611" y="627253"/>
                  <a:pt x="181420" y="612966"/>
                  <a:pt x="177355" y="598614"/>
                </a:cubicBezTo>
                <a:cubicBezTo>
                  <a:pt x="175133" y="591502"/>
                  <a:pt x="173482" y="584200"/>
                  <a:pt x="172021" y="576898"/>
                </a:cubicBezTo>
                <a:lnTo>
                  <a:pt x="167577" y="554990"/>
                </a:lnTo>
                <a:cubicBezTo>
                  <a:pt x="166180" y="547624"/>
                  <a:pt x="164529" y="540385"/>
                  <a:pt x="163449" y="533019"/>
                </a:cubicBezTo>
                <a:lnTo>
                  <a:pt x="160718" y="510794"/>
                </a:lnTo>
                <a:cubicBezTo>
                  <a:pt x="159068" y="495617"/>
                  <a:pt x="156972" y="482092"/>
                  <a:pt x="156337" y="464630"/>
                </a:cubicBezTo>
                <a:cubicBezTo>
                  <a:pt x="155702" y="447294"/>
                  <a:pt x="155702" y="427482"/>
                  <a:pt x="159639" y="404305"/>
                </a:cubicBezTo>
                <a:cubicBezTo>
                  <a:pt x="163386" y="381445"/>
                  <a:pt x="171958" y="354267"/>
                  <a:pt x="188658" y="328041"/>
                </a:cubicBezTo>
                <a:cubicBezTo>
                  <a:pt x="191643" y="323533"/>
                  <a:pt x="194564" y="319595"/>
                  <a:pt x="198438" y="314960"/>
                </a:cubicBezTo>
                <a:cubicBezTo>
                  <a:pt x="202883" y="309880"/>
                  <a:pt x="207708" y="304419"/>
                  <a:pt x="212979" y="299593"/>
                </a:cubicBezTo>
                <a:cubicBezTo>
                  <a:pt x="208089" y="306514"/>
                  <a:pt x="205232" y="313055"/>
                  <a:pt x="200977" y="318770"/>
                </a:cubicBezTo>
                <a:cubicBezTo>
                  <a:pt x="186944" y="339471"/>
                  <a:pt x="178181" y="361823"/>
                  <a:pt x="173799" y="381571"/>
                </a:cubicBezTo>
                <a:cubicBezTo>
                  <a:pt x="169291" y="401574"/>
                  <a:pt x="168148" y="419481"/>
                  <a:pt x="167894" y="435356"/>
                </a:cubicBezTo>
                <a:cubicBezTo>
                  <a:pt x="167577" y="456565"/>
                  <a:pt x="169101" y="474726"/>
                  <a:pt x="171386" y="490157"/>
                </a:cubicBezTo>
                <a:cubicBezTo>
                  <a:pt x="173673" y="506032"/>
                  <a:pt x="175451" y="521970"/>
                  <a:pt x="178245" y="537718"/>
                </a:cubicBezTo>
                <a:cubicBezTo>
                  <a:pt x="181546" y="553402"/>
                  <a:pt x="184976" y="569023"/>
                  <a:pt x="188532" y="584581"/>
                </a:cubicBezTo>
                <a:cubicBezTo>
                  <a:pt x="192849" y="599948"/>
                  <a:pt x="197739" y="615125"/>
                  <a:pt x="202755" y="630174"/>
                </a:cubicBezTo>
                <a:cubicBezTo>
                  <a:pt x="223330" y="687514"/>
                  <a:pt x="247777" y="745363"/>
                  <a:pt x="288925" y="791909"/>
                </a:cubicBezTo>
                <a:cubicBezTo>
                  <a:pt x="283655" y="780733"/>
                  <a:pt x="279146" y="769303"/>
                  <a:pt x="274511" y="757936"/>
                </a:cubicBezTo>
                <a:cubicBezTo>
                  <a:pt x="269939" y="746506"/>
                  <a:pt x="264605" y="735521"/>
                  <a:pt x="260350" y="724091"/>
                </a:cubicBezTo>
                <a:cubicBezTo>
                  <a:pt x="251777" y="701230"/>
                  <a:pt x="242380" y="678815"/>
                  <a:pt x="235077" y="655511"/>
                </a:cubicBezTo>
                <a:cubicBezTo>
                  <a:pt x="226632" y="632714"/>
                  <a:pt x="220789" y="609092"/>
                  <a:pt x="214313" y="585724"/>
                </a:cubicBezTo>
                <a:cubicBezTo>
                  <a:pt x="211392" y="573977"/>
                  <a:pt x="209360" y="561975"/>
                  <a:pt x="206946" y="550101"/>
                </a:cubicBezTo>
                <a:lnTo>
                  <a:pt x="203518" y="532257"/>
                </a:lnTo>
                <a:cubicBezTo>
                  <a:pt x="202565" y="526288"/>
                  <a:pt x="201993" y="520192"/>
                  <a:pt x="201358" y="514223"/>
                </a:cubicBezTo>
                <a:cubicBezTo>
                  <a:pt x="199454" y="494665"/>
                  <a:pt x="196850" y="477076"/>
                  <a:pt x="197041" y="454533"/>
                </a:cubicBezTo>
                <a:cubicBezTo>
                  <a:pt x="197231" y="432435"/>
                  <a:pt x="199073" y="406464"/>
                  <a:pt x="210058" y="377698"/>
                </a:cubicBezTo>
                <a:cubicBezTo>
                  <a:pt x="213932" y="367729"/>
                  <a:pt x="219139" y="357569"/>
                  <a:pt x="225425" y="347663"/>
                </a:cubicBezTo>
                <a:cubicBezTo>
                  <a:pt x="231204" y="338582"/>
                  <a:pt x="241046" y="326199"/>
                  <a:pt x="250571" y="317119"/>
                </a:cubicBezTo>
                <a:cubicBezTo>
                  <a:pt x="273241" y="295910"/>
                  <a:pt x="300228" y="282766"/>
                  <a:pt x="333311" y="278130"/>
                </a:cubicBezTo>
                <a:cubicBezTo>
                  <a:pt x="349885" y="275971"/>
                  <a:pt x="368300" y="276098"/>
                  <a:pt x="388049" y="280733"/>
                </a:cubicBezTo>
                <a:cubicBezTo>
                  <a:pt x="407670" y="285242"/>
                  <a:pt x="428689" y="295339"/>
                  <a:pt x="444818" y="310198"/>
                </a:cubicBezTo>
                <a:cubicBezTo>
                  <a:pt x="428371" y="300545"/>
                  <a:pt x="411036" y="295656"/>
                  <a:pt x="395351" y="294005"/>
                </a:cubicBezTo>
                <a:cubicBezTo>
                  <a:pt x="379476" y="292417"/>
                  <a:pt x="365570" y="294132"/>
                  <a:pt x="352743" y="296799"/>
                </a:cubicBezTo>
                <a:cubicBezTo>
                  <a:pt x="339979" y="299593"/>
                  <a:pt x="328486" y="303784"/>
                  <a:pt x="316992" y="308737"/>
                </a:cubicBezTo>
                <a:cubicBezTo>
                  <a:pt x="305562" y="313754"/>
                  <a:pt x="294196" y="319723"/>
                  <a:pt x="282067" y="327787"/>
                </a:cubicBezTo>
                <a:cubicBezTo>
                  <a:pt x="274955" y="332486"/>
                  <a:pt x="268414" y="338392"/>
                  <a:pt x="262699" y="345186"/>
                </a:cubicBezTo>
                <a:cubicBezTo>
                  <a:pt x="256730" y="352552"/>
                  <a:pt x="252857" y="359092"/>
                  <a:pt x="249873" y="366014"/>
                </a:cubicBezTo>
                <a:cubicBezTo>
                  <a:pt x="243649" y="379857"/>
                  <a:pt x="241110" y="393891"/>
                  <a:pt x="240348" y="406400"/>
                </a:cubicBezTo>
                <a:cubicBezTo>
                  <a:pt x="238633" y="433895"/>
                  <a:pt x="243268" y="457264"/>
                  <a:pt x="247968" y="478727"/>
                </a:cubicBezTo>
                <a:cubicBezTo>
                  <a:pt x="253492" y="500063"/>
                  <a:pt x="256985" y="521526"/>
                  <a:pt x="263589" y="542480"/>
                </a:cubicBezTo>
                <a:cubicBezTo>
                  <a:pt x="274257" y="584835"/>
                  <a:pt x="289941" y="625983"/>
                  <a:pt x="308229" y="665353"/>
                </a:cubicBezTo>
                <a:cubicBezTo>
                  <a:pt x="314643" y="677863"/>
                  <a:pt x="321056" y="690372"/>
                  <a:pt x="327851" y="702501"/>
                </a:cubicBezTo>
                <a:cubicBezTo>
                  <a:pt x="337312" y="717677"/>
                  <a:pt x="347091" y="732600"/>
                  <a:pt x="356933" y="747332"/>
                </a:cubicBezTo>
                <a:cubicBezTo>
                  <a:pt x="367729" y="761619"/>
                  <a:pt x="377889" y="776097"/>
                  <a:pt x="389064" y="789940"/>
                </a:cubicBezTo>
                <a:cubicBezTo>
                  <a:pt x="393700" y="795465"/>
                  <a:pt x="398717" y="800672"/>
                  <a:pt x="403987" y="806450"/>
                </a:cubicBezTo>
                <a:cubicBezTo>
                  <a:pt x="410718" y="799528"/>
                  <a:pt x="403225" y="792988"/>
                  <a:pt x="400177" y="787908"/>
                </a:cubicBezTo>
                <a:cubicBezTo>
                  <a:pt x="394780" y="779590"/>
                  <a:pt x="390335" y="770763"/>
                  <a:pt x="385445" y="762191"/>
                </a:cubicBezTo>
                <a:cubicBezTo>
                  <a:pt x="380683" y="753554"/>
                  <a:pt x="375730" y="745046"/>
                  <a:pt x="371285" y="736283"/>
                </a:cubicBezTo>
                <a:cubicBezTo>
                  <a:pt x="367157" y="727392"/>
                  <a:pt x="363157" y="718439"/>
                  <a:pt x="359474" y="709485"/>
                </a:cubicBezTo>
                <a:cubicBezTo>
                  <a:pt x="357632" y="705041"/>
                  <a:pt x="355854" y="700532"/>
                  <a:pt x="354203" y="695960"/>
                </a:cubicBezTo>
                <a:cubicBezTo>
                  <a:pt x="352679" y="691388"/>
                  <a:pt x="351473" y="686689"/>
                  <a:pt x="350330" y="682054"/>
                </a:cubicBezTo>
                <a:cubicBezTo>
                  <a:pt x="348552" y="674942"/>
                  <a:pt x="344678" y="667322"/>
                  <a:pt x="344614" y="660908"/>
                </a:cubicBezTo>
                <a:cubicBezTo>
                  <a:pt x="344614" y="656527"/>
                  <a:pt x="344170" y="652208"/>
                  <a:pt x="343916" y="647954"/>
                </a:cubicBezTo>
                <a:cubicBezTo>
                  <a:pt x="343726" y="643573"/>
                  <a:pt x="343345" y="639318"/>
                  <a:pt x="342710" y="635064"/>
                </a:cubicBezTo>
                <a:cubicBezTo>
                  <a:pt x="341567" y="626555"/>
                  <a:pt x="339725" y="618173"/>
                  <a:pt x="337376" y="609854"/>
                </a:cubicBezTo>
                <a:cubicBezTo>
                  <a:pt x="333121" y="593154"/>
                  <a:pt x="328232" y="576326"/>
                  <a:pt x="322834" y="559498"/>
                </a:cubicBezTo>
                <a:cubicBezTo>
                  <a:pt x="322072" y="556705"/>
                  <a:pt x="320929" y="553402"/>
                  <a:pt x="321374" y="551053"/>
                </a:cubicBezTo>
                <a:cubicBezTo>
                  <a:pt x="322263" y="546227"/>
                  <a:pt x="324231" y="541845"/>
                  <a:pt x="325692" y="537401"/>
                </a:cubicBezTo>
                <a:cubicBezTo>
                  <a:pt x="329121" y="540576"/>
                  <a:pt x="332549" y="543687"/>
                  <a:pt x="337630" y="548450"/>
                </a:cubicBezTo>
                <a:cubicBezTo>
                  <a:pt x="339027" y="534098"/>
                  <a:pt x="335979" y="520764"/>
                  <a:pt x="333629" y="507302"/>
                </a:cubicBezTo>
                <a:cubicBezTo>
                  <a:pt x="331343" y="493903"/>
                  <a:pt x="327724" y="480441"/>
                  <a:pt x="325882" y="467233"/>
                </a:cubicBezTo>
                <a:cubicBezTo>
                  <a:pt x="322834" y="441642"/>
                  <a:pt x="323279" y="419481"/>
                  <a:pt x="330518" y="405765"/>
                </a:cubicBezTo>
                <a:cubicBezTo>
                  <a:pt x="333502" y="406464"/>
                  <a:pt x="334518" y="406527"/>
                  <a:pt x="335217" y="407035"/>
                </a:cubicBezTo>
                <a:cubicBezTo>
                  <a:pt x="335852" y="407480"/>
                  <a:pt x="336550" y="408495"/>
                  <a:pt x="336423" y="409004"/>
                </a:cubicBezTo>
                <a:cubicBezTo>
                  <a:pt x="333375" y="420180"/>
                  <a:pt x="334137" y="435673"/>
                  <a:pt x="338264" y="455803"/>
                </a:cubicBezTo>
                <a:cubicBezTo>
                  <a:pt x="340106" y="465645"/>
                  <a:pt x="343535" y="477457"/>
                  <a:pt x="346646" y="489014"/>
                </a:cubicBezTo>
                <a:cubicBezTo>
                  <a:pt x="349821" y="500634"/>
                  <a:pt x="352679" y="512572"/>
                  <a:pt x="357442" y="524701"/>
                </a:cubicBezTo>
                <a:cubicBezTo>
                  <a:pt x="358330" y="519811"/>
                  <a:pt x="359220" y="515366"/>
                  <a:pt x="359982" y="511239"/>
                </a:cubicBezTo>
                <a:cubicBezTo>
                  <a:pt x="360871" y="507174"/>
                  <a:pt x="362014" y="503364"/>
                  <a:pt x="362902" y="499936"/>
                </a:cubicBezTo>
                <a:cubicBezTo>
                  <a:pt x="364808" y="492951"/>
                  <a:pt x="366522" y="487045"/>
                  <a:pt x="368681" y="481457"/>
                </a:cubicBezTo>
                <a:cubicBezTo>
                  <a:pt x="370459" y="476695"/>
                  <a:pt x="377508" y="474980"/>
                  <a:pt x="378714" y="470345"/>
                </a:cubicBezTo>
                <a:cubicBezTo>
                  <a:pt x="380048" y="464630"/>
                  <a:pt x="378206" y="458152"/>
                  <a:pt x="378460" y="453009"/>
                </a:cubicBezTo>
                <a:cubicBezTo>
                  <a:pt x="378905" y="445833"/>
                  <a:pt x="379730" y="439801"/>
                  <a:pt x="381000" y="436245"/>
                </a:cubicBezTo>
                <a:cubicBezTo>
                  <a:pt x="381508" y="434277"/>
                  <a:pt x="382333" y="433261"/>
                  <a:pt x="382778" y="432435"/>
                </a:cubicBezTo>
                <a:cubicBezTo>
                  <a:pt x="383096" y="432308"/>
                  <a:pt x="383286" y="431864"/>
                  <a:pt x="383540" y="431927"/>
                </a:cubicBezTo>
                <a:lnTo>
                  <a:pt x="383667" y="431927"/>
                </a:lnTo>
                <a:cubicBezTo>
                  <a:pt x="383730" y="431927"/>
                  <a:pt x="383667" y="431927"/>
                  <a:pt x="383540" y="431864"/>
                </a:cubicBezTo>
                <a:cubicBezTo>
                  <a:pt x="384302" y="432181"/>
                  <a:pt x="385064" y="432435"/>
                  <a:pt x="386017" y="432816"/>
                </a:cubicBezTo>
                <a:cubicBezTo>
                  <a:pt x="387414" y="433324"/>
                  <a:pt x="388811" y="433769"/>
                  <a:pt x="390208" y="434149"/>
                </a:cubicBezTo>
                <a:cubicBezTo>
                  <a:pt x="391986" y="434785"/>
                  <a:pt x="393764" y="435292"/>
                  <a:pt x="395605" y="435801"/>
                </a:cubicBezTo>
                <a:lnTo>
                  <a:pt x="396939" y="436118"/>
                </a:lnTo>
                <a:cubicBezTo>
                  <a:pt x="397129" y="436182"/>
                  <a:pt x="397066" y="436118"/>
                  <a:pt x="397066" y="436118"/>
                </a:cubicBezTo>
                <a:cubicBezTo>
                  <a:pt x="397129" y="436118"/>
                  <a:pt x="397193" y="436182"/>
                  <a:pt x="397256" y="436245"/>
                </a:cubicBezTo>
                <a:lnTo>
                  <a:pt x="397637" y="436563"/>
                </a:lnTo>
                <a:cubicBezTo>
                  <a:pt x="398336" y="437388"/>
                  <a:pt x="398907" y="440373"/>
                  <a:pt x="399733" y="444627"/>
                </a:cubicBezTo>
                <a:lnTo>
                  <a:pt x="403098" y="461518"/>
                </a:lnTo>
                <a:cubicBezTo>
                  <a:pt x="404622" y="468630"/>
                  <a:pt x="406845" y="476948"/>
                  <a:pt x="408623" y="484569"/>
                </a:cubicBezTo>
                <a:cubicBezTo>
                  <a:pt x="410718" y="492316"/>
                  <a:pt x="411988" y="500126"/>
                  <a:pt x="414592" y="507746"/>
                </a:cubicBezTo>
                <a:lnTo>
                  <a:pt x="421958" y="530606"/>
                </a:lnTo>
                <a:cubicBezTo>
                  <a:pt x="441896" y="591376"/>
                  <a:pt x="473964" y="648526"/>
                  <a:pt x="513271" y="700723"/>
                </a:cubicBezTo>
                <a:cubicBezTo>
                  <a:pt x="509461" y="693611"/>
                  <a:pt x="505968" y="686435"/>
                  <a:pt x="503047" y="679133"/>
                </a:cubicBezTo>
                <a:cubicBezTo>
                  <a:pt x="500571" y="671703"/>
                  <a:pt x="498411" y="664210"/>
                  <a:pt x="496443" y="656717"/>
                </a:cubicBezTo>
                <a:cubicBezTo>
                  <a:pt x="491935" y="641795"/>
                  <a:pt x="490664" y="625856"/>
                  <a:pt x="487744" y="609664"/>
                </a:cubicBezTo>
                <a:cubicBezTo>
                  <a:pt x="496951" y="616712"/>
                  <a:pt x="497142" y="625158"/>
                  <a:pt x="500761" y="631380"/>
                </a:cubicBezTo>
                <a:cubicBezTo>
                  <a:pt x="503999" y="637286"/>
                  <a:pt x="508254" y="642811"/>
                  <a:pt x="513398" y="650177"/>
                </a:cubicBezTo>
                <a:cubicBezTo>
                  <a:pt x="515683" y="644652"/>
                  <a:pt x="515112" y="640207"/>
                  <a:pt x="513588" y="636270"/>
                </a:cubicBezTo>
                <a:cubicBezTo>
                  <a:pt x="512127" y="632270"/>
                  <a:pt x="510159" y="628586"/>
                  <a:pt x="508952" y="625030"/>
                </a:cubicBezTo>
                <a:cubicBezTo>
                  <a:pt x="506413" y="617157"/>
                  <a:pt x="502412" y="609727"/>
                  <a:pt x="499110" y="602044"/>
                </a:cubicBezTo>
                <a:cubicBezTo>
                  <a:pt x="495745" y="593217"/>
                  <a:pt x="492760" y="584264"/>
                  <a:pt x="489902" y="575310"/>
                </a:cubicBezTo>
                <a:cubicBezTo>
                  <a:pt x="487236" y="567500"/>
                  <a:pt x="486029" y="559498"/>
                  <a:pt x="484949" y="551561"/>
                </a:cubicBezTo>
                <a:cubicBezTo>
                  <a:pt x="483807" y="543814"/>
                  <a:pt x="482664" y="536130"/>
                  <a:pt x="483997" y="528002"/>
                </a:cubicBezTo>
                <a:cubicBezTo>
                  <a:pt x="505206" y="565341"/>
                  <a:pt x="518224" y="606679"/>
                  <a:pt x="544894" y="641858"/>
                </a:cubicBezTo>
                <a:cubicBezTo>
                  <a:pt x="545084" y="622745"/>
                  <a:pt x="531051" y="608838"/>
                  <a:pt x="528320" y="592074"/>
                </a:cubicBezTo>
                <a:cubicBezTo>
                  <a:pt x="527558" y="583692"/>
                  <a:pt x="526034" y="575755"/>
                  <a:pt x="523811" y="567880"/>
                </a:cubicBezTo>
                <a:lnTo>
                  <a:pt x="520510" y="556197"/>
                </a:lnTo>
                <a:lnTo>
                  <a:pt x="518287" y="544386"/>
                </a:lnTo>
                <a:cubicBezTo>
                  <a:pt x="520510" y="542544"/>
                  <a:pt x="522796" y="540702"/>
                  <a:pt x="526479" y="537655"/>
                </a:cubicBezTo>
                <a:cubicBezTo>
                  <a:pt x="528130" y="543751"/>
                  <a:pt x="529717" y="549466"/>
                  <a:pt x="531241" y="555054"/>
                </a:cubicBezTo>
                <a:cubicBezTo>
                  <a:pt x="533210" y="560578"/>
                  <a:pt x="535178" y="565976"/>
                  <a:pt x="537147" y="571373"/>
                </a:cubicBezTo>
                <a:cubicBezTo>
                  <a:pt x="545465" y="567245"/>
                  <a:pt x="537782" y="560959"/>
                  <a:pt x="540639" y="556514"/>
                </a:cubicBezTo>
                <a:cubicBezTo>
                  <a:pt x="542100" y="556895"/>
                  <a:pt x="544513" y="556832"/>
                  <a:pt x="545148" y="557848"/>
                </a:cubicBezTo>
                <a:cubicBezTo>
                  <a:pt x="550037" y="565023"/>
                  <a:pt x="555435" y="571564"/>
                  <a:pt x="561086" y="577723"/>
                </a:cubicBezTo>
                <a:cubicBezTo>
                  <a:pt x="566928" y="583819"/>
                  <a:pt x="573977" y="589344"/>
                  <a:pt x="580580" y="594677"/>
                </a:cubicBezTo>
                <a:cubicBezTo>
                  <a:pt x="585089" y="598170"/>
                  <a:pt x="589089" y="601789"/>
                  <a:pt x="593280" y="605473"/>
                </a:cubicBezTo>
                <a:cubicBezTo>
                  <a:pt x="597662" y="609092"/>
                  <a:pt x="601726" y="612902"/>
                  <a:pt x="605473" y="616966"/>
                </a:cubicBezTo>
                <a:cubicBezTo>
                  <a:pt x="609219" y="621030"/>
                  <a:pt x="612585" y="625285"/>
                  <a:pt x="615569" y="629920"/>
                </a:cubicBezTo>
                <a:cubicBezTo>
                  <a:pt x="619061" y="634365"/>
                  <a:pt x="622110" y="639127"/>
                  <a:pt x="624777" y="644271"/>
                </a:cubicBezTo>
                <a:cubicBezTo>
                  <a:pt x="627126" y="648843"/>
                  <a:pt x="630428" y="652970"/>
                  <a:pt x="633921" y="656908"/>
                </a:cubicBezTo>
                <a:cubicBezTo>
                  <a:pt x="637794" y="660781"/>
                  <a:pt x="642112" y="664401"/>
                  <a:pt x="645858" y="668274"/>
                </a:cubicBezTo>
                <a:cubicBezTo>
                  <a:pt x="650304" y="672846"/>
                  <a:pt x="654812" y="677418"/>
                  <a:pt x="659321" y="681990"/>
                </a:cubicBezTo>
                <a:cubicBezTo>
                  <a:pt x="664210" y="686435"/>
                  <a:pt x="669163" y="690817"/>
                  <a:pt x="674180" y="695389"/>
                </a:cubicBezTo>
                <a:cubicBezTo>
                  <a:pt x="683705" y="704659"/>
                  <a:pt x="695261" y="713422"/>
                  <a:pt x="706946" y="723075"/>
                </a:cubicBezTo>
                <a:cubicBezTo>
                  <a:pt x="692595" y="721995"/>
                  <a:pt x="685419" y="716344"/>
                  <a:pt x="679641" y="709740"/>
                </a:cubicBezTo>
                <a:cubicBezTo>
                  <a:pt x="673291" y="701421"/>
                  <a:pt x="663893" y="698246"/>
                  <a:pt x="654622" y="695008"/>
                </a:cubicBezTo>
                <a:cubicBezTo>
                  <a:pt x="651447" y="693928"/>
                  <a:pt x="646430" y="698564"/>
                  <a:pt x="640144" y="701548"/>
                </a:cubicBezTo>
                <a:cubicBezTo>
                  <a:pt x="648843" y="710057"/>
                  <a:pt x="656082" y="718439"/>
                  <a:pt x="664337" y="725932"/>
                </a:cubicBezTo>
                <a:cubicBezTo>
                  <a:pt x="672592" y="733361"/>
                  <a:pt x="680276" y="740728"/>
                  <a:pt x="688340" y="747776"/>
                </a:cubicBezTo>
                <a:cubicBezTo>
                  <a:pt x="710565" y="765873"/>
                  <a:pt x="732980" y="783463"/>
                  <a:pt x="757301" y="798703"/>
                </a:cubicBezTo>
                <a:cubicBezTo>
                  <a:pt x="763588" y="802640"/>
                  <a:pt x="770064" y="806259"/>
                  <a:pt x="776414" y="809879"/>
                </a:cubicBezTo>
                <a:cubicBezTo>
                  <a:pt x="783082" y="813308"/>
                  <a:pt x="789750" y="816610"/>
                  <a:pt x="795846" y="820547"/>
                </a:cubicBezTo>
                <a:cubicBezTo>
                  <a:pt x="809054" y="829754"/>
                  <a:pt x="823532" y="837375"/>
                  <a:pt x="837248" y="845693"/>
                </a:cubicBezTo>
                <a:cubicBezTo>
                  <a:pt x="844169" y="849821"/>
                  <a:pt x="851599" y="853186"/>
                  <a:pt x="858647" y="856996"/>
                </a:cubicBezTo>
                <a:cubicBezTo>
                  <a:pt x="865823" y="860679"/>
                  <a:pt x="872617" y="864616"/>
                  <a:pt x="880427" y="867982"/>
                </a:cubicBezTo>
                <a:lnTo>
                  <a:pt x="903033" y="878586"/>
                </a:lnTo>
                <a:cubicBezTo>
                  <a:pt x="910527" y="882142"/>
                  <a:pt x="918527" y="885063"/>
                  <a:pt x="926211" y="888365"/>
                </a:cubicBezTo>
                <a:cubicBezTo>
                  <a:pt x="941388" y="895159"/>
                  <a:pt x="957771" y="900430"/>
                  <a:pt x="973519" y="906399"/>
                </a:cubicBezTo>
                <a:cubicBezTo>
                  <a:pt x="1008888" y="918083"/>
                  <a:pt x="1045019" y="927735"/>
                  <a:pt x="1082231" y="936244"/>
                </a:cubicBezTo>
                <a:cubicBezTo>
                  <a:pt x="1118870" y="944563"/>
                  <a:pt x="1155827" y="952564"/>
                  <a:pt x="1194054" y="958278"/>
                </a:cubicBezTo>
                <a:lnTo>
                  <a:pt x="1208278" y="960691"/>
                </a:lnTo>
                <a:lnTo>
                  <a:pt x="1222693" y="962597"/>
                </a:lnTo>
                <a:cubicBezTo>
                  <a:pt x="1232344" y="963866"/>
                  <a:pt x="1241806" y="965454"/>
                  <a:pt x="1251522" y="966597"/>
                </a:cubicBezTo>
                <a:cubicBezTo>
                  <a:pt x="1270953" y="968629"/>
                  <a:pt x="1290257" y="971296"/>
                  <a:pt x="1309942" y="972820"/>
                </a:cubicBezTo>
                <a:cubicBezTo>
                  <a:pt x="1318895" y="973519"/>
                  <a:pt x="1327785" y="975423"/>
                  <a:pt x="1336866" y="976376"/>
                </a:cubicBezTo>
                <a:cubicBezTo>
                  <a:pt x="1347724" y="977709"/>
                  <a:pt x="1358582" y="979297"/>
                  <a:pt x="1369505" y="980377"/>
                </a:cubicBezTo>
                <a:cubicBezTo>
                  <a:pt x="1380490" y="981202"/>
                  <a:pt x="1391603" y="981266"/>
                  <a:pt x="1402842" y="980440"/>
                </a:cubicBezTo>
                <a:cubicBezTo>
                  <a:pt x="1419288" y="979424"/>
                  <a:pt x="1436814" y="980250"/>
                  <a:pt x="1453769" y="981647"/>
                </a:cubicBezTo>
                <a:cubicBezTo>
                  <a:pt x="1470978" y="982345"/>
                  <a:pt x="1487805" y="981583"/>
                  <a:pt x="1504125" y="977836"/>
                </a:cubicBezTo>
                <a:cubicBezTo>
                  <a:pt x="1516189" y="975042"/>
                  <a:pt x="1529334" y="972947"/>
                  <a:pt x="1541209" y="973391"/>
                </a:cubicBezTo>
                <a:cubicBezTo>
                  <a:pt x="1576324" y="975106"/>
                  <a:pt x="1609725" y="971359"/>
                  <a:pt x="1640142" y="963676"/>
                </a:cubicBezTo>
                <a:cubicBezTo>
                  <a:pt x="1657160" y="959548"/>
                  <a:pt x="1673669" y="956754"/>
                  <a:pt x="1692338" y="952119"/>
                </a:cubicBezTo>
                <a:cubicBezTo>
                  <a:pt x="1679257" y="967232"/>
                  <a:pt x="1657223" y="960755"/>
                  <a:pt x="1641412" y="975423"/>
                </a:cubicBezTo>
                <a:cubicBezTo>
                  <a:pt x="1674686" y="969328"/>
                  <a:pt x="1701800" y="962533"/>
                  <a:pt x="1725867" y="954024"/>
                </a:cubicBezTo>
                <a:cubicBezTo>
                  <a:pt x="1729295" y="952754"/>
                  <a:pt x="1732534" y="951294"/>
                  <a:pt x="1735392" y="949261"/>
                </a:cubicBezTo>
                <a:cubicBezTo>
                  <a:pt x="1738122" y="947103"/>
                  <a:pt x="1740281" y="944309"/>
                  <a:pt x="1742186" y="940753"/>
                </a:cubicBezTo>
                <a:cubicBezTo>
                  <a:pt x="1743964" y="937260"/>
                  <a:pt x="1746187" y="934339"/>
                  <a:pt x="1748726" y="931926"/>
                </a:cubicBezTo>
                <a:cubicBezTo>
                  <a:pt x="1751013" y="929322"/>
                  <a:pt x="1753616" y="927291"/>
                  <a:pt x="1756537" y="925640"/>
                </a:cubicBezTo>
                <a:cubicBezTo>
                  <a:pt x="1762760" y="922528"/>
                  <a:pt x="1768793" y="920242"/>
                  <a:pt x="1775968" y="919353"/>
                </a:cubicBezTo>
                <a:cubicBezTo>
                  <a:pt x="1777746" y="919163"/>
                  <a:pt x="1779842" y="919988"/>
                  <a:pt x="1782064" y="920941"/>
                </a:cubicBezTo>
                <a:cubicBezTo>
                  <a:pt x="1778762" y="910844"/>
                  <a:pt x="1775714" y="900747"/>
                  <a:pt x="1772920" y="890524"/>
                </a:cubicBezTo>
                <a:cubicBezTo>
                  <a:pt x="1779905" y="886587"/>
                  <a:pt x="1786192" y="882586"/>
                  <a:pt x="1791843" y="878396"/>
                </a:cubicBezTo>
                <a:cubicBezTo>
                  <a:pt x="1793240" y="877253"/>
                  <a:pt x="1795272" y="875855"/>
                  <a:pt x="1795970" y="874713"/>
                </a:cubicBezTo>
                <a:cubicBezTo>
                  <a:pt x="1796479" y="873633"/>
                  <a:pt x="1796796" y="872553"/>
                  <a:pt x="1797113" y="871474"/>
                </a:cubicBezTo>
                <a:cubicBezTo>
                  <a:pt x="1798130" y="868871"/>
                  <a:pt x="1798193" y="864807"/>
                  <a:pt x="1800035" y="862584"/>
                </a:cubicBezTo>
                <a:cubicBezTo>
                  <a:pt x="1800987" y="861441"/>
                  <a:pt x="1801622" y="859853"/>
                  <a:pt x="1803146" y="859091"/>
                </a:cubicBezTo>
                <a:cubicBezTo>
                  <a:pt x="1804543" y="858139"/>
                  <a:pt x="1806829" y="857822"/>
                  <a:pt x="1809051" y="857123"/>
                </a:cubicBezTo>
                <a:cubicBezTo>
                  <a:pt x="1810766" y="856742"/>
                  <a:pt x="1810830" y="854901"/>
                  <a:pt x="1811592" y="853694"/>
                </a:cubicBezTo>
                <a:cubicBezTo>
                  <a:pt x="1817497" y="843852"/>
                  <a:pt x="1820100" y="832929"/>
                  <a:pt x="1820164" y="827215"/>
                </a:cubicBezTo>
                <a:cubicBezTo>
                  <a:pt x="1819974" y="826389"/>
                  <a:pt x="1820545" y="825436"/>
                  <a:pt x="1820228" y="824928"/>
                </a:cubicBezTo>
                <a:cubicBezTo>
                  <a:pt x="1819783" y="824357"/>
                  <a:pt x="1819593" y="823913"/>
                  <a:pt x="1819719" y="823468"/>
                </a:cubicBezTo>
                <a:cubicBezTo>
                  <a:pt x="1820164" y="822897"/>
                  <a:pt x="1819148" y="823087"/>
                  <a:pt x="1819338" y="822960"/>
                </a:cubicBezTo>
                <a:lnTo>
                  <a:pt x="1819338" y="822960"/>
                </a:lnTo>
                <a:lnTo>
                  <a:pt x="1820291" y="822960"/>
                </a:lnTo>
                <a:lnTo>
                  <a:pt x="1820482" y="822960"/>
                </a:lnTo>
                <a:cubicBezTo>
                  <a:pt x="1820482" y="822960"/>
                  <a:pt x="1820545" y="822960"/>
                  <a:pt x="1820545" y="822960"/>
                </a:cubicBezTo>
                <a:cubicBezTo>
                  <a:pt x="1820672" y="822960"/>
                  <a:pt x="1820799" y="822960"/>
                  <a:pt x="1820926" y="822960"/>
                </a:cubicBezTo>
                <a:lnTo>
                  <a:pt x="1822132" y="822960"/>
                </a:lnTo>
                <a:cubicBezTo>
                  <a:pt x="1822006" y="822960"/>
                  <a:pt x="1821815" y="822960"/>
                  <a:pt x="1821688" y="822960"/>
                </a:cubicBezTo>
                <a:lnTo>
                  <a:pt x="1821942" y="822960"/>
                </a:lnTo>
                <a:cubicBezTo>
                  <a:pt x="1821815" y="822960"/>
                  <a:pt x="1821688" y="822960"/>
                  <a:pt x="1821561" y="822960"/>
                </a:cubicBezTo>
                <a:lnTo>
                  <a:pt x="1822768" y="822960"/>
                </a:lnTo>
                <a:lnTo>
                  <a:pt x="1822958" y="822960"/>
                </a:lnTo>
                <a:lnTo>
                  <a:pt x="1821434" y="822960"/>
                </a:lnTo>
                <a:cubicBezTo>
                  <a:pt x="1820672" y="822960"/>
                  <a:pt x="1820037" y="822960"/>
                  <a:pt x="1819338" y="822960"/>
                </a:cubicBezTo>
                <a:cubicBezTo>
                  <a:pt x="1819466" y="822960"/>
                  <a:pt x="1819593" y="822960"/>
                  <a:pt x="1819719" y="822960"/>
                </a:cubicBezTo>
                <a:cubicBezTo>
                  <a:pt x="1819402" y="822960"/>
                  <a:pt x="1819085" y="822960"/>
                  <a:pt x="1818767" y="822960"/>
                </a:cubicBezTo>
                <a:cubicBezTo>
                  <a:pt x="1818576" y="822960"/>
                  <a:pt x="1818386" y="822960"/>
                  <a:pt x="1818195" y="822960"/>
                </a:cubicBezTo>
                <a:lnTo>
                  <a:pt x="1818132" y="822960"/>
                </a:lnTo>
                <a:cubicBezTo>
                  <a:pt x="1818259" y="822960"/>
                  <a:pt x="1818386" y="822960"/>
                  <a:pt x="1818513" y="822960"/>
                </a:cubicBezTo>
                <a:cubicBezTo>
                  <a:pt x="1817624" y="822960"/>
                  <a:pt x="1816672" y="822960"/>
                  <a:pt x="1815782" y="822897"/>
                </a:cubicBezTo>
                <a:cubicBezTo>
                  <a:pt x="1815656" y="822833"/>
                  <a:pt x="1815401" y="822897"/>
                  <a:pt x="1815275" y="822833"/>
                </a:cubicBezTo>
                <a:cubicBezTo>
                  <a:pt x="1814703" y="822833"/>
                  <a:pt x="1814132" y="822770"/>
                  <a:pt x="1813560" y="822706"/>
                </a:cubicBezTo>
                <a:cubicBezTo>
                  <a:pt x="1812798" y="822642"/>
                  <a:pt x="1812036" y="822642"/>
                  <a:pt x="1811274" y="822579"/>
                </a:cubicBezTo>
                <a:cubicBezTo>
                  <a:pt x="1811020" y="822579"/>
                  <a:pt x="1810766" y="822579"/>
                  <a:pt x="1810639" y="822516"/>
                </a:cubicBezTo>
                <a:cubicBezTo>
                  <a:pt x="1810575" y="822516"/>
                  <a:pt x="1810449" y="822516"/>
                  <a:pt x="1810322" y="822516"/>
                </a:cubicBezTo>
                <a:cubicBezTo>
                  <a:pt x="1808417" y="822389"/>
                  <a:pt x="1806448" y="822198"/>
                  <a:pt x="1804480" y="822008"/>
                </a:cubicBezTo>
                <a:cubicBezTo>
                  <a:pt x="1804416" y="822008"/>
                  <a:pt x="1804353" y="822071"/>
                  <a:pt x="1804353" y="822071"/>
                </a:cubicBezTo>
                <a:cubicBezTo>
                  <a:pt x="1804289" y="822261"/>
                  <a:pt x="1804607" y="822389"/>
                  <a:pt x="1805305" y="822706"/>
                </a:cubicBezTo>
                <a:cubicBezTo>
                  <a:pt x="1807718" y="825119"/>
                  <a:pt x="1809813" y="833755"/>
                  <a:pt x="1808353" y="843153"/>
                </a:cubicBezTo>
                <a:cubicBezTo>
                  <a:pt x="1807528" y="845248"/>
                  <a:pt x="1806321" y="847153"/>
                  <a:pt x="1805114" y="849059"/>
                </a:cubicBezTo>
                <a:cubicBezTo>
                  <a:pt x="1802956" y="851662"/>
                  <a:pt x="1801241" y="854520"/>
                  <a:pt x="1799526" y="857123"/>
                </a:cubicBezTo>
                <a:lnTo>
                  <a:pt x="1798257" y="859853"/>
                </a:lnTo>
                <a:cubicBezTo>
                  <a:pt x="1797749" y="860616"/>
                  <a:pt x="1796987" y="861123"/>
                  <a:pt x="1796351" y="861822"/>
                </a:cubicBezTo>
                <a:cubicBezTo>
                  <a:pt x="1794955" y="862965"/>
                  <a:pt x="1793938" y="864743"/>
                  <a:pt x="1792224" y="865124"/>
                </a:cubicBezTo>
                <a:lnTo>
                  <a:pt x="1787017" y="867283"/>
                </a:lnTo>
                <a:lnTo>
                  <a:pt x="1777746" y="870712"/>
                </a:lnTo>
                <a:cubicBezTo>
                  <a:pt x="1774952" y="871474"/>
                  <a:pt x="1772222" y="872490"/>
                  <a:pt x="1769872" y="873951"/>
                </a:cubicBezTo>
                <a:cubicBezTo>
                  <a:pt x="1769618" y="874141"/>
                  <a:pt x="1769364" y="874332"/>
                  <a:pt x="1769110" y="874459"/>
                </a:cubicBezTo>
                <a:cubicBezTo>
                  <a:pt x="1767205" y="866711"/>
                  <a:pt x="1765427" y="858901"/>
                  <a:pt x="1763839" y="851027"/>
                </a:cubicBezTo>
                <a:cubicBezTo>
                  <a:pt x="1760919" y="851726"/>
                  <a:pt x="1757236" y="851853"/>
                  <a:pt x="1753553" y="851535"/>
                </a:cubicBezTo>
                <a:cubicBezTo>
                  <a:pt x="1753235" y="851535"/>
                  <a:pt x="1752346" y="850519"/>
                  <a:pt x="1751139" y="849440"/>
                </a:cubicBezTo>
                <a:cubicBezTo>
                  <a:pt x="1750886" y="847725"/>
                  <a:pt x="1749806" y="845122"/>
                  <a:pt x="1750378" y="844042"/>
                </a:cubicBezTo>
                <a:cubicBezTo>
                  <a:pt x="1752663" y="840422"/>
                  <a:pt x="1753172" y="836232"/>
                  <a:pt x="1754632" y="832929"/>
                </a:cubicBezTo>
                <a:lnTo>
                  <a:pt x="1755140" y="831723"/>
                </a:lnTo>
                <a:lnTo>
                  <a:pt x="1754695" y="830897"/>
                </a:lnTo>
                <a:lnTo>
                  <a:pt x="1753870" y="829437"/>
                </a:lnTo>
                <a:cubicBezTo>
                  <a:pt x="1753362" y="828484"/>
                  <a:pt x="1753235" y="828167"/>
                  <a:pt x="1752854" y="827215"/>
                </a:cubicBezTo>
                <a:cubicBezTo>
                  <a:pt x="1752410" y="826008"/>
                  <a:pt x="1752473" y="825373"/>
                  <a:pt x="1753870" y="825754"/>
                </a:cubicBezTo>
                <a:cubicBezTo>
                  <a:pt x="1754823" y="825817"/>
                  <a:pt x="1756410" y="826198"/>
                  <a:pt x="1759141" y="827341"/>
                </a:cubicBezTo>
                <a:cubicBezTo>
                  <a:pt x="1758315" y="822770"/>
                  <a:pt x="1757744" y="818134"/>
                  <a:pt x="1757045" y="813498"/>
                </a:cubicBezTo>
                <a:cubicBezTo>
                  <a:pt x="1758188" y="813816"/>
                  <a:pt x="1759268" y="814134"/>
                  <a:pt x="1760411" y="814451"/>
                </a:cubicBezTo>
                <a:cubicBezTo>
                  <a:pt x="1759204" y="814197"/>
                  <a:pt x="1758188" y="813816"/>
                  <a:pt x="1757045" y="813498"/>
                </a:cubicBezTo>
                <a:cubicBezTo>
                  <a:pt x="1754442" y="796544"/>
                  <a:pt x="1752282" y="779590"/>
                  <a:pt x="1750759" y="762508"/>
                </a:cubicBezTo>
                <a:cubicBezTo>
                  <a:pt x="1749362" y="748094"/>
                  <a:pt x="1748092" y="732091"/>
                  <a:pt x="1745234" y="718439"/>
                </a:cubicBezTo>
                <a:cubicBezTo>
                  <a:pt x="1743710" y="710946"/>
                  <a:pt x="1742376" y="703453"/>
                  <a:pt x="1741107" y="695833"/>
                </a:cubicBezTo>
                <a:cubicBezTo>
                  <a:pt x="1708277" y="499301"/>
                  <a:pt x="1856295" y="315722"/>
                  <a:pt x="2071624" y="285814"/>
                </a:cubicBezTo>
                <a:cubicBezTo>
                  <a:pt x="2207260" y="266954"/>
                  <a:pt x="2337181" y="313627"/>
                  <a:pt x="2422969" y="399796"/>
                </a:cubicBezTo>
                <a:cubicBezTo>
                  <a:pt x="2425700" y="396177"/>
                  <a:pt x="2428367" y="392494"/>
                  <a:pt x="2431161" y="388874"/>
                </a:cubicBezTo>
                <a:cubicBezTo>
                  <a:pt x="2441194" y="376682"/>
                  <a:pt x="2451100" y="364998"/>
                  <a:pt x="2464054" y="352425"/>
                </a:cubicBezTo>
                <a:cubicBezTo>
                  <a:pt x="2489327" y="327914"/>
                  <a:pt x="2521013" y="301498"/>
                  <a:pt x="2569591" y="277495"/>
                </a:cubicBezTo>
                <a:cubicBezTo>
                  <a:pt x="2579053" y="272986"/>
                  <a:pt x="2588578" y="268732"/>
                  <a:pt x="2598230" y="264732"/>
                </a:cubicBezTo>
                <a:cubicBezTo>
                  <a:pt x="2609152" y="260604"/>
                  <a:pt x="2620264" y="256858"/>
                  <a:pt x="2631440" y="253492"/>
                </a:cubicBezTo>
                <a:lnTo>
                  <a:pt x="2639822" y="250952"/>
                </a:lnTo>
                <a:cubicBezTo>
                  <a:pt x="2642680" y="250190"/>
                  <a:pt x="2645918" y="249428"/>
                  <a:pt x="2649030" y="248666"/>
                </a:cubicBezTo>
                <a:cubicBezTo>
                  <a:pt x="2655316" y="247205"/>
                  <a:pt x="2661539" y="245872"/>
                  <a:pt x="2667762" y="244602"/>
                </a:cubicBezTo>
                <a:cubicBezTo>
                  <a:pt x="2674049" y="243332"/>
                  <a:pt x="2680335" y="242252"/>
                  <a:pt x="2686622" y="241173"/>
                </a:cubicBezTo>
                <a:cubicBezTo>
                  <a:pt x="2693162" y="240284"/>
                  <a:pt x="2699957" y="239586"/>
                  <a:pt x="2706624" y="238951"/>
                </a:cubicBezTo>
                <a:cubicBezTo>
                  <a:pt x="2733358" y="236157"/>
                  <a:pt x="2760472" y="236918"/>
                  <a:pt x="2787396" y="239268"/>
                </a:cubicBezTo>
                <a:cubicBezTo>
                  <a:pt x="2812923" y="242443"/>
                  <a:pt x="2839466" y="247205"/>
                  <a:pt x="2861247" y="253619"/>
                </a:cubicBezTo>
                <a:cubicBezTo>
                  <a:pt x="2872423" y="256667"/>
                  <a:pt x="2885758" y="261366"/>
                  <a:pt x="2898521" y="267716"/>
                </a:cubicBezTo>
                <a:cubicBezTo>
                  <a:pt x="2905252" y="270891"/>
                  <a:pt x="2912618" y="274638"/>
                  <a:pt x="2920683" y="278955"/>
                </a:cubicBezTo>
                <a:cubicBezTo>
                  <a:pt x="2922651" y="280035"/>
                  <a:pt x="2924683" y="281114"/>
                  <a:pt x="2926779" y="282194"/>
                </a:cubicBezTo>
                <a:cubicBezTo>
                  <a:pt x="2927477" y="282639"/>
                  <a:pt x="2928239" y="283083"/>
                  <a:pt x="2929065" y="283464"/>
                </a:cubicBezTo>
                <a:cubicBezTo>
                  <a:pt x="2930588" y="284353"/>
                  <a:pt x="2932303" y="285242"/>
                  <a:pt x="2934018" y="286195"/>
                </a:cubicBezTo>
                <a:cubicBezTo>
                  <a:pt x="2932240" y="285877"/>
                  <a:pt x="2930525" y="285496"/>
                  <a:pt x="2929001" y="285179"/>
                </a:cubicBezTo>
                <a:cubicBezTo>
                  <a:pt x="2928175" y="285052"/>
                  <a:pt x="2927413" y="284861"/>
                  <a:pt x="2926652" y="284734"/>
                </a:cubicBezTo>
                <a:cubicBezTo>
                  <a:pt x="2925763" y="284480"/>
                  <a:pt x="2925636" y="284670"/>
                  <a:pt x="2923350" y="283718"/>
                </a:cubicBezTo>
                <a:cubicBezTo>
                  <a:pt x="2916111" y="280797"/>
                  <a:pt x="2909507" y="278384"/>
                  <a:pt x="2903347" y="276225"/>
                </a:cubicBezTo>
                <a:cubicBezTo>
                  <a:pt x="2891028" y="271907"/>
                  <a:pt x="2881059" y="268605"/>
                  <a:pt x="2867787" y="265367"/>
                </a:cubicBezTo>
                <a:cubicBezTo>
                  <a:pt x="2870137" y="268288"/>
                  <a:pt x="2873502" y="271272"/>
                  <a:pt x="2877630" y="274383"/>
                </a:cubicBezTo>
                <a:cubicBezTo>
                  <a:pt x="2881440" y="277432"/>
                  <a:pt x="2885504" y="280607"/>
                  <a:pt x="2890330" y="283908"/>
                </a:cubicBezTo>
                <a:cubicBezTo>
                  <a:pt x="2895156" y="287211"/>
                  <a:pt x="2900553" y="290639"/>
                  <a:pt x="2906332" y="294259"/>
                </a:cubicBezTo>
                <a:cubicBezTo>
                  <a:pt x="2909125" y="295973"/>
                  <a:pt x="2911983" y="297815"/>
                  <a:pt x="2915031" y="299657"/>
                </a:cubicBezTo>
                <a:cubicBezTo>
                  <a:pt x="2916111" y="300482"/>
                  <a:pt x="2917190" y="301244"/>
                  <a:pt x="2918269" y="302133"/>
                </a:cubicBezTo>
                <a:cubicBezTo>
                  <a:pt x="2927223" y="308737"/>
                  <a:pt x="2938653" y="315087"/>
                  <a:pt x="2947924" y="323088"/>
                </a:cubicBezTo>
                <a:cubicBezTo>
                  <a:pt x="2935288" y="321373"/>
                  <a:pt x="2924493" y="315277"/>
                  <a:pt x="2914269" y="309436"/>
                </a:cubicBezTo>
                <a:lnTo>
                  <a:pt x="2910523" y="307277"/>
                </a:lnTo>
                <a:cubicBezTo>
                  <a:pt x="2907538" y="305689"/>
                  <a:pt x="2904617" y="304165"/>
                  <a:pt x="2901696" y="302641"/>
                </a:cubicBezTo>
                <a:cubicBezTo>
                  <a:pt x="2895029" y="299276"/>
                  <a:pt x="2888425" y="296164"/>
                  <a:pt x="2882011" y="293433"/>
                </a:cubicBezTo>
                <a:cubicBezTo>
                  <a:pt x="2878773" y="292036"/>
                  <a:pt x="2875598" y="290830"/>
                  <a:pt x="2872423" y="289623"/>
                </a:cubicBezTo>
                <a:cubicBezTo>
                  <a:pt x="2869248" y="288480"/>
                  <a:pt x="2865438" y="287338"/>
                  <a:pt x="2862072" y="286448"/>
                </a:cubicBezTo>
                <a:cubicBezTo>
                  <a:pt x="2855150" y="284544"/>
                  <a:pt x="2848483" y="283146"/>
                  <a:pt x="2842197" y="282258"/>
                </a:cubicBezTo>
                <a:cubicBezTo>
                  <a:pt x="2847404" y="286067"/>
                  <a:pt x="2849690" y="289370"/>
                  <a:pt x="2854516" y="291274"/>
                </a:cubicBezTo>
                <a:cubicBezTo>
                  <a:pt x="2859405" y="293307"/>
                  <a:pt x="2865755" y="295656"/>
                  <a:pt x="2870772" y="298196"/>
                </a:cubicBezTo>
                <a:cubicBezTo>
                  <a:pt x="2876042" y="300799"/>
                  <a:pt x="2881757" y="303657"/>
                  <a:pt x="2887726" y="306832"/>
                </a:cubicBezTo>
                <a:cubicBezTo>
                  <a:pt x="2890711" y="308483"/>
                  <a:pt x="2893759" y="310134"/>
                  <a:pt x="2896934" y="311785"/>
                </a:cubicBezTo>
                <a:cubicBezTo>
                  <a:pt x="2898521" y="312674"/>
                  <a:pt x="2900109" y="313563"/>
                  <a:pt x="2901760" y="314452"/>
                </a:cubicBezTo>
                <a:lnTo>
                  <a:pt x="2903919" y="315658"/>
                </a:lnTo>
                <a:lnTo>
                  <a:pt x="2904871" y="316230"/>
                </a:lnTo>
                <a:cubicBezTo>
                  <a:pt x="2907348" y="317817"/>
                  <a:pt x="2910015" y="319532"/>
                  <a:pt x="2912745" y="321246"/>
                </a:cubicBezTo>
                <a:cubicBezTo>
                  <a:pt x="2923985" y="328232"/>
                  <a:pt x="2937256" y="336550"/>
                  <a:pt x="2951798" y="345567"/>
                </a:cubicBezTo>
                <a:cubicBezTo>
                  <a:pt x="2981388" y="363919"/>
                  <a:pt x="3017584" y="386398"/>
                  <a:pt x="3054033" y="410972"/>
                </a:cubicBezTo>
                <a:cubicBezTo>
                  <a:pt x="3090418" y="435420"/>
                  <a:pt x="3126994" y="462153"/>
                  <a:pt x="3156839" y="486346"/>
                </a:cubicBezTo>
                <a:cubicBezTo>
                  <a:pt x="3171825" y="498221"/>
                  <a:pt x="3185033" y="509842"/>
                  <a:pt x="3196019" y="519113"/>
                </a:cubicBezTo>
                <a:cubicBezTo>
                  <a:pt x="3206877" y="528892"/>
                  <a:pt x="3215513" y="536385"/>
                  <a:pt x="3221165" y="541211"/>
                </a:cubicBezTo>
                <a:cubicBezTo>
                  <a:pt x="3172016" y="477139"/>
                  <a:pt x="3110230" y="428689"/>
                  <a:pt x="3049524" y="381571"/>
                </a:cubicBezTo>
                <a:cubicBezTo>
                  <a:pt x="3059938" y="385127"/>
                  <a:pt x="3066161" y="386334"/>
                  <a:pt x="3071495" y="389573"/>
                </a:cubicBezTo>
                <a:cubicBezTo>
                  <a:pt x="3097022" y="404686"/>
                  <a:pt x="3122867" y="421767"/>
                  <a:pt x="3148584" y="440182"/>
                </a:cubicBezTo>
                <a:cubicBezTo>
                  <a:pt x="3196336" y="475044"/>
                  <a:pt x="3244913" y="514731"/>
                  <a:pt x="3296857" y="572961"/>
                </a:cubicBezTo>
                <a:cubicBezTo>
                  <a:pt x="3281617" y="543052"/>
                  <a:pt x="3260408" y="518605"/>
                  <a:pt x="3238246" y="497840"/>
                </a:cubicBezTo>
                <a:cubicBezTo>
                  <a:pt x="3216021" y="476631"/>
                  <a:pt x="3192971" y="458788"/>
                  <a:pt x="3172397" y="439230"/>
                </a:cubicBezTo>
                <a:cubicBezTo>
                  <a:pt x="3181477" y="441833"/>
                  <a:pt x="3187637" y="444055"/>
                  <a:pt x="3195447" y="446595"/>
                </a:cubicBezTo>
                <a:cubicBezTo>
                  <a:pt x="3186684" y="434340"/>
                  <a:pt x="3174365" y="425577"/>
                  <a:pt x="3161983" y="416877"/>
                </a:cubicBezTo>
                <a:cubicBezTo>
                  <a:pt x="3149663" y="408495"/>
                  <a:pt x="3137281" y="400431"/>
                  <a:pt x="3128264" y="390525"/>
                </a:cubicBezTo>
                <a:cubicBezTo>
                  <a:pt x="3137344" y="388366"/>
                  <a:pt x="3145854" y="395923"/>
                  <a:pt x="3151886" y="401828"/>
                </a:cubicBezTo>
                <a:cubicBezTo>
                  <a:pt x="3168523" y="418274"/>
                  <a:pt x="3186875" y="433895"/>
                  <a:pt x="3207703" y="448373"/>
                </a:cubicBezTo>
                <a:cubicBezTo>
                  <a:pt x="3219513" y="456374"/>
                  <a:pt x="3232722" y="467677"/>
                  <a:pt x="3243072" y="472123"/>
                </a:cubicBezTo>
                <a:cubicBezTo>
                  <a:pt x="3257233" y="478790"/>
                  <a:pt x="3269552" y="480060"/>
                  <a:pt x="3286379" y="485330"/>
                </a:cubicBezTo>
                <a:cubicBezTo>
                  <a:pt x="3302699" y="503619"/>
                  <a:pt x="3322003" y="525844"/>
                  <a:pt x="3339211" y="550037"/>
                </a:cubicBezTo>
                <a:cubicBezTo>
                  <a:pt x="3351911" y="567563"/>
                  <a:pt x="3362452" y="585914"/>
                  <a:pt x="3375660" y="609600"/>
                </a:cubicBezTo>
                <a:cubicBezTo>
                  <a:pt x="3356610" y="589534"/>
                  <a:pt x="3342005" y="574929"/>
                  <a:pt x="3323146" y="558102"/>
                </a:cubicBezTo>
                <a:cubicBezTo>
                  <a:pt x="3336544" y="590169"/>
                  <a:pt x="3354769" y="618236"/>
                  <a:pt x="3370834" y="645097"/>
                </a:cubicBezTo>
                <a:cubicBezTo>
                  <a:pt x="3379978" y="661226"/>
                  <a:pt x="3390202" y="677291"/>
                  <a:pt x="3398393" y="692848"/>
                </a:cubicBezTo>
                <a:cubicBezTo>
                  <a:pt x="3400869" y="697548"/>
                  <a:pt x="3403346" y="702247"/>
                  <a:pt x="3405569" y="706946"/>
                </a:cubicBezTo>
                <a:cubicBezTo>
                  <a:pt x="3407600" y="711581"/>
                  <a:pt x="3409506" y="716216"/>
                  <a:pt x="3411220" y="720916"/>
                </a:cubicBezTo>
                <a:cubicBezTo>
                  <a:pt x="3414649" y="730377"/>
                  <a:pt x="3416999" y="740156"/>
                  <a:pt x="3417380" y="750126"/>
                </a:cubicBezTo>
                <a:cubicBezTo>
                  <a:pt x="3401314" y="721042"/>
                  <a:pt x="3385884" y="693801"/>
                  <a:pt x="3362452" y="659384"/>
                </a:cubicBezTo>
                <a:cubicBezTo>
                  <a:pt x="3388169" y="703136"/>
                  <a:pt x="3405251" y="738632"/>
                  <a:pt x="3419538" y="772414"/>
                </a:cubicBezTo>
                <a:cubicBezTo>
                  <a:pt x="3448304" y="841692"/>
                  <a:pt x="3475736" y="898398"/>
                  <a:pt x="3500120" y="944626"/>
                </a:cubicBezTo>
                <a:cubicBezTo>
                  <a:pt x="3501771" y="947801"/>
                  <a:pt x="3504057" y="952627"/>
                  <a:pt x="3506280" y="953262"/>
                </a:cubicBezTo>
                <a:cubicBezTo>
                  <a:pt x="3513963" y="955739"/>
                  <a:pt x="3518789" y="960691"/>
                  <a:pt x="3522472" y="966407"/>
                </a:cubicBezTo>
                <a:cubicBezTo>
                  <a:pt x="3526219" y="971614"/>
                  <a:pt x="3528695" y="978408"/>
                  <a:pt x="3531934" y="983742"/>
                </a:cubicBezTo>
                <a:cubicBezTo>
                  <a:pt x="3522345" y="987616"/>
                  <a:pt x="3516376" y="989330"/>
                  <a:pt x="3511296" y="987171"/>
                </a:cubicBezTo>
                <a:cubicBezTo>
                  <a:pt x="3506280" y="984948"/>
                  <a:pt x="3501962" y="980250"/>
                  <a:pt x="3495993" y="969454"/>
                </a:cubicBezTo>
                <a:cubicBezTo>
                  <a:pt x="3487230" y="954532"/>
                  <a:pt x="3478530" y="937133"/>
                  <a:pt x="3469577" y="919480"/>
                </a:cubicBezTo>
                <a:cubicBezTo>
                  <a:pt x="3460306" y="900049"/>
                  <a:pt x="3451098" y="880618"/>
                  <a:pt x="3441827" y="861251"/>
                </a:cubicBezTo>
                <a:cubicBezTo>
                  <a:pt x="3430143" y="836549"/>
                  <a:pt x="3417125" y="810959"/>
                  <a:pt x="3397568" y="788479"/>
                </a:cubicBezTo>
                <a:cubicBezTo>
                  <a:pt x="3391027" y="780859"/>
                  <a:pt x="3384487" y="768858"/>
                  <a:pt x="3378835" y="758253"/>
                </a:cubicBezTo>
                <a:cubicBezTo>
                  <a:pt x="3364103" y="731520"/>
                  <a:pt x="3348927" y="703580"/>
                  <a:pt x="3328480" y="676148"/>
                </a:cubicBezTo>
                <a:cubicBezTo>
                  <a:pt x="3340481" y="696023"/>
                  <a:pt x="3351594" y="715709"/>
                  <a:pt x="3361119" y="735140"/>
                </a:cubicBezTo>
                <a:cubicBezTo>
                  <a:pt x="3382772" y="779082"/>
                  <a:pt x="3399854" y="820674"/>
                  <a:pt x="3415856" y="858838"/>
                </a:cubicBezTo>
                <a:cubicBezTo>
                  <a:pt x="3431667" y="896938"/>
                  <a:pt x="3446272" y="931418"/>
                  <a:pt x="3461512" y="962025"/>
                </a:cubicBezTo>
                <a:cubicBezTo>
                  <a:pt x="3469069" y="977455"/>
                  <a:pt x="3476879" y="991362"/>
                  <a:pt x="3484690" y="1004760"/>
                </a:cubicBezTo>
                <a:lnTo>
                  <a:pt x="3497009" y="1023048"/>
                </a:lnTo>
                <a:cubicBezTo>
                  <a:pt x="3501200" y="1029145"/>
                  <a:pt x="3504692" y="1035495"/>
                  <a:pt x="3509772" y="1041146"/>
                </a:cubicBezTo>
                <a:cubicBezTo>
                  <a:pt x="3519488" y="1052703"/>
                  <a:pt x="3527869" y="1064959"/>
                  <a:pt x="3539109" y="1075690"/>
                </a:cubicBezTo>
                <a:lnTo>
                  <a:pt x="3554857" y="1092517"/>
                </a:lnTo>
                <a:lnTo>
                  <a:pt x="3572319" y="1108139"/>
                </a:lnTo>
                <a:cubicBezTo>
                  <a:pt x="3577400" y="1112520"/>
                  <a:pt x="3581908" y="1117409"/>
                  <a:pt x="3587687" y="1121156"/>
                </a:cubicBezTo>
                <a:lnTo>
                  <a:pt x="3604450" y="1132840"/>
                </a:lnTo>
                <a:cubicBezTo>
                  <a:pt x="3615246" y="1141032"/>
                  <a:pt x="3627565" y="1147509"/>
                  <a:pt x="3639122" y="1154875"/>
                </a:cubicBezTo>
                <a:cubicBezTo>
                  <a:pt x="3642614" y="1157097"/>
                  <a:pt x="3646107" y="1159383"/>
                  <a:pt x="3649472" y="1161733"/>
                </a:cubicBezTo>
                <a:cubicBezTo>
                  <a:pt x="3652965" y="1163955"/>
                  <a:pt x="3656711" y="1165860"/>
                  <a:pt x="3660267" y="1168019"/>
                </a:cubicBezTo>
                <a:lnTo>
                  <a:pt x="3681667" y="1181037"/>
                </a:lnTo>
                <a:cubicBezTo>
                  <a:pt x="3690938" y="1186497"/>
                  <a:pt x="3700399" y="1191832"/>
                  <a:pt x="3710051" y="1196721"/>
                </a:cubicBezTo>
                <a:cubicBezTo>
                  <a:pt x="3763899" y="1221994"/>
                  <a:pt x="3822002" y="1238822"/>
                  <a:pt x="3879660" y="1246886"/>
                </a:cubicBezTo>
                <a:cubicBezTo>
                  <a:pt x="3898710" y="1248791"/>
                  <a:pt x="3916998" y="1250887"/>
                  <a:pt x="3935159" y="1247584"/>
                </a:cubicBezTo>
                <a:cubicBezTo>
                  <a:pt x="3942715" y="1246315"/>
                  <a:pt x="3951542" y="1247712"/>
                  <a:pt x="3959225" y="1248092"/>
                </a:cubicBezTo>
                <a:lnTo>
                  <a:pt x="3981450" y="1249426"/>
                </a:lnTo>
                <a:lnTo>
                  <a:pt x="3992626" y="1249934"/>
                </a:lnTo>
                <a:cubicBezTo>
                  <a:pt x="3996373" y="1249871"/>
                  <a:pt x="3999929" y="1249426"/>
                  <a:pt x="4003612" y="1249109"/>
                </a:cubicBezTo>
                <a:cubicBezTo>
                  <a:pt x="4018217" y="1247712"/>
                  <a:pt x="4033393" y="1246441"/>
                  <a:pt x="4046855" y="1242632"/>
                </a:cubicBezTo>
                <a:cubicBezTo>
                  <a:pt x="4067937" y="1236980"/>
                  <a:pt x="4089908" y="1232217"/>
                  <a:pt x="4111181" y="1224280"/>
                </a:cubicBezTo>
                <a:cubicBezTo>
                  <a:pt x="4114546" y="1222947"/>
                  <a:pt x="4117975" y="1221677"/>
                  <a:pt x="4121404" y="1220407"/>
                </a:cubicBezTo>
                <a:cubicBezTo>
                  <a:pt x="4124769" y="1218883"/>
                  <a:pt x="4128199" y="1217422"/>
                  <a:pt x="4131691" y="1215834"/>
                </a:cubicBezTo>
                <a:cubicBezTo>
                  <a:pt x="4138740" y="1212914"/>
                  <a:pt x="4145852" y="1209103"/>
                  <a:pt x="4153725" y="1205230"/>
                </a:cubicBezTo>
                <a:cubicBezTo>
                  <a:pt x="4155504" y="1202881"/>
                  <a:pt x="4158425" y="1197801"/>
                  <a:pt x="4161981" y="1192085"/>
                </a:cubicBezTo>
                <a:cubicBezTo>
                  <a:pt x="4157980" y="1191641"/>
                  <a:pt x="4154932" y="1190371"/>
                  <a:pt x="4152837" y="1191323"/>
                </a:cubicBezTo>
                <a:cubicBezTo>
                  <a:pt x="4148328" y="1193356"/>
                  <a:pt x="4143693" y="1195070"/>
                  <a:pt x="4139121" y="1197102"/>
                </a:cubicBezTo>
                <a:cubicBezTo>
                  <a:pt x="4134612" y="1199134"/>
                  <a:pt x="4130040" y="1201039"/>
                  <a:pt x="4125278" y="1202500"/>
                </a:cubicBezTo>
                <a:cubicBezTo>
                  <a:pt x="4115499" y="1205865"/>
                  <a:pt x="4105529" y="1211263"/>
                  <a:pt x="4092829" y="1209802"/>
                </a:cubicBezTo>
                <a:cubicBezTo>
                  <a:pt x="4107752" y="1198690"/>
                  <a:pt x="4122611" y="1191704"/>
                  <a:pt x="4137787" y="1183831"/>
                </a:cubicBezTo>
                <a:cubicBezTo>
                  <a:pt x="4144582" y="1180592"/>
                  <a:pt x="4150995" y="1176655"/>
                  <a:pt x="4157599" y="1173163"/>
                </a:cubicBezTo>
                <a:cubicBezTo>
                  <a:pt x="4163886" y="1169035"/>
                  <a:pt x="4170553" y="1165479"/>
                  <a:pt x="4176586" y="1161097"/>
                </a:cubicBezTo>
                <a:cubicBezTo>
                  <a:pt x="4187571" y="1153859"/>
                  <a:pt x="4194874" y="1145159"/>
                  <a:pt x="4199954" y="1134173"/>
                </a:cubicBezTo>
                <a:cubicBezTo>
                  <a:pt x="4207129" y="1119251"/>
                  <a:pt x="4217289" y="1104837"/>
                  <a:pt x="4233482" y="1093343"/>
                </a:cubicBezTo>
                <a:cubicBezTo>
                  <a:pt x="4236276" y="1102360"/>
                  <a:pt x="4218623" y="1108964"/>
                  <a:pt x="4225544" y="1119188"/>
                </a:cubicBezTo>
                <a:cubicBezTo>
                  <a:pt x="4248277" y="1105281"/>
                  <a:pt x="4266375" y="1084263"/>
                  <a:pt x="4293172" y="1070673"/>
                </a:cubicBezTo>
                <a:cubicBezTo>
                  <a:pt x="4291076" y="1086866"/>
                  <a:pt x="4278503" y="1095566"/>
                  <a:pt x="4272979" y="1106107"/>
                </a:cubicBezTo>
                <a:cubicBezTo>
                  <a:pt x="4300919" y="1086041"/>
                  <a:pt x="4302506" y="1084009"/>
                  <a:pt x="4316857" y="1054672"/>
                </a:cubicBezTo>
                <a:cubicBezTo>
                  <a:pt x="4318191" y="1052068"/>
                  <a:pt x="4320286" y="1049591"/>
                  <a:pt x="4322064" y="1046988"/>
                </a:cubicBezTo>
                <a:cubicBezTo>
                  <a:pt x="4320032" y="1044892"/>
                  <a:pt x="4317936" y="1042734"/>
                  <a:pt x="4314889" y="1039622"/>
                </a:cubicBezTo>
                <a:cubicBezTo>
                  <a:pt x="4333304" y="1014857"/>
                  <a:pt x="4347718" y="988568"/>
                  <a:pt x="4357942" y="961327"/>
                </a:cubicBezTo>
                <a:cubicBezTo>
                  <a:pt x="4365689" y="940562"/>
                  <a:pt x="4371467" y="919035"/>
                  <a:pt x="4371785" y="897763"/>
                </a:cubicBezTo>
                <a:cubicBezTo>
                  <a:pt x="4371911" y="880237"/>
                  <a:pt x="4372166" y="863283"/>
                  <a:pt x="4369816" y="846010"/>
                </a:cubicBezTo>
                <a:cubicBezTo>
                  <a:pt x="4368038" y="834327"/>
                  <a:pt x="4364292" y="819467"/>
                  <a:pt x="4359973" y="804101"/>
                </a:cubicBezTo>
                <a:cubicBezTo>
                  <a:pt x="4355592" y="788670"/>
                  <a:pt x="4350576" y="772414"/>
                  <a:pt x="4345369" y="755586"/>
                </a:cubicBezTo>
                <a:cubicBezTo>
                  <a:pt x="4344734" y="753554"/>
                  <a:pt x="4342385" y="752094"/>
                  <a:pt x="4339654" y="749109"/>
                </a:cubicBezTo>
                <a:cubicBezTo>
                  <a:pt x="4339590" y="756920"/>
                  <a:pt x="4339590" y="764159"/>
                  <a:pt x="4339527" y="771716"/>
                </a:cubicBezTo>
                <a:cubicBezTo>
                  <a:pt x="4326446" y="757365"/>
                  <a:pt x="4315206" y="740918"/>
                  <a:pt x="4309809" y="726122"/>
                </a:cubicBezTo>
                <a:cubicBezTo>
                  <a:pt x="4301554" y="703326"/>
                  <a:pt x="4291965" y="679323"/>
                  <a:pt x="4286314" y="654177"/>
                </a:cubicBezTo>
                <a:cubicBezTo>
                  <a:pt x="4280789" y="629793"/>
                  <a:pt x="4272788" y="606425"/>
                  <a:pt x="4266438" y="580771"/>
                </a:cubicBezTo>
                <a:cubicBezTo>
                  <a:pt x="4264724" y="573913"/>
                  <a:pt x="4263200" y="564960"/>
                  <a:pt x="4260533" y="560451"/>
                </a:cubicBezTo>
                <a:cubicBezTo>
                  <a:pt x="4249928" y="541845"/>
                  <a:pt x="4244594" y="519239"/>
                  <a:pt x="4241864" y="493713"/>
                </a:cubicBezTo>
                <a:cubicBezTo>
                  <a:pt x="4239324" y="467805"/>
                  <a:pt x="4239133" y="439166"/>
                  <a:pt x="4241292" y="405320"/>
                </a:cubicBezTo>
                <a:cubicBezTo>
                  <a:pt x="4242880" y="383095"/>
                  <a:pt x="4247579" y="357759"/>
                  <a:pt x="4259771" y="326454"/>
                </a:cubicBezTo>
                <a:cubicBezTo>
                  <a:pt x="4250055" y="353377"/>
                  <a:pt x="4246944" y="375412"/>
                  <a:pt x="4245674" y="394716"/>
                </a:cubicBezTo>
                <a:cubicBezTo>
                  <a:pt x="4244658" y="413957"/>
                  <a:pt x="4245674" y="430848"/>
                  <a:pt x="4247769" y="446088"/>
                </a:cubicBezTo>
                <a:cubicBezTo>
                  <a:pt x="4251897" y="476758"/>
                  <a:pt x="4259263" y="502793"/>
                  <a:pt x="4265803" y="530098"/>
                </a:cubicBezTo>
                <a:cubicBezTo>
                  <a:pt x="4266375" y="499046"/>
                  <a:pt x="4266248" y="470408"/>
                  <a:pt x="4267137" y="438848"/>
                </a:cubicBezTo>
                <a:cubicBezTo>
                  <a:pt x="4267645" y="423037"/>
                  <a:pt x="4268343" y="406527"/>
                  <a:pt x="4270185" y="388048"/>
                </a:cubicBezTo>
                <a:cubicBezTo>
                  <a:pt x="4272217" y="369570"/>
                  <a:pt x="4275328" y="348742"/>
                  <a:pt x="4282948" y="324295"/>
                </a:cubicBezTo>
                <a:cubicBezTo>
                  <a:pt x="4292092" y="294449"/>
                  <a:pt x="4311333" y="257746"/>
                  <a:pt x="4346131" y="226187"/>
                </a:cubicBezTo>
                <a:cubicBezTo>
                  <a:pt x="4363339" y="210376"/>
                  <a:pt x="4383722" y="196977"/>
                  <a:pt x="4405123" y="186563"/>
                </a:cubicBezTo>
                <a:cubicBezTo>
                  <a:pt x="4410393" y="184086"/>
                  <a:pt x="4415663" y="181801"/>
                  <a:pt x="4420998" y="179578"/>
                </a:cubicBezTo>
                <a:lnTo>
                  <a:pt x="4429125" y="176403"/>
                </a:lnTo>
                <a:lnTo>
                  <a:pt x="4436935" y="173799"/>
                </a:lnTo>
                <a:cubicBezTo>
                  <a:pt x="4442206" y="172085"/>
                  <a:pt x="4447540" y="170498"/>
                  <a:pt x="4452938" y="168973"/>
                </a:cubicBezTo>
                <a:cubicBezTo>
                  <a:pt x="4458018" y="167704"/>
                  <a:pt x="4463097" y="166561"/>
                  <a:pt x="4468241" y="165481"/>
                </a:cubicBezTo>
                <a:cubicBezTo>
                  <a:pt x="4510088" y="157099"/>
                  <a:pt x="4543425" y="157861"/>
                  <a:pt x="4571810" y="160020"/>
                </a:cubicBezTo>
                <a:cubicBezTo>
                  <a:pt x="4600258" y="162433"/>
                  <a:pt x="4624134" y="166942"/>
                  <a:pt x="4645534" y="172276"/>
                </a:cubicBezTo>
                <a:cubicBezTo>
                  <a:pt x="4659757" y="175768"/>
                  <a:pt x="4674680" y="180404"/>
                  <a:pt x="4682427" y="183896"/>
                </a:cubicBezTo>
                <a:cubicBezTo>
                  <a:pt x="4720972" y="200089"/>
                  <a:pt x="4763326" y="216027"/>
                  <a:pt x="4808093" y="235902"/>
                </a:cubicBezTo>
                <a:cubicBezTo>
                  <a:pt x="4852734" y="255714"/>
                  <a:pt x="4900296" y="279591"/>
                  <a:pt x="4945761" y="312102"/>
                </a:cubicBezTo>
                <a:cubicBezTo>
                  <a:pt x="4970018" y="329438"/>
                  <a:pt x="4992815" y="348996"/>
                  <a:pt x="5012563" y="368935"/>
                </a:cubicBezTo>
                <a:cubicBezTo>
                  <a:pt x="5032502" y="388938"/>
                  <a:pt x="5049965" y="409511"/>
                  <a:pt x="5065523" y="430022"/>
                </a:cubicBezTo>
                <a:cubicBezTo>
                  <a:pt x="5111052" y="490030"/>
                  <a:pt x="5140834" y="548259"/>
                  <a:pt x="5174171" y="596773"/>
                </a:cubicBezTo>
                <a:cubicBezTo>
                  <a:pt x="5207000" y="645160"/>
                  <a:pt x="5233924" y="695135"/>
                  <a:pt x="5263071" y="745490"/>
                </a:cubicBezTo>
                <a:cubicBezTo>
                  <a:pt x="5256340" y="739458"/>
                  <a:pt x="5252593" y="736219"/>
                  <a:pt x="5245989" y="730314"/>
                </a:cubicBezTo>
                <a:cubicBezTo>
                  <a:pt x="5252022" y="741426"/>
                  <a:pt x="5255705" y="750379"/>
                  <a:pt x="5260911" y="757619"/>
                </a:cubicBezTo>
                <a:cubicBezTo>
                  <a:pt x="5275517" y="778066"/>
                  <a:pt x="5288217" y="798004"/>
                  <a:pt x="5300282" y="818515"/>
                </a:cubicBezTo>
                <a:cubicBezTo>
                  <a:pt x="5303457" y="823913"/>
                  <a:pt x="5306885" y="829183"/>
                  <a:pt x="5310442" y="834517"/>
                </a:cubicBezTo>
                <a:cubicBezTo>
                  <a:pt x="5314061" y="839724"/>
                  <a:pt x="5318061" y="844423"/>
                  <a:pt x="5322126" y="849313"/>
                </a:cubicBezTo>
                <a:cubicBezTo>
                  <a:pt x="5330127" y="859346"/>
                  <a:pt x="5339335" y="867728"/>
                  <a:pt x="5348796" y="876109"/>
                </a:cubicBezTo>
                <a:cubicBezTo>
                  <a:pt x="5346319" y="872617"/>
                  <a:pt x="5343843" y="869125"/>
                  <a:pt x="5340859" y="864997"/>
                </a:cubicBezTo>
                <a:cubicBezTo>
                  <a:pt x="5337937" y="860933"/>
                  <a:pt x="5334572" y="856297"/>
                  <a:pt x="5330572" y="849821"/>
                </a:cubicBezTo>
                <a:cubicBezTo>
                  <a:pt x="5361369" y="874204"/>
                  <a:pt x="5377244" y="899287"/>
                  <a:pt x="5401628" y="918528"/>
                </a:cubicBezTo>
                <a:cubicBezTo>
                  <a:pt x="5397818" y="919226"/>
                  <a:pt x="5395341" y="919607"/>
                  <a:pt x="5392103" y="920178"/>
                </a:cubicBezTo>
                <a:cubicBezTo>
                  <a:pt x="5393754" y="922465"/>
                  <a:pt x="5394960" y="925132"/>
                  <a:pt x="5397119" y="926909"/>
                </a:cubicBezTo>
                <a:cubicBezTo>
                  <a:pt x="5404612" y="933005"/>
                  <a:pt x="5411851" y="939736"/>
                  <a:pt x="5419916" y="944753"/>
                </a:cubicBezTo>
                <a:lnTo>
                  <a:pt x="5431663" y="953008"/>
                </a:lnTo>
                <a:cubicBezTo>
                  <a:pt x="5435536" y="955802"/>
                  <a:pt x="5439918" y="957707"/>
                  <a:pt x="5443982" y="960184"/>
                </a:cubicBezTo>
                <a:cubicBezTo>
                  <a:pt x="5450650" y="963803"/>
                  <a:pt x="5458714" y="968311"/>
                  <a:pt x="5465191" y="968629"/>
                </a:cubicBezTo>
                <a:cubicBezTo>
                  <a:pt x="5479797" y="969835"/>
                  <a:pt x="5495544" y="975678"/>
                  <a:pt x="5513578" y="982980"/>
                </a:cubicBezTo>
                <a:cubicBezTo>
                  <a:pt x="5554091" y="970725"/>
                  <a:pt x="5592318" y="954722"/>
                  <a:pt x="5629022" y="937070"/>
                </a:cubicBezTo>
                <a:cubicBezTo>
                  <a:pt x="5639054" y="931799"/>
                  <a:pt x="5649405" y="926909"/>
                  <a:pt x="5659819" y="921322"/>
                </a:cubicBezTo>
                <a:cubicBezTo>
                  <a:pt x="5669979" y="915416"/>
                  <a:pt x="5680584" y="909257"/>
                  <a:pt x="5691950" y="902653"/>
                </a:cubicBezTo>
                <a:cubicBezTo>
                  <a:pt x="5685282" y="908050"/>
                  <a:pt x="5681473" y="911098"/>
                  <a:pt x="5671948" y="918782"/>
                </a:cubicBezTo>
                <a:cubicBezTo>
                  <a:pt x="5688521" y="910019"/>
                  <a:pt x="5698554" y="905066"/>
                  <a:pt x="5707507" y="898906"/>
                </a:cubicBezTo>
                <a:cubicBezTo>
                  <a:pt x="5752719" y="868744"/>
                  <a:pt x="5795328" y="831088"/>
                  <a:pt x="5841747" y="793115"/>
                </a:cubicBezTo>
                <a:cubicBezTo>
                  <a:pt x="5874259" y="766509"/>
                  <a:pt x="5908929" y="739077"/>
                  <a:pt x="5948807" y="717105"/>
                </a:cubicBezTo>
                <a:cubicBezTo>
                  <a:pt x="5951855" y="715518"/>
                  <a:pt x="5954840" y="713550"/>
                  <a:pt x="5957888" y="711898"/>
                </a:cubicBezTo>
                <a:cubicBezTo>
                  <a:pt x="5979732" y="700469"/>
                  <a:pt x="5998973" y="694690"/>
                  <a:pt x="6022531" y="683197"/>
                </a:cubicBezTo>
                <a:lnTo>
                  <a:pt x="6037580" y="675577"/>
                </a:lnTo>
                <a:cubicBezTo>
                  <a:pt x="6042660" y="673164"/>
                  <a:pt x="6047931" y="671132"/>
                  <a:pt x="6053138" y="668909"/>
                </a:cubicBezTo>
                <a:cubicBezTo>
                  <a:pt x="6063552" y="664655"/>
                  <a:pt x="6073966" y="660019"/>
                  <a:pt x="6084571" y="656082"/>
                </a:cubicBezTo>
                <a:cubicBezTo>
                  <a:pt x="6102541" y="649923"/>
                  <a:pt x="6119749" y="642557"/>
                  <a:pt x="6137656" y="641477"/>
                </a:cubicBezTo>
                <a:cubicBezTo>
                  <a:pt x="6144578" y="640905"/>
                  <a:pt x="6157151" y="637032"/>
                  <a:pt x="6166930" y="634238"/>
                </a:cubicBezTo>
                <a:lnTo>
                  <a:pt x="6209856" y="624014"/>
                </a:lnTo>
                <a:lnTo>
                  <a:pt x="6252973" y="615633"/>
                </a:lnTo>
                <a:cubicBezTo>
                  <a:pt x="6291961" y="609473"/>
                  <a:pt x="6331077" y="604393"/>
                  <a:pt x="6369939" y="601408"/>
                </a:cubicBezTo>
                <a:cubicBezTo>
                  <a:pt x="6377750" y="600837"/>
                  <a:pt x="6385434" y="599440"/>
                  <a:pt x="6399657" y="598233"/>
                </a:cubicBezTo>
                <a:cubicBezTo>
                  <a:pt x="6382703" y="597091"/>
                  <a:pt x="6371972" y="597091"/>
                  <a:pt x="6353620" y="596329"/>
                </a:cubicBezTo>
                <a:cubicBezTo>
                  <a:pt x="6429185" y="586677"/>
                  <a:pt x="6495161" y="583883"/>
                  <a:pt x="6560630" y="587121"/>
                </a:cubicBezTo>
                <a:cubicBezTo>
                  <a:pt x="6575552" y="587820"/>
                  <a:pt x="6582728" y="592519"/>
                  <a:pt x="6602985" y="590614"/>
                </a:cubicBezTo>
                <a:cubicBezTo>
                  <a:pt x="6616700" y="589344"/>
                  <a:pt x="6632258" y="589470"/>
                  <a:pt x="6647117" y="589217"/>
                </a:cubicBezTo>
                <a:cubicBezTo>
                  <a:pt x="6680073" y="588963"/>
                  <a:pt x="6713030" y="588645"/>
                  <a:pt x="6745922" y="588327"/>
                </a:cubicBezTo>
                <a:cubicBezTo>
                  <a:pt x="6768656" y="587883"/>
                  <a:pt x="6791198" y="587058"/>
                  <a:pt x="6813677" y="586042"/>
                </a:cubicBezTo>
                <a:cubicBezTo>
                  <a:pt x="6820091" y="585788"/>
                  <a:pt x="6828092" y="584835"/>
                  <a:pt x="6832536" y="585343"/>
                </a:cubicBezTo>
                <a:cubicBezTo>
                  <a:pt x="6854889" y="587756"/>
                  <a:pt x="6880670" y="585788"/>
                  <a:pt x="6903593" y="586295"/>
                </a:cubicBezTo>
                <a:cubicBezTo>
                  <a:pt x="6922643" y="587058"/>
                  <a:pt x="6942201" y="588201"/>
                  <a:pt x="6958140" y="582168"/>
                </a:cubicBezTo>
                <a:cubicBezTo>
                  <a:pt x="6986778" y="580708"/>
                  <a:pt x="7015544" y="577786"/>
                  <a:pt x="7043421" y="575373"/>
                </a:cubicBezTo>
                <a:cubicBezTo>
                  <a:pt x="7052946" y="574802"/>
                  <a:pt x="7062216" y="573659"/>
                  <a:pt x="7071487" y="572452"/>
                </a:cubicBezTo>
                <a:cubicBezTo>
                  <a:pt x="7080759" y="571183"/>
                  <a:pt x="7090093" y="570039"/>
                  <a:pt x="7099427" y="567944"/>
                </a:cubicBezTo>
                <a:cubicBezTo>
                  <a:pt x="7106666" y="564896"/>
                  <a:pt x="7112698" y="561721"/>
                  <a:pt x="7121272" y="558991"/>
                </a:cubicBezTo>
                <a:cubicBezTo>
                  <a:pt x="7124954" y="557848"/>
                  <a:pt x="7129335" y="556705"/>
                  <a:pt x="7133908" y="555625"/>
                </a:cubicBezTo>
                <a:cubicBezTo>
                  <a:pt x="7138416" y="554419"/>
                  <a:pt x="7143179" y="553212"/>
                  <a:pt x="7147623" y="552196"/>
                </a:cubicBezTo>
                <a:cubicBezTo>
                  <a:pt x="7212394" y="537782"/>
                  <a:pt x="7275068" y="516064"/>
                  <a:pt x="7335457" y="489712"/>
                </a:cubicBezTo>
                <a:cubicBezTo>
                  <a:pt x="7279069" y="523558"/>
                  <a:pt x="7215188" y="541464"/>
                  <a:pt x="7156768" y="561467"/>
                </a:cubicBezTo>
                <a:cubicBezTo>
                  <a:pt x="7217220" y="547624"/>
                  <a:pt x="7275767" y="527495"/>
                  <a:pt x="7329932" y="499682"/>
                </a:cubicBezTo>
                <a:cubicBezTo>
                  <a:pt x="7333488" y="501205"/>
                  <a:pt x="7320979" y="505651"/>
                  <a:pt x="7318122" y="508191"/>
                </a:cubicBezTo>
                <a:cubicBezTo>
                  <a:pt x="7318947" y="507936"/>
                  <a:pt x="7320915" y="507492"/>
                  <a:pt x="7322630" y="506667"/>
                </a:cubicBezTo>
                <a:cubicBezTo>
                  <a:pt x="7331964" y="502476"/>
                  <a:pt x="7340410" y="496951"/>
                  <a:pt x="7349172" y="491998"/>
                </a:cubicBezTo>
                <a:cubicBezTo>
                  <a:pt x="7357873" y="486791"/>
                  <a:pt x="7366762" y="482029"/>
                  <a:pt x="7375208" y="476567"/>
                </a:cubicBezTo>
                <a:lnTo>
                  <a:pt x="7400989" y="458851"/>
                </a:lnTo>
                <a:cubicBezTo>
                  <a:pt x="7405243" y="455867"/>
                  <a:pt x="7409688" y="453136"/>
                  <a:pt x="7413816" y="449898"/>
                </a:cubicBezTo>
                <a:lnTo>
                  <a:pt x="7426008" y="440309"/>
                </a:lnTo>
                <a:cubicBezTo>
                  <a:pt x="7434135" y="433895"/>
                  <a:pt x="7442518" y="427673"/>
                  <a:pt x="7450582" y="421132"/>
                </a:cubicBezTo>
                <a:lnTo>
                  <a:pt x="7474014" y="400812"/>
                </a:lnTo>
                <a:cubicBezTo>
                  <a:pt x="7483475" y="393255"/>
                  <a:pt x="7491921" y="384366"/>
                  <a:pt x="7500493" y="375539"/>
                </a:cubicBezTo>
                <a:cubicBezTo>
                  <a:pt x="7509002" y="366649"/>
                  <a:pt x="7517511" y="357759"/>
                  <a:pt x="7524560" y="348107"/>
                </a:cubicBezTo>
                <a:cubicBezTo>
                  <a:pt x="7530973" y="339852"/>
                  <a:pt x="7537386" y="331914"/>
                  <a:pt x="7544181" y="324041"/>
                </a:cubicBezTo>
                <a:cubicBezTo>
                  <a:pt x="7550722" y="316039"/>
                  <a:pt x="7557072" y="307848"/>
                  <a:pt x="7564184" y="299593"/>
                </a:cubicBezTo>
                <a:lnTo>
                  <a:pt x="7574725" y="286893"/>
                </a:lnTo>
                <a:cubicBezTo>
                  <a:pt x="7578090" y="282511"/>
                  <a:pt x="7581202" y="278003"/>
                  <a:pt x="7584377" y="273431"/>
                </a:cubicBezTo>
                <a:cubicBezTo>
                  <a:pt x="7590600" y="264287"/>
                  <a:pt x="7596760" y="255016"/>
                  <a:pt x="7602410" y="245364"/>
                </a:cubicBezTo>
                <a:cubicBezTo>
                  <a:pt x="7608126" y="234823"/>
                  <a:pt x="7617841" y="220218"/>
                  <a:pt x="7626033" y="207518"/>
                </a:cubicBezTo>
                <a:cubicBezTo>
                  <a:pt x="7635304" y="191833"/>
                  <a:pt x="7645147" y="176276"/>
                  <a:pt x="7654036" y="160401"/>
                </a:cubicBezTo>
                <a:cubicBezTo>
                  <a:pt x="7661784" y="146304"/>
                  <a:pt x="7669403" y="132334"/>
                  <a:pt x="7677023" y="118427"/>
                </a:cubicBezTo>
                <a:cubicBezTo>
                  <a:pt x="7684453" y="104330"/>
                  <a:pt x="7691882" y="90424"/>
                  <a:pt x="7699248" y="76454"/>
                </a:cubicBezTo>
                <a:cubicBezTo>
                  <a:pt x="7706551" y="62103"/>
                  <a:pt x="7714044" y="47308"/>
                  <a:pt x="7721219" y="31750"/>
                </a:cubicBezTo>
                <a:cubicBezTo>
                  <a:pt x="7726046" y="21145"/>
                  <a:pt x="7731379" y="10287"/>
                  <a:pt x="7736713" y="0"/>
                </a:cubicBezTo>
                <a:cubicBezTo>
                  <a:pt x="7730744" y="13716"/>
                  <a:pt x="7724648" y="27114"/>
                  <a:pt x="7718552" y="40132"/>
                </a:cubicBezTo>
                <a:cubicBezTo>
                  <a:pt x="7712266" y="53086"/>
                  <a:pt x="7706106" y="65786"/>
                  <a:pt x="7700137" y="78168"/>
                </a:cubicBezTo>
                <a:cubicBezTo>
                  <a:pt x="7687501" y="103949"/>
                  <a:pt x="7674801" y="129667"/>
                  <a:pt x="7661339" y="155004"/>
                </a:cubicBezTo>
                <a:cubicBezTo>
                  <a:pt x="7686866" y="109283"/>
                  <a:pt x="7709535" y="61976"/>
                  <a:pt x="7731887" y="13589"/>
                </a:cubicBezTo>
                <a:cubicBezTo>
                  <a:pt x="7728648" y="22289"/>
                  <a:pt x="7723632" y="33338"/>
                  <a:pt x="7719314" y="42799"/>
                </a:cubicBezTo>
                <a:cubicBezTo>
                  <a:pt x="7709027" y="64961"/>
                  <a:pt x="7698613" y="87186"/>
                  <a:pt x="7687628" y="109030"/>
                </a:cubicBezTo>
                <a:cubicBezTo>
                  <a:pt x="7681023" y="122809"/>
                  <a:pt x="7673911" y="136335"/>
                  <a:pt x="7666990" y="149860"/>
                </a:cubicBezTo>
                <a:cubicBezTo>
                  <a:pt x="7662228" y="159067"/>
                  <a:pt x="7658100" y="168148"/>
                  <a:pt x="7653782" y="177165"/>
                </a:cubicBezTo>
                <a:cubicBezTo>
                  <a:pt x="7661656" y="163830"/>
                  <a:pt x="7668514" y="150114"/>
                  <a:pt x="7676325" y="135699"/>
                </a:cubicBezTo>
                <a:cubicBezTo>
                  <a:pt x="7669975" y="148971"/>
                  <a:pt x="7663752" y="162623"/>
                  <a:pt x="7656576" y="176022"/>
                </a:cubicBezTo>
                <a:cubicBezTo>
                  <a:pt x="7649273" y="189357"/>
                  <a:pt x="7642225" y="202883"/>
                  <a:pt x="7634351" y="216091"/>
                </a:cubicBezTo>
                <a:cubicBezTo>
                  <a:pt x="7625588" y="230124"/>
                  <a:pt x="7616889" y="244030"/>
                  <a:pt x="7607491" y="257492"/>
                </a:cubicBezTo>
                <a:cubicBezTo>
                  <a:pt x="7600633" y="267208"/>
                  <a:pt x="7593521" y="276796"/>
                  <a:pt x="7586917" y="286576"/>
                </a:cubicBezTo>
                <a:cubicBezTo>
                  <a:pt x="7549833" y="339598"/>
                  <a:pt x="7507542" y="389827"/>
                  <a:pt x="7458011" y="433451"/>
                </a:cubicBezTo>
                <a:cubicBezTo>
                  <a:pt x="7398766" y="485077"/>
                  <a:pt x="7329805" y="527558"/>
                  <a:pt x="7254622" y="556832"/>
                </a:cubicBezTo>
                <a:cubicBezTo>
                  <a:pt x="7200519" y="578231"/>
                  <a:pt x="7143814" y="593852"/>
                  <a:pt x="7085457" y="603948"/>
                </a:cubicBezTo>
                <a:cubicBezTo>
                  <a:pt x="7079235" y="604964"/>
                  <a:pt x="7073075" y="606489"/>
                  <a:pt x="7065518" y="608013"/>
                </a:cubicBezTo>
                <a:cubicBezTo>
                  <a:pt x="7064693" y="609981"/>
                  <a:pt x="7063931" y="611695"/>
                  <a:pt x="7062915" y="613982"/>
                </a:cubicBezTo>
                <a:cubicBezTo>
                  <a:pt x="7076694" y="611823"/>
                  <a:pt x="7087235" y="610108"/>
                  <a:pt x="7097585" y="608457"/>
                </a:cubicBezTo>
                <a:cubicBezTo>
                  <a:pt x="7100126" y="612204"/>
                  <a:pt x="7082092" y="613918"/>
                  <a:pt x="7075107" y="616522"/>
                </a:cubicBezTo>
                <a:cubicBezTo>
                  <a:pt x="7076758" y="616648"/>
                  <a:pt x="7078473" y="617220"/>
                  <a:pt x="7079997" y="616902"/>
                </a:cubicBezTo>
                <a:cubicBezTo>
                  <a:pt x="7089775" y="615125"/>
                  <a:pt x="7099681" y="613664"/>
                  <a:pt x="7109460" y="611695"/>
                </a:cubicBezTo>
                <a:cubicBezTo>
                  <a:pt x="7119176" y="609536"/>
                  <a:pt x="7128891" y="607441"/>
                  <a:pt x="7138607" y="605219"/>
                </a:cubicBezTo>
                <a:cubicBezTo>
                  <a:pt x="7153593" y="601917"/>
                  <a:pt x="7167118" y="598043"/>
                  <a:pt x="7180326" y="596710"/>
                </a:cubicBezTo>
                <a:cubicBezTo>
                  <a:pt x="7180326" y="598361"/>
                  <a:pt x="7180326" y="600011"/>
                  <a:pt x="7180326" y="601726"/>
                </a:cubicBezTo>
                <a:cubicBezTo>
                  <a:pt x="7190296" y="599694"/>
                  <a:pt x="7199694" y="596710"/>
                  <a:pt x="7208774" y="593471"/>
                </a:cubicBezTo>
                <a:cubicBezTo>
                  <a:pt x="7217855" y="590233"/>
                  <a:pt x="7226745" y="586994"/>
                  <a:pt x="7235254" y="583120"/>
                </a:cubicBezTo>
                <a:cubicBezTo>
                  <a:pt x="7246366" y="577850"/>
                  <a:pt x="7257606" y="573469"/>
                  <a:pt x="7271004" y="569786"/>
                </a:cubicBezTo>
                <a:cubicBezTo>
                  <a:pt x="7281482" y="566483"/>
                  <a:pt x="7294753" y="560514"/>
                  <a:pt x="7306310" y="555244"/>
                </a:cubicBezTo>
                <a:cubicBezTo>
                  <a:pt x="7343331" y="536829"/>
                  <a:pt x="7378891" y="515811"/>
                  <a:pt x="7411085" y="491299"/>
                </a:cubicBezTo>
                <a:cubicBezTo>
                  <a:pt x="7420928" y="483616"/>
                  <a:pt x="7432611" y="476441"/>
                  <a:pt x="7437374" y="468820"/>
                </a:cubicBezTo>
                <a:cubicBezTo>
                  <a:pt x="7439216" y="466217"/>
                  <a:pt x="7445185" y="461264"/>
                  <a:pt x="7449948" y="458724"/>
                </a:cubicBezTo>
                <a:cubicBezTo>
                  <a:pt x="7452106" y="457581"/>
                  <a:pt x="7457504" y="453835"/>
                  <a:pt x="7459535" y="451866"/>
                </a:cubicBezTo>
                <a:cubicBezTo>
                  <a:pt x="7469886" y="442468"/>
                  <a:pt x="7479983" y="431736"/>
                  <a:pt x="7490460" y="421386"/>
                </a:cubicBezTo>
                <a:cubicBezTo>
                  <a:pt x="7495604" y="416116"/>
                  <a:pt x="7501001" y="411099"/>
                  <a:pt x="7505700" y="405702"/>
                </a:cubicBezTo>
                <a:cubicBezTo>
                  <a:pt x="7510335" y="400241"/>
                  <a:pt x="7514781" y="394843"/>
                  <a:pt x="7518909" y="389445"/>
                </a:cubicBezTo>
                <a:cubicBezTo>
                  <a:pt x="7524179" y="382207"/>
                  <a:pt x="7533196" y="373507"/>
                  <a:pt x="7539672" y="365061"/>
                </a:cubicBezTo>
                <a:cubicBezTo>
                  <a:pt x="7542403" y="361696"/>
                  <a:pt x="7547293" y="357251"/>
                  <a:pt x="7548435" y="356933"/>
                </a:cubicBezTo>
                <a:cubicBezTo>
                  <a:pt x="7549579" y="356616"/>
                  <a:pt x="7548563" y="359982"/>
                  <a:pt x="7546277" y="363157"/>
                </a:cubicBezTo>
                <a:cubicBezTo>
                  <a:pt x="7543483" y="367094"/>
                  <a:pt x="7540625" y="371475"/>
                  <a:pt x="7537260" y="375602"/>
                </a:cubicBezTo>
                <a:cubicBezTo>
                  <a:pt x="7533894" y="379730"/>
                  <a:pt x="7530338" y="383858"/>
                  <a:pt x="7526846" y="387731"/>
                </a:cubicBezTo>
                <a:cubicBezTo>
                  <a:pt x="7520178" y="395161"/>
                  <a:pt x="7513510" y="402590"/>
                  <a:pt x="7506843" y="410020"/>
                </a:cubicBezTo>
                <a:cubicBezTo>
                  <a:pt x="7499731" y="417132"/>
                  <a:pt x="7492683" y="424180"/>
                  <a:pt x="7485697" y="431229"/>
                </a:cubicBezTo>
                <a:cubicBezTo>
                  <a:pt x="7472109" y="445770"/>
                  <a:pt x="7456551" y="458470"/>
                  <a:pt x="7441756" y="471995"/>
                </a:cubicBezTo>
                <a:cubicBezTo>
                  <a:pt x="7438200" y="475234"/>
                  <a:pt x="7434199" y="478473"/>
                  <a:pt x="7430643" y="481267"/>
                </a:cubicBezTo>
                <a:cubicBezTo>
                  <a:pt x="7413689" y="495046"/>
                  <a:pt x="7396417" y="509588"/>
                  <a:pt x="7376796" y="521589"/>
                </a:cubicBezTo>
                <a:cubicBezTo>
                  <a:pt x="7367143" y="527748"/>
                  <a:pt x="7357873" y="534607"/>
                  <a:pt x="7347585" y="540004"/>
                </a:cubicBezTo>
                <a:lnTo>
                  <a:pt x="7317042" y="556895"/>
                </a:lnTo>
                <a:cubicBezTo>
                  <a:pt x="7308215" y="561213"/>
                  <a:pt x="7299452" y="565467"/>
                  <a:pt x="7290943" y="569595"/>
                </a:cubicBezTo>
                <a:cubicBezTo>
                  <a:pt x="7282435" y="573977"/>
                  <a:pt x="7274306" y="578295"/>
                  <a:pt x="7266432" y="582486"/>
                </a:cubicBezTo>
                <a:cubicBezTo>
                  <a:pt x="7258114" y="586930"/>
                  <a:pt x="7242937" y="593154"/>
                  <a:pt x="7230301" y="597472"/>
                </a:cubicBezTo>
                <a:cubicBezTo>
                  <a:pt x="7182739" y="615125"/>
                  <a:pt x="7133146" y="627444"/>
                  <a:pt x="7083425" y="637350"/>
                </a:cubicBezTo>
                <a:cubicBezTo>
                  <a:pt x="7075360" y="639001"/>
                  <a:pt x="7067550" y="641160"/>
                  <a:pt x="7049707" y="644461"/>
                </a:cubicBezTo>
                <a:cubicBezTo>
                  <a:pt x="7072503" y="642493"/>
                  <a:pt x="7092823" y="637794"/>
                  <a:pt x="7111936" y="634175"/>
                </a:cubicBezTo>
                <a:cubicBezTo>
                  <a:pt x="7121461" y="631952"/>
                  <a:pt x="7130669" y="629793"/>
                  <a:pt x="7139686" y="627698"/>
                </a:cubicBezTo>
                <a:cubicBezTo>
                  <a:pt x="7148767" y="625729"/>
                  <a:pt x="7157657" y="623761"/>
                  <a:pt x="7166420" y="621665"/>
                </a:cubicBezTo>
                <a:cubicBezTo>
                  <a:pt x="7164769" y="623888"/>
                  <a:pt x="7160896" y="625856"/>
                  <a:pt x="7155879" y="627634"/>
                </a:cubicBezTo>
                <a:cubicBezTo>
                  <a:pt x="7150989" y="629348"/>
                  <a:pt x="7144957" y="630682"/>
                  <a:pt x="7139305" y="632016"/>
                </a:cubicBezTo>
                <a:cubicBezTo>
                  <a:pt x="7116064" y="637921"/>
                  <a:pt x="7092506" y="642430"/>
                  <a:pt x="7069010" y="646557"/>
                </a:cubicBezTo>
                <a:cubicBezTo>
                  <a:pt x="7050722" y="649351"/>
                  <a:pt x="7047230" y="652272"/>
                  <a:pt x="7043865" y="655955"/>
                </a:cubicBezTo>
                <a:cubicBezTo>
                  <a:pt x="6985826" y="666179"/>
                  <a:pt x="6926707" y="671322"/>
                  <a:pt x="6868223" y="675005"/>
                </a:cubicBezTo>
                <a:cubicBezTo>
                  <a:pt x="6816217" y="678053"/>
                  <a:pt x="6764528" y="679196"/>
                  <a:pt x="6713728" y="682879"/>
                </a:cubicBezTo>
                <a:cubicBezTo>
                  <a:pt x="6686677" y="684911"/>
                  <a:pt x="6657975" y="684975"/>
                  <a:pt x="6630226" y="686117"/>
                </a:cubicBezTo>
                <a:cubicBezTo>
                  <a:pt x="6624321" y="686372"/>
                  <a:pt x="6618478" y="687070"/>
                  <a:pt x="6607873" y="688086"/>
                </a:cubicBezTo>
                <a:cubicBezTo>
                  <a:pt x="6652006" y="691452"/>
                  <a:pt x="6691249" y="691769"/>
                  <a:pt x="6732715" y="687832"/>
                </a:cubicBezTo>
                <a:cubicBezTo>
                  <a:pt x="6751510" y="686117"/>
                  <a:pt x="6770371" y="684848"/>
                  <a:pt x="6790944" y="686308"/>
                </a:cubicBezTo>
                <a:cubicBezTo>
                  <a:pt x="6803517" y="687197"/>
                  <a:pt x="6820726" y="686054"/>
                  <a:pt x="6835394" y="685038"/>
                </a:cubicBezTo>
                <a:cubicBezTo>
                  <a:pt x="6855968" y="683577"/>
                  <a:pt x="6875335" y="682625"/>
                  <a:pt x="6894767" y="683070"/>
                </a:cubicBezTo>
                <a:cubicBezTo>
                  <a:pt x="6925373" y="683577"/>
                  <a:pt x="6957441" y="680657"/>
                  <a:pt x="6990144" y="676592"/>
                </a:cubicBezTo>
                <a:cubicBezTo>
                  <a:pt x="7056438" y="668464"/>
                  <a:pt x="7123303" y="656273"/>
                  <a:pt x="7188772" y="637032"/>
                </a:cubicBezTo>
                <a:cubicBezTo>
                  <a:pt x="7206425" y="632333"/>
                  <a:pt x="7223634" y="625475"/>
                  <a:pt x="7240969" y="619570"/>
                </a:cubicBezTo>
                <a:cubicBezTo>
                  <a:pt x="7258050" y="613029"/>
                  <a:pt x="7275005" y="605917"/>
                  <a:pt x="7291705" y="598551"/>
                </a:cubicBezTo>
                <a:cubicBezTo>
                  <a:pt x="7308914" y="589979"/>
                  <a:pt x="7326503" y="582422"/>
                  <a:pt x="7342886" y="572516"/>
                </a:cubicBezTo>
                <a:lnTo>
                  <a:pt x="7367651" y="558355"/>
                </a:lnTo>
                <a:lnTo>
                  <a:pt x="7391336" y="542671"/>
                </a:lnTo>
                <a:cubicBezTo>
                  <a:pt x="7398385" y="537972"/>
                  <a:pt x="7405498" y="533336"/>
                  <a:pt x="7412610" y="528574"/>
                </a:cubicBezTo>
                <a:cubicBezTo>
                  <a:pt x="7419340" y="523367"/>
                  <a:pt x="7426072" y="518096"/>
                  <a:pt x="7432866" y="512826"/>
                </a:cubicBezTo>
                <a:cubicBezTo>
                  <a:pt x="7439597" y="507429"/>
                  <a:pt x="7446328" y="502031"/>
                  <a:pt x="7452868" y="496380"/>
                </a:cubicBezTo>
                <a:cubicBezTo>
                  <a:pt x="7459028" y="490347"/>
                  <a:pt x="7465060" y="484061"/>
                  <a:pt x="7470839" y="477583"/>
                </a:cubicBezTo>
                <a:cubicBezTo>
                  <a:pt x="7471601" y="481076"/>
                  <a:pt x="7471982" y="483045"/>
                  <a:pt x="7472553" y="485330"/>
                </a:cubicBezTo>
                <a:cubicBezTo>
                  <a:pt x="7494080" y="467677"/>
                  <a:pt x="7512114" y="447802"/>
                  <a:pt x="7530211" y="428371"/>
                </a:cubicBezTo>
                <a:cubicBezTo>
                  <a:pt x="7547102" y="408114"/>
                  <a:pt x="7563612" y="387858"/>
                  <a:pt x="7578535" y="366649"/>
                </a:cubicBezTo>
                <a:cubicBezTo>
                  <a:pt x="7576821" y="372491"/>
                  <a:pt x="7568947" y="381826"/>
                  <a:pt x="7563930" y="389192"/>
                </a:cubicBezTo>
                <a:cubicBezTo>
                  <a:pt x="7557516" y="398145"/>
                  <a:pt x="7550341" y="406908"/>
                  <a:pt x="7543229" y="415925"/>
                </a:cubicBezTo>
                <a:cubicBezTo>
                  <a:pt x="7537069" y="423482"/>
                  <a:pt x="7530910" y="431292"/>
                  <a:pt x="7523797" y="438404"/>
                </a:cubicBezTo>
                <a:lnTo>
                  <a:pt x="7499668" y="463867"/>
                </a:lnTo>
                <a:cubicBezTo>
                  <a:pt x="7492238" y="471614"/>
                  <a:pt x="7484173" y="478727"/>
                  <a:pt x="7475348" y="487108"/>
                </a:cubicBezTo>
                <a:cubicBezTo>
                  <a:pt x="7483158" y="483362"/>
                  <a:pt x="7491285" y="474917"/>
                  <a:pt x="7497826" y="468884"/>
                </a:cubicBezTo>
                <a:cubicBezTo>
                  <a:pt x="7540943" y="426021"/>
                  <a:pt x="7576948" y="378841"/>
                  <a:pt x="7607998" y="330136"/>
                </a:cubicBezTo>
                <a:lnTo>
                  <a:pt x="7619683" y="311848"/>
                </a:lnTo>
                <a:cubicBezTo>
                  <a:pt x="7623239" y="305689"/>
                  <a:pt x="7626859" y="299530"/>
                  <a:pt x="7630478" y="293433"/>
                </a:cubicBezTo>
                <a:cubicBezTo>
                  <a:pt x="7632383" y="290195"/>
                  <a:pt x="7634669" y="288036"/>
                  <a:pt x="7639368" y="282194"/>
                </a:cubicBezTo>
                <a:cubicBezTo>
                  <a:pt x="7630034" y="298386"/>
                  <a:pt x="7624446" y="309499"/>
                  <a:pt x="7617523" y="319977"/>
                </a:cubicBezTo>
                <a:cubicBezTo>
                  <a:pt x="7606475" y="336995"/>
                  <a:pt x="7596188" y="354203"/>
                  <a:pt x="7584313" y="370586"/>
                </a:cubicBezTo>
                <a:cubicBezTo>
                  <a:pt x="7578598" y="378905"/>
                  <a:pt x="7572884" y="387223"/>
                  <a:pt x="7567168" y="395414"/>
                </a:cubicBezTo>
                <a:cubicBezTo>
                  <a:pt x="7561009" y="403479"/>
                  <a:pt x="7554849" y="411480"/>
                  <a:pt x="7548690" y="419545"/>
                </a:cubicBezTo>
                <a:cubicBezTo>
                  <a:pt x="7538148" y="436626"/>
                  <a:pt x="7522718" y="452945"/>
                  <a:pt x="7507288" y="469964"/>
                </a:cubicBezTo>
                <a:cubicBezTo>
                  <a:pt x="7499477" y="478409"/>
                  <a:pt x="7490397" y="486092"/>
                  <a:pt x="7481951" y="494220"/>
                </a:cubicBezTo>
                <a:cubicBezTo>
                  <a:pt x="7473315" y="502221"/>
                  <a:pt x="7465060" y="510477"/>
                  <a:pt x="7455916" y="517589"/>
                </a:cubicBezTo>
                <a:cubicBezTo>
                  <a:pt x="7448297" y="523939"/>
                  <a:pt x="7439660" y="530225"/>
                  <a:pt x="7434135" y="534480"/>
                </a:cubicBezTo>
                <a:cubicBezTo>
                  <a:pt x="7423722" y="541020"/>
                  <a:pt x="7429373" y="535305"/>
                  <a:pt x="7428103" y="534352"/>
                </a:cubicBezTo>
                <a:cubicBezTo>
                  <a:pt x="7422071" y="539496"/>
                  <a:pt x="7410133" y="546291"/>
                  <a:pt x="7408990" y="547751"/>
                </a:cubicBezTo>
                <a:cubicBezTo>
                  <a:pt x="7404735" y="552958"/>
                  <a:pt x="7397814" y="558419"/>
                  <a:pt x="7389876" y="563880"/>
                </a:cubicBezTo>
                <a:cubicBezTo>
                  <a:pt x="7385876" y="566611"/>
                  <a:pt x="7381685" y="569405"/>
                  <a:pt x="7377557" y="572198"/>
                </a:cubicBezTo>
                <a:cubicBezTo>
                  <a:pt x="7373176" y="574739"/>
                  <a:pt x="7368794" y="577279"/>
                  <a:pt x="7364603" y="579692"/>
                </a:cubicBezTo>
                <a:cubicBezTo>
                  <a:pt x="7355650" y="584835"/>
                  <a:pt x="7346950" y="590614"/>
                  <a:pt x="7331139" y="598805"/>
                </a:cubicBezTo>
                <a:cubicBezTo>
                  <a:pt x="7338823" y="593598"/>
                  <a:pt x="7341807" y="590804"/>
                  <a:pt x="7346252" y="587375"/>
                </a:cubicBezTo>
                <a:cubicBezTo>
                  <a:pt x="7341298" y="589725"/>
                  <a:pt x="7336917" y="591757"/>
                  <a:pt x="7332726" y="593725"/>
                </a:cubicBezTo>
                <a:cubicBezTo>
                  <a:pt x="7291960" y="614934"/>
                  <a:pt x="7248906" y="632270"/>
                  <a:pt x="7205726" y="647446"/>
                </a:cubicBezTo>
                <a:cubicBezTo>
                  <a:pt x="7192073" y="651827"/>
                  <a:pt x="7179946" y="655383"/>
                  <a:pt x="7166039" y="658939"/>
                </a:cubicBezTo>
                <a:cubicBezTo>
                  <a:pt x="7151560" y="662114"/>
                  <a:pt x="7136956" y="665289"/>
                  <a:pt x="7122351" y="668528"/>
                </a:cubicBezTo>
                <a:cubicBezTo>
                  <a:pt x="7107682" y="671386"/>
                  <a:pt x="7093077" y="674243"/>
                  <a:pt x="7078535" y="677164"/>
                </a:cubicBezTo>
                <a:cubicBezTo>
                  <a:pt x="6976746" y="696277"/>
                  <a:pt x="6875209" y="704088"/>
                  <a:pt x="6776339" y="708342"/>
                </a:cubicBezTo>
                <a:cubicBezTo>
                  <a:pt x="6705664" y="711136"/>
                  <a:pt x="6635115" y="713994"/>
                  <a:pt x="6564440" y="716788"/>
                </a:cubicBezTo>
                <a:cubicBezTo>
                  <a:pt x="6553454" y="717359"/>
                  <a:pt x="6541960" y="717677"/>
                  <a:pt x="6531293" y="717486"/>
                </a:cubicBezTo>
                <a:cubicBezTo>
                  <a:pt x="6516688" y="717359"/>
                  <a:pt x="6503098" y="717169"/>
                  <a:pt x="6493510" y="721487"/>
                </a:cubicBezTo>
                <a:cubicBezTo>
                  <a:pt x="6466840" y="723455"/>
                  <a:pt x="6440298" y="725615"/>
                  <a:pt x="6408357" y="729171"/>
                </a:cubicBezTo>
                <a:cubicBezTo>
                  <a:pt x="6422454" y="725996"/>
                  <a:pt x="6430835" y="724154"/>
                  <a:pt x="6443155" y="721423"/>
                </a:cubicBezTo>
                <a:cubicBezTo>
                  <a:pt x="6434582" y="720598"/>
                  <a:pt x="6430010" y="720090"/>
                  <a:pt x="6423343" y="719455"/>
                </a:cubicBezTo>
                <a:cubicBezTo>
                  <a:pt x="6431661" y="717804"/>
                  <a:pt x="6438773" y="716153"/>
                  <a:pt x="6448679" y="714439"/>
                </a:cubicBezTo>
                <a:cubicBezTo>
                  <a:pt x="6441822" y="714121"/>
                  <a:pt x="6437694" y="713740"/>
                  <a:pt x="6433757" y="714121"/>
                </a:cubicBezTo>
                <a:cubicBezTo>
                  <a:pt x="6394514" y="717423"/>
                  <a:pt x="6356160" y="722122"/>
                  <a:pt x="6318441" y="728028"/>
                </a:cubicBezTo>
                <a:cubicBezTo>
                  <a:pt x="6281039" y="734504"/>
                  <a:pt x="6244400" y="742442"/>
                  <a:pt x="6209792" y="753491"/>
                </a:cubicBezTo>
                <a:cubicBezTo>
                  <a:pt x="6172835" y="765556"/>
                  <a:pt x="6136260" y="778573"/>
                  <a:pt x="6102414" y="794766"/>
                </a:cubicBezTo>
                <a:lnTo>
                  <a:pt x="6073140" y="810133"/>
                </a:lnTo>
                <a:lnTo>
                  <a:pt x="6045327" y="827151"/>
                </a:lnTo>
                <a:cubicBezTo>
                  <a:pt x="6027166" y="838772"/>
                  <a:pt x="6009577" y="851979"/>
                  <a:pt x="5991606" y="866330"/>
                </a:cubicBezTo>
                <a:cubicBezTo>
                  <a:pt x="5955729" y="895096"/>
                  <a:pt x="5919534" y="928815"/>
                  <a:pt x="5878576" y="963613"/>
                </a:cubicBezTo>
                <a:cubicBezTo>
                  <a:pt x="5860669" y="978789"/>
                  <a:pt x="5841619" y="994220"/>
                  <a:pt x="5821235" y="1009205"/>
                </a:cubicBezTo>
                <a:cubicBezTo>
                  <a:pt x="5811203" y="1016698"/>
                  <a:pt x="5800408" y="1024128"/>
                  <a:pt x="5789613" y="1031303"/>
                </a:cubicBezTo>
                <a:lnTo>
                  <a:pt x="5756148" y="1051687"/>
                </a:lnTo>
                <a:cubicBezTo>
                  <a:pt x="5736781" y="1062863"/>
                  <a:pt x="5717222" y="1073150"/>
                  <a:pt x="5697601" y="1083120"/>
                </a:cubicBezTo>
                <a:cubicBezTo>
                  <a:pt x="5698998" y="1084135"/>
                  <a:pt x="5700459" y="1085152"/>
                  <a:pt x="5701919" y="1086231"/>
                </a:cubicBezTo>
                <a:cubicBezTo>
                  <a:pt x="5711572" y="1081278"/>
                  <a:pt x="5721097" y="1076134"/>
                  <a:pt x="5730685" y="1071118"/>
                </a:cubicBezTo>
                <a:cubicBezTo>
                  <a:pt x="5750814" y="1061085"/>
                  <a:pt x="5769547" y="1048385"/>
                  <a:pt x="5788723" y="1036701"/>
                </a:cubicBezTo>
                <a:cubicBezTo>
                  <a:pt x="5826570" y="1012000"/>
                  <a:pt x="5859971" y="985139"/>
                  <a:pt x="5890451" y="959485"/>
                </a:cubicBezTo>
                <a:cubicBezTo>
                  <a:pt x="5917121" y="937006"/>
                  <a:pt x="5942647" y="915543"/>
                  <a:pt x="5967285" y="896810"/>
                </a:cubicBezTo>
                <a:cubicBezTo>
                  <a:pt x="5988685" y="880491"/>
                  <a:pt x="6008751" y="864870"/>
                  <a:pt x="6028500" y="850900"/>
                </a:cubicBezTo>
                <a:cubicBezTo>
                  <a:pt x="6038406" y="843852"/>
                  <a:pt x="6047994" y="837247"/>
                  <a:pt x="6058281" y="831088"/>
                </a:cubicBezTo>
                <a:cubicBezTo>
                  <a:pt x="6068441" y="824865"/>
                  <a:pt x="6078284" y="818197"/>
                  <a:pt x="6089206" y="812800"/>
                </a:cubicBezTo>
                <a:cubicBezTo>
                  <a:pt x="6097334" y="808672"/>
                  <a:pt x="6105272" y="803973"/>
                  <a:pt x="6114923" y="801941"/>
                </a:cubicBezTo>
                <a:cubicBezTo>
                  <a:pt x="6104255" y="806704"/>
                  <a:pt x="6094476" y="812673"/>
                  <a:pt x="6084189" y="817816"/>
                </a:cubicBezTo>
                <a:cubicBezTo>
                  <a:pt x="6077014" y="821182"/>
                  <a:pt x="6070727" y="825754"/>
                  <a:pt x="6063933" y="829628"/>
                </a:cubicBezTo>
                <a:cubicBezTo>
                  <a:pt x="6057329" y="833755"/>
                  <a:pt x="6050407" y="837311"/>
                  <a:pt x="6044057" y="841883"/>
                </a:cubicBezTo>
                <a:cubicBezTo>
                  <a:pt x="6031167" y="850328"/>
                  <a:pt x="6018276" y="860044"/>
                  <a:pt x="6005323" y="870014"/>
                </a:cubicBezTo>
                <a:cubicBezTo>
                  <a:pt x="5979287" y="890397"/>
                  <a:pt x="5952935" y="913511"/>
                  <a:pt x="5924677" y="938276"/>
                </a:cubicBezTo>
                <a:cubicBezTo>
                  <a:pt x="5910263" y="950849"/>
                  <a:pt x="5896293" y="964438"/>
                  <a:pt x="5880735" y="977836"/>
                </a:cubicBezTo>
                <a:cubicBezTo>
                  <a:pt x="5861431" y="994473"/>
                  <a:pt x="5840794" y="1011365"/>
                  <a:pt x="5818251" y="1027747"/>
                </a:cubicBezTo>
                <a:cubicBezTo>
                  <a:pt x="5799328" y="1041591"/>
                  <a:pt x="5778945" y="1053846"/>
                  <a:pt x="5758815" y="1066546"/>
                </a:cubicBezTo>
                <a:cubicBezTo>
                  <a:pt x="5748782" y="1072833"/>
                  <a:pt x="5738178" y="1078040"/>
                  <a:pt x="5727764" y="1083882"/>
                </a:cubicBezTo>
                <a:cubicBezTo>
                  <a:pt x="5722112" y="1086929"/>
                  <a:pt x="5716398" y="1090041"/>
                  <a:pt x="5710682" y="1093026"/>
                </a:cubicBezTo>
                <a:cubicBezTo>
                  <a:pt x="5714111" y="1095756"/>
                  <a:pt x="5717604" y="1098550"/>
                  <a:pt x="5720969" y="1101408"/>
                </a:cubicBezTo>
                <a:cubicBezTo>
                  <a:pt x="5721541" y="1101281"/>
                  <a:pt x="5721922" y="1101217"/>
                  <a:pt x="5722493" y="1101090"/>
                </a:cubicBezTo>
                <a:cubicBezTo>
                  <a:pt x="5735448" y="1094105"/>
                  <a:pt x="5748782" y="1087184"/>
                  <a:pt x="5761863" y="1079754"/>
                </a:cubicBezTo>
                <a:cubicBezTo>
                  <a:pt x="5774690" y="1071690"/>
                  <a:pt x="5787200" y="1063244"/>
                  <a:pt x="5798948" y="1054227"/>
                </a:cubicBezTo>
                <a:cubicBezTo>
                  <a:pt x="5807139" y="1048195"/>
                  <a:pt x="5817045" y="1041019"/>
                  <a:pt x="5826379" y="1034669"/>
                </a:cubicBezTo>
                <a:cubicBezTo>
                  <a:pt x="5868924" y="1003998"/>
                  <a:pt x="5905564" y="972185"/>
                  <a:pt x="5938838" y="943166"/>
                </a:cubicBezTo>
                <a:cubicBezTo>
                  <a:pt x="5947284" y="935863"/>
                  <a:pt x="5955411" y="928560"/>
                  <a:pt x="5963730" y="922020"/>
                </a:cubicBezTo>
                <a:cubicBezTo>
                  <a:pt x="5994718" y="897446"/>
                  <a:pt x="6022975" y="874649"/>
                  <a:pt x="6050535" y="856044"/>
                </a:cubicBezTo>
                <a:cubicBezTo>
                  <a:pt x="6078538" y="838009"/>
                  <a:pt x="6107049" y="820484"/>
                  <a:pt x="6139435" y="807148"/>
                </a:cubicBezTo>
                <a:cubicBezTo>
                  <a:pt x="6169597" y="794258"/>
                  <a:pt x="6201284" y="782891"/>
                  <a:pt x="6235383" y="774446"/>
                </a:cubicBezTo>
                <a:cubicBezTo>
                  <a:pt x="6251956" y="769557"/>
                  <a:pt x="6269736" y="766382"/>
                  <a:pt x="6287135" y="762381"/>
                </a:cubicBezTo>
                <a:cubicBezTo>
                  <a:pt x="6305042" y="759270"/>
                  <a:pt x="6322696" y="755586"/>
                  <a:pt x="6341301" y="753173"/>
                </a:cubicBezTo>
                <a:cubicBezTo>
                  <a:pt x="6339713" y="756984"/>
                  <a:pt x="6330061" y="757365"/>
                  <a:pt x="6324219" y="758634"/>
                </a:cubicBezTo>
                <a:cubicBezTo>
                  <a:pt x="6317425" y="760349"/>
                  <a:pt x="6309932" y="761492"/>
                  <a:pt x="6302756" y="762953"/>
                </a:cubicBezTo>
                <a:cubicBezTo>
                  <a:pt x="6295644" y="764477"/>
                  <a:pt x="6288278" y="765683"/>
                  <a:pt x="6281484" y="767715"/>
                </a:cubicBezTo>
                <a:cubicBezTo>
                  <a:pt x="6275134" y="769429"/>
                  <a:pt x="6268974" y="771271"/>
                  <a:pt x="6263767" y="774446"/>
                </a:cubicBezTo>
                <a:cubicBezTo>
                  <a:pt x="6358192" y="753047"/>
                  <a:pt x="6462840" y="745427"/>
                  <a:pt x="6571488" y="741363"/>
                </a:cubicBezTo>
                <a:cubicBezTo>
                  <a:pt x="6571615" y="741553"/>
                  <a:pt x="6571615" y="741680"/>
                  <a:pt x="6571742" y="741871"/>
                </a:cubicBezTo>
                <a:cubicBezTo>
                  <a:pt x="6525323" y="744410"/>
                  <a:pt x="6479858" y="747713"/>
                  <a:pt x="6435472" y="752284"/>
                </a:cubicBezTo>
                <a:cubicBezTo>
                  <a:pt x="6490780" y="747014"/>
                  <a:pt x="6546723" y="746951"/>
                  <a:pt x="6604127" y="748094"/>
                </a:cubicBezTo>
                <a:cubicBezTo>
                  <a:pt x="6532880" y="751650"/>
                  <a:pt x="6463221" y="755904"/>
                  <a:pt x="6396610" y="764540"/>
                </a:cubicBezTo>
                <a:cubicBezTo>
                  <a:pt x="6397879" y="761746"/>
                  <a:pt x="6397498" y="759841"/>
                  <a:pt x="6387719" y="760413"/>
                </a:cubicBezTo>
                <a:cubicBezTo>
                  <a:pt x="6384798" y="760603"/>
                  <a:pt x="6381750" y="760857"/>
                  <a:pt x="6378893" y="761238"/>
                </a:cubicBezTo>
                <a:cubicBezTo>
                  <a:pt x="6348223" y="765175"/>
                  <a:pt x="6318631" y="770572"/>
                  <a:pt x="6289675" y="776351"/>
                </a:cubicBezTo>
                <a:cubicBezTo>
                  <a:pt x="6275515" y="779844"/>
                  <a:pt x="6261100" y="782828"/>
                  <a:pt x="6247385" y="786575"/>
                </a:cubicBezTo>
                <a:cubicBezTo>
                  <a:pt x="6233796" y="790575"/>
                  <a:pt x="6219698" y="793877"/>
                  <a:pt x="6206744" y="798640"/>
                </a:cubicBezTo>
                <a:cubicBezTo>
                  <a:pt x="6175439" y="808228"/>
                  <a:pt x="6146736" y="820547"/>
                  <a:pt x="6119623" y="833501"/>
                </a:cubicBezTo>
                <a:cubicBezTo>
                  <a:pt x="6117463" y="837883"/>
                  <a:pt x="6121845" y="836485"/>
                  <a:pt x="6126226" y="834009"/>
                </a:cubicBezTo>
                <a:cubicBezTo>
                  <a:pt x="6149467" y="821944"/>
                  <a:pt x="6173598" y="810514"/>
                  <a:pt x="6208523" y="799846"/>
                </a:cubicBezTo>
                <a:cubicBezTo>
                  <a:pt x="6199760" y="804609"/>
                  <a:pt x="6197727" y="806133"/>
                  <a:pt x="6195314" y="806958"/>
                </a:cubicBezTo>
                <a:cubicBezTo>
                  <a:pt x="6186234" y="809561"/>
                  <a:pt x="6177788" y="813054"/>
                  <a:pt x="6169597" y="816356"/>
                </a:cubicBezTo>
                <a:cubicBezTo>
                  <a:pt x="6161405" y="819722"/>
                  <a:pt x="6153976" y="823532"/>
                  <a:pt x="6148832" y="828929"/>
                </a:cubicBezTo>
                <a:lnTo>
                  <a:pt x="6129210" y="838962"/>
                </a:lnTo>
                <a:cubicBezTo>
                  <a:pt x="6122924" y="842645"/>
                  <a:pt x="6116892" y="846455"/>
                  <a:pt x="6110605" y="849947"/>
                </a:cubicBezTo>
                <a:cubicBezTo>
                  <a:pt x="6107494" y="851726"/>
                  <a:pt x="6104319" y="853377"/>
                  <a:pt x="6101144" y="854964"/>
                </a:cubicBezTo>
                <a:cubicBezTo>
                  <a:pt x="6098032" y="856678"/>
                  <a:pt x="6095047" y="858520"/>
                  <a:pt x="6091872" y="860108"/>
                </a:cubicBezTo>
                <a:cubicBezTo>
                  <a:pt x="6085586" y="863346"/>
                  <a:pt x="6079110" y="866140"/>
                  <a:pt x="6072124" y="868426"/>
                </a:cubicBezTo>
                <a:cubicBezTo>
                  <a:pt x="6066727" y="870458"/>
                  <a:pt x="6059805" y="875094"/>
                  <a:pt x="6053582" y="879475"/>
                </a:cubicBezTo>
                <a:cubicBezTo>
                  <a:pt x="6032945" y="893699"/>
                  <a:pt x="6011926" y="910908"/>
                  <a:pt x="5988685" y="928243"/>
                </a:cubicBezTo>
                <a:cubicBezTo>
                  <a:pt x="5985320" y="930720"/>
                  <a:pt x="5981636" y="934212"/>
                  <a:pt x="5978970" y="937197"/>
                </a:cubicBezTo>
                <a:cubicBezTo>
                  <a:pt x="5971667" y="945325"/>
                  <a:pt x="5972810" y="947420"/>
                  <a:pt x="5980875" y="943864"/>
                </a:cubicBezTo>
                <a:cubicBezTo>
                  <a:pt x="5966968" y="957453"/>
                  <a:pt x="5951157" y="972629"/>
                  <a:pt x="5933885" y="988504"/>
                </a:cubicBezTo>
                <a:cubicBezTo>
                  <a:pt x="5916549" y="1004379"/>
                  <a:pt x="5897563" y="1020953"/>
                  <a:pt x="5878259" y="1036447"/>
                </a:cubicBezTo>
                <a:cubicBezTo>
                  <a:pt x="5859082" y="1051941"/>
                  <a:pt x="5838698" y="1066546"/>
                  <a:pt x="5820537" y="1078166"/>
                </a:cubicBezTo>
                <a:cubicBezTo>
                  <a:pt x="5802185" y="1089533"/>
                  <a:pt x="5786565" y="1098677"/>
                  <a:pt x="5775325" y="1104583"/>
                </a:cubicBezTo>
                <a:cubicBezTo>
                  <a:pt x="5790692" y="1093343"/>
                  <a:pt x="5806250" y="1083310"/>
                  <a:pt x="5821490" y="1073722"/>
                </a:cubicBezTo>
                <a:cubicBezTo>
                  <a:pt x="5828983" y="1068769"/>
                  <a:pt x="5836222" y="1063689"/>
                  <a:pt x="5843398" y="1058672"/>
                </a:cubicBezTo>
                <a:cubicBezTo>
                  <a:pt x="5850255" y="1053656"/>
                  <a:pt x="5856922" y="1048576"/>
                  <a:pt x="5863272" y="1043369"/>
                </a:cubicBezTo>
                <a:cubicBezTo>
                  <a:pt x="5887403" y="1023239"/>
                  <a:pt x="5909882" y="1003364"/>
                  <a:pt x="5929821" y="983933"/>
                </a:cubicBezTo>
                <a:cubicBezTo>
                  <a:pt x="5897753" y="1009459"/>
                  <a:pt x="5863146" y="1037209"/>
                  <a:pt x="5823014" y="1064070"/>
                </a:cubicBezTo>
                <a:cubicBezTo>
                  <a:pt x="5794947" y="1082167"/>
                  <a:pt x="5766118" y="1099503"/>
                  <a:pt x="5736590" y="1115060"/>
                </a:cubicBezTo>
                <a:cubicBezTo>
                  <a:pt x="5743639" y="1121728"/>
                  <a:pt x="5750434" y="1128713"/>
                  <a:pt x="5757037" y="1136142"/>
                </a:cubicBezTo>
                <a:cubicBezTo>
                  <a:pt x="5778183" y="1160272"/>
                  <a:pt x="5797614" y="1188339"/>
                  <a:pt x="5810948" y="1222629"/>
                </a:cubicBezTo>
                <a:cubicBezTo>
                  <a:pt x="5824348" y="1256728"/>
                  <a:pt x="5830507" y="1297559"/>
                  <a:pt x="5824348" y="1337501"/>
                </a:cubicBezTo>
                <a:lnTo>
                  <a:pt x="5823459" y="1343406"/>
                </a:lnTo>
                <a:cubicBezTo>
                  <a:pt x="5814505" y="1400937"/>
                  <a:pt x="5760848" y="1442657"/>
                  <a:pt x="5699125" y="1443546"/>
                </a:cubicBezTo>
                <a:lnTo>
                  <a:pt x="5660772" y="1444117"/>
                </a:lnTo>
                <a:cubicBezTo>
                  <a:pt x="5640896" y="1444371"/>
                  <a:pt x="5619814" y="1444879"/>
                  <a:pt x="5600383" y="1440053"/>
                </a:cubicBezTo>
                <a:cubicBezTo>
                  <a:pt x="5611496" y="1435545"/>
                  <a:pt x="5628005" y="1437386"/>
                  <a:pt x="5640578" y="1434909"/>
                </a:cubicBezTo>
                <a:cubicBezTo>
                  <a:pt x="5638800" y="1434338"/>
                  <a:pt x="5637276" y="1433449"/>
                  <a:pt x="5635561" y="1433385"/>
                </a:cubicBezTo>
                <a:cubicBezTo>
                  <a:pt x="5563362" y="1432116"/>
                  <a:pt x="5491480" y="1429766"/>
                  <a:pt x="5419217" y="1434402"/>
                </a:cubicBezTo>
                <a:cubicBezTo>
                  <a:pt x="5412867" y="1434846"/>
                  <a:pt x="5405374" y="1435100"/>
                  <a:pt x="5399596" y="1434338"/>
                </a:cubicBezTo>
                <a:cubicBezTo>
                  <a:pt x="5365179" y="1429829"/>
                  <a:pt x="5329365" y="1431163"/>
                  <a:pt x="5294376" y="1428814"/>
                </a:cubicBezTo>
                <a:cubicBezTo>
                  <a:pt x="5240846" y="1425384"/>
                  <a:pt x="5187125" y="1422209"/>
                  <a:pt x="5133531" y="1417955"/>
                </a:cubicBezTo>
                <a:cubicBezTo>
                  <a:pt x="5120640" y="1417003"/>
                  <a:pt x="5107051" y="1415161"/>
                  <a:pt x="5096637" y="1417320"/>
                </a:cubicBezTo>
                <a:cubicBezTo>
                  <a:pt x="5094224" y="1421066"/>
                  <a:pt x="5101146" y="1421765"/>
                  <a:pt x="5107622" y="1422845"/>
                </a:cubicBezTo>
                <a:cubicBezTo>
                  <a:pt x="5113148" y="1423734"/>
                  <a:pt x="5118418" y="1424877"/>
                  <a:pt x="5125276" y="1426210"/>
                </a:cubicBezTo>
                <a:cubicBezTo>
                  <a:pt x="5120196" y="1427416"/>
                  <a:pt x="5117973" y="1428496"/>
                  <a:pt x="5115623" y="1428369"/>
                </a:cubicBezTo>
                <a:cubicBezTo>
                  <a:pt x="5078540" y="1426401"/>
                  <a:pt x="5041964" y="1423035"/>
                  <a:pt x="5005705" y="1417574"/>
                </a:cubicBezTo>
                <a:cubicBezTo>
                  <a:pt x="4988243" y="1415034"/>
                  <a:pt x="4969256" y="1414209"/>
                  <a:pt x="4950968" y="1412621"/>
                </a:cubicBezTo>
                <a:lnTo>
                  <a:pt x="4930204" y="1410843"/>
                </a:lnTo>
                <a:cubicBezTo>
                  <a:pt x="4922648" y="1410145"/>
                  <a:pt x="4914519" y="1409446"/>
                  <a:pt x="4905820" y="1408366"/>
                </a:cubicBezTo>
                <a:cubicBezTo>
                  <a:pt x="4888230" y="1406144"/>
                  <a:pt x="4868609" y="1403223"/>
                  <a:pt x="4845622" y="1396365"/>
                </a:cubicBezTo>
                <a:cubicBezTo>
                  <a:pt x="4823143" y="1389634"/>
                  <a:pt x="4796092" y="1378458"/>
                  <a:pt x="4771200" y="1358392"/>
                </a:cubicBezTo>
                <a:cubicBezTo>
                  <a:pt x="4758817" y="1348740"/>
                  <a:pt x="4747705" y="1336675"/>
                  <a:pt x="4737798" y="1322959"/>
                </a:cubicBezTo>
                <a:cubicBezTo>
                  <a:pt x="4717542" y="1353312"/>
                  <a:pt x="4695698" y="1382522"/>
                  <a:pt x="4671759" y="1410208"/>
                </a:cubicBezTo>
                <a:cubicBezTo>
                  <a:pt x="4626356" y="1462532"/>
                  <a:pt x="4575937" y="1511237"/>
                  <a:pt x="4518597" y="1553528"/>
                </a:cubicBezTo>
                <a:cubicBezTo>
                  <a:pt x="4489260" y="1575753"/>
                  <a:pt x="4457510" y="1595501"/>
                  <a:pt x="4424807" y="1614170"/>
                </a:cubicBezTo>
                <a:cubicBezTo>
                  <a:pt x="4369943" y="1644587"/>
                  <a:pt x="4310697" y="1669669"/>
                  <a:pt x="4248658" y="1690116"/>
                </a:cubicBezTo>
                <a:cubicBezTo>
                  <a:pt x="4212209" y="1702308"/>
                  <a:pt x="4173728" y="1712087"/>
                  <a:pt x="4135565" y="1719326"/>
                </a:cubicBezTo>
                <a:cubicBezTo>
                  <a:pt x="4116832" y="1722501"/>
                  <a:pt x="4098036" y="1725422"/>
                  <a:pt x="4079177" y="1728089"/>
                </a:cubicBezTo>
                <a:cubicBezTo>
                  <a:pt x="4069779" y="1729296"/>
                  <a:pt x="4060317" y="1731073"/>
                  <a:pt x="4050983" y="1731645"/>
                </a:cubicBezTo>
                <a:lnTo>
                  <a:pt x="4022788" y="1733677"/>
                </a:lnTo>
                <a:cubicBezTo>
                  <a:pt x="4003993" y="1734820"/>
                  <a:pt x="3985133" y="1736281"/>
                  <a:pt x="3966464" y="1736598"/>
                </a:cubicBezTo>
                <a:cubicBezTo>
                  <a:pt x="3947859" y="1736534"/>
                  <a:pt x="3929253" y="1736281"/>
                  <a:pt x="3910648" y="1735836"/>
                </a:cubicBezTo>
                <a:cubicBezTo>
                  <a:pt x="3901440" y="1735519"/>
                  <a:pt x="3892042" y="1735582"/>
                  <a:pt x="3882898" y="1734820"/>
                </a:cubicBezTo>
                <a:lnTo>
                  <a:pt x="3855466" y="1732471"/>
                </a:lnTo>
                <a:cubicBezTo>
                  <a:pt x="3837242" y="1730692"/>
                  <a:pt x="3818827" y="1729169"/>
                  <a:pt x="3800793" y="1726819"/>
                </a:cubicBezTo>
                <a:cubicBezTo>
                  <a:pt x="3668776" y="1708467"/>
                  <a:pt x="3543935" y="1669733"/>
                  <a:pt x="3429318" y="1614360"/>
                </a:cubicBezTo>
                <a:cubicBezTo>
                  <a:pt x="3355404" y="1577848"/>
                  <a:pt x="3285617" y="1533906"/>
                  <a:pt x="3220847" y="1483170"/>
                </a:cubicBezTo>
                <a:cubicBezTo>
                  <a:pt x="3156712" y="1431608"/>
                  <a:pt x="3097911" y="1373060"/>
                  <a:pt x="3045650" y="1307846"/>
                </a:cubicBezTo>
                <a:cubicBezTo>
                  <a:pt x="3025331" y="1281049"/>
                  <a:pt x="3004757" y="1252791"/>
                  <a:pt x="2989580" y="1226503"/>
                </a:cubicBezTo>
                <a:cubicBezTo>
                  <a:pt x="2981579" y="1213231"/>
                  <a:pt x="2974658" y="1200467"/>
                  <a:pt x="2967673" y="1187577"/>
                </a:cubicBezTo>
                <a:lnTo>
                  <a:pt x="2958084" y="1168908"/>
                </a:lnTo>
                <a:cubicBezTo>
                  <a:pt x="2954909" y="1162622"/>
                  <a:pt x="2951798" y="1156398"/>
                  <a:pt x="2949067" y="1150557"/>
                </a:cubicBezTo>
                <a:cubicBezTo>
                  <a:pt x="2926080" y="1102678"/>
                  <a:pt x="2908935" y="1059752"/>
                  <a:pt x="2892933" y="1024763"/>
                </a:cubicBezTo>
                <a:cubicBezTo>
                  <a:pt x="2883853" y="1004570"/>
                  <a:pt x="2875344" y="987234"/>
                  <a:pt x="2867469" y="971296"/>
                </a:cubicBezTo>
                <a:cubicBezTo>
                  <a:pt x="2862644" y="961961"/>
                  <a:pt x="2857944" y="953326"/>
                  <a:pt x="2853500" y="945452"/>
                </a:cubicBezTo>
                <a:cubicBezTo>
                  <a:pt x="2848864" y="959548"/>
                  <a:pt x="2844356" y="973963"/>
                  <a:pt x="2839911" y="988378"/>
                </a:cubicBezTo>
                <a:cubicBezTo>
                  <a:pt x="2836355" y="980948"/>
                  <a:pt x="2832925" y="973963"/>
                  <a:pt x="2829750" y="967740"/>
                </a:cubicBezTo>
                <a:cubicBezTo>
                  <a:pt x="2834513" y="955294"/>
                  <a:pt x="2839212" y="943356"/>
                  <a:pt x="2843911" y="931863"/>
                </a:cubicBezTo>
                <a:cubicBezTo>
                  <a:pt x="2840990" y="931863"/>
                  <a:pt x="2838069" y="931990"/>
                  <a:pt x="2835021" y="932244"/>
                </a:cubicBezTo>
                <a:cubicBezTo>
                  <a:pt x="2832418" y="942213"/>
                  <a:pt x="2829878" y="952436"/>
                  <a:pt x="2827338" y="963104"/>
                </a:cubicBezTo>
                <a:cubicBezTo>
                  <a:pt x="2819781" y="948753"/>
                  <a:pt x="2813304" y="938276"/>
                  <a:pt x="2808288" y="930592"/>
                </a:cubicBezTo>
                <a:cubicBezTo>
                  <a:pt x="2803906" y="924052"/>
                  <a:pt x="2803017" y="915353"/>
                  <a:pt x="2795461" y="907796"/>
                </a:cubicBezTo>
                <a:cubicBezTo>
                  <a:pt x="2787713" y="899859"/>
                  <a:pt x="2775966" y="893699"/>
                  <a:pt x="2763711" y="884809"/>
                </a:cubicBezTo>
                <a:cubicBezTo>
                  <a:pt x="2741105" y="867982"/>
                  <a:pt x="2712275" y="847725"/>
                  <a:pt x="2676335" y="827024"/>
                </a:cubicBezTo>
                <a:cubicBezTo>
                  <a:pt x="2668842" y="822579"/>
                  <a:pt x="2660142" y="817880"/>
                  <a:pt x="2652078" y="813435"/>
                </a:cubicBezTo>
                <a:lnTo>
                  <a:pt x="2625852" y="799465"/>
                </a:lnTo>
                <a:lnTo>
                  <a:pt x="2620518" y="796671"/>
                </a:lnTo>
                <a:cubicBezTo>
                  <a:pt x="2619248" y="796163"/>
                  <a:pt x="2617915" y="795719"/>
                  <a:pt x="2616708" y="795274"/>
                </a:cubicBezTo>
                <a:cubicBezTo>
                  <a:pt x="2613025" y="794004"/>
                  <a:pt x="2609660" y="792797"/>
                  <a:pt x="2606167" y="791401"/>
                </a:cubicBezTo>
                <a:cubicBezTo>
                  <a:pt x="2602548" y="789940"/>
                  <a:pt x="2598992" y="788353"/>
                  <a:pt x="2595499" y="786702"/>
                </a:cubicBezTo>
                <a:cubicBezTo>
                  <a:pt x="2595499" y="787209"/>
                  <a:pt x="2595563" y="787781"/>
                  <a:pt x="2595626" y="788353"/>
                </a:cubicBezTo>
                <a:cubicBezTo>
                  <a:pt x="2597912" y="789813"/>
                  <a:pt x="2600135" y="791337"/>
                  <a:pt x="2602230" y="792734"/>
                </a:cubicBezTo>
                <a:lnTo>
                  <a:pt x="2618423" y="803148"/>
                </a:lnTo>
                <a:lnTo>
                  <a:pt x="2634298" y="812991"/>
                </a:lnTo>
                <a:cubicBezTo>
                  <a:pt x="2655316" y="825691"/>
                  <a:pt x="2675192" y="836866"/>
                  <a:pt x="2693734" y="846772"/>
                </a:cubicBezTo>
                <a:cubicBezTo>
                  <a:pt x="2702560" y="851345"/>
                  <a:pt x="2710307" y="855790"/>
                  <a:pt x="2717356" y="861251"/>
                </a:cubicBezTo>
                <a:cubicBezTo>
                  <a:pt x="2751392" y="888302"/>
                  <a:pt x="2773680" y="911098"/>
                  <a:pt x="2790190" y="925132"/>
                </a:cubicBezTo>
                <a:cubicBezTo>
                  <a:pt x="2791778" y="926465"/>
                  <a:pt x="2793810" y="928116"/>
                  <a:pt x="2793873" y="930021"/>
                </a:cubicBezTo>
                <a:cubicBezTo>
                  <a:pt x="2795207" y="937704"/>
                  <a:pt x="2801557" y="942213"/>
                  <a:pt x="2807018" y="950849"/>
                </a:cubicBezTo>
                <a:cubicBezTo>
                  <a:pt x="2811653" y="958596"/>
                  <a:pt x="2817114" y="968375"/>
                  <a:pt x="2823337" y="980059"/>
                </a:cubicBezTo>
                <a:cubicBezTo>
                  <a:pt x="2822321" y="984377"/>
                  <a:pt x="2821305" y="988695"/>
                  <a:pt x="2820353" y="993140"/>
                </a:cubicBezTo>
                <a:cubicBezTo>
                  <a:pt x="2821686" y="989394"/>
                  <a:pt x="2823083" y="985774"/>
                  <a:pt x="2824417" y="982091"/>
                </a:cubicBezTo>
                <a:cubicBezTo>
                  <a:pt x="2827846" y="988695"/>
                  <a:pt x="2831529" y="995934"/>
                  <a:pt x="2835338" y="1003808"/>
                </a:cubicBezTo>
                <a:lnTo>
                  <a:pt x="2835212" y="1004189"/>
                </a:lnTo>
                <a:lnTo>
                  <a:pt x="2832481" y="1013079"/>
                </a:lnTo>
                <a:cubicBezTo>
                  <a:pt x="2830830" y="1018413"/>
                  <a:pt x="2829306" y="1023176"/>
                  <a:pt x="2827338" y="1028891"/>
                </a:cubicBezTo>
                <a:cubicBezTo>
                  <a:pt x="2819972" y="1050608"/>
                  <a:pt x="2810510" y="1074928"/>
                  <a:pt x="2796540" y="1102741"/>
                </a:cubicBezTo>
                <a:cubicBezTo>
                  <a:pt x="2782697" y="1130046"/>
                  <a:pt x="2764663" y="1161034"/>
                  <a:pt x="2736279" y="1195832"/>
                </a:cubicBezTo>
                <a:cubicBezTo>
                  <a:pt x="2708085" y="1230249"/>
                  <a:pt x="2668461" y="1269302"/>
                  <a:pt x="2613216" y="1303084"/>
                </a:cubicBezTo>
                <a:cubicBezTo>
                  <a:pt x="2599246" y="1311529"/>
                  <a:pt x="2584513" y="1319530"/>
                  <a:pt x="2569591" y="1326833"/>
                </a:cubicBezTo>
                <a:cubicBezTo>
                  <a:pt x="2554224" y="1334135"/>
                  <a:pt x="2538286" y="1340803"/>
                  <a:pt x="2522157" y="1346772"/>
                </a:cubicBezTo>
                <a:cubicBezTo>
                  <a:pt x="2505964" y="1352550"/>
                  <a:pt x="2489327" y="1357566"/>
                  <a:pt x="2472627" y="1361948"/>
                </a:cubicBezTo>
                <a:cubicBezTo>
                  <a:pt x="2455926" y="1366076"/>
                  <a:pt x="2438908" y="1369314"/>
                  <a:pt x="2421827" y="1371981"/>
                </a:cubicBezTo>
                <a:cubicBezTo>
                  <a:pt x="2377948" y="1378648"/>
                  <a:pt x="2332546" y="1379157"/>
                  <a:pt x="2289747" y="1374775"/>
                </a:cubicBezTo>
                <a:cubicBezTo>
                  <a:pt x="2287905" y="1376299"/>
                  <a:pt x="2286127" y="1377823"/>
                  <a:pt x="2284349" y="1379347"/>
                </a:cubicBezTo>
                <a:lnTo>
                  <a:pt x="2276348" y="1385888"/>
                </a:lnTo>
                <a:lnTo>
                  <a:pt x="2268792" y="1391603"/>
                </a:lnTo>
                <a:lnTo>
                  <a:pt x="2253615" y="1402969"/>
                </a:lnTo>
                <a:cubicBezTo>
                  <a:pt x="2243455" y="1410398"/>
                  <a:pt x="2233359" y="1418272"/>
                  <a:pt x="2222881" y="1424940"/>
                </a:cubicBezTo>
                <a:cubicBezTo>
                  <a:pt x="2165413" y="1464310"/>
                  <a:pt x="2105279" y="1496885"/>
                  <a:pt x="2045208" y="1523175"/>
                </a:cubicBezTo>
                <a:cubicBezTo>
                  <a:pt x="1985074" y="1549400"/>
                  <a:pt x="1925130" y="1569529"/>
                  <a:pt x="1866201" y="1584960"/>
                </a:cubicBezTo>
                <a:cubicBezTo>
                  <a:pt x="1820926" y="1596771"/>
                  <a:pt x="1776032" y="1606106"/>
                  <a:pt x="1732217" y="1612900"/>
                </a:cubicBezTo>
                <a:cubicBezTo>
                  <a:pt x="1710119" y="1616647"/>
                  <a:pt x="1688656" y="1619187"/>
                  <a:pt x="1666938" y="1622108"/>
                </a:cubicBezTo>
                <a:cubicBezTo>
                  <a:pt x="1645539" y="1624330"/>
                  <a:pt x="1623949" y="1626997"/>
                  <a:pt x="1602931" y="1628521"/>
                </a:cubicBezTo>
                <a:cubicBezTo>
                  <a:pt x="1591119" y="1629473"/>
                  <a:pt x="1579055" y="1629410"/>
                  <a:pt x="1568704" y="1629410"/>
                </a:cubicBezTo>
                <a:cubicBezTo>
                  <a:pt x="1565593" y="1622234"/>
                  <a:pt x="1573848" y="1620647"/>
                  <a:pt x="1581975" y="1619758"/>
                </a:cubicBezTo>
                <a:cubicBezTo>
                  <a:pt x="1603502" y="1617535"/>
                  <a:pt x="1609979" y="1611376"/>
                  <a:pt x="1605153" y="1602740"/>
                </a:cubicBezTo>
                <a:cubicBezTo>
                  <a:pt x="1623568" y="1598549"/>
                  <a:pt x="1638935" y="1593533"/>
                  <a:pt x="1654810" y="1590548"/>
                </a:cubicBezTo>
                <a:cubicBezTo>
                  <a:pt x="1720088" y="1577340"/>
                  <a:pt x="1786826" y="1560576"/>
                  <a:pt x="1854835" y="1539177"/>
                </a:cubicBezTo>
                <a:cubicBezTo>
                  <a:pt x="1922844" y="1517714"/>
                  <a:pt x="1992313" y="1491425"/>
                  <a:pt x="2062417" y="1457706"/>
                </a:cubicBezTo>
                <a:cubicBezTo>
                  <a:pt x="2115884" y="1431925"/>
                  <a:pt x="2168398" y="1400175"/>
                  <a:pt x="2217103" y="1362329"/>
                </a:cubicBezTo>
                <a:cubicBezTo>
                  <a:pt x="2210308" y="1360615"/>
                  <a:pt x="2203704" y="1358900"/>
                  <a:pt x="2197291" y="1356995"/>
                </a:cubicBezTo>
                <a:cubicBezTo>
                  <a:pt x="2194497" y="1359091"/>
                  <a:pt x="2191639" y="1361186"/>
                  <a:pt x="2188845" y="1363218"/>
                </a:cubicBezTo>
                <a:cubicBezTo>
                  <a:pt x="2133410" y="1402652"/>
                  <a:pt x="2074164" y="1434528"/>
                  <a:pt x="2014792" y="1459802"/>
                </a:cubicBezTo>
                <a:cubicBezTo>
                  <a:pt x="1955292" y="1485138"/>
                  <a:pt x="1895666" y="1504061"/>
                  <a:pt x="1837119" y="1518603"/>
                </a:cubicBezTo>
                <a:cubicBezTo>
                  <a:pt x="1813687" y="1524127"/>
                  <a:pt x="1790954" y="1528953"/>
                  <a:pt x="1771587" y="1523238"/>
                </a:cubicBezTo>
                <a:cubicBezTo>
                  <a:pt x="1765808" y="1521587"/>
                  <a:pt x="1752410" y="1524826"/>
                  <a:pt x="1742440" y="1525905"/>
                </a:cubicBezTo>
                <a:cubicBezTo>
                  <a:pt x="1728597" y="1527112"/>
                  <a:pt x="1714754" y="1528318"/>
                  <a:pt x="1696339" y="1529906"/>
                </a:cubicBezTo>
                <a:cubicBezTo>
                  <a:pt x="1701800" y="1522540"/>
                  <a:pt x="1705483" y="1517587"/>
                  <a:pt x="1710563" y="1510728"/>
                </a:cubicBezTo>
                <a:cubicBezTo>
                  <a:pt x="1668844" y="1516316"/>
                  <a:pt x="1628331" y="1519619"/>
                  <a:pt x="1588834" y="1522095"/>
                </a:cubicBezTo>
                <a:cubicBezTo>
                  <a:pt x="1569149" y="1523302"/>
                  <a:pt x="1549654" y="1524572"/>
                  <a:pt x="1530096" y="1525715"/>
                </a:cubicBezTo>
                <a:cubicBezTo>
                  <a:pt x="1510856" y="1526794"/>
                  <a:pt x="1491742" y="1527810"/>
                  <a:pt x="1472438" y="1529461"/>
                </a:cubicBezTo>
                <a:cubicBezTo>
                  <a:pt x="1463040" y="1530350"/>
                  <a:pt x="1453515" y="1531557"/>
                  <a:pt x="1444625" y="1533398"/>
                </a:cubicBezTo>
                <a:cubicBezTo>
                  <a:pt x="1389951" y="1544891"/>
                  <a:pt x="1332039" y="1547241"/>
                  <a:pt x="1272540" y="1544129"/>
                </a:cubicBezTo>
                <a:cubicBezTo>
                  <a:pt x="1239203" y="1541780"/>
                  <a:pt x="1205611" y="1540764"/>
                  <a:pt x="1172019" y="1537589"/>
                </a:cubicBezTo>
                <a:cubicBezTo>
                  <a:pt x="1166114" y="1537081"/>
                  <a:pt x="1160145" y="1537145"/>
                  <a:pt x="1154303" y="1536573"/>
                </a:cubicBezTo>
                <a:cubicBezTo>
                  <a:pt x="1059370" y="1526159"/>
                  <a:pt x="963803" y="1508887"/>
                  <a:pt x="869886" y="1481328"/>
                </a:cubicBezTo>
                <a:cubicBezTo>
                  <a:pt x="836549" y="1471930"/>
                  <a:pt x="803910" y="1459802"/>
                  <a:pt x="771017" y="1448626"/>
                </a:cubicBezTo>
                <a:cubicBezTo>
                  <a:pt x="738314" y="1436370"/>
                  <a:pt x="705422" y="1425131"/>
                  <a:pt x="671957" y="1414018"/>
                </a:cubicBezTo>
                <a:cubicBezTo>
                  <a:pt x="662369" y="1410907"/>
                  <a:pt x="652653" y="1406334"/>
                  <a:pt x="643255" y="1401763"/>
                </a:cubicBezTo>
                <a:lnTo>
                  <a:pt x="588645" y="1374521"/>
                </a:lnTo>
                <a:lnTo>
                  <a:pt x="534861" y="1345247"/>
                </a:lnTo>
                <a:cubicBezTo>
                  <a:pt x="516954" y="1335151"/>
                  <a:pt x="499174" y="1324166"/>
                  <a:pt x="481394" y="1313561"/>
                </a:cubicBezTo>
                <a:cubicBezTo>
                  <a:pt x="463550" y="1302957"/>
                  <a:pt x="446723" y="1291082"/>
                  <a:pt x="429324" y="1279842"/>
                </a:cubicBezTo>
                <a:cubicBezTo>
                  <a:pt x="361061" y="1233488"/>
                  <a:pt x="296672" y="1181926"/>
                  <a:pt x="237871" y="1124331"/>
                </a:cubicBezTo>
                <a:cubicBezTo>
                  <a:pt x="224473" y="1110933"/>
                  <a:pt x="209677" y="1098995"/>
                  <a:pt x="196469" y="1085406"/>
                </a:cubicBezTo>
                <a:cubicBezTo>
                  <a:pt x="182372" y="1071182"/>
                  <a:pt x="168085" y="1057148"/>
                  <a:pt x="155702" y="1041464"/>
                </a:cubicBezTo>
                <a:cubicBezTo>
                  <a:pt x="143320" y="1025779"/>
                  <a:pt x="131572" y="1009523"/>
                  <a:pt x="121539" y="991997"/>
                </a:cubicBezTo>
                <a:cubicBezTo>
                  <a:pt x="111125" y="972248"/>
                  <a:pt x="96012" y="953326"/>
                  <a:pt x="83376" y="933641"/>
                </a:cubicBezTo>
                <a:cubicBezTo>
                  <a:pt x="71247" y="913638"/>
                  <a:pt x="58293" y="894144"/>
                  <a:pt x="47689" y="873316"/>
                </a:cubicBezTo>
                <a:cubicBezTo>
                  <a:pt x="42418" y="862902"/>
                  <a:pt x="37465" y="852297"/>
                  <a:pt x="32957" y="841629"/>
                </a:cubicBezTo>
                <a:cubicBezTo>
                  <a:pt x="28448" y="830961"/>
                  <a:pt x="24257" y="820229"/>
                  <a:pt x="21527" y="808736"/>
                </a:cubicBezTo>
                <a:cubicBezTo>
                  <a:pt x="18733" y="798004"/>
                  <a:pt x="15049" y="787146"/>
                  <a:pt x="11113" y="776097"/>
                </a:cubicBezTo>
                <a:cubicBezTo>
                  <a:pt x="9144" y="770572"/>
                  <a:pt x="7112" y="764984"/>
                  <a:pt x="5143" y="759333"/>
                </a:cubicBezTo>
                <a:cubicBezTo>
                  <a:pt x="3239" y="753618"/>
                  <a:pt x="1588" y="747776"/>
                  <a:pt x="0" y="741934"/>
                </a:cubicBezTo>
                <a:cubicBezTo>
                  <a:pt x="5652" y="745680"/>
                  <a:pt x="10541" y="750316"/>
                  <a:pt x="15049" y="755459"/>
                </a:cubicBezTo>
                <a:cubicBezTo>
                  <a:pt x="18923" y="759778"/>
                  <a:pt x="23177" y="765429"/>
                  <a:pt x="27114" y="771461"/>
                </a:cubicBezTo>
                <a:moveTo>
                  <a:pt x="7636637" y="191516"/>
                </a:moveTo>
                <a:lnTo>
                  <a:pt x="7637907" y="189865"/>
                </a:lnTo>
                <a:lnTo>
                  <a:pt x="7638669" y="188023"/>
                </a:lnTo>
                <a:lnTo>
                  <a:pt x="7636637" y="191516"/>
                </a:lnTo>
                <a:close/>
                <a:moveTo>
                  <a:pt x="6066472" y="769366"/>
                </a:moveTo>
                <a:lnTo>
                  <a:pt x="6066155" y="768858"/>
                </a:lnTo>
                <a:lnTo>
                  <a:pt x="6051677" y="776097"/>
                </a:lnTo>
                <a:cubicBezTo>
                  <a:pt x="6046978" y="778637"/>
                  <a:pt x="6042470" y="781495"/>
                  <a:pt x="6037835" y="784161"/>
                </a:cubicBezTo>
                <a:lnTo>
                  <a:pt x="6038152" y="784606"/>
                </a:lnTo>
                <a:cubicBezTo>
                  <a:pt x="6042787" y="781939"/>
                  <a:pt x="6047296" y="779145"/>
                  <a:pt x="6051995" y="776541"/>
                </a:cubicBezTo>
                <a:lnTo>
                  <a:pt x="6066472" y="769366"/>
                </a:lnTo>
                <a:close/>
                <a:moveTo>
                  <a:pt x="6086666" y="751141"/>
                </a:moveTo>
                <a:cubicBezTo>
                  <a:pt x="6101397" y="745046"/>
                  <a:pt x="6115685" y="738188"/>
                  <a:pt x="6130925" y="733108"/>
                </a:cubicBezTo>
                <a:lnTo>
                  <a:pt x="6132513" y="731838"/>
                </a:lnTo>
                <a:cubicBezTo>
                  <a:pt x="6116574" y="737108"/>
                  <a:pt x="6101652" y="744157"/>
                  <a:pt x="6086348" y="750507"/>
                </a:cubicBezTo>
                <a:lnTo>
                  <a:pt x="6086666" y="751141"/>
                </a:lnTo>
                <a:moveTo>
                  <a:pt x="6123940" y="743903"/>
                </a:moveTo>
                <a:cubicBezTo>
                  <a:pt x="6172962" y="724853"/>
                  <a:pt x="6225096" y="711136"/>
                  <a:pt x="6278753" y="701294"/>
                </a:cubicBezTo>
                <a:cubicBezTo>
                  <a:pt x="6278246" y="700977"/>
                  <a:pt x="6277673" y="700532"/>
                  <a:pt x="6277102" y="700151"/>
                </a:cubicBezTo>
                <a:cubicBezTo>
                  <a:pt x="6263260" y="702627"/>
                  <a:pt x="6249671" y="705803"/>
                  <a:pt x="6235891" y="708533"/>
                </a:cubicBezTo>
                <a:cubicBezTo>
                  <a:pt x="6222365" y="711708"/>
                  <a:pt x="6208967" y="715328"/>
                  <a:pt x="6195505" y="718693"/>
                </a:cubicBezTo>
                <a:lnTo>
                  <a:pt x="6158929" y="729996"/>
                </a:lnTo>
                <a:cubicBezTo>
                  <a:pt x="6146991" y="734187"/>
                  <a:pt x="6135243" y="738759"/>
                  <a:pt x="6123369" y="743077"/>
                </a:cubicBezTo>
                <a:lnTo>
                  <a:pt x="6123940" y="743903"/>
                </a:lnTo>
                <a:moveTo>
                  <a:pt x="6381877" y="698881"/>
                </a:moveTo>
                <a:lnTo>
                  <a:pt x="6381877" y="698436"/>
                </a:lnTo>
                <a:cubicBezTo>
                  <a:pt x="6377622" y="698817"/>
                  <a:pt x="6373305" y="699262"/>
                  <a:pt x="6369050" y="699643"/>
                </a:cubicBezTo>
                <a:cubicBezTo>
                  <a:pt x="6367399" y="699833"/>
                  <a:pt x="6365875" y="700342"/>
                  <a:pt x="6364351" y="700595"/>
                </a:cubicBezTo>
                <a:lnTo>
                  <a:pt x="6368860" y="700278"/>
                </a:lnTo>
                <a:lnTo>
                  <a:pt x="6381877" y="698881"/>
                </a:lnTo>
                <a:close/>
                <a:moveTo>
                  <a:pt x="6516307" y="707898"/>
                </a:moveTo>
                <a:lnTo>
                  <a:pt x="6492050" y="709168"/>
                </a:lnTo>
                <a:lnTo>
                  <a:pt x="6492050" y="709930"/>
                </a:lnTo>
                <a:lnTo>
                  <a:pt x="6516243" y="709041"/>
                </a:lnTo>
                <a:lnTo>
                  <a:pt x="6516307" y="707898"/>
                </a:lnTo>
                <a:close/>
                <a:moveTo>
                  <a:pt x="6442647" y="695833"/>
                </a:moveTo>
                <a:cubicBezTo>
                  <a:pt x="6476873" y="693547"/>
                  <a:pt x="6511290" y="691579"/>
                  <a:pt x="6546152" y="690436"/>
                </a:cubicBezTo>
                <a:cubicBezTo>
                  <a:pt x="6511163" y="689420"/>
                  <a:pt x="6476492" y="690245"/>
                  <a:pt x="6441948" y="694373"/>
                </a:cubicBezTo>
                <a:cubicBezTo>
                  <a:pt x="6441122" y="694817"/>
                  <a:pt x="6440107" y="695198"/>
                  <a:pt x="6439726" y="695579"/>
                </a:cubicBezTo>
                <a:cubicBezTo>
                  <a:pt x="6439598" y="695642"/>
                  <a:pt x="6441631" y="695960"/>
                  <a:pt x="6442647" y="695833"/>
                </a:cubicBezTo>
                <a:moveTo>
                  <a:pt x="6824663" y="666052"/>
                </a:moveTo>
                <a:cubicBezTo>
                  <a:pt x="6880225" y="666814"/>
                  <a:pt x="6967919" y="658876"/>
                  <a:pt x="7014528" y="648526"/>
                </a:cubicBezTo>
                <a:cubicBezTo>
                  <a:pt x="6957123" y="655701"/>
                  <a:pt x="6906387" y="658241"/>
                  <a:pt x="6856096" y="662114"/>
                </a:cubicBezTo>
                <a:cubicBezTo>
                  <a:pt x="6847142" y="662813"/>
                  <a:pt x="6838760" y="664401"/>
                  <a:pt x="6824663" y="666052"/>
                </a:cubicBezTo>
                <a:moveTo>
                  <a:pt x="6941122" y="652336"/>
                </a:moveTo>
                <a:cubicBezTo>
                  <a:pt x="6941884" y="652399"/>
                  <a:pt x="6942646" y="652717"/>
                  <a:pt x="6943344" y="652653"/>
                </a:cubicBezTo>
                <a:cubicBezTo>
                  <a:pt x="6946265" y="652272"/>
                  <a:pt x="6949122" y="651955"/>
                  <a:pt x="6952044" y="651637"/>
                </a:cubicBezTo>
                <a:cubicBezTo>
                  <a:pt x="6951346" y="651510"/>
                  <a:pt x="6950520" y="651192"/>
                  <a:pt x="6949758" y="651320"/>
                </a:cubicBezTo>
                <a:cubicBezTo>
                  <a:pt x="6946900" y="651637"/>
                  <a:pt x="6944043" y="651955"/>
                  <a:pt x="6941122" y="652336"/>
                </a:cubicBezTo>
                <a:moveTo>
                  <a:pt x="7116446" y="569722"/>
                </a:moveTo>
                <a:cubicBezTo>
                  <a:pt x="7084187" y="575501"/>
                  <a:pt x="7051358" y="578295"/>
                  <a:pt x="7008051" y="585661"/>
                </a:cubicBezTo>
                <a:cubicBezTo>
                  <a:pt x="7051993" y="583692"/>
                  <a:pt x="7084696" y="577342"/>
                  <a:pt x="7116446" y="569722"/>
                </a:cubicBezTo>
                <a:moveTo>
                  <a:pt x="6891782" y="624777"/>
                </a:moveTo>
                <a:cubicBezTo>
                  <a:pt x="6840410" y="627570"/>
                  <a:pt x="6791072" y="629285"/>
                  <a:pt x="6772720" y="630364"/>
                </a:cubicBezTo>
                <a:cubicBezTo>
                  <a:pt x="6786817" y="631254"/>
                  <a:pt x="6795389" y="632079"/>
                  <a:pt x="6804406" y="632206"/>
                </a:cubicBezTo>
                <a:cubicBezTo>
                  <a:pt x="6815646" y="632397"/>
                  <a:pt x="6828790" y="631508"/>
                  <a:pt x="6838379" y="632397"/>
                </a:cubicBezTo>
                <a:cubicBezTo>
                  <a:pt x="6856921" y="633794"/>
                  <a:pt x="6875146" y="632714"/>
                  <a:pt x="6890639" y="629983"/>
                </a:cubicBezTo>
                <a:cubicBezTo>
                  <a:pt x="6909435" y="626491"/>
                  <a:pt x="6928359" y="625729"/>
                  <a:pt x="6947916" y="624269"/>
                </a:cubicBezTo>
                <a:cubicBezTo>
                  <a:pt x="6973062" y="622808"/>
                  <a:pt x="6996049" y="619125"/>
                  <a:pt x="7023227" y="613855"/>
                </a:cubicBezTo>
                <a:cubicBezTo>
                  <a:pt x="6996430" y="616585"/>
                  <a:pt x="6943217" y="622173"/>
                  <a:pt x="6891782" y="624777"/>
                </a:cubicBezTo>
                <a:moveTo>
                  <a:pt x="6711823" y="662178"/>
                </a:moveTo>
                <a:cubicBezTo>
                  <a:pt x="6712395" y="662432"/>
                  <a:pt x="6712903" y="662686"/>
                  <a:pt x="6713410" y="662940"/>
                </a:cubicBezTo>
                <a:lnTo>
                  <a:pt x="6748780" y="662178"/>
                </a:lnTo>
                <a:lnTo>
                  <a:pt x="6748717" y="661416"/>
                </a:lnTo>
                <a:lnTo>
                  <a:pt x="6711823" y="662178"/>
                </a:lnTo>
                <a:close/>
                <a:moveTo>
                  <a:pt x="6587490" y="631000"/>
                </a:moveTo>
                <a:cubicBezTo>
                  <a:pt x="6585648" y="631063"/>
                  <a:pt x="6584379" y="632142"/>
                  <a:pt x="6581204" y="633286"/>
                </a:cubicBezTo>
                <a:cubicBezTo>
                  <a:pt x="6606985" y="632777"/>
                  <a:pt x="6631242" y="632142"/>
                  <a:pt x="6655309" y="632270"/>
                </a:cubicBezTo>
                <a:cubicBezTo>
                  <a:pt x="6681153" y="632333"/>
                  <a:pt x="6706235" y="634810"/>
                  <a:pt x="6733286" y="631571"/>
                </a:cubicBezTo>
                <a:cubicBezTo>
                  <a:pt x="6713665" y="630301"/>
                  <a:pt x="6694043" y="627761"/>
                  <a:pt x="6674231" y="627761"/>
                </a:cubicBezTo>
                <a:cubicBezTo>
                  <a:pt x="6645466" y="627698"/>
                  <a:pt x="6616383" y="629539"/>
                  <a:pt x="6587490" y="631000"/>
                </a:cubicBezTo>
                <a:moveTo>
                  <a:pt x="6431407" y="615569"/>
                </a:moveTo>
                <a:cubicBezTo>
                  <a:pt x="6418135" y="616712"/>
                  <a:pt x="6404928" y="618173"/>
                  <a:pt x="6391784" y="619633"/>
                </a:cubicBezTo>
                <a:cubicBezTo>
                  <a:pt x="6405246" y="619061"/>
                  <a:pt x="6418707" y="618744"/>
                  <a:pt x="6432042" y="617919"/>
                </a:cubicBezTo>
                <a:cubicBezTo>
                  <a:pt x="6445377" y="617347"/>
                  <a:pt x="6458585" y="616458"/>
                  <a:pt x="6471603" y="614236"/>
                </a:cubicBezTo>
                <a:cubicBezTo>
                  <a:pt x="6458077" y="614172"/>
                  <a:pt x="6444679" y="614617"/>
                  <a:pt x="6431407" y="615569"/>
                </a:cubicBezTo>
                <a:moveTo>
                  <a:pt x="6254814" y="647764"/>
                </a:moveTo>
                <a:cubicBezTo>
                  <a:pt x="6249860" y="648526"/>
                  <a:pt x="6244527" y="650430"/>
                  <a:pt x="6233796" y="653352"/>
                </a:cubicBezTo>
                <a:cubicBezTo>
                  <a:pt x="6247829" y="653161"/>
                  <a:pt x="6257798" y="650367"/>
                  <a:pt x="6266561" y="649795"/>
                </a:cubicBezTo>
                <a:cubicBezTo>
                  <a:pt x="6277356" y="649033"/>
                  <a:pt x="6287198" y="649161"/>
                  <a:pt x="6297867" y="648462"/>
                </a:cubicBezTo>
                <a:cubicBezTo>
                  <a:pt x="6305423" y="647827"/>
                  <a:pt x="6313932" y="647255"/>
                  <a:pt x="6321997" y="646176"/>
                </a:cubicBezTo>
                <a:cubicBezTo>
                  <a:pt x="6396927" y="636778"/>
                  <a:pt x="6472365" y="633222"/>
                  <a:pt x="6547676" y="630174"/>
                </a:cubicBezTo>
                <a:cubicBezTo>
                  <a:pt x="6552057" y="629983"/>
                  <a:pt x="6556248" y="629222"/>
                  <a:pt x="6565519" y="628205"/>
                </a:cubicBezTo>
                <a:cubicBezTo>
                  <a:pt x="6542405" y="626491"/>
                  <a:pt x="6523546" y="624713"/>
                  <a:pt x="6503798" y="623951"/>
                </a:cubicBezTo>
                <a:cubicBezTo>
                  <a:pt x="6488303" y="623189"/>
                  <a:pt x="6471730" y="622681"/>
                  <a:pt x="6455728" y="623633"/>
                </a:cubicBezTo>
                <a:cubicBezTo>
                  <a:pt x="6414580" y="625729"/>
                  <a:pt x="6373368" y="629476"/>
                  <a:pt x="6332601" y="635191"/>
                </a:cubicBezTo>
                <a:cubicBezTo>
                  <a:pt x="6306566" y="638620"/>
                  <a:pt x="6281357" y="644144"/>
                  <a:pt x="6254814" y="647764"/>
                </a:cubicBezTo>
                <a:moveTo>
                  <a:pt x="6118098" y="671386"/>
                </a:moveTo>
                <a:cubicBezTo>
                  <a:pt x="6106478" y="675640"/>
                  <a:pt x="6094476" y="679133"/>
                  <a:pt x="6083110" y="684149"/>
                </a:cubicBezTo>
                <a:lnTo>
                  <a:pt x="6083491" y="684848"/>
                </a:lnTo>
                <a:cubicBezTo>
                  <a:pt x="6094857" y="679895"/>
                  <a:pt x="6106796" y="676402"/>
                  <a:pt x="6118416" y="672148"/>
                </a:cubicBezTo>
                <a:lnTo>
                  <a:pt x="6118098" y="671386"/>
                </a:lnTo>
                <a:moveTo>
                  <a:pt x="6085205" y="718376"/>
                </a:moveTo>
                <a:cubicBezTo>
                  <a:pt x="6075363" y="722503"/>
                  <a:pt x="6065901" y="727139"/>
                  <a:pt x="6051360" y="735521"/>
                </a:cubicBezTo>
                <a:cubicBezTo>
                  <a:pt x="6057265" y="733552"/>
                  <a:pt x="6062726" y="731457"/>
                  <a:pt x="6067806" y="729361"/>
                </a:cubicBezTo>
                <a:cubicBezTo>
                  <a:pt x="6072950" y="727520"/>
                  <a:pt x="6077903" y="725678"/>
                  <a:pt x="6082475" y="723709"/>
                </a:cubicBezTo>
                <a:cubicBezTo>
                  <a:pt x="6091810" y="719900"/>
                  <a:pt x="6100001" y="715709"/>
                  <a:pt x="6108573" y="711962"/>
                </a:cubicBezTo>
                <a:cubicBezTo>
                  <a:pt x="6126226" y="704786"/>
                  <a:pt x="6144578" y="696913"/>
                  <a:pt x="6161977" y="695642"/>
                </a:cubicBezTo>
                <a:cubicBezTo>
                  <a:pt x="6169279" y="694944"/>
                  <a:pt x="6176582" y="693547"/>
                  <a:pt x="6183947" y="691705"/>
                </a:cubicBezTo>
                <a:cubicBezTo>
                  <a:pt x="6191377" y="690118"/>
                  <a:pt x="6199060" y="688404"/>
                  <a:pt x="6206808" y="686435"/>
                </a:cubicBezTo>
                <a:cubicBezTo>
                  <a:pt x="6221540" y="682561"/>
                  <a:pt x="6236589" y="679386"/>
                  <a:pt x="6251639" y="676466"/>
                </a:cubicBezTo>
                <a:cubicBezTo>
                  <a:pt x="6266625" y="673164"/>
                  <a:pt x="6281801" y="671195"/>
                  <a:pt x="6296787" y="669290"/>
                </a:cubicBezTo>
                <a:cubicBezTo>
                  <a:pt x="6329490" y="665480"/>
                  <a:pt x="6359843" y="662940"/>
                  <a:pt x="6387465" y="655002"/>
                </a:cubicBezTo>
                <a:cubicBezTo>
                  <a:pt x="6389688" y="654367"/>
                  <a:pt x="6394197" y="654241"/>
                  <a:pt x="6396927" y="653733"/>
                </a:cubicBezTo>
                <a:cubicBezTo>
                  <a:pt x="6401689" y="652717"/>
                  <a:pt x="6405880" y="651447"/>
                  <a:pt x="6413310" y="649605"/>
                </a:cubicBezTo>
                <a:cubicBezTo>
                  <a:pt x="6373559" y="648081"/>
                  <a:pt x="6338951" y="656971"/>
                  <a:pt x="6304407" y="660083"/>
                </a:cubicBezTo>
                <a:cubicBezTo>
                  <a:pt x="6300407" y="660527"/>
                  <a:pt x="6295136" y="663321"/>
                  <a:pt x="6290755" y="665099"/>
                </a:cubicBezTo>
                <a:cubicBezTo>
                  <a:pt x="6277420" y="670306"/>
                  <a:pt x="6261481" y="673608"/>
                  <a:pt x="6247956" y="673227"/>
                </a:cubicBezTo>
                <a:cubicBezTo>
                  <a:pt x="6241097" y="672910"/>
                  <a:pt x="6234049" y="673291"/>
                  <a:pt x="6226747" y="674180"/>
                </a:cubicBezTo>
                <a:cubicBezTo>
                  <a:pt x="6219444" y="675132"/>
                  <a:pt x="6211951" y="676973"/>
                  <a:pt x="6203886" y="678942"/>
                </a:cubicBezTo>
                <a:cubicBezTo>
                  <a:pt x="6183376" y="683641"/>
                  <a:pt x="6163501" y="690182"/>
                  <a:pt x="6143498" y="696087"/>
                </a:cubicBezTo>
                <a:cubicBezTo>
                  <a:pt x="6123813" y="703263"/>
                  <a:pt x="6103938" y="709740"/>
                  <a:pt x="6085205" y="718376"/>
                </a:cubicBezTo>
                <a:moveTo>
                  <a:pt x="5797297" y="940943"/>
                </a:moveTo>
                <a:cubicBezTo>
                  <a:pt x="5788152" y="947928"/>
                  <a:pt x="5778373" y="955103"/>
                  <a:pt x="5778691" y="960057"/>
                </a:cubicBezTo>
                <a:cubicBezTo>
                  <a:pt x="5836095" y="919607"/>
                  <a:pt x="5885435" y="874268"/>
                  <a:pt x="5936235" y="834263"/>
                </a:cubicBezTo>
                <a:cubicBezTo>
                  <a:pt x="5966523" y="810260"/>
                  <a:pt x="5997258" y="788924"/>
                  <a:pt x="6029516" y="769239"/>
                </a:cubicBezTo>
                <a:cubicBezTo>
                  <a:pt x="6033516" y="766699"/>
                  <a:pt x="6037644" y="764032"/>
                  <a:pt x="6041898" y="761619"/>
                </a:cubicBezTo>
                <a:cubicBezTo>
                  <a:pt x="6046280" y="759397"/>
                  <a:pt x="6050852" y="757174"/>
                  <a:pt x="6055297" y="754952"/>
                </a:cubicBezTo>
                <a:cubicBezTo>
                  <a:pt x="6064441" y="750760"/>
                  <a:pt x="6073331" y="746125"/>
                  <a:pt x="6082602" y="742886"/>
                </a:cubicBezTo>
                <a:cubicBezTo>
                  <a:pt x="6129465" y="724726"/>
                  <a:pt x="6178233" y="711009"/>
                  <a:pt x="6229033" y="699707"/>
                </a:cubicBezTo>
                <a:cubicBezTo>
                  <a:pt x="6236081" y="698183"/>
                  <a:pt x="6243384" y="697294"/>
                  <a:pt x="6250560" y="696151"/>
                </a:cubicBezTo>
                <a:lnTo>
                  <a:pt x="6250242" y="697230"/>
                </a:lnTo>
                <a:cubicBezTo>
                  <a:pt x="6244400" y="698564"/>
                  <a:pt x="6238494" y="699897"/>
                  <a:pt x="6232461" y="701230"/>
                </a:cubicBezTo>
                <a:cubicBezTo>
                  <a:pt x="6226429" y="702691"/>
                  <a:pt x="6220397" y="704469"/>
                  <a:pt x="6213984" y="706184"/>
                </a:cubicBezTo>
                <a:cubicBezTo>
                  <a:pt x="6207570" y="707898"/>
                  <a:pt x="6200839" y="709740"/>
                  <a:pt x="6193663" y="711708"/>
                </a:cubicBezTo>
                <a:cubicBezTo>
                  <a:pt x="6186488" y="713803"/>
                  <a:pt x="6179059" y="716344"/>
                  <a:pt x="6170930" y="718947"/>
                </a:cubicBezTo>
                <a:cubicBezTo>
                  <a:pt x="6192076" y="712788"/>
                  <a:pt x="6211507" y="709104"/>
                  <a:pt x="6229350" y="705041"/>
                </a:cubicBezTo>
                <a:cubicBezTo>
                  <a:pt x="6247511" y="701866"/>
                  <a:pt x="6264211" y="698500"/>
                  <a:pt x="6281293" y="696214"/>
                </a:cubicBezTo>
                <a:cubicBezTo>
                  <a:pt x="6290501" y="695008"/>
                  <a:pt x="6301232" y="693102"/>
                  <a:pt x="6308408" y="693166"/>
                </a:cubicBezTo>
                <a:cubicBezTo>
                  <a:pt x="6325045" y="693611"/>
                  <a:pt x="6341364" y="690626"/>
                  <a:pt x="6358700" y="688213"/>
                </a:cubicBezTo>
                <a:cubicBezTo>
                  <a:pt x="6396546" y="683387"/>
                  <a:pt x="6434900" y="680022"/>
                  <a:pt x="6473508" y="677164"/>
                </a:cubicBezTo>
                <a:cubicBezTo>
                  <a:pt x="6511861" y="674307"/>
                  <a:pt x="6550089" y="672211"/>
                  <a:pt x="6588823" y="673735"/>
                </a:cubicBezTo>
                <a:cubicBezTo>
                  <a:pt x="6597777" y="674116"/>
                  <a:pt x="6608191" y="672973"/>
                  <a:pt x="6618034" y="672719"/>
                </a:cubicBezTo>
                <a:lnTo>
                  <a:pt x="6672135" y="671258"/>
                </a:lnTo>
                <a:cubicBezTo>
                  <a:pt x="6690297" y="670751"/>
                  <a:pt x="6708458" y="670242"/>
                  <a:pt x="6726555" y="669735"/>
                </a:cubicBezTo>
                <a:cubicBezTo>
                  <a:pt x="6730873" y="669608"/>
                  <a:pt x="6735001" y="668845"/>
                  <a:pt x="6747828" y="667385"/>
                </a:cubicBezTo>
                <a:cubicBezTo>
                  <a:pt x="6711760" y="665861"/>
                  <a:pt x="6688963" y="665925"/>
                  <a:pt x="6667247" y="668274"/>
                </a:cubicBezTo>
                <a:cubicBezTo>
                  <a:pt x="6647625" y="670370"/>
                  <a:pt x="6628575" y="670370"/>
                  <a:pt x="6609080" y="669989"/>
                </a:cubicBezTo>
                <a:cubicBezTo>
                  <a:pt x="6589840" y="669671"/>
                  <a:pt x="6570663" y="669290"/>
                  <a:pt x="6550279" y="668909"/>
                </a:cubicBezTo>
                <a:cubicBezTo>
                  <a:pt x="6555994" y="665734"/>
                  <a:pt x="6563423" y="663258"/>
                  <a:pt x="6578536" y="662813"/>
                </a:cubicBezTo>
                <a:cubicBezTo>
                  <a:pt x="6590538" y="662495"/>
                  <a:pt x="6603175" y="662369"/>
                  <a:pt x="6614732" y="659194"/>
                </a:cubicBezTo>
                <a:cubicBezTo>
                  <a:pt x="6604953" y="657733"/>
                  <a:pt x="6597015" y="657733"/>
                  <a:pt x="6588951" y="657860"/>
                </a:cubicBezTo>
                <a:cubicBezTo>
                  <a:pt x="6557773" y="658368"/>
                  <a:pt x="6526657" y="659003"/>
                  <a:pt x="6495669" y="660400"/>
                </a:cubicBezTo>
                <a:cubicBezTo>
                  <a:pt x="6482588" y="660845"/>
                  <a:pt x="6469697" y="661352"/>
                  <a:pt x="6456935" y="661733"/>
                </a:cubicBezTo>
                <a:cubicBezTo>
                  <a:pt x="6444107" y="661988"/>
                  <a:pt x="6431407" y="662242"/>
                  <a:pt x="6418517" y="662495"/>
                </a:cubicBezTo>
                <a:cubicBezTo>
                  <a:pt x="6382322" y="662686"/>
                  <a:pt x="6344666" y="665163"/>
                  <a:pt x="6308661" y="672846"/>
                </a:cubicBezTo>
                <a:cubicBezTo>
                  <a:pt x="6290946" y="677355"/>
                  <a:pt x="6276277" y="679450"/>
                  <a:pt x="6259323" y="679831"/>
                </a:cubicBezTo>
                <a:cubicBezTo>
                  <a:pt x="6251131" y="680085"/>
                  <a:pt x="6237986" y="683006"/>
                  <a:pt x="6227191" y="685229"/>
                </a:cubicBezTo>
                <a:cubicBezTo>
                  <a:pt x="6178804" y="696087"/>
                  <a:pt x="6131434" y="710375"/>
                  <a:pt x="6087301" y="730123"/>
                </a:cubicBezTo>
                <a:cubicBezTo>
                  <a:pt x="6046026" y="748665"/>
                  <a:pt x="6007609" y="770890"/>
                  <a:pt x="5971032" y="796353"/>
                </a:cubicBezTo>
                <a:cubicBezTo>
                  <a:pt x="5968556" y="798068"/>
                  <a:pt x="5966016" y="800100"/>
                  <a:pt x="5963857" y="801941"/>
                </a:cubicBezTo>
                <a:cubicBezTo>
                  <a:pt x="5938521" y="824547"/>
                  <a:pt x="5910263" y="847090"/>
                  <a:pt x="5883022" y="870648"/>
                </a:cubicBezTo>
                <a:cubicBezTo>
                  <a:pt x="5855589" y="894334"/>
                  <a:pt x="5827205" y="918083"/>
                  <a:pt x="5797297" y="940943"/>
                </a:cubicBezTo>
                <a:moveTo>
                  <a:pt x="5778373" y="960310"/>
                </a:moveTo>
                <a:cubicBezTo>
                  <a:pt x="5771706" y="964628"/>
                  <a:pt x="5763387" y="966978"/>
                  <a:pt x="5756275" y="975614"/>
                </a:cubicBezTo>
                <a:cubicBezTo>
                  <a:pt x="5765483" y="969454"/>
                  <a:pt x="5771960" y="964946"/>
                  <a:pt x="5778373" y="960310"/>
                </a:cubicBezTo>
                <a:lnTo>
                  <a:pt x="5778373" y="960310"/>
                </a:lnTo>
                <a:moveTo>
                  <a:pt x="4915027" y="1044639"/>
                </a:moveTo>
                <a:cubicBezTo>
                  <a:pt x="4914011" y="1043369"/>
                  <a:pt x="4912996" y="1042098"/>
                  <a:pt x="4911979" y="1040765"/>
                </a:cubicBezTo>
                <a:cubicBezTo>
                  <a:pt x="4912423" y="1040702"/>
                  <a:pt x="4912868" y="1040575"/>
                  <a:pt x="4913313" y="1040511"/>
                </a:cubicBezTo>
                <a:cubicBezTo>
                  <a:pt x="4912868" y="1040575"/>
                  <a:pt x="4912423" y="1040638"/>
                  <a:pt x="4911979" y="1040702"/>
                </a:cubicBezTo>
                <a:cubicBezTo>
                  <a:pt x="4895850" y="1019810"/>
                  <a:pt x="4880928" y="999172"/>
                  <a:pt x="4867211" y="978916"/>
                </a:cubicBezTo>
                <a:cubicBezTo>
                  <a:pt x="4864100" y="1005459"/>
                  <a:pt x="4859528" y="1031621"/>
                  <a:pt x="4853622" y="1057275"/>
                </a:cubicBezTo>
                <a:cubicBezTo>
                  <a:pt x="4850575" y="1058863"/>
                  <a:pt x="4847527" y="1060577"/>
                  <a:pt x="4844415" y="1062482"/>
                </a:cubicBezTo>
                <a:cubicBezTo>
                  <a:pt x="4847463" y="1061148"/>
                  <a:pt x="4850447" y="1059942"/>
                  <a:pt x="4853305" y="1058735"/>
                </a:cubicBezTo>
                <a:cubicBezTo>
                  <a:pt x="4852353" y="1062990"/>
                  <a:pt x="4851273" y="1067181"/>
                  <a:pt x="4850257" y="1071435"/>
                </a:cubicBezTo>
                <a:cubicBezTo>
                  <a:pt x="4862068" y="1065657"/>
                  <a:pt x="4873181" y="1060323"/>
                  <a:pt x="4882452" y="1054926"/>
                </a:cubicBezTo>
                <a:cubicBezTo>
                  <a:pt x="4887214" y="1051941"/>
                  <a:pt x="4897692" y="1048004"/>
                  <a:pt x="4904804" y="1046671"/>
                </a:cubicBezTo>
                <a:cubicBezTo>
                  <a:pt x="4908233" y="1045972"/>
                  <a:pt x="4911598" y="1045273"/>
                  <a:pt x="4915027" y="1044639"/>
                </a:cubicBezTo>
                <a:moveTo>
                  <a:pt x="4846955" y="1084072"/>
                </a:moveTo>
                <a:cubicBezTo>
                  <a:pt x="4851527" y="1082103"/>
                  <a:pt x="4855655" y="1080643"/>
                  <a:pt x="4858131" y="1080643"/>
                </a:cubicBezTo>
                <a:cubicBezTo>
                  <a:pt x="4857306" y="1082040"/>
                  <a:pt x="4856480" y="1083437"/>
                  <a:pt x="4855084" y="1085850"/>
                </a:cubicBezTo>
                <a:cubicBezTo>
                  <a:pt x="4880610" y="1074166"/>
                  <a:pt x="4906073" y="1067816"/>
                  <a:pt x="4929886" y="1063689"/>
                </a:cubicBezTo>
                <a:cubicBezTo>
                  <a:pt x="4926902" y="1060006"/>
                  <a:pt x="4924108" y="1056322"/>
                  <a:pt x="4921186" y="1052640"/>
                </a:cubicBezTo>
                <a:cubicBezTo>
                  <a:pt x="4907788" y="1055053"/>
                  <a:pt x="4893755" y="1058545"/>
                  <a:pt x="4879340" y="1063308"/>
                </a:cubicBezTo>
                <a:cubicBezTo>
                  <a:pt x="4869371" y="1066609"/>
                  <a:pt x="4859210" y="1070673"/>
                  <a:pt x="4849051" y="1075500"/>
                </a:cubicBezTo>
                <a:cubicBezTo>
                  <a:pt x="4848416" y="1078357"/>
                  <a:pt x="4847717" y="1081215"/>
                  <a:pt x="4846955" y="1084072"/>
                </a:cubicBezTo>
                <a:moveTo>
                  <a:pt x="5148073" y="1040765"/>
                </a:moveTo>
                <a:cubicBezTo>
                  <a:pt x="5194554" y="1040066"/>
                  <a:pt x="5197031" y="1039685"/>
                  <a:pt x="5215192" y="1032828"/>
                </a:cubicBezTo>
                <a:cubicBezTo>
                  <a:pt x="5191887" y="1034097"/>
                  <a:pt x="5171504" y="1035876"/>
                  <a:pt x="5148073" y="1040765"/>
                </a:cubicBezTo>
                <a:moveTo>
                  <a:pt x="5003483" y="1283843"/>
                </a:moveTo>
                <a:cubicBezTo>
                  <a:pt x="4996435" y="1284351"/>
                  <a:pt x="4990656" y="1286320"/>
                  <a:pt x="4986021" y="1288796"/>
                </a:cubicBezTo>
                <a:cubicBezTo>
                  <a:pt x="4988370" y="1291400"/>
                  <a:pt x="4990147" y="1292923"/>
                  <a:pt x="4992053" y="1293495"/>
                </a:cubicBezTo>
                <a:cubicBezTo>
                  <a:pt x="4992371" y="1293559"/>
                  <a:pt x="4992751" y="1293495"/>
                  <a:pt x="4993132" y="1293559"/>
                </a:cubicBezTo>
                <a:cubicBezTo>
                  <a:pt x="4994339" y="1292606"/>
                  <a:pt x="4995546" y="1291653"/>
                  <a:pt x="4996688" y="1290510"/>
                </a:cubicBezTo>
                <a:cubicBezTo>
                  <a:pt x="4998974" y="1288859"/>
                  <a:pt x="5000816" y="1286764"/>
                  <a:pt x="5002721" y="1284859"/>
                </a:cubicBezTo>
                <a:cubicBezTo>
                  <a:pt x="5002911" y="1284541"/>
                  <a:pt x="5003165" y="1284160"/>
                  <a:pt x="5003483" y="1283843"/>
                </a:cubicBezTo>
                <a:moveTo>
                  <a:pt x="5240021" y="1277239"/>
                </a:moveTo>
                <a:cubicBezTo>
                  <a:pt x="5240465" y="1277429"/>
                  <a:pt x="5240846" y="1277620"/>
                  <a:pt x="5241227" y="1277810"/>
                </a:cubicBezTo>
                <a:cubicBezTo>
                  <a:pt x="5242243" y="1277620"/>
                  <a:pt x="5243196" y="1277557"/>
                  <a:pt x="5244275" y="1277366"/>
                </a:cubicBezTo>
                <a:cubicBezTo>
                  <a:pt x="5242751" y="1277239"/>
                  <a:pt x="5241481" y="1277303"/>
                  <a:pt x="5240021" y="1277239"/>
                </a:cubicBezTo>
                <a:moveTo>
                  <a:pt x="4973257" y="1031621"/>
                </a:moveTo>
                <a:cubicBezTo>
                  <a:pt x="4991926" y="1029335"/>
                  <a:pt x="5002785" y="1028255"/>
                  <a:pt x="5013706" y="1027113"/>
                </a:cubicBezTo>
                <a:cubicBezTo>
                  <a:pt x="4999800" y="1023747"/>
                  <a:pt x="4989005" y="1025652"/>
                  <a:pt x="4973257" y="1031621"/>
                </a:cubicBezTo>
                <a:moveTo>
                  <a:pt x="4981639" y="1057466"/>
                </a:moveTo>
                <a:cubicBezTo>
                  <a:pt x="4978591" y="1053719"/>
                  <a:pt x="4975606" y="1050036"/>
                  <a:pt x="4972559" y="1046290"/>
                </a:cubicBezTo>
                <a:cubicBezTo>
                  <a:pt x="4969384" y="1046607"/>
                  <a:pt x="4966145" y="1046925"/>
                  <a:pt x="4962906" y="1047242"/>
                </a:cubicBezTo>
                <a:cubicBezTo>
                  <a:pt x="4965764" y="1050925"/>
                  <a:pt x="4968748" y="1054608"/>
                  <a:pt x="4971860" y="1058291"/>
                </a:cubicBezTo>
                <a:cubicBezTo>
                  <a:pt x="4975161" y="1058037"/>
                  <a:pt x="4978400" y="1057720"/>
                  <a:pt x="4981639" y="1057466"/>
                </a:cubicBezTo>
                <a:moveTo>
                  <a:pt x="4856417" y="1388809"/>
                </a:moveTo>
                <a:cubicBezTo>
                  <a:pt x="4882388" y="1393634"/>
                  <a:pt x="4908550" y="1396873"/>
                  <a:pt x="4932553" y="1397953"/>
                </a:cubicBezTo>
                <a:cubicBezTo>
                  <a:pt x="4921250" y="1394016"/>
                  <a:pt x="4908931" y="1392047"/>
                  <a:pt x="4895850" y="1390459"/>
                </a:cubicBezTo>
                <a:cubicBezTo>
                  <a:pt x="4877816" y="1388173"/>
                  <a:pt x="4857750" y="1384998"/>
                  <a:pt x="4833938" y="1376807"/>
                </a:cubicBezTo>
                <a:cubicBezTo>
                  <a:pt x="4822000" y="1372553"/>
                  <a:pt x="4809300" y="1367091"/>
                  <a:pt x="4796155" y="1359217"/>
                </a:cubicBezTo>
                <a:cubicBezTo>
                  <a:pt x="4782948" y="1351153"/>
                  <a:pt x="4769866" y="1340929"/>
                  <a:pt x="4758119" y="1327912"/>
                </a:cubicBezTo>
                <a:cubicBezTo>
                  <a:pt x="4748785" y="1314133"/>
                  <a:pt x="4757484" y="1319911"/>
                  <a:pt x="4762310" y="1321054"/>
                </a:cubicBezTo>
                <a:cubicBezTo>
                  <a:pt x="4757484" y="1315339"/>
                  <a:pt x="4753484" y="1309179"/>
                  <a:pt x="4749864" y="1302766"/>
                </a:cubicBezTo>
                <a:cubicBezTo>
                  <a:pt x="4747134" y="1307211"/>
                  <a:pt x="4744085" y="1311529"/>
                  <a:pt x="4741228" y="1315974"/>
                </a:cubicBezTo>
                <a:cubicBezTo>
                  <a:pt x="4741482" y="1316419"/>
                  <a:pt x="4741735" y="1316927"/>
                  <a:pt x="4742117" y="1317371"/>
                </a:cubicBezTo>
                <a:cubicBezTo>
                  <a:pt x="4746117" y="1322959"/>
                  <a:pt x="4750309" y="1328357"/>
                  <a:pt x="4754690" y="1333500"/>
                </a:cubicBezTo>
                <a:cubicBezTo>
                  <a:pt x="4759135" y="1338453"/>
                  <a:pt x="4763771" y="1342962"/>
                  <a:pt x="4768469" y="1347216"/>
                </a:cubicBezTo>
                <a:cubicBezTo>
                  <a:pt x="4778058" y="1355534"/>
                  <a:pt x="4788409" y="1362837"/>
                  <a:pt x="4798568" y="1368298"/>
                </a:cubicBezTo>
                <a:cubicBezTo>
                  <a:pt x="4819015" y="1379665"/>
                  <a:pt x="4838827" y="1385634"/>
                  <a:pt x="4856417" y="1388809"/>
                </a:cubicBezTo>
                <a:moveTo>
                  <a:pt x="4939792" y="1382204"/>
                </a:moveTo>
                <a:cubicBezTo>
                  <a:pt x="4944618" y="1382141"/>
                  <a:pt x="4948428" y="1380808"/>
                  <a:pt x="4956747" y="1379347"/>
                </a:cubicBezTo>
                <a:cubicBezTo>
                  <a:pt x="4927410" y="1376109"/>
                  <a:pt x="4898772" y="1374394"/>
                  <a:pt x="4865053" y="1365250"/>
                </a:cubicBezTo>
                <a:cubicBezTo>
                  <a:pt x="4862830" y="1364678"/>
                  <a:pt x="4860544" y="1364044"/>
                  <a:pt x="4858195" y="1363282"/>
                </a:cubicBezTo>
                <a:cubicBezTo>
                  <a:pt x="4844860" y="1359472"/>
                  <a:pt x="4831144" y="1354772"/>
                  <a:pt x="4817935" y="1348867"/>
                </a:cubicBezTo>
                <a:cubicBezTo>
                  <a:pt x="4804728" y="1342962"/>
                  <a:pt x="4792155" y="1335659"/>
                  <a:pt x="4781423" y="1328293"/>
                </a:cubicBezTo>
                <a:cubicBezTo>
                  <a:pt x="4772723" y="1322007"/>
                  <a:pt x="4770121" y="1324483"/>
                  <a:pt x="4765358" y="1323594"/>
                </a:cubicBezTo>
                <a:cubicBezTo>
                  <a:pt x="4784472" y="1341438"/>
                  <a:pt x="4808538" y="1357566"/>
                  <a:pt x="4831017" y="1367155"/>
                </a:cubicBezTo>
                <a:cubicBezTo>
                  <a:pt x="4838636" y="1370647"/>
                  <a:pt x="4848987" y="1374902"/>
                  <a:pt x="4852671" y="1375220"/>
                </a:cubicBezTo>
                <a:cubicBezTo>
                  <a:pt x="4884103" y="1378585"/>
                  <a:pt x="4916805" y="1382776"/>
                  <a:pt x="4939792" y="1382204"/>
                </a:cubicBezTo>
                <a:moveTo>
                  <a:pt x="4976432" y="1301433"/>
                </a:moveTo>
                <a:cubicBezTo>
                  <a:pt x="4973892" y="1302766"/>
                  <a:pt x="4975225" y="1303401"/>
                  <a:pt x="4979353" y="1301941"/>
                </a:cubicBezTo>
                <a:cubicBezTo>
                  <a:pt x="4981131" y="1301115"/>
                  <a:pt x="4982655" y="1300861"/>
                  <a:pt x="4987544" y="1297559"/>
                </a:cubicBezTo>
                <a:cubicBezTo>
                  <a:pt x="4981956" y="1298956"/>
                  <a:pt x="4978147" y="1300290"/>
                  <a:pt x="4976432" y="1301433"/>
                </a:cubicBezTo>
                <a:moveTo>
                  <a:pt x="4991418" y="1311656"/>
                </a:moveTo>
                <a:cubicBezTo>
                  <a:pt x="4995990" y="1310513"/>
                  <a:pt x="5002403" y="1309370"/>
                  <a:pt x="5009706" y="1308227"/>
                </a:cubicBezTo>
                <a:cubicBezTo>
                  <a:pt x="5009579" y="1307719"/>
                  <a:pt x="5009452" y="1307275"/>
                  <a:pt x="5009325" y="1306766"/>
                </a:cubicBezTo>
                <a:cubicBezTo>
                  <a:pt x="5002085" y="1308100"/>
                  <a:pt x="4995609" y="1309434"/>
                  <a:pt x="4991100" y="1310703"/>
                </a:cubicBezTo>
                <a:lnTo>
                  <a:pt x="4991418" y="1311656"/>
                </a:lnTo>
                <a:moveTo>
                  <a:pt x="5449698" y="1373759"/>
                </a:moveTo>
                <a:cubicBezTo>
                  <a:pt x="5450269" y="1373759"/>
                  <a:pt x="5451158" y="1374077"/>
                  <a:pt x="5450904" y="1373569"/>
                </a:cubicBezTo>
                <a:cubicBezTo>
                  <a:pt x="5450650" y="1372997"/>
                  <a:pt x="5449189" y="1371537"/>
                  <a:pt x="5446141" y="1367028"/>
                </a:cubicBezTo>
                <a:cubicBezTo>
                  <a:pt x="5443665" y="1363282"/>
                  <a:pt x="5439918" y="1357122"/>
                  <a:pt x="5436426" y="1347597"/>
                </a:cubicBezTo>
                <a:cubicBezTo>
                  <a:pt x="5430076" y="1345946"/>
                  <a:pt x="5422710" y="1344359"/>
                  <a:pt x="5414328" y="1342517"/>
                </a:cubicBezTo>
                <a:cubicBezTo>
                  <a:pt x="5415725" y="1347915"/>
                  <a:pt x="5417312" y="1352677"/>
                  <a:pt x="5418963" y="1356868"/>
                </a:cubicBezTo>
                <a:cubicBezTo>
                  <a:pt x="5420234" y="1357757"/>
                  <a:pt x="5421440" y="1358519"/>
                  <a:pt x="5422710" y="1359091"/>
                </a:cubicBezTo>
                <a:cubicBezTo>
                  <a:pt x="5436045" y="1365504"/>
                  <a:pt x="5445189" y="1371537"/>
                  <a:pt x="5449698" y="1373759"/>
                </a:cubicBezTo>
                <a:moveTo>
                  <a:pt x="5651183" y="1104964"/>
                </a:moveTo>
                <a:cubicBezTo>
                  <a:pt x="5645404" y="1107631"/>
                  <a:pt x="5639753" y="1110297"/>
                  <a:pt x="5633974" y="1112965"/>
                </a:cubicBezTo>
                <a:cubicBezTo>
                  <a:pt x="5636387" y="1112774"/>
                  <a:pt x="5638800" y="1112647"/>
                  <a:pt x="5641150" y="1112393"/>
                </a:cubicBezTo>
                <a:lnTo>
                  <a:pt x="5643435" y="1111567"/>
                </a:lnTo>
                <a:lnTo>
                  <a:pt x="5651183" y="1104964"/>
                </a:lnTo>
                <a:close/>
                <a:moveTo>
                  <a:pt x="5249037" y="1000189"/>
                </a:moveTo>
                <a:cubicBezTo>
                  <a:pt x="5261484" y="999871"/>
                  <a:pt x="5274564" y="1000061"/>
                  <a:pt x="5283010" y="995045"/>
                </a:cubicBezTo>
                <a:cubicBezTo>
                  <a:pt x="5283772" y="994918"/>
                  <a:pt x="5284534" y="994791"/>
                  <a:pt x="5285232" y="994664"/>
                </a:cubicBezTo>
                <a:lnTo>
                  <a:pt x="5292789" y="992822"/>
                </a:lnTo>
                <a:cubicBezTo>
                  <a:pt x="5290059" y="993330"/>
                  <a:pt x="5287137" y="993902"/>
                  <a:pt x="5284280" y="994410"/>
                </a:cubicBezTo>
                <a:cubicBezTo>
                  <a:pt x="5283898" y="994664"/>
                  <a:pt x="5283391" y="994728"/>
                  <a:pt x="5283010" y="994982"/>
                </a:cubicBezTo>
                <a:lnTo>
                  <a:pt x="5249037" y="1000189"/>
                </a:lnTo>
                <a:close/>
                <a:moveTo>
                  <a:pt x="5163821" y="1011746"/>
                </a:moveTo>
                <a:cubicBezTo>
                  <a:pt x="5155185" y="1012508"/>
                  <a:pt x="5146548" y="1013206"/>
                  <a:pt x="5137912" y="1013968"/>
                </a:cubicBezTo>
                <a:cubicBezTo>
                  <a:pt x="5137976" y="1014349"/>
                  <a:pt x="5138039" y="1014730"/>
                  <a:pt x="5138039" y="1015111"/>
                </a:cubicBezTo>
                <a:cubicBezTo>
                  <a:pt x="5146739" y="1014349"/>
                  <a:pt x="5155375" y="1013587"/>
                  <a:pt x="5164010" y="1012889"/>
                </a:cubicBezTo>
                <a:lnTo>
                  <a:pt x="5163821" y="1011746"/>
                </a:lnTo>
                <a:moveTo>
                  <a:pt x="4983226" y="979932"/>
                </a:moveTo>
                <a:cubicBezTo>
                  <a:pt x="4980178" y="980694"/>
                  <a:pt x="4980242" y="982535"/>
                  <a:pt x="4978781" y="983933"/>
                </a:cubicBezTo>
                <a:cubicBezTo>
                  <a:pt x="4994529" y="983297"/>
                  <a:pt x="5008182" y="982853"/>
                  <a:pt x="5022533" y="982028"/>
                </a:cubicBezTo>
                <a:cubicBezTo>
                  <a:pt x="5036821" y="981202"/>
                  <a:pt x="5050727" y="980186"/>
                  <a:pt x="5063935" y="978979"/>
                </a:cubicBezTo>
                <a:cubicBezTo>
                  <a:pt x="5090541" y="976566"/>
                  <a:pt x="5113782" y="973138"/>
                  <a:pt x="5130483" y="969073"/>
                </a:cubicBezTo>
                <a:cubicBezTo>
                  <a:pt x="5087748" y="971677"/>
                  <a:pt x="5045011" y="974280"/>
                  <a:pt x="5002276" y="976947"/>
                </a:cubicBezTo>
                <a:cubicBezTo>
                  <a:pt x="4996244" y="977328"/>
                  <a:pt x="4989005" y="978598"/>
                  <a:pt x="4983226" y="979932"/>
                </a:cubicBezTo>
                <a:moveTo>
                  <a:pt x="4978083" y="990346"/>
                </a:moveTo>
                <a:cubicBezTo>
                  <a:pt x="4965764" y="991362"/>
                  <a:pt x="4952492" y="992632"/>
                  <a:pt x="4938396" y="994537"/>
                </a:cubicBezTo>
                <a:cubicBezTo>
                  <a:pt x="4936808" y="994728"/>
                  <a:pt x="4935221" y="995109"/>
                  <a:pt x="4933697" y="995490"/>
                </a:cubicBezTo>
                <a:cubicBezTo>
                  <a:pt x="4911090" y="964184"/>
                  <a:pt x="4890771" y="933514"/>
                  <a:pt x="4871974" y="903732"/>
                </a:cubicBezTo>
                <a:cubicBezTo>
                  <a:pt x="4871974" y="907288"/>
                  <a:pt x="4871910" y="910844"/>
                  <a:pt x="4871848" y="914400"/>
                </a:cubicBezTo>
                <a:cubicBezTo>
                  <a:pt x="4879340" y="926338"/>
                  <a:pt x="4886834" y="938466"/>
                  <a:pt x="4894390" y="950785"/>
                </a:cubicBezTo>
                <a:cubicBezTo>
                  <a:pt x="4904486" y="966660"/>
                  <a:pt x="4914075" y="982028"/>
                  <a:pt x="4925696" y="998093"/>
                </a:cubicBezTo>
                <a:lnTo>
                  <a:pt x="4942777" y="1021715"/>
                </a:lnTo>
                <a:lnTo>
                  <a:pt x="4955350" y="1037653"/>
                </a:lnTo>
                <a:cubicBezTo>
                  <a:pt x="4958525" y="1037209"/>
                  <a:pt x="4961636" y="1036828"/>
                  <a:pt x="4964685" y="1036510"/>
                </a:cubicBezTo>
                <a:cubicBezTo>
                  <a:pt x="4959286" y="1029589"/>
                  <a:pt x="4953889" y="1022731"/>
                  <a:pt x="4948682" y="1015873"/>
                </a:cubicBezTo>
                <a:cubicBezTo>
                  <a:pt x="4943666" y="1009142"/>
                  <a:pt x="4938776" y="1002475"/>
                  <a:pt x="4933950" y="995807"/>
                </a:cubicBezTo>
                <a:cubicBezTo>
                  <a:pt x="4934585" y="995871"/>
                  <a:pt x="4935157" y="995871"/>
                  <a:pt x="4935855" y="995997"/>
                </a:cubicBezTo>
                <a:cubicBezTo>
                  <a:pt x="4951857" y="993711"/>
                  <a:pt x="4966907" y="992188"/>
                  <a:pt x="4979543" y="990981"/>
                </a:cubicBezTo>
                <a:cubicBezTo>
                  <a:pt x="4981639" y="990536"/>
                  <a:pt x="4982337" y="990409"/>
                  <a:pt x="4983099" y="990283"/>
                </a:cubicBezTo>
                <a:cubicBezTo>
                  <a:pt x="4981385" y="990283"/>
                  <a:pt x="4979798" y="990219"/>
                  <a:pt x="4978083" y="990346"/>
                </a:cubicBezTo>
                <a:moveTo>
                  <a:pt x="4519867" y="621094"/>
                </a:moveTo>
                <a:cubicBezTo>
                  <a:pt x="4519296" y="620903"/>
                  <a:pt x="4520438" y="621411"/>
                  <a:pt x="4520692" y="621411"/>
                </a:cubicBezTo>
                <a:lnTo>
                  <a:pt x="4522598" y="621792"/>
                </a:lnTo>
                <a:lnTo>
                  <a:pt x="4525073" y="622173"/>
                </a:lnTo>
                <a:cubicBezTo>
                  <a:pt x="4525646" y="622236"/>
                  <a:pt x="4526090" y="622300"/>
                  <a:pt x="4526597" y="622364"/>
                </a:cubicBezTo>
                <a:lnTo>
                  <a:pt x="4524248" y="621792"/>
                </a:lnTo>
                <a:cubicBezTo>
                  <a:pt x="4523360" y="621538"/>
                  <a:pt x="4523550" y="621665"/>
                  <a:pt x="4523105" y="621538"/>
                </a:cubicBezTo>
                <a:lnTo>
                  <a:pt x="4521518" y="621284"/>
                </a:lnTo>
                <a:cubicBezTo>
                  <a:pt x="4520247" y="620839"/>
                  <a:pt x="4520375" y="621220"/>
                  <a:pt x="4519867" y="621094"/>
                </a:cubicBezTo>
                <a:moveTo>
                  <a:pt x="4348353" y="1007745"/>
                </a:moveTo>
                <a:cubicBezTo>
                  <a:pt x="4334129" y="1017588"/>
                  <a:pt x="4327843" y="1030478"/>
                  <a:pt x="4322509" y="1045401"/>
                </a:cubicBezTo>
                <a:cubicBezTo>
                  <a:pt x="4329240" y="1037463"/>
                  <a:pt x="4335273" y="1029208"/>
                  <a:pt x="4341114" y="1020763"/>
                </a:cubicBezTo>
                <a:cubicBezTo>
                  <a:pt x="4343781" y="1016635"/>
                  <a:pt x="4345940" y="1012127"/>
                  <a:pt x="4348353" y="1007745"/>
                </a:cubicBezTo>
                <a:moveTo>
                  <a:pt x="1856676" y="820420"/>
                </a:moveTo>
                <a:cubicBezTo>
                  <a:pt x="1856550" y="820484"/>
                  <a:pt x="1856423" y="820484"/>
                  <a:pt x="1856295" y="820484"/>
                </a:cubicBezTo>
                <a:cubicBezTo>
                  <a:pt x="1854835" y="820738"/>
                  <a:pt x="1853501" y="820865"/>
                  <a:pt x="1852168" y="820991"/>
                </a:cubicBezTo>
                <a:cubicBezTo>
                  <a:pt x="1851724" y="821055"/>
                  <a:pt x="1851152" y="821119"/>
                  <a:pt x="1850707" y="821182"/>
                </a:cubicBezTo>
                <a:cubicBezTo>
                  <a:pt x="1852168" y="821055"/>
                  <a:pt x="1853565" y="820928"/>
                  <a:pt x="1855089" y="820674"/>
                </a:cubicBezTo>
                <a:cubicBezTo>
                  <a:pt x="1855407" y="820610"/>
                  <a:pt x="1855724" y="820610"/>
                  <a:pt x="1856042" y="820547"/>
                </a:cubicBezTo>
                <a:lnTo>
                  <a:pt x="1855851" y="820547"/>
                </a:lnTo>
                <a:lnTo>
                  <a:pt x="1855851" y="820547"/>
                </a:lnTo>
                <a:cubicBezTo>
                  <a:pt x="1855978" y="820547"/>
                  <a:pt x="1856042" y="820547"/>
                  <a:pt x="1856169" y="820484"/>
                </a:cubicBezTo>
                <a:cubicBezTo>
                  <a:pt x="1856295" y="820484"/>
                  <a:pt x="1856359" y="820484"/>
                  <a:pt x="1856486" y="820420"/>
                </a:cubicBezTo>
                <a:cubicBezTo>
                  <a:pt x="1856486" y="820420"/>
                  <a:pt x="1856423" y="820420"/>
                  <a:pt x="1856359" y="820420"/>
                </a:cubicBezTo>
                <a:cubicBezTo>
                  <a:pt x="1856486" y="820420"/>
                  <a:pt x="1856676" y="820357"/>
                  <a:pt x="1856867" y="820357"/>
                </a:cubicBezTo>
                <a:cubicBezTo>
                  <a:pt x="1856867" y="820420"/>
                  <a:pt x="1856804" y="820420"/>
                  <a:pt x="1856676" y="820420"/>
                </a:cubicBezTo>
                <a:moveTo>
                  <a:pt x="1857312" y="820357"/>
                </a:moveTo>
                <a:cubicBezTo>
                  <a:pt x="1859217" y="820039"/>
                  <a:pt x="1860931" y="819785"/>
                  <a:pt x="1862645" y="819467"/>
                </a:cubicBezTo>
                <a:cubicBezTo>
                  <a:pt x="1860868" y="819785"/>
                  <a:pt x="1858836" y="820166"/>
                  <a:pt x="1856740" y="820420"/>
                </a:cubicBezTo>
                <a:lnTo>
                  <a:pt x="1857121" y="820357"/>
                </a:lnTo>
                <a:cubicBezTo>
                  <a:pt x="1857185" y="820357"/>
                  <a:pt x="1857248" y="820357"/>
                  <a:pt x="1857312" y="820357"/>
                </a:cubicBezTo>
                <a:moveTo>
                  <a:pt x="2516696" y="771461"/>
                </a:moveTo>
                <a:cubicBezTo>
                  <a:pt x="2518728" y="770319"/>
                  <a:pt x="2520823" y="769239"/>
                  <a:pt x="2522919" y="768096"/>
                </a:cubicBezTo>
                <a:lnTo>
                  <a:pt x="2516696" y="771461"/>
                </a:lnTo>
                <a:cubicBezTo>
                  <a:pt x="2505710" y="777367"/>
                  <a:pt x="2494344" y="783590"/>
                  <a:pt x="2483485" y="789369"/>
                </a:cubicBezTo>
                <a:lnTo>
                  <a:pt x="2501392" y="779653"/>
                </a:lnTo>
                <a:cubicBezTo>
                  <a:pt x="2502027" y="779335"/>
                  <a:pt x="2502599" y="779018"/>
                  <a:pt x="2503234" y="778701"/>
                </a:cubicBezTo>
                <a:lnTo>
                  <a:pt x="2509266" y="775398"/>
                </a:lnTo>
                <a:cubicBezTo>
                  <a:pt x="2511425" y="774255"/>
                  <a:pt x="2513584" y="773113"/>
                  <a:pt x="2515680" y="771906"/>
                </a:cubicBezTo>
                <a:lnTo>
                  <a:pt x="2516696" y="771461"/>
                </a:lnTo>
                <a:moveTo>
                  <a:pt x="2532571" y="762826"/>
                </a:moveTo>
                <a:cubicBezTo>
                  <a:pt x="2535174" y="761428"/>
                  <a:pt x="2537841" y="760032"/>
                  <a:pt x="2540381" y="758634"/>
                </a:cubicBezTo>
                <a:lnTo>
                  <a:pt x="2532571" y="762826"/>
                </a:lnTo>
                <a:moveTo>
                  <a:pt x="2510536" y="665988"/>
                </a:moveTo>
                <a:cubicBezTo>
                  <a:pt x="2510790" y="665544"/>
                  <a:pt x="2510981" y="665099"/>
                  <a:pt x="2511171" y="664655"/>
                </a:cubicBezTo>
                <a:lnTo>
                  <a:pt x="2502281" y="666750"/>
                </a:lnTo>
                <a:cubicBezTo>
                  <a:pt x="2502281" y="667131"/>
                  <a:pt x="2502281" y="667512"/>
                  <a:pt x="2502344" y="667893"/>
                </a:cubicBezTo>
                <a:lnTo>
                  <a:pt x="2510536" y="665988"/>
                </a:lnTo>
                <a:moveTo>
                  <a:pt x="2511362" y="664337"/>
                </a:moveTo>
                <a:cubicBezTo>
                  <a:pt x="2511933" y="663194"/>
                  <a:pt x="2512378" y="662114"/>
                  <a:pt x="2512822" y="661098"/>
                </a:cubicBezTo>
                <a:lnTo>
                  <a:pt x="2502281" y="663639"/>
                </a:lnTo>
                <a:cubicBezTo>
                  <a:pt x="2502281" y="664591"/>
                  <a:pt x="2502281" y="665544"/>
                  <a:pt x="2502281" y="666496"/>
                </a:cubicBezTo>
                <a:lnTo>
                  <a:pt x="2511362" y="664337"/>
                </a:lnTo>
                <a:close/>
                <a:moveTo>
                  <a:pt x="2548319" y="754380"/>
                </a:moveTo>
                <a:lnTo>
                  <a:pt x="2548319" y="754380"/>
                </a:lnTo>
                <a:cubicBezTo>
                  <a:pt x="2548827" y="754126"/>
                  <a:pt x="2549335" y="753809"/>
                  <a:pt x="2549843" y="753554"/>
                </a:cubicBezTo>
                <a:cubicBezTo>
                  <a:pt x="2549335" y="753745"/>
                  <a:pt x="2548827" y="754063"/>
                  <a:pt x="2548319" y="754380"/>
                </a:cubicBezTo>
                <a:moveTo>
                  <a:pt x="1875282" y="816356"/>
                </a:moveTo>
                <a:cubicBezTo>
                  <a:pt x="1875282" y="816356"/>
                  <a:pt x="1875409" y="816292"/>
                  <a:pt x="1875473" y="816292"/>
                </a:cubicBezTo>
                <a:cubicBezTo>
                  <a:pt x="1875473" y="816292"/>
                  <a:pt x="1875536" y="816292"/>
                  <a:pt x="1875600" y="816229"/>
                </a:cubicBezTo>
                <a:cubicBezTo>
                  <a:pt x="1875790" y="816166"/>
                  <a:pt x="1876044" y="816039"/>
                  <a:pt x="1876298" y="815975"/>
                </a:cubicBezTo>
                <a:cubicBezTo>
                  <a:pt x="1875917" y="816166"/>
                  <a:pt x="1875600" y="816229"/>
                  <a:pt x="1875282" y="816356"/>
                </a:cubicBezTo>
                <a:moveTo>
                  <a:pt x="1879537" y="814896"/>
                </a:moveTo>
                <a:lnTo>
                  <a:pt x="1879537" y="814896"/>
                </a:lnTo>
                <a:lnTo>
                  <a:pt x="1879537" y="814896"/>
                </a:lnTo>
                <a:close/>
                <a:moveTo>
                  <a:pt x="1879600" y="814832"/>
                </a:moveTo>
                <a:lnTo>
                  <a:pt x="1879600" y="814832"/>
                </a:lnTo>
                <a:lnTo>
                  <a:pt x="1879600" y="814832"/>
                </a:lnTo>
                <a:lnTo>
                  <a:pt x="1879600" y="814832"/>
                </a:lnTo>
                <a:lnTo>
                  <a:pt x="1879600" y="814832"/>
                </a:lnTo>
                <a:close/>
                <a:moveTo>
                  <a:pt x="1878965" y="815086"/>
                </a:moveTo>
                <a:lnTo>
                  <a:pt x="1878838" y="815150"/>
                </a:lnTo>
                <a:lnTo>
                  <a:pt x="1878965" y="815086"/>
                </a:lnTo>
                <a:close/>
                <a:moveTo>
                  <a:pt x="1879156" y="814959"/>
                </a:moveTo>
                <a:lnTo>
                  <a:pt x="1879156" y="814959"/>
                </a:lnTo>
                <a:cubicBezTo>
                  <a:pt x="1879156" y="814959"/>
                  <a:pt x="1879282" y="814896"/>
                  <a:pt x="1879282" y="814896"/>
                </a:cubicBezTo>
                <a:lnTo>
                  <a:pt x="1879156" y="814959"/>
                </a:lnTo>
                <a:close/>
                <a:moveTo>
                  <a:pt x="1877187" y="815721"/>
                </a:moveTo>
                <a:cubicBezTo>
                  <a:pt x="1876298" y="815975"/>
                  <a:pt x="1875409" y="816292"/>
                  <a:pt x="1874711" y="816547"/>
                </a:cubicBezTo>
                <a:cubicBezTo>
                  <a:pt x="1874901" y="816483"/>
                  <a:pt x="1875028" y="816420"/>
                  <a:pt x="1875155" y="816420"/>
                </a:cubicBezTo>
                <a:cubicBezTo>
                  <a:pt x="1875854" y="816166"/>
                  <a:pt x="1876362" y="815975"/>
                  <a:pt x="1876933" y="815848"/>
                </a:cubicBezTo>
                <a:lnTo>
                  <a:pt x="1877187" y="815721"/>
                </a:lnTo>
                <a:close/>
                <a:moveTo>
                  <a:pt x="1871726" y="817372"/>
                </a:moveTo>
                <a:cubicBezTo>
                  <a:pt x="1871091" y="817563"/>
                  <a:pt x="1870329" y="817753"/>
                  <a:pt x="1869567" y="817944"/>
                </a:cubicBezTo>
                <a:lnTo>
                  <a:pt x="1869059" y="818071"/>
                </a:lnTo>
                <a:cubicBezTo>
                  <a:pt x="1869948" y="817816"/>
                  <a:pt x="1870837" y="817626"/>
                  <a:pt x="1871789" y="817372"/>
                </a:cubicBezTo>
                <a:cubicBezTo>
                  <a:pt x="1871789" y="817372"/>
                  <a:pt x="1871789" y="817372"/>
                  <a:pt x="1871726" y="817372"/>
                </a:cubicBezTo>
                <a:moveTo>
                  <a:pt x="1850009" y="821309"/>
                </a:moveTo>
                <a:cubicBezTo>
                  <a:pt x="1850009" y="821309"/>
                  <a:pt x="1850073" y="821309"/>
                  <a:pt x="1850073" y="821309"/>
                </a:cubicBezTo>
                <a:lnTo>
                  <a:pt x="1850009" y="821309"/>
                </a:lnTo>
                <a:lnTo>
                  <a:pt x="1850009" y="821309"/>
                </a:lnTo>
                <a:lnTo>
                  <a:pt x="1850009" y="821309"/>
                </a:lnTo>
                <a:close/>
                <a:moveTo>
                  <a:pt x="1850136" y="821309"/>
                </a:moveTo>
                <a:cubicBezTo>
                  <a:pt x="1850200" y="821309"/>
                  <a:pt x="1850326" y="821246"/>
                  <a:pt x="1850390" y="821246"/>
                </a:cubicBezTo>
                <a:cubicBezTo>
                  <a:pt x="1850263" y="821246"/>
                  <a:pt x="1850136" y="821309"/>
                  <a:pt x="1850073" y="821309"/>
                </a:cubicBezTo>
                <a:cubicBezTo>
                  <a:pt x="1850073" y="821309"/>
                  <a:pt x="1850136" y="821309"/>
                  <a:pt x="1850136" y="821309"/>
                </a:cubicBezTo>
                <a:moveTo>
                  <a:pt x="1848739" y="821372"/>
                </a:moveTo>
                <a:cubicBezTo>
                  <a:pt x="1848422" y="821372"/>
                  <a:pt x="1848168" y="821436"/>
                  <a:pt x="1847913" y="821436"/>
                </a:cubicBezTo>
                <a:cubicBezTo>
                  <a:pt x="1847406" y="821500"/>
                  <a:pt x="1846834" y="821500"/>
                  <a:pt x="1846263" y="821563"/>
                </a:cubicBezTo>
                <a:cubicBezTo>
                  <a:pt x="1847088" y="821500"/>
                  <a:pt x="1847913" y="821436"/>
                  <a:pt x="1848739" y="821372"/>
                </a:cubicBezTo>
                <a:moveTo>
                  <a:pt x="1842834" y="821880"/>
                </a:moveTo>
                <a:cubicBezTo>
                  <a:pt x="1842072" y="821944"/>
                  <a:pt x="1841437" y="821944"/>
                  <a:pt x="1840675" y="821944"/>
                </a:cubicBezTo>
                <a:cubicBezTo>
                  <a:pt x="1839341" y="822071"/>
                  <a:pt x="1838071" y="822134"/>
                  <a:pt x="1836801" y="822261"/>
                </a:cubicBezTo>
                <a:cubicBezTo>
                  <a:pt x="1837690" y="822198"/>
                  <a:pt x="1838452" y="822198"/>
                  <a:pt x="1839278" y="822134"/>
                </a:cubicBezTo>
                <a:cubicBezTo>
                  <a:pt x="1838135" y="822261"/>
                  <a:pt x="1836928" y="822325"/>
                  <a:pt x="1835658" y="822389"/>
                </a:cubicBezTo>
                <a:cubicBezTo>
                  <a:pt x="1837055" y="822325"/>
                  <a:pt x="1838516" y="822198"/>
                  <a:pt x="1839976" y="822071"/>
                </a:cubicBezTo>
                <a:cubicBezTo>
                  <a:pt x="1840230" y="822071"/>
                  <a:pt x="1840420" y="822071"/>
                  <a:pt x="1840675" y="822071"/>
                </a:cubicBezTo>
                <a:lnTo>
                  <a:pt x="1841310" y="822008"/>
                </a:lnTo>
                <a:cubicBezTo>
                  <a:pt x="1841437" y="822008"/>
                  <a:pt x="1841627" y="822008"/>
                  <a:pt x="1841818" y="821944"/>
                </a:cubicBezTo>
                <a:cubicBezTo>
                  <a:pt x="1842008" y="821944"/>
                  <a:pt x="1842199" y="821944"/>
                  <a:pt x="1842325" y="821880"/>
                </a:cubicBezTo>
                <a:cubicBezTo>
                  <a:pt x="1842199" y="821880"/>
                  <a:pt x="1841944" y="821880"/>
                  <a:pt x="1841818" y="821880"/>
                </a:cubicBezTo>
                <a:lnTo>
                  <a:pt x="1842834" y="821880"/>
                </a:lnTo>
                <a:moveTo>
                  <a:pt x="1834388" y="822389"/>
                </a:moveTo>
                <a:lnTo>
                  <a:pt x="1834388" y="822389"/>
                </a:lnTo>
                <a:lnTo>
                  <a:pt x="1834579" y="822389"/>
                </a:lnTo>
                <a:lnTo>
                  <a:pt x="1834388" y="822389"/>
                </a:lnTo>
                <a:close/>
                <a:moveTo>
                  <a:pt x="1832229" y="822452"/>
                </a:moveTo>
                <a:cubicBezTo>
                  <a:pt x="1832356" y="822452"/>
                  <a:pt x="1832547" y="822452"/>
                  <a:pt x="1832674" y="822452"/>
                </a:cubicBezTo>
                <a:cubicBezTo>
                  <a:pt x="1832737" y="822452"/>
                  <a:pt x="1832800" y="822452"/>
                  <a:pt x="1832800" y="822452"/>
                </a:cubicBezTo>
                <a:lnTo>
                  <a:pt x="1832229" y="822452"/>
                </a:lnTo>
                <a:moveTo>
                  <a:pt x="2594419" y="783717"/>
                </a:moveTo>
                <a:cubicBezTo>
                  <a:pt x="2601087" y="787464"/>
                  <a:pt x="2607119" y="790321"/>
                  <a:pt x="2614613" y="793559"/>
                </a:cubicBezTo>
                <a:lnTo>
                  <a:pt x="2597150" y="784479"/>
                </a:lnTo>
                <a:lnTo>
                  <a:pt x="2594356" y="783082"/>
                </a:lnTo>
                <a:cubicBezTo>
                  <a:pt x="2594419" y="783336"/>
                  <a:pt x="2594419" y="783527"/>
                  <a:pt x="2594419" y="783717"/>
                </a:cubicBezTo>
                <a:moveTo>
                  <a:pt x="2601722" y="762826"/>
                </a:moveTo>
                <a:lnTo>
                  <a:pt x="2600008" y="762064"/>
                </a:lnTo>
                <a:lnTo>
                  <a:pt x="2599119" y="761619"/>
                </a:lnTo>
                <a:lnTo>
                  <a:pt x="2598674" y="761428"/>
                </a:lnTo>
                <a:cubicBezTo>
                  <a:pt x="2598611" y="761428"/>
                  <a:pt x="2598484" y="761365"/>
                  <a:pt x="2598484" y="761365"/>
                </a:cubicBezTo>
                <a:lnTo>
                  <a:pt x="2598865" y="761619"/>
                </a:lnTo>
                <a:cubicBezTo>
                  <a:pt x="2602992" y="764413"/>
                  <a:pt x="2607310" y="767271"/>
                  <a:pt x="2611946" y="770001"/>
                </a:cubicBezTo>
                <a:cubicBezTo>
                  <a:pt x="2614359" y="771398"/>
                  <a:pt x="2616708" y="772732"/>
                  <a:pt x="2619121" y="774065"/>
                </a:cubicBezTo>
                <a:cubicBezTo>
                  <a:pt x="2621280" y="775208"/>
                  <a:pt x="2623503" y="776415"/>
                  <a:pt x="2625725" y="777558"/>
                </a:cubicBezTo>
                <a:cubicBezTo>
                  <a:pt x="2619185" y="772541"/>
                  <a:pt x="2612517" y="768096"/>
                  <a:pt x="2605024" y="764350"/>
                </a:cubicBezTo>
                <a:lnTo>
                  <a:pt x="2601722" y="762826"/>
                </a:lnTo>
                <a:close/>
                <a:moveTo>
                  <a:pt x="2609913" y="773557"/>
                </a:moveTo>
                <a:cubicBezTo>
                  <a:pt x="2604961" y="771271"/>
                  <a:pt x="2600198" y="768795"/>
                  <a:pt x="2595817" y="766191"/>
                </a:cubicBezTo>
                <a:cubicBezTo>
                  <a:pt x="2597722" y="767334"/>
                  <a:pt x="2599627" y="768414"/>
                  <a:pt x="2601468" y="769493"/>
                </a:cubicBezTo>
                <a:cubicBezTo>
                  <a:pt x="2606358" y="772223"/>
                  <a:pt x="2611374" y="774636"/>
                  <a:pt x="2616708" y="776541"/>
                </a:cubicBezTo>
                <a:cubicBezTo>
                  <a:pt x="2614422" y="775589"/>
                  <a:pt x="2612136" y="774573"/>
                  <a:pt x="2609913" y="773557"/>
                </a:cubicBezTo>
                <a:moveTo>
                  <a:pt x="2753106" y="259334"/>
                </a:moveTo>
                <a:cubicBezTo>
                  <a:pt x="2747709" y="259080"/>
                  <a:pt x="2742311" y="258889"/>
                  <a:pt x="2736913" y="258826"/>
                </a:cubicBezTo>
                <a:cubicBezTo>
                  <a:pt x="2737231" y="259461"/>
                  <a:pt x="2737549" y="260033"/>
                  <a:pt x="2737866" y="260604"/>
                </a:cubicBezTo>
                <a:cubicBezTo>
                  <a:pt x="2743263" y="260667"/>
                  <a:pt x="2748471" y="260795"/>
                  <a:pt x="2753741" y="260858"/>
                </a:cubicBezTo>
                <a:cubicBezTo>
                  <a:pt x="2754313" y="260858"/>
                  <a:pt x="2753233" y="259842"/>
                  <a:pt x="2753106" y="259334"/>
                </a:cubicBezTo>
                <a:moveTo>
                  <a:pt x="2589276" y="732155"/>
                </a:moveTo>
                <a:cubicBezTo>
                  <a:pt x="2617153" y="717105"/>
                  <a:pt x="2627884" y="711264"/>
                  <a:pt x="2589276" y="732155"/>
                </a:cubicBezTo>
                <a:lnTo>
                  <a:pt x="2589276" y="732155"/>
                </a:lnTo>
                <a:moveTo>
                  <a:pt x="2580132" y="682625"/>
                </a:moveTo>
                <a:cubicBezTo>
                  <a:pt x="2580323" y="673291"/>
                  <a:pt x="2580577" y="664401"/>
                  <a:pt x="2580132" y="656145"/>
                </a:cubicBezTo>
                <a:lnTo>
                  <a:pt x="2574290" y="657479"/>
                </a:lnTo>
                <a:cubicBezTo>
                  <a:pt x="2574163" y="657733"/>
                  <a:pt x="2573973" y="657923"/>
                  <a:pt x="2573909" y="658114"/>
                </a:cubicBezTo>
                <a:cubicBezTo>
                  <a:pt x="2573846" y="658241"/>
                  <a:pt x="2573782" y="658368"/>
                  <a:pt x="2573719" y="658558"/>
                </a:cubicBezTo>
                <a:cubicBezTo>
                  <a:pt x="2576068" y="666623"/>
                  <a:pt x="2578163" y="674624"/>
                  <a:pt x="2580132" y="682625"/>
                </a:cubicBezTo>
                <a:moveTo>
                  <a:pt x="2125790" y="638429"/>
                </a:moveTo>
                <a:lnTo>
                  <a:pt x="2125853" y="641096"/>
                </a:lnTo>
                <a:lnTo>
                  <a:pt x="2127758" y="636461"/>
                </a:lnTo>
                <a:lnTo>
                  <a:pt x="2125790" y="638429"/>
                </a:lnTo>
                <a:close/>
                <a:moveTo>
                  <a:pt x="1879727" y="814769"/>
                </a:moveTo>
                <a:lnTo>
                  <a:pt x="1879727" y="814769"/>
                </a:lnTo>
                <a:lnTo>
                  <a:pt x="1879727" y="814769"/>
                </a:lnTo>
                <a:close/>
                <a:moveTo>
                  <a:pt x="1874330" y="816610"/>
                </a:moveTo>
                <a:lnTo>
                  <a:pt x="1874330" y="816610"/>
                </a:lnTo>
                <a:cubicBezTo>
                  <a:pt x="1874075" y="816673"/>
                  <a:pt x="1873758" y="816801"/>
                  <a:pt x="1873250" y="816928"/>
                </a:cubicBezTo>
                <a:lnTo>
                  <a:pt x="1873822" y="816737"/>
                </a:lnTo>
                <a:lnTo>
                  <a:pt x="1874330" y="816610"/>
                </a:lnTo>
                <a:close/>
                <a:moveTo>
                  <a:pt x="1867853" y="818388"/>
                </a:moveTo>
                <a:cubicBezTo>
                  <a:pt x="1867725" y="818452"/>
                  <a:pt x="1867662" y="818452"/>
                  <a:pt x="1867535" y="818452"/>
                </a:cubicBezTo>
                <a:cubicBezTo>
                  <a:pt x="1867472" y="818452"/>
                  <a:pt x="1867408" y="818515"/>
                  <a:pt x="1867344" y="818515"/>
                </a:cubicBezTo>
                <a:cubicBezTo>
                  <a:pt x="1866075" y="818769"/>
                  <a:pt x="1864868" y="819023"/>
                  <a:pt x="1863725" y="819214"/>
                </a:cubicBezTo>
                <a:lnTo>
                  <a:pt x="1865439" y="818959"/>
                </a:lnTo>
                <a:cubicBezTo>
                  <a:pt x="1865948" y="818896"/>
                  <a:pt x="1866519" y="818769"/>
                  <a:pt x="1867091" y="818642"/>
                </a:cubicBezTo>
                <a:cubicBezTo>
                  <a:pt x="1866963" y="818642"/>
                  <a:pt x="1866963" y="818705"/>
                  <a:pt x="1867027" y="818642"/>
                </a:cubicBezTo>
                <a:cubicBezTo>
                  <a:pt x="1866456" y="818769"/>
                  <a:pt x="1865884" y="818896"/>
                  <a:pt x="1865249" y="819023"/>
                </a:cubicBezTo>
                <a:cubicBezTo>
                  <a:pt x="1866011" y="818833"/>
                  <a:pt x="1866773" y="818705"/>
                  <a:pt x="1867408" y="818578"/>
                </a:cubicBezTo>
                <a:cubicBezTo>
                  <a:pt x="1867344" y="818578"/>
                  <a:pt x="1867281" y="818642"/>
                  <a:pt x="1867218" y="818642"/>
                </a:cubicBezTo>
                <a:cubicBezTo>
                  <a:pt x="1867281" y="818642"/>
                  <a:pt x="1867344" y="818578"/>
                  <a:pt x="1867472" y="818578"/>
                </a:cubicBezTo>
                <a:cubicBezTo>
                  <a:pt x="1867599" y="818388"/>
                  <a:pt x="1867725" y="818388"/>
                  <a:pt x="1867853" y="818388"/>
                </a:cubicBezTo>
                <a:lnTo>
                  <a:pt x="1867853" y="818388"/>
                </a:lnTo>
                <a:moveTo>
                  <a:pt x="1862138" y="819404"/>
                </a:moveTo>
                <a:lnTo>
                  <a:pt x="1861820" y="819467"/>
                </a:lnTo>
                <a:cubicBezTo>
                  <a:pt x="1860360" y="819785"/>
                  <a:pt x="1858963" y="819976"/>
                  <a:pt x="1857629" y="820229"/>
                </a:cubicBezTo>
                <a:cubicBezTo>
                  <a:pt x="1857756" y="820166"/>
                  <a:pt x="1857947" y="820166"/>
                  <a:pt x="1858137" y="820166"/>
                </a:cubicBezTo>
                <a:lnTo>
                  <a:pt x="1857756" y="820229"/>
                </a:lnTo>
                <a:cubicBezTo>
                  <a:pt x="1857883" y="820166"/>
                  <a:pt x="1858010" y="820166"/>
                  <a:pt x="1858200" y="820166"/>
                </a:cubicBezTo>
                <a:cubicBezTo>
                  <a:pt x="1858328" y="820166"/>
                  <a:pt x="1858391" y="820166"/>
                  <a:pt x="1858518" y="820103"/>
                </a:cubicBezTo>
                <a:cubicBezTo>
                  <a:pt x="1858645" y="820103"/>
                  <a:pt x="1858836" y="820039"/>
                  <a:pt x="1858963" y="820039"/>
                </a:cubicBezTo>
                <a:cubicBezTo>
                  <a:pt x="1859280" y="819976"/>
                  <a:pt x="1859598" y="819912"/>
                  <a:pt x="1859915" y="819848"/>
                </a:cubicBezTo>
                <a:lnTo>
                  <a:pt x="1859725" y="819912"/>
                </a:lnTo>
                <a:cubicBezTo>
                  <a:pt x="1860106" y="819848"/>
                  <a:pt x="1860487" y="819785"/>
                  <a:pt x="1860868" y="819658"/>
                </a:cubicBezTo>
                <a:lnTo>
                  <a:pt x="1860804" y="819658"/>
                </a:lnTo>
                <a:cubicBezTo>
                  <a:pt x="1860804" y="819658"/>
                  <a:pt x="1860868" y="819658"/>
                  <a:pt x="1860931" y="819658"/>
                </a:cubicBezTo>
                <a:cubicBezTo>
                  <a:pt x="1861566" y="819531"/>
                  <a:pt x="1862074" y="819404"/>
                  <a:pt x="1862455" y="819404"/>
                </a:cubicBezTo>
                <a:lnTo>
                  <a:pt x="1862138" y="819404"/>
                </a:lnTo>
                <a:cubicBezTo>
                  <a:pt x="1862138" y="819404"/>
                  <a:pt x="1862264" y="819404"/>
                  <a:pt x="1862392" y="819404"/>
                </a:cubicBezTo>
                <a:lnTo>
                  <a:pt x="1862645" y="819341"/>
                </a:lnTo>
                <a:lnTo>
                  <a:pt x="1862138" y="819404"/>
                </a:lnTo>
                <a:close/>
                <a:moveTo>
                  <a:pt x="1770380" y="816610"/>
                </a:moveTo>
                <a:cubicBezTo>
                  <a:pt x="1770444" y="816610"/>
                  <a:pt x="1770570" y="816610"/>
                  <a:pt x="1770634" y="816673"/>
                </a:cubicBezTo>
                <a:cubicBezTo>
                  <a:pt x="1767904" y="815975"/>
                  <a:pt x="1765300" y="815403"/>
                  <a:pt x="1762697" y="814769"/>
                </a:cubicBezTo>
                <a:cubicBezTo>
                  <a:pt x="1765237" y="815340"/>
                  <a:pt x="1767776" y="815911"/>
                  <a:pt x="1770380" y="816610"/>
                </a:cubicBezTo>
                <a:moveTo>
                  <a:pt x="1797558" y="820928"/>
                </a:moveTo>
                <a:cubicBezTo>
                  <a:pt x="1798193" y="820991"/>
                  <a:pt x="1798828" y="821055"/>
                  <a:pt x="1799400" y="821119"/>
                </a:cubicBezTo>
                <a:cubicBezTo>
                  <a:pt x="1799781" y="821119"/>
                  <a:pt x="1800162" y="821182"/>
                  <a:pt x="1800479" y="821182"/>
                </a:cubicBezTo>
                <a:cubicBezTo>
                  <a:pt x="1800288" y="821182"/>
                  <a:pt x="1800098" y="821119"/>
                  <a:pt x="1799907" y="821119"/>
                </a:cubicBezTo>
                <a:cubicBezTo>
                  <a:pt x="1800797" y="821246"/>
                  <a:pt x="1801686" y="821309"/>
                  <a:pt x="1802638" y="821372"/>
                </a:cubicBezTo>
                <a:cubicBezTo>
                  <a:pt x="1801622" y="821309"/>
                  <a:pt x="1800543" y="821182"/>
                  <a:pt x="1799463" y="821119"/>
                </a:cubicBezTo>
                <a:cubicBezTo>
                  <a:pt x="1797685" y="820928"/>
                  <a:pt x="1795907" y="820738"/>
                  <a:pt x="1794129" y="820547"/>
                </a:cubicBezTo>
                <a:cubicBezTo>
                  <a:pt x="1790510" y="820103"/>
                  <a:pt x="1787017" y="819595"/>
                  <a:pt x="1783651" y="818959"/>
                </a:cubicBezTo>
                <a:cubicBezTo>
                  <a:pt x="1780604" y="818578"/>
                  <a:pt x="1777746" y="818007"/>
                  <a:pt x="1774952" y="817499"/>
                </a:cubicBezTo>
                <a:cubicBezTo>
                  <a:pt x="1777365" y="817944"/>
                  <a:pt x="1779651" y="818452"/>
                  <a:pt x="1782128" y="818769"/>
                </a:cubicBezTo>
                <a:cubicBezTo>
                  <a:pt x="1784287" y="819086"/>
                  <a:pt x="1786319" y="819467"/>
                  <a:pt x="1788414" y="819848"/>
                </a:cubicBezTo>
                <a:lnTo>
                  <a:pt x="1789176" y="819912"/>
                </a:lnTo>
                <a:cubicBezTo>
                  <a:pt x="1789557" y="819912"/>
                  <a:pt x="1789811" y="819976"/>
                  <a:pt x="1790065" y="820103"/>
                </a:cubicBezTo>
                <a:cubicBezTo>
                  <a:pt x="1790319" y="820166"/>
                  <a:pt x="1790573" y="820166"/>
                  <a:pt x="1790891" y="820229"/>
                </a:cubicBezTo>
                <a:cubicBezTo>
                  <a:pt x="1791653" y="820357"/>
                  <a:pt x="1792478" y="820420"/>
                  <a:pt x="1793240" y="820547"/>
                </a:cubicBezTo>
                <a:cubicBezTo>
                  <a:pt x="1792732" y="820484"/>
                  <a:pt x="1792224" y="820484"/>
                  <a:pt x="1791716" y="820357"/>
                </a:cubicBezTo>
                <a:cubicBezTo>
                  <a:pt x="1792542" y="820484"/>
                  <a:pt x="1793240" y="820610"/>
                  <a:pt x="1794066" y="820738"/>
                </a:cubicBezTo>
                <a:cubicBezTo>
                  <a:pt x="1794574" y="820801"/>
                  <a:pt x="1795145" y="820801"/>
                  <a:pt x="1795653" y="820865"/>
                </a:cubicBezTo>
                <a:cubicBezTo>
                  <a:pt x="1795272" y="820865"/>
                  <a:pt x="1794955" y="820738"/>
                  <a:pt x="1794574" y="820674"/>
                </a:cubicBezTo>
                <a:cubicBezTo>
                  <a:pt x="1795336" y="820738"/>
                  <a:pt x="1796098" y="820865"/>
                  <a:pt x="1796923" y="820991"/>
                </a:cubicBezTo>
                <a:cubicBezTo>
                  <a:pt x="1797431" y="821055"/>
                  <a:pt x="1798003" y="821055"/>
                  <a:pt x="1798511" y="821119"/>
                </a:cubicBezTo>
                <a:cubicBezTo>
                  <a:pt x="1798193" y="820991"/>
                  <a:pt x="1797939" y="820991"/>
                  <a:pt x="1797558" y="820928"/>
                </a:cubicBezTo>
                <a:moveTo>
                  <a:pt x="1802448" y="821372"/>
                </a:moveTo>
                <a:cubicBezTo>
                  <a:pt x="1802575" y="821372"/>
                  <a:pt x="1802701" y="821372"/>
                  <a:pt x="1802892" y="821372"/>
                </a:cubicBezTo>
                <a:cubicBezTo>
                  <a:pt x="1803146" y="821436"/>
                  <a:pt x="1803400" y="821436"/>
                  <a:pt x="1803591" y="821436"/>
                </a:cubicBezTo>
                <a:cubicBezTo>
                  <a:pt x="1803273" y="821436"/>
                  <a:pt x="1802829" y="821372"/>
                  <a:pt x="1802448" y="821372"/>
                </a:cubicBezTo>
                <a:moveTo>
                  <a:pt x="1802956" y="821372"/>
                </a:moveTo>
                <a:cubicBezTo>
                  <a:pt x="1803273" y="821436"/>
                  <a:pt x="1803527" y="821436"/>
                  <a:pt x="1803844" y="821436"/>
                </a:cubicBezTo>
                <a:lnTo>
                  <a:pt x="1803844" y="821436"/>
                </a:lnTo>
                <a:cubicBezTo>
                  <a:pt x="1804480" y="821436"/>
                  <a:pt x="1804988" y="821500"/>
                  <a:pt x="1805623" y="821563"/>
                </a:cubicBezTo>
                <a:cubicBezTo>
                  <a:pt x="1806004" y="821563"/>
                  <a:pt x="1806448" y="821627"/>
                  <a:pt x="1806893" y="821627"/>
                </a:cubicBezTo>
                <a:cubicBezTo>
                  <a:pt x="1806893" y="821627"/>
                  <a:pt x="1806829" y="821627"/>
                  <a:pt x="1806766" y="821627"/>
                </a:cubicBezTo>
                <a:cubicBezTo>
                  <a:pt x="1806829" y="821627"/>
                  <a:pt x="1806829" y="821627"/>
                  <a:pt x="1806829" y="821627"/>
                </a:cubicBezTo>
                <a:cubicBezTo>
                  <a:pt x="1806702" y="821627"/>
                  <a:pt x="1806638" y="821627"/>
                  <a:pt x="1806512" y="821627"/>
                </a:cubicBezTo>
                <a:cubicBezTo>
                  <a:pt x="1806448" y="821627"/>
                  <a:pt x="1806385" y="821627"/>
                  <a:pt x="1806385" y="821627"/>
                </a:cubicBezTo>
                <a:cubicBezTo>
                  <a:pt x="1805940" y="821563"/>
                  <a:pt x="1805623" y="821563"/>
                  <a:pt x="1805242" y="821500"/>
                </a:cubicBezTo>
                <a:cubicBezTo>
                  <a:pt x="1804480" y="821500"/>
                  <a:pt x="1803718" y="821436"/>
                  <a:pt x="1802956" y="821372"/>
                </a:cubicBezTo>
                <a:moveTo>
                  <a:pt x="1824164" y="822452"/>
                </a:moveTo>
                <a:lnTo>
                  <a:pt x="1824355" y="822452"/>
                </a:lnTo>
                <a:cubicBezTo>
                  <a:pt x="1825117" y="822452"/>
                  <a:pt x="1825816" y="822452"/>
                  <a:pt x="1826450" y="822452"/>
                </a:cubicBezTo>
                <a:cubicBezTo>
                  <a:pt x="1826260" y="822452"/>
                  <a:pt x="1826069" y="822452"/>
                  <a:pt x="1825879" y="822452"/>
                </a:cubicBezTo>
                <a:cubicBezTo>
                  <a:pt x="1826260" y="822452"/>
                  <a:pt x="1826641" y="822452"/>
                  <a:pt x="1827022" y="822452"/>
                </a:cubicBezTo>
                <a:cubicBezTo>
                  <a:pt x="1827530" y="822452"/>
                  <a:pt x="1828165" y="822452"/>
                  <a:pt x="1828610" y="822452"/>
                </a:cubicBezTo>
                <a:lnTo>
                  <a:pt x="1829625" y="822452"/>
                </a:lnTo>
                <a:cubicBezTo>
                  <a:pt x="1829625" y="822452"/>
                  <a:pt x="1829689" y="822452"/>
                  <a:pt x="1829753" y="822452"/>
                </a:cubicBezTo>
                <a:lnTo>
                  <a:pt x="1829625" y="822452"/>
                </a:lnTo>
                <a:lnTo>
                  <a:pt x="1829816" y="822452"/>
                </a:lnTo>
                <a:cubicBezTo>
                  <a:pt x="1830007" y="822452"/>
                  <a:pt x="1830197" y="822452"/>
                  <a:pt x="1830388" y="822452"/>
                </a:cubicBezTo>
                <a:cubicBezTo>
                  <a:pt x="1830070" y="822452"/>
                  <a:pt x="1829753" y="822452"/>
                  <a:pt x="1829499" y="822452"/>
                </a:cubicBezTo>
                <a:cubicBezTo>
                  <a:pt x="1829880" y="822452"/>
                  <a:pt x="1830324" y="822452"/>
                  <a:pt x="1830705" y="822452"/>
                </a:cubicBezTo>
                <a:cubicBezTo>
                  <a:pt x="1833563" y="822452"/>
                  <a:pt x="1836611" y="822261"/>
                  <a:pt x="1839722" y="822008"/>
                </a:cubicBezTo>
                <a:cubicBezTo>
                  <a:pt x="1838325" y="822134"/>
                  <a:pt x="1836801" y="822261"/>
                  <a:pt x="1835404" y="822325"/>
                </a:cubicBezTo>
                <a:cubicBezTo>
                  <a:pt x="1834388" y="822389"/>
                  <a:pt x="1833309" y="822452"/>
                  <a:pt x="1832356" y="822452"/>
                </a:cubicBezTo>
                <a:cubicBezTo>
                  <a:pt x="1832864" y="822452"/>
                  <a:pt x="1833245" y="822452"/>
                  <a:pt x="1833753" y="822452"/>
                </a:cubicBezTo>
                <a:cubicBezTo>
                  <a:pt x="1833626" y="822452"/>
                  <a:pt x="1833499" y="822452"/>
                  <a:pt x="1833499" y="822452"/>
                </a:cubicBezTo>
                <a:cubicBezTo>
                  <a:pt x="1832928" y="822452"/>
                  <a:pt x="1832293" y="822452"/>
                  <a:pt x="1831721" y="822452"/>
                </a:cubicBezTo>
                <a:lnTo>
                  <a:pt x="1831404" y="822452"/>
                </a:lnTo>
                <a:cubicBezTo>
                  <a:pt x="1831213" y="822452"/>
                  <a:pt x="1831086" y="822452"/>
                  <a:pt x="1830895" y="822452"/>
                </a:cubicBezTo>
                <a:lnTo>
                  <a:pt x="1830705" y="822452"/>
                </a:lnTo>
                <a:lnTo>
                  <a:pt x="1830832" y="822452"/>
                </a:lnTo>
                <a:cubicBezTo>
                  <a:pt x="1830769" y="822452"/>
                  <a:pt x="1830705" y="822452"/>
                  <a:pt x="1830705" y="822452"/>
                </a:cubicBezTo>
                <a:cubicBezTo>
                  <a:pt x="1830578" y="822452"/>
                  <a:pt x="1830388" y="822452"/>
                  <a:pt x="1830261" y="822452"/>
                </a:cubicBezTo>
                <a:cubicBezTo>
                  <a:pt x="1828737" y="822452"/>
                  <a:pt x="1827149" y="822452"/>
                  <a:pt x="1825498" y="822452"/>
                </a:cubicBezTo>
                <a:cubicBezTo>
                  <a:pt x="1824863" y="822452"/>
                  <a:pt x="1824355" y="822452"/>
                  <a:pt x="1823593" y="822452"/>
                </a:cubicBezTo>
                <a:lnTo>
                  <a:pt x="1823022" y="822452"/>
                </a:lnTo>
                <a:lnTo>
                  <a:pt x="1823149" y="822452"/>
                </a:lnTo>
                <a:cubicBezTo>
                  <a:pt x="1823530" y="822452"/>
                  <a:pt x="1823974" y="822452"/>
                  <a:pt x="1824355" y="822452"/>
                </a:cubicBezTo>
                <a:lnTo>
                  <a:pt x="1824164" y="822452"/>
                </a:lnTo>
                <a:lnTo>
                  <a:pt x="1824164" y="822452"/>
                </a:lnTo>
                <a:close/>
                <a:moveTo>
                  <a:pt x="510604" y="906526"/>
                </a:moveTo>
                <a:cubicBezTo>
                  <a:pt x="505905" y="901954"/>
                  <a:pt x="501269" y="897319"/>
                  <a:pt x="496633" y="892810"/>
                </a:cubicBezTo>
                <a:lnTo>
                  <a:pt x="493268" y="896684"/>
                </a:lnTo>
                <a:lnTo>
                  <a:pt x="508191" y="909384"/>
                </a:lnTo>
                <a:lnTo>
                  <a:pt x="510604" y="906526"/>
                </a:lnTo>
                <a:close/>
                <a:moveTo>
                  <a:pt x="424752" y="983678"/>
                </a:moveTo>
                <a:cubicBezTo>
                  <a:pt x="425133" y="983171"/>
                  <a:pt x="425450" y="982726"/>
                  <a:pt x="425768" y="982282"/>
                </a:cubicBezTo>
                <a:cubicBezTo>
                  <a:pt x="422656" y="979043"/>
                  <a:pt x="419608" y="975741"/>
                  <a:pt x="416560" y="972503"/>
                </a:cubicBezTo>
                <a:cubicBezTo>
                  <a:pt x="416116" y="973265"/>
                  <a:pt x="415671" y="974090"/>
                  <a:pt x="415227" y="974916"/>
                </a:cubicBezTo>
                <a:lnTo>
                  <a:pt x="424752" y="983678"/>
                </a:lnTo>
                <a:moveTo>
                  <a:pt x="500380" y="750316"/>
                </a:moveTo>
                <a:cubicBezTo>
                  <a:pt x="486727" y="734504"/>
                  <a:pt x="475234" y="717550"/>
                  <a:pt x="461645" y="699008"/>
                </a:cubicBezTo>
                <a:cubicBezTo>
                  <a:pt x="474599" y="717995"/>
                  <a:pt x="481203" y="738505"/>
                  <a:pt x="500380" y="750316"/>
                </a:cubicBezTo>
                <a:moveTo>
                  <a:pt x="476504" y="843280"/>
                </a:moveTo>
                <a:cubicBezTo>
                  <a:pt x="475933" y="842201"/>
                  <a:pt x="475488" y="841058"/>
                  <a:pt x="474980" y="839978"/>
                </a:cubicBezTo>
                <a:lnTo>
                  <a:pt x="474091" y="843407"/>
                </a:lnTo>
                <a:lnTo>
                  <a:pt x="476504" y="843280"/>
                </a:lnTo>
                <a:close/>
                <a:moveTo>
                  <a:pt x="491046" y="1178497"/>
                </a:moveTo>
                <a:cubicBezTo>
                  <a:pt x="489776" y="1177544"/>
                  <a:pt x="488505" y="1176528"/>
                  <a:pt x="487236" y="1175576"/>
                </a:cubicBezTo>
                <a:cubicBezTo>
                  <a:pt x="488442" y="1176528"/>
                  <a:pt x="489712" y="1177544"/>
                  <a:pt x="491046" y="1178497"/>
                </a:cubicBezTo>
                <a:moveTo>
                  <a:pt x="516954" y="1196658"/>
                </a:moveTo>
                <a:cubicBezTo>
                  <a:pt x="523113" y="1200912"/>
                  <a:pt x="529400" y="1205166"/>
                  <a:pt x="535559" y="1209484"/>
                </a:cubicBezTo>
                <a:cubicBezTo>
                  <a:pt x="529400" y="1205166"/>
                  <a:pt x="523177" y="1200912"/>
                  <a:pt x="516954" y="1196658"/>
                </a:cubicBezTo>
                <a:moveTo>
                  <a:pt x="662750" y="1035812"/>
                </a:moveTo>
                <a:cubicBezTo>
                  <a:pt x="663956" y="1035876"/>
                  <a:pt x="664782" y="1035050"/>
                  <a:pt x="666179" y="1034478"/>
                </a:cubicBezTo>
                <a:cubicBezTo>
                  <a:pt x="662559" y="1026033"/>
                  <a:pt x="655955" y="1020509"/>
                  <a:pt x="647954" y="1015555"/>
                </a:cubicBezTo>
                <a:cubicBezTo>
                  <a:pt x="639953" y="1010539"/>
                  <a:pt x="631190" y="1005396"/>
                  <a:pt x="622808" y="998665"/>
                </a:cubicBezTo>
                <a:cubicBezTo>
                  <a:pt x="621348" y="992188"/>
                  <a:pt x="620014" y="986409"/>
                  <a:pt x="618744" y="980821"/>
                </a:cubicBezTo>
                <a:cubicBezTo>
                  <a:pt x="603631" y="967486"/>
                  <a:pt x="592074" y="955739"/>
                  <a:pt x="581470" y="946341"/>
                </a:cubicBezTo>
                <a:cubicBezTo>
                  <a:pt x="571183" y="936689"/>
                  <a:pt x="563055" y="928243"/>
                  <a:pt x="555244" y="921385"/>
                </a:cubicBezTo>
                <a:cubicBezTo>
                  <a:pt x="539433" y="907733"/>
                  <a:pt x="528130" y="897446"/>
                  <a:pt x="512318" y="886714"/>
                </a:cubicBezTo>
                <a:cubicBezTo>
                  <a:pt x="508064" y="895477"/>
                  <a:pt x="515557" y="902716"/>
                  <a:pt x="523558" y="910400"/>
                </a:cubicBezTo>
                <a:cubicBezTo>
                  <a:pt x="533019" y="920115"/>
                  <a:pt x="543751" y="928751"/>
                  <a:pt x="553847" y="937959"/>
                </a:cubicBezTo>
                <a:lnTo>
                  <a:pt x="569087" y="951547"/>
                </a:lnTo>
                <a:lnTo>
                  <a:pt x="585026" y="964502"/>
                </a:lnTo>
                <a:cubicBezTo>
                  <a:pt x="587502" y="966470"/>
                  <a:pt x="588010" y="970661"/>
                  <a:pt x="590105" y="975170"/>
                </a:cubicBezTo>
                <a:cubicBezTo>
                  <a:pt x="582613" y="972566"/>
                  <a:pt x="577533" y="970725"/>
                  <a:pt x="566801" y="966978"/>
                </a:cubicBezTo>
                <a:cubicBezTo>
                  <a:pt x="581977" y="980250"/>
                  <a:pt x="596011" y="992759"/>
                  <a:pt x="610997" y="1003427"/>
                </a:cubicBezTo>
                <a:cubicBezTo>
                  <a:pt x="618363" y="1008888"/>
                  <a:pt x="625602" y="1014222"/>
                  <a:pt x="632714" y="1019492"/>
                </a:cubicBezTo>
                <a:cubicBezTo>
                  <a:pt x="639889" y="1024763"/>
                  <a:pt x="647510" y="1029398"/>
                  <a:pt x="654812" y="1034352"/>
                </a:cubicBezTo>
                <a:cubicBezTo>
                  <a:pt x="656844" y="1035685"/>
                  <a:pt x="660210" y="1035622"/>
                  <a:pt x="662750" y="1035812"/>
                </a:cubicBezTo>
                <a:moveTo>
                  <a:pt x="656082" y="1016953"/>
                </a:moveTo>
                <a:cubicBezTo>
                  <a:pt x="665163" y="1022350"/>
                  <a:pt x="670433" y="1025525"/>
                  <a:pt x="677799" y="1029907"/>
                </a:cubicBezTo>
                <a:cubicBezTo>
                  <a:pt x="673862" y="1020001"/>
                  <a:pt x="668211" y="1017651"/>
                  <a:pt x="656082" y="1016953"/>
                </a:cubicBezTo>
                <a:moveTo>
                  <a:pt x="729805" y="821880"/>
                </a:moveTo>
                <a:cubicBezTo>
                  <a:pt x="729996" y="821753"/>
                  <a:pt x="730123" y="821627"/>
                  <a:pt x="730250" y="821500"/>
                </a:cubicBezTo>
                <a:cubicBezTo>
                  <a:pt x="726250" y="817816"/>
                  <a:pt x="721741" y="814515"/>
                  <a:pt x="717931" y="810578"/>
                </a:cubicBezTo>
                <a:lnTo>
                  <a:pt x="717486" y="811022"/>
                </a:lnTo>
                <a:cubicBezTo>
                  <a:pt x="721233" y="814896"/>
                  <a:pt x="725742" y="818261"/>
                  <a:pt x="729805" y="821880"/>
                </a:cubicBezTo>
                <a:moveTo>
                  <a:pt x="781431" y="1104837"/>
                </a:moveTo>
                <a:cubicBezTo>
                  <a:pt x="794576" y="1111631"/>
                  <a:pt x="808927" y="1118934"/>
                  <a:pt x="827278" y="1123759"/>
                </a:cubicBezTo>
                <a:cubicBezTo>
                  <a:pt x="811022" y="1114489"/>
                  <a:pt x="797052" y="1106805"/>
                  <a:pt x="783463" y="1100963"/>
                </a:cubicBezTo>
                <a:cubicBezTo>
                  <a:pt x="769747" y="1095184"/>
                  <a:pt x="757428" y="1089787"/>
                  <a:pt x="745554" y="1083691"/>
                </a:cubicBezTo>
                <a:cubicBezTo>
                  <a:pt x="757047" y="1090549"/>
                  <a:pt x="768223" y="1098169"/>
                  <a:pt x="781431" y="1104837"/>
                </a:cubicBezTo>
                <a:moveTo>
                  <a:pt x="917321" y="903034"/>
                </a:moveTo>
                <a:lnTo>
                  <a:pt x="915099" y="902526"/>
                </a:lnTo>
                <a:lnTo>
                  <a:pt x="916496" y="904113"/>
                </a:lnTo>
                <a:lnTo>
                  <a:pt x="917321" y="903034"/>
                </a:lnTo>
                <a:close/>
                <a:moveTo>
                  <a:pt x="1038797" y="948753"/>
                </a:moveTo>
                <a:lnTo>
                  <a:pt x="1041591" y="949008"/>
                </a:lnTo>
                <a:lnTo>
                  <a:pt x="1039558" y="947229"/>
                </a:lnTo>
                <a:lnTo>
                  <a:pt x="1038797" y="948753"/>
                </a:lnTo>
                <a:close/>
                <a:moveTo>
                  <a:pt x="940816" y="910971"/>
                </a:moveTo>
                <a:cubicBezTo>
                  <a:pt x="939292" y="911161"/>
                  <a:pt x="938213" y="912876"/>
                  <a:pt x="936943" y="913955"/>
                </a:cubicBezTo>
                <a:cubicBezTo>
                  <a:pt x="939673" y="915098"/>
                  <a:pt x="942530" y="916178"/>
                  <a:pt x="945515" y="917384"/>
                </a:cubicBezTo>
                <a:cubicBezTo>
                  <a:pt x="946277" y="915098"/>
                  <a:pt x="946849" y="913638"/>
                  <a:pt x="947357" y="912241"/>
                </a:cubicBezTo>
                <a:cubicBezTo>
                  <a:pt x="945134" y="911733"/>
                  <a:pt x="942785" y="910717"/>
                  <a:pt x="940816" y="910971"/>
                </a:cubicBezTo>
                <a:moveTo>
                  <a:pt x="1001268" y="953834"/>
                </a:moveTo>
                <a:cubicBezTo>
                  <a:pt x="1033780" y="964247"/>
                  <a:pt x="1068007" y="971931"/>
                  <a:pt x="1084644" y="973010"/>
                </a:cubicBezTo>
                <a:cubicBezTo>
                  <a:pt x="1074357" y="969454"/>
                  <a:pt x="1061212" y="964311"/>
                  <a:pt x="1046099" y="959803"/>
                </a:cubicBezTo>
                <a:cubicBezTo>
                  <a:pt x="1031176" y="955040"/>
                  <a:pt x="1015175" y="949325"/>
                  <a:pt x="999363" y="944499"/>
                </a:cubicBezTo>
                <a:cubicBezTo>
                  <a:pt x="984123" y="938847"/>
                  <a:pt x="968693" y="934466"/>
                  <a:pt x="956247" y="930084"/>
                </a:cubicBezTo>
                <a:cubicBezTo>
                  <a:pt x="943801" y="925830"/>
                  <a:pt x="933386" y="922846"/>
                  <a:pt x="926973" y="921829"/>
                </a:cubicBezTo>
                <a:cubicBezTo>
                  <a:pt x="932942" y="925640"/>
                  <a:pt x="943483" y="930910"/>
                  <a:pt x="956374" y="936879"/>
                </a:cubicBezTo>
                <a:cubicBezTo>
                  <a:pt x="969455" y="942467"/>
                  <a:pt x="985266" y="948309"/>
                  <a:pt x="1001268" y="953834"/>
                </a:cubicBezTo>
                <a:moveTo>
                  <a:pt x="1329182" y="1006539"/>
                </a:moveTo>
                <a:lnTo>
                  <a:pt x="1329182" y="1004888"/>
                </a:lnTo>
                <a:lnTo>
                  <a:pt x="1326515" y="1005586"/>
                </a:lnTo>
                <a:lnTo>
                  <a:pt x="1329182" y="1006539"/>
                </a:lnTo>
                <a:close/>
                <a:moveTo>
                  <a:pt x="1355026" y="1002284"/>
                </a:moveTo>
                <a:cubicBezTo>
                  <a:pt x="1380998" y="1005713"/>
                  <a:pt x="1381316" y="1004951"/>
                  <a:pt x="1400048" y="993203"/>
                </a:cubicBezTo>
                <a:cubicBezTo>
                  <a:pt x="1383475" y="992251"/>
                  <a:pt x="1383538" y="993013"/>
                  <a:pt x="1355026" y="1002284"/>
                </a:cubicBezTo>
                <a:moveTo>
                  <a:pt x="1395920" y="1406208"/>
                </a:moveTo>
                <a:cubicBezTo>
                  <a:pt x="1415923" y="1405763"/>
                  <a:pt x="1432179" y="1404747"/>
                  <a:pt x="1448562" y="1404048"/>
                </a:cubicBezTo>
                <a:cubicBezTo>
                  <a:pt x="1420178" y="1395540"/>
                  <a:pt x="1414463" y="1395921"/>
                  <a:pt x="1395920" y="1406208"/>
                </a:cubicBezTo>
                <a:moveTo>
                  <a:pt x="1500378" y="1401509"/>
                </a:moveTo>
                <a:cubicBezTo>
                  <a:pt x="1482281" y="1402588"/>
                  <a:pt x="1467739" y="1403795"/>
                  <a:pt x="1453325" y="1404239"/>
                </a:cubicBezTo>
                <a:cubicBezTo>
                  <a:pt x="1467803" y="1407160"/>
                  <a:pt x="1482471" y="1407795"/>
                  <a:pt x="1500378" y="1401509"/>
                </a:cubicBezTo>
                <a:moveTo>
                  <a:pt x="1461961" y="1438910"/>
                </a:moveTo>
                <a:cubicBezTo>
                  <a:pt x="1491996" y="1441323"/>
                  <a:pt x="1492123" y="1441259"/>
                  <a:pt x="1511681" y="1434275"/>
                </a:cubicBezTo>
                <a:cubicBezTo>
                  <a:pt x="1494663" y="1435926"/>
                  <a:pt x="1483868" y="1436878"/>
                  <a:pt x="1461961" y="1438910"/>
                </a:cubicBezTo>
                <a:moveTo>
                  <a:pt x="236347" y="1066609"/>
                </a:moveTo>
                <a:cubicBezTo>
                  <a:pt x="219837" y="1048322"/>
                  <a:pt x="202502" y="1033272"/>
                  <a:pt x="184404" y="1018477"/>
                </a:cubicBezTo>
                <a:cubicBezTo>
                  <a:pt x="197295" y="1037971"/>
                  <a:pt x="212471" y="1055688"/>
                  <a:pt x="229299" y="1073976"/>
                </a:cubicBezTo>
                <a:cubicBezTo>
                  <a:pt x="237744" y="1083120"/>
                  <a:pt x="247460" y="1091565"/>
                  <a:pt x="257620" y="1100391"/>
                </a:cubicBezTo>
                <a:cubicBezTo>
                  <a:pt x="267907" y="1109028"/>
                  <a:pt x="278574" y="1118172"/>
                  <a:pt x="291021" y="1126617"/>
                </a:cubicBezTo>
                <a:cubicBezTo>
                  <a:pt x="280607" y="1115632"/>
                  <a:pt x="271717" y="1104646"/>
                  <a:pt x="262573" y="1094740"/>
                </a:cubicBezTo>
                <a:cubicBezTo>
                  <a:pt x="253683" y="1084707"/>
                  <a:pt x="244602" y="1075690"/>
                  <a:pt x="236347" y="1066609"/>
                </a:cubicBezTo>
                <a:moveTo>
                  <a:pt x="155702" y="981392"/>
                </a:moveTo>
                <a:cubicBezTo>
                  <a:pt x="152781" y="977392"/>
                  <a:pt x="150114" y="973138"/>
                  <a:pt x="146495" y="967486"/>
                </a:cubicBezTo>
                <a:cubicBezTo>
                  <a:pt x="147002" y="970534"/>
                  <a:pt x="146876" y="972376"/>
                  <a:pt x="147511" y="973138"/>
                </a:cubicBezTo>
                <a:cubicBezTo>
                  <a:pt x="150051" y="976122"/>
                  <a:pt x="152845" y="978726"/>
                  <a:pt x="155702" y="981392"/>
                </a:cubicBezTo>
                <a:moveTo>
                  <a:pt x="379222" y="429958"/>
                </a:moveTo>
                <a:cubicBezTo>
                  <a:pt x="379413" y="430022"/>
                  <a:pt x="379730" y="430149"/>
                  <a:pt x="379921" y="430213"/>
                </a:cubicBezTo>
                <a:cubicBezTo>
                  <a:pt x="379667" y="430086"/>
                  <a:pt x="379286" y="429958"/>
                  <a:pt x="378968" y="429832"/>
                </a:cubicBezTo>
                <a:lnTo>
                  <a:pt x="379222" y="429958"/>
                </a:lnTo>
                <a:close/>
                <a:moveTo>
                  <a:pt x="373253" y="427038"/>
                </a:moveTo>
                <a:lnTo>
                  <a:pt x="373888" y="427419"/>
                </a:lnTo>
                <a:lnTo>
                  <a:pt x="372999" y="426911"/>
                </a:lnTo>
                <a:lnTo>
                  <a:pt x="373253" y="427038"/>
                </a:lnTo>
                <a:close/>
                <a:moveTo>
                  <a:pt x="379032" y="429895"/>
                </a:moveTo>
                <a:lnTo>
                  <a:pt x="377380" y="429133"/>
                </a:lnTo>
                <a:cubicBezTo>
                  <a:pt x="377889" y="429387"/>
                  <a:pt x="378396" y="429577"/>
                  <a:pt x="379032" y="429895"/>
                </a:cubicBezTo>
                <a:moveTo>
                  <a:pt x="350012" y="412242"/>
                </a:moveTo>
                <a:lnTo>
                  <a:pt x="350012" y="412242"/>
                </a:lnTo>
                <a:cubicBezTo>
                  <a:pt x="348234" y="411163"/>
                  <a:pt x="346456" y="410083"/>
                  <a:pt x="350012" y="412242"/>
                </a:cubicBezTo>
                <a:moveTo>
                  <a:pt x="1832229" y="822389"/>
                </a:moveTo>
                <a:cubicBezTo>
                  <a:pt x="1831721" y="822389"/>
                  <a:pt x="1831150" y="822389"/>
                  <a:pt x="1830578" y="822389"/>
                </a:cubicBezTo>
                <a:cubicBezTo>
                  <a:pt x="1830451" y="822389"/>
                  <a:pt x="1830324" y="822452"/>
                  <a:pt x="1830197" y="822452"/>
                </a:cubicBezTo>
                <a:cubicBezTo>
                  <a:pt x="1830514" y="822452"/>
                  <a:pt x="1830832" y="822452"/>
                  <a:pt x="1831213" y="822452"/>
                </a:cubicBezTo>
                <a:cubicBezTo>
                  <a:pt x="1831594" y="822452"/>
                  <a:pt x="1831912" y="822389"/>
                  <a:pt x="1832229" y="822389"/>
                </a:cubicBezTo>
                <a:moveTo>
                  <a:pt x="1819529" y="822452"/>
                </a:moveTo>
                <a:cubicBezTo>
                  <a:pt x="1819656" y="822452"/>
                  <a:pt x="1819719" y="822452"/>
                  <a:pt x="1819847" y="822452"/>
                </a:cubicBezTo>
                <a:lnTo>
                  <a:pt x="1820228" y="822452"/>
                </a:lnTo>
                <a:cubicBezTo>
                  <a:pt x="1820482" y="822452"/>
                  <a:pt x="1820736" y="822452"/>
                  <a:pt x="1820989" y="822452"/>
                </a:cubicBezTo>
                <a:lnTo>
                  <a:pt x="1820482" y="822452"/>
                </a:lnTo>
                <a:cubicBezTo>
                  <a:pt x="1820609" y="822452"/>
                  <a:pt x="1820736" y="822452"/>
                  <a:pt x="1820863" y="822452"/>
                </a:cubicBezTo>
                <a:lnTo>
                  <a:pt x="1820736" y="822452"/>
                </a:lnTo>
                <a:lnTo>
                  <a:pt x="1820291" y="822452"/>
                </a:lnTo>
                <a:cubicBezTo>
                  <a:pt x="1819910" y="822452"/>
                  <a:pt x="1819402" y="822452"/>
                  <a:pt x="1819021" y="822452"/>
                </a:cubicBezTo>
                <a:cubicBezTo>
                  <a:pt x="1819212" y="822452"/>
                  <a:pt x="1819338" y="822452"/>
                  <a:pt x="1819529" y="822452"/>
                </a:cubicBezTo>
                <a:cubicBezTo>
                  <a:pt x="1819021" y="822452"/>
                  <a:pt x="1818576" y="822452"/>
                  <a:pt x="1818069" y="822389"/>
                </a:cubicBezTo>
                <a:cubicBezTo>
                  <a:pt x="1818005" y="822389"/>
                  <a:pt x="1817942" y="822389"/>
                  <a:pt x="1817814" y="822389"/>
                </a:cubicBezTo>
                <a:cubicBezTo>
                  <a:pt x="1818069" y="822389"/>
                  <a:pt x="1818323" y="822452"/>
                  <a:pt x="1818640" y="822452"/>
                </a:cubicBezTo>
                <a:lnTo>
                  <a:pt x="1819529" y="822452"/>
                </a:lnTo>
                <a:close/>
                <a:moveTo>
                  <a:pt x="350457" y="412560"/>
                </a:moveTo>
                <a:lnTo>
                  <a:pt x="350202" y="412369"/>
                </a:lnTo>
                <a:lnTo>
                  <a:pt x="350393" y="412496"/>
                </a:lnTo>
                <a:lnTo>
                  <a:pt x="350457" y="412560"/>
                </a:lnTo>
                <a:close/>
                <a:moveTo>
                  <a:pt x="350774" y="412750"/>
                </a:moveTo>
                <a:lnTo>
                  <a:pt x="350457" y="412560"/>
                </a:lnTo>
                <a:lnTo>
                  <a:pt x="350964" y="412877"/>
                </a:lnTo>
                <a:cubicBezTo>
                  <a:pt x="350964" y="412877"/>
                  <a:pt x="350901" y="412814"/>
                  <a:pt x="350774" y="412750"/>
                </a:cubicBezTo>
                <a:moveTo>
                  <a:pt x="355918" y="416751"/>
                </a:moveTo>
                <a:cubicBezTo>
                  <a:pt x="356426" y="417195"/>
                  <a:pt x="356807" y="417639"/>
                  <a:pt x="357314" y="418084"/>
                </a:cubicBezTo>
                <a:cubicBezTo>
                  <a:pt x="356807" y="417639"/>
                  <a:pt x="356489" y="417195"/>
                  <a:pt x="355918" y="416751"/>
                </a:cubicBezTo>
                <a:moveTo>
                  <a:pt x="359474" y="420307"/>
                </a:moveTo>
                <a:cubicBezTo>
                  <a:pt x="359791" y="420688"/>
                  <a:pt x="360108" y="421069"/>
                  <a:pt x="360363" y="421323"/>
                </a:cubicBezTo>
                <a:cubicBezTo>
                  <a:pt x="360172" y="421132"/>
                  <a:pt x="360045" y="420942"/>
                  <a:pt x="359855" y="420688"/>
                </a:cubicBezTo>
                <a:cubicBezTo>
                  <a:pt x="359727" y="420561"/>
                  <a:pt x="359537" y="420370"/>
                  <a:pt x="359474" y="420307"/>
                </a:cubicBezTo>
                <a:moveTo>
                  <a:pt x="352235" y="413766"/>
                </a:moveTo>
                <a:cubicBezTo>
                  <a:pt x="353568" y="414719"/>
                  <a:pt x="354774" y="415735"/>
                  <a:pt x="355918" y="416751"/>
                </a:cubicBezTo>
                <a:cubicBezTo>
                  <a:pt x="355664" y="416496"/>
                  <a:pt x="355410" y="416242"/>
                  <a:pt x="355155" y="416052"/>
                </a:cubicBezTo>
                <a:cubicBezTo>
                  <a:pt x="354139" y="415227"/>
                  <a:pt x="353251" y="414528"/>
                  <a:pt x="352235" y="413766"/>
                </a:cubicBezTo>
                <a:moveTo>
                  <a:pt x="1830578" y="822452"/>
                </a:moveTo>
                <a:cubicBezTo>
                  <a:pt x="1830261" y="822452"/>
                  <a:pt x="1830007" y="822452"/>
                  <a:pt x="1829689" y="822452"/>
                </a:cubicBezTo>
                <a:lnTo>
                  <a:pt x="1829689" y="822452"/>
                </a:lnTo>
                <a:cubicBezTo>
                  <a:pt x="1829816" y="822452"/>
                  <a:pt x="1830007" y="822452"/>
                  <a:pt x="1830134" y="822452"/>
                </a:cubicBezTo>
                <a:lnTo>
                  <a:pt x="1830578" y="822452"/>
                </a:lnTo>
                <a:close/>
                <a:moveTo>
                  <a:pt x="1825435" y="822452"/>
                </a:moveTo>
                <a:lnTo>
                  <a:pt x="1825879" y="822452"/>
                </a:lnTo>
                <a:lnTo>
                  <a:pt x="1824355" y="822452"/>
                </a:lnTo>
                <a:lnTo>
                  <a:pt x="1824292" y="822452"/>
                </a:lnTo>
                <a:lnTo>
                  <a:pt x="1825435" y="822452"/>
                </a:lnTo>
                <a:close/>
                <a:moveTo>
                  <a:pt x="1867091" y="818515"/>
                </a:moveTo>
                <a:cubicBezTo>
                  <a:pt x="1866963" y="818578"/>
                  <a:pt x="1867091" y="818515"/>
                  <a:pt x="1867091" y="818515"/>
                </a:cubicBezTo>
                <a:cubicBezTo>
                  <a:pt x="1867218" y="818515"/>
                  <a:pt x="1867344" y="818452"/>
                  <a:pt x="1867535" y="818452"/>
                </a:cubicBezTo>
                <a:lnTo>
                  <a:pt x="1867535" y="818388"/>
                </a:lnTo>
                <a:cubicBezTo>
                  <a:pt x="1867472" y="818452"/>
                  <a:pt x="1867408" y="818452"/>
                  <a:pt x="1867344" y="818452"/>
                </a:cubicBezTo>
                <a:cubicBezTo>
                  <a:pt x="1867218" y="818515"/>
                  <a:pt x="1867154" y="818515"/>
                  <a:pt x="1867091" y="818515"/>
                </a:cubicBezTo>
                <a:moveTo>
                  <a:pt x="350202" y="412369"/>
                </a:moveTo>
                <a:lnTo>
                  <a:pt x="350076" y="412305"/>
                </a:lnTo>
                <a:lnTo>
                  <a:pt x="350202" y="412369"/>
                </a:lnTo>
                <a:lnTo>
                  <a:pt x="350202" y="412369"/>
                </a:lnTo>
                <a:close/>
                <a:moveTo>
                  <a:pt x="360363" y="421323"/>
                </a:moveTo>
                <a:cubicBezTo>
                  <a:pt x="360744" y="421830"/>
                  <a:pt x="360998" y="422211"/>
                  <a:pt x="361252" y="422529"/>
                </a:cubicBezTo>
                <a:cubicBezTo>
                  <a:pt x="361124" y="422339"/>
                  <a:pt x="361061" y="422275"/>
                  <a:pt x="360871" y="421894"/>
                </a:cubicBezTo>
                <a:cubicBezTo>
                  <a:pt x="360744" y="421704"/>
                  <a:pt x="360489" y="421513"/>
                  <a:pt x="360363" y="421323"/>
                </a:cubicBezTo>
                <a:moveTo>
                  <a:pt x="7136003" y="537083"/>
                </a:moveTo>
                <a:cubicBezTo>
                  <a:pt x="7140385" y="535623"/>
                  <a:pt x="7144957" y="534162"/>
                  <a:pt x="7149402" y="532702"/>
                </a:cubicBezTo>
                <a:lnTo>
                  <a:pt x="7147243" y="532003"/>
                </a:lnTo>
                <a:lnTo>
                  <a:pt x="7132638" y="536194"/>
                </a:lnTo>
                <a:lnTo>
                  <a:pt x="7136003" y="537083"/>
                </a:lnTo>
                <a:close/>
                <a:moveTo>
                  <a:pt x="1739837" y="815784"/>
                </a:moveTo>
                <a:cubicBezTo>
                  <a:pt x="1739837" y="815784"/>
                  <a:pt x="1739837" y="815784"/>
                  <a:pt x="1739837" y="815784"/>
                </a:cubicBezTo>
                <a:cubicBezTo>
                  <a:pt x="1738567" y="814578"/>
                  <a:pt x="1741170" y="814388"/>
                  <a:pt x="1741234" y="812038"/>
                </a:cubicBezTo>
                <a:cubicBezTo>
                  <a:pt x="1741361" y="810895"/>
                  <a:pt x="1741043" y="809561"/>
                  <a:pt x="1740535" y="808800"/>
                </a:cubicBezTo>
                <a:cubicBezTo>
                  <a:pt x="1740916" y="808482"/>
                  <a:pt x="1738630" y="807784"/>
                  <a:pt x="1745107" y="810006"/>
                </a:cubicBezTo>
                <a:cubicBezTo>
                  <a:pt x="1747520" y="811022"/>
                  <a:pt x="1750250" y="812102"/>
                  <a:pt x="1751775" y="813054"/>
                </a:cubicBezTo>
                <a:cubicBezTo>
                  <a:pt x="1753299" y="814070"/>
                  <a:pt x="1754569" y="815022"/>
                  <a:pt x="1755331" y="815848"/>
                </a:cubicBezTo>
                <a:cubicBezTo>
                  <a:pt x="1757363" y="817626"/>
                  <a:pt x="1755838" y="818325"/>
                  <a:pt x="1752854" y="817563"/>
                </a:cubicBezTo>
                <a:cubicBezTo>
                  <a:pt x="1749997" y="816864"/>
                  <a:pt x="1747964" y="816547"/>
                  <a:pt x="1747647" y="817118"/>
                </a:cubicBezTo>
                <a:cubicBezTo>
                  <a:pt x="1747393" y="817816"/>
                  <a:pt x="1747139" y="818388"/>
                  <a:pt x="1746694" y="818833"/>
                </a:cubicBezTo>
                <a:cubicBezTo>
                  <a:pt x="1746441" y="819086"/>
                  <a:pt x="1746441" y="819595"/>
                  <a:pt x="1746313" y="819848"/>
                </a:cubicBezTo>
                <a:cubicBezTo>
                  <a:pt x="1746123" y="820039"/>
                  <a:pt x="1745996" y="820229"/>
                  <a:pt x="1745932" y="820547"/>
                </a:cubicBezTo>
                <a:cubicBezTo>
                  <a:pt x="1745932" y="820801"/>
                  <a:pt x="1746123" y="821436"/>
                  <a:pt x="1746187" y="821753"/>
                </a:cubicBezTo>
                <a:cubicBezTo>
                  <a:pt x="1746187" y="821880"/>
                  <a:pt x="1746250" y="822134"/>
                  <a:pt x="1746441" y="822516"/>
                </a:cubicBezTo>
                <a:cubicBezTo>
                  <a:pt x="1746441" y="822960"/>
                  <a:pt x="1747584" y="823341"/>
                  <a:pt x="1747139" y="824421"/>
                </a:cubicBezTo>
                <a:cubicBezTo>
                  <a:pt x="1746504" y="825564"/>
                  <a:pt x="1745869" y="826834"/>
                  <a:pt x="1745361" y="828103"/>
                </a:cubicBezTo>
                <a:cubicBezTo>
                  <a:pt x="1744472" y="830834"/>
                  <a:pt x="1742440" y="833120"/>
                  <a:pt x="1739963" y="834771"/>
                </a:cubicBezTo>
                <a:cubicBezTo>
                  <a:pt x="1737932" y="836422"/>
                  <a:pt x="1733613" y="836232"/>
                  <a:pt x="1730057" y="836422"/>
                </a:cubicBezTo>
                <a:cubicBezTo>
                  <a:pt x="1726692" y="836676"/>
                  <a:pt x="1722501" y="836676"/>
                  <a:pt x="1719961" y="838835"/>
                </a:cubicBezTo>
                <a:cubicBezTo>
                  <a:pt x="1706245" y="850202"/>
                  <a:pt x="1681734" y="854011"/>
                  <a:pt x="1657477" y="870077"/>
                </a:cubicBezTo>
                <a:cubicBezTo>
                  <a:pt x="1655445" y="871410"/>
                  <a:pt x="1652778" y="872236"/>
                  <a:pt x="1650301" y="872300"/>
                </a:cubicBezTo>
                <a:cubicBezTo>
                  <a:pt x="1618806" y="871791"/>
                  <a:pt x="1588072" y="883857"/>
                  <a:pt x="1549210" y="896557"/>
                </a:cubicBezTo>
                <a:cubicBezTo>
                  <a:pt x="1554289" y="897446"/>
                  <a:pt x="1556512" y="898080"/>
                  <a:pt x="1558735" y="898144"/>
                </a:cubicBezTo>
                <a:cubicBezTo>
                  <a:pt x="1560894" y="898208"/>
                  <a:pt x="1563434" y="898080"/>
                  <a:pt x="1565338" y="897191"/>
                </a:cubicBezTo>
                <a:cubicBezTo>
                  <a:pt x="1589342" y="886206"/>
                  <a:pt x="1611820" y="882078"/>
                  <a:pt x="1636014" y="886206"/>
                </a:cubicBezTo>
                <a:cubicBezTo>
                  <a:pt x="1642364" y="887159"/>
                  <a:pt x="1649730" y="886270"/>
                  <a:pt x="1659382" y="885634"/>
                </a:cubicBezTo>
                <a:cubicBezTo>
                  <a:pt x="1652778" y="888683"/>
                  <a:pt x="1648460" y="889889"/>
                  <a:pt x="1644587" y="891794"/>
                </a:cubicBezTo>
                <a:cubicBezTo>
                  <a:pt x="1638681" y="894652"/>
                  <a:pt x="1633284" y="898525"/>
                  <a:pt x="1626553" y="900747"/>
                </a:cubicBezTo>
                <a:cubicBezTo>
                  <a:pt x="1620901" y="902653"/>
                  <a:pt x="1615059" y="903478"/>
                  <a:pt x="1608773" y="904684"/>
                </a:cubicBezTo>
                <a:cubicBezTo>
                  <a:pt x="1601470" y="906209"/>
                  <a:pt x="1594803" y="908939"/>
                  <a:pt x="1587182" y="910082"/>
                </a:cubicBezTo>
                <a:cubicBezTo>
                  <a:pt x="1580706" y="911098"/>
                  <a:pt x="1573975" y="910908"/>
                  <a:pt x="1567370" y="912051"/>
                </a:cubicBezTo>
                <a:cubicBezTo>
                  <a:pt x="1559560" y="913130"/>
                  <a:pt x="1551940" y="915353"/>
                  <a:pt x="1544130" y="916750"/>
                </a:cubicBezTo>
                <a:cubicBezTo>
                  <a:pt x="1537208" y="917766"/>
                  <a:pt x="1530160" y="918654"/>
                  <a:pt x="1523111" y="918909"/>
                </a:cubicBezTo>
                <a:cubicBezTo>
                  <a:pt x="1511173" y="919099"/>
                  <a:pt x="1499362" y="918845"/>
                  <a:pt x="1486789" y="918401"/>
                </a:cubicBezTo>
                <a:lnTo>
                  <a:pt x="1458849" y="917194"/>
                </a:lnTo>
                <a:cubicBezTo>
                  <a:pt x="1449578" y="916877"/>
                  <a:pt x="1440370" y="916115"/>
                  <a:pt x="1431163" y="916369"/>
                </a:cubicBezTo>
                <a:cubicBezTo>
                  <a:pt x="1413764" y="917067"/>
                  <a:pt x="1396619" y="916686"/>
                  <a:pt x="1379347" y="917258"/>
                </a:cubicBezTo>
                <a:cubicBezTo>
                  <a:pt x="1362138" y="917258"/>
                  <a:pt x="1344930" y="917384"/>
                  <a:pt x="1327785" y="916813"/>
                </a:cubicBezTo>
                <a:cubicBezTo>
                  <a:pt x="1326134" y="916750"/>
                  <a:pt x="1324483" y="918147"/>
                  <a:pt x="1322578" y="918972"/>
                </a:cubicBezTo>
                <a:cubicBezTo>
                  <a:pt x="1327912" y="926147"/>
                  <a:pt x="1336993" y="926465"/>
                  <a:pt x="1345311" y="927164"/>
                </a:cubicBezTo>
                <a:lnTo>
                  <a:pt x="1373124" y="929830"/>
                </a:lnTo>
                <a:lnTo>
                  <a:pt x="1401128" y="931545"/>
                </a:lnTo>
                <a:cubicBezTo>
                  <a:pt x="1410462" y="932307"/>
                  <a:pt x="1419797" y="932625"/>
                  <a:pt x="1429258" y="932815"/>
                </a:cubicBezTo>
                <a:cubicBezTo>
                  <a:pt x="1438719" y="933005"/>
                  <a:pt x="1448054" y="933450"/>
                  <a:pt x="1457516" y="933514"/>
                </a:cubicBezTo>
                <a:cubicBezTo>
                  <a:pt x="1465009" y="933450"/>
                  <a:pt x="1472438" y="931101"/>
                  <a:pt x="1479868" y="930910"/>
                </a:cubicBezTo>
                <a:cubicBezTo>
                  <a:pt x="1484567" y="930720"/>
                  <a:pt x="1489329" y="930529"/>
                  <a:pt x="1494092" y="930339"/>
                </a:cubicBezTo>
                <a:cubicBezTo>
                  <a:pt x="1498663" y="930021"/>
                  <a:pt x="1503299" y="929703"/>
                  <a:pt x="1507935" y="929322"/>
                </a:cubicBezTo>
                <a:cubicBezTo>
                  <a:pt x="1517142" y="928941"/>
                  <a:pt x="1526032" y="928751"/>
                  <a:pt x="1534478" y="929894"/>
                </a:cubicBezTo>
                <a:cubicBezTo>
                  <a:pt x="1553972" y="932752"/>
                  <a:pt x="1571879" y="930720"/>
                  <a:pt x="1589532" y="928497"/>
                </a:cubicBezTo>
                <a:cubicBezTo>
                  <a:pt x="1628585" y="923734"/>
                  <a:pt x="1663065" y="915734"/>
                  <a:pt x="1693037" y="907415"/>
                </a:cubicBezTo>
                <a:cubicBezTo>
                  <a:pt x="1697863" y="906272"/>
                  <a:pt x="1702118" y="905129"/>
                  <a:pt x="1706689" y="904303"/>
                </a:cubicBezTo>
                <a:cubicBezTo>
                  <a:pt x="1711198" y="903478"/>
                  <a:pt x="1715961" y="902907"/>
                  <a:pt x="1719770" y="901764"/>
                </a:cubicBezTo>
                <a:cubicBezTo>
                  <a:pt x="1723263" y="908241"/>
                  <a:pt x="1720151" y="909638"/>
                  <a:pt x="1717485" y="911479"/>
                </a:cubicBezTo>
                <a:cubicBezTo>
                  <a:pt x="1702625" y="922528"/>
                  <a:pt x="1683449" y="930720"/>
                  <a:pt x="1661350" y="935672"/>
                </a:cubicBezTo>
                <a:cubicBezTo>
                  <a:pt x="1642428" y="939864"/>
                  <a:pt x="1622235" y="944499"/>
                  <a:pt x="1601153" y="948753"/>
                </a:cubicBezTo>
                <a:cubicBezTo>
                  <a:pt x="1569339" y="955040"/>
                  <a:pt x="1534795" y="958596"/>
                  <a:pt x="1498791" y="960057"/>
                </a:cubicBezTo>
                <a:cubicBezTo>
                  <a:pt x="1462151" y="961072"/>
                  <a:pt x="1425194" y="961263"/>
                  <a:pt x="1388872" y="959167"/>
                </a:cubicBezTo>
                <a:cubicBezTo>
                  <a:pt x="1340294" y="956945"/>
                  <a:pt x="1291971" y="954722"/>
                  <a:pt x="1244537" y="949579"/>
                </a:cubicBezTo>
                <a:cubicBezTo>
                  <a:pt x="1232218" y="947991"/>
                  <a:pt x="1219835" y="946341"/>
                  <a:pt x="1207707" y="944054"/>
                </a:cubicBezTo>
                <a:cubicBezTo>
                  <a:pt x="1195769" y="941515"/>
                  <a:pt x="1183831" y="938657"/>
                  <a:pt x="1171829" y="935546"/>
                </a:cubicBezTo>
                <a:cubicBezTo>
                  <a:pt x="1141794" y="926465"/>
                  <a:pt x="1109980" y="921829"/>
                  <a:pt x="1079754" y="915226"/>
                </a:cubicBezTo>
                <a:cubicBezTo>
                  <a:pt x="1067435" y="912685"/>
                  <a:pt x="1055116" y="910653"/>
                  <a:pt x="1043242" y="907478"/>
                </a:cubicBezTo>
                <a:cubicBezTo>
                  <a:pt x="1031240" y="904558"/>
                  <a:pt x="1019175" y="901319"/>
                  <a:pt x="1007999" y="896176"/>
                </a:cubicBezTo>
                <a:cubicBezTo>
                  <a:pt x="999617" y="892366"/>
                  <a:pt x="990092" y="890524"/>
                  <a:pt x="981329" y="887603"/>
                </a:cubicBezTo>
                <a:cubicBezTo>
                  <a:pt x="969391" y="883603"/>
                  <a:pt x="956945" y="880301"/>
                  <a:pt x="945071" y="876109"/>
                </a:cubicBezTo>
                <a:cubicBezTo>
                  <a:pt x="933450" y="871728"/>
                  <a:pt x="921131" y="867918"/>
                  <a:pt x="909764" y="862965"/>
                </a:cubicBezTo>
                <a:cubicBezTo>
                  <a:pt x="903097" y="860044"/>
                  <a:pt x="897446" y="854837"/>
                  <a:pt x="891159" y="850709"/>
                </a:cubicBezTo>
                <a:cubicBezTo>
                  <a:pt x="905383" y="837628"/>
                  <a:pt x="913003" y="860489"/>
                  <a:pt x="926973" y="853694"/>
                </a:cubicBezTo>
                <a:cubicBezTo>
                  <a:pt x="923227" y="851217"/>
                  <a:pt x="920814" y="848551"/>
                  <a:pt x="917766" y="846709"/>
                </a:cubicBezTo>
                <a:cubicBezTo>
                  <a:pt x="905574" y="839026"/>
                  <a:pt x="892683" y="832167"/>
                  <a:pt x="881189" y="824992"/>
                </a:cubicBezTo>
                <a:lnTo>
                  <a:pt x="863092" y="814832"/>
                </a:lnTo>
                <a:cubicBezTo>
                  <a:pt x="857186" y="811213"/>
                  <a:pt x="851281" y="807720"/>
                  <a:pt x="845185" y="804291"/>
                </a:cubicBezTo>
                <a:lnTo>
                  <a:pt x="836041" y="799211"/>
                </a:lnTo>
                <a:lnTo>
                  <a:pt x="827151" y="793750"/>
                </a:lnTo>
                <a:cubicBezTo>
                  <a:pt x="821246" y="790130"/>
                  <a:pt x="815213" y="786575"/>
                  <a:pt x="809180" y="783082"/>
                </a:cubicBezTo>
                <a:cubicBezTo>
                  <a:pt x="797370" y="775653"/>
                  <a:pt x="785622" y="768096"/>
                  <a:pt x="773748" y="760476"/>
                </a:cubicBezTo>
                <a:lnTo>
                  <a:pt x="750062" y="743585"/>
                </a:lnTo>
                <a:cubicBezTo>
                  <a:pt x="742442" y="737679"/>
                  <a:pt x="735267" y="731393"/>
                  <a:pt x="727901" y="725107"/>
                </a:cubicBezTo>
                <a:cubicBezTo>
                  <a:pt x="724726" y="722440"/>
                  <a:pt x="724599" y="716978"/>
                  <a:pt x="723265" y="711898"/>
                </a:cubicBezTo>
                <a:cubicBezTo>
                  <a:pt x="751523" y="714375"/>
                  <a:pt x="771589" y="724027"/>
                  <a:pt x="791083" y="738886"/>
                </a:cubicBezTo>
                <a:cubicBezTo>
                  <a:pt x="816801" y="758000"/>
                  <a:pt x="842899" y="775907"/>
                  <a:pt x="868680" y="794893"/>
                </a:cubicBezTo>
                <a:cubicBezTo>
                  <a:pt x="877570" y="802450"/>
                  <a:pt x="888175" y="808800"/>
                  <a:pt x="900621" y="811276"/>
                </a:cubicBezTo>
                <a:cubicBezTo>
                  <a:pt x="902716" y="800989"/>
                  <a:pt x="894398" y="800481"/>
                  <a:pt x="890143" y="797751"/>
                </a:cubicBezTo>
                <a:cubicBezTo>
                  <a:pt x="884428" y="794385"/>
                  <a:pt x="879094" y="790511"/>
                  <a:pt x="873760" y="786702"/>
                </a:cubicBezTo>
                <a:lnTo>
                  <a:pt x="857377" y="775589"/>
                </a:lnTo>
                <a:lnTo>
                  <a:pt x="841756" y="763651"/>
                </a:lnTo>
                <a:cubicBezTo>
                  <a:pt x="836549" y="759651"/>
                  <a:pt x="831025" y="755904"/>
                  <a:pt x="826262" y="751459"/>
                </a:cubicBezTo>
                <a:cubicBezTo>
                  <a:pt x="819150" y="745109"/>
                  <a:pt x="811530" y="739267"/>
                  <a:pt x="804037" y="733489"/>
                </a:cubicBezTo>
                <a:cubicBezTo>
                  <a:pt x="796671" y="727520"/>
                  <a:pt x="788797" y="722122"/>
                  <a:pt x="779780" y="717614"/>
                </a:cubicBezTo>
                <a:cubicBezTo>
                  <a:pt x="768350" y="711009"/>
                  <a:pt x="768731" y="709930"/>
                  <a:pt x="763905" y="690055"/>
                </a:cubicBezTo>
                <a:cubicBezTo>
                  <a:pt x="775462" y="693230"/>
                  <a:pt x="786384" y="696341"/>
                  <a:pt x="796417" y="700278"/>
                </a:cubicBezTo>
                <a:cubicBezTo>
                  <a:pt x="806831" y="703897"/>
                  <a:pt x="816801" y="708025"/>
                  <a:pt x="825564" y="713994"/>
                </a:cubicBezTo>
                <a:cubicBezTo>
                  <a:pt x="852233" y="730059"/>
                  <a:pt x="878840" y="745553"/>
                  <a:pt x="906653" y="758380"/>
                </a:cubicBezTo>
                <a:cubicBezTo>
                  <a:pt x="912432" y="761428"/>
                  <a:pt x="918337" y="764667"/>
                  <a:pt x="923861" y="768159"/>
                </a:cubicBezTo>
                <a:cubicBezTo>
                  <a:pt x="928370" y="770827"/>
                  <a:pt x="932498" y="773684"/>
                  <a:pt x="937133" y="776351"/>
                </a:cubicBezTo>
                <a:cubicBezTo>
                  <a:pt x="941896" y="778954"/>
                  <a:pt x="946785" y="781495"/>
                  <a:pt x="951675" y="783971"/>
                </a:cubicBezTo>
                <a:cubicBezTo>
                  <a:pt x="956691" y="786321"/>
                  <a:pt x="961390" y="788797"/>
                  <a:pt x="966788" y="790511"/>
                </a:cubicBezTo>
                <a:cubicBezTo>
                  <a:pt x="972185" y="792226"/>
                  <a:pt x="977710" y="793623"/>
                  <a:pt x="983298" y="794576"/>
                </a:cubicBezTo>
                <a:cubicBezTo>
                  <a:pt x="986219" y="795084"/>
                  <a:pt x="989013" y="796671"/>
                  <a:pt x="991743" y="797878"/>
                </a:cubicBezTo>
                <a:cubicBezTo>
                  <a:pt x="1033336" y="814388"/>
                  <a:pt x="1077786" y="827722"/>
                  <a:pt x="1124268" y="838327"/>
                </a:cubicBezTo>
                <a:cubicBezTo>
                  <a:pt x="1135507" y="840613"/>
                  <a:pt x="1146619" y="843216"/>
                  <a:pt x="1157542" y="846519"/>
                </a:cubicBezTo>
                <a:cubicBezTo>
                  <a:pt x="1168718" y="849376"/>
                  <a:pt x="1179830" y="852869"/>
                  <a:pt x="1190752" y="857504"/>
                </a:cubicBezTo>
                <a:cubicBezTo>
                  <a:pt x="1204150" y="862394"/>
                  <a:pt x="1219327" y="864235"/>
                  <a:pt x="1234059" y="865696"/>
                </a:cubicBezTo>
                <a:cubicBezTo>
                  <a:pt x="1268159" y="869252"/>
                  <a:pt x="1302703" y="872172"/>
                  <a:pt x="1337755" y="875347"/>
                </a:cubicBezTo>
                <a:cubicBezTo>
                  <a:pt x="1383538" y="878903"/>
                  <a:pt x="1430084" y="878459"/>
                  <a:pt x="1476819" y="876745"/>
                </a:cubicBezTo>
                <a:cubicBezTo>
                  <a:pt x="1516253" y="875475"/>
                  <a:pt x="1553019" y="872998"/>
                  <a:pt x="1586230" y="868235"/>
                </a:cubicBezTo>
                <a:cubicBezTo>
                  <a:pt x="1594866" y="866711"/>
                  <a:pt x="1604200" y="865632"/>
                  <a:pt x="1612201" y="863727"/>
                </a:cubicBezTo>
                <a:lnTo>
                  <a:pt x="1624648" y="861187"/>
                </a:lnTo>
                <a:lnTo>
                  <a:pt x="1636268" y="858393"/>
                </a:lnTo>
                <a:cubicBezTo>
                  <a:pt x="1639697" y="857567"/>
                  <a:pt x="1643317" y="856869"/>
                  <a:pt x="1646428" y="855916"/>
                </a:cubicBezTo>
                <a:cubicBezTo>
                  <a:pt x="1667955" y="851027"/>
                  <a:pt x="1685925" y="844359"/>
                  <a:pt x="1701101" y="840105"/>
                </a:cubicBezTo>
                <a:cubicBezTo>
                  <a:pt x="1704086" y="839343"/>
                  <a:pt x="1706436" y="838264"/>
                  <a:pt x="1709166" y="837311"/>
                </a:cubicBezTo>
                <a:lnTo>
                  <a:pt x="1713039" y="835851"/>
                </a:lnTo>
                <a:cubicBezTo>
                  <a:pt x="1714182" y="835279"/>
                  <a:pt x="1715199" y="834644"/>
                  <a:pt x="1716278" y="834072"/>
                </a:cubicBezTo>
                <a:lnTo>
                  <a:pt x="1722564" y="830580"/>
                </a:lnTo>
                <a:cubicBezTo>
                  <a:pt x="1724216" y="829247"/>
                  <a:pt x="1725867" y="828040"/>
                  <a:pt x="1727581" y="826834"/>
                </a:cubicBezTo>
                <a:cubicBezTo>
                  <a:pt x="1729486" y="825691"/>
                  <a:pt x="1730566" y="824357"/>
                  <a:pt x="1731963" y="823151"/>
                </a:cubicBezTo>
                <a:cubicBezTo>
                  <a:pt x="1733106" y="821817"/>
                  <a:pt x="1734884" y="820928"/>
                  <a:pt x="1735773" y="819658"/>
                </a:cubicBezTo>
                <a:cubicBezTo>
                  <a:pt x="1736788" y="818452"/>
                  <a:pt x="1737805" y="817372"/>
                  <a:pt x="1739011" y="816420"/>
                </a:cubicBezTo>
                <a:lnTo>
                  <a:pt x="1739519" y="816039"/>
                </a:lnTo>
                <a:lnTo>
                  <a:pt x="1739773" y="815848"/>
                </a:lnTo>
                <a:lnTo>
                  <a:pt x="1739837" y="815784"/>
                </a:lnTo>
                <a:lnTo>
                  <a:pt x="1739837" y="815784"/>
                </a:lnTo>
                <a:lnTo>
                  <a:pt x="1739837" y="815784"/>
                </a:lnTo>
                <a:moveTo>
                  <a:pt x="962470" y="841121"/>
                </a:moveTo>
                <a:cubicBezTo>
                  <a:pt x="962533" y="839978"/>
                  <a:pt x="962597" y="838835"/>
                  <a:pt x="962660" y="837755"/>
                </a:cubicBezTo>
                <a:cubicBezTo>
                  <a:pt x="956120" y="834327"/>
                  <a:pt x="949770" y="830516"/>
                  <a:pt x="942848" y="827850"/>
                </a:cubicBezTo>
                <a:cubicBezTo>
                  <a:pt x="937387" y="825691"/>
                  <a:pt x="934022" y="817816"/>
                  <a:pt x="926592" y="821944"/>
                </a:cubicBezTo>
                <a:cubicBezTo>
                  <a:pt x="937958" y="828992"/>
                  <a:pt x="950405" y="834834"/>
                  <a:pt x="962470" y="841121"/>
                </a:cubicBezTo>
                <a:moveTo>
                  <a:pt x="1743647" y="819722"/>
                </a:moveTo>
                <a:cubicBezTo>
                  <a:pt x="1742757" y="818705"/>
                  <a:pt x="1741869" y="817816"/>
                  <a:pt x="1740916" y="816928"/>
                </a:cubicBezTo>
                <a:cubicBezTo>
                  <a:pt x="1743519" y="819722"/>
                  <a:pt x="1744917" y="821246"/>
                  <a:pt x="1745615" y="821944"/>
                </a:cubicBezTo>
                <a:cubicBezTo>
                  <a:pt x="1745170" y="821436"/>
                  <a:pt x="1744726" y="820991"/>
                  <a:pt x="1745615" y="821944"/>
                </a:cubicBezTo>
                <a:lnTo>
                  <a:pt x="1745488" y="821817"/>
                </a:lnTo>
                <a:lnTo>
                  <a:pt x="1743647" y="819722"/>
                </a:lnTo>
                <a:moveTo>
                  <a:pt x="2648839" y="108204"/>
                </a:moveTo>
                <a:cubicBezTo>
                  <a:pt x="2651188" y="107696"/>
                  <a:pt x="2651125" y="106934"/>
                  <a:pt x="2652014" y="106299"/>
                </a:cubicBezTo>
                <a:cubicBezTo>
                  <a:pt x="2639187" y="108712"/>
                  <a:pt x="2626169" y="111506"/>
                  <a:pt x="2613406" y="114681"/>
                </a:cubicBezTo>
                <a:cubicBezTo>
                  <a:pt x="2618550" y="113792"/>
                  <a:pt x="2623566" y="113220"/>
                  <a:pt x="2629344" y="112205"/>
                </a:cubicBezTo>
                <a:cubicBezTo>
                  <a:pt x="2635504" y="111061"/>
                  <a:pt x="2642807" y="109538"/>
                  <a:pt x="2648839" y="108204"/>
                </a:cubicBezTo>
                <a:moveTo>
                  <a:pt x="3418142" y="648335"/>
                </a:moveTo>
                <a:cubicBezTo>
                  <a:pt x="3417380" y="646367"/>
                  <a:pt x="3416554" y="644335"/>
                  <a:pt x="3415792" y="642366"/>
                </a:cubicBezTo>
                <a:cubicBezTo>
                  <a:pt x="3415602" y="642811"/>
                  <a:pt x="3415411" y="643255"/>
                  <a:pt x="3415284" y="643573"/>
                </a:cubicBezTo>
                <a:cubicBezTo>
                  <a:pt x="3416173" y="645223"/>
                  <a:pt x="3417189" y="646811"/>
                  <a:pt x="3418142" y="648335"/>
                </a:cubicBezTo>
                <a:moveTo>
                  <a:pt x="3129217" y="332613"/>
                </a:moveTo>
                <a:cubicBezTo>
                  <a:pt x="3146235" y="347536"/>
                  <a:pt x="3163570" y="362839"/>
                  <a:pt x="3186430" y="371411"/>
                </a:cubicBezTo>
                <a:cubicBezTo>
                  <a:pt x="3167190" y="357632"/>
                  <a:pt x="3148013" y="344742"/>
                  <a:pt x="3129217" y="332613"/>
                </a:cubicBezTo>
                <a:moveTo>
                  <a:pt x="739648" y="774700"/>
                </a:moveTo>
                <a:cubicBezTo>
                  <a:pt x="750443" y="776986"/>
                  <a:pt x="762191" y="776541"/>
                  <a:pt x="775272" y="775907"/>
                </a:cubicBezTo>
                <a:cubicBezTo>
                  <a:pt x="767588" y="771716"/>
                  <a:pt x="761302" y="768223"/>
                  <a:pt x="755841" y="765239"/>
                </a:cubicBezTo>
                <a:cubicBezTo>
                  <a:pt x="750316" y="762381"/>
                  <a:pt x="745363" y="760285"/>
                  <a:pt x="740601" y="758825"/>
                </a:cubicBezTo>
                <a:cubicBezTo>
                  <a:pt x="730885" y="755967"/>
                  <a:pt x="722884" y="755078"/>
                  <a:pt x="711899" y="755459"/>
                </a:cubicBezTo>
                <a:cubicBezTo>
                  <a:pt x="718757" y="767397"/>
                  <a:pt x="728980" y="772287"/>
                  <a:pt x="739648" y="774700"/>
                </a:cubicBezTo>
                <a:moveTo>
                  <a:pt x="7297801" y="552514"/>
                </a:moveTo>
                <a:cubicBezTo>
                  <a:pt x="7297992" y="552514"/>
                  <a:pt x="7297484" y="552577"/>
                  <a:pt x="7297484" y="552577"/>
                </a:cubicBezTo>
                <a:lnTo>
                  <a:pt x="7295960" y="553212"/>
                </a:lnTo>
                <a:cubicBezTo>
                  <a:pt x="7296531" y="553022"/>
                  <a:pt x="7297230" y="552767"/>
                  <a:pt x="7297801" y="552514"/>
                </a:cubicBezTo>
                <a:moveTo>
                  <a:pt x="4087178" y="1193419"/>
                </a:moveTo>
                <a:cubicBezTo>
                  <a:pt x="4093972" y="1190434"/>
                  <a:pt x="4101275" y="1187767"/>
                  <a:pt x="4107942" y="1182560"/>
                </a:cubicBezTo>
                <a:cubicBezTo>
                  <a:pt x="4102799" y="1183259"/>
                  <a:pt x="4100767" y="1183259"/>
                  <a:pt x="4098862" y="1183767"/>
                </a:cubicBezTo>
                <a:cubicBezTo>
                  <a:pt x="4081780" y="1189101"/>
                  <a:pt x="4065905" y="1196975"/>
                  <a:pt x="4047808" y="1197673"/>
                </a:cubicBezTo>
                <a:cubicBezTo>
                  <a:pt x="4044188" y="1197673"/>
                  <a:pt x="4039934" y="1198435"/>
                  <a:pt x="4035552" y="1200341"/>
                </a:cubicBezTo>
                <a:cubicBezTo>
                  <a:pt x="4031107" y="1202055"/>
                  <a:pt x="4026725" y="1205357"/>
                  <a:pt x="4022281" y="1210945"/>
                </a:cubicBezTo>
                <a:cubicBezTo>
                  <a:pt x="4040124" y="1207389"/>
                  <a:pt x="4053396" y="1204214"/>
                  <a:pt x="4066667" y="1199833"/>
                </a:cubicBezTo>
                <a:cubicBezTo>
                  <a:pt x="4073335" y="1198054"/>
                  <a:pt x="4080066" y="1195641"/>
                  <a:pt x="4087178" y="1193419"/>
                </a:cubicBezTo>
                <a:moveTo>
                  <a:pt x="1650429" y="846582"/>
                </a:moveTo>
                <a:lnTo>
                  <a:pt x="1650619" y="847789"/>
                </a:lnTo>
                <a:lnTo>
                  <a:pt x="1652016" y="847027"/>
                </a:lnTo>
                <a:lnTo>
                  <a:pt x="1650429" y="846582"/>
                </a:lnTo>
                <a:close/>
                <a:moveTo>
                  <a:pt x="7320788" y="540512"/>
                </a:moveTo>
                <a:lnTo>
                  <a:pt x="7342822" y="528193"/>
                </a:lnTo>
                <a:cubicBezTo>
                  <a:pt x="7348665" y="525082"/>
                  <a:pt x="7352665" y="521526"/>
                  <a:pt x="7348093" y="522097"/>
                </a:cubicBezTo>
                <a:cubicBezTo>
                  <a:pt x="7333615" y="529780"/>
                  <a:pt x="7318375" y="537782"/>
                  <a:pt x="7305231" y="546164"/>
                </a:cubicBezTo>
                <a:cubicBezTo>
                  <a:pt x="7301485" y="548323"/>
                  <a:pt x="7300468" y="550164"/>
                  <a:pt x="7298436" y="552133"/>
                </a:cubicBezTo>
                <a:lnTo>
                  <a:pt x="7309803" y="546608"/>
                </a:lnTo>
                <a:lnTo>
                  <a:pt x="7320788" y="540512"/>
                </a:lnTo>
                <a:close/>
                <a:moveTo>
                  <a:pt x="7632065" y="236664"/>
                </a:moveTo>
                <a:cubicBezTo>
                  <a:pt x="7629906" y="240411"/>
                  <a:pt x="7627684" y="244158"/>
                  <a:pt x="7625017" y="248793"/>
                </a:cubicBezTo>
                <a:cubicBezTo>
                  <a:pt x="7626097" y="247205"/>
                  <a:pt x="7626731" y="246443"/>
                  <a:pt x="7627176" y="245745"/>
                </a:cubicBezTo>
                <a:cubicBezTo>
                  <a:pt x="7628763" y="242697"/>
                  <a:pt x="7630414" y="239713"/>
                  <a:pt x="7632065" y="236664"/>
                </a:cubicBezTo>
                <a:moveTo>
                  <a:pt x="7249160" y="569786"/>
                </a:moveTo>
                <a:cubicBezTo>
                  <a:pt x="7247128" y="570484"/>
                  <a:pt x="7242111" y="573151"/>
                  <a:pt x="7242429" y="573278"/>
                </a:cubicBezTo>
                <a:cubicBezTo>
                  <a:pt x="7243446" y="573659"/>
                  <a:pt x="7246303" y="573977"/>
                  <a:pt x="7248144" y="573278"/>
                </a:cubicBezTo>
                <a:cubicBezTo>
                  <a:pt x="7256209" y="570230"/>
                  <a:pt x="7264336" y="567309"/>
                  <a:pt x="7272401" y="563944"/>
                </a:cubicBezTo>
                <a:lnTo>
                  <a:pt x="7295960" y="553339"/>
                </a:lnTo>
                <a:cubicBezTo>
                  <a:pt x="7288149" y="556323"/>
                  <a:pt x="7280466" y="559181"/>
                  <a:pt x="7272719" y="562166"/>
                </a:cubicBezTo>
                <a:cubicBezTo>
                  <a:pt x="7264972" y="564896"/>
                  <a:pt x="7257035" y="567182"/>
                  <a:pt x="7249160" y="569786"/>
                </a:cubicBezTo>
                <a:moveTo>
                  <a:pt x="4019487" y="1185926"/>
                </a:moveTo>
                <a:cubicBezTo>
                  <a:pt x="4023741" y="1185101"/>
                  <a:pt x="4027996" y="1184275"/>
                  <a:pt x="4032250" y="1183386"/>
                </a:cubicBezTo>
                <a:cubicBezTo>
                  <a:pt x="4036505" y="1182307"/>
                  <a:pt x="4040886" y="1181164"/>
                  <a:pt x="4045268" y="1180084"/>
                </a:cubicBezTo>
                <a:cubicBezTo>
                  <a:pt x="4049649" y="1178941"/>
                  <a:pt x="4054094" y="1177353"/>
                  <a:pt x="4058603" y="1176147"/>
                </a:cubicBezTo>
                <a:cubicBezTo>
                  <a:pt x="4046411" y="1176591"/>
                  <a:pt x="4038092" y="1176655"/>
                  <a:pt x="4029583" y="1178306"/>
                </a:cubicBezTo>
                <a:cubicBezTo>
                  <a:pt x="4025265" y="1178878"/>
                  <a:pt x="4020947" y="1179830"/>
                  <a:pt x="4016058" y="1181291"/>
                </a:cubicBezTo>
                <a:cubicBezTo>
                  <a:pt x="4010660" y="1182243"/>
                  <a:pt x="4004691" y="1183640"/>
                  <a:pt x="3997516" y="1185609"/>
                </a:cubicBezTo>
                <a:cubicBezTo>
                  <a:pt x="4000818" y="1186497"/>
                  <a:pt x="4003485" y="1187958"/>
                  <a:pt x="4005898" y="1187704"/>
                </a:cubicBezTo>
                <a:cubicBezTo>
                  <a:pt x="4010406" y="1187006"/>
                  <a:pt x="4015296" y="1186878"/>
                  <a:pt x="4019487" y="1185926"/>
                </a:cubicBezTo>
                <a:moveTo>
                  <a:pt x="3527298" y="1007237"/>
                </a:moveTo>
                <a:cubicBezTo>
                  <a:pt x="3527552" y="1009396"/>
                  <a:pt x="3527425" y="1011682"/>
                  <a:pt x="3528314" y="1013587"/>
                </a:cubicBezTo>
                <a:cubicBezTo>
                  <a:pt x="3528886" y="1014666"/>
                  <a:pt x="3531235" y="1014984"/>
                  <a:pt x="3532696" y="1015619"/>
                </a:cubicBezTo>
                <a:cubicBezTo>
                  <a:pt x="3532378" y="1013841"/>
                  <a:pt x="3532569" y="1011809"/>
                  <a:pt x="3531680" y="1010412"/>
                </a:cubicBezTo>
                <a:cubicBezTo>
                  <a:pt x="3530791" y="1009015"/>
                  <a:pt x="3528822" y="1008253"/>
                  <a:pt x="3527298" y="1007237"/>
                </a:cubicBezTo>
                <a:moveTo>
                  <a:pt x="3623119" y="927354"/>
                </a:moveTo>
                <a:cubicBezTo>
                  <a:pt x="3624390" y="929640"/>
                  <a:pt x="3625660" y="932244"/>
                  <a:pt x="3626866" y="933767"/>
                </a:cubicBezTo>
                <a:cubicBezTo>
                  <a:pt x="3626675" y="931609"/>
                  <a:pt x="3626041" y="928751"/>
                  <a:pt x="3625088" y="926338"/>
                </a:cubicBezTo>
                <a:cubicBezTo>
                  <a:pt x="3624199" y="923861"/>
                  <a:pt x="3622866" y="921576"/>
                  <a:pt x="3621469" y="919416"/>
                </a:cubicBezTo>
                <a:cubicBezTo>
                  <a:pt x="3618484" y="914717"/>
                  <a:pt x="3614674" y="909701"/>
                  <a:pt x="3611055" y="904875"/>
                </a:cubicBezTo>
                <a:lnTo>
                  <a:pt x="3619183" y="920433"/>
                </a:lnTo>
                <a:lnTo>
                  <a:pt x="3623119" y="927354"/>
                </a:lnTo>
                <a:close/>
                <a:moveTo>
                  <a:pt x="3578797" y="1018350"/>
                </a:moveTo>
                <a:cubicBezTo>
                  <a:pt x="3574860" y="1011809"/>
                  <a:pt x="3571113" y="1004697"/>
                  <a:pt x="3565398" y="999934"/>
                </a:cubicBezTo>
                <a:cubicBezTo>
                  <a:pt x="3552888" y="987044"/>
                  <a:pt x="3542348" y="973963"/>
                  <a:pt x="3532188" y="955358"/>
                </a:cubicBezTo>
                <a:cubicBezTo>
                  <a:pt x="3521964" y="937514"/>
                  <a:pt x="3512058" y="916305"/>
                  <a:pt x="3499675" y="894016"/>
                </a:cubicBezTo>
                <a:cubicBezTo>
                  <a:pt x="3483610" y="864997"/>
                  <a:pt x="3473323" y="831850"/>
                  <a:pt x="3458400" y="788607"/>
                </a:cubicBezTo>
                <a:cubicBezTo>
                  <a:pt x="3465322" y="795401"/>
                  <a:pt x="3468688" y="798703"/>
                  <a:pt x="3472561" y="802450"/>
                </a:cubicBezTo>
                <a:cubicBezTo>
                  <a:pt x="3475165" y="795591"/>
                  <a:pt x="3473196" y="787654"/>
                  <a:pt x="3470085" y="778447"/>
                </a:cubicBezTo>
                <a:cubicBezTo>
                  <a:pt x="3466656" y="768922"/>
                  <a:pt x="3462655" y="758698"/>
                  <a:pt x="3460687" y="746823"/>
                </a:cubicBezTo>
                <a:cubicBezTo>
                  <a:pt x="3464560" y="755841"/>
                  <a:pt x="3467735" y="763397"/>
                  <a:pt x="3470593" y="770065"/>
                </a:cubicBezTo>
                <a:cubicBezTo>
                  <a:pt x="3473450" y="776796"/>
                  <a:pt x="3475609" y="782447"/>
                  <a:pt x="3477260" y="787845"/>
                </a:cubicBezTo>
                <a:cubicBezTo>
                  <a:pt x="3496119" y="851472"/>
                  <a:pt x="3515741" y="902907"/>
                  <a:pt x="3534855" y="943420"/>
                </a:cubicBezTo>
                <a:cubicBezTo>
                  <a:pt x="3537903" y="949579"/>
                  <a:pt x="3541776" y="955611"/>
                  <a:pt x="3546094" y="959993"/>
                </a:cubicBezTo>
                <a:cubicBezTo>
                  <a:pt x="3550412" y="964628"/>
                  <a:pt x="3555048" y="969201"/>
                  <a:pt x="3559747" y="972122"/>
                </a:cubicBezTo>
                <a:cubicBezTo>
                  <a:pt x="3561652" y="970407"/>
                  <a:pt x="3562922" y="969709"/>
                  <a:pt x="3562794" y="969328"/>
                </a:cubicBezTo>
                <a:lnTo>
                  <a:pt x="3561271" y="964692"/>
                </a:lnTo>
                <a:lnTo>
                  <a:pt x="3559937" y="959422"/>
                </a:lnTo>
                <a:lnTo>
                  <a:pt x="3557334" y="948944"/>
                </a:lnTo>
                <a:cubicBezTo>
                  <a:pt x="3555556" y="941324"/>
                  <a:pt x="3553778" y="934212"/>
                  <a:pt x="3551682" y="926211"/>
                </a:cubicBezTo>
                <a:cubicBezTo>
                  <a:pt x="3549587" y="918147"/>
                  <a:pt x="3547300" y="910336"/>
                  <a:pt x="3544380" y="901509"/>
                </a:cubicBezTo>
                <a:cubicBezTo>
                  <a:pt x="3541459" y="893191"/>
                  <a:pt x="3537966" y="883984"/>
                  <a:pt x="3533712" y="874776"/>
                </a:cubicBezTo>
                <a:cubicBezTo>
                  <a:pt x="3529838" y="866521"/>
                  <a:pt x="3526092" y="856933"/>
                  <a:pt x="3522472" y="847979"/>
                </a:cubicBezTo>
                <a:cubicBezTo>
                  <a:pt x="3518599" y="838136"/>
                  <a:pt x="3514979" y="828866"/>
                  <a:pt x="3510471" y="818705"/>
                </a:cubicBezTo>
                <a:cubicBezTo>
                  <a:pt x="3506724" y="810323"/>
                  <a:pt x="3501327" y="803402"/>
                  <a:pt x="3496183" y="795147"/>
                </a:cubicBezTo>
                <a:cubicBezTo>
                  <a:pt x="3498977" y="795338"/>
                  <a:pt x="3501708" y="795465"/>
                  <a:pt x="3503930" y="795591"/>
                </a:cubicBezTo>
                <a:cubicBezTo>
                  <a:pt x="3533267" y="836359"/>
                  <a:pt x="3550094" y="877189"/>
                  <a:pt x="3566541" y="908177"/>
                </a:cubicBezTo>
                <a:cubicBezTo>
                  <a:pt x="3576511" y="927291"/>
                  <a:pt x="3588830" y="939483"/>
                  <a:pt x="3601593" y="948246"/>
                </a:cubicBezTo>
                <a:cubicBezTo>
                  <a:pt x="3604450" y="949960"/>
                  <a:pt x="3609150" y="949325"/>
                  <a:pt x="3615373" y="949833"/>
                </a:cubicBezTo>
                <a:cubicBezTo>
                  <a:pt x="3613785" y="946023"/>
                  <a:pt x="3612325" y="942848"/>
                  <a:pt x="3610991" y="939864"/>
                </a:cubicBezTo>
                <a:cubicBezTo>
                  <a:pt x="3609658" y="936244"/>
                  <a:pt x="3608388" y="932942"/>
                  <a:pt x="3607181" y="929513"/>
                </a:cubicBezTo>
                <a:cubicBezTo>
                  <a:pt x="3608578" y="929830"/>
                  <a:pt x="3609848" y="929894"/>
                  <a:pt x="3610800" y="930466"/>
                </a:cubicBezTo>
                <a:cubicBezTo>
                  <a:pt x="3613023" y="931926"/>
                  <a:pt x="3615563" y="933196"/>
                  <a:pt x="3617150" y="935165"/>
                </a:cubicBezTo>
                <a:cubicBezTo>
                  <a:pt x="3622358" y="940562"/>
                  <a:pt x="3627184" y="945261"/>
                  <a:pt x="3631819" y="950532"/>
                </a:cubicBezTo>
                <a:cubicBezTo>
                  <a:pt x="3632962" y="951802"/>
                  <a:pt x="3633978" y="953135"/>
                  <a:pt x="3635248" y="954341"/>
                </a:cubicBezTo>
                <a:lnTo>
                  <a:pt x="3639375" y="957961"/>
                </a:lnTo>
                <a:cubicBezTo>
                  <a:pt x="3642106" y="960374"/>
                  <a:pt x="3644773" y="962851"/>
                  <a:pt x="3647313" y="965327"/>
                </a:cubicBezTo>
                <a:cubicBezTo>
                  <a:pt x="3649536" y="967296"/>
                  <a:pt x="3650234" y="970407"/>
                  <a:pt x="3652774" y="973963"/>
                </a:cubicBezTo>
                <a:cubicBezTo>
                  <a:pt x="3649980" y="974916"/>
                  <a:pt x="3648075" y="975614"/>
                  <a:pt x="3644837" y="976757"/>
                </a:cubicBezTo>
                <a:cubicBezTo>
                  <a:pt x="3646932" y="981139"/>
                  <a:pt x="3649536" y="985329"/>
                  <a:pt x="3653346" y="992822"/>
                </a:cubicBezTo>
                <a:cubicBezTo>
                  <a:pt x="3634359" y="985901"/>
                  <a:pt x="3619881" y="978789"/>
                  <a:pt x="3610800" y="965009"/>
                </a:cubicBezTo>
                <a:cubicBezTo>
                  <a:pt x="3611753" y="967677"/>
                  <a:pt x="3613468" y="970153"/>
                  <a:pt x="3615055" y="972629"/>
                </a:cubicBezTo>
                <a:lnTo>
                  <a:pt x="3619818" y="980250"/>
                </a:lnTo>
                <a:cubicBezTo>
                  <a:pt x="3623183" y="985203"/>
                  <a:pt x="3625469" y="990791"/>
                  <a:pt x="3629787" y="995426"/>
                </a:cubicBezTo>
                <a:cubicBezTo>
                  <a:pt x="3637598" y="1005078"/>
                  <a:pt x="3644773" y="1015428"/>
                  <a:pt x="3654552" y="1024255"/>
                </a:cubicBezTo>
                <a:cubicBezTo>
                  <a:pt x="3672142" y="1043369"/>
                  <a:pt x="3695065" y="1059244"/>
                  <a:pt x="3719322" y="1073531"/>
                </a:cubicBezTo>
                <a:cubicBezTo>
                  <a:pt x="3708591" y="1072578"/>
                  <a:pt x="3700082" y="1066673"/>
                  <a:pt x="3690747" y="1062038"/>
                </a:cubicBezTo>
                <a:cubicBezTo>
                  <a:pt x="3685985" y="1059815"/>
                  <a:pt x="3681921" y="1057021"/>
                  <a:pt x="3677285" y="1054926"/>
                </a:cubicBezTo>
                <a:cubicBezTo>
                  <a:pt x="3672650" y="1052894"/>
                  <a:pt x="3667697" y="1051497"/>
                  <a:pt x="3662045" y="1051179"/>
                </a:cubicBezTo>
                <a:cubicBezTo>
                  <a:pt x="3699891" y="1079183"/>
                  <a:pt x="3742246" y="1099693"/>
                  <a:pt x="3785172" y="1122426"/>
                </a:cubicBezTo>
                <a:cubicBezTo>
                  <a:pt x="3787204" y="1129602"/>
                  <a:pt x="3788283" y="1139508"/>
                  <a:pt x="3794506" y="1142238"/>
                </a:cubicBezTo>
                <a:cubicBezTo>
                  <a:pt x="3793300" y="1141984"/>
                  <a:pt x="3792157" y="1141603"/>
                  <a:pt x="3790887" y="1141413"/>
                </a:cubicBezTo>
                <a:cubicBezTo>
                  <a:pt x="3788537" y="1140904"/>
                  <a:pt x="3786124" y="1140397"/>
                  <a:pt x="3783584" y="1140016"/>
                </a:cubicBezTo>
                <a:cubicBezTo>
                  <a:pt x="3778441" y="1139253"/>
                  <a:pt x="3772980" y="1138746"/>
                  <a:pt x="3767201" y="1138238"/>
                </a:cubicBezTo>
                <a:cubicBezTo>
                  <a:pt x="3755390" y="1137666"/>
                  <a:pt x="3743262" y="1134682"/>
                  <a:pt x="3731387" y="1128776"/>
                </a:cubicBezTo>
                <a:cubicBezTo>
                  <a:pt x="3729863" y="1130173"/>
                  <a:pt x="3728339" y="1131570"/>
                  <a:pt x="3727006" y="1132777"/>
                </a:cubicBezTo>
                <a:cubicBezTo>
                  <a:pt x="3734753" y="1136523"/>
                  <a:pt x="3742309" y="1140270"/>
                  <a:pt x="3749929" y="1144143"/>
                </a:cubicBezTo>
                <a:cubicBezTo>
                  <a:pt x="3757867" y="1147382"/>
                  <a:pt x="3765868" y="1150620"/>
                  <a:pt x="3774250" y="1153985"/>
                </a:cubicBezTo>
                <a:cubicBezTo>
                  <a:pt x="3760915" y="1150429"/>
                  <a:pt x="3748342" y="1148842"/>
                  <a:pt x="3736975" y="1143762"/>
                </a:cubicBezTo>
                <a:cubicBezTo>
                  <a:pt x="3725545" y="1139253"/>
                  <a:pt x="3713353" y="1136015"/>
                  <a:pt x="3702494" y="1130237"/>
                </a:cubicBezTo>
                <a:cubicBezTo>
                  <a:pt x="3691382" y="1124903"/>
                  <a:pt x="3679952" y="1119505"/>
                  <a:pt x="3671062" y="1110869"/>
                </a:cubicBezTo>
                <a:cubicBezTo>
                  <a:pt x="3669475" y="1109472"/>
                  <a:pt x="3667697" y="1108266"/>
                  <a:pt x="3665919" y="1107059"/>
                </a:cubicBezTo>
                <a:cubicBezTo>
                  <a:pt x="3628898" y="1083120"/>
                  <a:pt x="3600641" y="1050862"/>
                  <a:pt x="3578797" y="1018350"/>
                </a:cubicBezTo>
                <a:moveTo>
                  <a:pt x="3706305" y="1102360"/>
                </a:moveTo>
                <a:cubicBezTo>
                  <a:pt x="3702494" y="1100201"/>
                  <a:pt x="3698558" y="1100201"/>
                  <a:pt x="3696399" y="1105662"/>
                </a:cubicBezTo>
                <a:cubicBezTo>
                  <a:pt x="3701987" y="1109345"/>
                  <a:pt x="3707638" y="1113091"/>
                  <a:pt x="3713417" y="1116965"/>
                </a:cubicBezTo>
                <a:lnTo>
                  <a:pt x="3722053" y="1122807"/>
                </a:lnTo>
                <a:lnTo>
                  <a:pt x="3731260" y="1127951"/>
                </a:lnTo>
                <a:cubicBezTo>
                  <a:pt x="3732848" y="1125665"/>
                  <a:pt x="3734435" y="1123378"/>
                  <a:pt x="3736721" y="1120077"/>
                </a:cubicBezTo>
                <a:cubicBezTo>
                  <a:pt x="3724783" y="1114552"/>
                  <a:pt x="3716084" y="1107567"/>
                  <a:pt x="3706305" y="1102360"/>
                </a:cubicBezTo>
                <a:moveTo>
                  <a:pt x="3469069" y="858457"/>
                </a:moveTo>
                <a:cubicBezTo>
                  <a:pt x="3477450" y="884872"/>
                  <a:pt x="3486341" y="907669"/>
                  <a:pt x="3498913" y="926655"/>
                </a:cubicBezTo>
                <a:cubicBezTo>
                  <a:pt x="3497263" y="907478"/>
                  <a:pt x="3491929" y="887603"/>
                  <a:pt x="3479546" y="867410"/>
                </a:cubicBezTo>
                <a:cubicBezTo>
                  <a:pt x="3477260" y="863664"/>
                  <a:pt x="3472625" y="861378"/>
                  <a:pt x="3469069" y="858457"/>
                </a:cubicBezTo>
                <a:moveTo>
                  <a:pt x="3551746" y="1061085"/>
                </a:moveTo>
                <a:cubicBezTo>
                  <a:pt x="3555365" y="1065340"/>
                  <a:pt x="3559747" y="1068896"/>
                  <a:pt x="3565906" y="1071816"/>
                </a:cubicBezTo>
                <a:cubicBezTo>
                  <a:pt x="3563874" y="1065657"/>
                  <a:pt x="3560953" y="1061148"/>
                  <a:pt x="3556953" y="1057148"/>
                </a:cubicBezTo>
                <a:cubicBezTo>
                  <a:pt x="3553079" y="1053147"/>
                  <a:pt x="3547682" y="1049972"/>
                  <a:pt x="3542348" y="1045528"/>
                </a:cubicBezTo>
                <a:cubicBezTo>
                  <a:pt x="3544824" y="1052004"/>
                  <a:pt x="3548126" y="1056767"/>
                  <a:pt x="3551746" y="1061085"/>
                </a:cubicBezTo>
                <a:moveTo>
                  <a:pt x="3612769" y="1122363"/>
                </a:moveTo>
                <a:cubicBezTo>
                  <a:pt x="3622485" y="1131316"/>
                  <a:pt x="3634359" y="1137857"/>
                  <a:pt x="3645789" y="1144651"/>
                </a:cubicBezTo>
                <a:cubicBezTo>
                  <a:pt x="3656902" y="1151890"/>
                  <a:pt x="3669538" y="1157097"/>
                  <a:pt x="3681222" y="1163447"/>
                </a:cubicBezTo>
                <a:lnTo>
                  <a:pt x="3691382" y="1168972"/>
                </a:lnTo>
                <a:cubicBezTo>
                  <a:pt x="3694811" y="1170750"/>
                  <a:pt x="3698494" y="1172147"/>
                  <a:pt x="3702050" y="1173734"/>
                </a:cubicBezTo>
                <a:lnTo>
                  <a:pt x="3723196" y="1183386"/>
                </a:lnTo>
                <a:cubicBezTo>
                  <a:pt x="3730054" y="1187006"/>
                  <a:pt x="3737674" y="1189038"/>
                  <a:pt x="3744786" y="1191959"/>
                </a:cubicBezTo>
                <a:lnTo>
                  <a:pt x="3766503" y="1200341"/>
                </a:lnTo>
                <a:lnTo>
                  <a:pt x="3788664" y="1207072"/>
                </a:lnTo>
                <a:cubicBezTo>
                  <a:pt x="3796094" y="1209294"/>
                  <a:pt x="3803333" y="1212025"/>
                  <a:pt x="3810889" y="1213358"/>
                </a:cubicBezTo>
                <a:cubicBezTo>
                  <a:pt x="3825875" y="1216597"/>
                  <a:pt x="3840671" y="1221105"/>
                  <a:pt x="3855720" y="1222692"/>
                </a:cubicBezTo>
                <a:cubicBezTo>
                  <a:pt x="3864737" y="1223899"/>
                  <a:pt x="3873944" y="1226566"/>
                  <a:pt x="3882390" y="1228979"/>
                </a:cubicBezTo>
                <a:cubicBezTo>
                  <a:pt x="3889693" y="1231011"/>
                  <a:pt x="3897249" y="1232535"/>
                  <a:pt x="3904806" y="1233678"/>
                </a:cubicBezTo>
                <a:cubicBezTo>
                  <a:pt x="3908616" y="1234250"/>
                  <a:pt x="3912489" y="1234821"/>
                  <a:pt x="3916236" y="1235202"/>
                </a:cubicBezTo>
                <a:lnTo>
                  <a:pt x="3927602" y="1235266"/>
                </a:lnTo>
                <a:cubicBezTo>
                  <a:pt x="3935222" y="1235266"/>
                  <a:pt x="3942779" y="1235202"/>
                  <a:pt x="3950335" y="1235456"/>
                </a:cubicBezTo>
                <a:cubicBezTo>
                  <a:pt x="3957955" y="1235520"/>
                  <a:pt x="3965194" y="1234631"/>
                  <a:pt x="3972687" y="1234884"/>
                </a:cubicBezTo>
                <a:cubicBezTo>
                  <a:pt x="3979990" y="1234694"/>
                  <a:pt x="3987737" y="1233741"/>
                  <a:pt x="4001707" y="1229678"/>
                </a:cubicBezTo>
                <a:cubicBezTo>
                  <a:pt x="3988625" y="1227709"/>
                  <a:pt x="3981958" y="1225042"/>
                  <a:pt x="3975544" y="1224407"/>
                </a:cubicBezTo>
                <a:cubicBezTo>
                  <a:pt x="3969131" y="1223454"/>
                  <a:pt x="3963035" y="1224090"/>
                  <a:pt x="3950525" y="1224344"/>
                </a:cubicBezTo>
                <a:cubicBezTo>
                  <a:pt x="3906012" y="1224788"/>
                  <a:pt x="3860165" y="1217422"/>
                  <a:pt x="3815144" y="1205928"/>
                </a:cubicBezTo>
                <a:cubicBezTo>
                  <a:pt x="3773361" y="1195070"/>
                  <a:pt x="3731260" y="1181164"/>
                  <a:pt x="3692398" y="1160907"/>
                </a:cubicBezTo>
                <a:cubicBezTo>
                  <a:pt x="3657600" y="1142683"/>
                  <a:pt x="3624199" y="1123696"/>
                  <a:pt x="3591560" y="1102614"/>
                </a:cubicBezTo>
                <a:cubicBezTo>
                  <a:pt x="3597656" y="1110107"/>
                  <a:pt x="3605530" y="1115949"/>
                  <a:pt x="3612769" y="1122363"/>
                </a:cubicBezTo>
                <a:moveTo>
                  <a:pt x="3794506" y="1142175"/>
                </a:moveTo>
                <a:cubicBezTo>
                  <a:pt x="3795459" y="1142619"/>
                  <a:pt x="3796538" y="1142873"/>
                  <a:pt x="3797744" y="1142873"/>
                </a:cubicBezTo>
                <a:cubicBezTo>
                  <a:pt x="3796729" y="1142556"/>
                  <a:pt x="3795586" y="1142428"/>
                  <a:pt x="3794506" y="1142175"/>
                </a:cubicBezTo>
                <a:moveTo>
                  <a:pt x="3671634" y="1023048"/>
                </a:moveTo>
                <a:cubicBezTo>
                  <a:pt x="3667188" y="1020953"/>
                  <a:pt x="3663696" y="1019302"/>
                  <a:pt x="3660267" y="1017651"/>
                </a:cubicBezTo>
                <a:cubicBezTo>
                  <a:pt x="3662236" y="1022604"/>
                  <a:pt x="3665284" y="1027240"/>
                  <a:pt x="3671634" y="1023048"/>
                </a:cubicBezTo>
                <a:moveTo>
                  <a:pt x="3577908" y="1072833"/>
                </a:moveTo>
                <a:lnTo>
                  <a:pt x="3586798" y="1081151"/>
                </a:lnTo>
                <a:cubicBezTo>
                  <a:pt x="3595751" y="1089152"/>
                  <a:pt x="3604324" y="1097597"/>
                  <a:pt x="3614611" y="1104456"/>
                </a:cubicBezTo>
                <a:cubicBezTo>
                  <a:pt x="3624644" y="1111631"/>
                  <a:pt x="3633978" y="1119378"/>
                  <a:pt x="3644963" y="1125410"/>
                </a:cubicBezTo>
                <a:cubicBezTo>
                  <a:pt x="3652203" y="1129792"/>
                  <a:pt x="3659251" y="1129728"/>
                  <a:pt x="3664013" y="1125093"/>
                </a:cubicBezTo>
                <a:cubicBezTo>
                  <a:pt x="3628581" y="1088390"/>
                  <a:pt x="3595243" y="1061466"/>
                  <a:pt x="3554095" y="1039876"/>
                </a:cubicBezTo>
                <a:cubicBezTo>
                  <a:pt x="3554413" y="1041654"/>
                  <a:pt x="3553968" y="1044003"/>
                  <a:pt x="3555111" y="1045337"/>
                </a:cubicBezTo>
                <a:lnTo>
                  <a:pt x="3570161" y="1063689"/>
                </a:lnTo>
                <a:cubicBezTo>
                  <a:pt x="3572828" y="1066737"/>
                  <a:pt x="3575177" y="1069912"/>
                  <a:pt x="3577908" y="1072833"/>
                </a:cubicBezTo>
                <a:moveTo>
                  <a:pt x="3394329" y="1634871"/>
                </a:moveTo>
                <a:cubicBezTo>
                  <a:pt x="3408617" y="1642618"/>
                  <a:pt x="3422968" y="1648778"/>
                  <a:pt x="3437065" y="1655318"/>
                </a:cubicBezTo>
                <a:cubicBezTo>
                  <a:pt x="3448939" y="1660652"/>
                  <a:pt x="3460877" y="1665732"/>
                  <a:pt x="3473069" y="1670812"/>
                </a:cubicBezTo>
                <a:cubicBezTo>
                  <a:pt x="3485388" y="1675575"/>
                  <a:pt x="3498215" y="1679829"/>
                  <a:pt x="3511169" y="1684528"/>
                </a:cubicBezTo>
                <a:cubicBezTo>
                  <a:pt x="3509582" y="1680591"/>
                  <a:pt x="3509899" y="1677988"/>
                  <a:pt x="3507867" y="1677162"/>
                </a:cubicBezTo>
                <a:cubicBezTo>
                  <a:pt x="3498469" y="1672908"/>
                  <a:pt x="3489008" y="1668590"/>
                  <a:pt x="3479483" y="1664272"/>
                </a:cubicBezTo>
                <a:cubicBezTo>
                  <a:pt x="3470275" y="1659572"/>
                  <a:pt x="3460941" y="1655001"/>
                  <a:pt x="3451543" y="1650619"/>
                </a:cubicBezTo>
                <a:cubicBezTo>
                  <a:pt x="3435541" y="1643063"/>
                  <a:pt x="3419221" y="1635506"/>
                  <a:pt x="3402394" y="1628267"/>
                </a:cubicBezTo>
                <a:cubicBezTo>
                  <a:pt x="3385820" y="1620710"/>
                  <a:pt x="3368294" y="1614107"/>
                  <a:pt x="3348863" y="1609789"/>
                </a:cubicBezTo>
                <a:cubicBezTo>
                  <a:pt x="3365246" y="1618742"/>
                  <a:pt x="3380105" y="1626997"/>
                  <a:pt x="3394329" y="1634871"/>
                </a:cubicBezTo>
                <a:moveTo>
                  <a:pt x="3212910" y="1493139"/>
                </a:moveTo>
                <a:cubicBezTo>
                  <a:pt x="3214434" y="1494536"/>
                  <a:pt x="3215831" y="1496378"/>
                  <a:pt x="3217291" y="1497330"/>
                </a:cubicBezTo>
                <a:cubicBezTo>
                  <a:pt x="3219450" y="1498664"/>
                  <a:pt x="3221609" y="1499298"/>
                  <a:pt x="3223705" y="1500251"/>
                </a:cubicBezTo>
                <a:cubicBezTo>
                  <a:pt x="3221927" y="1498917"/>
                  <a:pt x="3220085" y="1497521"/>
                  <a:pt x="3217736" y="1495806"/>
                </a:cubicBezTo>
                <a:cubicBezTo>
                  <a:pt x="3216593" y="1495108"/>
                  <a:pt x="3214751" y="1494155"/>
                  <a:pt x="3212910" y="1493139"/>
                </a:cubicBezTo>
                <a:moveTo>
                  <a:pt x="3240405" y="1539875"/>
                </a:moveTo>
                <a:cubicBezTo>
                  <a:pt x="3241802" y="1541018"/>
                  <a:pt x="3243898" y="1542034"/>
                  <a:pt x="3245675" y="1543114"/>
                </a:cubicBezTo>
                <a:lnTo>
                  <a:pt x="3240088" y="1537272"/>
                </a:lnTo>
                <a:cubicBezTo>
                  <a:pt x="3238373" y="1536192"/>
                  <a:pt x="3236595" y="1535113"/>
                  <a:pt x="3234817" y="1534033"/>
                </a:cubicBezTo>
                <a:cubicBezTo>
                  <a:pt x="3236659" y="1535938"/>
                  <a:pt x="3238246" y="1537970"/>
                  <a:pt x="3240405" y="1539875"/>
                </a:cubicBezTo>
                <a:moveTo>
                  <a:pt x="3393885" y="1609217"/>
                </a:moveTo>
                <a:lnTo>
                  <a:pt x="3397694" y="1611884"/>
                </a:lnTo>
                <a:lnTo>
                  <a:pt x="3398075" y="1610678"/>
                </a:lnTo>
                <a:lnTo>
                  <a:pt x="3393885" y="1609217"/>
                </a:lnTo>
                <a:close/>
                <a:moveTo>
                  <a:pt x="3462020" y="1641348"/>
                </a:moveTo>
                <a:cubicBezTo>
                  <a:pt x="3455988" y="1638173"/>
                  <a:pt x="3449955" y="1635062"/>
                  <a:pt x="3443986" y="1631950"/>
                </a:cubicBezTo>
                <a:cubicBezTo>
                  <a:pt x="3443351" y="1632395"/>
                  <a:pt x="3442907" y="1632776"/>
                  <a:pt x="3442399" y="1633220"/>
                </a:cubicBezTo>
                <a:cubicBezTo>
                  <a:pt x="3447669" y="1635887"/>
                  <a:pt x="3452940" y="1638554"/>
                  <a:pt x="3458337" y="1641031"/>
                </a:cubicBezTo>
                <a:cubicBezTo>
                  <a:pt x="3459290" y="1641539"/>
                  <a:pt x="3460750" y="1641284"/>
                  <a:pt x="3462020" y="1641348"/>
                </a:cubicBezTo>
                <a:moveTo>
                  <a:pt x="2883916" y="1050290"/>
                </a:moveTo>
                <a:cubicBezTo>
                  <a:pt x="2883535" y="1047559"/>
                  <a:pt x="2883853" y="1043813"/>
                  <a:pt x="2882392" y="1040702"/>
                </a:cubicBezTo>
                <a:cubicBezTo>
                  <a:pt x="2870835" y="1016826"/>
                  <a:pt x="2859977" y="995807"/>
                  <a:pt x="2850325" y="978662"/>
                </a:cubicBezTo>
                <a:lnTo>
                  <a:pt x="2846070" y="980503"/>
                </a:lnTo>
                <a:cubicBezTo>
                  <a:pt x="2850515" y="988695"/>
                  <a:pt x="2855659" y="996569"/>
                  <a:pt x="2859786" y="1006348"/>
                </a:cubicBezTo>
                <a:cubicBezTo>
                  <a:pt x="2860993" y="1009078"/>
                  <a:pt x="2862072" y="1011809"/>
                  <a:pt x="2863088" y="1014603"/>
                </a:cubicBezTo>
                <a:lnTo>
                  <a:pt x="2866327" y="1023684"/>
                </a:lnTo>
                <a:cubicBezTo>
                  <a:pt x="2868486" y="1029843"/>
                  <a:pt x="2870454" y="1035622"/>
                  <a:pt x="2873185" y="1042416"/>
                </a:cubicBezTo>
                <a:cubicBezTo>
                  <a:pt x="2874836" y="1046797"/>
                  <a:pt x="2878328" y="1053084"/>
                  <a:pt x="2883916" y="1050290"/>
                </a:cubicBezTo>
                <a:moveTo>
                  <a:pt x="2874963" y="1063371"/>
                </a:moveTo>
                <a:cubicBezTo>
                  <a:pt x="2875979" y="1083120"/>
                  <a:pt x="2875534" y="1082358"/>
                  <a:pt x="2892171" y="1107821"/>
                </a:cubicBezTo>
                <a:cubicBezTo>
                  <a:pt x="2884361" y="1087882"/>
                  <a:pt x="2879662" y="1075627"/>
                  <a:pt x="2874963" y="1063371"/>
                </a:cubicBezTo>
                <a:moveTo>
                  <a:pt x="2912936" y="1160463"/>
                </a:moveTo>
                <a:cubicBezTo>
                  <a:pt x="2915793" y="1165733"/>
                  <a:pt x="2918079" y="1174433"/>
                  <a:pt x="2923667" y="1173861"/>
                </a:cubicBezTo>
                <a:cubicBezTo>
                  <a:pt x="2918143" y="1154938"/>
                  <a:pt x="2918269" y="1155128"/>
                  <a:pt x="2903792" y="1140968"/>
                </a:cubicBezTo>
                <a:cubicBezTo>
                  <a:pt x="2906776" y="1147382"/>
                  <a:pt x="2909570" y="1154113"/>
                  <a:pt x="2912936" y="1160463"/>
                </a:cubicBezTo>
                <a:moveTo>
                  <a:pt x="7298372" y="552196"/>
                </a:moveTo>
                <a:cubicBezTo>
                  <a:pt x="7298055" y="552323"/>
                  <a:pt x="7297801" y="552450"/>
                  <a:pt x="7297484" y="552641"/>
                </a:cubicBezTo>
                <a:lnTo>
                  <a:pt x="7297992" y="552577"/>
                </a:lnTo>
                <a:cubicBezTo>
                  <a:pt x="7298182" y="552386"/>
                  <a:pt x="7298246" y="552260"/>
                  <a:pt x="7298372" y="552196"/>
                </a:cubicBezTo>
                <a:moveTo>
                  <a:pt x="3121533" y="1409573"/>
                </a:moveTo>
                <a:cubicBezTo>
                  <a:pt x="3093657" y="1382078"/>
                  <a:pt x="3069590" y="1351344"/>
                  <a:pt x="3045206" y="1322007"/>
                </a:cubicBezTo>
                <a:cubicBezTo>
                  <a:pt x="3033776" y="1306449"/>
                  <a:pt x="3022663" y="1290828"/>
                  <a:pt x="3011742" y="1275271"/>
                </a:cubicBezTo>
                <a:cubicBezTo>
                  <a:pt x="3006408" y="1267587"/>
                  <a:pt x="3000438" y="1259459"/>
                  <a:pt x="2995803" y="1252093"/>
                </a:cubicBezTo>
                <a:cubicBezTo>
                  <a:pt x="2991104" y="1244600"/>
                  <a:pt x="2986405" y="1237171"/>
                  <a:pt x="2981706" y="1229741"/>
                </a:cubicBezTo>
                <a:cubicBezTo>
                  <a:pt x="2963799" y="1200467"/>
                  <a:pt x="2947861" y="1172210"/>
                  <a:pt x="2934272" y="1146683"/>
                </a:cubicBezTo>
                <a:cubicBezTo>
                  <a:pt x="2927668" y="1134173"/>
                  <a:pt x="2921127" y="1121728"/>
                  <a:pt x="2914523" y="1109282"/>
                </a:cubicBezTo>
                <a:lnTo>
                  <a:pt x="2896870" y="1075055"/>
                </a:lnTo>
                <a:lnTo>
                  <a:pt x="2903919" y="1092581"/>
                </a:lnTo>
                <a:lnTo>
                  <a:pt x="2911475" y="1110615"/>
                </a:lnTo>
                <a:cubicBezTo>
                  <a:pt x="2917000" y="1123315"/>
                  <a:pt x="2922270" y="1135571"/>
                  <a:pt x="2928811" y="1149223"/>
                </a:cubicBezTo>
                <a:cubicBezTo>
                  <a:pt x="2941066" y="1175512"/>
                  <a:pt x="2956243" y="1204341"/>
                  <a:pt x="2974086" y="1233932"/>
                </a:cubicBezTo>
                <a:cubicBezTo>
                  <a:pt x="2978849" y="1241425"/>
                  <a:pt x="2983548" y="1248982"/>
                  <a:pt x="2988310" y="1256475"/>
                </a:cubicBezTo>
                <a:cubicBezTo>
                  <a:pt x="2993073" y="1263967"/>
                  <a:pt x="2999105" y="1272032"/>
                  <a:pt x="3004566" y="1279779"/>
                </a:cubicBezTo>
                <a:cubicBezTo>
                  <a:pt x="3015869" y="1295337"/>
                  <a:pt x="3027426" y="1310831"/>
                  <a:pt x="3039491" y="1326071"/>
                </a:cubicBezTo>
                <a:cubicBezTo>
                  <a:pt x="3065209" y="1354772"/>
                  <a:pt x="3091244" y="1384237"/>
                  <a:pt x="3121533" y="1409573"/>
                </a:cubicBezTo>
                <a:moveTo>
                  <a:pt x="7367398" y="554355"/>
                </a:moveTo>
                <a:lnTo>
                  <a:pt x="7388479" y="540639"/>
                </a:lnTo>
                <a:lnTo>
                  <a:pt x="7388098" y="540322"/>
                </a:lnTo>
                <a:lnTo>
                  <a:pt x="7367143" y="554228"/>
                </a:lnTo>
                <a:lnTo>
                  <a:pt x="7367398" y="554355"/>
                </a:lnTo>
                <a:close/>
                <a:moveTo>
                  <a:pt x="2287715" y="1419098"/>
                </a:moveTo>
                <a:cubicBezTo>
                  <a:pt x="2273110" y="1428623"/>
                  <a:pt x="2261172" y="1436243"/>
                  <a:pt x="2250631" y="1442784"/>
                </a:cubicBezTo>
                <a:cubicBezTo>
                  <a:pt x="2239963" y="1448816"/>
                  <a:pt x="2230628" y="1454150"/>
                  <a:pt x="2221421" y="1459421"/>
                </a:cubicBezTo>
                <a:cubicBezTo>
                  <a:pt x="2232088" y="1459166"/>
                  <a:pt x="2241804" y="1455166"/>
                  <a:pt x="2252345" y="1448435"/>
                </a:cubicBezTo>
                <a:cubicBezTo>
                  <a:pt x="2262759" y="1441450"/>
                  <a:pt x="2273999" y="1431227"/>
                  <a:pt x="2287715" y="1419098"/>
                </a:cubicBezTo>
                <a:moveTo>
                  <a:pt x="6366955" y="732282"/>
                </a:moveTo>
                <a:lnTo>
                  <a:pt x="6364160" y="732219"/>
                </a:lnTo>
                <a:lnTo>
                  <a:pt x="6363907" y="732853"/>
                </a:lnTo>
                <a:lnTo>
                  <a:pt x="6366955" y="732282"/>
                </a:lnTo>
                <a:close/>
                <a:moveTo>
                  <a:pt x="7451852" y="492951"/>
                </a:moveTo>
                <a:lnTo>
                  <a:pt x="7464425" y="481394"/>
                </a:lnTo>
                <a:lnTo>
                  <a:pt x="7463917" y="481267"/>
                </a:lnTo>
                <a:lnTo>
                  <a:pt x="7450138" y="493586"/>
                </a:lnTo>
                <a:lnTo>
                  <a:pt x="7451852" y="492951"/>
                </a:lnTo>
                <a:close/>
                <a:moveTo>
                  <a:pt x="5412360" y="1448117"/>
                </a:moveTo>
                <a:cubicBezTo>
                  <a:pt x="5415597" y="1447927"/>
                  <a:pt x="5418582" y="1447419"/>
                  <a:pt x="5421694" y="1447038"/>
                </a:cubicBezTo>
                <a:cubicBezTo>
                  <a:pt x="5417503" y="1447038"/>
                  <a:pt x="5413311" y="1447038"/>
                  <a:pt x="5408168" y="1446975"/>
                </a:cubicBezTo>
                <a:cubicBezTo>
                  <a:pt x="5410136" y="1447609"/>
                  <a:pt x="5411471" y="1448181"/>
                  <a:pt x="5412360" y="1448117"/>
                </a:cubicBezTo>
                <a:moveTo>
                  <a:pt x="5221478" y="1466406"/>
                </a:moveTo>
                <a:cubicBezTo>
                  <a:pt x="5256340" y="1468057"/>
                  <a:pt x="5286185" y="1471232"/>
                  <a:pt x="5313617" y="1466278"/>
                </a:cubicBezTo>
                <a:cubicBezTo>
                  <a:pt x="5282247" y="1460437"/>
                  <a:pt x="5255134" y="1464564"/>
                  <a:pt x="5221478" y="1466406"/>
                </a:cubicBezTo>
                <a:moveTo>
                  <a:pt x="3588575" y="1689164"/>
                </a:moveTo>
                <a:cubicBezTo>
                  <a:pt x="3607372" y="1695133"/>
                  <a:pt x="3626104" y="1701228"/>
                  <a:pt x="3645408" y="1706054"/>
                </a:cubicBezTo>
                <a:cubicBezTo>
                  <a:pt x="3664966" y="1710563"/>
                  <a:pt x="3684651" y="1714691"/>
                  <a:pt x="3704400" y="1718310"/>
                </a:cubicBezTo>
                <a:lnTo>
                  <a:pt x="3719195" y="1720977"/>
                </a:lnTo>
                <a:cubicBezTo>
                  <a:pt x="3724212" y="1721739"/>
                  <a:pt x="3729292" y="1722247"/>
                  <a:pt x="3734308" y="1722882"/>
                </a:cubicBezTo>
                <a:cubicBezTo>
                  <a:pt x="3744405" y="1724025"/>
                  <a:pt x="3754565" y="1725041"/>
                  <a:pt x="3764661" y="1725994"/>
                </a:cubicBezTo>
                <a:lnTo>
                  <a:pt x="3734689" y="1721612"/>
                </a:lnTo>
                <a:lnTo>
                  <a:pt x="3719767" y="1719263"/>
                </a:lnTo>
                <a:lnTo>
                  <a:pt x="3705098" y="1716278"/>
                </a:lnTo>
                <a:cubicBezTo>
                  <a:pt x="3685604" y="1712151"/>
                  <a:pt x="3666109" y="1707896"/>
                  <a:pt x="3646615" y="1703515"/>
                </a:cubicBezTo>
                <a:cubicBezTo>
                  <a:pt x="3627374" y="1698752"/>
                  <a:pt x="3608578" y="1692910"/>
                  <a:pt x="3589655" y="1687385"/>
                </a:cubicBezTo>
                <a:cubicBezTo>
                  <a:pt x="3580194" y="1684591"/>
                  <a:pt x="3570669" y="1681861"/>
                  <a:pt x="3561271" y="1678813"/>
                </a:cubicBezTo>
                <a:lnTo>
                  <a:pt x="3533712" y="1668844"/>
                </a:lnTo>
                <a:cubicBezTo>
                  <a:pt x="3542665" y="1672527"/>
                  <a:pt x="3551619" y="1676209"/>
                  <a:pt x="3560572" y="1679892"/>
                </a:cubicBezTo>
                <a:cubicBezTo>
                  <a:pt x="3569843" y="1683131"/>
                  <a:pt x="3579241" y="1686116"/>
                  <a:pt x="3588575" y="1689164"/>
                </a:cubicBezTo>
                <a:moveTo>
                  <a:pt x="3631121" y="1728407"/>
                </a:moveTo>
                <a:cubicBezTo>
                  <a:pt x="3718052" y="1751076"/>
                  <a:pt x="3809175" y="1764856"/>
                  <a:pt x="3902456" y="1766570"/>
                </a:cubicBezTo>
                <a:cubicBezTo>
                  <a:pt x="3923348" y="1766570"/>
                  <a:pt x="3944112" y="1766316"/>
                  <a:pt x="3964877" y="1765745"/>
                </a:cubicBezTo>
                <a:cubicBezTo>
                  <a:pt x="3985705" y="1764792"/>
                  <a:pt x="4006787" y="1762442"/>
                  <a:pt x="4027615" y="1760474"/>
                </a:cubicBezTo>
                <a:lnTo>
                  <a:pt x="4058857" y="1757109"/>
                </a:lnTo>
                <a:lnTo>
                  <a:pt x="4090162" y="1751775"/>
                </a:lnTo>
                <a:cubicBezTo>
                  <a:pt x="4111054" y="1747965"/>
                  <a:pt x="4131564" y="1744409"/>
                  <a:pt x="4152519" y="1739837"/>
                </a:cubicBezTo>
                <a:cubicBezTo>
                  <a:pt x="4168331" y="1735900"/>
                  <a:pt x="4185285" y="1731391"/>
                  <a:pt x="4199954" y="1728597"/>
                </a:cubicBezTo>
                <a:cubicBezTo>
                  <a:pt x="4269486" y="1716088"/>
                  <a:pt x="4326890" y="1688719"/>
                  <a:pt x="4379278" y="1650302"/>
                </a:cubicBezTo>
                <a:cubicBezTo>
                  <a:pt x="4318000" y="1680782"/>
                  <a:pt x="4253929" y="1705420"/>
                  <a:pt x="4187254" y="1722882"/>
                </a:cubicBezTo>
                <a:cubicBezTo>
                  <a:pt x="4170553" y="1726883"/>
                  <a:pt x="4153472" y="1731454"/>
                  <a:pt x="4137088" y="1734439"/>
                </a:cubicBezTo>
                <a:cubicBezTo>
                  <a:pt x="4120769" y="1737423"/>
                  <a:pt x="4104386" y="1740281"/>
                  <a:pt x="4088003" y="1743012"/>
                </a:cubicBezTo>
                <a:cubicBezTo>
                  <a:pt x="4055174" y="1749171"/>
                  <a:pt x="4022598" y="1750759"/>
                  <a:pt x="3989832" y="1753298"/>
                </a:cubicBezTo>
                <a:cubicBezTo>
                  <a:pt x="3973386" y="1754759"/>
                  <a:pt x="3957257" y="1754696"/>
                  <a:pt x="3941064" y="1754759"/>
                </a:cubicBezTo>
                <a:lnTo>
                  <a:pt x="3892487" y="1754696"/>
                </a:lnTo>
                <a:cubicBezTo>
                  <a:pt x="3876358" y="1754505"/>
                  <a:pt x="3860546" y="1752981"/>
                  <a:pt x="3844608" y="1752092"/>
                </a:cubicBezTo>
                <a:cubicBezTo>
                  <a:pt x="3828669" y="1750949"/>
                  <a:pt x="3812667" y="1749997"/>
                  <a:pt x="3796856" y="1748409"/>
                </a:cubicBezTo>
                <a:lnTo>
                  <a:pt x="3749866" y="1742250"/>
                </a:lnTo>
                <a:cubicBezTo>
                  <a:pt x="3734308" y="1739964"/>
                  <a:pt x="3718369" y="1738313"/>
                  <a:pt x="3703193" y="1735010"/>
                </a:cubicBezTo>
                <a:lnTo>
                  <a:pt x="3657219" y="1725930"/>
                </a:lnTo>
                <a:lnTo>
                  <a:pt x="3634169" y="1721231"/>
                </a:lnTo>
                <a:lnTo>
                  <a:pt x="3611690" y="1715453"/>
                </a:lnTo>
                <a:cubicBezTo>
                  <a:pt x="3608070" y="1719961"/>
                  <a:pt x="3619818" y="1725104"/>
                  <a:pt x="3631121" y="1728407"/>
                </a:cubicBezTo>
                <a:moveTo>
                  <a:pt x="5731320" y="1521460"/>
                </a:moveTo>
                <a:lnTo>
                  <a:pt x="5702872" y="1524889"/>
                </a:lnTo>
                <a:cubicBezTo>
                  <a:pt x="5696712" y="1525651"/>
                  <a:pt x="5688647" y="1526858"/>
                  <a:pt x="5675757" y="1528890"/>
                </a:cubicBezTo>
                <a:cubicBezTo>
                  <a:pt x="5684203" y="1531938"/>
                  <a:pt x="5693664" y="1532382"/>
                  <a:pt x="5703253" y="1532191"/>
                </a:cubicBezTo>
                <a:cubicBezTo>
                  <a:pt x="5816283" y="1529334"/>
                  <a:pt x="5907532" y="1450721"/>
                  <a:pt x="5920169" y="1351026"/>
                </a:cubicBezTo>
                <a:lnTo>
                  <a:pt x="5920550" y="1348105"/>
                </a:lnTo>
                <a:cubicBezTo>
                  <a:pt x="5921947" y="1337183"/>
                  <a:pt x="5922835" y="1326071"/>
                  <a:pt x="5923280" y="1315148"/>
                </a:cubicBezTo>
                <a:cubicBezTo>
                  <a:pt x="5923407" y="1304290"/>
                  <a:pt x="5923026" y="1293685"/>
                  <a:pt x="5922582" y="1283526"/>
                </a:cubicBezTo>
                <a:cubicBezTo>
                  <a:pt x="5920422" y="1248347"/>
                  <a:pt x="5909691" y="1219200"/>
                  <a:pt x="5900293" y="1210628"/>
                </a:cubicBezTo>
                <a:cubicBezTo>
                  <a:pt x="5910835" y="1244600"/>
                  <a:pt x="5913755" y="1270953"/>
                  <a:pt x="5914581" y="1291971"/>
                </a:cubicBezTo>
                <a:cubicBezTo>
                  <a:pt x="5915597" y="1313116"/>
                  <a:pt x="5914200" y="1329372"/>
                  <a:pt x="5912548" y="1347216"/>
                </a:cubicBezTo>
                <a:cubicBezTo>
                  <a:pt x="5904294" y="1438720"/>
                  <a:pt x="5826951" y="1509776"/>
                  <a:pt x="5731320" y="1521460"/>
                </a:cubicBezTo>
                <a:moveTo>
                  <a:pt x="7310882" y="584517"/>
                </a:moveTo>
                <a:cubicBezTo>
                  <a:pt x="7313296" y="583502"/>
                  <a:pt x="7315645" y="582486"/>
                  <a:pt x="7318058" y="581470"/>
                </a:cubicBezTo>
                <a:cubicBezTo>
                  <a:pt x="7318502" y="581279"/>
                  <a:pt x="7319010" y="580644"/>
                  <a:pt x="7319455" y="580263"/>
                </a:cubicBezTo>
                <a:cubicBezTo>
                  <a:pt x="7317042" y="581279"/>
                  <a:pt x="7314692" y="582295"/>
                  <a:pt x="7312279" y="583311"/>
                </a:cubicBezTo>
                <a:cubicBezTo>
                  <a:pt x="7311835" y="583502"/>
                  <a:pt x="7311327" y="584136"/>
                  <a:pt x="7310882" y="584517"/>
                </a:cubicBezTo>
                <a:moveTo>
                  <a:pt x="6597650" y="735394"/>
                </a:moveTo>
                <a:cubicBezTo>
                  <a:pt x="6609588" y="734441"/>
                  <a:pt x="6605334" y="732600"/>
                  <a:pt x="6598793" y="731076"/>
                </a:cubicBezTo>
                <a:cubicBezTo>
                  <a:pt x="6582347" y="732282"/>
                  <a:pt x="6565647" y="733552"/>
                  <a:pt x="6549136" y="734949"/>
                </a:cubicBezTo>
                <a:cubicBezTo>
                  <a:pt x="6564123" y="737616"/>
                  <a:pt x="6581204" y="736664"/>
                  <a:pt x="6597650" y="735394"/>
                </a:cubicBezTo>
                <a:moveTo>
                  <a:pt x="7050722" y="700151"/>
                </a:moveTo>
                <a:cubicBezTo>
                  <a:pt x="7083616" y="696214"/>
                  <a:pt x="7100253" y="692658"/>
                  <a:pt x="7111683" y="690499"/>
                </a:cubicBezTo>
                <a:cubicBezTo>
                  <a:pt x="7123113" y="688277"/>
                  <a:pt x="7129526" y="685864"/>
                  <a:pt x="7142353" y="681355"/>
                </a:cubicBezTo>
                <a:cubicBezTo>
                  <a:pt x="7126415" y="685165"/>
                  <a:pt x="7111747" y="688086"/>
                  <a:pt x="7096951" y="691070"/>
                </a:cubicBezTo>
                <a:cubicBezTo>
                  <a:pt x="7089522" y="692595"/>
                  <a:pt x="7082092" y="694119"/>
                  <a:pt x="7074409" y="695770"/>
                </a:cubicBezTo>
                <a:cubicBezTo>
                  <a:pt x="7066788" y="697167"/>
                  <a:pt x="7058978" y="698627"/>
                  <a:pt x="7050722" y="700151"/>
                </a:cubicBezTo>
                <a:moveTo>
                  <a:pt x="7159435" y="670877"/>
                </a:moveTo>
                <a:cubicBezTo>
                  <a:pt x="7140702" y="673672"/>
                  <a:pt x="7128066" y="675958"/>
                  <a:pt x="7117144" y="678244"/>
                </a:cubicBezTo>
                <a:cubicBezTo>
                  <a:pt x="7106285" y="680276"/>
                  <a:pt x="7097141" y="682752"/>
                  <a:pt x="7085585" y="686372"/>
                </a:cubicBezTo>
                <a:cubicBezTo>
                  <a:pt x="7084378" y="686752"/>
                  <a:pt x="7085711" y="687514"/>
                  <a:pt x="7086092" y="688658"/>
                </a:cubicBezTo>
                <a:cubicBezTo>
                  <a:pt x="7097141" y="686943"/>
                  <a:pt x="7108000" y="684720"/>
                  <a:pt x="7119810" y="681990"/>
                </a:cubicBezTo>
                <a:cubicBezTo>
                  <a:pt x="7131685" y="678942"/>
                  <a:pt x="7144512" y="675195"/>
                  <a:pt x="7159435" y="670877"/>
                </a:cubicBezTo>
                <a:moveTo>
                  <a:pt x="7108381" y="705041"/>
                </a:moveTo>
                <a:cubicBezTo>
                  <a:pt x="7129844" y="700278"/>
                  <a:pt x="7144512" y="694690"/>
                  <a:pt x="7159117" y="689039"/>
                </a:cubicBezTo>
                <a:cubicBezTo>
                  <a:pt x="7155879" y="689610"/>
                  <a:pt x="7152704" y="689991"/>
                  <a:pt x="7149402" y="690753"/>
                </a:cubicBezTo>
                <a:cubicBezTo>
                  <a:pt x="7140639" y="692912"/>
                  <a:pt x="7131685" y="695135"/>
                  <a:pt x="7123113" y="697420"/>
                </a:cubicBezTo>
                <a:cubicBezTo>
                  <a:pt x="7089013" y="705866"/>
                  <a:pt x="7054786" y="714311"/>
                  <a:pt x="7016242" y="720789"/>
                </a:cubicBezTo>
                <a:cubicBezTo>
                  <a:pt x="7058406" y="716026"/>
                  <a:pt x="7086854" y="710184"/>
                  <a:pt x="7108381" y="705041"/>
                </a:cubicBezTo>
                <a:moveTo>
                  <a:pt x="6843967" y="725043"/>
                </a:moveTo>
                <a:cubicBezTo>
                  <a:pt x="6836093" y="725615"/>
                  <a:pt x="6828282" y="726186"/>
                  <a:pt x="6820535" y="726758"/>
                </a:cubicBezTo>
                <a:cubicBezTo>
                  <a:pt x="6820726" y="727075"/>
                  <a:pt x="6820916" y="727456"/>
                  <a:pt x="6821107" y="727837"/>
                </a:cubicBezTo>
                <a:lnTo>
                  <a:pt x="6844538" y="726250"/>
                </a:lnTo>
                <a:lnTo>
                  <a:pt x="6843967" y="725043"/>
                </a:lnTo>
                <a:close/>
                <a:moveTo>
                  <a:pt x="6832727" y="730695"/>
                </a:moveTo>
                <a:cubicBezTo>
                  <a:pt x="6765290" y="731203"/>
                  <a:pt x="6689598" y="734568"/>
                  <a:pt x="6648450" y="740347"/>
                </a:cubicBezTo>
                <a:cubicBezTo>
                  <a:pt x="6650990" y="743776"/>
                  <a:pt x="6658673" y="745680"/>
                  <a:pt x="6675057" y="744601"/>
                </a:cubicBezTo>
                <a:cubicBezTo>
                  <a:pt x="6723063" y="741299"/>
                  <a:pt x="6772148" y="737616"/>
                  <a:pt x="6821678" y="733171"/>
                </a:cubicBezTo>
                <a:cubicBezTo>
                  <a:pt x="6825361" y="732853"/>
                  <a:pt x="6828410" y="731710"/>
                  <a:pt x="6832727" y="730695"/>
                </a:cubicBezTo>
                <a:moveTo>
                  <a:pt x="6910769" y="735838"/>
                </a:moveTo>
                <a:cubicBezTo>
                  <a:pt x="6922516" y="734885"/>
                  <a:pt x="6934200" y="733616"/>
                  <a:pt x="6937058" y="730123"/>
                </a:cubicBezTo>
                <a:cubicBezTo>
                  <a:pt x="6879082" y="732790"/>
                  <a:pt x="6860350" y="733870"/>
                  <a:pt x="6846189" y="739775"/>
                </a:cubicBezTo>
                <a:cubicBezTo>
                  <a:pt x="6870764" y="738632"/>
                  <a:pt x="6890512" y="737616"/>
                  <a:pt x="6910769" y="735838"/>
                </a:cubicBezTo>
                <a:moveTo>
                  <a:pt x="7630732" y="185611"/>
                </a:moveTo>
                <a:cubicBezTo>
                  <a:pt x="7627112" y="191389"/>
                  <a:pt x="7623556" y="197167"/>
                  <a:pt x="7619873" y="203010"/>
                </a:cubicBezTo>
                <a:lnTo>
                  <a:pt x="7608443" y="220091"/>
                </a:lnTo>
                <a:cubicBezTo>
                  <a:pt x="7601522" y="230124"/>
                  <a:pt x="7595235" y="240538"/>
                  <a:pt x="7587997" y="250254"/>
                </a:cubicBezTo>
                <a:cubicBezTo>
                  <a:pt x="7581202" y="259842"/>
                  <a:pt x="7572884" y="269875"/>
                  <a:pt x="7567359" y="280162"/>
                </a:cubicBezTo>
                <a:cubicBezTo>
                  <a:pt x="7597267" y="240602"/>
                  <a:pt x="7623747" y="200342"/>
                  <a:pt x="7649973" y="156210"/>
                </a:cubicBezTo>
                <a:cubicBezTo>
                  <a:pt x="7643432" y="165036"/>
                  <a:pt x="7636637" y="176022"/>
                  <a:pt x="7630732" y="185611"/>
                </a:cubicBezTo>
                <a:moveTo>
                  <a:pt x="6737414" y="774954"/>
                </a:moveTo>
                <a:cubicBezTo>
                  <a:pt x="6725159" y="773811"/>
                  <a:pt x="6711252" y="773938"/>
                  <a:pt x="6690297" y="778066"/>
                </a:cubicBezTo>
                <a:cubicBezTo>
                  <a:pt x="6712585" y="776541"/>
                  <a:pt x="6724968" y="775779"/>
                  <a:pt x="6737414" y="774954"/>
                </a:cubicBezTo>
                <a:moveTo>
                  <a:pt x="6648704" y="582422"/>
                </a:moveTo>
                <a:cubicBezTo>
                  <a:pt x="6680136" y="584264"/>
                  <a:pt x="6711633" y="584200"/>
                  <a:pt x="6743002" y="582930"/>
                </a:cubicBezTo>
                <a:cubicBezTo>
                  <a:pt x="6711823" y="581025"/>
                  <a:pt x="6680391" y="580771"/>
                  <a:pt x="6648704" y="582422"/>
                </a:cubicBezTo>
                <a:moveTo>
                  <a:pt x="5546789" y="935546"/>
                </a:moveTo>
                <a:cubicBezTo>
                  <a:pt x="5538660" y="939102"/>
                  <a:pt x="5530342" y="942911"/>
                  <a:pt x="5521008" y="946023"/>
                </a:cubicBezTo>
                <a:cubicBezTo>
                  <a:pt x="5531041" y="943737"/>
                  <a:pt x="5540122" y="940816"/>
                  <a:pt x="5549138" y="938085"/>
                </a:cubicBezTo>
                <a:cubicBezTo>
                  <a:pt x="5558028" y="935228"/>
                  <a:pt x="5566982" y="932942"/>
                  <a:pt x="5574792" y="929386"/>
                </a:cubicBezTo>
                <a:cubicBezTo>
                  <a:pt x="5590540" y="922465"/>
                  <a:pt x="5605335" y="915353"/>
                  <a:pt x="5616131" y="903922"/>
                </a:cubicBezTo>
                <a:cubicBezTo>
                  <a:pt x="5600764" y="911416"/>
                  <a:pt x="5585270" y="917448"/>
                  <a:pt x="5570474" y="925068"/>
                </a:cubicBezTo>
                <a:cubicBezTo>
                  <a:pt x="5562981" y="928751"/>
                  <a:pt x="5554917" y="931926"/>
                  <a:pt x="5546789" y="935546"/>
                </a:cubicBezTo>
                <a:moveTo>
                  <a:pt x="5433251" y="929386"/>
                </a:moveTo>
                <a:lnTo>
                  <a:pt x="5433696" y="928815"/>
                </a:lnTo>
                <a:cubicBezTo>
                  <a:pt x="5430012" y="926338"/>
                  <a:pt x="5426139" y="924306"/>
                  <a:pt x="5422583" y="921448"/>
                </a:cubicBezTo>
                <a:lnTo>
                  <a:pt x="5422075" y="922084"/>
                </a:lnTo>
                <a:cubicBezTo>
                  <a:pt x="5425631" y="924878"/>
                  <a:pt x="5429568" y="926909"/>
                  <a:pt x="5433251" y="929386"/>
                </a:cubicBezTo>
                <a:moveTo>
                  <a:pt x="5363464" y="870712"/>
                </a:moveTo>
                <a:cubicBezTo>
                  <a:pt x="5363782" y="870966"/>
                  <a:pt x="5364290" y="870522"/>
                  <a:pt x="5364735" y="870458"/>
                </a:cubicBezTo>
                <a:lnTo>
                  <a:pt x="5360480" y="866077"/>
                </a:lnTo>
                <a:cubicBezTo>
                  <a:pt x="5360734" y="866839"/>
                  <a:pt x="5360860" y="867664"/>
                  <a:pt x="5361369" y="868363"/>
                </a:cubicBezTo>
                <a:cubicBezTo>
                  <a:pt x="5361813" y="869188"/>
                  <a:pt x="5362702" y="870077"/>
                  <a:pt x="5363464" y="870712"/>
                </a:cubicBezTo>
                <a:moveTo>
                  <a:pt x="6981444" y="561594"/>
                </a:moveTo>
                <a:cubicBezTo>
                  <a:pt x="6979412" y="561404"/>
                  <a:pt x="6977380" y="560832"/>
                  <a:pt x="6975348" y="561023"/>
                </a:cubicBezTo>
                <a:cubicBezTo>
                  <a:pt x="6973189" y="561213"/>
                  <a:pt x="6971030" y="561975"/>
                  <a:pt x="6968872" y="562547"/>
                </a:cubicBezTo>
                <a:lnTo>
                  <a:pt x="6975031" y="563245"/>
                </a:lnTo>
                <a:lnTo>
                  <a:pt x="6981444" y="561594"/>
                </a:lnTo>
                <a:close/>
                <a:moveTo>
                  <a:pt x="6729096" y="717169"/>
                </a:moveTo>
                <a:cubicBezTo>
                  <a:pt x="6767005" y="717677"/>
                  <a:pt x="6849999" y="714502"/>
                  <a:pt x="6903403" y="707644"/>
                </a:cubicBezTo>
                <a:cubicBezTo>
                  <a:pt x="6846888" y="712915"/>
                  <a:pt x="6790627" y="712978"/>
                  <a:pt x="6729096" y="717169"/>
                </a:cubicBezTo>
                <a:moveTo>
                  <a:pt x="5775389" y="823595"/>
                </a:moveTo>
                <a:cubicBezTo>
                  <a:pt x="5749861" y="842328"/>
                  <a:pt x="5734622" y="854773"/>
                  <a:pt x="5719573" y="867220"/>
                </a:cubicBezTo>
                <a:cubicBezTo>
                  <a:pt x="5736336" y="856615"/>
                  <a:pt x="5752847" y="845058"/>
                  <a:pt x="5775389" y="823595"/>
                </a:cubicBezTo>
                <a:moveTo>
                  <a:pt x="6595110" y="582358"/>
                </a:moveTo>
                <a:cubicBezTo>
                  <a:pt x="6577902" y="581660"/>
                  <a:pt x="6564885" y="581089"/>
                  <a:pt x="6551867" y="580580"/>
                </a:cubicBezTo>
                <a:cubicBezTo>
                  <a:pt x="6563360" y="584581"/>
                  <a:pt x="6576505" y="584517"/>
                  <a:pt x="6595110" y="582358"/>
                </a:cubicBezTo>
                <a:moveTo>
                  <a:pt x="6935026" y="579183"/>
                </a:moveTo>
                <a:lnTo>
                  <a:pt x="6931216" y="579692"/>
                </a:lnTo>
                <a:lnTo>
                  <a:pt x="6934772" y="579882"/>
                </a:lnTo>
                <a:lnTo>
                  <a:pt x="6935026" y="579183"/>
                </a:lnTo>
                <a:close/>
                <a:moveTo>
                  <a:pt x="5923026" y="727773"/>
                </a:moveTo>
                <a:cubicBezTo>
                  <a:pt x="5929123" y="723646"/>
                  <a:pt x="5935346" y="719519"/>
                  <a:pt x="5941696" y="715518"/>
                </a:cubicBezTo>
                <a:cubicBezTo>
                  <a:pt x="5942838" y="714820"/>
                  <a:pt x="5943536" y="713803"/>
                  <a:pt x="5944426" y="712915"/>
                </a:cubicBezTo>
                <a:cubicBezTo>
                  <a:pt x="5943347" y="713169"/>
                  <a:pt x="5942203" y="713232"/>
                  <a:pt x="5941251" y="713867"/>
                </a:cubicBezTo>
                <a:cubicBezTo>
                  <a:pt x="5934520" y="717867"/>
                  <a:pt x="5928170" y="722249"/>
                  <a:pt x="5921756" y="726503"/>
                </a:cubicBezTo>
                <a:lnTo>
                  <a:pt x="5923026" y="727773"/>
                </a:lnTo>
                <a:close/>
                <a:moveTo>
                  <a:pt x="4780280" y="211836"/>
                </a:moveTo>
                <a:cubicBezTo>
                  <a:pt x="4745800" y="189548"/>
                  <a:pt x="4717225" y="181420"/>
                  <a:pt x="4688840" y="176403"/>
                </a:cubicBezTo>
                <a:cubicBezTo>
                  <a:pt x="4714240" y="185674"/>
                  <a:pt x="4740847" y="195326"/>
                  <a:pt x="4780280" y="211836"/>
                </a:cubicBezTo>
                <a:moveTo>
                  <a:pt x="4246245" y="1031494"/>
                </a:moveTo>
                <a:cubicBezTo>
                  <a:pt x="4243261" y="1034669"/>
                  <a:pt x="4240721" y="1038860"/>
                  <a:pt x="4238816" y="1044956"/>
                </a:cubicBezTo>
                <a:cubicBezTo>
                  <a:pt x="4242816" y="1040638"/>
                  <a:pt x="4246118" y="1037082"/>
                  <a:pt x="4249103" y="1033844"/>
                </a:cubicBezTo>
                <a:cubicBezTo>
                  <a:pt x="4251960" y="1030541"/>
                  <a:pt x="4254373" y="1027621"/>
                  <a:pt x="4256913" y="1024636"/>
                </a:cubicBezTo>
                <a:cubicBezTo>
                  <a:pt x="4252532" y="1026223"/>
                  <a:pt x="4248976" y="1028255"/>
                  <a:pt x="4246245" y="1031494"/>
                </a:cubicBezTo>
                <a:moveTo>
                  <a:pt x="4253294" y="1086612"/>
                </a:moveTo>
                <a:cubicBezTo>
                  <a:pt x="4253802" y="1086041"/>
                  <a:pt x="4254119" y="1085342"/>
                  <a:pt x="4254627" y="1084707"/>
                </a:cubicBezTo>
                <a:cubicBezTo>
                  <a:pt x="4254183" y="1084961"/>
                  <a:pt x="4253611" y="1085215"/>
                  <a:pt x="4253294" y="1085533"/>
                </a:cubicBezTo>
                <a:cubicBezTo>
                  <a:pt x="4252786" y="1086104"/>
                  <a:pt x="4252405" y="1086803"/>
                  <a:pt x="4251897" y="1087374"/>
                </a:cubicBezTo>
                <a:cubicBezTo>
                  <a:pt x="4252405" y="1087120"/>
                  <a:pt x="4252913" y="1086993"/>
                  <a:pt x="4253294" y="1086612"/>
                </a:cubicBezTo>
                <a:moveTo>
                  <a:pt x="4261930" y="1016698"/>
                </a:moveTo>
                <a:lnTo>
                  <a:pt x="4261803" y="1016635"/>
                </a:lnTo>
                <a:cubicBezTo>
                  <a:pt x="4260152" y="1019302"/>
                  <a:pt x="4258755" y="1022033"/>
                  <a:pt x="4256913" y="1024636"/>
                </a:cubicBezTo>
                <a:lnTo>
                  <a:pt x="4257104" y="1024572"/>
                </a:lnTo>
                <a:cubicBezTo>
                  <a:pt x="4258945" y="1022096"/>
                  <a:pt x="4260342" y="1019366"/>
                  <a:pt x="4261930" y="1016698"/>
                </a:cubicBezTo>
                <a:moveTo>
                  <a:pt x="4320222" y="895858"/>
                </a:moveTo>
                <a:cubicBezTo>
                  <a:pt x="4318000" y="898144"/>
                  <a:pt x="4315523" y="900113"/>
                  <a:pt x="4313110" y="902145"/>
                </a:cubicBezTo>
                <a:cubicBezTo>
                  <a:pt x="4310635" y="904113"/>
                  <a:pt x="4308348" y="906145"/>
                  <a:pt x="4306507" y="908495"/>
                </a:cubicBezTo>
                <a:cubicBezTo>
                  <a:pt x="4304411" y="910844"/>
                  <a:pt x="4302823" y="913511"/>
                  <a:pt x="4302189" y="916940"/>
                </a:cubicBezTo>
                <a:cubicBezTo>
                  <a:pt x="4304411" y="905637"/>
                  <a:pt x="4305173" y="894525"/>
                  <a:pt x="4305491" y="879475"/>
                </a:cubicBezTo>
                <a:cubicBezTo>
                  <a:pt x="4302951" y="883222"/>
                  <a:pt x="4300919" y="886968"/>
                  <a:pt x="4299966" y="890651"/>
                </a:cubicBezTo>
                <a:cubicBezTo>
                  <a:pt x="4299077" y="894334"/>
                  <a:pt x="4298442" y="897953"/>
                  <a:pt x="4297807" y="901509"/>
                </a:cubicBezTo>
                <a:cubicBezTo>
                  <a:pt x="4296982" y="908558"/>
                  <a:pt x="4294886" y="915416"/>
                  <a:pt x="4288663" y="920115"/>
                </a:cubicBezTo>
                <a:cubicBezTo>
                  <a:pt x="4288600" y="917003"/>
                  <a:pt x="4288219" y="914083"/>
                  <a:pt x="4288155" y="911161"/>
                </a:cubicBezTo>
                <a:cubicBezTo>
                  <a:pt x="4288092" y="908241"/>
                  <a:pt x="4287774" y="905447"/>
                  <a:pt x="4287330" y="902716"/>
                </a:cubicBezTo>
                <a:cubicBezTo>
                  <a:pt x="4277741" y="930339"/>
                  <a:pt x="4272217" y="953262"/>
                  <a:pt x="4276661" y="966660"/>
                </a:cubicBezTo>
                <a:cubicBezTo>
                  <a:pt x="4278059" y="965772"/>
                  <a:pt x="4279836" y="965136"/>
                  <a:pt x="4280662" y="963930"/>
                </a:cubicBezTo>
                <a:cubicBezTo>
                  <a:pt x="4283329" y="959803"/>
                  <a:pt x="4286060" y="955675"/>
                  <a:pt x="4288219" y="951357"/>
                </a:cubicBezTo>
                <a:cubicBezTo>
                  <a:pt x="4289425" y="949198"/>
                  <a:pt x="4290632" y="947103"/>
                  <a:pt x="4291838" y="944880"/>
                </a:cubicBezTo>
                <a:cubicBezTo>
                  <a:pt x="4292918" y="942721"/>
                  <a:pt x="4293998" y="940435"/>
                  <a:pt x="4295013" y="938213"/>
                </a:cubicBezTo>
                <a:cubicBezTo>
                  <a:pt x="4296093" y="945261"/>
                  <a:pt x="4293680" y="953770"/>
                  <a:pt x="4297046" y="958596"/>
                </a:cubicBezTo>
                <a:cubicBezTo>
                  <a:pt x="4301363" y="966026"/>
                  <a:pt x="4294124" y="973391"/>
                  <a:pt x="4296537" y="980186"/>
                </a:cubicBezTo>
                <a:cubicBezTo>
                  <a:pt x="4308856" y="967867"/>
                  <a:pt x="4318762" y="951040"/>
                  <a:pt x="4323779" y="934085"/>
                </a:cubicBezTo>
                <a:cubicBezTo>
                  <a:pt x="4328923" y="917130"/>
                  <a:pt x="4329049" y="900176"/>
                  <a:pt x="4324731" y="887921"/>
                </a:cubicBezTo>
                <a:cubicBezTo>
                  <a:pt x="4323779" y="891032"/>
                  <a:pt x="4322191" y="893572"/>
                  <a:pt x="4320222" y="895858"/>
                </a:cubicBezTo>
                <a:moveTo>
                  <a:pt x="4348925" y="944182"/>
                </a:moveTo>
                <a:cubicBezTo>
                  <a:pt x="4356164" y="923989"/>
                  <a:pt x="4358577" y="904240"/>
                  <a:pt x="4358386" y="894842"/>
                </a:cubicBezTo>
                <a:cubicBezTo>
                  <a:pt x="4358132" y="892620"/>
                  <a:pt x="4355910" y="890524"/>
                  <a:pt x="4352925" y="885761"/>
                </a:cubicBezTo>
                <a:cubicBezTo>
                  <a:pt x="4350639" y="889698"/>
                  <a:pt x="4349369" y="893699"/>
                  <a:pt x="4347655" y="897636"/>
                </a:cubicBezTo>
                <a:cubicBezTo>
                  <a:pt x="4346004" y="901573"/>
                  <a:pt x="4344671" y="905447"/>
                  <a:pt x="4343273" y="909066"/>
                </a:cubicBezTo>
                <a:cubicBezTo>
                  <a:pt x="4339844" y="916432"/>
                  <a:pt x="4336669" y="922782"/>
                  <a:pt x="4329685" y="926719"/>
                </a:cubicBezTo>
                <a:cubicBezTo>
                  <a:pt x="4328541" y="927417"/>
                  <a:pt x="4327716" y="929894"/>
                  <a:pt x="4327652" y="931418"/>
                </a:cubicBezTo>
                <a:cubicBezTo>
                  <a:pt x="4327081" y="942594"/>
                  <a:pt x="4325430" y="953897"/>
                  <a:pt x="4323525" y="965454"/>
                </a:cubicBezTo>
                <a:cubicBezTo>
                  <a:pt x="4330700" y="970788"/>
                  <a:pt x="4324731" y="978154"/>
                  <a:pt x="4322763" y="985012"/>
                </a:cubicBezTo>
                <a:cubicBezTo>
                  <a:pt x="4321873" y="987742"/>
                  <a:pt x="4322382" y="990664"/>
                  <a:pt x="4322191" y="995934"/>
                </a:cubicBezTo>
                <a:cubicBezTo>
                  <a:pt x="4330954" y="984631"/>
                  <a:pt x="4342003" y="964375"/>
                  <a:pt x="4348925" y="944182"/>
                </a:cubicBezTo>
                <a:moveTo>
                  <a:pt x="3495929" y="794893"/>
                </a:moveTo>
                <a:cubicBezTo>
                  <a:pt x="3495802" y="795020"/>
                  <a:pt x="3496056" y="794893"/>
                  <a:pt x="3496056" y="794893"/>
                </a:cubicBezTo>
                <a:cubicBezTo>
                  <a:pt x="3495993" y="794766"/>
                  <a:pt x="3495929" y="794639"/>
                  <a:pt x="3495929" y="794512"/>
                </a:cubicBezTo>
                <a:cubicBezTo>
                  <a:pt x="3495866" y="794639"/>
                  <a:pt x="3495929" y="794766"/>
                  <a:pt x="3495929" y="794893"/>
                </a:cubicBezTo>
                <a:moveTo>
                  <a:pt x="4246690" y="919163"/>
                </a:moveTo>
                <a:cubicBezTo>
                  <a:pt x="4247198" y="915924"/>
                  <a:pt x="4245801" y="912114"/>
                  <a:pt x="4243642" y="905002"/>
                </a:cubicBezTo>
                <a:cubicBezTo>
                  <a:pt x="4241991" y="909765"/>
                  <a:pt x="4241038" y="913828"/>
                  <a:pt x="4240022" y="917829"/>
                </a:cubicBezTo>
                <a:cubicBezTo>
                  <a:pt x="4239641" y="919861"/>
                  <a:pt x="4239641" y="921829"/>
                  <a:pt x="4239959" y="923925"/>
                </a:cubicBezTo>
                <a:cubicBezTo>
                  <a:pt x="4240022" y="926021"/>
                  <a:pt x="4240594" y="928179"/>
                  <a:pt x="4241673" y="930529"/>
                </a:cubicBezTo>
                <a:cubicBezTo>
                  <a:pt x="4245102" y="925132"/>
                  <a:pt x="4246499" y="922401"/>
                  <a:pt x="4246690" y="919163"/>
                </a:cubicBezTo>
                <a:moveTo>
                  <a:pt x="3495866" y="795020"/>
                </a:moveTo>
                <a:lnTo>
                  <a:pt x="3496247" y="795020"/>
                </a:lnTo>
                <a:lnTo>
                  <a:pt x="3496119" y="794829"/>
                </a:lnTo>
                <a:lnTo>
                  <a:pt x="3495866" y="795020"/>
                </a:lnTo>
                <a:close/>
                <a:moveTo>
                  <a:pt x="4233926" y="962851"/>
                </a:moveTo>
                <a:cubicBezTo>
                  <a:pt x="4226497" y="969264"/>
                  <a:pt x="4223449" y="976947"/>
                  <a:pt x="4221099" y="985139"/>
                </a:cubicBezTo>
                <a:cubicBezTo>
                  <a:pt x="4220591" y="986917"/>
                  <a:pt x="4223830" y="989330"/>
                  <a:pt x="4226941" y="994791"/>
                </a:cubicBezTo>
                <a:cubicBezTo>
                  <a:pt x="4231005" y="980313"/>
                  <a:pt x="4232847" y="971550"/>
                  <a:pt x="4233926" y="962851"/>
                </a:cubicBezTo>
                <a:moveTo>
                  <a:pt x="6651181" y="780733"/>
                </a:moveTo>
                <a:cubicBezTo>
                  <a:pt x="6625844" y="775208"/>
                  <a:pt x="6596190" y="775526"/>
                  <a:pt x="6565519" y="777748"/>
                </a:cubicBezTo>
                <a:cubicBezTo>
                  <a:pt x="6557899" y="778320"/>
                  <a:pt x="6550787" y="779780"/>
                  <a:pt x="6543167" y="780415"/>
                </a:cubicBezTo>
                <a:cubicBezTo>
                  <a:pt x="6523038" y="782003"/>
                  <a:pt x="6502909" y="784860"/>
                  <a:pt x="6483922" y="785432"/>
                </a:cubicBezTo>
                <a:cubicBezTo>
                  <a:pt x="6430582" y="787209"/>
                  <a:pt x="6384163" y="796163"/>
                  <a:pt x="6335014" y="809180"/>
                </a:cubicBezTo>
                <a:cubicBezTo>
                  <a:pt x="6344984" y="808990"/>
                  <a:pt x="6349556" y="809053"/>
                  <a:pt x="6354382" y="808736"/>
                </a:cubicBezTo>
                <a:cubicBezTo>
                  <a:pt x="6404547" y="805180"/>
                  <a:pt x="6457442" y="798259"/>
                  <a:pt x="6512814" y="793814"/>
                </a:cubicBezTo>
                <a:cubicBezTo>
                  <a:pt x="6525006" y="792734"/>
                  <a:pt x="6537452" y="791845"/>
                  <a:pt x="6550025" y="790956"/>
                </a:cubicBezTo>
                <a:lnTo>
                  <a:pt x="6587681" y="788226"/>
                </a:lnTo>
                <a:cubicBezTo>
                  <a:pt x="6604953" y="787019"/>
                  <a:pt x="6622288" y="785622"/>
                  <a:pt x="6639623" y="784098"/>
                </a:cubicBezTo>
                <a:cubicBezTo>
                  <a:pt x="6644196" y="783717"/>
                  <a:pt x="6647435" y="781876"/>
                  <a:pt x="6651181" y="780733"/>
                </a:cubicBezTo>
                <a:moveTo>
                  <a:pt x="6345492" y="769493"/>
                </a:moveTo>
                <a:lnTo>
                  <a:pt x="6344095" y="770382"/>
                </a:lnTo>
                <a:cubicBezTo>
                  <a:pt x="6345238" y="770382"/>
                  <a:pt x="6347143" y="770382"/>
                  <a:pt x="6347397" y="770255"/>
                </a:cubicBezTo>
                <a:cubicBezTo>
                  <a:pt x="6348285" y="769810"/>
                  <a:pt x="6348667" y="769366"/>
                  <a:pt x="6349302" y="768922"/>
                </a:cubicBezTo>
                <a:cubicBezTo>
                  <a:pt x="6347968" y="769112"/>
                  <a:pt x="6346698" y="769303"/>
                  <a:pt x="6345492" y="769493"/>
                </a:cubicBezTo>
                <a:moveTo>
                  <a:pt x="6542469" y="756095"/>
                </a:moveTo>
                <a:cubicBezTo>
                  <a:pt x="6541262" y="756095"/>
                  <a:pt x="6539929" y="756158"/>
                  <a:pt x="6538659" y="756285"/>
                </a:cubicBezTo>
                <a:cubicBezTo>
                  <a:pt x="6539103" y="756539"/>
                  <a:pt x="6539230" y="756984"/>
                  <a:pt x="6540056" y="757047"/>
                </a:cubicBezTo>
                <a:cubicBezTo>
                  <a:pt x="6540818" y="757110"/>
                  <a:pt x="6542342" y="756793"/>
                  <a:pt x="6543485" y="756666"/>
                </a:cubicBezTo>
                <a:cubicBezTo>
                  <a:pt x="6543104" y="756476"/>
                  <a:pt x="6542977" y="756095"/>
                  <a:pt x="6542469" y="756095"/>
                </a:cubicBezTo>
                <a:moveTo>
                  <a:pt x="6481509" y="759397"/>
                </a:moveTo>
                <a:lnTo>
                  <a:pt x="6464554" y="760921"/>
                </a:lnTo>
                <a:lnTo>
                  <a:pt x="6464998" y="762064"/>
                </a:lnTo>
                <a:lnTo>
                  <a:pt x="6481890" y="760413"/>
                </a:lnTo>
                <a:lnTo>
                  <a:pt x="6481509" y="759397"/>
                </a:lnTo>
                <a:close/>
                <a:moveTo>
                  <a:pt x="3477133" y="735775"/>
                </a:moveTo>
                <a:cubicBezTo>
                  <a:pt x="3475546" y="730948"/>
                  <a:pt x="3470656" y="722313"/>
                  <a:pt x="3466275" y="724598"/>
                </a:cubicBezTo>
                <a:cubicBezTo>
                  <a:pt x="3471863" y="736917"/>
                  <a:pt x="3477324" y="749109"/>
                  <a:pt x="3482023" y="760603"/>
                </a:cubicBezTo>
                <a:cubicBezTo>
                  <a:pt x="3487166" y="772478"/>
                  <a:pt x="3491548" y="783463"/>
                  <a:pt x="3495993" y="794512"/>
                </a:cubicBezTo>
                <a:cubicBezTo>
                  <a:pt x="3500311" y="776034"/>
                  <a:pt x="3484055" y="756285"/>
                  <a:pt x="3477133" y="735775"/>
                </a:cubicBezTo>
                <a:moveTo>
                  <a:pt x="6497130" y="725170"/>
                </a:moveTo>
                <a:cubicBezTo>
                  <a:pt x="6486779" y="727139"/>
                  <a:pt x="6476619" y="729361"/>
                  <a:pt x="6461951" y="732600"/>
                </a:cubicBezTo>
                <a:cubicBezTo>
                  <a:pt x="6471730" y="732346"/>
                  <a:pt x="6475921" y="732409"/>
                  <a:pt x="6480048" y="732091"/>
                </a:cubicBezTo>
                <a:cubicBezTo>
                  <a:pt x="6541262" y="728472"/>
                  <a:pt x="6605016" y="725551"/>
                  <a:pt x="6667881" y="726059"/>
                </a:cubicBezTo>
                <a:cubicBezTo>
                  <a:pt x="6731445" y="726377"/>
                  <a:pt x="6793294" y="722757"/>
                  <a:pt x="6857047" y="717105"/>
                </a:cubicBezTo>
                <a:cubicBezTo>
                  <a:pt x="6876097" y="715391"/>
                  <a:pt x="6895529" y="713740"/>
                  <a:pt x="6914897" y="711645"/>
                </a:cubicBezTo>
                <a:cubicBezTo>
                  <a:pt x="6773926" y="720598"/>
                  <a:pt x="6637846" y="721868"/>
                  <a:pt x="6507861" y="728916"/>
                </a:cubicBezTo>
                <a:cubicBezTo>
                  <a:pt x="6504432" y="727647"/>
                  <a:pt x="6501321" y="726567"/>
                  <a:pt x="6497130" y="725170"/>
                </a:cubicBezTo>
                <a:moveTo>
                  <a:pt x="5179505" y="537147"/>
                </a:moveTo>
                <a:cubicBezTo>
                  <a:pt x="5187569" y="548704"/>
                  <a:pt x="5195571" y="559181"/>
                  <a:pt x="5206619" y="569786"/>
                </a:cubicBezTo>
                <a:cubicBezTo>
                  <a:pt x="5199761" y="556197"/>
                  <a:pt x="5196904" y="549720"/>
                  <a:pt x="5193411" y="543560"/>
                </a:cubicBezTo>
                <a:cubicBezTo>
                  <a:pt x="5177219" y="514858"/>
                  <a:pt x="5158613" y="483933"/>
                  <a:pt x="5136706" y="451802"/>
                </a:cubicBezTo>
                <a:cubicBezTo>
                  <a:pt x="5122735" y="431355"/>
                  <a:pt x="5108131" y="410401"/>
                  <a:pt x="5100448" y="392557"/>
                </a:cubicBezTo>
                <a:cubicBezTo>
                  <a:pt x="5104765" y="389573"/>
                  <a:pt x="5114100" y="408432"/>
                  <a:pt x="5117719" y="403352"/>
                </a:cubicBezTo>
                <a:cubicBezTo>
                  <a:pt x="5111941" y="394589"/>
                  <a:pt x="5105781" y="385763"/>
                  <a:pt x="5099177" y="377190"/>
                </a:cubicBezTo>
                <a:cubicBezTo>
                  <a:pt x="5069777" y="339217"/>
                  <a:pt x="5031740" y="300101"/>
                  <a:pt x="4986782" y="265874"/>
                </a:cubicBezTo>
                <a:cubicBezTo>
                  <a:pt x="4946650" y="235267"/>
                  <a:pt x="4904867" y="211011"/>
                  <a:pt x="4864609" y="191580"/>
                </a:cubicBezTo>
                <a:cubicBezTo>
                  <a:pt x="4824285" y="172148"/>
                  <a:pt x="4785360" y="157099"/>
                  <a:pt x="4748785" y="144717"/>
                </a:cubicBezTo>
                <a:cubicBezTo>
                  <a:pt x="4724972" y="136589"/>
                  <a:pt x="4701222" y="128524"/>
                  <a:pt x="4677791" y="120523"/>
                </a:cubicBezTo>
                <a:cubicBezTo>
                  <a:pt x="4645470" y="110554"/>
                  <a:pt x="4610164" y="100013"/>
                  <a:pt x="4560443" y="94298"/>
                </a:cubicBezTo>
                <a:cubicBezTo>
                  <a:pt x="4539107" y="91758"/>
                  <a:pt x="4510151" y="91377"/>
                  <a:pt x="4478210" y="95885"/>
                </a:cubicBezTo>
                <a:cubicBezTo>
                  <a:pt x="4444175" y="100648"/>
                  <a:pt x="4403344" y="110998"/>
                  <a:pt x="4362133" y="131953"/>
                </a:cubicBezTo>
                <a:cubicBezTo>
                  <a:pt x="4320985" y="152527"/>
                  <a:pt x="4282250" y="184277"/>
                  <a:pt x="4255897" y="217488"/>
                </a:cubicBezTo>
                <a:cubicBezTo>
                  <a:pt x="4229100" y="250698"/>
                  <a:pt x="4213289" y="283527"/>
                  <a:pt x="4203256" y="311531"/>
                </a:cubicBezTo>
                <a:cubicBezTo>
                  <a:pt x="4193286" y="339725"/>
                  <a:pt x="4188524" y="363982"/>
                  <a:pt x="4185539" y="385572"/>
                </a:cubicBezTo>
                <a:cubicBezTo>
                  <a:pt x="4182682" y="407226"/>
                  <a:pt x="4181919" y="426085"/>
                  <a:pt x="4181983" y="443294"/>
                </a:cubicBezTo>
                <a:cubicBezTo>
                  <a:pt x="4182047" y="460629"/>
                  <a:pt x="4182999" y="476504"/>
                  <a:pt x="4184523" y="491173"/>
                </a:cubicBezTo>
                <a:cubicBezTo>
                  <a:pt x="4187508" y="520827"/>
                  <a:pt x="4192461" y="546354"/>
                  <a:pt x="4198303" y="570548"/>
                </a:cubicBezTo>
                <a:cubicBezTo>
                  <a:pt x="4203446" y="591312"/>
                  <a:pt x="4209034" y="609473"/>
                  <a:pt x="4216718" y="626301"/>
                </a:cubicBezTo>
                <a:cubicBezTo>
                  <a:pt x="4223385" y="640969"/>
                  <a:pt x="4229164" y="656908"/>
                  <a:pt x="4234942" y="671894"/>
                </a:cubicBezTo>
                <a:cubicBezTo>
                  <a:pt x="4240594" y="686435"/>
                  <a:pt x="4244086" y="702755"/>
                  <a:pt x="4253167" y="715582"/>
                </a:cubicBezTo>
                <a:cubicBezTo>
                  <a:pt x="4253929" y="707263"/>
                  <a:pt x="4254437" y="701167"/>
                  <a:pt x="4255199" y="692785"/>
                </a:cubicBezTo>
                <a:cubicBezTo>
                  <a:pt x="4265676" y="716661"/>
                  <a:pt x="4274884" y="740029"/>
                  <a:pt x="4284282" y="763016"/>
                </a:cubicBezTo>
                <a:cubicBezTo>
                  <a:pt x="4293553" y="785813"/>
                  <a:pt x="4303141" y="808419"/>
                  <a:pt x="4313492" y="828611"/>
                </a:cubicBezTo>
                <a:cubicBezTo>
                  <a:pt x="4308602" y="802259"/>
                  <a:pt x="4301554" y="773049"/>
                  <a:pt x="4294378" y="744474"/>
                </a:cubicBezTo>
                <a:cubicBezTo>
                  <a:pt x="4287076" y="715645"/>
                  <a:pt x="4279265" y="686752"/>
                  <a:pt x="4271010" y="656463"/>
                </a:cubicBezTo>
                <a:cubicBezTo>
                  <a:pt x="4269359" y="650367"/>
                  <a:pt x="4266946" y="642811"/>
                  <a:pt x="4264089" y="638810"/>
                </a:cubicBezTo>
                <a:cubicBezTo>
                  <a:pt x="4251643" y="621094"/>
                  <a:pt x="4245610" y="597345"/>
                  <a:pt x="4241546" y="571881"/>
                </a:cubicBezTo>
                <a:cubicBezTo>
                  <a:pt x="4238244" y="550863"/>
                  <a:pt x="4234879" y="529209"/>
                  <a:pt x="4232339" y="505206"/>
                </a:cubicBezTo>
                <a:cubicBezTo>
                  <a:pt x="4229926" y="481139"/>
                  <a:pt x="4227894" y="455549"/>
                  <a:pt x="4229037" y="424815"/>
                </a:cubicBezTo>
                <a:cubicBezTo>
                  <a:pt x="4229545" y="409511"/>
                  <a:pt x="4230942" y="393065"/>
                  <a:pt x="4234244" y="374205"/>
                </a:cubicBezTo>
                <a:cubicBezTo>
                  <a:pt x="4237609" y="355473"/>
                  <a:pt x="4242499" y="335026"/>
                  <a:pt x="4251897" y="311595"/>
                </a:cubicBezTo>
                <a:cubicBezTo>
                  <a:pt x="4261358" y="288290"/>
                  <a:pt x="4275582" y="262001"/>
                  <a:pt x="4297553" y="236220"/>
                </a:cubicBezTo>
                <a:cubicBezTo>
                  <a:pt x="4319207" y="210502"/>
                  <a:pt x="4349306" y="186373"/>
                  <a:pt x="4381183" y="169926"/>
                </a:cubicBezTo>
                <a:cubicBezTo>
                  <a:pt x="4411599" y="154051"/>
                  <a:pt x="4442587" y="144653"/>
                  <a:pt x="4469956" y="139700"/>
                </a:cubicBezTo>
                <a:cubicBezTo>
                  <a:pt x="4496753" y="134938"/>
                  <a:pt x="4521136" y="133731"/>
                  <a:pt x="4542028" y="134176"/>
                </a:cubicBezTo>
                <a:cubicBezTo>
                  <a:pt x="4584192" y="135382"/>
                  <a:pt x="4615371" y="142177"/>
                  <a:pt x="4642803" y="149733"/>
                </a:cubicBezTo>
                <a:cubicBezTo>
                  <a:pt x="4647819" y="151193"/>
                  <a:pt x="4652835" y="152654"/>
                  <a:pt x="4657789" y="154114"/>
                </a:cubicBezTo>
                <a:cubicBezTo>
                  <a:pt x="4662424" y="155575"/>
                  <a:pt x="4667123" y="157036"/>
                  <a:pt x="4671696" y="158496"/>
                </a:cubicBezTo>
                <a:lnTo>
                  <a:pt x="4678426" y="160592"/>
                </a:lnTo>
                <a:lnTo>
                  <a:pt x="4683316" y="162242"/>
                </a:lnTo>
                <a:lnTo>
                  <a:pt x="4693095" y="165417"/>
                </a:lnTo>
                <a:cubicBezTo>
                  <a:pt x="4706303" y="169608"/>
                  <a:pt x="4720019" y="173545"/>
                  <a:pt x="4734623" y="177419"/>
                </a:cubicBezTo>
                <a:cubicBezTo>
                  <a:pt x="4755706" y="183007"/>
                  <a:pt x="4777740" y="191580"/>
                  <a:pt x="4800410" y="200279"/>
                </a:cubicBezTo>
                <a:cubicBezTo>
                  <a:pt x="4793742" y="210502"/>
                  <a:pt x="4793488" y="211138"/>
                  <a:pt x="4813047" y="220599"/>
                </a:cubicBezTo>
                <a:cubicBezTo>
                  <a:pt x="4829429" y="228410"/>
                  <a:pt x="4846510" y="236538"/>
                  <a:pt x="4863338" y="244539"/>
                </a:cubicBezTo>
                <a:cubicBezTo>
                  <a:pt x="4876673" y="251142"/>
                  <a:pt x="4892167" y="257175"/>
                  <a:pt x="4903978" y="265176"/>
                </a:cubicBezTo>
                <a:cubicBezTo>
                  <a:pt x="4930648" y="283210"/>
                  <a:pt x="4958652" y="302196"/>
                  <a:pt x="4985259" y="323405"/>
                </a:cubicBezTo>
                <a:cubicBezTo>
                  <a:pt x="5011674" y="344488"/>
                  <a:pt x="5035741" y="366713"/>
                  <a:pt x="5055934" y="389699"/>
                </a:cubicBezTo>
                <a:cubicBezTo>
                  <a:pt x="5075619" y="411988"/>
                  <a:pt x="5093716" y="433895"/>
                  <a:pt x="5109655" y="455549"/>
                </a:cubicBezTo>
                <a:cubicBezTo>
                  <a:pt x="5111433" y="457898"/>
                  <a:pt x="5114036" y="459423"/>
                  <a:pt x="5116703" y="461708"/>
                </a:cubicBezTo>
                <a:cubicBezTo>
                  <a:pt x="5112830" y="453961"/>
                  <a:pt x="5109401" y="446532"/>
                  <a:pt x="5102543" y="433705"/>
                </a:cubicBezTo>
                <a:cubicBezTo>
                  <a:pt x="5124959" y="460185"/>
                  <a:pt x="5141214" y="481965"/>
                  <a:pt x="5156391" y="503047"/>
                </a:cubicBezTo>
                <a:cubicBezTo>
                  <a:pt x="5164392" y="514033"/>
                  <a:pt x="5171694" y="525717"/>
                  <a:pt x="5179505" y="537147"/>
                </a:cubicBezTo>
                <a:moveTo>
                  <a:pt x="6319203" y="809752"/>
                </a:moveTo>
                <a:cubicBezTo>
                  <a:pt x="6311519" y="808165"/>
                  <a:pt x="6302756" y="809180"/>
                  <a:pt x="6293930" y="811085"/>
                </a:cubicBezTo>
                <a:cubicBezTo>
                  <a:pt x="6285294" y="813308"/>
                  <a:pt x="6276340" y="816229"/>
                  <a:pt x="6267704" y="818007"/>
                </a:cubicBezTo>
                <a:cubicBezTo>
                  <a:pt x="6276022" y="816039"/>
                  <a:pt x="6283960" y="815911"/>
                  <a:pt x="6292215" y="815213"/>
                </a:cubicBezTo>
                <a:cubicBezTo>
                  <a:pt x="6300407" y="814451"/>
                  <a:pt x="6309360" y="813753"/>
                  <a:pt x="6319203" y="809752"/>
                </a:cubicBezTo>
                <a:moveTo>
                  <a:pt x="5059680" y="409829"/>
                </a:moveTo>
                <a:cubicBezTo>
                  <a:pt x="5061712" y="412496"/>
                  <a:pt x="5064634" y="414973"/>
                  <a:pt x="5067236" y="417449"/>
                </a:cubicBezTo>
                <a:lnTo>
                  <a:pt x="5065205" y="411163"/>
                </a:lnTo>
                <a:cubicBezTo>
                  <a:pt x="5062665" y="408686"/>
                  <a:pt x="5059997" y="406146"/>
                  <a:pt x="5057204" y="403606"/>
                </a:cubicBezTo>
                <a:cubicBezTo>
                  <a:pt x="5058029" y="405702"/>
                  <a:pt x="5058220" y="407988"/>
                  <a:pt x="5059680" y="409829"/>
                </a:cubicBezTo>
                <a:moveTo>
                  <a:pt x="6643243" y="719646"/>
                </a:moveTo>
                <a:lnTo>
                  <a:pt x="6611112" y="720598"/>
                </a:lnTo>
                <a:lnTo>
                  <a:pt x="6611176" y="721297"/>
                </a:lnTo>
                <a:lnTo>
                  <a:pt x="6643307" y="720344"/>
                </a:lnTo>
                <a:lnTo>
                  <a:pt x="6643243" y="719646"/>
                </a:lnTo>
                <a:close/>
                <a:moveTo>
                  <a:pt x="7521004" y="464693"/>
                </a:moveTo>
                <a:cubicBezTo>
                  <a:pt x="7527290" y="457771"/>
                  <a:pt x="7532815" y="450596"/>
                  <a:pt x="7538721" y="443611"/>
                </a:cubicBezTo>
                <a:cubicBezTo>
                  <a:pt x="7531735" y="451104"/>
                  <a:pt x="7524814" y="458533"/>
                  <a:pt x="7517956" y="465963"/>
                </a:cubicBezTo>
                <a:lnTo>
                  <a:pt x="7507605" y="477139"/>
                </a:lnTo>
                <a:lnTo>
                  <a:pt x="7496556" y="487807"/>
                </a:lnTo>
                <a:cubicBezTo>
                  <a:pt x="7489127" y="494919"/>
                  <a:pt x="7481698" y="501967"/>
                  <a:pt x="7474268" y="509016"/>
                </a:cubicBezTo>
                <a:cubicBezTo>
                  <a:pt x="7467092" y="516319"/>
                  <a:pt x="7458584" y="522351"/>
                  <a:pt x="7450772" y="529082"/>
                </a:cubicBezTo>
                <a:lnTo>
                  <a:pt x="7426643" y="548767"/>
                </a:lnTo>
                <a:lnTo>
                  <a:pt x="7400989" y="566864"/>
                </a:lnTo>
                <a:cubicBezTo>
                  <a:pt x="7384097" y="579438"/>
                  <a:pt x="7365683" y="589915"/>
                  <a:pt x="7347331" y="600773"/>
                </a:cubicBezTo>
                <a:cubicBezTo>
                  <a:pt x="7355332" y="596646"/>
                  <a:pt x="7363270" y="592392"/>
                  <a:pt x="7370890" y="587883"/>
                </a:cubicBezTo>
                <a:cubicBezTo>
                  <a:pt x="7427659" y="552895"/>
                  <a:pt x="7478459" y="511111"/>
                  <a:pt x="7521004" y="464693"/>
                </a:cubicBezTo>
              </a:path>
            </a:pathLst>
          </a:custGeom>
          <a:gradFill>
            <a:gsLst>
              <a:gs pos="0">
                <a:schemeClr val="bg2">
                  <a:lumMod val="50000"/>
                </a:schemeClr>
              </a:gs>
              <a:gs pos="50000">
                <a:schemeClr val="accent1">
                  <a:lumMod val="75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8" name="任意多边形: 形状 362"/>
          <p:cNvSpPr/>
          <p:nvPr userDrawn="1">
            <p:custDataLst>
              <p:tags r:id="rId7"/>
            </p:custDataLst>
          </p:nvPr>
        </p:nvSpPr>
        <p:spPr>
          <a:xfrm>
            <a:off x="5146675" y="5422900"/>
            <a:ext cx="614680" cy="20574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7"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9" name="任意多边形: 形状 363"/>
          <p:cNvSpPr/>
          <p:nvPr userDrawn="1">
            <p:custDataLst>
              <p:tags r:id="rId8"/>
            </p:custDataLst>
          </p:nvPr>
        </p:nvSpPr>
        <p:spPr>
          <a:xfrm>
            <a:off x="4526280" y="5354320"/>
            <a:ext cx="892810" cy="28575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1">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70" name="任意多边形: 形状 364"/>
          <p:cNvSpPr/>
          <p:nvPr userDrawn="1">
            <p:custDataLst>
              <p:tags r:id="rId9"/>
            </p:custDataLst>
          </p:nvPr>
        </p:nvSpPr>
        <p:spPr>
          <a:xfrm>
            <a:off x="4901565" y="5424805"/>
            <a:ext cx="668020" cy="22352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1" name="任意多边形: 形状 366"/>
          <p:cNvSpPr/>
          <p:nvPr userDrawn="1">
            <p:custDataLst>
              <p:tags r:id="rId10"/>
            </p:custDataLst>
          </p:nvPr>
        </p:nvSpPr>
        <p:spPr>
          <a:xfrm>
            <a:off x="7592060" y="4740275"/>
            <a:ext cx="163195" cy="865505"/>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2" name="任意多边形: 形状 369"/>
          <p:cNvSpPr/>
          <p:nvPr userDrawn="1">
            <p:custDataLst>
              <p:tags r:id="rId11"/>
            </p:custDataLst>
          </p:nvPr>
        </p:nvSpPr>
        <p:spPr>
          <a:xfrm>
            <a:off x="6449695" y="5424170"/>
            <a:ext cx="121285" cy="769620"/>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3" name="任意多边形: 形状 374"/>
          <p:cNvSpPr/>
          <p:nvPr userDrawn="1">
            <p:custDataLst>
              <p:tags r:id="rId12"/>
            </p:custDataLst>
          </p:nvPr>
        </p:nvSpPr>
        <p:spPr>
          <a:xfrm>
            <a:off x="6911975" y="5363845"/>
            <a:ext cx="354965" cy="707390"/>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3">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4" name="任意多边形: 形状 460"/>
          <p:cNvSpPr/>
          <p:nvPr userDrawn="1">
            <p:custDataLst>
              <p:tags r:id="rId13"/>
            </p:custDataLst>
          </p:nvPr>
        </p:nvSpPr>
        <p:spPr>
          <a:xfrm>
            <a:off x="5739765" y="4813935"/>
            <a:ext cx="212725" cy="125730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5" name="任意多边形: 形状 461"/>
          <p:cNvSpPr/>
          <p:nvPr userDrawn="1">
            <p:custDataLst>
              <p:tags r:id="rId14"/>
            </p:custDataLst>
          </p:nvPr>
        </p:nvSpPr>
        <p:spPr>
          <a:xfrm>
            <a:off x="3475990" y="5491480"/>
            <a:ext cx="1508125" cy="579755"/>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6" name="任意多边形: 形状 464"/>
          <p:cNvSpPr/>
          <p:nvPr userDrawn="1">
            <p:custDataLst>
              <p:tags r:id="rId15"/>
            </p:custDataLst>
          </p:nvPr>
        </p:nvSpPr>
        <p:spPr>
          <a:xfrm>
            <a:off x="6125845" y="6004560"/>
            <a:ext cx="1108710" cy="30416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67" name="图形 4"/>
          <p:cNvSpPr/>
          <p:nvPr userDrawn="1">
            <p:custDataLst>
              <p:tags r:id="rId16"/>
            </p:custDataLst>
          </p:nvPr>
        </p:nvSpPr>
        <p:spPr>
          <a:xfrm>
            <a:off x="7938135" y="4399280"/>
            <a:ext cx="387350" cy="1541780"/>
          </a:xfrm>
          <a:custGeom>
            <a:avLst/>
            <a:gdLst>
              <a:gd name="connsiteX0" fmla="*/ 485902 w 997521"/>
              <a:gd name="connsiteY0" fmla="*/ 0 h 3971269"/>
              <a:gd name="connsiteX1" fmla="*/ 511747 w 997521"/>
              <a:gd name="connsiteY1" fmla="*/ 0 h 3971269"/>
              <a:gd name="connsiteX2" fmla="*/ 512191 w 997521"/>
              <a:gd name="connsiteY2" fmla="*/ 10604 h 3971269"/>
              <a:gd name="connsiteX3" fmla="*/ 512064 w 997521"/>
              <a:gd name="connsiteY3" fmla="*/ 220091 h 3971269"/>
              <a:gd name="connsiteX4" fmla="*/ 520129 w 997521"/>
              <a:gd name="connsiteY4" fmla="*/ 228219 h 3971269"/>
              <a:gd name="connsiteX5" fmla="*/ 541909 w 997521"/>
              <a:gd name="connsiteY5" fmla="*/ 228092 h 3971269"/>
              <a:gd name="connsiteX6" fmla="*/ 541909 w 997521"/>
              <a:gd name="connsiteY6" fmla="*/ 285115 h 3971269"/>
              <a:gd name="connsiteX7" fmla="*/ 605028 w 997521"/>
              <a:gd name="connsiteY7" fmla="*/ 285115 h 3971269"/>
              <a:gd name="connsiteX8" fmla="*/ 605028 w 997521"/>
              <a:gd name="connsiteY8" fmla="*/ 340170 h 3971269"/>
              <a:gd name="connsiteX9" fmla="*/ 669544 w 997521"/>
              <a:gd name="connsiteY9" fmla="*/ 340170 h 3971269"/>
              <a:gd name="connsiteX10" fmla="*/ 669544 w 997521"/>
              <a:gd name="connsiteY10" fmla="*/ 398653 h 3971269"/>
              <a:gd name="connsiteX11" fmla="*/ 717233 w 997521"/>
              <a:gd name="connsiteY11" fmla="*/ 398653 h 3971269"/>
              <a:gd name="connsiteX12" fmla="*/ 717233 w 997521"/>
              <a:gd name="connsiteY12" fmla="*/ 457581 h 3971269"/>
              <a:gd name="connsiteX13" fmla="*/ 763524 w 997521"/>
              <a:gd name="connsiteY13" fmla="*/ 457581 h 3971269"/>
              <a:gd name="connsiteX14" fmla="*/ 760159 w 997521"/>
              <a:gd name="connsiteY14" fmla="*/ 464502 h 3971269"/>
              <a:gd name="connsiteX15" fmla="*/ 731584 w 997521"/>
              <a:gd name="connsiteY15" fmla="*/ 518160 h 3971269"/>
              <a:gd name="connsiteX16" fmla="*/ 728345 w 997521"/>
              <a:gd name="connsiteY16" fmla="*/ 531114 h 3971269"/>
              <a:gd name="connsiteX17" fmla="*/ 728218 w 997521"/>
              <a:gd name="connsiteY17" fmla="*/ 644589 h 3971269"/>
              <a:gd name="connsiteX18" fmla="*/ 728599 w 997521"/>
              <a:gd name="connsiteY18" fmla="*/ 652717 h 3971269"/>
              <a:gd name="connsiteX19" fmla="*/ 743522 w 997521"/>
              <a:gd name="connsiteY19" fmla="*/ 653669 h 3971269"/>
              <a:gd name="connsiteX20" fmla="*/ 714820 w 997521"/>
              <a:gd name="connsiteY20" fmla="*/ 707580 h 3971269"/>
              <a:gd name="connsiteX21" fmla="*/ 711136 w 997521"/>
              <a:gd name="connsiteY21" fmla="*/ 721868 h 3971269"/>
              <a:gd name="connsiteX22" fmla="*/ 710946 w 997521"/>
              <a:gd name="connsiteY22" fmla="*/ 816292 h 3971269"/>
              <a:gd name="connsiteX23" fmla="*/ 710946 w 997521"/>
              <a:gd name="connsiteY23" fmla="*/ 824865 h 3971269"/>
              <a:gd name="connsiteX24" fmla="*/ 725869 w 997521"/>
              <a:gd name="connsiteY24" fmla="*/ 825754 h 3971269"/>
              <a:gd name="connsiteX25" fmla="*/ 698754 w 997521"/>
              <a:gd name="connsiteY25" fmla="*/ 876808 h 3971269"/>
              <a:gd name="connsiteX26" fmla="*/ 695770 w 997521"/>
              <a:gd name="connsiteY26" fmla="*/ 888238 h 3971269"/>
              <a:gd name="connsiteX27" fmla="*/ 695642 w 997521"/>
              <a:gd name="connsiteY27" fmla="*/ 989520 h 3971269"/>
              <a:gd name="connsiteX28" fmla="*/ 696087 w 997521"/>
              <a:gd name="connsiteY28" fmla="*/ 997776 h 3971269"/>
              <a:gd name="connsiteX29" fmla="*/ 814197 w 997521"/>
              <a:gd name="connsiteY29" fmla="*/ 997776 h 3971269"/>
              <a:gd name="connsiteX30" fmla="*/ 776097 w 997521"/>
              <a:gd name="connsiteY30" fmla="*/ 1069277 h 3971269"/>
              <a:gd name="connsiteX31" fmla="*/ 772414 w 997521"/>
              <a:gd name="connsiteY31" fmla="*/ 1083564 h 3971269"/>
              <a:gd name="connsiteX32" fmla="*/ 772287 w 997521"/>
              <a:gd name="connsiteY32" fmla="*/ 1359281 h 3971269"/>
              <a:gd name="connsiteX33" fmla="*/ 772287 w 997521"/>
              <a:gd name="connsiteY33" fmla="*/ 1368108 h 3971269"/>
              <a:gd name="connsiteX34" fmla="*/ 861949 w 997521"/>
              <a:gd name="connsiteY34" fmla="*/ 1368108 h 3971269"/>
              <a:gd name="connsiteX35" fmla="*/ 858203 w 997521"/>
              <a:gd name="connsiteY35" fmla="*/ 1375664 h 3971269"/>
              <a:gd name="connsiteX36" fmla="*/ 817054 w 997521"/>
              <a:gd name="connsiteY36" fmla="*/ 1452753 h 3971269"/>
              <a:gd name="connsiteX37" fmla="*/ 813498 w 997521"/>
              <a:gd name="connsiteY37" fmla="*/ 1466342 h 3971269"/>
              <a:gd name="connsiteX38" fmla="*/ 813372 w 997521"/>
              <a:gd name="connsiteY38" fmla="*/ 1771015 h 3971269"/>
              <a:gd name="connsiteX39" fmla="*/ 813372 w 997521"/>
              <a:gd name="connsiteY39" fmla="*/ 1779842 h 3971269"/>
              <a:gd name="connsiteX40" fmla="*/ 861949 w 997521"/>
              <a:gd name="connsiteY40" fmla="*/ 1779842 h 3971269"/>
              <a:gd name="connsiteX41" fmla="*/ 857758 w 997521"/>
              <a:gd name="connsiteY41" fmla="*/ 1788160 h 3971269"/>
              <a:gd name="connsiteX42" fmla="*/ 816928 w 997521"/>
              <a:gd name="connsiteY42" fmla="*/ 1864550 h 3971269"/>
              <a:gd name="connsiteX43" fmla="*/ 813498 w 997521"/>
              <a:gd name="connsiteY43" fmla="*/ 1878203 h 3971269"/>
              <a:gd name="connsiteX44" fmla="*/ 813372 w 997521"/>
              <a:gd name="connsiteY44" fmla="*/ 2322259 h 3971269"/>
              <a:gd name="connsiteX45" fmla="*/ 813372 w 997521"/>
              <a:gd name="connsiteY45" fmla="*/ 2331530 h 3971269"/>
              <a:gd name="connsiteX46" fmla="*/ 924814 w 997521"/>
              <a:gd name="connsiteY46" fmla="*/ 2331530 h 3971269"/>
              <a:gd name="connsiteX47" fmla="*/ 921131 w 997521"/>
              <a:gd name="connsiteY47" fmla="*/ 2338832 h 3971269"/>
              <a:gd name="connsiteX48" fmla="*/ 871284 w 997521"/>
              <a:gd name="connsiteY48" fmla="*/ 2431923 h 3971269"/>
              <a:gd name="connsiteX49" fmla="*/ 867854 w 997521"/>
              <a:gd name="connsiteY49" fmla="*/ 2445512 h 3971269"/>
              <a:gd name="connsiteX50" fmla="*/ 867728 w 997521"/>
              <a:gd name="connsiteY50" fmla="*/ 2905569 h 3971269"/>
              <a:gd name="connsiteX51" fmla="*/ 867728 w 997521"/>
              <a:gd name="connsiteY51" fmla="*/ 2914460 h 3971269"/>
              <a:gd name="connsiteX52" fmla="*/ 997521 w 997521"/>
              <a:gd name="connsiteY52" fmla="*/ 2914460 h 3971269"/>
              <a:gd name="connsiteX53" fmla="*/ 993966 w 997521"/>
              <a:gd name="connsiteY53" fmla="*/ 2921381 h 3971269"/>
              <a:gd name="connsiteX54" fmla="*/ 935990 w 997521"/>
              <a:gd name="connsiteY54" fmla="*/ 3029966 h 3971269"/>
              <a:gd name="connsiteX55" fmla="*/ 931418 w 997521"/>
              <a:gd name="connsiteY55" fmla="*/ 3047810 h 3971269"/>
              <a:gd name="connsiteX56" fmla="*/ 931228 w 997521"/>
              <a:gd name="connsiteY56" fmla="*/ 3960305 h 3971269"/>
              <a:gd name="connsiteX57" fmla="*/ 920179 w 997521"/>
              <a:gd name="connsiteY57" fmla="*/ 3971227 h 3971269"/>
              <a:gd name="connsiteX58" fmla="*/ 77216 w 997521"/>
              <a:gd name="connsiteY58" fmla="*/ 3971227 h 3971269"/>
              <a:gd name="connsiteX59" fmla="*/ 66167 w 997521"/>
              <a:gd name="connsiteY59" fmla="*/ 3960305 h 3971269"/>
              <a:gd name="connsiteX60" fmla="*/ 65977 w 997521"/>
              <a:gd name="connsiteY60" fmla="*/ 3047048 h 3971269"/>
              <a:gd name="connsiteX61" fmla="*/ 61785 w 997521"/>
              <a:gd name="connsiteY61" fmla="*/ 3030601 h 3971269"/>
              <a:gd name="connsiteX62" fmla="*/ 3111 w 997521"/>
              <a:gd name="connsiteY62" fmla="*/ 2920683 h 3971269"/>
              <a:gd name="connsiteX63" fmla="*/ 0 w 997521"/>
              <a:gd name="connsiteY63" fmla="*/ 2913888 h 3971269"/>
              <a:gd name="connsiteX64" fmla="*/ 129667 w 997521"/>
              <a:gd name="connsiteY64" fmla="*/ 2913888 h 3971269"/>
              <a:gd name="connsiteX65" fmla="*/ 129667 w 997521"/>
              <a:gd name="connsiteY65" fmla="*/ 2907856 h 3971269"/>
              <a:gd name="connsiteX66" fmla="*/ 129540 w 997521"/>
              <a:gd name="connsiteY66" fmla="*/ 2443988 h 3971269"/>
              <a:gd name="connsiteX67" fmla="*/ 126111 w 997521"/>
              <a:gd name="connsiteY67" fmla="*/ 2431923 h 3971269"/>
              <a:gd name="connsiteX68" fmla="*/ 75502 w 997521"/>
              <a:gd name="connsiteY68" fmla="*/ 2337499 h 3971269"/>
              <a:gd name="connsiteX69" fmla="*/ 72961 w 997521"/>
              <a:gd name="connsiteY69" fmla="*/ 2331212 h 3971269"/>
              <a:gd name="connsiteX70" fmla="*/ 183642 w 997521"/>
              <a:gd name="connsiteY70" fmla="*/ 2331212 h 3971269"/>
              <a:gd name="connsiteX71" fmla="*/ 183960 w 997521"/>
              <a:gd name="connsiteY71" fmla="*/ 2323021 h 3971269"/>
              <a:gd name="connsiteX72" fmla="*/ 183833 w 997521"/>
              <a:gd name="connsiteY72" fmla="*/ 1877441 h 3971269"/>
              <a:gd name="connsiteX73" fmla="*/ 180785 w 997521"/>
              <a:gd name="connsiteY73" fmla="*/ 1865249 h 3971269"/>
              <a:gd name="connsiteX74" fmla="*/ 139192 w 997521"/>
              <a:gd name="connsiteY74" fmla="*/ 1787589 h 3971269"/>
              <a:gd name="connsiteX75" fmla="*/ 135446 w 997521"/>
              <a:gd name="connsiteY75" fmla="*/ 1779270 h 3971269"/>
              <a:gd name="connsiteX76" fmla="*/ 183705 w 997521"/>
              <a:gd name="connsiteY76" fmla="*/ 1779270 h 3971269"/>
              <a:gd name="connsiteX77" fmla="*/ 184023 w 997521"/>
              <a:gd name="connsiteY77" fmla="*/ 1772603 h 3971269"/>
              <a:gd name="connsiteX78" fmla="*/ 183896 w 997521"/>
              <a:gd name="connsiteY78" fmla="*/ 1464882 h 3971269"/>
              <a:gd name="connsiteX79" fmla="*/ 181102 w 997521"/>
              <a:gd name="connsiteY79" fmla="*/ 1454087 h 3971269"/>
              <a:gd name="connsiteX80" fmla="*/ 139129 w 997521"/>
              <a:gd name="connsiteY80" fmla="*/ 1375728 h 3971269"/>
              <a:gd name="connsiteX81" fmla="*/ 135382 w 997521"/>
              <a:gd name="connsiteY81" fmla="*/ 1367600 h 3971269"/>
              <a:gd name="connsiteX82" fmla="*/ 224790 w 997521"/>
              <a:gd name="connsiteY82" fmla="*/ 1367600 h 3971269"/>
              <a:gd name="connsiteX83" fmla="*/ 225044 w 997521"/>
              <a:gd name="connsiteY83" fmla="*/ 1361631 h 3971269"/>
              <a:gd name="connsiteX84" fmla="*/ 224917 w 997521"/>
              <a:gd name="connsiteY84" fmla="*/ 1081342 h 3971269"/>
              <a:gd name="connsiteX85" fmla="*/ 222314 w 997521"/>
              <a:gd name="connsiteY85" fmla="*/ 1071309 h 3971269"/>
              <a:gd name="connsiteX86" fmla="*/ 187261 w 997521"/>
              <a:gd name="connsiteY86" fmla="*/ 1005650 h 3971269"/>
              <a:gd name="connsiteX87" fmla="*/ 183007 w 997521"/>
              <a:gd name="connsiteY87" fmla="*/ 997267 h 3971269"/>
              <a:gd name="connsiteX88" fmla="*/ 301244 w 997521"/>
              <a:gd name="connsiteY88" fmla="*/ 997267 h 3971269"/>
              <a:gd name="connsiteX89" fmla="*/ 301689 w 997521"/>
              <a:gd name="connsiteY89" fmla="*/ 993394 h 3971269"/>
              <a:gd name="connsiteX90" fmla="*/ 301625 w 997521"/>
              <a:gd name="connsiteY90" fmla="*/ 886016 h 3971269"/>
              <a:gd name="connsiteX91" fmla="*/ 299085 w 997521"/>
              <a:gd name="connsiteY91" fmla="*/ 877507 h 3971269"/>
              <a:gd name="connsiteX92" fmla="*/ 274765 w 997521"/>
              <a:gd name="connsiteY92" fmla="*/ 831914 h 3971269"/>
              <a:gd name="connsiteX93" fmla="*/ 271780 w 997521"/>
              <a:gd name="connsiteY93" fmla="*/ 825183 h 3971269"/>
              <a:gd name="connsiteX94" fmla="*/ 286448 w 997521"/>
              <a:gd name="connsiteY94" fmla="*/ 825183 h 3971269"/>
              <a:gd name="connsiteX95" fmla="*/ 286448 w 997521"/>
              <a:gd name="connsiteY95" fmla="*/ 817118 h 3971269"/>
              <a:gd name="connsiteX96" fmla="*/ 286766 w 997521"/>
              <a:gd name="connsiteY96" fmla="*/ 754698 h 3971269"/>
              <a:gd name="connsiteX97" fmla="*/ 267335 w 997521"/>
              <a:gd name="connsiteY97" fmla="*/ 678752 h 3971269"/>
              <a:gd name="connsiteX98" fmla="*/ 254000 w 997521"/>
              <a:gd name="connsiteY98" fmla="*/ 653669 h 3971269"/>
              <a:gd name="connsiteX99" fmla="*/ 268541 w 997521"/>
              <a:gd name="connsiteY99" fmla="*/ 652780 h 3971269"/>
              <a:gd name="connsiteX100" fmla="*/ 269177 w 997521"/>
              <a:gd name="connsiteY100" fmla="*/ 649224 h 3971269"/>
              <a:gd name="connsiteX101" fmla="*/ 269113 w 997521"/>
              <a:gd name="connsiteY101" fmla="*/ 528130 h 3971269"/>
              <a:gd name="connsiteX102" fmla="*/ 266319 w 997521"/>
              <a:gd name="connsiteY102" fmla="*/ 518858 h 3971269"/>
              <a:gd name="connsiteX103" fmla="*/ 236982 w 997521"/>
              <a:gd name="connsiteY103" fmla="*/ 463931 h 3971269"/>
              <a:gd name="connsiteX104" fmla="*/ 233997 w 997521"/>
              <a:gd name="connsiteY104" fmla="*/ 457010 h 3971269"/>
              <a:gd name="connsiteX105" fmla="*/ 280543 w 997521"/>
              <a:gd name="connsiteY105" fmla="*/ 457010 h 3971269"/>
              <a:gd name="connsiteX106" fmla="*/ 280543 w 997521"/>
              <a:gd name="connsiteY106" fmla="*/ 398717 h 3971269"/>
              <a:gd name="connsiteX107" fmla="*/ 328232 w 997521"/>
              <a:gd name="connsiteY107" fmla="*/ 398717 h 3971269"/>
              <a:gd name="connsiteX108" fmla="*/ 328232 w 997521"/>
              <a:gd name="connsiteY108" fmla="*/ 339661 h 3971269"/>
              <a:gd name="connsiteX109" fmla="*/ 392747 w 997521"/>
              <a:gd name="connsiteY109" fmla="*/ 339661 h 3971269"/>
              <a:gd name="connsiteX110" fmla="*/ 392747 w 997521"/>
              <a:gd name="connsiteY110" fmla="*/ 285179 h 3971269"/>
              <a:gd name="connsiteX111" fmla="*/ 456692 w 997521"/>
              <a:gd name="connsiteY111" fmla="*/ 285179 h 3971269"/>
              <a:gd name="connsiteX112" fmla="*/ 456692 w 997521"/>
              <a:gd name="connsiteY112" fmla="*/ 228219 h 3971269"/>
              <a:gd name="connsiteX113" fmla="*/ 476758 w 997521"/>
              <a:gd name="connsiteY113" fmla="*/ 228346 h 3971269"/>
              <a:gd name="connsiteX114" fmla="*/ 485648 w 997521"/>
              <a:gd name="connsiteY114" fmla="*/ 219520 h 3971269"/>
              <a:gd name="connsiteX115" fmla="*/ 485521 w 997521"/>
              <a:gd name="connsiteY115" fmla="*/ 10795 h 3971269"/>
              <a:gd name="connsiteX116" fmla="*/ 485902 w 997521"/>
              <a:gd name="connsiteY116" fmla="*/ 0 h 3971269"/>
              <a:gd name="connsiteX117" fmla="*/ 795210 w 997521"/>
              <a:gd name="connsiteY117" fmla="*/ 3103181 h 3971269"/>
              <a:gd name="connsiteX118" fmla="*/ 795210 w 997521"/>
              <a:gd name="connsiteY118" fmla="*/ 3586607 h 3971269"/>
              <a:gd name="connsiteX119" fmla="*/ 843026 w 997521"/>
              <a:gd name="connsiteY119" fmla="*/ 3586607 h 3971269"/>
              <a:gd name="connsiteX120" fmla="*/ 843026 w 997521"/>
              <a:gd name="connsiteY120" fmla="*/ 3103181 h 3971269"/>
              <a:gd name="connsiteX121" fmla="*/ 795210 w 997521"/>
              <a:gd name="connsiteY121" fmla="*/ 3103181 h 3971269"/>
              <a:gd name="connsiteX122" fmla="*/ 154686 w 997521"/>
              <a:gd name="connsiteY122" fmla="*/ 3103181 h 3971269"/>
              <a:gd name="connsiteX123" fmla="*/ 154686 w 997521"/>
              <a:gd name="connsiteY123" fmla="*/ 3586607 h 3971269"/>
              <a:gd name="connsiteX124" fmla="*/ 202502 w 997521"/>
              <a:gd name="connsiteY124" fmla="*/ 3586607 h 3971269"/>
              <a:gd name="connsiteX125" fmla="*/ 202502 w 997521"/>
              <a:gd name="connsiteY125" fmla="*/ 3103181 h 3971269"/>
              <a:gd name="connsiteX126" fmla="*/ 154686 w 997521"/>
              <a:gd name="connsiteY126" fmla="*/ 3103181 h 3971269"/>
              <a:gd name="connsiteX127" fmla="*/ 294069 w 997521"/>
              <a:gd name="connsiteY127" fmla="*/ 3587179 h 3971269"/>
              <a:gd name="connsiteX128" fmla="*/ 294069 w 997521"/>
              <a:gd name="connsiteY128" fmla="*/ 3103245 h 3971269"/>
              <a:gd name="connsiteX129" fmla="*/ 245872 w 997521"/>
              <a:gd name="connsiteY129" fmla="*/ 3103245 h 3971269"/>
              <a:gd name="connsiteX130" fmla="*/ 245872 w 997521"/>
              <a:gd name="connsiteY130" fmla="*/ 3112580 h 3971269"/>
              <a:gd name="connsiteX131" fmla="*/ 245872 w 997521"/>
              <a:gd name="connsiteY131" fmla="*/ 3577082 h 3971269"/>
              <a:gd name="connsiteX132" fmla="*/ 246063 w 997521"/>
              <a:gd name="connsiteY132" fmla="*/ 3583115 h 3971269"/>
              <a:gd name="connsiteX133" fmla="*/ 250127 w 997521"/>
              <a:gd name="connsiteY133" fmla="*/ 3587052 h 3971269"/>
              <a:gd name="connsiteX134" fmla="*/ 294069 w 997521"/>
              <a:gd name="connsiteY134" fmla="*/ 3587179 h 3971269"/>
              <a:gd name="connsiteX135" fmla="*/ 338455 w 997521"/>
              <a:gd name="connsiteY135" fmla="*/ 3103309 h 3971269"/>
              <a:gd name="connsiteX136" fmla="*/ 338455 w 997521"/>
              <a:gd name="connsiteY136" fmla="*/ 3587242 h 3971269"/>
              <a:gd name="connsiteX137" fmla="*/ 376872 w 997521"/>
              <a:gd name="connsiteY137" fmla="*/ 3587433 h 3971269"/>
              <a:gd name="connsiteX138" fmla="*/ 386715 w 997521"/>
              <a:gd name="connsiteY138" fmla="*/ 3577971 h 3971269"/>
              <a:gd name="connsiteX139" fmla="*/ 386524 w 997521"/>
              <a:gd name="connsiteY139" fmla="*/ 3111944 h 3971269"/>
              <a:gd name="connsiteX140" fmla="*/ 386524 w 997521"/>
              <a:gd name="connsiteY140" fmla="*/ 3103309 h 3971269"/>
              <a:gd name="connsiteX141" fmla="*/ 338455 w 997521"/>
              <a:gd name="connsiteY141" fmla="*/ 3103309 h 3971269"/>
              <a:gd name="connsiteX142" fmla="*/ 659257 w 997521"/>
              <a:gd name="connsiteY142" fmla="*/ 3587179 h 3971269"/>
              <a:gd name="connsiteX143" fmla="*/ 659257 w 997521"/>
              <a:gd name="connsiteY143" fmla="*/ 3103245 h 3971269"/>
              <a:gd name="connsiteX144" fmla="*/ 611124 w 997521"/>
              <a:gd name="connsiteY144" fmla="*/ 3103245 h 3971269"/>
              <a:gd name="connsiteX145" fmla="*/ 611124 w 997521"/>
              <a:gd name="connsiteY145" fmla="*/ 3113342 h 3971269"/>
              <a:gd name="connsiteX146" fmla="*/ 611124 w 997521"/>
              <a:gd name="connsiteY146" fmla="*/ 3576320 h 3971269"/>
              <a:gd name="connsiteX147" fmla="*/ 611315 w 997521"/>
              <a:gd name="connsiteY147" fmla="*/ 3582353 h 3971269"/>
              <a:gd name="connsiteX148" fmla="*/ 615442 w 997521"/>
              <a:gd name="connsiteY148" fmla="*/ 3586925 h 3971269"/>
              <a:gd name="connsiteX149" fmla="*/ 659257 w 997521"/>
              <a:gd name="connsiteY149" fmla="*/ 3587179 h 3971269"/>
              <a:gd name="connsiteX150" fmla="*/ 703707 w 997521"/>
              <a:gd name="connsiteY150" fmla="*/ 3103245 h 3971269"/>
              <a:gd name="connsiteX151" fmla="*/ 703707 w 997521"/>
              <a:gd name="connsiteY151" fmla="*/ 3587179 h 3971269"/>
              <a:gd name="connsiteX152" fmla="*/ 742125 w 997521"/>
              <a:gd name="connsiteY152" fmla="*/ 3587369 h 3971269"/>
              <a:gd name="connsiteX153" fmla="*/ 751904 w 997521"/>
              <a:gd name="connsiteY153" fmla="*/ 3577844 h 3971269"/>
              <a:gd name="connsiteX154" fmla="*/ 751713 w 997521"/>
              <a:gd name="connsiteY154" fmla="*/ 3111818 h 3971269"/>
              <a:gd name="connsiteX155" fmla="*/ 751713 w 997521"/>
              <a:gd name="connsiteY155" fmla="*/ 3103245 h 3971269"/>
              <a:gd name="connsiteX156" fmla="*/ 703707 w 997521"/>
              <a:gd name="connsiteY156" fmla="*/ 3103245 h 3971269"/>
              <a:gd name="connsiteX157" fmla="*/ 673545 w 997521"/>
              <a:gd name="connsiteY157" fmla="*/ 2492566 h 3971269"/>
              <a:gd name="connsiteX158" fmla="*/ 673545 w 997521"/>
              <a:gd name="connsiteY158" fmla="*/ 2905697 h 3971269"/>
              <a:gd name="connsiteX159" fmla="*/ 713994 w 997521"/>
              <a:gd name="connsiteY159" fmla="*/ 2905697 h 3971269"/>
              <a:gd name="connsiteX160" fmla="*/ 713994 w 997521"/>
              <a:gd name="connsiteY160" fmla="*/ 2492566 h 3971269"/>
              <a:gd name="connsiteX161" fmla="*/ 673545 w 997521"/>
              <a:gd name="connsiteY161" fmla="*/ 2492566 h 3971269"/>
              <a:gd name="connsiteX162" fmla="*/ 595630 w 997521"/>
              <a:gd name="connsiteY162" fmla="*/ 2492566 h 3971269"/>
              <a:gd name="connsiteX163" fmla="*/ 595630 w 997521"/>
              <a:gd name="connsiteY163" fmla="*/ 2905697 h 3971269"/>
              <a:gd name="connsiteX164" fmla="*/ 636079 w 997521"/>
              <a:gd name="connsiteY164" fmla="*/ 2905697 h 3971269"/>
              <a:gd name="connsiteX165" fmla="*/ 636079 w 997521"/>
              <a:gd name="connsiteY165" fmla="*/ 2492566 h 3971269"/>
              <a:gd name="connsiteX166" fmla="*/ 595630 w 997521"/>
              <a:gd name="connsiteY166" fmla="*/ 2492566 h 3971269"/>
              <a:gd name="connsiteX167" fmla="*/ 361569 w 997521"/>
              <a:gd name="connsiteY167" fmla="*/ 2492566 h 3971269"/>
              <a:gd name="connsiteX168" fmla="*/ 361569 w 997521"/>
              <a:gd name="connsiteY168" fmla="*/ 2905697 h 3971269"/>
              <a:gd name="connsiteX169" fmla="*/ 402019 w 997521"/>
              <a:gd name="connsiteY169" fmla="*/ 2905697 h 3971269"/>
              <a:gd name="connsiteX170" fmla="*/ 402019 w 997521"/>
              <a:gd name="connsiteY170" fmla="*/ 2492566 h 3971269"/>
              <a:gd name="connsiteX171" fmla="*/ 361569 w 997521"/>
              <a:gd name="connsiteY171" fmla="*/ 2492566 h 3971269"/>
              <a:gd name="connsiteX172" fmla="*/ 792734 w 997521"/>
              <a:gd name="connsiteY172" fmla="*/ 2905887 h 3971269"/>
              <a:gd name="connsiteX173" fmla="*/ 792734 w 997521"/>
              <a:gd name="connsiteY173" fmla="*/ 2492819 h 3971269"/>
              <a:gd name="connsiteX174" fmla="*/ 752411 w 997521"/>
              <a:gd name="connsiteY174" fmla="*/ 2492819 h 3971269"/>
              <a:gd name="connsiteX175" fmla="*/ 752411 w 997521"/>
              <a:gd name="connsiteY175" fmla="*/ 2905887 h 3971269"/>
              <a:gd name="connsiteX176" fmla="*/ 792734 w 997521"/>
              <a:gd name="connsiteY176" fmla="*/ 2905887 h 3971269"/>
              <a:gd name="connsiteX177" fmla="*/ 283718 w 997521"/>
              <a:gd name="connsiteY177" fmla="*/ 2492566 h 3971269"/>
              <a:gd name="connsiteX178" fmla="*/ 283718 w 997521"/>
              <a:gd name="connsiteY178" fmla="*/ 2905697 h 3971269"/>
              <a:gd name="connsiteX179" fmla="*/ 324104 w 997521"/>
              <a:gd name="connsiteY179" fmla="*/ 2905697 h 3971269"/>
              <a:gd name="connsiteX180" fmla="*/ 324104 w 997521"/>
              <a:gd name="connsiteY180" fmla="*/ 2492566 h 3971269"/>
              <a:gd name="connsiteX181" fmla="*/ 283718 w 997521"/>
              <a:gd name="connsiteY181" fmla="*/ 2492566 h 3971269"/>
              <a:gd name="connsiteX182" fmla="*/ 245301 w 997521"/>
              <a:gd name="connsiteY182" fmla="*/ 2905887 h 3971269"/>
              <a:gd name="connsiteX183" fmla="*/ 245301 w 997521"/>
              <a:gd name="connsiteY183" fmla="*/ 2492819 h 3971269"/>
              <a:gd name="connsiteX184" fmla="*/ 204915 w 997521"/>
              <a:gd name="connsiteY184" fmla="*/ 2492819 h 3971269"/>
              <a:gd name="connsiteX185" fmla="*/ 204915 w 997521"/>
              <a:gd name="connsiteY185" fmla="*/ 2905887 h 3971269"/>
              <a:gd name="connsiteX186" fmla="*/ 245301 w 997521"/>
              <a:gd name="connsiteY186" fmla="*/ 2905887 h 3971269"/>
              <a:gd name="connsiteX187" fmla="*/ 616331 w 997521"/>
              <a:gd name="connsiteY187" fmla="*/ 2237804 h 3971269"/>
              <a:gd name="connsiteX188" fmla="*/ 616331 w 997521"/>
              <a:gd name="connsiteY188" fmla="*/ 2229485 h 3971269"/>
              <a:gd name="connsiteX189" fmla="*/ 616331 w 997521"/>
              <a:gd name="connsiteY189" fmla="*/ 1925638 h 3971269"/>
              <a:gd name="connsiteX190" fmla="*/ 616204 w 997521"/>
              <a:gd name="connsiteY190" fmla="*/ 1921891 h 3971269"/>
              <a:gd name="connsiteX191" fmla="*/ 611378 w 997521"/>
              <a:gd name="connsiteY191" fmla="*/ 1917129 h 3971269"/>
              <a:gd name="connsiteX192" fmla="*/ 589344 w 997521"/>
              <a:gd name="connsiteY192" fmla="*/ 1916748 h 3971269"/>
              <a:gd name="connsiteX193" fmla="*/ 580517 w 997521"/>
              <a:gd name="connsiteY193" fmla="*/ 1925638 h 3971269"/>
              <a:gd name="connsiteX194" fmla="*/ 580644 w 997521"/>
              <a:gd name="connsiteY194" fmla="*/ 2229485 h 3971269"/>
              <a:gd name="connsiteX195" fmla="*/ 580644 w 997521"/>
              <a:gd name="connsiteY195" fmla="*/ 2237740 h 3971269"/>
              <a:gd name="connsiteX196" fmla="*/ 616331 w 997521"/>
              <a:gd name="connsiteY196" fmla="*/ 2237804 h 3971269"/>
              <a:gd name="connsiteX197" fmla="*/ 417004 w 997521"/>
              <a:gd name="connsiteY197" fmla="*/ 2237613 h 3971269"/>
              <a:gd name="connsiteX198" fmla="*/ 417004 w 997521"/>
              <a:gd name="connsiteY198" fmla="*/ 2228215 h 3971269"/>
              <a:gd name="connsiteX199" fmla="*/ 417004 w 997521"/>
              <a:gd name="connsiteY199" fmla="*/ 2040128 h 3971269"/>
              <a:gd name="connsiteX200" fmla="*/ 417195 w 997521"/>
              <a:gd name="connsiteY200" fmla="*/ 1925130 h 3971269"/>
              <a:gd name="connsiteX201" fmla="*/ 408559 w 997521"/>
              <a:gd name="connsiteY201" fmla="*/ 1916811 h 3971269"/>
              <a:gd name="connsiteX202" fmla="*/ 390335 w 997521"/>
              <a:gd name="connsiteY202" fmla="*/ 1916811 h 3971269"/>
              <a:gd name="connsiteX203" fmla="*/ 381254 w 997521"/>
              <a:gd name="connsiteY203" fmla="*/ 1926209 h 3971269"/>
              <a:gd name="connsiteX204" fmla="*/ 381381 w 997521"/>
              <a:gd name="connsiteY204" fmla="*/ 2229294 h 3971269"/>
              <a:gd name="connsiteX205" fmla="*/ 381381 w 997521"/>
              <a:gd name="connsiteY205" fmla="*/ 2237613 h 3971269"/>
              <a:gd name="connsiteX206" fmla="*/ 417004 w 997521"/>
              <a:gd name="connsiteY206" fmla="*/ 2237613 h 3971269"/>
              <a:gd name="connsiteX207" fmla="*/ 283337 w 997521"/>
              <a:gd name="connsiteY207" fmla="*/ 1917573 h 3971269"/>
              <a:gd name="connsiteX208" fmla="*/ 248920 w 997521"/>
              <a:gd name="connsiteY208" fmla="*/ 1917573 h 3971269"/>
              <a:gd name="connsiteX209" fmla="*/ 248920 w 997521"/>
              <a:gd name="connsiteY209" fmla="*/ 2237486 h 3971269"/>
              <a:gd name="connsiteX210" fmla="*/ 283337 w 997521"/>
              <a:gd name="connsiteY210" fmla="*/ 2237486 h 3971269"/>
              <a:gd name="connsiteX211" fmla="*/ 283337 w 997521"/>
              <a:gd name="connsiteY211" fmla="*/ 1917573 h 3971269"/>
              <a:gd name="connsiteX212" fmla="*/ 748792 w 997521"/>
              <a:gd name="connsiteY212" fmla="*/ 2237740 h 3971269"/>
              <a:gd name="connsiteX213" fmla="*/ 748792 w 997521"/>
              <a:gd name="connsiteY213" fmla="*/ 1917510 h 3971269"/>
              <a:gd name="connsiteX214" fmla="*/ 714566 w 997521"/>
              <a:gd name="connsiteY214" fmla="*/ 1917510 h 3971269"/>
              <a:gd name="connsiteX215" fmla="*/ 714566 w 997521"/>
              <a:gd name="connsiteY215" fmla="*/ 2237740 h 3971269"/>
              <a:gd name="connsiteX216" fmla="*/ 748792 w 997521"/>
              <a:gd name="connsiteY216" fmla="*/ 2237740 h 3971269"/>
              <a:gd name="connsiteX217" fmla="*/ 682054 w 997521"/>
              <a:gd name="connsiteY217" fmla="*/ 2237613 h 3971269"/>
              <a:gd name="connsiteX218" fmla="*/ 682054 w 997521"/>
              <a:gd name="connsiteY218" fmla="*/ 1916938 h 3971269"/>
              <a:gd name="connsiteX219" fmla="*/ 656654 w 997521"/>
              <a:gd name="connsiteY219" fmla="*/ 1916811 h 3971269"/>
              <a:gd name="connsiteX220" fmla="*/ 647510 w 997521"/>
              <a:gd name="connsiteY220" fmla="*/ 1926145 h 3971269"/>
              <a:gd name="connsiteX221" fmla="*/ 647700 w 997521"/>
              <a:gd name="connsiteY221" fmla="*/ 2229041 h 3971269"/>
              <a:gd name="connsiteX222" fmla="*/ 647700 w 997521"/>
              <a:gd name="connsiteY222" fmla="*/ 2237613 h 3971269"/>
              <a:gd name="connsiteX223" fmla="*/ 682054 w 997521"/>
              <a:gd name="connsiteY223" fmla="*/ 2237613 h 3971269"/>
              <a:gd name="connsiteX224" fmla="*/ 315659 w 997521"/>
              <a:gd name="connsiteY224" fmla="*/ 1916938 h 3971269"/>
              <a:gd name="connsiteX225" fmla="*/ 315659 w 997521"/>
              <a:gd name="connsiteY225" fmla="*/ 2237550 h 3971269"/>
              <a:gd name="connsiteX226" fmla="*/ 350076 w 997521"/>
              <a:gd name="connsiteY226" fmla="*/ 2237550 h 3971269"/>
              <a:gd name="connsiteX227" fmla="*/ 350076 w 997521"/>
              <a:gd name="connsiteY227" fmla="*/ 2228913 h 3971269"/>
              <a:gd name="connsiteX228" fmla="*/ 350076 w 997521"/>
              <a:gd name="connsiteY228" fmla="*/ 1926019 h 3971269"/>
              <a:gd name="connsiteX229" fmla="*/ 349948 w 997521"/>
              <a:gd name="connsiteY229" fmla="*/ 1921510 h 3971269"/>
              <a:gd name="connsiteX230" fmla="*/ 345630 w 997521"/>
              <a:gd name="connsiteY230" fmla="*/ 1917065 h 3971269"/>
              <a:gd name="connsiteX231" fmla="*/ 315659 w 997521"/>
              <a:gd name="connsiteY231" fmla="*/ 1916938 h 3971269"/>
              <a:gd name="connsiteX232" fmla="*/ 615760 w 997521"/>
              <a:gd name="connsiteY232" fmla="*/ 1701483 h 3971269"/>
              <a:gd name="connsiteX233" fmla="*/ 615760 w 997521"/>
              <a:gd name="connsiteY233" fmla="*/ 1505649 h 3971269"/>
              <a:gd name="connsiteX234" fmla="*/ 581216 w 997521"/>
              <a:gd name="connsiteY234" fmla="*/ 1505649 h 3971269"/>
              <a:gd name="connsiteX235" fmla="*/ 581216 w 997521"/>
              <a:gd name="connsiteY235" fmla="*/ 1701483 h 3971269"/>
              <a:gd name="connsiteX236" fmla="*/ 615760 w 997521"/>
              <a:gd name="connsiteY236" fmla="*/ 1701483 h 3971269"/>
              <a:gd name="connsiteX237" fmla="*/ 416370 w 997521"/>
              <a:gd name="connsiteY237" fmla="*/ 1701483 h 3971269"/>
              <a:gd name="connsiteX238" fmla="*/ 416370 w 997521"/>
              <a:gd name="connsiteY238" fmla="*/ 1505712 h 3971269"/>
              <a:gd name="connsiteX239" fmla="*/ 381953 w 997521"/>
              <a:gd name="connsiteY239" fmla="*/ 1505712 h 3971269"/>
              <a:gd name="connsiteX240" fmla="*/ 381953 w 997521"/>
              <a:gd name="connsiteY240" fmla="*/ 1701483 h 3971269"/>
              <a:gd name="connsiteX241" fmla="*/ 416370 w 997521"/>
              <a:gd name="connsiteY241" fmla="*/ 1701483 h 3971269"/>
              <a:gd name="connsiteX242" fmla="*/ 748729 w 997521"/>
              <a:gd name="connsiteY242" fmla="*/ 1701356 h 3971269"/>
              <a:gd name="connsiteX243" fmla="*/ 748729 w 997521"/>
              <a:gd name="connsiteY243" fmla="*/ 1505712 h 3971269"/>
              <a:gd name="connsiteX244" fmla="*/ 714566 w 997521"/>
              <a:gd name="connsiteY244" fmla="*/ 1505712 h 3971269"/>
              <a:gd name="connsiteX245" fmla="*/ 714566 w 997521"/>
              <a:gd name="connsiteY245" fmla="*/ 1701356 h 3971269"/>
              <a:gd name="connsiteX246" fmla="*/ 748729 w 997521"/>
              <a:gd name="connsiteY246" fmla="*/ 1701356 h 3971269"/>
              <a:gd name="connsiteX247" fmla="*/ 349377 w 997521"/>
              <a:gd name="connsiteY247" fmla="*/ 1701483 h 3971269"/>
              <a:gd name="connsiteX248" fmla="*/ 349377 w 997521"/>
              <a:gd name="connsiteY248" fmla="*/ 1505649 h 3971269"/>
              <a:gd name="connsiteX249" fmla="*/ 315659 w 997521"/>
              <a:gd name="connsiteY249" fmla="*/ 1505649 h 3971269"/>
              <a:gd name="connsiteX250" fmla="*/ 315659 w 997521"/>
              <a:gd name="connsiteY250" fmla="*/ 1701483 h 3971269"/>
              <a:gd name="connsiteX251" fmla="*/ 349377 w 997521"/>
              <a:gd name="connsiteY251" fmla="*/ 1701483 h 3971269"/>
              <a:gd name="connsiteX252" fmla="*/ 681990 w 997521"/>
              <a:gd name="connsiteY252" fmla="*/ 1701483 h 3971269"/>
              <a:gd name="connsiteX253" fmla="*/ 681990 w 997521"/>
              <a:gd name="connsiteY253" fmla="*/ 1505649 h 3971269"/>
              <a:gd name="connsiteX254" fmla="*/ 648208 w 997521"/>
              <a:gd name="connsiteY254" fmla="*/ 1505649 h 3971269"/>
              <a:gd name="connsiteX255" fmla="*/ 648208 w 997521"/>
              <a:gd name="connsiteY255" fmla="*/ 1701483 h 3971269"/>
              <a:gd name="connsiteX256" fmla="*/ 681990 w 997521"/>
              <a:gd name="connsiteY256" fmla="*/ 1701483 h 3971269"/>
              <a:gd name="connsiteX257" fmla="*/ 248984 w 997521"/>
              <a:gd name="connsiteY257" fmla="*/ 1505458 h 3971269"/>
              <a:gd name="connsiteX258" fmla="*/ 248984 w 997521"/>
              <a:gd name="connsiteY258" fmla="*/ 1701356 h 3971269"/>
              <a:gd name="connsiteX259" fmla="*/ 283083 w 997521"/>
              <a:gd name="connsiteY259" fmla="*/ 1701356 h 3971269"/>
              <a:gd name="connsiteX260" fmla="*/ 283083 w 997521"/>
              <a:gd name="connsiteY260" fmla="*/ 1505458 h 3971269"/>
              <a:gd name="connsiteX261" fmla="*/ 248984 w 997521"/>
              <a:gd name="connsiteY261" fmla="*/ 1505458 h 3971269"/>
              <a:gd name="connsiteX262" fmla="*/ 310705 w 997521"/>
              <a:gd name="connsiteY262" fmla="*/ 1286828 h 3971269"/>
              <a:gd name="connsiteX263" fmla="*/ 310705 w 997521"/>
              <a:gd name="connsiteY263" fmla="*/ 1117156 h 3971269"/>
              <a:gd name="connsiteX264" fmla="*/ 280924 w 997521"/>
              <a:gd name="connsiteY264" fmla="*/ 1117156 h 3971269"/>
              <a:gd name="connsiteX265" fmla="*/ 280924 w 997521"/>
              <a:gd name="connsiteY265" fmla="*/ 1126681 h 3971269"/>
              <a:gd name="connsiteX266" fmla="*/ 280924 w 997521"/>
              <a:gd name="connsiteY266" fmla="*/ 1259967 h 3971269"/>
              <a:gd name="connsiteX267" fmla="*/ 281115 w 997521"/>
              <a:gd name="connsiteY267" fmla="*/ 1281303 h 3971269"/>
              <a:gd name="connsiteX268" fmla="*/ 285179 w 997521"/>
              <a:gd name="connsiteY268" fmla="*/ 1286637 h 3971269"/>
              <a:gd name="connsiteX269" fmla="*/ 310705 w 997521"/>
              <a:gd name="connsiteY269" fmla="*/ 1286828 h 3971269"/>
              <a:gd name="connsiteX270" fmla="*/ 340042 w 997521"/>
              <a:gd name="connsiteY270" fmla="*/ 1116902 h 3971269"/>
              <a:gd name="connsiteX271" fmla="*/ 340042 w 997521"/>
              <a:gd name="connsiteY271" fmla="*/ 1286891 h 3971269"/>
              <a:gd name="connsiteX272" fmla="*/ 360997 w 997521"/>
              <a:gd name="connsiteY272" fmla="*/ 1287018 h 3971269"/>
              <a:gd name="connsiteX273" fmla="*/ 370015 w 997521"/>
              <a:gd name="connsiteY273" fmla="*/ 1278255 h 3971269"/>
              <a:gd name="connsiteX274" fmla="*/ 369824 w 997521"/>
              <a:gd name="connsiteY274" fmla="*/ 1125157 h 3971269"/>
              <a:gd name="connsiteX275" fmla="*/ 369824 w 997521"/>
              <a:gd name="connsiteY275" fmla="*/ 1116902 h 3971269"/>
              <a:gd name="connsiteX276" fmla="*/ 340042 w 997521"/>
              <a:gd name="connsiteY276" fmla="*/ 1116902 h 3971269"/>
              <a:gd name="connsiteX277" fmla="*/ 397573 w 997521"/>
              <a:gd name="connsiteY277" fmla="*/ 1286891 h 3971269"/>
              <a:gd name="connsiteX278" fmla="*/ 418910 w 997521"/>
              <a:gd name="connsiteY278" fmla="*/ 1287018 h 3971269"/>
              <a:gd name="connsiteX279" fmla="*/ 427799 w 997521"/>
              <a:gd name="connsiteY279" fmla="*/ 1278192 h 3971269"/>
              <a:gd name="connsiteX280" fmla="*/ 427609 w 997521"/>
              <a:gd name="connsiteY280" fmla="*/ 1125093 h 3971269"/>
              <a:gd name="connsiteX281" fmla="*/ 427609 w 997521"/>
              <a:gd name="connsiteY281" fmla="*/ 1117156 h 3971269"/>
              <a:gd name="connsiteX282" fmla="*/ 397573 w 997521"/>
              <a:gd name="connsiteY282" fmla="*/ 1117156 h 3971269"/>
              <a:gd name="connsiteX283" fmla="*/ 397573 w 997521"/>
              <a:gd name="connsiteY283" fmla="*/ 1286891 h 3971269"/>
              <a:gd name="connsiteX284" fmla="*/ 570040 w 997521"/>
              <a:gd name="connsiteY284" fmla="*/ 1116902 h 3971269"/>
              <a:gd name="connsiteX285" fmla="*/ 570040 w 997521"/>
              <a:gd name="connsiteY285" fmla="*/ 1125855 h 3971269"/>
              <a:gd name="connsiteX286" fmla="*/ 570040 w 997521"/>
              <a:gd name="connsiteY286" fmla="*/ 1237044 h 3971269"/>
              <a:gd name="connsiteX287" fmla="*/ 570166 w 997521"/>
              <a:gd name="connsiteY287" fmla="*/ 1280478 h 3971269"/>
              <a:gd name="connsiteX288" fmla="*/ 573405 w 997521"/>
              <a:gd name="connsiteY288" fmla="*/ 1286510 h 3971269"/>
              <a:gd name="connsiteX289" fmla="*/ 599758 w 997521"/>
              <a:gd name="connsiteY289" fmla="*/ 1286764 h 3971269"/>
              <a:gd name="connsiteX290" fmla="*/ 599758 w 997521"/>
              <a:gd name="connsiteY290" fmla="*/ 1116902 h 3971269"/>
              <a:gd name="connsiteX291" fmla="*/ 570040 w 997521"/>
              <a:gd name="connsiteY291" fmla="*/ 1116902 h 3971269"/>
              <a:gd name="connsiteX292" fmla="*/ 657606 w 997521"/>
              <a:gd name="connsiteY292" fmla="*/ 1286828 h 3971269"/>
              <a:gd name="connsiteX293" fmla="*/ 657606 w 997521"/>
              <a:gd name="connsiteY293" fmla="*/ 1117156 h 3971269"/>
              <a:gd name="connsiteX294" fmla="*/ 627825 w 997521"/>
              <a:gd name="connsiteY294" fmla="*/ 1117156 h 3971269"/>
              <a:gd name="connsiteX295" fmla="*/ 627825 w 997521"/>
              <a:gd name="connsiteY295" fmla="*/ 1126681 h 3971269"/>
              <a:gd name="connsiteX296" fmla="*/ 627825 w 997521"/>
              <a:gd name="connsiteY296" fmla="*/ 1259967 h 3971269"/>
              <a:gd name="connsiteX297" fmla="*/ 628015 w 997521"/>
              <a:gd name="connsiteY297" fmla="*/ 1281303 h 3971269"/>
              <a:gd name="connsiteX298" fmla="*/ 632079 w 997521"/>
              <a:gd name="connsiteY298" fmla="*/ 1286637 h 3971269"/>
              <a:gd name="connsiteX299" fmla="*/ 657606 w 997521"/>
              <a:gd name="connsiteY299" fmla="*/ 1286828 h 3971269"/>
              <a:gd name="connsiteX300" fmla="*/ 686689 w 997521"/>
              <a:gd name="connsiteY300" fmla="*/ 1286891 h 3971269"/>
              <a:gd name="connsiteX301" fmla="*/ 708787 w 997521"/>
              <a:gd name="connsiteY301" fmla="*/ 1287018 h 3971269"/>
              <a:gd name="connsiteX302" fmla="*/ 716915 w 997521"/>
              <a:gd name="connsiteY302" fmla="*/ 1278954 h 3971269"/>
              <a:gd name="connsiteX303" fmla="*/ 716788 w 997521"/>
              <a:gd name="connsiteY303" fmla="*/ 1124331 h 3971269"/>
              <a:gd name="connsiteX304" fmla="*/ 716788 w 997521"/>
              <a:gd name="connsiteY304" fmla="*/ 1117156 h 3971269"/>
              <a:gd name="connsiteX305" fmla="*/ 686753 w 997521"/>
              <a:gd name="connsiteY305" fmla="*/ 1117156 h 3971269"/>
              <a:gd name="connsiteX306" fmla="*/ 686689 w 997521"/>
              <a:gd name="connsiteY306" fmla="*/ 1286891 h 3971269"/>
              <a:gd name="connsiteX307" fmla="*/ 681291 w 997521"/>
              <a:gd name="connsiteY307" fmla="*/ 558165 h 3971269"/>
              <a:gd name="connsiteX308" fmla="*/ 656844 w 997521"/>
              <a:gd name="connsiteY308" fmla="*/ 558165 h 3971269"/>
              <a:gd name="connsiteX309" fmla="*/ 656844 w 997521"/>
              <a:gd name="connsiteY309" fmla="*/ 621348 h 3971269"/>
              <a:gd name="connsiteX310" fmla="*/ 681291 w 997521"/>
              <a:gd name="connsiteY310" fmla="*/ 621348 h 3971269"/>
              <a:gd name="connsiteX311" fmla="*/ 681291 w 997521"/>
              <a:gd name="connsiteY311" fmla="*/ 558165 h 3971269"/>
              <a:gd name="connsiteX312" fmla="*/ 632587 w 997521"/>
              <a:gd name="connsiteY312" fmla="*/ 621284 h 3971269"/>
              <a:gd name="connsiteX313" fmla="*/ 632587 w 997521"/>
              <a:gd name="connsiteY313" fmla="*/ 557975 h 3971269"/>
              <a:gd name="connsiteX314" fmla="*/ 607949 w 997521"/>
              <a:gd name="connsiteY314" fmla="*/ 557975 h 3971269"/>
              <a:gd name="connsiteX315" fmla="*/ 607949 w 997521"/>
              <a:gd name="connsiteY315" fmla="*/ 621284 h 3971269"/>
              <a:gd name="connsiteX316" fmla="*/ 632587 w 997521"/>
              <a:gd name="connsiteY316" fmla="*/ 621284 h 3971269"/>
              <a:gd name="connsiteX317" fmla="*/ 438341 w 997521"/>
              <a:gd name="connsiteY317" fmla="*/ 621411 h 3971269"/>
              <a:gd name="connsiteX318" fmla="*/ 438341 w 997521"/>
              <a:gd name="connsiteY318" fmla="*/ 558102 h 3971269"/>
              <a:gd name="connsiteX319" fmla="*/ 413893 w 997521"/>
              <a:gd name="connsiteY319" fmla="*/ 558102 h 3971269"/>
              <a:gd name="connsiteX320" fmla="*/ 413893 w 997521"/>
              <a:gd name="connsiteY320" fmla="*/ 621411 h 3971269"/>
              <a:gd name="connsiteX321" fmla="*/ 438341 w 997521"/>
              <a:gd name="connsiteY321" fmla="*/ 621411 h 3971269"/>
              <a:gd name="connsiteX322" fmla="*/ 389636 w 997521"/>
              <a:gd name="connsiteY322" fmla="*/ 621475 h 3971269"/>
              <a:gd name="connsiteX323" fmla="*/ 389636 w 997521"/>
              <a:gd name="connsiteY323" fmla="*/ 558102 h 3971269"/>
              <a:gd name="connsiteX324" fmla="*/ 365125 w 997521"/>
              <a:gd name="connsiteY324" fmla="*/ 558102 h 3971269"/>
              <a:gd name="connsiteX325" fmla="*/ 365125 w 997521"/>
              <a:gd name="connsiteY325" fmla="*/ 621475 h 3971269"/>
              <a:gd name="connsiteX326" fmla="*/ 389636 w 997521"/>
              <a:gd name="connsiteY326" fmla="*/ 621475 h 3971269"/>
              <a:gd name="connsiteX327" fmla="*/ 341122 w 997521"/>
              <a:gd name="connsiteY327" fmla="*/ 557975 h 3971269"/>
              <a:gd name="connsiteX328" fmla="*/ 316421 w 997521"/>
              <a:gd name="connsiteY328" fmla="*/ 557975 h 3971269"/>
              <a:gd name="connsiteX329" fmla="*/ 316421 w 997521"/>
              <a:gd name="connsiteY329" fmla="*/ 621284 h 3971269"/>
              <a:gd name="connsiteX330" fmla="*/ 341122 w 997521"/>
              <a:gd name="connsiteY330" fmla="*/ 621284 h 3971269"/>
              <a:gd name="connsiteX331" fmla="*/ 341122 w 997521"/>
              <a:gd name="connsiteY331" fmla="*/ 557975 h 3971269"/>
              <a:gd name="connsiteX332" fmla="*/ 559308 w 997521"/>
              <a:gd name="connsiteY332" fmla="*/ 557784 h 3971269"/>
              <a:gd name="connsiteX333" fmla="*/ 559308 w 997521"/>
              <a:gd name="connsiteY333" fmla="*/ 621157 h 3971269"/>
              <a:gd name="connsiteX334" fmla="*/ 583755 w 997521"/>
              <a:gd name="connsiteY334" fmla="*/ 621157 h 3971269"/>
              <a:gd name="connsiteX335" fmla="*/ 583755 w 997521"/>
              <a:gd name="connsiteY335" fmla="*/ 557784 h 3971269"/>
              <a:gd name="connsiteX336" fmla="*/ 559308 w 997521"/>
              <a:gd name="connsiteY336" fmla="*/ 557784 h 3971269"/>
              <a:gd name="connsiteX337" fmla="*/ 599440 w 997521"/>
              <a:gd name="connsiteY337" fmla="*/ 804291 h 3971269"/>
              <a:gd name="connsiteX338" fmla="*/ 622300 w 997521"/>
              <a:gd name="connsiteY338" fmla="*/ 804291 h 3971269"/>
              <a:gd name="connsiteX339" fmla="*/ 622300 w 997521"/>
              <a:gd name="connsiteY339" fmla="*/ 746760 h 3971269"/>
              <a:gd name="connsiteX340" fmla="*/ 599440 w 997521"/>
              <a:gd name="connsiteY340" fmla="*/ 746760 h 3971269"/>
              <a:gd name="connsiteX341" fmla="*/ 599440 w 997521"/>
              <a:gd name="connsiteY341" fmla="*/ 804291 h 3971269"/>
              <a:gd name="connsiteX342" fmla="*/ 398018 w 997521"/>
              <a:gd name="connsiteY342" fmla="*/ 804418 h 3971269"/>
              <a:gd name="connsiteX343" fmla="*/ 398018 w 997521"/>
              <a:gd name="connsiteY343" fmla="*/ 746442 h 3971269"/>
              <a:gd name="connsiteX344" fmla="*/ 375222 w 997521"/>
              <a:gd name="connsiteY344" fmla="*/ 746442 h 3971269"/>
              <a:gd name="connsiteX345" fmla="*/ 375222 w 997521"/>
              <a:gd name="connsiteY345" fmla="*/ 804418 h 3971269"/>
              <a:gd name="connsiteX346" fmla="*/ 398018 w 997521"/>
              <a:gd name="connsiteY346" fmla="*/ 804418 h 3971269"/>
              <a:gd name="connsiteX347" fmla="*/ 644589 w 997521"/>
              <a:gd name="connsiteY347" fmla="*/ 746506 h 3971269"/>
              <a:gd name="connsiteX348" fmla="*/ 644589 w 997521"/>
              <a:gd name="connsiteY348" fmla="*/ 803974 h 3971269"/>
              <a:gd name="connsiteX349" fmla="*/ 666941 w 997521"/>
              <a:gd name="connsiteY349" fmla="*/ 803974 h 3971269"/>
              <a:gd name="connsiteX350" fmla="*/ 666941 w 997521"/>
              <a:gd name="connsiteY350" fmla="*/ 746506 h 3971269"/>
              <a:gd name="connsiteX351" fmla="*/ 644589 w 997521"/>
              <a:gd name="connsiteY351" fmla="*/ 746506 h 3971269"/>
              <a:gd name="connsiteX352" fmla="*/ 554672 w 997521"/>
              <a:gd name="connsiteY352" fmla="*/ 746506 h 3971269"/>
              <a:gd name="connsiteX353" fmla="*/ 554672 w 997521"/>
              <a:gd name="connsiteY353" fmla="*/ 804101 h 3971269"/>
              <a:gd name="connsiteX354" fmla="*/ 577088 w 997521"/>
              <a:gd name="connsiteY354" fmla="*/ 804101 h 3971269"/>
              <a:gd name="connsiteX355" fmla="*/ 577088 w 997521"/>
              <a:gd name="connsiteY355" fmla="*/ 746506 h 3971269"/>
              <a:gd name="connsiteX356" fmla="*/ 554672 w 997521"/>
              <a:gd name="connsiteY356" fmla="*/ 746506 h 3971269"/>
              <a:gd name="connsiteX357" fmla="*/ 443103 w 997521"/>
              <a:gd name="connsiteY357" fmla="*/ 746697 h 3971269"/>
              <a:gd name="connsiteX358" fmla="*/ 420751 w 997521"/>
              <a:gd name="connsiteY358" fmla="*/ 746697 h 3971269"/>
              <a:gd name="connsiteX359" fmla="*/ 420751 w 997521"/>
              <a:gd name="connsiteY359" fmla="*/ 804227 h 3971269"/>
              <a:gd name="connsiteX360" fmla="*/ 443103 w 997521"/>
              <a:gd name="connsiteY360" fmla="*/ 804227 h 3971269"/>
              <a:gd name="connsiteX361" fmla="*/ 443103 w 997521"/>
              <a:gd name="connsiteY361" fmla="*/ 746697 h 3971269"/>
              <a:gd name="connsiteX362" fmla="*/ 353314 w 997521"/>
              <a:gd name="connsiteY362" fmla="*/ 746697 h 3971269"/>
              <a:gd name="connsiteX363" fmla="*/ 330962 w 997521"/>
              <a:gd name="connsiteY363" fmla="*/ 746697 h 3971269"/>
              <a:gd name="connsiteX364" fmla="*/ 330962 w 997521"/>
              <a:gd name="connsiteY364" fmla="*/ 804227 h 3971269"/>
              <a:gd name="connsiteX365" fmla="*/ 353314 w 997521"/>
              <a:gd name="connsiteY365" fmla="*/ 804227 h 3971269"/>
              <a:gd name="connsiteX366" fmla="*/ 353314 w 997521"/>
              <a:gd name="connsiteY366" fmla="*/ 746697 h 3971269"/>
              <a:gd name="connsiteX367" fmla="*/ 571817 w 997521"/>
              <a:gd name="connsiteY367" fmla="*/ 911416 h 3971269"/>
              <a:gd name="connsiteX368" fmla="*/ 550799 w 997521"/>
              <a:gd name="connsiteY368" fmla="*/ 911416 h 3971269"/>
              <a:gd name="connsiteX369" fmla="*/ 550799 w 997521"/>
              <a:gd name="connsiteY369" fmla="*/ 965517 h 3971269"/>
              <a:gd name="connsiteX370" fmla="*/ 571817 w 997521"/>
              <a:gd name="connsiteY370" fmla="*/ 965517 h 3971269"/>
              <a:gd name="connsiteX371" fmla="*/ 571817 w 997521"/>
              <a:gd name="connsiteY371" fmla="*/ 911416 h 3971269"/>
              <a:gd name="connsiteX372" fmla="*/ 447040 w 997521"/>
              <a:gd name="connsiteY372" fmla="*/ 911606 h 3971269"/>
              <a:gd name="connsiteX373" fmla="*/ 426148 w 997521"/>
              <a:gd name="connsiteY373" fmla="*/ 911606 h 3971269"/>
              <a:gd name="connsiteX374" fmla="*/ 426148 w 997521"/>
              <a:gd name="connsiteY374" fmla="*/ 965391 h 3971269"/>
              <a:gd name="connsiteX375" fmla="*/ 447040 w 997521"/>
              <a:gd name="connsiteY375" fmla="*/ 965391 h 3971269"/>
              <a:gd name="connsiteX376" fmla="*/ 447040 w 997521"/>
              <a:gd name="connsiteY376" fmla="*/ 911606 h 3971269"/>
              <a:gd name="connsiteX377" fmla="*/ 633857 w 997521"/>
              <a:gd name="connsiteY377" fmla="*/ 965581 h 3971269"/>
              <a:gd name="connsiteX378" fmla="*/ 654748 w 997521"/>
              <a:gd name="connsiteY378" fmla="*/ 965581 h 3971269"/>
              <a:gd name="connsiteX379" fmla="*/ 654748 w 997521"/>
              <a:gd name="connsiteY379" fmla="*/ 911352 h 3971269"/>
              <a:gd name="connsiteX380" fmla="*/ 633857 w 997521"/>
              <a:gd name="connsiteY380" fmla="*/ 911352 h 3971269"/>
              <a:gd name="connsiteX381" fmla="*/ 633857 w 997521"/>
              <a:gd name="connsiteY381" fmla="*/ 965581 h 3971269"/>
              <a:gd name="connsiteX382" fmla="*/ 384429 w 997521"/>
              <a:gd name="connsiteY382" fmla="*/ 911289 h 3971269"/>
              <a:gd name="connsiteX383" fmla="*/ 384429 w 997521"/>
              <a:gd name="connsiteY383" fmla="*/ 965517 h 3971269"/>
              <a:gd name="connsiteX384" fmla="*/ 405066 w 997521"/>
              <a:gd name="connsiteY384" fmla="*/ 965517 h 3971269"/>
              <a:gd name="connsiteX385" fmla="*/ 405066 w 997521"/>
              <a:gd name="connsiteY385" fmla="*/ 911289 h 3971269"/>
              <a:gd name="connsiteX386" fmla="*/ 384429 w 997521"/>
              <a:gd name="connsiteY386" fmla="*/ 911289 h 3971269"/>
              <a:gd name="connsiteX387" fmla="*/ 592582 w 997521"/>
              <a:gd name="connsiteY387" fmla="*/ 911225 h 3971269"/>
              <a:gd name="connsiteX388" fmla="*/ 592582 w 997521"/>
              <a:gd name="connsiteY388" fmla="*/ 965454 h 3971269"/>
              <a:gd name="connsiteX389" fmla="*/ 613220 w 997521"/>
              <a:gd name="connsiteY389" fmla="*/ 965454 h 3971269"/>
              <a:gd name="connsiteX390" fmla="*/ 613220 w 997521"/>
              <a:gd name="connsiteY390" fmla="*/ 911225 h 3971269"/>
              <a:gd name="connsiteX391" fmla="*/ 592582 w 997521"/>
              <a:gd name="connsiteY391" fmla="*/ 911225 h 3971269"/>
              <a:gd name="connsiteX392" fmla="*/ 343027 w 997521"/>
              <a:gd name="connsiteY392" fmla="*/ 911289 h 3971269"/>
              <a:gd name="connsiteX393" fmla="*/ 343027 w 997521"/>
              <a:gd name="connsiteY393" fmla="*/ 965517 h 3971269"/>
              <a:gd name="connsiteX394" fmla="*/ 363728 w 997521"/>
              <a:gd name="connsiteY394" fmla="*/ 965517 h 3971269"/>
              <a:gd name="connsiteX395" fmla="*/ 363728 w 997521"/>
              <a:gd name="connsiteY395" fmla="*/ 911289 h 3971269"/>
              <a:gd name="connsiteX396" fmla="*/ 343027 w 997521"/>
              <a:gd name="connsiteY396" fmla="*/ 911289 h 397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Lst>
            <a:rect l="l" t="t" r="r" b="b"/>
            <a:pathLst>
              <a:path w="997521" h="3971268">
                <a:moveTo>
                  <a:pt x="485902" y="0"/>
                </a:moveTo>
                <a:cubicBezTo>
                  <a:pt x="494538" y="0"/>
                  <a:pt x="503174" y="0"/>
                  <a:pt x="511747" y="0"/>
                </a:cubicBezTo>
                <a:cubicBezTo>
                  <a:pt x="511873" y="3556"/>
                  <a:pt x="512191" y="7112"/>
                  <a:pt x="512191" y="10604"/>
                </a:cubicBezTo>
                <a:cubicBezTo>
                  <a:pt x="512191" y="80454"/>
                  <a:pt x="512318" y="150241"/>
                  <a:pt x="512064" y="220091"/>
                </a:cubicBezTo>
                <a:cubicBezTo>
                  <a:pt x="512064" y="226377"/>
                  <a:pt x="513715" y="228664"/>
                  <a:pt x="520129" y="228219"/>
                </a:cubicBezTo>
                <a:cubicBezTo>
                  <a:pt x="527050" y="227711"/>
                  <a:pt x="534098" y="228092"/>
                  <a:pt x="541909" y="228092"/>
                </a:cubicBezTo>
                <a:cubicBezTo>
                  <a:pt x="541909" y="247650"/>
                  <a:pt x="541909" y="266002"/>
                  <a:pt x="541909" y="285115"/>
                </a:cubicBezTo>
                <a:cubicBezTo>
                  <a:pt x="563182" y="285115"/>
                  <a:pt x="583629" y="285115"/>
                  <a:pt x="605028" y="285115"/>
                </a:cubicBezTo>
                <a:cubicBezTo>
                  <a:pt x="605028" y="303657"/>
                  <a:pt x="605028" y="321564"/>
                  <a:pt x="605028" y="340170"/>
                </a:cubicBezTo>
                <a:cubicBezTo>
                  <a:pt x="626999" y="340170"/>
                  <a:pt x="647891" y="340170"/>
                  <a:pt x="669544" y="340170"/>
                </a:cubicBezTo>
                <a:cubicBezTo>
                  <a:pt x="669544" y="359855"/>
                  <a:pt x="669544" y="378841"/>
                  <a:pt x="669544" y="398653"/>
                </a:cubicBezTo>
                <a:cubicBezTo>
                  <a:pt x="685610" y="398653"/>
                  <a:pt x="700977" y="398653"/>
                  <a:pt x="717233" y="398653"/>
                </a:cubicBezTo>
                <a:cubicBezTo>
                  <a:pt x="717233" y="418655"/>
                  <a:pt x="717233" y="437769"/>
                  <a:pt x="717233" y="457581"/>
                </a:cubicBezTo>
                <a:cubicBezTo>
                  <a:pt x="732980" y="457581"/>
                  <a:pt x="747776" y="457581"/>
                  <a:pt x="763524" y="457581"/>
                </a:cubicBezTo>
                <a:cubicBezTo>
                  <a:pt x="762064" y="460566"/>
                  <a:pt x="761175" y="462598"/>
                  <a:pt x="760159" y="464502"/>
                </a:cubicBezTo>
                <a:cubicBezTo>
                  <a:pt x="750634" y="482346"/>
                  <a:pt x="740854" y="500126"/>
                  <a:pt x="731584" y="518160"/>
                </a:cubicBezTo>
                <a:cubicBezTo>
                  <a:pt x="729615" y="522033"/>
                  <a:pt x="728345" y="526733"/>
                  <a:pt x="728345" y="531114"/>
                </a:cubicBezTo>
                <a:cubicBezTo>
                  <a:pt x="728091" y="568960"/>
                  <a:pt x="728218" y="606742"/>
                  <a:pt x="728218" y="644589"/>
                </a:cubicBezTo>
                <a:cubicBezTo>
                  <a:pt x="728218" y="647255"/>
                  <a:pt x="728472" y="649923"/>
                  <a:pt x="728599" y="652717"/>
                </a:cubicBezTo>
                <a:cubicBezTo>
                  <a:pt x="733870" y="653034"/>
                  <a:pt x="738188" y="653288"/>
                  <a:pt x="743522" y="653669"/>
                </a:cubicBezTo>
                <a:cubicBezTo>
                  <a:pt x="733552" y="672338"/>
                  <a:pt x="723900" y="689801"/>
                  <a:pt x="714820" y="707580"/>
                </a:cubicBezTo>
                <a:cubicBezTo>
                  <a:pt x="712597" y="711899"/>
                  <a:pt x="711200" y="717042"/>
                  <a:pt x="711136" y="721868"/>
                </a:cubicBezTo>
                <a:cubicBezTo>
                  <a:pt x="710819" y="753364"/>
                  <a:pt x="710946" y="784860"/>
                  <a:pt x="710946" y="816292"/>
                </a:cubicBezTo>
                <a:cubicBezTo>
                  <a:pt x="710946" y="819023"/>
                  <a:pt x="710946" y="821754"/>
                  <a:pt x="710946" y="824865"/>
                </a:cubicBezTo>
                <a:cubicBezTo>
                  <a:pt x="716090" y="825183"/>
                  <a:pt x="720471" y="825436"/>
                  <a:pt x="725869" y="825754"/>
                </a:cubicBezTo>
                <a:cubicBezTo>
                  <a:pt x="716471" y="843344"/>
                  <a:pt x="707454" y="859980"/>
                  <a:pt x="698754" y="876808"/>
                </a:cubicBezTo>
                <a:cubicBezTo>
                  <a:pt x="696976" y="880237"/>
                  <a:pt x="695770" y="884364"/>
                  <a:pt x="695770" y="888238"/>
                </a:cubicBezTo>
                <a:cubicBezTo>
                  <a:pt x="695516" y="922020"/>
                  <a:pt x="695642" y="955802"/>
                  <a:pt x="695642" y="989520"/>
                </a:cubicBezTo>
                <a:cubicBezTo>
                  <a:pt x="695642" y="991933"/>
                  <a:pt x="695897" y="994410"/>
                  <a:pt x="696087" y="997776"/>
                </a:cubicBezTo>
                <a:cubicBezTo>
                  <a:pt x="735457" y="997776"/>
                  <a:pt x="774319" y="997776"/>
                  <a:pt x="814197" y="997776"/>
                </a:cubicBezTo>
                <a:cubicBezTo>
                  <a:pt x="800989" y="1022414"/>
                  <a:pt x="788353" y="1045718"/>
                  <a:pt x="776097" y="1069277"/>
                </a:cubicBezTo>
                <a:cubicBezTo>
                  <a:pt x="773875" y="1073531"/>
                  <a:pt x="772414" y="1078802"/>
                  <a:pt x="772414" y="1083564"/>
                </a:cubicBezTo>
                <a:cubicBezTo>
                  <a:pt x="772223" y="1175449"/>
                  <a:pt x="772287" y="1267397"/>
                  <a:pt x="772287" y="1359281"/>
                </a:cubicBezTo>
                <a:cubicBezTo>
                  <a:pt x="772287" y="1362012"/>
                  <a:pt x="772287" y="1364679"/>
                  <a:pt x="772287" y="1368108"/>
                </a:cubicBezTo>
                <a:cubicBezTo>
                  <a:pt x="802513" y="1368108"/>
                  <a:pt x="831723" y="1368108"/>
                  <a:pt x="861949" y="1368108"/>
                </a:cubicBezTo>
                <a:cubicBezTo>
                  <a:pt x="860361" y="1371283"/>
                  <a:pt x="859346" y="1373505"/>
                  <a:pt x="858203" y="1375664"/>
                </a:cubicBezTo>
                <a:cubicBezTo>
                  <a:pt x="844423" y="1401318"/>
                  <a:pt x="830516" y="1426909"/>
                  <a:pt x="817054" y="1452753"/>
                </a:cubicBezTo>
                <a:cubicBezTo>
                  <a:pt x="814959" y="1456817"/>
                  <a:pt x="813498" y="1461770"/>
                  <a:pt x="813498" y="1466342"/>
                </a:cubicBezTo>
                <a:cubicBezTo>
                  <a:pt x="813308" y="1567879"/>
                  <a:pt x="813372" y="1669479"/>
                  <a:pt x="813372" y="1771015"/>
                </a:cubicBezTo>
                <a:cubicBezTo>
                  <a:pt x="813372" y="1773682"/>
                  <a:pt x="813372" y="1776349"/>
                  <a:pt x="813372" y="1779842"/>
                </a:cubicBezTo>
                <a:cubicBezTo>
                  <a:pt x="830072" y="1779842"/>
                  <a:pt x="845629" y="1779842"/>
                  <a:pt x="861949" y="1779842"/>
                </a:cubicBezTo>
                <a:cubicBezTo>
                  <a:pt x="860235" y="1783270"/>
                  <a:pt x="859091" y="1785747"/>
                  <a:pt x="857758" y="1788160"/>
                </a:cubicBezTo>
                <a:cubicBezTo>
                  <a:pt x="844105" y="1813624"/>
                  <a:pt x="830326" y="1838960"/>
                  <a:pt x="816928" y="1864550"/>
                </a:cubicBezTo>
                <a:cubicBezTo>
                  <a:pt x="814832" y="1868614"/>
                  <a:pt x="813498" y="1873631"/>
                  <a:pt x="813498" y="1878203"/>
                </a:cubicBezTo>
                <a:cubicBezTo>
                  <a:pt x="813308" y="2026222"/>
                  <a:pt x="813372" y="2174240"/>
                  <a:pt x="813372" y="2322259"/>
                </a:cubicBezTo>
                <a:cubicBezTo>
                  <a:pt x="813372" y="2324989"/>
                  <a:pt x="813372" y="2327719"/>
                  <a:pt x="813372" y="2331530"/>
                </a:cubicBezTo>
                <a:cubicBezTo>
                  <a:pt x="850773" y="2331530"/>
                  <a:pt x="887285" y="2331530"/>
                  <a:pt x="924814" y="2331530"/>
                </a:cubicBezTo>
                <a:cubicBezTo>
                  <a:pt x="923163" y="2334831"/>
                  <a:pt x="922147" y="2336863"/>
                  <a:pt x="921131" y="2338832"/>
                </a:cubicBezTo>
                <a:cubicBezTo>
                  <a:pt x="904494" y="2369820"/>
                  <a:pt x="887730" y="2400808"/>
                  <a:pt x="871284" y="2431923"/>
                </a:cubicBezTo>
                <a:cubicBezTo>
                  <a:pt x="869125" y="2435987"/>
                  <a:pt x="867854" y="2440940"/>
                  <a:pt x="867854" y="2445512"/>
                </a:cubicBezTo>
                <a:cubicBezTo>
                  <a:pt x="867664" y="2598865"/>
                  <a:pt x="867728" y="2752217"/>
                  <a:pt x="867728" y="2905569"/>
                </a:cubicBezTo>
                <a:cubicBezTo>
                  <a:pt x="867728" y="2908300"/>
                  <a:pt x="867728" y="2911031"/>
                  <a:pt x="867728" y="2914460"/>
                </a:cubicBezTo>
                <a:cubicBezTo>
                  <a:pt x="911161" y="2914460"/>
                  <a:pt x="953833" y="2914460"/>
                  <a:pt x="997521" y="2914460"/>
                </a:cubicBezTo>
                <a:cubicBezTo>
                  <a:pt x="995997" y="2917444"/>
                  <a:pt x="995045" y="2919413"/>
                  <a:pt x="993966" y="2921381"/>
                </a:cubicBezTo>
                <a:cubicBezTo>
                  <a:pt x="974598" y="2957576"/>
                  <a:pt x="955040" y="2993644"/>
                  <a:pt x="935990" y="3029966"/>
                </a:cubicBezTo>
                <a:cubicBezTo>
                  <a:pt x="933196" y="3035300"/>
                  <a:pt x="931418" y="3041841"/>
                  <a:pt x="931418" y="3047810"/>
                </a:cubicBezTo>
                <a:cubicBezTo>
                  <a:pt x="931228" y="3351975"/>
                  <a:pt x="931228" y="3656140"/>
                  <a:pt x="931228" y="3960305"/>
                </a:cubicBezTo>
                <a:cubicBezTo>
                  <a:pt x="931228" y="3972560"/>
                  <a:pt x="932434" y="3971227"/>
                  <a:pt x="920179" y="3971227"/>
                </a:cubicBezTo>
                <a:cubicBezTo>
                  <a:pt x="639191" y="3971227"/>
                  <a:pt x="358204" y="3971227"/>
                  <a:pt x="77216" y="3971227"/>
                </a:cubicBezTo>
                <a:cubicBezTo>
                  <a:pt x="64960" y="3971227"/>
                  <a:pt x="66167" y="3972497"/>
                  <a:pt x="66167" y="3960305"/>
                </a:cubicBezTo>
                <a:cubicBezTo>
                  <a:pt x="66167" y="3655886"/>
                  <a:pt x="66167" y="3351467"/>
                  <a:pt x="65977" y="3047048"/>
                </a:cubicBezTo>
                <a:cubicBezTo>
                  <a:pt x="65977" y="3041523"/>
                  <a:pt x="64326" y="3035491"/>
                  <a:pt x="61785" y="3030601"/>
                </a:cubicBezTo>
                <a:cubicBezTo>
                  <a:pt x="42482" y="2993835"/>
                  <a:pt x="22670" y="2957322"/>
                  <a:pt x="3111" y="2920683"/>
                </a:cubicBezTo>
                <a:cubicBezTo>
                  <a:pt x="2159" y="2918841"/>
                  <a:pt x="1397" y="2916873"/>
                  <a:pt x="0" y="2913888"/>
                </a:cubicBezTo>
                <a:cubicBezTo>
                  <a:pt x="44005" y="2913888"/>
                  <a:pt x="86741" y="2913888"/>
                  <a:pt x="129667" y="2913888"/>
                </a:cubicBezTo>
                <a:cubicBezTo>
                  <a:pt x="129667" y="2911348"/>
                  <a:pt x="129667" y="2909570"/>
                  <a:pt x="129667" y="2907856"/>
                </a:cubicBezTo>
                <a:cubicBezTo>
                  <a:pt x="129667" y="2753233"/>
                  <a:pt x="129667" y="2598611"/>
                  <a:pt x="129540" y="2443988"/>
                </a:cubicBezTo>
                <a:cubicBezTo>
                  <a:pt x="129540" y="2439924"/>
                  <a:pt x="128079" y="2435543"/>
                  <a:pt x="126111" y="2431923"/>
                </a:cubicBezTo>
                <a:cubicBezTo>
                  <a:pt x="109347" y="2400363"/>
                  <a:pt x="92392" y="2368994"/>
                  <a:pt x="75502" y="2337499"/>
                </a:cubicBezTo>
                <a:cubicBezTo>
                  <a:pt x="74613" y="2335848"/>
                  <a:pt x="74041" y="2334006"/>
                  <a:pt x="72961" y="2331212"/>
                </a:cubicBezTo>
                <a:cubicBezTo>
                  <a:pt x="110363" y="2331212"/>
                  <a:pt x="146748" y="2331212"/>
                  <a:pt x="183642" y="2331212"/>
                </a:cubicBezTo>
                <a:cubicBezTo>
                  <a:pt x="183769" y="2327974"/>
                  <a:pt x="183960" y="2325497"/>
                  <a:pt x="183960" y="2323021"/>
                </a:cubicBezTo>
                <a:cubicBezTo>
                  <a:pt x="183960" y="2174494"/>
                  <a:pt x="184023" y="2025968"/>
                  <a:pt x="183833" y="1877441"/>
                </a:cubicBezTo>
                <a:cubicBezTo>
                  <a:pt x="183833" y="1873377"/>
                  <a:pt x="182690" y="1868869"/>
                  <a:pt x="180785" y="1865249"/>
                </a:cubicBezTo>
                <a:cubicBezTo>
                  <a:pt x="167068" y="1839278"/>
                  <a:pt x="153035" y="1813433"/>
                  <a:pt x="139192" y="1787589"/>
                </a:cubicBezTo>
                <a:cubicBezTo>
                  <a:pt x="137922" y="1785239"/>
                  <a:pt x="136970" y="1782763"/>
                  <a:pt x="135446" y="1779270"/>
                </a:cubicBezTo>
                <a:cubicBezTo>
                  <a:pt x="152146" y="1779270"/>
                  <a:pt x="167704" y="1779270"/>
                  <a:pt x="183705" y="1779270"/>
                </a:cubicBezTo>
                <a:cubicBezTo>
                  <a:pt x="183833" y="1776603"/>
                  <a:pt x="184023" y="1774635"/>
                  <a:pt x="184023" y="1772603"/>
                </a:cubicBezTo>
                <a:cubicBezTo>
                  <a:pt x="184023" y="1670050"/>
                  <a:pt x="184086" y="1567434"/>
                  <a:pt x="183896" y="1464882"/>
                </a:cubicBezTo>
                <a:cubicBezTo>
                  <a:pt x="183896" y="1461262"/>
                  <a:pt x="182816" y="1457325"/>
                  <a:pt x="181102" y="1454087"/>
                </a:cubicBezTo>
                <a:cubicBezTo>
                  <a:pt x="167259" y="1427861"/>
                  <a:pt x="153162" y="1401826"/>
                  <a:pt x="139129" y="1375728"/>
                </a:cubicBezTo>
                <a:cubicBezTo>
                  <a:pt x="137922" y="1373442"/>
                  <a:pt x="136970" y="1371092"/>
                  <a:pt x="135382" y="1367600"/>
                </a:cubicBezTo>
                <a:cubicBezTo>
                  <a:pt x="166053" y="1367600"/>
                  <a:pt x="195326" y="1367600"/>
                  <a:pt x="224790" y="1367600"/>
                </a:cubicBezTo>
                <a:cubicBezTo>
                  <a:pt x="224917" y="1365123"/>
                  <a:pt x="225044" y="1363345"/>
                  <a:pt x="225044" y="1361631"/>
                </a:cubicBezTo>
                <a:cubicBezTo>
                  <a:pt x="225044" y="1268222"/>
                  <a:pt x="225108" y="1174750"/>
                  <a:pt x="224917" y="1081342"/>
                </a:cubicBezTo>
                <a:cubicBezTo>
                  <a:pt x="224917" y="1077976"/>
                  <a:pt x="223901" y="1074293"/>
                  <a:pt x="222314" y="1071309"/>
                </a:cubicBezTo>
                <a:cubicBezTo>
                  <a:pt x="210757" y="1049338"/>
                  <a:pt x="198946" y="1027494"/>
                  <a:pt x="187261" y="1005650"/>
                </a:cubicBezTo>
                <a:cubicBezTo>
                  <a:pt x="185991" y="1003300"/>
                  <a:pt x="184848" y="1000887"/>
                  <a:pt x="183007" y="997267"/>
                </a:cubicBezTo>
                <a:cubicBezTo>
                  <a:pt x="223393" y="997267"/>
                  <a:pt x="262319" y="997267"/>
                  <a:pt x="301244" y="997267"/>
                </a:cubicBezTo>
                <a:cubicBezTo>
                  <a:pt x="301498" y="995426"/>
                  <a:pt x="301689" y="994410"/>
                  <a:pt x="301689" y="993394"/>
                </a:cubicBezTo>
                <a:cubicBezTo>
                  <a:pt x="301689" y="957580"/>
                  <a:pt x="301752" y="921766"/>
                  <a:pt x="301625" y="886016"/>
                </a:cubicBezTo>
                <a:cubicBezTo>
                  <a:pt x="301625" y="883158"/>
                  <a:pt x="300419" y="880110"/>
                  <a:pt x="299085" y="877507"/>
                </a:cubicBezTo>
                <a:cubicBezTo>
                  <a:pt x="291084" y="862267"/>
                  <a:pt x="282892" y="847154"/>
                  <a:pt x="274765" y="831914"/>
                </a:cubicBezTo>
                <a:cubicBezTo>
                  <a:pt x="273812" y="830072"/>
                  <a:pt x="273050" y="828104"/>
                  <a:pt x="271780" y="825183"/>
                </a:cubicBezTo>
                <a:cubicBezTo>
                  <a:pt x="277241" y="825183"/>
                  <a:pt x="281432" y="825183"/>
                  <a:pt x="286448" y="825183"/>
                </a:cubicBezTo>
                <a:cubicBezTo>
                  <a:pt x="286448" y="822071"/>
                  <a:pt x="286448" y="819595"/>
                  <a:pt x="286448" y="817118"/>
                </a:cubicBezTo>
                <a:cubicBezTo>
                  <a:pt x="286448" y="796290"/>
                  <a:pt x="285115" y="775399"/>
                  <a:pt x="286766" y="754698"/>
                </a:cubicBezTo>
                <a:cubicBezTo>
                  <a:pt x="289052" y="726758"/>
                  <a:pt x="283273" y="701739"/>
                  <a:pt x="267335" y="678752"/>
                </a:cubicBezTo>
                <a:cubicBezTo>
                  <a:pt x="262128" y="671195"/>
                  <a:pt x="258572" y="662495"/>
                  <a:pt x="254000" y="653669"/>
                </a:cubicBezTo>
                <a:cubicBezTo>
                  <a:pt x="259588" y="653352"/>
                  <a:pt x="264033" y="653098"/>
                  <a:pt x="268541" y="652780"/>
                </a:cubicBezTo>
                <a:cubicBezTo>
                  <a:pt x="268859" y="651129"/>
                  <a:pt x="269177" y="650177"/>
                  <a:pt x="269177" y="649224"/>
                </a:cubicBezTo>
                <a:cubicBezTo>
                  <a:pt x="269240" y="608838"/>
                  <a:pt x="269304" y="568516"/>
                  <a:pt x="269113" y="528130"/>
                </a:cubicBezTo>
                <a:cubicBezTo>
                  <a:pt x="269113" y="525018"/>
                  <a:pt x="267779" y="521716"/>
                  <a:pt x="266319" y="518858"/>
                </a:cubicBezTo>
                <a:cubicBezTo>
                  <a:pt x="256667" y="500507"/>
                  <a:pt x="246761" y="482219"/>
                  <a:pt x="236982" y="463931"/>
                </a:cubicBezTo>
                <a:cubicBezTo>
                  <a:pt x="235966" y="462026"/>
                  <a:pt x="235267" y="459994"/>
                  <a:pt x="233997" y="457010"/>
                </a:cubicBezTo>
                <a:cubicBezTo>
                  <a:pt x="250127" y="457010"/>
                  <a:pt x="264985" y="457010"/>
                  <a:pt x="280543" y="457010"/>
                </a:cubicBezTo>
                <a:cubicBezTo>
                  <a:pt x="280543" y="437452"/>
                  <a:pt x="280543" y="418529"/>
                  <a:pt x="280543" y="398717"/>
                </a:cubicBezTo>
                <a:cubicBezTo>
                  <a:pt x="296545" y="398717"/>
                  <a:pt x="311912" y="398717"/>
                  <a:pt x="328232" y="398717"/>
                </a:cubicBezTo>
                <a:cubicBezTo>
                  <a:pt x="328232" y="378714"/>
                  <a:pt x="328232" y="359537"/>
                  <a:pt x="328232" y="339661"/>
                </a:cubicBezTo>
                <a:cubicBezTo>
                  <a:pt x="350139" y="339661"/>
                  <a:pt x="371030" y="339661"/>
                  <a:pt x="392747" y="339661"/>
                </a:cubicBezTo>
                <a:cubicBezTo>
                  <a:pt x="392747" y="321246"/>
                  <a:pt x="392747" y="303594"/>
                  <a:pt x="392747" y="285179"/>
                </a:cubicBezTo>
                <a:cubicBezTo>
                  <a:pt x="414210" y="285179"/>
                  <a:pt x="434911" y="285179"/>
                  <a:pt x="456692" y="285179"/>
                </a:cubicBezTo>
                <a:cubicBezTo>
                  <a:pt x="456692" y="265874"/>
                  <a:pt x="456692" y="247269"/>
                  <a:pt x="456692" y="228219"/>
                </a:cubicBezTo>
                <a:cubicBezTo>
                  <a:pt x="464122" y="228219"/>
                  <a:pt x="470472" y="227774"/>
                  <a:pt x="476758" y="228346"/>
                </a:cubicBezTo>
                <a:cubicBezTo>
                  <a:pt x="483807" y="228981"/>
                  <a:pt x="485648" y="226441"/>
                  <a:pt x="485648" y="219520"/>
                </a:cubicBezTo>
                <a:cubicBezTo>
                  <a:pt x="485394" y="149924"/>
                  <a:pt x="485458" y="80391"/>
                  <a:pt x="485521" y="10795"/>
                </a:cubicBezTo>
                <a:cubicBezTo>
                  <a:pt x="485458" y="7112"/>
                  <a:pt x="485775" y="3556"/>
                  <a:pt x="485902" y="0"/>
                </a:cubicBezTo>
                <a:close/>
                <a:moveTo>
                  <a:pt x="795210" y="3103181"/>
                </a:moveTo>
                <a:cubicBezTo>
                  <a:pt x="795210" y="3264916"/>
                  <a:pt x="795210" y="3425698"/>
                  <a:pt x="795210" y="3586607"/>
                </a:cubicBezTo>
                <a:cubicBezTo>
                  <a:pt x="811530" y="3586607"/>
                  <a:pt x="827341" y="3586607"/>
                  <a:pt x="843026" y="3586607"/>
                </a:cubicBezTo>
                <a:cubicBezTo>
                  <a:pt x="843026" y="3425127"/>
                  <a:pt x="843026" y="3264281"/>
                  <a:pt x="843026" y="3103181"/>
                </a:cubicBezTo>
                <a:cubicBezTo>
                  <a:pt x="826897" y="3103181"/>
                  <a:pt x="811276" y="3103181"/>
                  <a:pt x="795210" y="3103181"/>
                </a:cubicBezTo>
                <a:close/>
                <a:moveTo>
                  <a:pt x="154686" y="3103181"/>
                </a:moveTo>
                <a:cubicBezTo>
                  <a:pt x="154686" y="3264916"/>
                  <a:pt x="154686" y="3425762"/>
                  <a:pt x="154686" y="3586607"/>
                </a:cubicBezTo>
                <a:cubicBezTo>
                  <a:pt x="171005" y="3586607"/>
                  <a:pt x="186754" y="3586607"/>
                  <a:pt x="202502" y="3586607"/>
                </a:cubicBezTo>
                <a:cubicBezTo>
                  <a:pt x="202502" y="3425127"/>
                  <a:pt x="202502" y="3264281"/>
                  <a:pt x="202502" y="3103181"/>
                </a:cubicBezTo>
                <a:cubicBezTo>
                  <a:pt x="186309" y="3103181"/>
                  <a:pt x="170688" y="3103181"/>
                  <a:pt x="154686" y="3103181"/>
                </a:cubicBezTo>
                <a:close/>
                <a:moveTo>
                  <a:pt x="294069" y="3587179"/>
                </a:moveTo>
                <a:cubicBezTo>
                  <a:pt x="294069" y="3425190"/>
                  <a:pt x="294069" y="3264408"/>
                  <a:pt x="294069" y="3103245"/>
                </a:cubicBezTo>
                <a:cubicBezTo>
                  <a:pt x="278003" y="3103245"/>
                  <a:pt x="262446" y="3103245"/>
                  <a:pt x="245872" y="3103245"/>
                </a:cubicBezTo>
                <a:cubicBezTo>
                  <a:pt x="245872" y="3106611"/>
                  <a:pt x="245872" y="3109595"/>
                  <a:pt x="245872" y="3112580"/>
                </a:cubicBezTo>
                <a:cubicBezTo>
                  <a:pt x="245872" y="3267393"/>
                  <a:pt x="245872" y="3422269"/>
                  <a:pt x="245872" y="3577082"/>
                </a:cubicBezTo>
                <a:cubicBezTo>
                  <a:pt x="245872" y="3579114"/>
                  <a:pt x="245364" y="3581337"/>
                  <a:pt x="246063" y="3583115"/>
                </a:cubicBezTo>
                <a:cubicBezTo>
                  <a:pt x="246761" y="3584766"/>
                  <a:pt x="248666" y="3586988"/>
                  <a:pt x="250127" y="3587052"/>
                </a:cubicBezTo>
                <a:cubicBezTo>
                  <a:pt x="264541" y="3587306"/>
                  <a:pt x="278955" y="3587179"/>
                  <a:pt x="294069" y="3587179"/>
                </a:cubicBezTo>
                <a:close/>
                <a:moveTo>
                  <a:pt x="338455" y="3103309"/>
                </a:moveTo>
                <a:cubicBezTo>
                  <a:pt x="338455" y="3264916"/>
                  <a:pt x="338455" y="3425698"/>
                  <a:pt x="338455" y="3587242"/>
                </a:cubicBezTo>
                <a:cubicBezTo>
                  <a:pt x="351599" y="3587242"/>
                  <a:pt x="364299" y="3586798"/>
                  <a:pt x="376872" y="3587433"/>
                </a:cubicBezTo>
                <a:cubicBezTo>
                  <a:pt x="384302" y="3587750"/>
                  <a:pt x="386715" y="3586036"/>
                  <a:pt x="386715" y="3577971"/>
                </a:cubicBezTo>
                <a:cubicBezTo>
                  <a:pt x="386461" y="3422650"/>
                  <a:pt x="386524" y="3267266"/>
                  <a:pt x="386524" y="3111944"/>
                </a:cubicBezTo>
                <a:cubicBezTo>
                  <a:pt x="386524" y="3109214"/>
                  <a:pt x="386524" y="3106484"/>
                  <a:pt x="386524" y="3103309"/>
                </a:cubicBezTo>
                <a:cubicBezTo>
                  <a:pt x="370078" y="3103309"/>
                  <a:pt x="354457" y="3103309"/>
                  <a:pt x="338455" y="3103309"/>
                </a:cubicBezTo>
                <a:close/>
                <a:moveTo>
                  <a:pt x="659257" y="3587179"/>
                </a:moveTo>
                <a:cubicBezTo>
                  <a:pt x="659257" y="3425190"/>
                  <a:pt x="659257" y="3264344"/>
                  <a:pt x="659257" y="3103245"/>
                </a:cubicBezTo>
                <a:cubicBezTo>
                  <a:pt x="643191" y="3103245"/>
                  <a:pt x="627571" y="3103245"/>
                  <a:pt x="611124" y="3103245"/>
                </a:cubicBezTo>
                <a:cubicBezTo>
                  <a:pt x="611124" y="3106928"/>
                  <a:pt x="611124" y="3110103"/>
                  <a:pt x="611124" y="3113342"/>
                </a:cubicBezTo>
                <a:cubicBezTo>
                  <a:pt x="611124" y="3267647"/>
                  <a:pt x="611124" y="3422015"/>
                  <a:pt x="611124" y="3576320"/>
                </a:cubicBezTo>
                <a:cubicBezTo>
                  <a:pt x="611124" y="3578352"/>
                  <a:pt x="610553" y="3580638"/>
                  <a:pt x="611315" y="3582353"/>
                </a:cubicBezTo>
                <a:cubicBezTo>
                  <a:pt x="612077" y="3584194"/>
                  <a:pt x="613982" y="3586925"/>
                  <a:pt x="615442" y="3586925"/>
                </a:cubicBezTo>
                <a:cubicBezTo>
                  <a:pt x="629793" y="3587306"/>
                  <a:pt x="644208" y="3587179"/>
                  <a:pt x="659257" y="3587179"/>
                </a:cubicBezTo>
                <a:close/>
                <a:moveTo>
                  <a:pt x="703707" y="3103245"/>
                </a:moveTo>
                <a:cubicBezTo>
                  <a:pt x="703707" y="3264916"/>
                  <a:pt x="703707" y="3425698"/>
                  <a:pt x="703707" y="3587179"/>
                </a:cubicBezTo>
                <a:cubicBezTo>
                  <a:pt x="716915" y="3587179"/>
                  <a:pt x="729552" y="3586734"/>
                  <a:pt x="742125" y="3587369"/>
                </a:cubicBezTo>
                <a:cubicBezTo>
                  <a:pt x="749617" y="3587750"/>
                  <a:pt x="751967" y="3585845"/>
                  <a:pt x="751904" y="3577844"/>
                </a:cubicBezTo>
                <a:cubicBezTo>
                  <a:pt x="751650" y="3422523"/>
                  <a:pt x="751713" y="3267138"/>
                  <a:pt x="751713" y="3111818"/>
                </a:cubicBezTo>
                <a:cubicBezTo>
                  <a:pt x="751713" y="3109087"/>
                  <a:pt x="751713" y="3106356"/>
                  <a:pt x="751713" y="3103245"/>
                </a:cubicBezTo>
                <a:cubicBezTo>
                  <a:pt x="735266" y="3103245"/>
                  <a:pt x="719646" y="3103245"/>
                  <a:pt x="703707" y="3103245"/>
                </a:cubicBezTo>
                <a:close/>
                <a:moveTo>
                  <a:pt x="673545" y="2492566"/>
                </a:moveTo>
                <a:cubicBezTo>
                  <a:pt x="673545" y="2630742"/>
                  <a:pt x="673545" y="2768156"/>
                  <a:pt x="673545" y="2905697"/>
                </a:cubicBezTo>
                <a:cubicBezTo>
                  <a:pt x="687324" y="2905697"/>
                  <a:pt x="700659" y="2905697"/>
                  <a:pt x="713994" y="2905697"/>
                </a:cubicBezTo>
                <a:cubicBezTo>
                  <a:pt x="713994" y="2767711"/>
                  <a:pt x="713994" y="2630297"/>
                  <a:pt x="713994" y="2492566"/>
                </a:cubicBezTo>
                <a:cubicBezTo>
                  <a:pt x="700341" y="2492566"/>
                  <a:pt x="687197" y="2492566"/>
                  <a:pt x="673545" y="2492566"/>
                </a:cubicBezTo>
                <a:close/>
                <a:moveTo>
                  <a:pt x="595630" y="2492566"/>
                </a:moveTo>
                <a:cubicBezTo>
                  <a:pt x="595630" y="2630678"/>
                  <a:pt x="595630" y="2768092"/>
                  <a:pt x="595630" y="2905697"/>
                </a:cubicBezTo>
                <a:cubicBezTo>
                  <a:pt x="609473" y="2905697"/>
                  <a:pt x="622745" y="2905697"/>
                  <a:pt x="636079" y="2905697"/>
                </a:cubicBezTo>
                <a:cubicBezTo>
                  <a:pt x="636079" y="2767711"/>
                  <a:pt x="636079" y="2630234"/>
                  <a:pt x="636079" y="2492566"/>
                </a:cubicBezTo>
                <a:cubicBezTo>
                  <a:pt x="622491" y="2492566"/>
                  <a:pt x="609410" y="2492566"/>
                  <a:pt x="595630" y="2492566"/>
                </a:cubicBezTo>
                <a:close/>
                <a:moveTo>
                  <a:pt x="361569" y="2492566"/>
                </a:moveTo>
                <a:cubicBezTo>
                  <a:pt x="361569" y="2630678"/>
                  <a:pt x="361569" y="2768092"/>
                  <a:pt x="361569" y="2905697"/>
                </a:cubicBezTo>
                <a:cubicBezTo>
                  <a:pt x="375348" y="2905697"/>
                  <a:pt x="388620" y="2905697"/>
                  <a:pt x="402019" y="2905697"/>
                </a:cubicBezTo>
                <a:cubicBezTo>
                  <a:pt x="402019" y="2767711"/>
                  <a:pt x="402019" y="2630297"/>
                  <a:pt x="402019" y="2492566"/>
                </a:cubicBezTo>
                <a:cubicBezTo>
                  <a:pt x="388429" y="2492566"/>
                  <a:pt x="375285" y="2492566"/>
                  <a:pt x="361569" y="2492566"/>
                </a:cubicBezTo>
                <a:close/>
                <a:moveTo>
                  <a:pt x="792734" y="2905887"/>
                </a:moveTo>
                <a:cubicBezTo>
                  <a:pt x="792734" y="2767584"/>
                  <a:pt x="792734" y="2630170"/>
                  <a:pt x="792734" y="2492819"/>
                </a:cubicBezTo>
                <a:cubicBezTo>
                  <a:pt x="778891" y="2492819"/>
                  <a:pt x="765556" y="2492819"/>
                  <a:pt x="752411" y="2492819"/>
                </a:cubicBezTo>
                <a:cubicBezTo>
                  <a:pt x="752411" y="2630742"/>
                  <a:pt x="752411" y="2768156"/>
                  <a:pt x="752411" y="2905887"/>
                </a:cubicBezTo>
                <a:cubicBezTo>
                  <a:pt x="766128" y="2905887"/>
                  <a:pt x="779272" y="2905887"/>
                  <a:pt x="792734" y="2905887"/>
                </a:cubicBezTo>
                <a:close/>
                <a:moveTo>
                  <a:pt x="283718" y="2492566"/>
                </a:moveTo>
                <a:cubicBezTo>
                  <a:pt x="283718" y="2630742"/>
                  <a:pt x="283718" y="2768156"/>
                  <a:pt x="283718" y="2905697"/>
                </a:cubicBezTo>
                <a:cubicBezTo>
                  <a:pt x="297624" y="2905697"/>
                  <a:pt x="310896" y="2905697"/>
                  <a:pt x="324104" y="2905697"/>
                </a:cubicBezTo>
                <a:cubicBezTo>
                  <a:pt x="324104" y="2767711"/>
                  <a:pt x="324104" y="2630234"/>
                  <a:pt x="324104" y="2492566"/>
                </a:cubicBezTo>
                <a:cubicBezTo>
                  <a:pt x="310515" y="2492566"/>
                  <a:pt x="297371" y="2492566"/>
                  <a:pt x="283718" y="2492566"/>
                </a:cubicBezTo>
                <a:close/>
                <a:moveTo>
                  <a:pt x="245301" y="2905887"/>
                </a:moveTo>
                <a:cubicBezTo>
                  <a:pt x="245301" y="2767648"/>
                  <a:pt x="245301" y="2630234"/>
                  <a:pt x="245301" y="2492819"/>
                </a:cubicBezTo>
                <a:cubicBezTo>
                  <a:pt x="231458" y="2492819"/>
                  <a:pt x="218122" y="2492819"/>
                  <a:pt x="204915" y="2492819"/>
                </a:cubicBezTo>
                <a:cubicBezTo>
                  <a:pt x="204915" y="2630742"/>
                  <a:pt x="204915" y="2768156"/>
                  <a:pt x="204915" y="2905887"/>
                </a:cubicBezTo>
                <a:cubicBezTo>
                  <a:pt x="218504" y="2905887"/>
                  <a:pt x="231585" y="2905887"/>
                  <a:pt x="245301" y="2905887"/>
                </a:cubicBezTo>
                <a:close/>
                <a:moveTo>
                  <a:pt x="616331" y="2237804"/>
                </a:moveTo>
                <a:cubicBezTo>
                  <a:pt x="616331" y="2234438"/>
                  <a:pt x="616331" y="2231962"/>
                  <a:pt x="616331" y="2229485"/>
                </a:cubicBezTo>
                <a:cubicBezTo>
                  <a:pt x="616331" y="2128203"/>
                  <a:pt x="616331" y="2026920"/>
                  <a:pt x="616331" y="1925638"/>
                </a:cubicBezTo>
                <a:cubicBezTo>
                  <a:pt x="616331" y="1924368"/>
                  <a:pt x="616839" y="1922780"/>
                  <a:pt x="616204" y="1921891"/>
                </a:cubicBezTo>
                <a:cubicBezTo>
                  <a:pt x="614871" y="1920050"/>
                  <a:pt x="613156" y="1917256"/>
                  <a:pt x="611378" y="1917129"/>
                </a:cubicBezTo>
                <a:cubicBezTo>
                  <a:pt x="604076" y="1916620"/>
                  <a:pt x="596646" y="1917382"/>
                  <a:pt x="589344" y="1916748"/>
                </a:cubicBezTo>
                <a:cubicBezTo>
                  <a:pt x="582232" y="1916113"/>
                  <a:pt x="580517" y="1918716"/>
                  <a:pt x="580517" y="1925638"/>
                </a:cubicBezTo>
                <a:cubicBezTo>
                  <a:pt x="580708" y="2026920"/>
                  <a:pt x="580644" y="2128203"/>
                  <a:pt x="580644" y="2229485"/>
                </a:cubicBezTo>
                <a:cubicBezTo>
                  <a:pt x="580644" y="2232152"/>
                  <a:pt x="580644" y="2234819"/>
                  <a:pt x="580644" y="2237740"/>
                </a:cubicBezTo>
                <a:cubicBezTo>
                  <a:pt x="592963" y="2237804"/>
                  <a:pt x="604076" y="2237804"/>
                  <a:pt x="616331" y="2237804"/>
                </a:cubicBezTo>
                <a:close/>
                <a:moveTo>
                  <a:pt x="417004" y="2237613"/>
                </a:moveTo>
                <a:cubicBezTo>
                  <a:pt x="417004" y="2234184"/>
                  <a:pt x="417004" y="2231200"/>
                  <a:pt x="417004" y="2228215"/>
                </a:cubicBezTo>
                <a:cubicBezTo>
                  <a:pt x="417004" y="2165541"/>
                  <a:pt x="417004" y="2102803"/>
                  <a:pt x="417004" y="2040128"/>
                </a:cubicBezTo>
                <a:cubicBezTo>
                  <a:pt x="417004" y="2001774"/>
                  <a:pt x="416814" y="1963484"/>
                  <a:pt x="417195" y="1925130"/>
                </a:cubicBezTo>
                <a:cubicBezTo>
                  <a:pt x="417259" y="1918208"/>
                  <a:pt x="415099" y="1916239"/>
                  <a:pt x="408559" y="1916811"/>
                </a:cubicBezTo>
                <a:cubicBezTo>
                  <a:pt x="402527" y="1917319"/>
                  <a:pt x="396367" y="1917446"/>
                  <a:pt x="390335" y="1916811"/>
                </a:cubicBezTo>
                <a:cubicBezTo>
                  <a:pt x="382778" y="1916049"/>
                  <a:pt x="381191" y="1919034"/>
                  <a:pt x="381254" y="1926209"/>
                </a:cubicBezTo>
                <a:cubicBezTo>
                  <a:pt x="381508" y="2027238"/>
                  <a:pt x="381381" y="2128266"/>
                  <a:pt x="381381" y="2229294"/>
                </a:cubicBezTo>
                <a:cubicBezTo>
                  <a:pt x="381381" y="2232025"/>
                  <a:pt x="381381" y="2234692"/>
                  <a:pt x="381381" y="2237613"/>
                </a:cubicBezTo>
                <a:cubicBezTo>
                  <a:pt x="393636" y="2237613"/>
                  <a:pt x="404876" y="2237613"/>
                  <a:pt x="417004" y="2237613"/>
                </a:cubicBezTo>
                <a:close/>
                <a:moveTo>
                  <a:pt x="283337" y="1917573"/>
                </a:moveTo>
                <a:cubicBezTo>
                  <a:pt x="271272" y="1917573"/>
                  <a:pt x="260033" y="1917573"/>
                  <a:pt x="248920" y="1917573"/>
                </a:cubicBezTo>
                <a:cubicBezTo>
                  <a:pt x="248920" y="2024634"/>
                  <a:pt x="248920" y="2131124"/>
                  <a:pt x="248920" y="2237486"/>
                </a:cubicBezTo>
                <a:cubicBezTo>
                  <a:pt x="260667" y="2237486"/>
                  <a:pt x="271907" y="2237486"/>
                  <a:pt x="283337" y="2237486"/>
                </a:cubicBezTo>
                <a:cubicBezTo>
                  <a:pt x="283337" y="2130616"/>
                  <a:pt x="283337" y="2024317"/>
                  <a:pt x="283337" y="1917573"/>
                </a:cubicBezTo>
                <a:close/>
                <a:moveTo>
                  <a:pt x="748792" y="2237740"/>
                </a:moveTo>
                <a:cubicBezTo>
                  <a:pt x="748792" y="2130552"/>
                  <a:pt x="748792" y="2024126"/>
                  <a:pt x="748792" y="1917510"/>
                </a:cubicBezTo>
                <a:cubicBezTo>
                  <a:pt x="737045" y="1917510"/>
                  <a:pt x="725805" y="1917510"/>
                  <a:pt x="714566" y="1917510"/>
                </a:cubicBezTo>
                <a:cubicBezTo>
                  <a:pt x="714566" y="2024507"/>
                  <a:pt x="714566" y="2130997"/>
                  <a:pt x="714566" y="2237740"/>
                </a:cubicBezTo>
                <a:cubicBezTo>
                  <a:pt x="726059" y="2237740"/>
                  <a:pt x="737172" y="2237740"/>
                  <a:pt x="748792" y="2237740"/>
                </a:cubicBezTo>
                <a:close/>
                <a:moveTo>
                  <a:pt x="682054" y="2237613"/>
                </a:moveTo>
                <a:cubicBezTo>
                  <a:pt x="682054" y="2130552"/>
                  <a:pt x="682054" y="2024126"/>
                  <a:pt x="682054" y="1916938"/>
                </a:cubicBezTo>
                <a:cubicBezTo>
                  <a:pt x="673227" y="1916938"/>
                  <a:pt x="664909" y="1917446"/>
                  <a:pt x="656654" y="1916811"/>
                </a:cubicBezTo>
                <a:cubicBezTo>
                  <a:pt x="649160" y="1916239"/>
                  <a:pt x="647510" y="1918970"/>
                  <a:pt x="647510" y="1926145"/>
                </a:cubicBezTo>
                <a:cubicBezTo>
                  <a:pt x="647764" y="2027111"/>
                  <a:pt x="647700" y="2128075"/>
                  <a:pt x="647700" y="2229041"/>
                </a:cubicBezTo>
                <a:cubicBezTo>
                  <a:pt x="647700" y="2231771"/>
                  <a:pt x="647700" y="2234502"/>
                  <a:pt x="647700" y="2237613"/>
                </a:cubicBezTo>
                <a:cubicBezTo>
                  <a:pt x="659511" y="2237613"/>
                  <a:pt x="670497" y="2237613"/>
                  <a:pt x="682054" y="2237613"/>
                </a:cubicBezTo>
                <a:close/>
                <a:moveTo>
                  <a:pt x="315659" y="1916938"/>
                </a:moveTo>
                <a:cubicBezTo>
                  <a:pt x="315659" y="2024698"/>
                  <a:pt x="315659" y="2131060"/>
                  <a:pt x="315659" y="2237550"/>
                </a:cubicBezTo>
                <a:cubicBezTo>
                  <a:pt x="327216" y="2237550"/>
                  <a:pt x="338265" y="2237550"/>
                  <a:pt x="350076" y="2237550"/>
                </a:cubicBezTo>
                <a:cubicBezTo>
                  <a:pt x="350076" y="2234375"/>
                  <a:pt x="350076" y="2231644"/>
                  <a:pt x="350076" y="2228913"/>
                </a:cubicBezTo>
                <a:cubicBezTo>
                  <a:pt x="350076" y="2127949"/>
                  <a:pt x="350076" y="2026984"/>
                  <a:pt x="350076" y="1926019"/>
                </a:cubicBezTo>
                <a:cubicBezTo>
                  <a:pt x="350076" y="1924494"/>
                  <a:pt x="350584" y="1922653"/>
                  <a:pt x="349948" y="1921510"/>
                </a:cubicBezTo>
                <a:cubicBezTo>
                  <a:pt x="348933" y="1919732"/>
                  <a:pt x="347154" y="1917129"/>
                  <a:pt x="345630" y="1917065"/>
                </a:cubicBezTo>
                <a:cubicBezTo>
                  <a:pt x="335724" y="1916748"/>
                  <a:pt x="325882" y="1916938"/>
                  <a:pt x="315659" y="1916938"/>
                </a:cubicBezTo>
                <a:close/>
                <a:moveTo>
                  <a:pt x="615760" y="1701483"/>
                </a:moveTo>
                <a:cubicBezTo>
                  <a:pt x="615760" y="1635697"/>
                  <a:pt x="615760" y="1570673"/>
                  <a:pt x="615760" y="1505649"/>
                </a:cubicBezTo>
                <a:cubicBezTo>
                  <a:pt x="603948" y="1505649"/>
                  <a:pt x="592646" y="1505649"/>
                  <a:pt x="581216" y="1505649"/>
                </a:cubicBezTo>
                <a:cubicBezTo>
                  <a:pt x="581216" y="1571181"/>
                  <a:pt x="581216" y="1636205"/>
                  <a:pt x="581216" y="1701483"/>
                </a:cubicBezTo>
                <a:cubicBezTo>
                  <a:pt x="592900" y="1701483"/>
                  <a:pt x="604012" y="1701483"/>
                  <a:pt x="615760" y="1701483"/>
                </a:cubicBezTo>
                <a:close/>
                <a:moveTo>
                  <a:pt x="416370" y="1701483"/>
                </a:moveTo>
                <a:cubicBezTo>
                  <a:pt x="416370" y="1635633"/>
                  <a:pt x="416370" y="1570609"/>
                  <a:pt x="416370" y="1505712"/>
                </a:cubicBezTo>
                <a:cubicBezTo>
                  <a:pt x="404495" y="1505712"/>
                  <a:pt x="393255" y="1505712"/>
                  <a:pt x="381953" y="1505712"/>
                </a:cubicBezTo>
                <a:cubicBezTo>
                  <a:pt x="381953" y="1571244"/>
                  <a:pt x="381953" y="1636268"/>
                  <a:pt x="381953" y="1701483"/>
                </a:cubicBezTo>
                <a:cubicBezTo>
                  <a:pt x="393636" y="1701483"/>
                  <a:pt x="404749" y="1701483"/>
                  <a:pt x="416370" y="1701483"/>
                </a:cubicBezTo>
                <a:close/>
                <a:moveTo>
                  <a:pt x="748729" y="1701356"/>
                </a:moveTo>
                <a:cubicBezTo>
                  <a:pt x="748729" y="1635697"/>
                  <a:pt x="748729" y="1570673"/>
                  <a:pt x="748729" y="1505712"/>
                </a:cubicBezTo>
                <a:cubicBezTo>
                  <a:pt x="736917" y="1505712"/>
                  <a:pt x="725678" y="1505712"/>
                  <a:pt x="714566" y="1505712"/>
                </a:cubicBezTo>
                <a:cubicBezTo>
                  <a:pt x="714566" y="1571181"/>
                  <a:pt x="714566" y="1636078"/>
                  <a:pt x="714566" y="1701356"/>
                </a:cubicBezTo>
                <a:cubicBezTo>
                  <a:pt x="725996" y="1701356"/>
                  <a:pt x="737045" y="1701356"/>
                  <a:pt x="748729" y="1701356"/>
                </a:cubicBezTo>
                <a:close/>
                <a:moveTo>
                  <a:pt x="349377" y="1701483"/>
                </a:moveTo>
                <a:cubicBezTo>
                  <a:pt x="349377" y="1635633"/>
                  <a:pt x="349377" y="1570609"/>
                  <a:pt x="349377" y="1505649"/>
                </a:cubicBezTo>
                <a:cubicBezTo>
                  <a:pt x="337693" y="1505649"/>
                  <a:pt x="326644" y="1505649"/>
                  <a:pt x="315659" y="1505649"/>
                </a:cubicBezTo>
                <a:cubicBezTo>
                  <a:pt x="315659" y="1571181"/>
                  <a:pt x="315659" y="1636205"/>
                  <a:pt x="315659" y="1701483"/>
                </a:cubicBezTo>
                <a:cubicBezTo>
                  <a:pt x="327152" y="1701483"/>
                  <a:pt x="338010" y="1701483"/>
                  <a:pt x="349377" y="1701483"/>
                </a:cubicBezTo>
                <a:close/>
                <a:moveTo>
                  <a:pt x="681990" y="1701483"/>
                </a:moveTo>
                <a:cubicBezTo>
                  <a:pt x="681990" y="1635697"/>
                  <a:pt x="681990" y="1570673"/>
                  <a:pt x="681990" y="1505649"/>
                </a:cubicBezTo>
                <a:cubicBezTo>
                  <a:pt x="670370" y="1505649"/>
                  <a:pt x="659384" y="1505649"/>
                  <a:pt x="648208" y="1505649"/>
                </a:cubicBezTo>
                <a:cubicBezTo>
                  <a:pt x="648208" y="1571181"/>
                  <a:pt x="648208" y="1636268"/>
                  <a:pt x="648208" y="1701483"/>
                </a:cubicBezTo>
                <a:cubicBezTo>
                  <a:pt x="659702" y="1701483"/>
                  <a:pt x="670560" y="1701483"/>
                  <a:pt x="681990" y="1701483"/>
                </a:cubicBezTo>
                <a:close/>
                <a:moveTo>
                  <a:pt x="248984" y="1505458"/>
                </a:moveTo>
                <a:cubicBezTo>
                  <a:pt x="248984" y="1571244"/>
                  <a:pt x="248984" y="1636332"/>
                  <a:pt x="248984" y="1701356"/>
                </a:cubicBezTo>
                <a:cubicBezTo>
                  <a:pt x="260667" y="1701356"/>
                  <a:pt x="271716" y="1701356"/>
                  <a:pt x="283083" y="1701356"/>
                </a:cubicBezTo>
                <a:cubicBezTo>
                  <a:pt x="283083" y="1635887"/>
                  <a:pt x="283083" y="1570800"/>
                  <a:pt x="283083" y="1505458"/>
                </a:cubicBezTo>
                <a:cubicBezTo>
                  <a:pt x="271590" y="1505458"/>
                  <a:pt x="260477" y="1505458"/>
                  <a:pt x="248984" y="1505458"/>
                </a:cubicBezTo>
                <a:close/>
                <a:moveTo>
                  <a:pt x="310705" y="1286828"/>
                </a:moveTo>
                <a:cubicBezTo>
                  <a:pt x="310705" y="1229487"/>
                  <a:pt x="310705" y="1173289"/>
                  <a:pt x="310705" y="1117156"/>
                </a:cubicBezTo>
                <a:cubicBezTo>
                  <a:pt x="300609" y="1117156"/>
                  <a:pt x="291084" y="1117156"/>
                  <a:pt x="280924" y="1117156"/>
                </a:cubicBezTo>
                <a:cubicBezTo>
                  <a:pt x="280924" y="1120648"/>
                  <a:pt x="280924" y="1123633"/>
                  <a:pt x="280924" y="1126681"/>
                </a:cubicBezTo>
                <a:cubicBezTo>
                  <a:pt x="280924" y="1171131"/>
                  <a:pt x="280924" y="1215517"/>
                  <a:pt x="280924" y="1259967"/>
                </a:cubicBezTo>
                <a:cubicBezTo>
                  <a:pt x="280924" y="1267079"/>
                  <a:pt x="280607" y="1274191"/>
                  <a:pt x="281115" y="1281303"/>
                </a:cubicBezTo>
                <a:cubicBezTo>
                  <a:pt x="281241" y="1283272"/>
                  <a:pt x="283654" y="1286510"/>
                  <a:pt x="285179" y="1286637"/>
                </a:cubicBezTo>
                <a:cubicBezTo>
                  <a:pt x="293434" y="1287145"/>
                  <a:pt x="301816" y="1286828"/>
                  <a:pt x="310705" y="1286828"/>
                </a:cubicBezTo>
                <a:close/>
                <a:moveTo>
                  <a:pt x="340042" y="1116902"/>
                </a:moveTo>
                <a:cubicBezTo>
                  <a:pt x="340042" y="1173798"/>
                  <a:pt x="340042" y="1229995"/>
                  <a:pt x="340042" y="1286891"/>
                </a:cubicBezTo>
                <a:cubicBezTo>
                  <a:pt x="347409" y="1286891"/>
                  <a:pt x="354266" y="1286447"/>
                  <a:pt x="360997" y="1287018"/>
                </a:cubicBezTo>
                <a:cubicBezTo>
                  <a:pt x="367855" y="1287589"/>
                  <a:pt x="370015" y="1285494"/>
                  <a:pt x="370015" y="1278255"/>
                </a:cubicBezTo>
                <a:cubicBezTo>
                  <a:pt x="369697" y="1227201"/>
                  <a:pt x="369824" y="1176211"/>
                  <a:pt x="369824" y="1125157"/>
                </a:cubicBezTo>
                <a:cubicBezTo>
                  <a:pt x="369824" y="1122489"/>
                  <a:pt x="369824" y="1119759"/>
                  <a:pt x="369824" y="1116902"/>
                </a:cubicBezTo>
                <a:cubicBezTo>
                  <a:pt x="359283" y="1116902"/>
                  <a:pt x="349948" y="1116902"/>
                  <a:pt x="340042" y="1116902"/>
                </a:cubicBezTo>
                <a:close/>
                <a:moveTo>
                  <a:pt x="397573" y="1286891"/>
                </a:moveTo>
                <a:cubicBezTo>
                  <a:pt x="405321" y="1286891"/>
                  <a:pt x="412115" y="1286447"/>
                  <a:pt x="418910" y="1287018"/>
                </a:cubicBezTo>
                <a:cubicBezTo>
                  <a:pt x="425895" y="1287653"/>
                  <a:pt x="427863" y="1285240"/>
                  <a:pt x="427799" y="1278192"/>
                </a:cubicBezTo>
                <a:cubicBezTo>
                  <a:pt x="427482" y="1227138"/>
                  <a:pt x="427609" y="1176147"/>
                  <a:pt x="427609" y="1125093"/>
                </a:cubicBezTo>
                <a:cubicBezTo>
                  <a:pt x="427609" y="1122426"/>
                  <a:pt x="427609" y="1119759"/>
                  <a:pt x="427609" y="1117156"/>
                </a:cubicBezTo>
                <a:cubicBezTo>
                  <a:pt x="416814" y="1117156"/>
                  <a:pt x="407289" y="1117156"/>
                  <a:pt x="397573" y="1117156"/>
                </a:cubicBezTo>
                <a:cubicBezTo>
                  <a:pt x="397573" y="1173670"/>
                  <a:pt x="397573" y="1229741"/>
                  <a:pt x="397573" y="1286891"/>
                </a:cubicBezTo>
                <a:close/>
                <a:moveTo>
                  <a:pt x="570040" y="1116902"/>
                </a:moveTo>
                <a:cubicBezTo>
                  <a:pt x="570040" y="1120331"/>
                  <a:pt x="570040" y="1123061"/>
                  <a:pt x="570040" y="1125855"/>
                </a:cubicBezTo>
                <a:cubicBezTo>
                  <a:pt x="570040" y="1162939"/>
                  <a:pt x="570040" y="1199960"/>
                  <a:pt x="570040" y="1237044"/>
                </a:cubicBezTo>
                <a:cubicBezTo>
                  <a:pt x="570040" y="1251522"/>
                  <a:pt x="569913" y="1266000"/>
                  <a:pt x="570166" y="1280478"/>
                </a:cubicBezTo>
                <a:cubicBezTo>
                  <a:pt x="570230" y="1282637"/>
                  <a:pt x="572198" y="1286447"/>
                  <a:pt x="573405" y="1286510"/>
                </a:cubicBezTo>
                <a:cubicBezTo>
                  <a:pt x="582168" y="1287018"/>
                  <a:pt x="590931" y="1286764"/>
                  <a:pt x="599758" y="1286764"/>
                </a:cubicBezTo>
                <a:cubicBezTo>
                  <a:pt x="599758" y="1229551"/>
                  <a:pt x="599758" y="1173353"/>
                  <a:pt x="599758" y="1116902"/>
                </a:cubicBezTo>
                <a:cubicBezTo>
                  <a:pt x="589915" y="1116902"/>
                  <a:pt x="580580" y="1116902"/>
                  <a:pt x="570040" y="1116902"/>
                </a:cubicBezTo>
                <a:close/>
                <a:moveTo>
                  <a:pt x="657606" y="1286828"/>
                </a:moveTo>
                <a:cubicBezTo>
                  <a:pt x="657606" y="1229487"/>
                  <a:pt x="657606" y="1173289"/>
                  <a:pt x="657606" y="1117156"/>
                </a:cubicBezTo>
                <a:cubicBezTo>
                  <a:pt x="647510" y="1117156"/>
                  <a:pt x="637985" y="1117156"/>
                  <a:pt x="627825" y="1117156"/>
                </a:cubicBezTo>
                <a:cubicBezTo>
                  <a:pt x="627825" y="1120648"/>
                  <a:pt x="627825" y="1123633"/>
                  <a:pt x="627825" y="1126681"/>
                </a:cubicBezTo>
                <a:cubicBezTo>
                  <a:pt x="627825" y="1171131"/>
                  <a:pt x="627825" y="1215517"/>
                  <a:pt x="627825" y="1259967"/>
                </a:cubicBezTo>
                <a:cubicBezTo>
                  <a:pt x="627825" y="1267079"/>
                  <a:pt x="627507" y="1274191"/>
                  <a:pt x="628015" y="1281303"/>
                </a:cubicBezTo>
                <a:cubicBezTo>
                  <a:pt x="628142" y="1283272"/>
                  <a:pt x="630555" y="1286510"/>
                  <a:pt x="632079" y="1286637"/>
                </a:cubicBezTo>
                <a:cubicBezTo>
                  <a:pt x="640397" y="1287145"/>
                  <a:pt x="648716" y="1286828"/>
                  <a:pt x="657606" y="1286828"/>
                </a:cubicBezTo>
                <a:close/>
                <a:moveTo>
                  <a:pt x="686689" y="1286891"/>
                </a:moveTo>
                <a:cubicBezTo>
                  <a:pt x="694690" y="1286891"/>
                  <a:pt x="701739" y="1286510"/>
                  <a:pt x="708787" y="1287018"/>
                </a:cubicBezTo>
                <a:cubicBezTo>
                  <a:pt x="715137" y="1287463"/>
                  <a:pt x="716915" y="1285304"/>
                  <a:pt x="716915" y="1278954"/>
                </a:cubicBezTo>
                <a:cubicBezTo>
                  <a:pt x="716661" y="1227392"/>
                  <a:pt x="716788" y="1175893"/>
                  <a:pt x="716788" y="1124331"/>
                </a:cubicBezTo>
                <a:cubicBezTo>
                  <a:pt x="716788" y="1121918"/>
                  <a:pt x="716788" y="1119505"/>
                  <a:pt x="716788" y="1117156"/>
                </a:cubicBezTo>
                <a:cubicBezTo>
                  <a:pt x="705993" y="1117156"/>
                  <a:pt x="696468" y="1117156"/>
                  <a:pt x="686753" y="1117156"/>
                </a:cubicBezTo>
                <a:cubicBezTo>
                  <a:pt x="686689" y="1173670"/>
                  <a:pt x="686689" y="1229741"/>
                  <a:pt x="686689" y="1286891"/>
                </a:cubicBezTo>
                <a:close/>
                <a:moveTo>
                  <a:pt x="681291" y="558165"/>
                </a:moveTo>
                <a:cubicBezTo>
                  <a:pt x="672783" y="558165"/>
                  <a:pt x="664654" y="558165"/>
                  <a:pt x="656844" y="558165"/>
                </a:cubicBezTo>
                <a:cubicBezTo>
                  <a:pt x="656844" y="579628"/>
                  <a:pt x="656844" y="600520"/>
                  <a:pt x="656844" y="621348"/>
                </a:cubicBezTo>
                <a:cubicBezTo>
                  <a:pt x="665226" y="621348"/>
                  <a:pt x="673036" y="621348"/>
                  <a:pt x="681291" y="621348"/>
                </a:cubicBezTo>
                <a:cubicBezTo>
                  <a:pt x="681291" y="600139"/>
                  <a:pt x="681291" y="579247"/>
                  <a:pt x="681291" y="558165"/>
                </a:cubicBezTo>
                <a:close/>
                <a:moveTo>
                  <a:pt x="632587" y="621284"/>
                </a:moveTo>
                <a:cubicBezTo>
                  <a:pt x="632587" y="600011"/>
                  <a:pt x="632587" y="579120"/>
                  <a:pt x="632587" y="557975"/>
                </a:cubicBezTo>
                <a:cubicBezTo>
                  <a:pt x="624141" y="557975"/>
                  <a:pt x="616204" y="557975"/>
                  <a:pt x="607949" y="557975"/>
                </a:cubicBezTo>
                <a:cubicBezTo>
                  <a:pt x="607949" y="579247"/>
                  <a:pt x="607949" y="600139"/>
                  <a:pt x="607949" y="621284"/>
                </a:cubicBezTo>
                <a:cubicBezTo>
                  <a:pt x="616331" y="621284"/>
                  <a:pt x="624269" y="621284"/>
                  <a:pt x="632587" y="621284"/>
                </a:cubicBezTo>
                <a:close/>
                <a:moveTo>
                  <a:pt x="438341" y="621411"/>
                </a:moveTo>
                <a:cubicBezTo>
                  <a:pt x="438341" y="599758"/>
                  <a:pt x="438341" y="578866"/>
                  <a:pt x="438341" y="558102"/>
                </a:cubicBezTo>
                <a:cubicBezTo>
                  <a:pt x="429832" y="558102"/>
                  <a:pt x="421894" y="558102"/>
                  <a:pt x="413893" y="558102"/>
                </a:cubicBezTo>
                <a:cubicBezTo>
                  <a:pt x="413893" y="579501"/>
                  <a:pt x="413893" y="600329"/>
                  <a:pt x="413893" y="621411"/>
                </a:cubicBezTo>
                <a:cubicBezTo>
                  <a:pt x="422275" y="621411"/>
                  <a:pt x="430022" y="621411"/>
                  <a:pt x="438341" y="621411"/>
                </a:cubicBezTo>
                <a:close/>
                <a:moveTo>
                  <a:pt x="389636" y="621475"/>
                </a:moveTo>
                <a:cubicBezTo>
                  <a:pt x="389636" y="599821"/>
                  <a:pt x="389636" y="578993"/>
                  <a:pt x="389636" y="558102"/>
                </a:cubicBezTo>
                <a:cubicBezTo>
                  <a:pt x="381191" y="558102"/>
                  <a:pt x="373253" y="558102"/>
                  <a:pt x="365125" y="558102"/>
                </a:cubicBezTo>
                <a:cubicBezTo>
                  <a:pt x="365125" y="579501"/>
                  <a:pt x="365125" y="600329"/>
                  <a:pt x="365125" y="621475"/>
                </a:cubicBezTo>
                <a:cubicBezTo>
                  <a:pt x="373507" y="621475"/>
                  <a:pt x="381317" y="621475"/>
                  <a:pt x="389636" y="621475"/>
                </a:cubicBezTo>
                <a:close/>
                <a:moveTo>
                  <a:pt x="341122" y="557975"/>
                </a:moveTo>
                <a:cubicBezTo>
                  <a:pt x="332677" y="557975"/>
                  <a:pt x="324739" y="557975"/>
                  <a:pt x="316421" y="557975"/>
                </a:cubicBezTo>
                <a:cubicBezTo>
                  <a:pt x="316421" y="579247"/>
                  <a:pt x="316421" y="600139"/>
                  <a:pt x="316421" y="621284"/>
                </a:cubicBezTo>
                <a:cubicBezTo>
                  <a:pt x="324866" y="621284"/>
                  <a:pt x="332804" y="621284"/>
                  <a:pt x="341122" y="621284"/>
                </a:cubicBezTo>
                <a:cubicBezTo>
                  <a:pt x="341122" y="600139"/>
                  <a:pt x="341122" y="579501"/>
                  <a:pt x="341122" y="557975"/>
                </a:cubicBezTo>
                <a:close/>
                <a:moveTo>
                  <a:pt x="559308" y="557784"/>
                </a:moveTo>
                <a:cubicBezTo>
                  <a:pt x="559308" y="579438"/>
                  <a:pt x="559308" y="600266"/>
                  <a:pt x="559308" y="621157"/>
                </a:cubicBezTo>
                <a:cubicBezTo>
                  <a:pt x="567754" y="621157"/>
                  <a:pt x="575691" y="621157"/>
                  <a:pt x="583755" y="621157"/>
                </a:cubicBezTo>
                <a:cubicBezTo>
                  <a:pt x="583755" y="599758"/>
                  <a:pt x="583755" y="578866"/>
                  <a:pt x="583755" y="557784"/>
                </a:cubicBezTo>
                <a:cubicBezTo>
                  <a:pt x="575437" y="557784"/>
                  <a:pt x="567690" y="557784"/>
                  <a:pt x="559308" y="557784"/>
                </a:cubicBezTo>
                <a:close/>
                <a:moveTo>
                  <a:pt x="599440" y="804291"/>
                </a:moveTo>
                <a:cubicBezTo>
                  <a:pt x="607378" y="804291"/>
                  <a:pt x="614807" y="804291"/>
                  <a:pt x="622300" y="804291"/>
                </a:cubicBezTo>
                <a:cubicBezTo>
                  <a:pt x="622300" y="784733"/>
                  <a:pt x="622300" y="765620"/>
                  <a:pt x="622300" y="746760"/>
                </a:cubicBezTo>
                <a:cubicBezTo>
                  <a:pt x="614299" y="746760"/>
                  <a:pt x="606933" y="746760"/>
                  <a:pt x="599440" y="746760"/>
                </a:cubicBezTo>
                <a:cubicBezTo>
                  <a:pt x="599440" y="766318"/>
                  <a:pt x="599440" y="785177"/>
                  <a:pt x="599440" y="804291"/>
                </a:cubicBezTo>
                <a:close/>
                <a:moveTo>
                  <a:pt x="398018" y="804418"/>
                </a:moveTo>
                <a:cubicBezTo>
                  <a:pt x="398018" y="784670"/>
                  <a:pt x="398018" y="765683"/>
                  <a:pt x="398018" y="746442"/>
                </a:cubicBezTo>
                <a:cubicBezTo>
                  <a:pt x="390080" y="746442"/>
                  <a:pt x="382841" y="746442"/>
                  <a:pt x="375222" y="746442"/>
                </a:cubicBezTo>
                <a:cubicBezTo>
                  <a:pt x="375222" y="765874"/>
                  <a:pt x="375222" y="784987"/>
                  <a:pt x="375222" y="804418"/>
                </a:cubicBezTo>
                <a:cubicBezTo>
                  <a:pt x="382905" y="804418"/>
                  <a:pt x="390144" y="804418"/>
                  <a:pt x="398018" y="804418"/>
                </a:cubicBezTo>
                <a:close/>
                <a:moveTo>
                  <a:pt x="644589" y="746506"/>
                </a:moveTo>
                <a:cubicBezTo>
                  <a:pt x="644589" y="765874"/>
                  <a:pt x="644589" y="784924"/>
                  <a:pt x="644589" y="803974"/>
                </a:cubicBezTo>
                <a:cubicBezTo>
                  <a:pt x="652335" y="803974"/>
                  <a:pt x="659575" y="803974"/>
                  <a:pt x="666941" y="803974"/>
                </a:cubicBezTo>
                <a:cubicBezTo>
                  <a:pt x="666941" y="784606"/>
                  <a:pt x="666941" y="765747"/>
                  <a:pt x="666941" y="746506"/>
                </a:cubicBezTo>
                <a:cubicBezTo>
                  <a:pt x="659321" y="746506"/>
                  <a:pt x="652082" y="746506"/>
                  <a:pt x="644589" y="746506"/>
                </a:cubicBezTo>
                <a:close/>
                <a:moveTo>
                  <a:pt x="554672" y="746506"/>
                </a:moveTo>
                <a:cubicBezTo>
                  <a:pt x="554672" y="765937"/>
                  <a:pt x="554672" y="784987"/>
                  <a:pt x="554672" y="804101"/>
                </a:cubicBezTo>
                <a:cubicBezTo>
                  <a:pt x="562483" y="804101"/>
                  <a:pt x="569849" y="804101"/>
                  <a:pt x="577088" y="804101"/>
                </a:cubicBezTo>
                <a:cubicBezTo>
                  <a:pt x="577088" y="784606"/>
                  <a:pt x="577088" y="765747"/>
                  <a:pt x="577088" y="746506"/>
                </a:cubicBezTo>
                <a:cubicBezTo>
                  <a:pt x="569468" y="746506"/>
                  <a:pt x="562292" y="746506"/>
                  <a:pt x="554672" y="746506"/>
                </a:cubicBezTo>
                <a:close/>
                <a:moveTo>
                  <a:pt x="443103" y="746697"/>
                </a:moveTo>
                <a:cubicBezTo>
                  <a:pt x="435102" y="746697"/>
                  <a:pt x="427863" y="746697"/>
                  <a:pt x="420751" y="746697"/>
                </a:cubicBezTo>
                <a:cubicBezTo>
                  <a:pt x="420751" y="766318"/>
                  <a:pt x="420751" y="785305"/>
                  <a:pt x="420751" y="804227"/>
                </a:cubicBezTo>
                <a:cubicBezTo>
                  <a:pt x="428561" y="804227"/>
                  <a:pt x="435737" y="804227"/>
                  <a:pt x="443103" y="804227"/>
                </a:cubicBezTo>
                <a:cubicBezTo>
                  <a:pt x="443103" y="784797"/>
                  <a:pt x="443103" y="765937"/>
                  <a:pt x="443103" y="746697"/>
                </a:cubicBezTo>
                <a:close/>
                <a:moveTo>
                  <a:pt x="353314" y="746697"/>
                </a:moveTo>
                <a:cubicBezTo>
                  <a:pt x="345313" y="746697"/>
                  <a:pt x="338074" y="746697"/>
                  <a:pt x="330962" y="746697"/>
                </a:cubicBezTo>
                <a:cubicBezTo>
                  <a:pt x="330962" y="766318"/>
                  <a:pt x="330962" y="785305"/>
                  <a:pt x="330962" y="804227"/>
                </a:cubicBezTo>
                <a:cubicBezTo>
                  <a:pt x="338772" y="804227"/>
                  <a:pt x="345948" y="804227"/>
                  <a:pt x="353314" y="804227"/>
                </a:cubicBezTo>
                <a:cubicBezTo>
                  <a:pt x="353314" y="784797"/>
                  <a:pt x="353314" y="765937"/>
                  <a:pt x="353314" y="746697"/>
                </a:cubicBezTo>
                <a:close/>
                <a:moveTo>
                  <a:pt x="571817" y="911416"/>
                </a:moveTo>
                <a:cubicBezTo>
                  <a:pt x="564515" y="911416"/>
                  <a:pt x="557784" y="911416"/>
                  <a:pt x="550799" y="911416"/>
                </a:cubicBezTo>
                <a:cubicBezTo>
                  <a:pt x="550799" y="929704"/>
                  <a:pt x="550799" y="947547"/>
                  <a:pt x="550799" y="965517"/>
                </a:cubicBezTo>
                <a:cubicBezTo>
                  <a:pt x="558038" y="965517"/>
                  <a:pt x="564705" y="965517"/>
                  <a:pt x="571817" y="965517"/>
                </a:cubicBezTo>
                <a:cubicBezTo>
                  <a:pt x="571817" y="947483"/>
                  <a:pt x="571817" y="929830"/>
                  <a:pt x="571817" y="911416"/>
                </a:cubicBezTo>
                <a:close/>
                <a:moveTo>
                  <a:pt x="447040" y="911606"/>
                </a:moveTo>
                <a:cubicBezTo>
                  <a:pt x="439420" y="911606"/>
                  <a:pt x="432753" y="911606"/>
                  <a:pt x="426148" y="911606"/>
                </a:cubicBezTo>
                <a:cubicBezTo>
                  <a:pt x="426148" y="930021"/>
                  <a:pt x="426148" y="947801"/>
                  <a:pt x="426148" y="965391"/>
                </a:cubicBezTo>
                <a:cubicBezTo>
                  <a:pt x="433515" y="965391"/>
                  <a:pt x="440182" y="965391"/>
                  <a:pt x="447040" y="965391"/>
                </a:cubicBezTo>
                <a:cubicBezTo>
                  <a:pt x="447040" y="947102"/>
                  <a:pt x="447040" y="929513"/>
                  <a:pt x="447040" y="911606"/>
                </a:cubicBezTo>
                <a:close/>
                <a:moveTo>
                  <a:pt x="633857" y="965581"/>
                </a:moveTo>
                <a:cubicBezTo>
                  <a:pt x="640969" y="965581"/>
                  <a:pt x="647700" y="965581"/>
                  <a:pt x="654748" y="965581"/>
                </a:cubicBezTo>
                <a:cubicBezTo>
                  <a:pt x="654748" y="947357"/>
                  <a:pt x="654748" y="929513"/>
                  <a:pt x="654748" y="911352"/>
                </a:cubicBezTo>
                <a:cubicBezTo>
                  <a:pt x="647636" y="911352"/>
                  <a:pt x="640905" y="911352"/>
                  <a:pt x="633857" y="911352"/>
                </a:cubicBezTo>
                <a:cubicBezTo>
                  <a:pt x="633857" y="929386"/>
                  <a:pt x="633857" y="947039"/>
                  <a:pt x="633857" y="965581"/>
                </a:cubicBezTo>
                <a:close/>
                <a:moveTo>
                  <a:pt x="384429" y="911289"/>
                </a:moveTo>
                <a:cubicBezTo>
                  <a:pt x="384429" y="929830"/>
                  <a:pt x="384429" y="947674"/>
                  <a:pt x="384429" y="965517"/>
                </a:cubicBezTo>
                <a:cubicBezTo>
                  <a:pt x="391668" y="965517"/>
                  <a:pt x="398335" y="965517"/>
                  <a:pt x="405066" y="965517"/>
                </a:cubicBezTo>
                <a:cubicBezTo>
                  <a:pt x="405066" y="947166"/>
                  <a:pt x="405066" y="929386"/>
                  <a:pt x="405066" y="911289"/>
                </a:cubicBezTo>
                <a:cubicBezTo>
                  <a:pt x="398018" y="911289"/>
                  <a:pt x="391478" y="911289"/>
                  <a:pt x="384429" y="911289"/>
                </a:cubicBezTo>
                <a:close/>
                <a:moveTo>
                  <a:pt x="592582" y="911225"/>
                </a:moveTo>
                <a:cubicBezTo>
                  <a:pt x="592582" y="929767"/>
                  <a:pt x="592582" y="947611"/>
                  <a:pt x="592582" y="965454"/>
                </a:cubicBezTo>
                <a:cubicBezTo>
                  <a:pt x="599821" y="965454"/>
                  <a:pt x="606489" y="965454"/>
                  <a:pt x="613220" y="965454"/>
                </a:cubicBezTo>
                <a:cubicBezTo>
                  <a:pt x="613220" y="947102"/>
                  <a:pt x="613220" y="929259"/>
                  <a:pt x="613220" y="911225"/>
                </a:cubicBezTo>
                <a:cubicBezTo>
                  <a:pt x="606235" y="911225"/>
                  <a:pt x="599694" y="911225"/>
                  <a:pt x="592582" y="911225"/>
                </a:cubicBezTo>
                <a:close/>
                <a:moveTo>
                  <a:pt x="343027" y="911289"/>
                </a:moveTo>
                <a:cubicBezTo>
                  <a:pt x="343027" y="929767"/>
                  <a:pt x="343027" y="947611"/>
                  <a:pt x="343027" y="965517"/>
                </a:cubicBezTo>
                <a:cubicBezTo>
                  <a:pt x="350266" y="965517"/>
                  <a:pt x="356934" y="965517"/>
                  <a:pt x="363728" y="965517"/>
                </a:cubicBezTo>
                <a:cubicBezTo>
                  <a:pt x="363728" y="947166"/>
                  <a:pt x="363728" y="929386"/>
                  <a:pt x="363728" y="911289"/>
                </a:cubicBezTo>
                <a:cubicBezTo>
                  <a:pt x="356679" y="911289"/>
                  <a:pt x="350203" y="911289"/>
                  <a:pt x="343027" y="911289"/>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ctrTitle"/>
            <p:custDataLst>
              <p:tags r:id="rId17"/>
            </p:custDataLst>
          </p:nvPr>
        </p:nvSpPr>
        <p:spPr>
          <a:xfrm>
            <a:off x="529200" y="1562400"/>
            <a:ext cx="11134800" cy="1620000"/>
          </a:xfrm>
        </p:spPr>
        <p:txBody>
          <a:bodyPr wrap="square" anchor="b">
            <a:normAutofit/>
          </a:bodyPr>
          <a:lstStyle>
            <a:lvl1pPr algn="ctr">
              <a:lnSpc>
                <a:spcPct val="100000"/>
              </a:lnSpc>
              <a:defRPr sz="6000" b="1"/>
            </a:lvl1pPr>
          </a:lstStyle>
          <a:p>
            <a:r>
              <a:rPr lang="zh-CN" altLang="en-US"/>
              <a:t>单击此处编辑母版标题样式</a:t>
            </a:r>
            <a:endParaRPr lang="zh-CN" altLang="en-US"/>
          </a:p>
        </p:txBody>
      </p:sp>
      <p:sp>
        <p:nvSpPr>
          <p:cNvPr id="4" name="日期占位符 3"/>
          <p:cNvSpPr>
            <a:spLocks noGrp="1"/>
          </p:cNvSpPr>
          <p:nvPr>
            <p:ph type="dt" sz="half" idx="10"/>
            <p:custDataLst>
              <p:tags r:id="rId18"/>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9"/>
            </p:custDataLst>
          </p:nvPr>
        </p:nvSpPr>
        <p:spPr/>
        <p:txBody>
          <a:bodyPr/>
          <a:lstStyle/>
          <a:p>
            <a:endParaRPr lang="zh-CN" altLang="en-US"/>
          </a:p>
        </p:txBody>
      </p:sp>
      <p:sp>
        <p:nvSpPr>
          <p:cNvPr id="6" name="灯片编号占位符 5"/>
          <p:cNvSpPr>
            <a:spLocks noGrp="1"/>
          </p:cNvSpPr>
          <p:nvPr>
            <p:ph type="sldNum" sz="quarter" idx="12"/>
            <p:custDataLst>
              <p:tags r:id="rId20"/>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71" name="圆角矩形 1395"/>
          <p:cNvSpPr/>
          <p:nvPr userDrawn="1">
            <p:custDataLst>
              <p:tags r:id="rId21"/>
            </p:custDataLst>
          </p:nvPr>
        </p:nvSpPr>
        <p:spPr>
          <a:xfrm>
            <a:off x="4800283" y="3383280"/>
            <a:ext cx="2591435" cy="471805"/>
          </a:xfrm>
          <a:prstGeom prst="roundRect">
            <a:avLst/>
          </a:prstGeom>
          <a:gradFill>
            <a:gsLst>
              <a:gs pos="0">
                <a:schemeClr val="bg2"/>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署名占位符 10"/>
          <p:cNvSpPr>
            <a:spLocks noGrp="1"/>
          </p:cNvSpPr>
          <p:nvPr>
            <p:ph type="body" sz="quarter" idx="17" hasCustomPrompt="1"/>
            <p:custDataLst>
              <p:tags r:id="rId22"/>
            </p:custDataLst>
          </p:nvPr>
        </p:nvSpPr>
        <p:spPr>
          <a:xfrm>
            <a:off x="4788000" y="3384000"/>
            <a:ext cx="2613600" cy="471600"/>
          </a:xfrm>
        </p:spPr>
        <p:txBody>
          <a:bodyPr wrap="square" anchor="ctr">
            <a:normAutofit/>
          </a:bodyPr>
          <a:lstStyle>
            <a:lvl1pPr marL="0" indent="0" algn="ctr">
              <a:lnSpc>
                <a:spcPct val="100000"/>
              </a:lnSpc>
              <a:buNone/>
              <a:defRPr sz="1800" b="1">
                <a:solidFill>
                  <a:schemeClr val="tx1">
                    <a:lumMod val="65000"/>
                    <a:lumOff val="35000"/>
                  </a:schemeClr>
                </a:solidFill>
              </a:defRPr>
            </a:lvl1pPr>
          </a:lstStyle>
          <a:p>
            <a:pPr lvl="0"/>
            <a:r>
              <a:rPr lang="zh-CN" altLang="en-US"/>
              <a:t>署名</a:t>
            </a:r>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9" name="内容占位符 2"/>
          <p:cNvSpPr>
            <a:spLocks noGrp="1"/>
          </p:cNvSpPr>
          <p:nvPr>
            <p:ph sz="quarter" idx="11"/>
            <p:custDataLst>
              <p:tags r:id="rId2"/>
            </p:custDataLst>
          </p:nvPr>
        </p:nvSpPr>
        <p:spPr>
          <a:xfrm>
            <a:off x="512965" y="897602"/>
            <a:ext cx="11161240" cy="600164"/>
          </a:xfrm>
          <a:prstGeom prst="rect">
            <a:avLst/>
          </a:prstGeom>
        </p:spPr>
        <p:txBody>
          <a:bodyPr lIns="0" tIns="0" rIns="0" bIns="0">
            <a:spAutoFit/>
          </a:bodyPr>
          <a:lstStyle>
            <a:lvl1pPr marL="0" indent="0" eaLnBrk="1" latinLnBrk="0" hangingPunct="0">
              <a:lnSpc>
                <a:spcPct val="150000"/>
              </a:lnSpc>
              <a:spcBef>
                <a:spcPct val="0"/>
              </a:spcBef>
              <a:buNone/>
              <a:defRPr sz="2600" b="0">
                <a:solidFill>
                  <a:srgbClr val="000000"/>
                </a:solidFill>
                <a:latin typeface="Times New Roman" panose="02020603050405020304" pitchFamily="18" charset="0"/>
                <a:ea typeface="宋体" panose="02010600030101010101" pitchFamily="2" charset="-122"/>
                <a:cs typeface="Times New Roman" panose="02020603050405020304" pitchFamily="18" charset="0"/>
              </a:defRPr>
            </a:lvl1pPr>
            <a:lvl2pPr marL="0" indent="0" eaLnBrk="1" latinLnBrk="0" hangingPunct="0">
              <a:lnSpc>
                <a:spcPts val="4200"/>
              </a:lnSpc>
              <a:spcBef>
                <a:spcPct val="0"/>
              </a:spcBef>
              <a:buNone/>
              <a:defRPr sz="2600" b="0">
                <a:solidFill>
                  <a:srgbClr val="0000FF"/>
                </a:solidFill>
                <a:latin typeface="Times New Roman" panose="02020603050405020304" pitchFamily="18" charset="0"/>
                <a:ea typeface="楷体_GB2312" pitchFamily="49" charset="-122"/>
                <a:cs typeface="Times New Roman" panose="02020603050405020304" pitchFamily="18" charset="0"/>
              </a:defRPr>
            </a:lvl2pPr>
            <a:lvl3pPr marL="0" indent="0" eaLnBrk="1" latinLnBrk="0" hangingPunct="0">
              <a:lnSpc>
                <a:spcPts val="4200"/>
              </a:lnSpc>
              <a:spcBef>
                <a:spcPct val="0"/>
              </a:spcBef>
              <a:buNone/>
              <a:defRPr sz="2600" b="0">
                <a:solidFill>
                  <a:srgbClr val="C00000"/>
                </a:solidFill>
                <a:latin typeface="Times New Roman" panose="02020603050405020304" pitchFamily="18" charset="0"/>
                <a:ea typeface="宋体" panose="02010600030101010101" pitchFamily="2" charset="-122"/>
                <a:cs typeface="Times New Roman" panose="02020603050405020304" pitchFamily="18" charset="0"/>
              </a:defRPr>
            </a:lvl3pPr>
            <a:lvl4pPr marL="0" indent="0" eaLnBrk="1" latinLnBrk="0" hangingPunct="0">
              <a:lnSpc>
                <a:spcPts val="4200"/>
              </a:lnSpc>
              <a:spcBef>
                <a:spcPct val="0"/>
              </a:spcBef>
              <a:buNone/>
              <a:defRPr sz="2600" b="0">
                <a:solidFill>
                  <a:schemeClr val="tx1"/>
                </a:solidFill>
                <a:latin typeface="Times New Roman" panose="02020603050405020304" pitchFamily="18" charset="0"/>
                <a:ea typeface="黑体" panose="02010609060101010101" charset="-122"/>
                <a:cs typeface="Times New Roman" panose="02020603050405020304" pitchFamily="18" charset="0"/>
              </a:defRPr>
            </a:lvl4pPr>
            <a:lvl5pPr marL="0" indent="0" eaLnBrk="1" latinLnBrk="0" hangingPunct="0">
              <a:lnSpc>
                <a:spcPts val="4200"/>
              </a:lnSpc>
              <a:spcBef>
                <a:spcPct val="0"/>
              </a:spcBef>
              <a:buNone/>
              <a:defRPr sz="2600" b="0">
                <a:solidFill>
                  <a:schemeClr val="tx1"/>
                </a:solidFill>
                <a:latin typeface="Times New Roman" panose="02020603050405020304" pitchFamily="18" charset="0"/>
                <a:ea typeface="楷体_GB2312" pitchFamily="49" charset="-122"/>
                <a:cs typeface="Times New Roman" panose="02020603050405020304" pitchFamily="18" charset="0"/>
              </a:defRPr>
            </a:lvl5pPr>
          </a:lstStyle>
          <a:p>
            <a:pPr lvl="0"/>
            <a:r>
              <a:rPr lang="zh-CN" altLang="en-US" noProof="1"/>
              <a:t>单击此处编辑母版文本样式</a:t>
            </a:r>
            <a:endParaRPr lang="zh-CN" altLang="en-US" noProof="1"/>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cxnSp>
        <p:nvCxnSpPr>
          <p:cNvPr id="6" name="直接连接符 5"/>
          <p:cNvCxnSpPr/>
          <p:nvPr userDrawn="1">
            <p:custDataLst>
              <p:tags r:id="rId2"/>
            </p:custDataLst>
          </p:nvPr>
        </p:nvCxnSpPr>
        <p:spPr>
          <a:xfrm>
            <a:off x="442913" y="805105"/>
            <a:ext cx="11306175" cy="0"/>
          </a:xfrm>
          <a:prstGeom prst="line">
            <a:avLst/>
          </a:prstGeom>
          <a:noFill/>
          <a:ln w="6350" cap="flat" cmpd="sng" algn="ctr">
            <a:solidFill>
              <a:srgbClr val="FFFFFF">
                <a:lumMod val="75000"/>
              </a:srgbClr>
            </a:solidFill>
            <a:prstDash val="solid"/>
            <a:miter lim="800000"/>
          </a:ln>
          <a:effectLst/>
        </p:spPr>
      </p:cxnSp>
      <p:sp>
        <p:nvSpPr>
          <p:cNvPr id="11" name="Text Placeholder 7"/>
          <p:cNvSpPr txBox="1"/>
          <p:nvPr userDrawn="1">
            <p:custDataLst>
              <p:tags r:id="rId3"/>
            </p:custDataLst>
          </p:nvPr>
        </p:nvSpPr>
        <p:spPr>
          <a:xfrm>
            <a:off x="1252350" y="83525"/>
            <a:ext cx="5540336"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b="1" smtClean="0">
                <a:solidFill>
                  <a:srgbClr val="1080BE"/>
                </a:solidFill>
                <a:latin typeface="Times New Roman" panose="02020603050405020304" pitchFamily="18" charset="0"/>
                <a:ea typeface="微软雅黑" panose="020B0503020204020204" charset="-122"/>
                <a:cs typeface="+mn-ea"/>
                <a:sym typeface="+mn-lt"/>
              </a:rPr>
              <a:t>细胞的分化与全能性</a:t>
            </a:r>
            <a:endParaRPr lang="zh-CN" altLang="en-US" b="1">
              <a:solidFill>
                <a:srgbClr val="1080BE"/>
              </a:solidFill>
              <a:latin typeface="Times New Roman" panose="02020603050405020304" pitchFamily="18" charset="0"/>
              <a:ea typeface="微软雅黑" panose="020B0503020204020204" charset="-122"/>
              <a:cs typeface="+mn-ea"/>
              <a:sym typeface="+mn-lt"/>
            </a:endParaRPr>
          </a:p>
        </p:txBody>
      </p:sp>
      <p:sp>
        <p:nvSpPr>
          <p:cNvPr id="14" name="Text Placeholder 7"/>
          <p:cNvSpPr txBox="1"/>
          <p:nvPr userDrawn="1">
            <p:custDataLst>
              <p:tags r:id="rId4"/>
            </p:custDataLst>
          </p:nvPr>
        </p:nvSpPr>
        <p:spPr>
          <a:xfrm>
            <a:off x="-56611" y="50328"/>
            <a:ext cx="1666427"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grpSp>
        <p:nvGrpSpPr>
          <p:cNvPr id="13" name="组合 12"/>
          <p:cNvGrpSpPr/>
          <p:nvPr userDrawn="1">
            <p:custDataLst>
              <p:tags r:id="rId5"/>
            </p:custDataLst>
          </p:nvPr>
        </p:nvGrpSpPr>
        <p:grpSpPr>
          <a:xfrm>
            <a:off x="1924" y="71275"/>
            <a:ext cx="1198226" cy="617452"/>
            <a:chOff x="1924" y="71275"/>
            <a:chExt cx="804411" cy="617452"/>
          </a:xfrm>
        </p:grpSpPr>
        <p:sp>
          <p:nvSpPr>
            <p:cNvPr id="16" name="任意多边形: 形状 5"/>
            <p:cNvSpPr/>
            <p:nvPr userDrawn="1">
              <p:custDataLst>
                <p:tags r:id="rId6"/>
              </p:custDataLst>
            </p:nvPr>
          </p:nvSpPr>
          <p:spPr>
            <a:xfrm>
              <a:off x="1924" y="71275"/>
              <a:ext cx="804411" cy="617452"/>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t>   </a:t>
              </a:r>
              <a:endParaRPr lang="zh-CN" altLang="en-US" sz="2800" b="1"/>
            </a:p>
          </p:txBody>
        </p:sp>
        <p:pic>
          <p:nvPicPr>
            <p:cNvPr id="17" name="图片 16"/>
            <p:cNvPicPr>
              <a:picLocks noChangeAspect="1"/>
            </p:cNvPicPr>
            <p:nvPr userDrawn="1">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1924" y="71275"/>
              <a:ext cx="300673" cy="617452"/>
            </a:xfrm>
            <a:prstGeom prst="rect">
              <a:avLst/>
            </a:prstGeom>
          </p:spPr>
        </p:pic>
      </p:grpSp>
      <p:sp>
        <p:nvSpPr>
          <p:cNvPr id="18" name="Text Placeholder 7"/>
          <p:cNvSpPr txBox="1"/>
          <p:nvPr userDrawn="1">
            <p:custDataLst>
              <p:tags r:id="rId9"/>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图片与标题">
    <p:bg>
      <p:bgPr>
        <a:solidFill>
          <a:schemeClr val="bg1"/>
        </a:solidFill>
        <a:effectLst/>
      </p:bgPr>
    </p:bg>
    <p:spTree>
      <p:nvGrpSpPr>
        <p:cNvPr id="1" name=""/>
        <p:cNvGrpSpPr/>
        <p:nvPr/>
      </p:nvGrpSpPr>
      <p:grpSpPr/>
      <p:sp>
        <p:nvSpPr>
          <p:cNvPr id="2050" name="椭圆 6"/>
          <p:cNvSpPr/>
          <p:nvPr>
            <p:custDataLst>
              <p:tags r:id="rId2"/>
            </p:custDataLst>
          </p:nvPr>
        </p:nvSpPr>
        <p:spPr>
          <a:xfrm>
            <a:off x="558800" y="276225"/>
            <a:ext cx="939800" cy="9398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pic>
        <p:nvPicPr>
          <p:cNvPr id="2051" name="图片 7"/>
          <p:cNvPicPr>
            <a:picLocks noChangeAspect="1"/>
          </p:cNvPicPr>
          <p:nvPr>
            <p:custDataLst>
              <p:tags r:id="rId3"/>
            </p:custDataLst>
          </p:nvPr>
        </p:nvPicPr>
        <p:blipFill>
          <a:blip r:embed="rId4"/>
          <a:stretch>
            <a:fillRect/>
          </a:stretch>
        </p:blipFill>
        <p:spPr>
          <a:xfrm rot="660000" flipH="1">
            <a:off x="736600" y="263525"/>
            <a:ext cx="1155700" cy="738188"/>
          </a:xfrm>
          <a:prstGeom prst="rect">
            <a:avLst/>
          </a:prstGeom>
          <a:noFill/>
          <a:ln>
            <a:noFill/>
            <a:miter lim="800000"/>
            <a:headEnd/>
            <a:tailEnd/>
          </a:ln>
        </p:spPr>
      </p:pic>
      <p:sp>
        <p:nvSpPr>
          <p:cNvPr id="2052" name="椭圆 8"/>
          <p:cNvSpPr/>
          <p:nvPr>
            <p:custDataLst>
              <p:tags r:id="rId5"/>
            </p:custDataLst>
          </p:nvPr>
        </p:nvSpPr>
        <p:spPr>
          <a:xfrm>
            <a:off x="3071284" y="719138"/>
            <a:ext cx="560916" cy="561975"/>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2053" name="椭圆 9"/>
          <p:cNvSpPr/>
          <p:nvPr>
            <p:custDataLst>
              <p:tags r:id="rId6"/>
            </p:custDataLst>
          </p:nvPr>
        </p:nvSpPr>
        <p:spPr>
          <a:xfrm>
            <a:off x="10598151" y="211138"/>
            <a:ext cx="1071033" cy="1069975"/>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2054" name="椭圆 10"/>
          <p:cNvSpPr/>
          <p:nvPr>
            <p:custDataLst>
              <p:tags r:id="rId7"/>
            </p:custDataLst>
          </p:nvPr>
        </p:nvSpPr>
        <p:spPr>
          <a:xfrm>
            <a:off x="1822451" y="446088"/>
            <a:ext cx="992716" cy="992187"/>
          </a:xfrm>
          <a:prstGeom prst="ellipse">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pic>
        <p:nvPicPr>
          <p:cNvPr id="2055" name="图片 11"/>
          <p:cNvPicPr>
            <a:picLocks noChangeAspect="1"/>
          </p:cNvPicPr>
          <p:nvPr>
            <p:custDataLst>
              <p:tags r:id="rId8"/>
            </p:custDataLst>
          </p:nvPr>
        </p:nvPicPr>
        <p:blipFill>
          <a:blip r:embed="rId9"/>
          <a:stretch>
            <a:fillRect/>
          </a:stretch>
        </p:blipFill>
        <p:spPr>
          <a:xfrm rot="660000" flipH="1">
            <a:off x="11116733" y="606425"/>
            <a:ext cx="783167" cy="501650"/>
          </a:xfrm>
          <a:prstGeom prst="rect">
            <a:avLst/>
          </a:prstGeom>
          <a:noFill/>
          <a:ln>
            <a:noFill/>
            <a:miter lim="800000"/>
            <a:headEnd/>
            <a:tailEnd/>
          </a:ln>
        </p:spPr>
      </p:pic>
      <p:sp>
        <p:nvSpPr>
          <p:cNvPr id="2" name="标题 1"/>
          <p:cNvSpPr>
            <a:spLocks noGrp="1"/>
          </p:cNvSpPr>
          <p:nvPr>
            <p:ph type="title"/>
            <p:custDataLst>
              <p:tags r:id="rId10"/>
            </p:custDataLst>
          </p:nvPr>
        </p:nvSpPr>
        <p:spPr>
          <a:xfrm>
            <a:off x="3137649" y="438265"/>
            <a:ext cx="8711451" cy="615548"/>
          </a:xfrm>
          <a:prstGeom prst="rect">
            <a:avLst/>
          </a:prstGeom>
        </p:spPr>
        <p:txBody>
          <a:bodyPr lIns="121917" tIns="60958" rIns="121917" bIns="60958">
            <a:spAutoFit/>
            <a:scene3d>
              <a:camera prst="orthographicFront"/>
              <a:lightRig rig="threePt" dir="t"/>
            </a:scene3d>
            <a:sp3d contourW="12700">
              <a:contourClr>
                <a:schemeClr val="bg1"/>
              </a:contourClr>
            </a:sp3d>
          </a:bodyPr>
          <a:lstStyle>
            <a:lvl1pPr algn="l">
              <a:defRPr lang="zh-CN" altLang="en-US" sz="3200">
                <a:gradFill>
                  <a:gsLst>
                    <a:gs pos="0">
                      <a:schemeClr val="tx2">
                        <a:lumMod val="50000"/>
                      </a:schemeClr>
                    </a:gs>
                    <a:gs pos="36000">
                      <a:schemeClr val="accent1">
                        <a:lumMod val="50000"/>
                      </a:schemeClr>
                    </a:gs>
                    <a:gs pos="68000">
                      <a:schemeClr val="accent2">
                        <a:lumMod val="50000"/>
                      </a:schemeClr>
                    </a:gs>
                    <a:gs pos="100000">
                      <a:schemeClr val="accent3">
                        <a:lumMod val="50000"/>
                      </a:schemeClr>
                    </a:gs>
                  </a:gsLst>
                  <a:lin ang="0" scaled="0"/>
                </a:gradFill>
                <a:effectLst>
                  <a:glow rad="101600">
                    <a:schemeClr val="bg1"/>
                  </a:glow>
                  <a:outerShdw blurRad="38100" dist="38100" dir="2700000" algn="tl">
                    <a:srgbClr val="000000">
                      <a:alpha val="20000"/>
                    </a:srgbClr>
                  </a:outerShdw>
                </a:effectLst>
                <a:cs typeface="+mn-cs"/>
              </a:defRPr>
            </a:lvl1pPr>
          </a:lstStyle>
          <a:p>
            <a:pPr lvl="0"/>
            <a:r>
              <a:rPr lang="zh-CN" altLang="en-US" smtClean="0"/>
              <a:t>单击此处编辑母版标题样式</a:t>
            </a:r>
            <a:endParaRPr lang="zh-CN" altLang="en-US"/>
          </a:p>
        </p:txBody>
      </p:sp>
      <p:sp>
        <p:nvSpPr>
          <p:cNvPr id="3" name="图片占位符 2"/>
          <p:cNvSpPr>
            <a:spLocks noGrp="1"/>
          </p:cNvSpPr>
          <p:nvPr>
            <p:ph type="pic" idx="1"/>
            <p:custDataLst>
              <p:tags r:id="rId11"/>
            </p:custDataLst>
          </p:nvPr>
        </p:nvSpPr>
        <p:spPr>
          <a:xfrm>
            <a:off x="5678488" y="-942975"/>
            <a:ext cx="417512" cy="357144"/>
          </a:xfrm>
          <a:prstGeom prst="rect">
            <a:avLst/>
          </a:prstGeom>
        </p:spPr>
        <p:txBody>
          <a:bodyPr vert="horz" wrap="square" lIns="121917" tIns="60958" rIns="121917" bIns="60958" numCol="1" anchor="t" anchorCtr="0" compatLnSpc="1">
            <a:normAutofit/>
          </a:bodyPr>
          <a:lstStyle>
            <a:lvl1pPr marL="0" indent="0">
              <a:buNone/>
              <a:defRPr sz="1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100" b="0" i="0" u="none" strike="noStrike" kern="0" cap="none" spc="0" normalizeH="0" baseline="0" noProof="0">
              <a:ln>
                <a:noFill/>
              </a:ln>
              <a:solidFill>
                <a:schemeClr val="tx1"/>
              </a:solidFill>
              <a:effectLst/>
              <a:uLnTx/>
              <a:uFillTx/>
              <a:latin typeface="+mn-lt"/>
              <a:ea typeface="+mn-ea"/>
              <a:cs typeface="+mn-cs"/>
            </a:endParaRPr>
          </a:p>
        </p:txBody>
      </p:sp>
      <p:sp>
        <p:nvSpPr>
          <p:cNvPr id="2058" name="日期占位符 4"/>
          <p:cNvSpPr>
            <a:spLocks noGrp="1"/>
          </p:cNvSpPr>
          <p:nvPr>
            <p:ph type="dt" sz="half" idx="10"/>
            <p:custDataLst>
              <p:tags r:id="rId12"/>
            </p:custDataLst>
          </p:nvPr>
        </p:nvSpPr>
        <p:spPr bwMode="auto">
          <a:xfrm>
            <a:off x="609600" y="6356350"/>
            <a:ext cx="2844800" cy="365125"/>
          </a:xfrm>
          <a:prstGeom prst="rect">
            <a:avLst/>
          </a:prstGeom>
          <a:ln>
            <a:miter lim="800000"/>
          </a:ln>
        </p:spPr>
        <p:txBody>
          <a:bodyPr vert="horz" wrap="square" lIns="121917" tIns="60958" rIns="121917" bIns="60958"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FE6E02A2-DC1F-4940-B61C-552E2582E54A}" type="datetimeFigureOut">
              <a:rPr kumimoji="0" lang="zh-CN" altLang="en-US" sz="1400" b="0" i="0" u="none" strike="noStrike" kern="1200" cap="none" spc="0" normalizeH="0" baseline="0" noProof="0">
                <a:ln>
                  <a:noFill/>
                </a:ln>
                <a:solidFill>
                  <a:schemeClr val="tx1"/>
                </a:solidFill>
                <a:effectLst/>
                <a:uLnTx/>
                <a:uFillTx/>
                <a:latin typeface="Arial" panose="020B0604020202020204"/>
                <a:ea typeface="宋体" panose="02010600030101010101" pitchFamily="2" charset="-122"/>
                <a:cs typeface="+mn-cs"/>
              </a:rPr>
            </a:fld>
            <a:endParaRPr kumimoji="0" lang="zh-CN" altLang="en-US" sz="1400" b="0" i="0" u="none" strike="noStrike" kern="1200" cap="none" spc="0" normalizeH="0" baseline="0" noProof="0">
              <a:ln>
                <a:noFill/>
              </a:ln>
              <a:solidFill>
                <a:schemeClr val="tx1"/>
              </a:solidFill>
              <a:effectLst/>
              <a:uLnTx/>
              <a:uFillTx/>
              <a:latin typeface="Arial" panose="020B0604020202020204"/>
              <a:ea typeface="宋体" panose="02010600030101010101" pitchFamily="2" charset="-122"/>
              <a:cs typeface="+mn-cs"/>
            </a:endParaRPr>
          </a:p>
        </p:txBody>
      </p:sp>
      <p:sp>
        <p:nvSpPr>
          <p:cNvPr id="2059" name="页脚占位符 5"/>
          <p:cNvSpPr>
            <a:spLocks noGrp="1"/>
          </p:cNvSpPr>
          <p:nvPr>
            <p:ph type="ftr" sz="quarter" idx="11"/>
            <p:custDataLst>
              <p:tags r:id="rId13"/>
            </p:custDataLst>
          </p:nvPr>
        </p:nvSpPr>
        <p:spPr bwMode="auto">
          <a:xfrm>
            <a:off x="4165600" y="6356350"/>
            <a:ext cx="3860800" cy="365125"/>
          </a:xfrm>
          <a:prstGeom prst="rect">
            <a:avLst/>
          </a:prstGeom>
          <a:ln>
            <a:miter lim="800000"/>
          </a:ln>
        </p:spPr>
        <p:txBody>
          <a:bodyPr vert="horz" wrap="square" lIns="121917" tIns="60958" rIns="121917" bIns="60958"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a:ea typeface="宋体" panose="02010600030101010101" pitchFamily="2" charset="-122"/>
              <a:cs typeface="+mn-cs"/>
            </a:endParaRPr>
          </a:p>
        </p:txBody>
      </p:sp>
      <p:sp>
        <p:nvSpPr>
          <p:cNvPr id="2060" name="灯片编号占位符 6"/>
          <p:cNvSpPr>
            <a:spLocks noGrp="1"/>
          </p:cNvSpPr>
          <p:nvPr>
            <p:ph type="sldNum" sz="quarter" idx="12"/>
            <p:custDataLst>
              <p:tags r:id="rId14"/>
            </p:custDataLst>
          </p:nvPr>
        </p:nvSpPr>
        <p:spPr bwMode="auto">
          <a:xfrm>
            <a:off x="8737600" y="6356350"/>
            <a:ext cx="2844800" cy="365125"/>
          </a:xfrm>
          <a:prstGeom prst="rect">
            <a:avLst/>
          </a:prstGeom>
          <a:ln>
            <a:miter lim="800000"/>
          </a:ln>
        </p:spPr>
        <p:txBody>
          <a:bodyPr lIns="121917" tIns="60958" rIns="121917" bIns="60958" numCol="1" compatLnSpc="1"/>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lvl="0" algn="r" eaLnBrk="1" hangingPunct="1"/>
            <a:fld id="{6FE18443-CA2A-4676-82BB-4B5ADB6070D4}" type="slidenum">
              <a:rPr lang="zh-CN" altLang="en-US" sz="1400"/>
            </a:fld>
            <a:endParaRPr lang="zh-CN" altLang="en-US" sz="140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3"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4"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58" name="任意多边形: 形状 857"/>
          <p:cNvSpPr/>
          <p:nvPr userDrawn="1">
            <p:custDataLst>
              <p:tags r:id="rId4"/>
            </p:custDataLst>
          </p:nvPr>
        </p:nvSpPr>
        <p:spPr>
          <a:xfrm>
            <a:off x="0" y="5212261"/>
            <a:ext cx="3650741" cy="1645739"/>
          </a:xfrm>
          <a:custGeom>
            <a:avLst/>
            <a:gdLst>
              <a:gd name="connsiteX0" fmla="*/ 0 w 3650741"/>
              <a:gd name="connsiteY0" fmla="*/ 0 h 1645739"/>
              <a:gd name="connsiteX1" fmla="*/ 110629 w 3650741"/>
              <a:gd name="connsiteY1" fmla="*/ 5550 h 1645739"/>
              <a:gd name="connsiteX2" fmla="*/ 1147509 w 3650741"/>
              <a:gd name="connsiteY2" fmla="*/ 573632 h 1645739"/>
              <a:gd name="connsiteX3" fmla="*/ 2823293 w 3650741"/>
              <a:gd name="connsiteY3" fmla="*/ 1191578 h 1645739"/>
              <a:gd name="connsiteX4" fmla="*/ 3650741 w 3650741"/>
              <a:gd name="connsiteY4" fmla="*/ 1645739 h 1645739"/>
              <a:gd name="connsiteX5" fmla="*/ 0 w 3650741"/>
              <a:gd name="connsiteY5" fmla="*/ 1645739 h 164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0741" h="1645738">
                <a:moveTo>
                  <a:pt x="0" y="0"/>
                </a:moveTo>
                <a:lnTo>
                  <a:pt x="110629" y="5550"/>
                </a:lnTo>
                <a:lnTo>
                  <a:pt x="1147509" y="573632"/>
                </a:lnTo>
                <a:lnTo>
                  <a:pt x="2823293" y="1191578"/>
                </a:lnTo>
                <a:lnTo>
                  <a:pt x="3650741" y="1645739"/>
                </a:lnTo>
                <a:lnTo>
                  <a:pt x="0" y="1645739"/>
                </a:ln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860" name="任意多边形: 形状 859"/>
          <p:cNvSpPr/>
          <p:nvPr userDrawn="1">
            <p:custDataLst>
              <p:tags r:id="rId5"/>
            </p:custDataLst>
          </p:nvPr>
        </p:nvSpPr>
        <p:spPr>
          <a:xfrm>
            <a:off x="0" y="4950455"/>
            <a:ext cx="6088471" cy="1907545"/>
          </a:xfrm>
          <a:custGeom>
            <a:avLst/>
            <a:gdLst>
              <a:gd name="connsiteX0" fmla="*/ 0 w 6088471"/>
              <a:gd name="connsiteY0" fmla="*/ 0 h 1907545"/>
              <a:gd name="connsiteX1" fmla="*/ 80562 w 6088471"/>
              <a:gd name="connsiteY1" fmla="*/ 45646 h 1907545"/>
              <a:gd name="connsiteX2" fmla="*/ 670563 w 6088471"/>
              <a:gd name="connsiteY2" fmla="*/ 164480 h 1907545"/>
              <a:gd name="connsiteX3" fmla="*/ 2446435 w 6088471"/>
              <a:gd name="connsiteY3" fmla="*/ 907546 h 1907545"/>
              <a:gd name="connsiteX4" fmla="*/ 4921413 w 6088471"/>
              <a:gd name="connsiteY4" fmla="*/ 1327719 h 1907545"/>
              <a:gd name="connsiteX5" fmla="*/ 6085130 w 6088471"/>
              <a:gd name="connsiteY5" fmla="*/ 1899891 h 1907545"/>
              <a:gd name="connsiteX6" fmla="*/ 6088471 w 6088471"/>
              <a:gd name="connsiteY6" fmla="*/ 1907545 h 1907545"/>
              <a:gd name="connsiteX7" fmla="*/ 3458707 w 6088471"/>
              <a:gd name="connsiteY7" fmla="*/ 1907545 h 1907545"/>
              <a:gd name="connsiteX8" fmla="*/ 3431897 w 6088471"/>
              <a:gd name="connsiteY8" fmla="*/ 1857272 h 1907545"/>
              <a:gd name="connsiteX9" fmla="*/ 2946475 w 6088471"/>
              <a:gd name="connsiteY9" fmla="*/ 1596124 h 1907545"/>
              <a:gd name="connsiteX10" fmla="*/ 1349198 w 6088471"/>
              <a:gd name="connsiteY10" fmla="*/ 1195419 h 1907545"/>
              <a:gd name="connsiteX11" fmla="*/ 55613 w 6088471"/>
              <a:gd name="connsiteY11" fmla="*/ 759743 h 1907545"/>
              <a:gd name="connsiteX12" fmla="*/ 0 w 6088471"/>
              <a:gd name="connsiteY12" fmla="*/ 765488 h 190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8471" h="1907545">
                <a:moveTo>
                  <a:pt x="0" y="0"/>
                </a:moveTo>
                <a:lnTo>
                  <a:pt x="80562" y="45646"/>
                </a:lnTo>
                <a:cubicBezTo>
                  <a:pt x="235422" y="120549"/>
                  <a:pt x="433254" y="176164"/>
                  <a:pt x="670563" y="164480"/>
                </a:cubicBezTo>
                <a:cubicBezTo>
                  <a:pt x="1303333" y="133377"/>
                  <a:pt x="1976933" y="397922"/>
                  <a:pt x="2446435" y="907546"/>
                </a:cubicBezTo>
                <a:cubicBezTo>
                  <a:pt x="2915936" y="1417169"/>
                  <a:pt x="4161060" y="1238214"/>
                  <a:pt x="4921413" y="1327719"/>
                </a:cubicBezTo>
                <a:cubicBezTo>
                  <a:pt x="5586721" y="1405988"/>
                  <a:pt x="5919933" y="1591502"/>
                  <a:pt x="6085130" y="1899891"/>
                </a:cubicBezTo>
                <a:lnTo>
                  <a:pt x="6088471" y="1907545"/>
                </a:lnTo>
                <a:lnTo>
                  <a:pt x="3458707" y="1907545"/>
                </a:lnTo>
                <a:lnTo>
                  <a:pt x="3431897" y="1857272"/>
                </a:lnTo>
                <a:cubicBezTo>
                  <a:pt x="3366197" y="1759529"/>
                  <a:pt x="3229692" y="1648653"/>
                  <a:pt x="2946475" y="1596124"/>
                </a:cubicBezTo>
                <a:cubicBezTo>
                  <a:pt x="2380043" y="1491068"/>
                  <a:pt x="1788104" y="1596124"/>
                  <a:pt x="1349198" y="1195419"/>
                </a:cubicBezTo>
                <a:cubicBezTo>
                  <a:pt x="965155" y="844801"/>
                  <a:pt x="686716" y="705634"/>
                  <a:pt x="55613" y="759743"/>
                </a:cubicBezTo>
                <a:lnTo>
                  <a:pt x="0" y="765488"/>
                </a:ln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53" name="任意多边形: 形状 4265"/>
          <p:cNvSpPr/>
          <p:nvPr userDrawn="1">
            <p:custDataLst>
              <p:tags r:id="rId6"/>
            </p:custDataLst>
          </p:nvPr>
        </p:nvSpPr>
        <p:spPr>
          <a:xfrm>
            <a:off x="2968625" y="0"/>
            <a:ext cx="9223375" cy="2607310"/>
          </a:xfrm>
          <a:custGeom>
            <a:avLst/>
            <a:gdLst>
              <a:gd name="connsiteX0" fmla="*/ 26978 w 59762"/>
              <a:gd name="connsiteY0" fmla="*/ 13087 h 23240"/>
              <a:gd name="connsiteX1" fmla="*/ 58568 w 59762"/>
              <a:gd name="connsiteY1" fmla="*/ 0 h 23240"/>
              <a:gd name="connsiteX2" fmla="*/ 51949 w 59762"/>
              <a:gd name="connsiteY2" fmla="*/ 601 h 23240"/>
              <a:gd name="connsiteX3" fmla="*/ 44277 w 59762"/>
              <a:gd name="connsiteY3" fmla="*/ 7521 h 23240"/>
              <a:gd name="connsiteX4" fmla="*/ 8400 w 59762"/>
              <a:gd name="connsiteY4" fmla="*/ 10530 h 23240"/>
              <a:gd name="connsiteX5" fmla="*/ 22239 w 59762"/>
              <a:gd name="connsiteY5" fmla="*/ 12109 h 23240"/>
              <a:gd name="connsiteX6" fmla="*/ 1180 w 59762"/>
              <a:gd name="connsiteY6" fmla="*/ 23241 h 23240"/>
              <a:gd name="connsiteX7" fmla="*/ 36304 w 59762"/>
              <a:gd name="connsiteY7" fmla="*/ 15193 h 23240"/>
              <a:gd name="connsiteX8" fmla="*/ 26978 w 59762"/>
              <a:gd name="connsiteY8" fmla="*/ 13087 h 23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25" h="4106">
                <a:moveTo>
                  <a:pt x="12978" y="4071"/>
                </a:moveTo>
                <a:cubicBezTo>
                  <a:pt x="12976" y="4079"/>
                  <a:pt x="13010" y="4065"/>
                  <a:pt x="13006" y="4075"/>
                </a:cubicBezTo>
                <a:cubicBezTo>
                  <a:pt x="12949" y="4080"/>
                  <a:pt x="12938" y="4087"/>
                  <a:pt x="12885" y="4106"/>
                </a:cubicBezTo>
                <a:cubicBezTo>
                  <a:pt x="12886" y="4100"/>
                  <a:pt x="12882" y="4097"/>
                  <a:pt x="12876" y="4096"/>
                </a:cubicBezTo>
                <a:cubicBezTo>
                  <a:pt x="12909" y="4085"/>
                  <a:pt x="12944" y="4085"/>
                  <a:pt x="12978" y="4071"/>
                </a:cubicBezTo>
                <a:close/>
                <a:moveTo>
                  <a:pt x="12424" y="4043"/>
                </a:moveTo>
                <a:cubicBezTo>
                  <a:pt x="12429" y="4043"/>
                  <a:pt x="12430" y="4045"/>
                  <a:pt x="12427" y="4048"/>
                </a:cubicBezTo>
                <a:cubicBezTo>
                  <a:pt x="12418" y="4043"/>
                  <a:pt x="12393" y="4054"/>
                  <a:pt x="12382" y="4056"/>
                </a:cubicBezTo>
                <a:cubicBezTo>
                  <a:pt x="12381" y="4053"/>
                  <a:pt x="12378" y="4052"/>
                  <a:pt x="12374" y="4050"/>
                </a:cubicBezTo>
                <a:cubicBezTo>
                  <a:pt x="12389" y="4050"/>
                  <a:pt x="12414" y="4043"/>
                  <a:pt x="12424" y="4043"/>
                </a:cubicBezTo>
                <a:close/>
                <a:moveTo>
                  <a:pt x="11935" y="4042"/>
                </a:moveTo>
                <a:cubicBezTo>
                  <a:pt x="11933" y="4042"/>
                  <a:pt x="11930" y="4042"/>
                  <a:pt x="11927" y="4043"/>
                </a:cubicBezTo>
                <a:cubicBezTo>
                  <a:pt x="11922" y="4045"/>
                  <a:pt x="11916" y="4047"/>
                  <a:pt x="11914" y="4048"/>
                </a:cubicBezTo>
                <a:cubicBezTo>
                  <a:pt x="11918" y="4049"/>
                  <a:pt x="11932" y="4049"/>
                  <a:pt x="11921" y="4052"/>
                </a:cubicBezTo>
                <a:cubicBezTo>
                  <a:pt x="11928" y="4055"/>
                  <a:pt x="11949" y="4050"/>
                  <a:pt x="11960" y="4050"/>
                </a:cubicBezTo>
                <a:cubicBezTo>
                  <a:pt x="11971" y="4040"/>
                  <a:pt x="11920" y="4050"/>
                  <a:pt x="11940" y="4044"/>
                </a:cubicBezTo>
                <a:cubicBezTo>
                  <a:pt x="11939" y="4042"/>
                  <a:pt x="11937" y="4042"/>
                  <a:pt x="11935" y="4042"/>
                </a:cubicBezTo>
                <a:close/>
                <a:moveTo>
                  <a:pt x="13125" y="4040"/>
                </a:moveTo>
                <a:cubicBezTo>
                  <a:pt x="13134" y="4050"/>
                  <a:pt x="13091" y="4059"/>
                  <a:pt x="13087" y="4051"/>
                </a:cubicBezTo>
                <a:cubicBezTo>
                  <a:pt x="13103" y="4047"/>
                  <a:pt x="13119" y="4044"/>
                  <a:pt x="13125" y="4040"/>
                </a:cubicBezTo>
                <a:close/>
                <a:moveTo>
                  <a:pt x="11748" y="4021"/>
                </a:moveTo>
                <a:cubicBezTo>
                  <a:pt x="11754" y="4021"/>
                  <a:pt x="11759" y="4021"/>
                  <a:pt x="11764" y="4022"/>
                </a:cubicBezTo>
                <a:cubicBezTo>
                  <a:pt x="11732" y="4024"/>
                  <a:pt x="11712" y="4027"/>
                  <a:pt x="11686" y="4035"/>
                </a:cubicBezTo>
                <a:cubicBezTo>
                  <a:pt x="11695" y="4025"/>
                  <a:pt x="11663" y="4036"/>
                  <a:pt x="11665" y="4030"/>
                </a:cubicBezTo>
                <a:cubicBezTo>
                  <a:pt x="11689" y="4029"/>
                  <a:pt x="11724" y="4021"/>
                  <a:pt x="11748" y="4021"/>
                </a:cubicBezTo>
                <a:close/>
                <a:moveTo>
                  <a:pt x="11852" y="4014"/>
                </a:moveTo>
                <a:cubicBezTo>
                  <a:pt x="11858" y="4014"/>
                  <a:pt x="11864" y="4014"/>
                  <a:pt x="11869" y="4017"/>
                </a:cubicBezTo>
                <a:cubicBezTo>
                  <a:pt x="11843" y="4018"/>
                  <a:pt x="11797" y="4028"/>
                  <a:pt x="11790" y="4018"/>
                </a:cubicBezTo>
                <a:cubicBezTo>
                  <a:pt x="11813" y="4022"/>
                  <a:pt x="11834" y="4014"/>
                  <a:pt x="11852" y="4014"/>
                </a:cubicBezTo>
                <a:close/>
                <a:moveTo>
                  <a:pt x="10698" y="4010"/>
                </a:moveTo>
                <a:cubicBezTo>
                  <a:pt x="10711" y="4010"/>
                  <a:pt x="10720" y="4011"/>
                  <a:pt x="10725" y="4014"/>
                </a:cubicBezTo>
                <a:cubicBezTo>
                  <a:pt x="10712" y="4016"/>
                  <a:pt x="10721" y="4023"/>
                  <a:pt x="10706" y="4023"/>
                </a:cubicBezTo>
                <a:cubicBezTo>
                  <a:pt x="10702" y="4017"/>
                  <a:pt x="10685" y="4017"/>
                  <a:pt x="10684" y="4010"/>
                </a:cubicBezTo>
                <a:cubicBezTo>
                  <a:pt x="10689" y="4010"/>
                  <a:pt x="10694" y="4010"/>
                  <a:pt x="10698" y="4010"/>
                </a:cubicBezTo>
                <a:close/>
                <a:moveTo>
                  <a:pt x="11212" y="4006"/>
                </a:moveTo>
                <a:cubicBezTo>
                  <a:pt x="11213" y="4006"/>
                  <a:pt x="11215" y="4006"/>
                  <a:pt x="11216" y="4006"/>
                </a:cubicBezTo>
                <a:cubicBezTo>
                  <a:pt x="11219" y="4006"/>
                  <a:pt x="11221" y="4007"/>
                  <a:pt x="11223" y="4008"/>
                </a:cubicBezTo>
                <a:cubicBezTo>
                  <a:pt x="11208" y="4017"/>
                  <a:pt x="11166" y="4008"/>
                  <a:pt x="11177" y="4009"/>
                </a:cubicBezTo>
                <a:cubicBezTo>
                  <a:pt x="11193" y="4009"/>
                  <a:pt x="11204" y="4006"/>
                  <a:pt x="11212" y="4006"/>
                </a:cubicBezTo>
                <a:close/>
                <a:moveTo>
                  <a:pt x="12092" y="4001"/>
                </a:moveTo>
                <a:cubicBezTo>
                  <a:pt x="12079" y="4003"/>
                  <a:pt x="12066" y="4005"/>
                  <a:pt x="12053" y="4007"/>
                </a:cubicBezTo>
                <a:cubicBezTo>
                  <a:pt x="12064" y="4012"/>
                  <a:pt x="12077" y="4015"/>
                  <a:pt x="12094" y="4015"/>
                </a:cubicBezTo>
                <a:cubicBezTo>
                  <a:pt x="12116" y="4011"/>
                  <a:pt x="12097" y="4006"/>
                  <a:pt x="12092" y="4001"/>
                </a:cubicBezTo>
                <a:close/>
                <a:moveTo>
                  <a:pt x="11719" y="3999"/>
                </a:moveTo>
                <a:cubicBezTo>
                  <a:pt x="11736" y="3999"/>
                  <a:pt x="11745" y="4004"/>
                  <a:pt x="11735" y="4009"/>
                </a:cubicBezTo>
                <a:cubicBezTo>
                  <a:pt x="11732" y="4002"/>
                  <a:pt x="11711" y="4005"/>
                  <a:pt x="11701" y="4001"/>
                </a:cubicBezTo>
                <a:cubicBezTo>
                  <a:pt x="11707" y="3999"/>
                  <a:pt x="11714" y="3999"/>
                  <a:pt x="11719" y="3999"/>
                </a:cubicBezTo>
                <a:close/>
                <a:moveTo>
                  <a:pt x="11812" y="3996"/>
                </a:moveTo>
                <a:cubicBezTo>
                  <a:pt x="11814" y="3996"/>
                  <a:pt x="11817" y="3996"/>
                  <a:pt x="11820" y="3998"/>
                </a:cubicBezTo>
                <a:cubicBezTo>
                  <a:pt x="11812" y="4000"/>
                  <a:pt x="11805" y="4002"/>
                  <a:pt x="11801" y="4005"/>
                </a:cubicBezTo>
                <a:cubicBezTo>
                  <a:pt x="11802" y="4007"/>
                  <a:pt x="11813" y="4009"/>
                  <a:pt x="11802" y="4012"/>
                </a:cubicBezTo>
                <a:cubicBezTo>
                  <a:pt x="11799" y="4007"/>
                  <a:pt x="11781" y="4009"/>
                  <a:pt x="11775" y="4006"/>
                </a:cubicBezTo>
                <a:cubicBezTo>
                  <a:pt x="11797" y="4007"/>
                  <a:pt x="11802" y="3996"/>
                  <a:pt x="11812" y="3996"/>
                </a:cubicBezTo>
                <a:close/>
                <a:moveTo>
                  <a:pt x="12009" y="3994"/>
                </a:moveTo>
                <a:cubicBezTo>
                  <a:pt x="12013" y="3995"/>
                  <a:pt x="12017" y="3996"/>
                  <a:pt x="12019" y="3999"/>
                </a:cubicBezTo>
                <a:cubicBezTo>
                  <a:pt x="11990" y="3998"/>
                  <a:pt x="11961" y="4011"/>
                  <a:pt x="11947" y="4005"/>
                </a:cubicBezTo>
                <a:cubicBezTo>
                  <a:pt x="11971" y="4003"/>
                  <a:pt x="11995" y="3994"/>
                  <a:pt x="12009" y="3994"/>
                </a:cubicBezTo>
                <a:close/>
                <a:moveTo>
                  <a:pt x="11805" y="3993"/>
                </a:moveTo>
                <a:cubicBezTo>
                  <a:pt x="11807" y="3993"/>
                  <a:pt x="11810" y="3993"/>
                  <a:pt x="11813" y="3994"/>
                </a:cubicBezTo>
                <a:cubicBezTo>
                  <a:pt x="11782" y="3997"/>
                  <a:pt x="11765" y="4010"/>
                  <a:pt x="11747" y="4000"/>
                </a:cubicBezTo>
                <a:cubicBezTo>
                  <a:pt x="11775" y="3998"/>
                  <a:pt x="11788" y="3993"/>
                  <a:pt x="11805" y="3993"/>
                </a:cubicBezTo>
                <a:close/>
                <a:moveTo>
                  <a:pt x="11746" y="3987"/>
                </a:moveTo>
                <a:cubicBezTo>
                  <a:pt x="11751" y="3987"/>
                  <a:pt x="11755" y="3988"/>
                  <a:pt x="11759" y="3989"/>
                </a:cubicBezTo>
                <a:cubicBezTo>
                  <a:pt x="11728" y="3990"/>
                  <a:pt x="11718" y="3997"/>
                  <a:pt x="11699" y="3992"/>
                </a:cubicBezTo>
                <a:cubicBezTo>
                  <a:pt x="11715" y="3989"/>
                  <a:pt x="11730" y="3988"/>
                  <a:pt x="11741" y="3987"/>
                </a:cubicBezTo>
                <a:cubicBezTo>
                  <a:pt x="11743" y="3987"/>
                  <a:pt x="11745" y="3987"/>
                  <a:pt x="11746" y="3987"/>
                </a:cubicBezTo>
                <a:close/>
                <a:moveTo>
                  <a:pt x="10768" y="3985"/>
                </a:moveTo>
                <a:cubicBezTo>
                  <a:pt x="10767" y="3990"/>
                  <a:pt x="10776" y="3990"/>
                  <a:pt x="10776" y="3994"/>
                </a:cubicBezTo>
                <a:cubicBezTo>
                  <a:pt x="10725" y="3998"/>
                  <a:pt x="10687" y="3997"/>
                  <a:pt x="10658" y="4007"/>
                </a:cubicBezTo>
                <a:cubicBezTo>
                  <a:pt x="10639" y="4002"/>
                  <a:pt x="10587" y="4011"/>
                  <a:pt x="10571" y="4004"/>
                </a:cubicBezTo>
                <a:cubicBezTo>
                  <a:pt x="10602" y="4001"/>
                  <a:pt x="10640" y="3995"/>
                  <a:pt x="10676" y="3997"/>
                </a:cubicBezTo>
                <a:cubicBezTo>
                  <a:pt x="10692" y="3993"/>
                  <a:pt x="10659" y="3988"/>
                  <a:pt x="10688" y="3986"/>
                </a:cubicBezTo>
                <a:cubicBezTo>
                  <a:pt x="10689" y="3992"/>
                  <a:pt x="10725" y="3995"/>
                  <a:pt x="10709" y="3987"/>
                </a:cubicBezTo>
                <a:cubicBezTo>
                  <a:pt x="10732" y="3982"/>
                  <a:pt x="10713" y="3995"/>
                  <a:pt x="10729" y="3993"/>
                </a:cubicBezTo>
                <a:cubicBezTo>
                  <a:pt x="10741" y="3981"/>
                  <a:pt x="10759" y="3996"/>
                  <a:pt x="10768" y="3985"/>
                </a:cubicBezTo>
                <a:close/>
                <a:moveTo>
                  <a:pt x="10348" y="3984"/>
                </a:moveTo>
                <a:cubicBezTo>
                  <a:pt x="10350" y="3984"/>
                  <a:pt x="10352" y="3984"/>
                  <a:pt x="10353" y="3985"/>
                </a:cubicBezTo>
                <a:cubicBezTo>
                  <a:pt x="10358" y="3985"/>
                  <a:pt x="10361" y="3986"/>
                  <a:pt x="10362" y="3988"/>
                </a:cubicBezTo>
                <a:cubicBezTo>
                  <a:pt x="10354" y="3992"/>
                  <a:pt x="10331" y="3991"/>
                  <a:pt x="10323" y="3995"/>
                </a:cubicBezTo>
                <a:cubicBezTo>
                  <a:pt x="10321" y="3990"/>
                  <a:pt x="10336" y="3985"/>
                  <a:pt x="10348" y="3984"/>
                </a:cubicBezTo>
                <a:close/>
                <a:moveTo>
                  <a:pt x="12176" y="3984"/>
                </a:moveTo>
                <a:lnTo>
                  <a:pt x="12177" y="3986"/>
                </a:lnTo>
                <a:lnTo>
                  <a:pt x="12162" y="3988"/>
                </a:lnTo>
                <a:lnTo>
                  <a:pt x="12162" y="3988"/>
                </a:lnTo>
                <a:lnTo>
                  <a:pt x="12176" y="3984"/>
                </a:lnTo>
                <a:close/>
                <a:moveTo>
                  <a:pt x="10808" y="3982"/>
                </a:moveTo>
                <a:cubicBezTo>
                  <a:pt x="10820" y="3988"/>
                  <a:pt x="10801" y="3991"/>
                  <a:pt x="10816" y="3994"/>
                </a:cubicBezTo>
                <a:cubicBezTo>
                  <a:pt x="10827" y="3992"/>
                  <a:pt x="10830" y="3989"/>
                  <a:pt x="10828" y="3983"/>
                </a:cubicBezTo>
                <a:cubicBezTo>
                  <a:pt x="10848" y="3984"/>
                  <a:pt x="10876" y="3981"/>
                  <a:pt x="10882" y="3988"/>
                </a:cubicBezTo>
                <a:cubicBezTo>
                  <a:pt x="10841" y="3991"/>
                  <a:pt x="10821" y="4001"/>
                  <a:pt x="10776" y="3999"/>
                </a:cubicBezTo>
                <a:cubicBezTo>
                  <a:pt x="10781" y="3992"/>
                  <a:pt x="10781" y="3991"/>
                  <a:pt x="10775" y="3985"/>
                </a:cubicBezTo>
                <a:cubicBezTo>
                  <a:pt x="10786" y="3984"/>
                  <a:pt x="10797" y="3983"/>
                  <a:pt x="10808" y="3982"/>
                </a:cubicBezTo>
                <a:close/>
                <a:moveTo>
                  <a:pt x="11009" y="3977"/>
                </a:moveTo>
                <a:cubicBezTo>
                  <a:pt x="11017" y="3977"/>
                  <a:pt x="11022" y="3978"/>
                  <a:pt x="11021" y="3983"/>
                </a:cubicBezTo>
                <a:cubicBezTo>
                  <a:pt x="11004" y="3983"/>
                  <a:pt x="10993" y="3981"/>
                  <a:pt x="10980" y="3979"/>
                </a:cubicBezTo>
                <a:cubicBezTo>
                  <a:pt x="10990" y="3978"/>
                  <a:pt x="11001" y="3977"/>
                  <a:pt x="11009" y="3977"/>
                </a:cubicBezTo>
                <a:close/>
                <a:moveTo>
                  <a:pt x="11823" y="3975"/>
                </a:moveTo>
                <a:cubicBezTo>
                  <a:pt x="11824" y="3987"/>
                  <a:pt x="11868" y="3975"/>
                  <a:pt x="11883" y="3978"/>
                </a:cubicBezTo>
                <a:cubicBezTo>
                  <a:pt x="11883" y="3982"/>
                  <a:pt x="11887" y="3987"/>
                  <a:pt x="11878" y="3989"/>
                </a:cubicBezTo>
                <a:cubicBezTo>
                  <a:pt x="11874" y="3978"/>
                  <a:pt x="11827" y="3991"/>
                  <a:pt x="11812" y="3986"/>
                </a:cubicBezTo>
                <a:cubicBezTo>
                  <a:pt x="11839" y="3980"/>
                  <a:pt x="11793" y="3979"/>
                  <a:pt x="11785" y="3988"/>
                </a:cubicBezTo>
                <a:cubicBezTo>
                  <a:pt x="11785" y="3984"/>
                  <a:pt x="11781" y="3983"/>
                  <a:pt x="11777" y="3981"/>
                </a:cubicBezTo>
                <a:cubicBezTo>
                  <a:pt x="11788" y="3976"/>
                  <a:pt x="11800" y="3981"/>
                  <a:pt x="11823" y="3975"/>
                </a:cubicBezTo>
                <a:close/>
                <a:moveTo>
                  <a:pt x="11938" y="3972"/>
                </a:moveTo>
                <a:cubicBezTo>
                  <a:pt x="11940" y="3972"/>
                  <a:pt x="11942" y="3973"/>
                  <a:pt x="11942" y="3974"/>
                </a:cubicBezTo>
                <a:cubicBezTo>
                  <a:pt x="11923" y="3981"/>
                  <a:pt x="11974" y="3970"/>
                  <a:pt x="11963" y="3981"/>
                </a:cubicBezTo>
                <a:cubicBezTo>
                  <a:pt x="11952" y="3980"/>
                  <a:pt x="11931" y="3985"/>
                  <a:pt x="11924" y="3982"/>
                </a:cubicBezTo>
                <a:cubicBezTo>
                  <a:pt x="11935" y="3979"/>
                  <a:pt x="11920" y="3980"/>
                  <a:pt x="11916" y="3978"/>
                </a:cubicBezTo>
                <a:cubicBezTo>
                  <a:pt x="11919" y="3977"/>
                  <a:pt x="11931" y="3972"/>
                  <a:pt x="11938" y="3972"/>
                </a:cubicBezTo>
                <a:close/>
                <a:moveTo>
                  <a:pt x="11092" y="3971"/>
                </a:moveTo>
                <a:cubicBezTo>
                  <a:pt x="11095" y="3971"/>
                  <a:pt x="11098" y="3972"/>
                  <a:pt x="11099" y="3975"/>
                </a:cubicBezTo>
                <a:cubicBezTo>
                  <a:pt x="11068" y="3975"/>
                  <a:pt x="11048" y="3985"/>
                  <a:pt x="11074" y="3987"/>
                </a:cubicBezTo>
                <a:cubicBezTo>
                  <a:pt x="11067" y="3995"/>
                  <a:pt x="11012" y="3990"/>
                  <a:pt x="11016" y="4000"/>
                </a:cubicBezTo>
                <a:cubicBezTo>
                  <a:pt x="10997" y="3994"/>
                  <a:pt x="10984" y="3998"/>
                  <a:pt x="10963" y="3998"/>
                </a:cubicBezTo>
                <a:cubicBezTo>
                  <a:pt x="10983" y="3988"/>
                  <a:pt x="11027" y="3998"/>
                  <a:pt x="11048" y="3987"/>
                </a:cubicBezTo>
                <a:cubicBezTo>
                  <a:pt x="11056" y="3977"/>
                  <a:pt x="11029" y="3984"/>
                  <a:pt x="11033" y="3977"/>
                </a:cubicBezTo>
                <a:cubicBezTo>
                  <a:pt x="11042" y="3972"/>
                  <a:pt x="11080" y="3973"/>
                  <a:pt x="11053" y="3980"/>
                </a:cubicBezTo>
                <a:cubicBezTo>
                  <a:pt x="11064" y="3979"/>
                  <a:pt x="11081" y="3970"/>
                  <a:pt x="11092" y="3971"/>
                </a:cubicBezTo>
                <a:close/>
                <a:moveTo>
                  <a:pt x="11218" y="3971"/>
                </a:moveTo>
                <a:cubicBezTo>
                  <a:pt x="11211" y="3981"/>
                  <a:pt x="11227" y="3994"/>
                  <a:pt x="11216" y="4002"/>
                </a:cubicBezTo>
                <a:cubicBezTo>
                  <a:pt x="11210" y="3991"/>
                  <a:pt x="11173" y="3995"/>
                  <a:pt x="11161" y="3986"/>
                </a:cubicBezTo>
                <a:cubicBezTo>
                  <a:pt x="11196" y="3988"/>
                  <a:pt x="11203" y="3979"/>
                  <a:pt x="11218" y="3971"/>
                </a:cubicBezTo>
                <a:close/>
                <a:moveTo>
                  <a:pt x="11152" y="3970"/>
                </a:moveTo>
                <a:cubicBezTo>
                  <a:pt x="11148" y="3977"/>
                  <a:pt x="11166" y="3974"/>
                  <a:pt x="11166" y="3979"/>
                </a:cubicBezTo>
                <a:cubicBezTo>
                  <a:pt x="11134" y="3978"/>
                  <a:pt x="11116" y="3984"/>
                  <a:pt x="11093" y="3978"/>
                </a:cubicBezTo>
                <a:cubicBezTo>
                  <a:pt x="11108" y="3970"/>
                  <a:pt x="11136" y="3979"/>
                  <a:pt x="11152" y="3970"/>
                </a:cubicBezTo>
                <a:close/>
                <a:moveTo>
                  <a:pt x="10894" y="3970"/>
                </a:moveTo>
                <a:cubicBezTo>
                  <a:pt x="10911" y="3970"/>
                  <a:pt x="10911" y="3981"/>
                  <a:pt x="10894" y="3982"/>
                </a:cubicBezTo>
                <a:cubicBezTo>
                  <a:pt x="10899" y="3975"/>
                  <a:pt x="10884" y="3977"/>
                  <a:pt x="10886" y="3971"/>
                </a:cubicBezTo>
                <a:cubicBezTo>
                  <a:pt x="10889" y="3971"/>
                  <a:pt x="10892" y="3970"/>
                  <a:pt x="10894" y="3970"/>
                </a:cubicBezTo>
                <a:close/>
                <a:moveTo>
                  <a:pt x="10808" y="3969"/>
                </a:moveTo>
                <a:cubicBezTo>
                  <a:pt x="10817" y="3969"/>
                  <a:pt x="10824" y="3970"/>
                  <a:pt x="10827" y="3974"/>
                </a:cubicBezTo>
                <a:cubicBezTo>
                  <a:pt x="10806" y="3976"/>
                  <a:pt x="10790" y="3976"/>
                  <a:pt x="10780" y="3973"/>
                </a:cubicBezTo>
                <a:cubicBezTo>
                  <a:pt x="10790" y="3970"/>
                  <a:pt x="10800" y="3969"/>
                  <a:pt x="10808" y="3969"/>
                </a:cubicBezTo>
                <a:close/>
                <a:moveTo>
                  <a:pt x="12258" y="3964"/>
                </a:moveTo>
                <a:cubicBezTo>
                  <a:pt x="12244" y="3965"/>
                  <a:pt x="12241" y="3968"/>
                  <a:pt x="12232" y="3971"/>
                </a:cubicBezTo>
                <a:cubicBezTo>
                  <a:pt x="12234" y="3973"/>
                  <a:pt x="12244" y="3971"/>
                  <a:pt x="12252" y="3970"/>
                </a:cubicBezTo>
                <a:cubicBezTo>
                  <a:pt x="12265" y="3969"/>
                  <a:pt x="12254" y="3980"/>
                  <a:pt x="12279" y="3972"/>
                </a:cubicBezTo>
                <a:lnTo>
                  <a:pt x="12278" y="3965"/>
                </a:lnTo>
                <a:cubicBezTo>
                  <a:pt x="12265" y="3968"/>
                  <a:pt x="12258" y="3968"/>
                  <a:pt x="12258" y="3964"/>
                </a:cubicBezTo>
                <a:close/>
                <a:moveTo>
                  <a:pt x="12450" y="3962"/>
                </a:moveTo>
                <a:cubicBezTo>
                  <a:pt x="12446" y="3962"/>
                  <a:pt x="12442" y="3962"/>
                  <a:pt x="12438" y="3962"/>
                </a:cubicBezTo>
                <a:cubicBezTo>
                  <a:pt x="12430" y="3965"/>
                  <a:pt x="12425" y="3969"/>
                  <a:pt x="12422" y="3973"/>
                </a:cubicBezTo>
                <a:lnTo>
                  <a:pt x="12421" y="3975"/>
                </a:lnTo>
                <a:lnTo>
                  <a:pt x="12422" y="3975"/>
                </a:lnTo>
                <a:cubicBezTo>
                  <a:pt x="12425" y="3975"/>
                  <a:pt x="12428" y="3975"/>
                  <a:pt x="12431" y="3975"/>
                </a:cubicBezTo>
                <a:lnTo>
                  <a:pt x="12432" y="3975"/>
                </a:lnTo>
                <a:lnTo>
                  <a:pt x="12432" y="3974"/>
                </a:lnTo>
                <a:cubicBezTo>
                  <a:pt x="12433" y="3973"/>
                  <a:pt x="12435" y="3972"/>
                  <a:pt x="12439" y="3970"/>
                </a:cubicBezTo>
                <a:cubicBezTo>
                  <a:pt x="12452" y="3967"/>
                  <a:pt x="12445" y="3974"/>
                  <a:pt x="12466" y="3972"/>
                </a:cubicBezTo>
                <a:cubicBezTo>
                  <a:pt x="12467" y="3965"/>
                  <a:pt x="12460" y="3962"/>
                  <a:pt x="12450" y="3962"/>
                </a:cubicBezTo>
                <a:close/>
                <a:moveTo>
                  <a:pt x="11210" y="3955"/>
                </a:moveTo>
                <a:cubicBezTo>
                  <a:pt x="11210" y="3956"/>
                  <a:pt x="11210" y="3958"/>
                  <a:pt x="11210" y="3960"/>
                </a:cubicBezTo>
                <a:cubicBezTo>
                  <a:pt x="11220" y="3959"/>
                  <a:pt x="11234" y="3956"/>
                  <a:pt x="11237" y="3959"/>
                </a:cubicBezTo>
                <a:cubicBezTo>
                  <a:pt x="11230" y="3961"/>
                  <a:pt x="11188" y="3971"/>
                  <a:pt x="11204" y="3965"/>
                </a:cubicBezTo>
                <a:cubicBezTo>
                  <a:pt x="11227" y="3962"/>
                  <a:pt x="11187" y="3958"/>
                  <a:pt x="11210" y="3955"/>
                </a:cubicBezTo>
                <a:close/>
                <a:moveTo>
                  <a:pt x="13448" y="3952"/>
                </a:moveTo>
                <a:cubicBezTo>
                  <a:pt x="13435" y="3965"/>
                  <a:pt x="13427" y="3968"/>
                  <a:pt x="13401" y="3981"/>
                </a:cubicBezTo>
                <a:cubicBezTo>
                  <a:pt x="13400" y="3971"/>
                  <a:pt x="13386" y="3983"/>
                  <a:pt x="13382" y="3986"/>
                </a:cubicBezTo>
                <a:cubicBezTo>
                  <a:pt x="13380" y="3977"/>
                  <a:pt x="13361" y="3979"/>
                  <a:pt x="13335" y="3986"/>
                </a:cubicBezTo>
                <a:cubicBezTo>
                  <a:pt x="13328" y="3992"/>
                  <a:pt x="13329" y="3998"/>
                  <a:pt x="13318" y="4003"/>
                </a:cubicBezTo>
                <a:cubicBezTo>
                  <a:pt x="13318" y="3987"/>
                  <a:pt x="13263" y="4015"/>
                  <a:pt x="13253" y="4011"/>
                </a:cubicBezTo>
                <a:cubicBezTo>
                  <a:pt x="13288" y="4002"/>
                  <a:pt x="13259" y="3998"/>
                  <a:pt x="13250" y="3996"/>
                </a:cubicBezTo>
                <a:cubicBezTo>
                  <a:pt x="13314" y="3997"/>
                  <a:pt x="13379" y="3968"/>
                  <a:pt x="13448" y="3952"/>
                </a:cubicBezTo>
                <a:close/>
                <a:moveTo>
                  <a:pt x="11573" y="3948"/>
                </a:moveTo>
                <a:cubicBezTo>
                  <a:pt x="11572" y="3953"/>
                  <a:pt x="11583" y="3952"/>
                  <a:pt x="11588" y="3954"/>
                </a:cubicBezTo>
                <a:cubicBezTo>
                  <a:pt x="11577" y="3960"/>
                  <a:pt x="11568" y="3955"/>
                  <a:pt x="11555" y="3956"/>
                </a:cubicBezTo>
                <a:cubicBezTo>
                  <a:pt x="11549" y="3958"/>
                  <a:pt x="11541" y="3972"/>
                  <a:pt x="11530" y="3966"/>
                </a:cubicBezTo>
                <a:cubicBezTo>
                  <a:pt x="11538" y="3964"/>
                  <a:pt x="11543" y="3961"/>
                  <a:pt x="11542" y="3957"/>
                </a:cubicBezTo>
                <a:cubicBezTo>
                  <a:pt x="11550" y="3954"/>
                  <a:pt x="11565" y="3952"/>
                  <a:pt x="11573" y="3948"/>
                </a:cubicBezTo>
                <a:close/>
                <a:moveTo>
                  <a:pt x="10638" y="3948"/>
                </a:moveTo>
                <a:cubicBezTo>
                  <a:pt x="10644" y="3961"/>
                  <a:pt x="10658" y="3942"/>
                  <a:pt x="10671" y="3952"/>
                </a:cubicBezTo>
                <a:cubicBezTo>
                  <a:pt x="10658" y="3952"/>
                  <a:pt x="10659" y="3956"/>
                  <a:pt x="10652" y="3958"/>
                </a:cubicBezTo>
                <a:cubicBezTo>
                  <a:pt x="10639" y="3946"/>
                  <a:pt x="10586" y="3967"/>
                  <a:pt x="10566" y="3960"/>
                </a:cubicBezTo>
                <a:cubicBezTo>
                  <a:pt x="10597" y="3958"/>
                  <a:pt x="10625" y="3955"/>
                  <a:pt x="10638" y="3948"/>
                </a:cubicBezTo>
                <a:close/>
                <a:moveTo>
                  <a:pt x="11420" y="3943"/>
                </a:moveTo>
                <a:cubicBezTo>
                  <a:pt x="11448" y="3949"/>
                  <a:pt x="11500" y="3940"/>
                  <a:pt x="11508" y="3950"/>
                </a:cubicBezTo>
                <a:cubicBezTo>
                  <a:pt x="11478" y="3948"/>
                  <a:pt x="11437" y="3951"/>
                  <a:pt x="11420" y="3943"/>
                </a:cubicBezTo>
                <a:close/>
                <a:moveTo>
                  <a:pt x="11089" y="3943"/>
                </a:moveTo>
                <a:cubicBezTo>
                  <a:pt x="11091" y="3948"/>
                  <a:pt x="11110" y="3946"/>
                  <a:pt x="11116" y="3950"/>
                </a:cubicBezTo>
                <a:cubicBezTo>
                  <a:pt x="11084" y="3951"/>
                  <a:pt x="11044" y="3956"/>
                  <a:pt x="11036" y="3946"/>
                </a:cubicBezTo>
                <a:cubicBezTo>
                  <a:pt x="11064" y="3941"/>
                  <a:pt x="11075" y="3955"/>
                  <a:pt x="11089" y="3943"/>
                </a:cubicBezTo>
                <a:close/>
                <a:moveTo>
                  <a:pt x="11294" y="3943"/>
                </a:moveTo>
                <a:cubicBezTo>
                  <a:pt x="11297" y="3948"/>
                  <a:pt x="11294" y="3952"/>
                  <a:pt x="11289" y="3955"/>
                </a:cubicBezTo>
                <a:cubicBezTo>
                  <a:pt x="11282" y="3956"/>
                  <a:pt x="11271" y="3958"/>
                  <a:pt x="11269" y="3955"/>
                </a:cubicBezTo>
                <a:cubicBezTo>
                  <a:pt x="11285" y="3953"/>
                  <a:pt x="11283" y="3946"/>
                  <a:pt x="11294" y="3943"/>
                </a:cubicBezTo>
                <a:close/>
                <a:moveTo>
                  <a:pt x="10609" y="3940"/>
                </a:moveTo>
                <a:cubicBezTo>
                  <a:pt x="10611" y="3940"/>
                  <a:pt x="10612" y="3940"/>
                  <a:pt x="10613" y="3940"/>
                </a:cubicBezTo>
                <a:cubicBezTo>
                  <a:pt x="10619" y="3940"/>
                  <a:pt x="10623" y="3941"/>
                  <a:pt x="10624" y="3944"/>
                </a:cubicBezTo>
                <a:cubicBezTo>
                  <a:pt x="10601" y="3946"/>
                  <a:pt x="10639" y="3951"/>
                  <a:pt x="10618" y="3951"/>
                </a:cubicBezTo>
                <a:cubicBezTo>
                  <a:pt x="10612" y="3950"/>
                  <a:pt x="10599" y="3952"/>
                  <a:pt x="10578" y="3952"/>
                </a:cubicBezTo>
                <a:lnTo>
                  <a:pt x="10577" y="3942"/>
                </a:lnTo>
                <a:cubicBezTo>
                  <a:pt x="10588" y="3942"/>
                  <a:pt x="10600" y="3940"/>
                  <a:pt x="10609" y="3940"/>
                </a:cubicBezTo>
                <a:close/>
                <a:moveTo>
                  <a:pt x="11842" y="3940"/>
                </a:moveTo>
                <a:cubicBezTo>
                  <a:pt x="11856" y="3940"/>
                  <a:pt x="11862" y="3944"/>
                  <a:pt x="11871" y="3946"/>
                </a:cubicBezTo>
                <a:cubicBezTo>
                  <a:pt x="11845" y="3950"/>
                  <a:pt x="11845" y="3940"/>
                  <a:pt x="11824" y="3941"/>
                </a:cubicBezTo>
                <a:cubicBezTo>
                  <a:pt x="11831" y="3940"/>
                  <a:pt x="11837" y="3940"/>
                  <a:pt x="11842" y="3940"/>
                </a:cubicBezTo>
                <a:close/>
                <a:moveTo>
                  <a:pt x="11996" y="3939"/>
                </a:moveTo>
                <a:cubicBezTo>
                  <a:pt x="11998" y="3942"/>
                  <a:pt x="11999" y="3945"/>
                  <a:pt x="12010" y="3942"/>
                </a:cubicBezTo>
                <a:cubicBezTo>
                  <a:pt x="12000" y="3946"/>
                  <a:pt x="11949" y="3956"/>
                  <a:pt x="11927" y="3960"/>
                </a:cubicBezTo>
                <a:cubicBezTo>
                  <a:pt x="11934" y="3958"/>
                  <a:pt x="11942" y="3953"/>
                  <a:pt x="11932" y="3954"/>
                </a:cubicBezTo>
                <a:cubicBezTo>
                  <a:pt x="11910" y="3959"/>
                  <a:pt x="11897" y="3967"/>
                  <a:pt x="11876" y="3972"/>
                </a:cubicBezTo>
                <a:cubicBezTo>
                  <a:pt x="11861" y="3972"/>
                  <a:pt x="11834" y="3978"/>
                  <a:pt x="11829" y="3972"/>
                </a:cubicBezTo>
                <a:cubicBezTo>
                  <a:pt x="11903" y="3958"/>
                  <a:pt x="11932" y="3948"/>
                  <a:pt x="11996" y="3939"/>
                </a:cubicBezTo>
                <a:close/>
                <a:moveTo>
                  <a:pt x="11556" y="3937"/>
                </a:moveTo>
                <a:cubicBezTo>
                  <a:pt x="11564" y="3937"/>
                  <a:pt x="11570" y="3938"/>
                  <a:pt x="11572" y="3941"/>
                </a:cubicBezTo>
                <a:cubicBezTo>
                  <a:pt x="11553" y="3940"/>
                  <a:pt x="11550" y="3938"/>
                  <a:pt x="11533" y="3946"/>
                </a:cubicBezTo>
                <a:cubicBezTo>
                  <a:pt x="11533" y="3943"/>
                  <a:pt x="11530" y="3941"/>
                  <a:pt x="11526" y="3940"/>
                </a:cubicBezTo>
                <a:cubicBezTo>
                  <a:pt x="11538" y="3938"/>
                  <a:pt x="11548" y="3937"/>
                  <a:pt x="11556" y="3937"/>
                </a:cubicBezTo>
                <a:close/>
                <a:moveTo>
                  <a:pt x="12564" y="3935"/>
                </a:moveTo>
                <a:cubicBezTo>
                  <a:pt x="12511" y="3949"/>
                  <a:pt x="12524" y="3936"/>
                  <a:pt x="12498" y="3938"/>
                </a:cubicBezTo>
                <a:cubicBezTo>
                  <a:pt x="12496" y="3946"/>
                  <a:pt x="12511" y="3944"/>
                  <a:pt x="12508" y="3953"/>
                </a:cubicBezTo>
                <a:cubicBezTo>
                  <a:pt x="12527" y="3948"/>
                  <a:pt x="12562" y="3944"/>
                  <a:pt x="12564" y="3935"/>
                </a:cubicBezTo>
                <a:close/>
                <a:moveTo>
                  <a:pt x="10643" y="3935"/>
                </a:moveTo>
                <a:cubicBezTo>
                  <a:pt x="10656" y="3941"/>
                  <a:pt x="10703" y="3932"/>
                  <a:pt x="10710" y="3940"/>
                </a:cubicBezTo>
                <a:cubicBezTo>
                  <a:pt x="10686" y="3940"/>
                  <a:pt x="10655" y="3945"/>
                  <a:pt x="10643" y="3935"/>
                </a:cubicBezTo>
                <a:close/>
                <a:moveTo>
                  <a:pt x="11160" y="3932"/>
                </a:moveTo>
                <a:cubicBezTo>
                  <a:pt x="11178" y="3936"/>
                  <a:pt x="11161" y="3943"/>
                  <a:pt x="11194" y="3935"/>
                </a:cubicBezTo>
                <a:cubicBezTo>
                  <a:pt x="11196" y="3942"/>
                  <a:pt x="11168" y="3942"/>
                  <a:pt x="11162" y="3948"/>
                </a:cubicBezTo>
                <a:cubicBezTo>
                  <a:pt x="11160" y="3943"/>
                  <a:pt x="11133" y="3948"/>
                  <a:pt x="11129" y="3944"/>
                </a:cubicBezTo>
                <a:cubicBezTo>
                  <a:pt x="11134" y="3943"/>
                  <a:pt x="11136" y="3941"/>
                  <a:pt x="11135" y="3939"/>
                </a:cubicBezTo>
                <a:cubicBezTo>
                  <a:pt x="11169" y="3940"/>
                  <a:pt x="11136" y="3937"/>
                  <a:pt x="11160" y="3932"/>
                </a:cubicBezTo>
                <a:close/>
                <a:moveTo>
                  <a:pt x="11233" y="3928"/>
                </a:moveTo>
                <a:cubicBezTo>
                  <a:pt x="11235" y="3928"/>
                  <a:pt x="11237" y="3929"/>
                  <a:pt x="11239" y="3930"/>
                </a:cubicBezTo>
                <a:cubicBezTo>
                  <a:pt x="11233" y="3933"/>
                  <a:pt x="11227" y="3936"/>
                  <a:pt x="11221" y="3939"/>
                </a:cubicBezTo>
                <a:cubicBezTo>
                  <a:pt x="11236" y="3937"/>
                  <a:pt x="11245" y="3937"/>
                  <a:pt x="11248" y="3941"/>
                </a:cubicBezTo>
                <a:cubicBezTo>
                  <a:pt x="11227" y="3944"/>
                  <a:pt x="11222" y="3939"/>
                  <a:pt x="11208" y="3945"/>
                </a:cubicBezTo>
                <a:cubicBezTo>
                  <a:pt x="11209" y="3941"/>
                  <a:pt x="11200" y="3941"/>
                  <a:pt x="11201" y="3937"/>
                </a:cubicBezTo>
                <a:cubicBezTo>
                  <a:pt x="11219" y="3938"/>
                  <a:pt x="11225" y="3928"/>
                  <a:pt x="11233" y="3928"/>
                </a:cubicBezTo>
                <a:close/>
                <a:moveTo>
                  <a:pt x="13566" y="3926"/>
                </a:moveTo>
                <a:cubicBezTo>
                  <a:pt x="13567" y="3926"/>
                  <a:pt x="13568" y="3927"/>
                  <a:pt x="13569" y="3927"/>
                </a:cubicBezTo>
                <a:cubicBezTo>
                  <a:pt x="13530" y="3943"/>
                  <a:pt x="13491" y="3946"/>
                  <a:pt x="13464" y="3963"/>
                </a:cubicBezTo>
                <a:cubicBezTo>
                  <a:pt x="13463" y="3960"/>
                  <a:pt x="13452" y="3964"/>
                  <a:pt x="13450" y="3962"/>
                </a:cubicBezTo>
                <a:cubicBezTo>
                  <a:pt x="13458" y="3949"/>
                  <a:pt x="13495" y="3954"/>
                  <a:pt x="13498" y="3940"/>
                </a:cubicBezTo>
                <a:cubicBezTo>
                  <a:pt x="13513" y="3940"/>
                  <a:pt x="13550" y="3926"/>
                  <a:pt x="13566" y="3926"/>
                </a:cubicBezTo>
                <a:close/>
                <a:moveTo>
                  <a:pt x="10819" y="3923"/>
                </a:moveTo>
                <a:cubicBezTo>
                  <a:pt x="10833" y="3923"/>
                  <a:pt x="10846" y="3924"/>
                  <a:pt x="10855" y="3927"/>
                </a:cubicBezTo>
                <a:cubicBezTo>
                  <a:pt x="10837" y="3936"/>
                  <a:pt x="10813" y="3926"/>
                  <a:pt x="10788" y="3929"/>
                </a:cubicBezTo>
                <a:cubicBezTo>
                  <a:pt x="10788" y="3932"/>
                  <a:pt x="10790" y="3936"/>
                  <a:pt x="10783" y="3937"/>
                </a:cubicBezTo>
                <a:cubicBezTo>
                  <a:pt x="10782" y="3927"/>
                  <a:pt x="10731" y="3940"/>
                  <a:pt x="10723" y="3934"/>
                </a:cubicBezTo>
                <a:cubicBezTo>
                  <a:pt x="10748" y="3930"/>
                  <a:pt x="10787" y="3924"/>
                  <a:pt x="10819" y="3923"/>
                </a:cubicBezTo>
                <a:close/>
                <a:moveTo>
                  <a:pt x="10163" y="3923"/>
                </a:moveTo>
                <a:cubicBezTo>
                  <a:pt x="10197" y="3930"/>
                  <a:pt x="10248" y="3917"/>
                  <a:pt x="10270" y="3934"/>
                </a:cubicBezTo>
                <a:cubicBezTo>
                  <a:pt x="10295" y="3935"/>
                  <a:pt x="10306" y="3920"/>
                  <a:pt x="10323" y="3927"/>
                </a:cubicBezTo>
                <a:cubicBezTo>
                  <a:pt x="10315" y="3927"/>
                  <a:pt x="10316" y="3931"/>
                  <a:pt x="10317" y="3934"/>
                </a:cubicBezTo>
                <a:cubicBezTo>
                  <a:pt x="10286" y="3934"/>
                  <a:pt x="10310" y="3938"/>
                  <a:pt x="10297" y="3940"/>
                </a:cubicBezTo>
                <a:cubicBezTo>
                  <a:pt x="10294" y="3937"/>
                  <a:pt x="10290" y="3935"/>
                  <a:pt x="10284" y="3933"/>
                </a:cubicBezTo>
                <a:cubicBezTo>
                  <a:pt x="10289" y="3939"/>
                  <a:pt x="10251" y="3941"/>
                  <a:pt x="10238" y="3938"/>
                </a:cubicBezTo>
                <a:cubicBezTo>
                  <a:pt x="10255" y="3939"/>
                  <a:pt x="10261" y="3936"/>
                  <a:pt x="10257" y="3930"/>
                </a:cubicBezTo>
                <a:cubicBezTo>
                  <a:pt x="10227" y="3931"/>
                  <a:pt x="10231" y="3930"/>
                  <a:pt x="10204" y="3933"/>
                </a:cubicBezTo>
                <a:cubicBezTo>
                  <a:pt x="10206" y="3923"/>
                  <a:pt x="10165" y="3931"/>
                  <a:pt x="10163" y="3923"/>
                </a:cubicBezTo>
                <a:close/>
                <a:moveTo>
                  <a:pt x="11721" y="3921"/>
                </a:moveTo>
                <a:cubicBezTo>
                  <a:pt x="11723" y="3921"/>
                  <a:pt x="11726" y="3922"/>
                  <a:pt x="11729" y="3923"/>
                </a:cubicBezTo>
                <a:cubicBezTo>
                  <a:pt x="11717" y="3924"/>
                  <a:pt x="11715" y="3926"/>
                  <a:pt x="11723" y="3929"/>
                </a:cubicBezTo>
                <a:cubicBezTo>
                  <a:pt x="11711" y="3929"/>
                  <a:pt x="11685" y="3936"/>
                  <a:pt x="11684" y="3931"/>
                </a:cubicBezTo>
                <a:cubicBezTo>
                  <a:pt x="11702" y="3932"/>
                  <a:pt x="11710" y="3922"/>
                  <a:pt x="11721" y="3921"/>
                </a:cubicBezTo>
                <a:close/>
                <a:moveTo>
                  <a:pt x="12615" y="3921"/>
                </a:moveTo>
                <a:cubicBezTo>
                  <a:pt x="12600" y="3921"/>
                  <a:pt x="12579" y="3935"/>
                  <a:pt x="12597" y="3936"/>
                </a:cubicBezTo>
                <a:cubicBezTo>
                  <a:pt x="12613" y="3933"/>
                  <a:pt x="12604" y="3925"/>
                  <a:pt x="12621" y="3922"/>
                </a:cubicBezTo>
                <a:cubicBezTo>
                  <a:pt x="12619" y="3921"/>
                  <a:pt x="12617" y="3921"/>
                  <a:pt x="12615" y="3921"/>
                </a:cubicBezTo>
                <a:close/>
                <a:moveTo>
                  <a:pt x="11628" y="3920"/>
                </a:moveTo>
                <a:cubicBezTo>
                  <a:pt x="11639" y="3920"/>
                  <a:pt x="11630" y="3925"/>
                  <a:pt x="11624" y="3929"/>
                </a:cubicBezTo>
                <a:cubicBezTo>
                  <a:pt x="11609" y="3933"/>
                  <a:pt x="11578" y="3932"/>
                  <a:pt x="11597" y="3926"/>
                </a:cubicBezTo>
                <a:cubicBezTo>
                  <a:pt x="11599" y="3930"/>
                  <a:pt x="11609" y="3930"/>
                  <a:pt x="11623" y="3927"/>
                </a:cubicBezTo>
                <a:cubicBezTo>
                  <a:pt x="11623" y="3924"/>
                  <a:pt x="11620" y="3922"/>
                  <a:pt x="11616" y="3921"/>
                </a:cubicBezTo>
                <a:cubicBezTo>
                  <a:pt x="11621" y="3920"/>
                  <a:pt x="11625" y="3920"/>
                  <a:pt x="11628" y="3920"/>
                </a:cubicBezTo>
                <a:close/>
                <a:moveTo>
                  <a:pt x="11463" y="3919"/>
                </a:moveTo>
                <a:cubicBezTo>
                  <a:pt x="11465" y="3926"/>
                  <a:pt x="11492" y="3920"/>
                  <a:pt x="11491" y="3928"/>
                </a:cubicBezTo>
                <a:cubicBezTo>
                  <a:pt x="11474" y="3929"/>
                  <a:pt x="11461" y="3928"/>
                  <a:pt x="11451" y="3925"/>
                </a:cubicBezTo>
                <a:cubicBezTo>
                  <a:pt x="11460" y="3924"/>
                  <a:pt x="11456" y="3920"/>
                  <a:pt x="11463" y="3919"/>
                </a:cubicBezTo>
                <a:close/>
                <a:moveTo>
                  <a:pt x="11298" y="3918"/>
                </a:moveTo>
                <a:cubicBezTo>
                  <a:pt x="11298" y="3923"/>
                  <a:pt x="11316" y="3920"/>
                  <a:pt x="11312" y="3926"/>
                </a:cubicBezTo>
                <a:cubicBezTo>
                  <a:pt x="11300" y="3928"/>
                  <a:pt x="11297" y="3931"/>
                  <a:pt x="11300" y="3935"/>
                </a:cubicBezTo>
                <a:cubicBezTo>
                  <a:pt x="11303" y="3935"/>
                  <a:pt x="11308" y="3936"/>
                  <a:pt x="11300" y="3937"/>
                </a:cubicBezTo>
                <a:cubicBezTo>
                  <a:pt x="11292" y="3929"/>
                  <a:pt x="11280" y="3940"/>
                  <a:pt x="11261" y="3942"/>
                </a:cubicBezTo>
                <a:cubicBezTo>
                  <a:pt x="11269" y="3933"/>
                  <a:pt x="11300" y="3930"/>
                  <a:pt x="11298" y="3918"/>
                </a:cubicBezTo>
                <a:close/>
                <a:moveTo>
                  <a:pt x="11185" y="3914"/>
                </a:moveTo>
                <a:cubicBezTo>
                  <a:pt x="11187" y="3914"/>
                  <a:pt x="11189" y="3915"/>
                  <a:pt x="11191" y="3916"/>
                </a:cubicBezTo>
                <a:cubicBezTo>
                  <a:pt x="11159" y="3921"/>
                  <a:pt x="11195" y="3923"/>
                  <a:pt x="11193" y="3928"/>
                </a:cubicBezTo>
                <a:cubicBezTo>
                  <a:pt x="11160" y="3936"/>
                  <a:pt x="11171" y="3914"/>
                  <a:pt x="11185" y="3914"/>
                </a:cubicBezTo>
                <a:close/>
                <a:moveTo>
                  <a:pt x="11272" y="3911"/>
                </a:moveTo>
                <a:cubicBezTo>
                  <a:pt x="11273" y="3911"/>
                  <a:pt x="11275" y="3912"/>
                  <a:pt x="11277" y="3914"/>
                </a:cubicBezTo>
                <a:cubicBezTo>
                  <a:pt x="11266" y="3917"/>
                  <a:pt x="11270" y="3924"/>
                  <a:pt x="11245" y="3924"/>
                </a:cubicBezTo>
                <a:cubicBezTo>
                  <a:pt x="11246" y="3921"/>
                  <a:pt x="11242" y="3916"/>
                  <a:pt x="11251" y="3914"/>
                </a:cubicBezTo>
                <a:cubicBezTo>
                  <a:pt x="11252" y="3916"/>
                  <a:pt x="11251" y="3919"/>
                  <a:pt x="11258" y="3918"/>
                </a:cubicBezTo>
                <a:cubicBezTo>
                  <a:pt x="11263" y="3918"/>
                  <a:pt x="11267" y="3912"/>
                  <a:pt x="11272" y="3911"/>
                </a:cubicBezTo>
                <a:close/>
                <a:moveTo>
                  <a:pt x="11031" y="3910"/>
                </a:moveTo>
                <a:cubicBezTo>
                  <a:pt x="11010" y="3912"/>
                  <a:pt x="10999" y="3917"/>
                  <a:pt x="10973" y="3918"/>
                </a:cubicBezTo>
                <a:cubicBezTo>
                  <a:pt x="10971" y="3915"/>
                  <a:pt x="10961" y="3915"/>
                  <a:pt x="10959" y="3912"/>
                </a:cubicBezTo>
                <a:cubicBezTo>
                  <a:pt x="10992" y="3912"/>
                  <a:pt x="11004" y="3910"/>
                  <a:pt x="11031" y="3910"/>
                </a:cubicBezTo>
                <a:close/>
                <a:moveTo>
                  <a:pt x="13609" y="3910"/>
                </a:moveTo>
                <a:cubicBezTo>
                  <a:pt x="13613" y="3910"/>
                  <a:pt x="13616" y="3910"/>
                  <a:pt x="13619" y="3911"/>
                </a:cubicBezTo>
                <a:cubicBezTo>
                  <a:pt x="13608" y="3914"/>
                  <a:pt x="13584" y="3927"/>
                  <a:pt x="13575" y="3923"/>
                </a:cubicBezTo>
                <a:cubicBezTo>
                  <a:pt x="13585" y="3918"/>
                  <a:pt x="13598" y="3911"/>
                  <a:pt x="13609" y="3910"/>
                </a:cubicBezTo>
                <a:close/>
                <a:moveTo>
                  <a:pt x="11329" y="3908"/>
                </a:moveTo>
                <a:cubicBezTo>
                  <a:pt x="11331" y="3908"/>
                  <a:pt x="11333" y="3909"/>
                  <a:pt x="11336" y="3910"/>
                </a:cubicBezTo>
                <a:cubicBezTo>
                  <a:pt x="11332" y="3910"/>
                  <a:pt x="11328" y="3911"/>
                  <a:pt x="11330" y="3913"/>
                </a:cubicBezTo>
                <a:cubicBezTo>
                  <a:pt x="11338" y="3912"/>
                  <a:pt x="11348" y="3910"/>
                  <a:pt x="11350" y="3913"/>
                </a:cubicBezTo>
                <a:cubicBezTo>
                  <a:pt x="11339" y="3914"/>
                  <a:pt x="11347" y="3920"/>
                  <a:pt x="11338" y="3921"/>
                </a:cubicBezTo>
                <a:cubicBezTo>
                  <a:pt x="11326" y="3922"/>
                  <a:pt x="11317" y="3908"/>
                  <a:pt x="11329" y="3908"/>
                </a:cubicBezTo>
                <a:close/>
                <a:moveTo>
                  <a:pt x="10957" y="3907"/>
                </a:moveTo>
                <a:cubicBezTo>
                  <a:pt x="10961" y="3907"/>
                  <a:pt x="10964" y="3908"/>
                  <a:pt x="10965" y="3909"/>
                </a:cubicBezTo>
                <a:cubicBezTo>
                  <a:pt x="10939" y="3918"/>
                  <a:pt x="10894" y="3919"/>
                  <a:pt x="10866" y="3916"/>
                </a:cubicBezTo>
                <a:cubicBezTo>
                  <a:pt x="10891" y="3915"/>
                  <a:pt x="10897" y="3910"/>
                  <a:pt x="10919" y="3909"/>
                </a:cubicBezTo>
                <a:cubicBezTo>
                  <a:pt x="10913" y="3918"/>
                  <a:pt x="10942" y="3907"/>
                  <a:pt x="10957" y="3907"/>
                </a:cubicBezTo>
                <a:close/>
                <a:moveTo>
                  <a:pt x="11878" y="3906"/>
                </a:moveTo>
                <a:cubicBezTo>
                  <a:pt x="11881" y="3906"/>
                  <a:pt x="11883" y="3906"/>
                  <a:pt x="11885" y="3908"/>
                </a:cubicBezTo>
                <a:cubicBezTo>
                  <a:pt x="11873" y="3914"/>
                  <a:pt x="11843" y="3916"/>
                  <a:pt x="11833" y="3913"/>
                </a:cubicBezTo>
                <a:cubicBezTo>
                  <a:pt x="11857" y="3915"/>
                  <a:pt x="11868" y="3905"/>
                  <a:pt x="11878" y="3906"/>
                </a:cubicBezTo>
                <a:close/>
                <a:moveTo>
                  <a:pt x="11615" y="3905"/>
                </a:moveTo>
                <a:cubicBezTo>
                  <a:pt x="11617" y="3905"/>
                  <a:pt x="11618" y="3905"/>
                  <a:pt x="11620" y="3906"/>
                </a:cubicBezTo>
                <a:cubicBezTo>
                  <a:pt x="11613" y="3910"/>
                  <a:pt x="11595" y="3925"/>
                  <a:pt x="11576" y="3919"/>
                </a:cubicBezTo>
                <a:cubicBezTo>
                  <a:pt x="11599" y="3919"/>
                  <a:pt x="11604" y="3905"/>
                  <a:pt x="11615" y="3905"/>
                </a:cubicBezTo>
                <a:close/>
                <a:moveTo>
                  <a:pt x="12216" y="3905"/>
                </a:moveTo>
                <a:cubicBezTo>
                  <a:pt x="12218" y="3905"/>
                  <a:pt x="12220" y="3905"/>
                  <a:pt x="12223" y="3906"/>
                </a:cubicBezTo>
                <a:cubicBezTo>
                  <a:pt x="12215" y="3908"/>
                  <a:pt x="12209" y="3910"/>
                  <a:pt x="12204" y="3914"/>
                </a:cubicBezTo>
                <a:cubicBezTo>
                  <a:pt x="12221" y="3911"/>
                  <a:pt x="12242" y="3906"/>
                  <a:pt x="12244" y="3912"/>
                </a:cubicBezTo>
                <a:cubicBezTo>
                  <a:pt x="12210" y="3924"/>
                  <a:pt x="12225" y="3918"/>
                  <a:pt x="12198" y="3917"/>
                </a:cubicBezTo>
                <a:cubicBezTo>
                  <a:pt x="12198" y="3921"/>
                  <a:pt x="12201" y="3924"/>
                  <a:pt x="12206" y="3925"/>
                </a:cubicBezTo>
                <a:cubicBezTo>
                  <a:pt x="12197" y="3927"/>
                  <a:pt x="12192" y="3929"/>
                  <a:pt x="12187" y="3931"/>
                </a:cubicBezTo>
                <a:cubicBezTo>
                  <a:pt x="12172" y="3930"/>
                  <a:pt x="12194" y="3924"/>
                  <a:pt x="12180" y="3925"/>
                </a:cubicBezTo>
                <a:cubicBezTo>
                  <a:pt x="12167" y="3927"/>
                  <a:pt x="12173" y="3933"/>
                  <a:pt x="12155" y="3934"/>
                </a:cubicBezTo>
                <a:cubicBezTo>
                  <a:pt x="12157" y="3927"/>
                  <a:pt x="12120" y="3942"/>
                  <a:pt x="12122" y="3935"/>
                </a:cubicBezTo>
                <a:cubicBezTo>
                  <a:pt x="12136" y="3931"/>
                  <a:pt x="12113" y="3932"/>
                  <a:pt x="12127" y="3927"/>
                </a:cubicBezTo>
                <a:cubicBezTo>
                  <a:pt x="12147" y="3924"/>
                  <a:pt x="12177" y="3923"/>
                  <a:pt x="12165" y="3918"/>
                </a:cubicBezTo>
                <a:cubicBezTo>
                  <a:pt x="12192" y="3917"/>
                  <a:pt x="12202" y="3905"/>
                  <a:pt x="12216" y="3905"/>
                </a:cubicBezTo>
                <a:close/>
                <a:moveTo>
                  <a:pt x="11317" y="3902"/>
                </a:moveTo>
                <a:cubicBezTo>
                  <a:pt x="11320" y="3902"/>
                  <a:pt x="11322" y="3903"/>
                  <a:pt x="11322" y="3904"/>
                </a:cubicBezTo>
                <a:cubicBezTo>
                  <a:pt x="11309" y="3906"/>
                  <a:pt x="11317" y="3913"/>
                  <a:pt x="11304" y="3915"/>
                </a:cubicBezTo>
                <a:cubicBezTo>
                  <a:pt x="11309" y="3906"/>
                  <a:pt x="11279" y="3915"/>
                  <a:pt x="11282" y="3906"/>
                </a:cubicBezTo>
                <a:cubicBezTo>
                  <a:pt x="11291" y="3906"/>
                  <a:pt x="11308" y="3902"/>
                  <a:pt x="11317" y="3902"/>
                </a:cubicBezTo>
                <a:close/>
                <a:moveTo>
                  <a:pt x="11812" y="3900"/>
                </a:moveTo>
                <a:cubicBezTo>
                  <a:pt x="11826" y="3900"/>
                  <a:pt x="11832" y="3904"/>
                  <a:pt x="11839" y="3908"/>
                </a:cubicBezTo>
                <a:cubicBezTo>
                  <a:pt x="11817" y="3911"/>
                  <a:pt x="11817" y="3902"/>
                  <a:pt x="11805" y="3901"/>
                </a:cubicBezTo>
                <a:cubicBezTo>
                  <a:pt x="11807" y="3900"/>
                  <a:pt x="11810" y="3900"/>
                  <a:pt x="11812" y="3900"/>
                </a:cubicBezTo>
                <a:close/>
                <a:moveTo>
                  <a:pt x="12108" y="3899"/>
                </a:moveTo>
                <a:cubicBezTo>
                  <a:pt x="12095" y="3913"/>
                  <a:pt x="12066" y="3905"/>
                  <a:pt x="12052" y="3920"/>
                </a:cubicBezTo>
                <a:cubicBezTo>
                  <a:pt x="12088" y="3915"/>
                  <a:pt x="12106" y="3916"/>
                  <a:pt x="12123" y="3909"/>
                </a:cubicBezTo>
                <a:cubicBezTo>
                  <a:pt x="12119" y="3905"/>
                  <a:pt x="12104" y="3908"/>
                  <a:pt x="12108" y="3899"/>
                </a:cubicBezTo>
                <a:close/>
                <a:moveTo>
                  <a:pt x="11381" y="3897"/>
                </a:moveTo>
                <a:cubicBezTo>
                  <a:pt x="11385" y="3904"/>
                  <a:pt x="11374" y="3908"/>
                  <a:pt x="11363" y="3911"/>
                </a:cubicBezTo>
                <a:cubicBezTo>
                  <a:pt x="11363" y="3907"/>
                  <a:pt x="11360" y="3904"/>
                  <a:pt x="11355" y="3903"/>
                </a:cubicBezTo>
                <a:cubicBezTo>
                  <a:pt x="11367" y="3902"/>
                  <a:pt x="11369" y="3898"/>
                  <a:pt x="11381" y="3897"/>
                </a:cubicBezTo>
                <a:close/>
                <a:moveTo>
                  <a:pt x="11923" y="3895"/>
                </a:moveTo>
                <a:cubicBezTo>
                  <a:pt x="11924" y="3902"/>
                  <a:pt x="11910" y="3906"/>
                  <a:pt x="11899" y="3911"/>
                </a:cubicBezTo>
                <a:cubicBezTo>
                  <a:pt x="11896" y="3903"/>
                  <a:pt x="11905" y="3898"/>
                  <a:pt x="11923" y="3895"/>
                </a:cubicBezTo>
                <a:close/>
                <a:moveTo>
                  <a:pt x="12260" y="3894"/>
                </a:moveTo>
                <a:cubicBezTo>
                  <a:pt x="12260" y="3899"/>
                  <a:pt x="12268" y="3899"/>
                  <a:pt x="12281" y="3895"/>
                </a:cubicBezTo>
                <a:lnTo>
                  <a:pt x="12282" y="3903"/>
                </a:lnTo>
                <a:cubicBezTo>
                  <a:pt x="12257" y="3911"/>
                  <a:pt x="12267" y="3899"/>
                  <a:pt x="12255" y="3900"/>
                </a:cubicBezTo>
                <a:cubicBezTo>
                  <a:pt x="12247" y="3901"/>
                  <a:pt x="12237" y="3903"/>
                  <a:pt x="12235" y="3901"/>
                </a:cubicBezTo>
                <a:cubicBezTo>
                  <a:pt x="12244" y="3899"/>
                  <a:pt x="12247" y="3895"/>
                  <a:pt x="12260" y="3894"/>
                </a:cubicBezTo>
                <a:close/>
                <a:moveTo>
                  <a:pt x="11066" y="3891"/>
                </a:moveTo>
                <a:cubicBezTo>
                  <a:pt x="11075" y="3891"/>
                  <a:pt x="11083" y="3892"/>
                  <a:pt x="11083" y="3896"/>
                </a:cubicBezTo>
                <a:cubicBezTo>
                  <a:pt x="11065" y="3898"/>
                  <a:pt x="11048" y="3899"/>
                  <a:pt x="11030" y="3901"/>
                </a:cubicBezTo>
                <a:cubicBezTo>
                  <a:pt x="11031" y="3895"/>
                  <a:pt x="11051" y="3891"/>
                  <a:pt x="11066" y="3891"/>
                </a:cubicBezTo>
                <a:close/>
                <a:moveTo>
                  <a:pt x="11452" y="3885"/>
                </a:moveTo>
                <a:cubicBezTo>
                  <a:pt x="11456" y="3889"/>
                  <a:pt x="11470" y="3887"/>
                  <a:pt x="11473" y="3892"/>
                </a:cubicBezTo>
                <a:cubicBezTo>
                  <a:pt x="11450" y="3896"/>
                  <a:pt x="11433" y="3889"/>
                  <a:pt x="11427" y="3899"/>
                </a:cubicBezTo>
                <a:cubicBezTo>
                  <a:pt x="11451" y="3904"/>
                  <a:pt x="11489" y="3886"/>
                  <a:pt x="11500" y="3895"/>
                </a:cubicBezTo>
                <a:cubicBezTo>
                  <a:pt x="11465" y="3907"/>
                  <a:pt x="11478" y="3902"/>
                  <a:pt x="11428" y="3906"/>
                </a:cubicBezTo>
                <a:cubicBezTo>
                  <a:pt x="11417" y="3895"/>
                  <a:pt x="11401" y="3902"/>
                  <a:pt x="11374" y="3893"/>
                </a:cubicBezTo>
                <a:cubicBezTo>
                  <a:pt x="11408" y="3894"/>
                  <a:pt x="11427" y="3891"/>
                  <a:pt x="11452" y="3885"/>
                </a:cubicBezTo>
                <a:close/>
                <a:moveTo>
                  <a:pt x="11458" y="3883"/>
                </a:moveTo>
                <a:cubicBezTo>
                  <a:pt x="11456" y="3884"/>
                  <a:pt x="11454" y="3884"/>
                  <a:pt x="11452" y="3885"/>
                </a:cubicBezTo>
                <a:cubicBezTo>
                  <a:pt x="11452" y="3885"/>
                  <a:pt x="11452" y="3885"/>
                  <a:pt x="11452" y="3884"/>
                </a:cubicBezTo>
                <a:cubicBezTo>
                  <a:pt x="11455" y="3884"/>
                  <a:pt x="11457" y="3883"/>
                  <a:pt x="11458" y="3883"/>
                </a:cubicBezTo>
                <a:close/>
                <a:moveTo>
                  <a:pt x="11471" y="3880"/>
                </a:moveTo>
                <a:cubicBezTo>
                  <a:pt x="11471" y="3883"/>
                  <a:pt x="11475" y="3885"/>
                  <a:pt x="11478" y="3886"/>
                </a:cubicBezTo>
                <a:cubicBezTo>
                  <a:pt x="11461" y="3891"/>
                  <a:pt x="11469" y="3882"/>
                  <a:pt x="11459" y="3883"/>
                </a:cubicBezTo>
                <a:cubicBezTo>
                  <a:pt x="11462" y="3882"/>
                  <a:pt x="11467" y="3881"/>
                  <a:pt x="11471" y="3880"/>
                </a:cubicBezTo>
                <a:close/>
                <a:moveTo>
                  <a:pt x="11821" y="3876"/>
                </a:moveTo>
                <a:cubicBezTo>
                  <a:pt x="11818" y="3886"/>
                  <a:pt x="11842" y="3880"/>
                  <a:pt x="11843" y="3888"/>
                </a:cubicBezTo>
                <a:cubicBezTo>
                  <a:pt x="11821" y="3884"/>
                  <a:pt x="11786" y="3894"/>
                  <a:pt x="11776" y="3888"/>
                </a:cubicBezTo>
                <a:cubicBezTo>
                  <a:pt x="11804" y="3887"/>
                  <a:pt x="11804" y="3880"/>
                  <a:pt x="11821" y="3876"/>
                </a:cubicBezTo>
                <a:close/>
                <a:moveTo>
                  <a:pt x="11667" y="3872"/>
                </a:moveTo>
                <a:cubicBezTo>
                  <a:pt x="11659" y="3871"/>
                  <a:pt x="11648" y="3877"/>
                  <a:pt x="11642" y="3872"/>
                </a:cubicBezTo>
                <a:cubicBezTo>
                  <a:pt x="11642" y="3874"/>
                  <a:pt x="11637" y="3875"/>
                  <a:pt x="11636" y="3877"/>
                </a:cubicBezTo>
                <a:cubicBezTo>
                  <a:pt x="11638" y="3877"/>
                  <a:pt x="11640" y="3877"/>
                  <a:pt x="11641" y="3878"/>
                </a:cubicBezTo>
                <a:lnTo>
                  <a:pt x="11642" y="3878"/>
                </a:lnTo>
                <a:lnTo>
                  <a:pt x="11646" y="3877"/>
                </a:lnTo>
                <a:lnTo>
                  <a:pt x="11672" y="3873"/>
                </a:lnTo>
                <a:lnTo>
                  <a:pt x="11671" y="3872"/>
                </a:lnTo>
                <a:cubicBezTo>
                  <a:pt x="11670" y="3872"/>
                  <a:pt x="11669" y="3872"/>
                  <a:pt x="11667" y="3872"/>
                </a:cubicBezTo>
                <a:close/>
                <a:moveTo>
                  <a:pt x="11973" y="3869"/>
                </a:moveTo>
                <a:cubicBezTo>
                  <a:pt x="11969" y="3869"/>
                  <a:pt x="11965" y="3870"/>
                  <a:pt x="11960" y="3871"/>
                </a:cubicBezTo>
                <a:lnTo>
                  <a:pt x="11954" y="3873"/>
                </a:lnTo>
                <a:lnTo>
                  <a:pt x="11953" y="3874"/>
                </a:lnTo>
                <a:cubicBezTo>
                  <a:pt x="11953" y="3874"/>
                  <a:pt x="11953" y="3875"/>
                  <a:pt x="11954" y="3875"/>
                </a:cubicBezTo>
                <a:cubicBezTo>
                  <a:pt x="11958" y="3874"/>
                  <a:pt x="11962" y="3873"/>
                  <a:pt x="11965" y="3872"/>
                </a:cubicBezTo>
                <a:lnTo>
                  <a:pt x="11975" y="3870"/>
                </a:lnTo>
                <a:lnTo>
                  <a:pt x="11973" y="3869"/>
                </a:lnTo>
                <a:close/>
                <a:moveTo>
                  <a:pt x="11299" y="3867"/>
                </a:moveTo>
                <a:lnTo>
                  <a:pt x="11302" y="3868"/>
                </a:lnTo>
                <a:cubicBezTo>
                  <a:pt x="11306" y="3869"/>
                  <a:pt x="11309" y="3870"/>
                  <a:pt x="11311" y="3872"/>
                </a:cubicBezTo>
                <a:cubicBezTo>
                  <a:pt x="11311" y="3871"/>
                  <a:pt x="11311" y="3870"/>
                  <a:pt x="11311" y="3869"/>
                </a:cubicBezTo>
                <a:lnTo>
                  <a:pt x="11311" y="3867"/>
                </a:lnTo>
                <a:lnTo>
                  <a:pt x="11308" y="3867"/>
                </a:lnTo>
                <a:cubicBezTo>
                  <a:pt x="11305" y="3867"/>
                  <a:pt x="11302" y="3867"/>
                  <a:pt x="11300" y="3867"/>
                </a:cubicBezTo>
                <a:lnTo>
                  <a:pt x="11299" y="3867"/>
                </a:lnTo>
                <a:close/>
                <a:moveTo>
                  <a:pt x="12188" y="3866"/>
                </a:moveTo>
                <a:cubicBezTo>
                  <a:pt x="12174" y="3870"/>
                  <a:pt x="12156" y="3874"/>
                  <a:pt x="12144" y="3878"/>
                </a:cubicBezTo>
                <a:cubicBezTo>
                  <a:pt x="12156" y="3888"/>
                  <a:pt x="12165" y="3873"/>
                  <a:pt x="12189" y="3871"/>
                </a:cubicBezTo>
                <a:cubicBezTo>
                  <a:pt x="12159" y="3880"/>
                  <a:pt x="12184" y="3878"/>
                  <a:pt x="12204" y="3874"/>
                </a:cubicBezTo>
                <a:lnTo>
                  <a:pt x="12208" y="3873"/>
                </a:lnTo>
                <a:lnTo>
                  <a:pt x="12207" y="3873"/>
                </a:lnTo>
                <a:cubicBezTo>
                  <a:pt x="12199" y="3872"/>
                  <a:pt x="12185" y="3873"/>
                  <a:pt x="12191" y="3872"/>
                </a:cubicBezTo>
                <a:cubicBezTo>
                  <a:pt x="12192" y="3871"/>
                  <a:pt x="12197" y="3869"/>
                  <a:pt x="12204" y="3867"/>
                </a:cubicBezTo>
                <a:lnTo>
                  <a:pt x="12204" y="3867"/>
                </a:lnTo>
                <a:lnTo>
                  <a:pt x="12203" y="3867"/>
                </a:lnTo>
                <a:cubicBezTo>
                  <a:pt x="12199" y="3867"/>
                  <a:pt x="12194" y="3866"/>
                  <a:pt x="12188" y="3866"/>
                </a:cubicBezTo>
                <a:close/>
                <a:moveTo>
                  <a:pt x="11764" y="3856"/>
                </a:moveTo>
                <a:cubicBezTo>
                  <a:pt x="11751" y="3856"/>
                  <a:pt x="11733" y="3860"/>
                  <a:pt x="11723" y="3865"/>
                </a:cubicBezTo>
                <a:lnTo>
                  <a:pt x="11723" y="3865"/>
                </a:lnTo>
                <a:lnTo>
                  <a:pt x="11736" y="3863"/>
                </a:lnTo>
                <a:cubicBezTo>
                  <a:pt x="11748" y="3861"/>
                  <a:pt x="11760" y="3859"/>
                  <a:pt x="11772" y="3857"/>
                </a:cubicBezTo>
                <a:lnTo>
                  <a:pt x="11772" y="3857"/>
                </a:lnTo>
                <a:lnTo>
                  <a:pt x="11771" y="3857"/>
                </a:lnTo>
                <a:cubicBezTo>
                  <a:pt x="11769" y="3857"/>
                  <a:pt x="11767" y="3856"/>
                  <a:pt x="11764" y="3856"/>
                </a:cubicBezTo>
                <a:close/>
                <a:moveTo>
                  <a:pt x="11909" y="3856"/>
                </a:moveTo>
                <a:lnTo>
                  <a:pt x="11909" y="3856"/>
                </a:lnTo>
                <a:cubicBezTo>
                  <a:pt x="11909" y="3856"/>
                  <a:pt x="11910" y="3857"/>
                  <a:pt x="11910" y="3857"/>
                </a:cubicBezTo>
                <a:cubicBezTo>
                  <a:pt x="11911" y="3857"/>
                  <a:pt x="11912" y="3857"/>
                  <a:pt x="11913" y="3856"/>
                </a:cubicBezTo>
                <a:lnTo>
                  <a:pt x="11914" y="3856"/>
                </a:lnTo>
                <a:lnTo>
                  <a:pt x="11912" y="3856"/>
                </a:lnTo>
                <a:lnTo>
                  <a:pt x="11909" y="3856"/>
                </a:lnTo>
                <a:close/>
                <a:moveTo>
                  <a:pt x="10780" y="3854"/>
                </a:moveTo>
                <a:cubicBezTo>
                  <a:pt x="10776" y="3860"/>
                  <a:pt x="10745" y="3870"/>
                  <a:pt x="10741" y="3862"/>
                </a:cubicBezTo>
                <a:cubicBezTo>
                  <a:pt x="10754" y="3860"/>
                  <a:pt x="10759" y="3855"/>
                  <a:pt x="10780" y="3854"/>
                </a:cubicBezTo>
                <a:close/>
                <a:moveTo>
                  <a:pt x="12205" y="3851"/>
                </a:moveTo>
                <a:cubicBezTo>
                  <a:pt x="12177" y="3855"/>
                  <a:pt x="12174" y="3860"/>
                  <a:pt x="12154" y="3860"/>
                </a:cubicBezTo>
                <a:cubicBezTo>
                  <a:pt x="12162" y="3872"/>
                  <a:pt x="12202" y="3862"/>
                  <a:pt x="12232" y="3856"/>
                </a:cubicBezTo>
                <a:cubicBezTo>
                  <a:pt x="12219" y="3850"/>
                  <a:pt x="12206" y="3862"/>
                  <a:pt x="12205" y="3851"/>
                </a:cubicBezTo>
                <a:close/>
                <a:moveTo>
                  <a:pt x="11696" y="3848"/>
                </a:moveTo>
                <a:cubicBezTo>
                  <a:pt x="11702" y="3848"/>
                  <a:pt x="11706" y="3850"/>
                  <a:pt x="11705" y="3854"/>
                </a:cubicBezTo>
                <a:cubicBezTo>
                  <a:pt x="11685" y="3858"/>
                  <a:pt x="11678" y="3854"/>
                  <a:pt x="11672" y="3851"/>
                </a:cubicBezTo>
                <a:cubicBezTo>
                  <a:pt x="11681" y="3849"/>
                  <a:pt x="11690" y="3848"/>
                  <a:pt x="11696" y="3848"/>
                </a:cubicBezTo>
                <a:close/>
                <a:moveTo>
                  <a:pt x="11314" y="3847"/>
                </a:moveTo>
                <a:cubicBezTo>
                  <a:pt x="11325" y="3858"/>
                  <a:pt x="11263" y="3859"/>
                  <a:pt x="11288" y="3850"/>
                </a:cubicBezTo>
                <a:cubicBezTo>
                  <a:pt x="11290" y="3856"/>
                  <a:pt x="11310" y="3848"/>
                  <a:pt x="11314" y="3847"/>
                </a:cubicBezTo>
                <a:close/>
                <a:moveTo>
                  <a:pt x="11067" y="3844"/>
                </a:moveTo>
                <a:cubicBezTo>
                  <a:pt x="11063" y="3845"/>
                  <a:pt x="11060" y="3845"/>
                  <a:pt x="11056" y="3846"/>
                </a:cubicBezTo>
                <a:lnTo>
                  <a:pt x="11056" y="3846"/>
                </a:lnTo>
                <a:cubicBezTo>
                  <a:pt x="11060" y="3845"/>
                  <a:pt x="11063" y="3845"/>
                  <a:pt x="11067" y="3844"/>
                </a:cubicBezTo>
                <a:close/>
                <a:moveTo>
                  <a:pt x="11043" y="3844"/>
                </a:moveTo>
                <a:cubicBezTo>
                  <a:pt x="11051" y="3844"/>
                  <a:pt x="11056" y="3844"/>
                  <a:pt x="11056" y="3846"/>
                </a:cubicBezTo>
                <a:cubicBezTo>
                  <a:pt x="10993" y="3860"/>
                  <a:pt x="10917" y="3861"/>
                  <a:pt x="10861" y="3871"/>
                </a:cubicBezTo>
                <a:cubicBezTo>
                  <a:pt x="10861" y="3877"/>
                  <a:pt x="10850" y="3880"/>
                  <a:pt x="10863" y="3883"/>
                </a:cubicBezTo>
                <a:cubicBezTo>
                  <a:pt x="10837" y="3879"/>
                  <a:pt x="10800" y="3880"/>
                  <a:pt x="10777" y="3888"/>
                </a:cubicBezTo>
                <a:cubicBezTo>
                  <a:pt x="10777" y="3881"/>
                  <a:pt x="10760" y="3882"/>
                  <a:pt x="10743" y="3883"/>
                </a:cubicBezTo>
                <a:cubicBezTo>
                  <a:pt x="10744" y="3886"/>
                  <a:pt x="10752" y="3886"/>
                  <a:pt x="10751" y="3890"/>
                </a:cubicBezTo>
                <a:cubicBezTo>
                  <a:pt x="10742" y="3890"/>
                  <a:pt x="10736" y="3890"/>
                  <a:pt x="10731" y="3889"/>
                </a:cubicBezTo>
                <a:cubicBezTo>
                  <a:pt x="10731" y="3891"/>
                  <a:pt x="10736" y="3891"/>
                  <a:pt x="10738" y="3893"/>
                </a:cubicBezTo>
                <a:cubicBezTo>
                  <a:pt x="10719" y="3891"/>
                  <a:pt x="10705" y="3902"/>
                  <a:pt x="10698" y="3896"/>
                </a:cubicBezTo>
                <a:cubicBezTo>
                  <a:pt x="10706" y="3894"/>
                  <a:pt x="10713" y="3892"/>
                  <a:pt x="10717" y="3890"/>
                </a:cubicBezTo>
                <a:cubicBezTo>
                  <a:pt x="10705" y="3891"/>
                  <a:pt x="10703" y="3888"/>
                  <a:pt x="10691" y="3889"/>
                </a:cubicBezTo>
                <a:cubicBezTo>
                  <a:pt x="10701" y="3897"/>
                  <a:pt x="10673" y="3895"/>
                  <a:pt x="10679" y="3902"/>
                </a:cubicBezTo>
                <a:cubicBezTo>
                  <a:pt x="10655" y="3897"/>
                  <a:pt x="10644" y="3897"/>
                  <a:pt x="10613" y="3904"/>
                </a:cubicBezTo>
                <a:cubicBezTo>
                  <a:pt x="10614" y="3899"/>
                  <a:pt x="10610" y="3896"/>
                  <a:pt x="10599" y="3896"/>
                </a:cubicBezTo>
                <a:cubicBezTo>
                  <a:pt x="10618" y="3905"/>
                  <a:pt x="10554" y="3909"/>
                  <a:pt x="10540" y="3905"/>
                </a:cubicBezTo>
                <a:cubicBezTo>
                  <a:pt x="10540" y="3908"/>
                  <a:pt x="10544" y="3910"/>
                  <a:pt x="10547" y="3911"/>
                </a:cubicBezTo>
                <a:cubicBezTo>
                  <a:pt x="10504" y="3913"/>
                  <a:pt x="10462" y="3916"/>
                  <a:pt x="10429" y="3925"/>
                </a:cubicBezTo>
                <a:cubicBezTo>
                  <a:pt x="10432" y="3915"/>
                  <a:pt x="10387" y="3921"/>
                  <a:pt x="10369" y="3924"/>
                </a:cubicBezTo>
                <a:cubicBezTo>
                  <a:pt x="10373" y="3927"/>
                  <a:pt x="10377" y="3929"/>
                  <a:pt x="10383" y="3930"/>
                </a:cubicBezTo>
                <a:cubicBezTo>
                  <a:pt x="10372" y="3924"/>
                  <a:pt x="10411" y="3922"/>
                  <a:pt x="10409" y="3927"/>
                </a:cubicBezTo>
                <a:cubicBezTo>
                  <a:pt x="10372" y="3927"/>
                  <a:pt x="10386" y="3936"/>
                  <a:pt x="10377" y="3940"/>
                </a:cubicBezTo>
                <a:cubicBezTo>
                  <a:pt x="10356" y="3929"/>
                  <a:pt x="10352" y="3934"/>
                  <a:pt x="10362" y="3917"/>
                </a:cubicBezTo>
                <a:cubicBezTo>
                  <a:pt x="10381" y="3917"/>
                  <a:pt x="10440" y="3918"/>
                  <a:pt x="10428" y="3909"/>
                </a:cubicBezTo>
                <a:cubicBezTo>
                  <a:pt x="10425" y="3916"/>
                  <a:pt x="10417" y="3906"/>
                  <a:pt x="10407" y="3908"/>
                </a:cubicBezTo>
                <a:cubicBezTo>
                  <a:pt x="10379" y="3911"/>
                  <a:pt x="10380" y="3909"/>
                  <a:pt x="10355" y="3913"/>
                </a:cubicBezTo>
                <a:cubicBezTo>
                  <a:pt x="10356" y="3908"/>
                  <a:pt x="10345" y="3909"/>
                  <a:pt x="10341" y="3907"/>
                </a:cubicBezTo>
                <a:cubicBezTo>
                  <a:pt x="10353" y="3906"/>
                  <a:pt x="10345" y="3899"/>
                  <a:pt x="10360" y="3899"/>
                </a:cubicBezTo>
                <a:cubicBezTo>
                  <a:pt x="10363" y="3912"/>
                  <a:pt x="10419" y="3893"/>
                  <a:pt x="10453" y="3901"/>
                </a:cubicBezTo>
                <a:cubicBezTo>
                  <a:pt x="10456" y="3913"/>
                  <a:pt x="10554" y="3906"/>
                  <a:pt x="10579" y="3895"/>
                </a:cubicBezTo>
                <a:cubicBezTo>
                  <a:pt x="10549" y="3896"/>
                  <a:pt x="10533" y="3898"/>
                  <a:pt x="10519" y="3897"/>
                </a:cubicBezTo>
                <a:cubicBezTo>
                  <a:pt x="10530" y="3896"/>
                  <a:pt x="10522" y="3890"/>
                  <a:pt x="10532" y="3889"/>
                </a:cubicBezTo>
                <a:cubicBezTo>
                  <a:pt x="10541" y="3889"/>
                  <a:pt x="10577" y="3887"/>
                  <a:pt x="10572" y="3893"/>
                </a:cubicBezTo>
                <a:cubicBezTo>
                  <a:pt x="10584" y="3885"/>
                  <a:pt x="10605" y="3889"/>
                  <a:pt x="10617" y="3885"/>
                </a:cubicBezTo>
                <a:cubicBezTo>
                  <a:pt x="10610" y="3893"/>
                  <a:pt x="10641" y="3896"/>
                  <a:pt x="10644" y="3890"/>
                </a:cubicBezTo>
                <a:cubicBezTo>
                  <a:pt x="10639" y="3890"/>
                  <a:pt x="10631" y="3891"/>
                  <a:pt x="10631" y="3889"/>
                </a:cubicBezTo>
                <a:cubicBezTo>
                  <a:pt x="10698" y="3868"/>
                  <a:pt x="10784" y="3884"/>
                  <a:pt x="10840" y="3859"/>
                </a:cubicBezTo>
                <a:cubicBezTo>
                  <a:pt x="10857" y="3860"/>
                  <a:pt x="10835" y="3871"/>
                  <a:pt x="10848" y="3870"/>
                </a:cubicBezTo>
                <a:cubicBezTo>
                  <a:pt x="10876" y="3854"/>
                  <a:pt x="10942" y="3865"/>
                  <a:pt x="10984" y="3846"/>
                </a:cubicBezTo>
                <a:cubicBezTo>
                  <a:pt x="10985" y="3848"/>
                  <a:pt x="10983" y="3852"/>
                  <a:pt x="10991" y="3852"/>
                </a:cubicBezTo>
                <a:cubicBezTo>
                  <a:pt x="10996" y="3847"/>
                  <a:pt x="11025" y="3844"/>
                  <a:pt x="11043" y="3844"/>
                </a:cubicBezTo>
                <a:close/>
                <a:moveTo>
                  <a:pt x="11848" y="3841"/>
                </a:moveTo>
                <a:cubicBezTo>
                  <a:pt x="11840" y="3842"/>
                  <a:pt x="11833" y="3844"/>
                  <a:pt x="11827" y="3846"/>
                </a:cubicBezTo>
                <a:lnTo>
                  <a:pt x="11820" y="3848"/>
                </a:lnTo>
                <a:lnTo>
                  <a:pt x="11827" y="3847"/>
                </a:lnTo>
                <a:cubicBezTo>
                  <a:pt x="11833" y="3846"/>
                  <a:pt x="11839" y="3844"/>
                  <a:pt x="11845" y="3843"/>
                </a:cubicBezTo>
                <a:lnTo>
                  <a:pt x="11849" y="3842"/>
                </a:lnTo>
                <a:lnTo>
                  <a:pt x="11849" y="3841"/>
                </a:lnTo>
                <a:cubicBezTo>
                  <a:pt x="11849" y="3841"/>
                  <a:pt x="11849" y="3841"/>
                  <a:pt x="11848" y="3841"/>
                </a:cubicBezTo>
                <a:close/>
                <a:moveTo>
                  <a:pt x="11431" y="3839"/>
                </a:moveTo>
                <a:lnTo>
                  <a:pt x="11429" y="3839"/>
                </a:lnTo>
                <a:cubicBezTo>
                  <a:pt x="11421" y="3840"/>
                  <a:pt x="11413" y="3840"/>
                  <a:pt x="11388" y="3842"/>
                </a:cubicBezTo>
                <a:cubicBezTo>
                  <a:pt x="11387" y="3845"/>
                  <a:pt x="11380" y="3850"/>
                  <a:pt x="11371" y="3854"/>
                </a:cubicBezTo>
                <a:lnTo>
                  <a:pt x="11363" y="3857"/>
                </a:lnTo>
                <a:lnTo>
                  <a:pt x="11363" y="3857"/>
                </a:lnTo>
                <a:cubicBezTo>
                  <a:pt x="11365" y="3857"/>
                  <a:pt x="11368" y="3858"/>
                  <a:pt x="11373" y="3858"/>
                </a:cubicBezTo>
                <a:lnTo>
                  <a:pt x="11376" y="3858"/>
                </a:lnTo>
                <a:lnTo>
                  <a:pt x="11378" y="3858"/>
                </a:lnTo>
                <a:cubicBezTo>
                  <a:pt x="11388" y="3857"/>
                  <a:pt x="11395" y="3857"/>
                  <a:pt x="11397" y="3860"/>
                </a:cubicBezTo>
                <a:cubicBezTo>
                  <a:pt x="11408" y="3853"/>
                  <a:pt x="11429" y="3849"/>
                  <a:pt x="11441" y="3842"/>
                </a:cubicBezTo>
                <a:lnTo>
                  <a:pt x="11441" y="3842"/>
                </a:lnTo>
                <a:lnTo>
                  <a:pt x="11434" y="3843"/>
                </a:lnTo>
                <a:cubicBezTo>
                  <a:pt x="11419" y="3845"/>
                  <a:pt x="11403" y="3846"/>
                  <a:pt x="11387" y="3844"/>
                </a:cubicBezTo>
                <a:cubicBezTo>
                  <a:pt x="11400" y="3844"/>
                  <a:pt x="11415" y="3842"/>
                  <a:pt x="11430" y="3839"/>
                </a:cubicBezTo>
                <a:lnTo>
                  <a:pt x="11431" y="3839"/>
                </a:lnTo>
                <a:close/>
                <a:moveTo>
                  <a:pt x="11874" y="3835"/>
                </a:moveTo>
                <a:lnTo>
                  <a:pt x="11871" y="3835"/>
                </a:lnTo>
                <a:cubicBezTo>
                  <a:pt x="11869" y="3836"/>
                  <a:pt x="11868" y="3836"/>
                  <a:pt x="11867" y="3836"/>
                </a:cubicBezTo>
                <a:lnTo>
                  <a:pt x="11864" y="3838"/>
                </a:lnTo>
                <a:lnTo>
                  <a:pt x="11874" y="3835"/>
                </a:lnTo>
                <a:close/>
                <a:moveTo>
                  <a:pt x="11556" y="3831"/>
                </a:moveTo>
                <a:lnTo>
                  <a:pt x="11546" y="3832"/>
                </a:lnTo>
                <a:lnTo>
                  <a:pt x="11545" y="3832"/>
                </a:lnTo>
                <a:lnTo>
                  <a:pt x="11544" y="3834"/>
                </a:lnTo>
                <a:cubicBezTo>
                  <a:pt x="11548" y="3833"/>
                  <a:pt x="11552" y="3832"/>
                  <a:pt x="11556" y="3832"/>
                </a:cubicBezTo>
                <a:cubicBezTo>
                  <a:pt x="11556" y="3832"/>
                  <a:pt x="11556" y="3831"/>
                  <a:pt x="11556" y="3831"/>
                </a:cubicBezTo>
                <a:lnTo>
                  <a:pt x="11556" y="3831"/>
                </a:lnTo>
                <a:close/>
                <a:moveTo>
                  <a:pt x="10684" y="3830"/>
                </a:moveTo>
                <a:cubicBezTo>
                  <a:pt x="10684" y="3834"/>
                  <a:pt x="10688" y="3835"/>
                  <a:pt x="10692" y="3837"/>
                </a:cubicBezTo>
                <a:cubicBezTo>
                  <a:pt x="10675" y="3836"/>
                  <a:pt x="10661" y="3847"/>
                  <a:pt x="10652" y="3840"/>
                </a:cubicBezTo>
                <a:cubicBezTo>
                  <a:pt x="10673" y="3840"/>
                  <a:pt x="10669" y="3832"/>
                  <a:pt x="10684" y="3830"/>
                </a:cubicBezTo>
                <a:close/>
                <a:moveTo>
                  <a:pt x="12321" y="3826"/>
                </a:moveTo>
                <a:lnTo>
                  <a:pt x="12321" y="3826"/>
                </a:lnTo>
                <a:cubicBezTo>
                  <a:pt x="12321" y="3826"/>
                  <a:pt x="12321" y="3826"/>
                  <a:pt x="12321" y="3827"/>
                </a:cubicBezTo>
                <a:lnTo>
                  <a:pt x="12321" y="3826"/>
                </a:lnTo>
                <a:close/>
                <a:moveTo>
                  <a:pt x="11061" y="3824"/>
                </a:moveTo>
                <a:cubicBezTo>
                  <a:pt x="11066" y="3824"/>
                  <a:pt x="11070" y="3825"/>
                  <a:pt x="11074" y="3826"/>
                </a:cubicBezTo>
                <a:cubicBezTo>
                  <a:pt x="11048" y="3827"/>
                  <a:pt x="11027" y="3841"/>
                  <a:pt x="11009" y="3836"/>
                </a:cubicBezTo>
                <a:cubicBezTo>
                  <a:pt x="11010" y="3830"/>
                  <a:pt x="11041" y="3824"/>
                  <a:pt x="11061" y="3824"/>
                </a:cubicBezTo>
                <a:close/>
                <a:moveTo>
                  <a:pt x="11541" y="3822"/>
                </a:moveTo>
                <a:cubicBezTo>
                  <a:pt x="11540" y="3822"/>
                  <a:pt x="11538" y="3822"/>
                  <a:pt x="11535" y="3823"/>
                </a:cubicBezTo>
                <a:lnTo>
                  <a:pt x="11536" y="3823"/>
                </a:lnTo>
                <a:lnTo>
                  <a:pt x="11542" y="3823"/>
                </a:lnTo>
                <a:lnTo>
                  <a:pt x="11550" y="3823"/>
                </a:lnTo>
                <a:lnTo>
                  <a:pt x="11549" y="3823"/>
                </a:lnTo>
                <a:cubicBezTo>
                  <a:pt x="11547" y="3822"/>
                  <a:pt x="11544" y="3822"/>
                  <a:pt x="11541" y="3822"/>
                </a:cubicBezTo>
                <a:close/>
                <a:moveTo>
                  <a:pt x="11850" y="3820"/>
                </a:moveTo>
                <a:cubicBezTo>
                  <a:pt x="11855" y="3819"/>
                  <a:pt x="11858" y="3820"/>
                  <a:pt x="11859" y="3825"/>
                </a:cubicBezTo>
                <a:cubicBezTo>
                  <a:pt x="11844" y="3825"/>
                  <a:pt x="11824" y="3828"/>
                  <a:pt x="11819" y="3823"/>
                </a:cubicBezTo>
                <a:cubicBezTo>
                  <a:pt x="11832" y="3824"/>
                  <a:pt x="11843" y="3820"/>
                  <a:pt x="11850" y="3820"/>
                </a:cubicBezTo>
                <a:close/>
                <a:moveTo>
                  <a:pt x="11135" y="3819"/>
                </a:moveTo>
                <a:cubicBezTo>
                  <a:pt x="11136" y="3819"/>
                  <a:pt x="11138" y="3819"/>
                  <a:pt x="11139" y="3819"/>
                </a:cubicBezTo>
                <a:cubicBezTo>
                  <a:pt x="11109" y="3827"/>
                  <a:pt x="11160" y="3823"/>
                  <a:pt x="11160" y="3831"/>
                </a:cubicBezTo>
                <a:cubicBezTo>
                  <a:pt x="11127" y="3837"/>
                  <a:pt x="11115" y="3840"/>
                  <a:pt x="11095" y="3835"/>
                </a:cubicBezTo>
                <a:cubicBezTo>
                  <a:pt x="11089" y="3838"/>
                  <a:pt x="11082" y="3839"/>
                  <a:pt x="11076" y="3841"/>
                </a:cubicBezTo>
                <a:cubicBezTo>
                  <a:pt x="11090" y="3836"/>
                  <a:pt x="11098" y="3830"/>
                  <a:pt x="11087" y="3824"/>
                </a:cubicBezTo>
                <a:cubicBezTo>
                  <a:pt x="11112" y="3831"/>
                  <a:pt x="11118" y="3819"/>
                  <a:pt x="11135" y="3819"/>
                </a:cubicBezTo>
                <a:close/>
                <a:moveTo>
                  <a:pt x="10987" y="3817"/>
                </a:moveTo>
                <a:cubicBezTo>
                  <a:pt x="10995" y="3827"/>
                  <a:pt x="10981" y="3831"/>
                  <a:pt x="10976" y="3837"/>
                </a:cubicBezTo>
                <a:cubicBezTo>
                  <a:pt x="10966" y="3836"/>
                  <a:pt x="10943" y="3843"/>
                  <a:pt x="10943" y="3838"/>
                </a:cubicBezTo>
                <a:cubicBezTo>
                  <a:pt x="10947" y="3837"/>
                  <a:pt x="10950" y="3835"/>
                  <a:pt x="10943" y="3835"/>
                </a:cubicBezTo>
                <a:cubicBezTo>
                  <a:pt x="10938" y="3835"/>
                  <a:pt x="10930" y="3836"/>
                  <a:pt x="10929" y="3834"/>
                </a:cubicBezTo>
                <a:cubicBezTo>
                  <a:pt x="10972" y="3830"/>
                  <a:pt x="10956" y="3824"/>
                  <a:pt x="10987" y="3817"/>
                </a:cubicBezTo>
                <a:close/>
                <a:moveTo>
                  <a:pt x="10715" y="3809"/>
                </a:moveTo>
                <a:cubicBezTo>
                  <a:pt x="10717" y="3809"/>
                  <a:pt x="10719" y="3810"/>
                  <a:pt x="10722" y="3811"/>
                </a:cubicBezTo>
                <a:cubicBezTo>
                  <a:pt x="10704" y="3811"/>
                  <a:pt x="10728" y="3822"/>
                  <a:pt x="10710" y="3822"/>
                </a:cubicBezTo>
                <a:cubicBezTo>
                  <a:pt x="10709" y="3818"/>
                  <a:pt x="10691" y="3822"/>
                  <a:pt x="10690" y="3819"/>
                </a:cubicBezTo>
                <a:cubicBezTo>
                  <a:pt x="10707" y="3820"/>
                  <a:pt x="10708" y="3809"/>
                  <a:pt x="10715" y="3809"/>
                </a:cubicBezTo>
                <a:close/>
                <a:moveTo>
                  <a:pt x="11281" y="3801"/>
                </a:moveTo>
                <a:cubicBezTo>
                  <a:pt x="11301" y="3803"/>
                  <a:pt x="11320" y="3805"/>
                  <a:pt x="11323" y="3815"/>
                </a:cubicBezTo>
                <a:cubicBezTo>
                  <a:pt x="11301" y="3820"/>
                  <a:pt x="11311" y="3808"/>
                  <a:pt x="11296" y="3809"/>
                </a:cubicBezTo>
                <a:cubicBezTo>
                  <a:pt x="11281" y="3820"/>
                  <a:pt x="11252" y="3815"/>
                  <a:pt x="11237" y="3813"/>
                </a:cubicBezTo>
                <a:cubicBezTo>
                  <a:pt x="11230" y="3814"/>
                  <a:pt x="11227" y="3817"/>
                  <a:pt x="11225" y="3819"/>
                </a:cubicBezTo>
                <a:cubicBezTo>
                  <a:pt x="11230" y="3822"/>
                  <a:pt x="11256" y="3815"/>
                  <a:pt x="11252" y="3823"/>
                </a:cubicBezTo>
                <a:cubicBezTo>
                  <a:pt x="11207" y="3826"/>
                  <a:pt x="11198" y="3829"/>
                  <a:pt x="11167" y="3835"/>
                </a:cubicBezTo>
                <a:cubicBezTo>
                  <a:pt x="11195" y="3822"/>
                  <a:pt x="11151" y="3824"/>
                  <a:pt x="11165" y="3814"/>
                </a:cubicBezTo>
                <a:cubicBezTo>
                  <a:pt x="11177" y="3820"/>
                  <a:pt x="11192" y="3796"/>
                  <a:pt x="11209" y="3804"/>
                </a:cubicBezTo>
                <a:cubicBezTo>
                  <a:pt x="11197" y="3810"/>
                  <a:pt x="11237" y="3810"/>
                  <a:pt x="11255" y="3804"/>
                </a:cubicBezTo>
                <a:cubicBezTo>
                  <a:pt x="11272" y="3805"/>
                  <a:pt x="11249" y="3813"/>
                  <a:pt x="11263" y="3812"/>
                </a:cubicBezTo>
                <a:cubicBezTo>
                  <a:pt x="11290" y="3813"/>
                  <a:pt x="11295" y="3804"/>
                  <a:pt x="11281" y="3801"/>
                </a:cubicBezTo>
                <a:close/>
                <a:moveTo>
                  <a:pt x="12153" y="3794"/>
                </a:moveTo>
                <a:cubicBezTo>
                  <a:pt x="12151" y="3794"/>
                  <a:pt x="12150" y="3794"/>
                  <a:pt x="12148" y="3794"/>
                </a:cubicBezTo>
                <a:cubicBezTo>
                  <a:pt x="12142" y="3794"/>
                  <a:pt x="12136" y="3795"/>
                  <a:pt x="12130" y="3795"/>
                </a:cubicBezTo>
                <a:cubicBezTo>
                  <a:pt x="12130" y="3798"/>
                  <a:pt x="12138" y="3796"/>
                  <a:pt x="12143" y="3796"/>
                </a:cubicBezTo>
                <a:cubicBezTo>
                  <a:pt x="12144" y="3798"/>
                  <a:pt x="12142" y="3800"/>
                  <a:pt x="12137" y="3801"/>
                </a:cubicBezTo>
                <a:cubicBezTo>
                  <a:pt x="12145" y="3808"/>
                  <a:pt x="12159" y="3797"/>
                  <a:pt x="12163" y="3795"/>
                </a:cubicBezTo>
                <a:cubicBezTo>
                  <a:pt x="12160" y="3794"/>
                  <a:pt x="12157" y="3793"/>
                  <a:pt x="12153" y="3794"/>
                </a:cubicBezTo>
                <a:close/>
                <a:moveTo>
                  <a:pt x="10659" y="3792"/>
                </a:moveTo>
                <a:cubicBezTo>
                  <a:pt x="10663" y="3792"/>
                  <a:pt x="10666" y="3793"/>
                  <a:pt x="10667" y="3794"/>
                </a:cubicBezTo>
                <a:cubicBezTo>
                  <a:pt x="10642" y="3793"/>
                  <a:pt x="10646" y="3801"/>
                  <a:pt x="10635" y="3804"/>
                </a:cubicBezTo>
                <a:cubicBezTo>
                  <a:pt x="10636" y="3799"/>
                  <a:pt x="10625" y="3800"/>
                  <a:pt x="10621" y="3797"/>
                </a:cubicBezTo>
                <a:cubicBezTo>
                  <a:pt x="10625" y="3796"/>
                  <a:pt x="10646" y="3792"/>
                  <a:pt x="10659" y="3792"/>
                </a:cubicBezTo>
                <a:close/>
                <a:moveTo>
                  <a:pt x="11708" y="3789"/>
                </a:moveTo>
                <a:cubicBezTo>
                  <a:pt x="11706" y="3789"/>
                  <a:pt x="11704" y="3789"/>
                  <a:pt x="11702" y="3789"/>
                </a:cubicBezTo>
                <a:cubicBezTo>
                  <a:pt x="11677" y="3790"/>
                  <a:pt x="11639" y="3799"/>
                  <a:pt x="11631" y="3800"/>
                </a:cubicBezTo>
                <a:cubicBezTo>
                  <a:pt x="11647" y="3810"/>
                  <a:pt x="11706" y="3796"/>
                  <a:pt x="11722" y="3791"/>
                </a:cubicBezTo>
                <a:cubicBezTo>
                  <a:pt x="11718" y="3789"/>
                  <a:pt x="11714" y="3789"/>
                  <a:pt x="11708" y="3789"/>
                </a:cubicBezTo>
                <a:close/>
                <a:moveTo>
                  <a:pt x="11188" y="3785"/>
                </a:moveTo>
                <a:cubicBezTo>
                  <a:pt x="11196" y="3785"/>
                  <a:pt x="11205" y="3786"/>
                  <a:pt x="11214" y="3787"/>
                </a:cubicBezTo>
                <a:cubicBezTo>
                  <a:pt x="11204" y="3789"/>
                  <a:pt x="11209" y="3795"/>
                  <a:pt x="11188" y="3794"/>
                </a:cubicBezTo>
                <a:cubicBezTo>
                  <a:pt x="11187" y="3792"/>
                  <a:pt x="11189" y="3788"/>
                  <a:pt x="11181" y="3788"/>
                </a:cubicBezTo>
                <a:cubicBezTo>
                  <a:pt x="11173" y="3789"/>
                  <a:pt x="11163" y="3791"/>
                  <a:pt x="11161" y="3788"/>
                </a:cubicBezTo>
                <a:cubicBezTo>
                  <a:pt x="11171" y="3785"/>
                  <a:pt x="11179" y="3784"/>
                  <a:pt x="11188" y="3785"/>
                </a:cubicBezTo>
                <a:close/>
                <a:moveTo>
                  <a:pt x="12359" y="3781"/>
                </a:moveTo>
                <a:cubicBezTo>
                  <a:pt x="12335" y="3792"/>
                  <a:pt x="12349" y="3782"/>
                  <a:pt x="12320" y="3785"/>
                </a:cubicBezTo>
                <a:cubicBezTo>
                  <a:pt x="12300" y="3791"/>
                  <a:pt x="12324" y="3793"/>
                  <a:pt x="12297" y="3799"/>
                </a:cubicBezTo>
                <a:cubicBezTo>
                  <a:pt x="12299" y="3791"/>
                  <a:pt x="12261" y="3792"/>
                  <a:pt x="12251" y="3800"/>
                </a:cubicBezTo>
                <a:cubicBezTo>
                  <a:pt x="12256" y="3803"/>
                  <a:pt x="12270" y="3798"/>
                  <a:pt x="12258" y="3805"/>
                </a:cubicBezTo>
                <a:cubicBezTo>
                  <a:pt x="12241" y="3800"/>
                  <a:pt x="12219" y="3809"/>
                  <a:pt x="12213" y="3804"/>
                </a:cubicBezTo>
                <a:lnTo>
                  <a:pt x="12212" y="3803"/>
                </a:lnTo>
                <a:lnTo>
                  <a:pt x="12211" y="3804"/>
                </a:lnTo>
                <a:cubicBezTo>
                  <a:pt x="12209" y="3804"/>
                  <a:pt x="12208" y="3804"/>
                  <a:pt x="12206" y="3804"/>
                </a:cubicBezTo>
                <a:lnTo>
                  <a:pt x="12202" y="3805"/>
                </a:lnTo>
                <a:lnTo>
                  <a:pt x="12194" y="3808"/>
                </a:lnTo>
                <a:cubicBezTo>
                  <a:pt x="12178" y="3811"/>
                  <a:pt x="12166" y="3809"/>
                  <a:pt x="12142" y="3818"/>
                </a:cubicBezTo>
                <a:cubicBezTo>
                  <a:pt x="12133" y="3814"/>
                  <a:pt x="12144" y="3810"/>
                  <a:pt x="12134" y="3810"/>
                </a:cubicBezTo>
                <a:cubicBezTo>
                  <a:pt x="12120" y="3820"/>
                  <a:pt x="12099" y="3806"/>
                  <a:pt x="12083" y="3819"/>
                </a:cubicBezTo>
                <a:cubicBezTo>
                  <a:pt x="12091" y="3818"/>
                  <a:pt x="12101" y="3815"/>
                  <a:pt x="12103" y="3818"/>
                </a:cubicBezTo>
                <a:cubicBezTo>
                  <a:pt x="12065" y="3822"/>
                  <a:pt x="12105" y="3826"/>
                  <a:pt x="12079" y="3832"/>
                </a:cubicBezTo>
                <a:cubicBezTo>
                  <a:pt x="12060" y="3819"/>
                  <a:pt x="11964" y="3835"/>
                  <a:pt x="11996" y="3852"/>
                </a:cubicBezTo>
                <a:cubicBezTo>
                  <a:pt x="12009" y="3847"/>
                  <a:pt x="12036" y="3848"/>
                  <a:pt x="12016" y="3853"/>
                </a:cubicBezTo>
                <a:cubicBezTo>
                  <a:pt x="12015" y="3850"/>
                  <a:pt x="12000" y="3854"/>
                  <a:pt x="11990" y="3855"/>
                </a:cubicBezTo>
                <a:cubicBezTo>
                  <a:pt x="11974" y="3845"/>
                  <a:pt x="11962" y="3840"/>
                  <a:pt x="11937" y="3851"/>
                </a:cubicBezTo>
                <a:lnTo>
                  <a:pt x="11937" y="3851"/>
                </a:lnTo>
                <a:lnTo>
                  <a:pt x="11942" y="3851"/>
                </a:lnTo>
                <a:lnTo>
                  <a:pt x="11939" y="3852"/>
                </a:lnTo>
                <a:lnTo>
                  <a:pt x="11943" y="3853"/>
                </a:lnTo>
                <a:cubicBezTo>
                  <a:pt x="11945" y="3853"/>
                  <a:pt x="11947" y="3854"/>
                  <a:pt x="11948" y="3855"/>
                </a:cubicBezTo>
                <a:lnTo>
                  <a:pt x="11949" y="3856"/>
                </a:lnTo>
                <a:lnTo>
                  <a:pt x="11950" y="3856"/>
                </a:lnTo>
                <a:cubicBezTo>
                  <a:pt x="11950" y="3856"/>
                  <a:pt x="11950" y="3856"/>
                  <a:pt x="11950" y="3856"/>
                </a:cubicBezTo>
                <a:lnTo>
                  <a:pt x="11950" y="3856"/>
                </a:lnTo>
                <a:lnTo>
                  <a:pt x="11950" y="3856"/>
                </a:lnTo>
                <a:cubicBezTo>
                  <a:pt x="11954" y="3859"/>
                  <a:pt x="11954" y="3861"/>
                  <a:pt x="11945" y="3864"/>
                </a:cubicBezTo>
                <a:cubicBezTo>
                  <a:pt x="11941" y="3854"/>
                  <a:pt x="11926" y="3867"/>
                  <a:pt x="11913" y="3871"/>
                </a:cubicBezTo>
                <a:lnTo>
                  <a:pt x="11912" y="3871"/>
                </a:lnTo>
                <a:lnTo>
                  <a:pt x="11912" y="3873"/>
                </a:lnTo>
                <a:cubicBezTo>
                  <a:pt x="11912" y="3873"/>
                  <a:pt x="11913" y="3874"/>
                  <a:pt x="11913" y="3874"/>
                </a:cubicBezTo>
                <a:cubicBezTo>
                  <a:pt x="11920" y="3871"/>
                  <a:pt x="11930" y="3869"/>
                  <a:pt x="11945" y="3867"/>
                </a:cubicBezTo>
                <a:cubicBezTo>
                  <a:pt x="11944" y="3868"/>
                  <a:pt x="11943" y="3870"/>
                  <a:pt x="11942" y="3871"/>
                </a:cubicBezTo>
                <a:lnTo>
                  <a:pt x="11940" y="3873"/>
                </a:lnTo>
                <a:lnTo>
                  <a:pt x="11942" y="3872"/>
                </a:lnTo>
                <a:cubicBezTo>
                  <a:pt x="11949" y="3871"/>
                  <a:pt x="11955" y="3869"/>
                  <a:pt x="11958" y="3865"/>
                </a:cubicBezTo>
                <a:cubicBezTo>
                  <a:pt x="11959" y="3865"/>
                  <a:pt x="11959" y="3866"/>
                  <a:pt x="11959" y="3866"/>
                </a:cubicBezTo>
                <a:lnTo>
                  <a:pt x="11958" y="3867"/>
                </a:lnTo>
                <a:lnTo>
                  <a:pt x="11962" y="3866"/>
                </a:lnTo>
                <a:cubicBezTo>
                  <a:pt x="11970" y="3864"/>
                  <a:pt x="11982" y="3864"/>
                  <a:pt x="11991" y="3865"/>
                </a:cubicBezTo>
                <a:lnTo>
                  <a:pt x="11990" y="3866"/>
                </a:lnTo>
                <a:lnTo>
                  <a:pt x="11996" y="3864"/>
                </a:lnTo>
                <a:cubicBezTo>
                  <a:pt x="12026" y="3857"/>
                  <a:pt x="12044" y="3855"/>
                  <a:pt x="12069" y="3849"/>
                </a:cubicBezTo>
                <a:lnTo>
                  <a:pt x="12071" y="3848"/>
                </a:lnTo>
                <a:lnTo>
                  <a:pt x="12067" y="3849"/>
                </a:lnTo>
                <a:cubicBezTo>
                  <a:pt x="12063" y="3849"/>
                  <a:pt x="12059" y="3850"/>
                  <a:pt x="12055" y="3850"/>
                </a:cubicBezTo>
                <a:cubicBezTo>
                  <a:pt x="12068" y="3835"/>
                  <a:pt x="12098" y="3843"/>
                  <a:pt x="12111" y="3830"/>
                </a:cubicBezTo>
                <a:cubicBezTo>
                  <a:pt x="12106" y="3838"/>
                  <a:pt x="12122" y="3835"/>
                  <a:pt x="12125" y="3839"/>
                </a:cubicBezTo>
                <a:cubicBezTo>
                  <a:pt x="12117" y="3843"/>
                  <a:pt x="12108" y="3844"/>
                  <a:pt x="12097" y="3846"/>
                </a:cubicBezTo>
                <a:lnTo>
                  <a:pt x="12091" y="3846"/>
                </a:lnTo>
                <a:lnTo>
                  <a:pt x="12095" y="3846"/>
                </a:lnTo>
                <a:cubicBezTo>
                  <a:pt x="12133" y="3845"/>
                  <a:pt x="12189" y="3836"/>
                  <a:pt x="12215" y="3823"/>
                </a:cubicBezTo>
                <a:cubicBezTo>
                  <a:pt x="12218" y="3827"/>
                  <a:pt x="12207" y="3831"/>
                  <a:pt x="12216" y="3830"/>
                </a:cubicBezTo>
                <a:cubicBezTo>
                  <a:pt x="12227" y="3819"/>
                  <a:pt x="12248" y="3823"/>
                  <a:pt x="12273" y="3818"/>
                </a:cubicBezTo>
                <a:cubicBezTo>
                  <a:pt x="12275" y="3813"/>
                  <a:pt x="12274" y="3807"/>
                  <a:pt x="12291" y="3805"/>
                </a:cubicBezTo>
                <a:cubicBezTo>
                  <a:pt x="12284" y="3818"/>
                  <a:pt x="12322" y="3807"/>
                  <a:pt x="12323" y="3802"/>
                </a:cubicBezTo>
                <a:cubicBezTo>
                  <a:pt x="12325" y="3803"/>
                  <a:pt x="12324" y="3806"/>
                  <a:pt x="12330" y="3805"/>
                </a:cubicBezTo>
                <a:cubicBezTo>
                  <a:pt x="12336" y="3797"/>
                  <a:pt x="12298" y="3802"/>
                  <a:pt x="12315" y="3796"/>
                </a:cubicBezTo>
                <a:cubicBezTo>
                  <a:pt x="12317" y="3799"/>
                  <a:pt x="12328" y="3796"/>
                  <a:pt x="12335" y="3796"/>
                </a:cubicBezTo>
                <a:lnTo>
                  <a:pt x="12336" y="3796"/>
                </a:lnTo>
                <a:lnTo>
                  <a:pt x="12336" y="3796"/>
                </a:lnTo>
                <a:cubicBezTo>
                  <a:pt x="12335" y="3795"/>
                  <a:pt x="12335" y="3793"/>
                  <a:pt x="12335" y="3791"/>
                </a:cubicBezTo>
                <a:cubicBezTo>
                  <a:pt x="12350" y="3786"/>
                  <a:pt x="12353" y="3789"/>
                  <a:pt x="12356" y="3792"/>
                </a:cubicBezTo>
                <a:lnTo>
                  <a:pt x="12357" y="3793"/>
                </a:lnTo>
                <a:lnTo>
                  <a:pt x="12359" y="3792"/>
                </a:lnTo>
                <a:cubicBezTo>
                  <a:pt x="12367" y="3787"/>
                  <a:pt x="12375" y="3782"/>
                  <a:pt x="12359" y="3781"/>
                </a:cubicBezTo>
                <a:close/>
                <a:moveTo>
                  <a:pt x="11786" y="3772"/>
                </a:moveTo>
                <a:cubicBezTo>
                  <a:pt x="11777" y="3772"/>
                  <a:pt x="11761" y="3776"/>
                  <a:pt x="11752" y="3777"/>
                </a:cubicBezTo>
                <a:cubicBezTo>
                  <a:pt x="11754" y="3783"/>
                  <a:pt x="11774" y="3778"/>
                  <a:pt x="11791" y="3776"/>
                </a:cubicBezTo>
                <a:cubicBezTo>
                  <a:pt x="11792" y="3773"/>
                  <a:pt x="11791" y="3772"/>
                  <a:pt x="11789" y="3772"/>
                </a:cubicBezTo>
                <a:cubicBezTo>
                  <a:pt x="11788" y="3772"/>
                  <a:pt x="11787" y="3772"/>
                  <a:pt x="11786" y="3772"/>
                </a:cubicBezTo>
                <a:close/>
                <a:moveTo>
                  <a:pt x="9963" y="3766"/>
                </a:moveTo>
                <a:cubicBezTo>
                  <a:pt x="9981" y="3771"/>
                  <a:pt x="9955" y="3778"/>
                  <a:pt x="9971" y="3782"/>
                </a:cubicBezTo>
                <a:cubicBezTo>
                  <a:pt x="9941" y="3785"/>
                  <a:pt x="9957" y="3771"/>
                  <a:pt x="9963" y="3766"/>
                </a:cubicBezTo>
                <a:close/>
                <a:moveTo>
                  <a:pt x="11606" y="3763"/>
                </a:moveTo>
                <a:lnTo>
                  <a:pt x="11607" y="3770"/>
                </a:lnTo>
                <a:cubicBezTo>
                  <a:pt x="11595" y="3770"/>
                  <a:pt x="11574" y="3774"/>
                  <a:pt x="11567" y="3771"/>
                </a:cubicBezTo>
                <a:cubicBezTo>
                  <a:pt x="11579" y="3770"/>
                  <a:pt x="11581" y="3766"/>
                  <a:pt x="11593" y="3765"/>
                </a:cubicBezTo>
                <a:cubicBezTo>
                  <a:pt x="11594" y="3767"/>
                  <a:pt x="11593" y="3770"/>
                  <a:pt x="11600" y="3769"/>
                </a:cubicBezTo>
                <a:cubicBezTo>
                  <a:pt x="11601" y="3767"/>
                  <a:pt x="11599" y="3764"/>
                  <a:pt x="11606" y="3763"/>
                </a:cubicBezTo>
                <a:close/>
                <a:moveTo>
                  <a:pt x="11194" y="3763"/>
                </a:moveTo>
                <a:cubicBezTo>
                  <a:pt x="11196" y="3763"/>
                  <a:pt x="11198" y="3763"/>
                  <a:pt x="11197" y="3765"/>
                </a:cubicBezTo>
                <a:cubicBezTo>
                  <a:pt x="11165" y="3765"/>
                  <a:pt x="11174" y="3776"/>
                  <a:pt x="11153" y="3779"/>
                </a:cubicBezTo>
                <a:cubicBezTo>
                  <a:pt x="11148" y="3773"/>
                  <a:pt x="11171" y="3773"/>
                  <a:pt x="11165" y="3766"/>
                </a:cubicBezTo>
                <a:cubicBezTo>
                  <a:pt x="11172" y="3766"/>
                  <a:pt x="11187" y="3762"/>
                  <a:pt x="11194" y="3763"/>
                </a:cubicBezTo>
                <a:close/>
                <a:moveTo>
                  <a:pt x="10128" y="3758"/>
                </a:moveTo>
                <a:cubicBezTo>
                  <a:pt x="10150" y="3765"/>
                  <a:pt x="10110" y="3764"/>
                  <a:pt x="10102" y="3769"/>
                </a:cubicBezTo>
                <a:cubicBezTo>
                  <a:pt x="10109" y="3768"/>
                  <a:pt x="10111" y="3770"/>
                  <a:pt x="10116" y="3770"/>
                </a:cubicBezTo>
                <a:cubicBezTo>
                  <a:pt x="10132" y="3767"/>
                  <a:pt x="10137" y="3760"/>
                  <a:pt x="10161" y="3759"/>
                </a:cubicBezTo>
                <a:cubicBezTo>
                  <a:pt x="10148" y="3773"/>
                  <a:pt x="10100" y="3777"/>
                  <a:pt x="10070" y="3774"/>
                </a:cubicBezTo>
                <a:cubicBezTo>
                  <a:pt x="10081" y="3766"/>
                  <a:pt x="10112" y="3765"/>
                  <a:pt x="10128" y="3758"/>
                </a:cubicBezTo>
                <a:close/>
                <a:moveTo>
                  <a:pt x="10224" y="3757"/>
                </a:moveTo>
                <a:cubicBezTo>
                  <a:pt x="10234" y="3758"/>
                  <a:pt x="10242" y="3758"/>
                  <a:pt x="10247" y="3759"/>
                </a:cubicBezTo>
                <a:cubicBezTo>
                  <a:pt x="10239" y="3760"/>
                  <a:pt x="10240" y="3763"/>
                  <a:pt x="10241" y="3766"/>
                </a:cubicBezTo>
                <a:cubicBezTo>
                  <a:pt x="10207" y="3771"/>
                  <a:pt x="10205" y="3762"/>
                  <a:pt x="10188" y="3760"/>
                </a:cubicBezTo>
                <a:cubicBezTo>
                  <a:pt x="10192" y="3759"/>
                  <a:pt x="10209" y="3757"/>
                  <a:pt x="10224" y="3757"/>
                </a:cubicBezTo>
                <a:close/>
                <a:moveTo>
                  <a:pt x="11544" y="3752"/>
                </a:moveTo>
                <a:cubicBezTo>
                  <a:pt x="11556" y="3752"/>
                  <a:pt x="11557" y="3758"/>
                  <a:pt x="11565" y="3759"/>
                </a:cubicBezTo>
                <a:cubicBezTo>
                  <a:pt x="11561" y="3760"/>
                  <a:pt x="11558" y="3760"/>
                  <a:pt x="11559" y="3762"/>
                </a:cubicBezTo>
                <a:cubicBezTo>
                  <a:pt x="11555" y="3763"/>
                  <a:pt x="11551" y="3763"/>
                  <a:pt x="11546" y="3764"/>
                </a:cubicBezTo>
                <a:cubicBezTo>
                  <a:pt x="11556" y="3754"/>
                  <a:pt x="11542" y="3761"/>
                  <a:pt x="11538" y="3753"/>
                </a:cubicBezTo>
                <a:cubicBezTo>
                  <a:pt x="11540" y="3753"/>
                  <a:pt x="11542" y="3752"/>
                  <a:pt x="11544" y="3752"/>
                </a:cubicBezTo>
                <a:close/>
                <a:moveTo>
                  <a:pt x="11163" y="3752"/>
                </a:moveTo>
                <a:cubicBezTo>
                  <a:pt x="11154" y="3763"/>
                  <a:pt x="11199" y="3747"/>
                  <a:pt x="11190" y="3758"/>
                </a:cubicBezTo>
                <a:cubicBezTo>
                  <a:pt x="11171" y="3763"/>
                  <a:pt x="11136" y="3754"/>
                  <a:pt x="11163" y="3752"/>
                </a:cubicBezTo>
                <a:close/>
                <a:moveTo>
                  <a:pt x="11659" y="3752"/>
                </a:moveTo>
                <a:cubicBezTo>
                  <a:pt x="11663" y="3753"/>
                  <a:pt x="11658" y="3763"/>
                  <a:pt x="11652" y="3765"/>
                </a:cubicBezTo>
                <a:cubicBezTo>
                  <a:pt x="11651" y="3761"/>
                  <a:pt x="11634" y="3766"/>
                  <a:pt x="11632" y="3762"/>
                </a:cubicBezTo>
                <a:cubicBezTo>
                  <a:pt x="11639" y="3761"/>
                  <a:pt x="11650" y="3760"/>
                  <a:pt x="11651" y="3758"/>
                </a:cubicBezTo>
                <a:cubicBezTo>
                  <a:pt x="11649" y="3755"/>
                  <a:pt x="11640" y="3754"/>
                  <a:pt x="11656" y="3752"/>
                </a:cubicBezTo>
                <a:cubicBezTo>
                  <a:pt x="11658" y="3752"/>
                  <a:pt x="11658" y="3752"/>
                  <a:pt x="11659" y="3752"/>
                </a:cubicBezTo>
                <a:close/>
                <a:moveTo>
                  <a:pt x="10129" y="3746"/>
                </a:moveTo>
                <a:cubicBezTo>
                  <a:pt x="10131" y="3746"/>
                  <a:pt x="10133" y="3747"/>
                  <a:pt x="10134" y="3748"/>
                </a:cubicBezTo>
                <a:cubicBezTo>
                  <a:pt x="10130" y="3749"/>
                  <a:pt x="10126" y="3749"/>
                  <a:pt x="10127" y="3751"/>
                </a:cubicBezTo>
                <a:cubicBezTo>
                  <a:pt x="10139" y="3750"/>
                  <a:pt x="10144" y="3752"/>
                  <a:pt x="10147" y="3755"/>
                </a:cubicBezTo>
                <a:cubicBezTo>
                  <a:pt x="10134" y="3754"/>
                  <a:pt x="10105" y="3760"/>
                  <a:pt x="10101" y="3754"/>
                </a:cubicBezTo>
                <a:lnTo>
                  <a:pt x="10121" y="3754"/>
                </a:lnTo>
                <a:cubicBezTo>
                  <a:pt x="10115" y="3751"/>
                  <a:pt x="10123" y="3746"/>
                  <a:pt x="10129" y="3746"/>
                </a:cubicBezTo>
                <a:close/>
                <a:moveTo>
                  <a:pt x="10389" y="3736"/>
                </a:moveTo>
                <a:cubicBezTo>
                  <a:pt x="10391" y="3736"/>
                  <a:pt x="10394" y="3736"/>
                  <a:pt x="10397" y="3737"/>
                </a:cubicBezTo>
                <a:cubicBezTo>
                  <a:pt x="10394" y="3747"/>
                  <a:pt x="10332" y="3761"/>
                  <a:pt x="10319" y="3753"/>
                </a:cubicBezTo>
                <a:cubicBezTo>
                  <a:pt x="10336" y="3753"/>
                  <a:pt x="10343" y="3751"/>
                  <a:pt x="10338" y="3745"/>
                </a:cubicBezTo>
                <a:cubicBezTo>
                  <a:pt x="10362" y="3751"/>
                  <a:pt x="10372" y="3736"/>
                  <a:pt x="10389" y="3736"/>
                </a:cubicBezTo>
                <a:close/>
                <a:moveTo>
                  <a:pt x="12689" y="3726"/>
                </a:moveTo>
                <a:cubicBezTo>
                  <a:pt x="12653" y="3733"/>
                  <a:pt x="12625" y="3740"/>
                  <a:pt x="12635" y="3754"/>
                </a:cubicBezTo>
                <a:cubicBezTo>
                  <a:pt x="12671" y="3739"/>
                  <a:pt x="12651" y="3742"/>
                  <a:pt x="12689" y="3726"/>
                </a:cubicBezTo>
                <a:close/>
                <a:moveTo>
                  <a:pt x="10495" y="3726"/>
                </a:moveTo>
                <a:cubicBezTo>
                  <a:pt x="10498" y="3732"/>
                  <a:pt x="10483" y="3732"/>
                  <a:pt x="10489" y="3738"/>
                </a:cubicBezTo>
                <a:cubicBezTo>
                  <a:pt x="10500" y="3732"/>
                  <a:pt x="10525" y="3731"/>
                  <a:pt x="10535" y="3737"/>
                </a:cubicBezTo>
                <a:cubicBezTo>
                  <a:pt x="10488" y="3740"/>
                  <a:pt x="10458" y="3741"/>
                  <a:pt x="10418" y="3748"/>
                </a:cubicBezTo>
                <a:cubicBezTo>
                  <a:pt x="10418" y="3745"/>
                  <a:pt x="10395" y="3740"/>
                  <a:pt x="10410" y="3739"/>
                </a:cubicBezTo>
                <a:cubicBezTo>
                  <a:pt x="10435" y="3745"/>
                  <a:pt x="10466" y="3735"/>
                  <a:pt x="10495" y="3726"/>
                </a:cubicBezTo>
                <a:close/>
                <a:moveTo>
                  <a:pt x="11094" y="3726"/>
                </a:moveTo>
                <a:cubicBezTo>
                  <a:pt x="11079" y="3731"/>
                  <a:pt x="11091" y="3742"/>
                  <a:pt x="11082" y="3739"/>
                </a:cubicBezTo>
                <a:cubicBezTo>
                  <a:pt x="11079" y="3727"/>
                  <a:pt x="11027" y="3740"/>
                  <a:pt x="11035" y="3732"/>
                </a:cubicBezTo>
                <a:cubicBezTo>
                  <a:pt x="11047" y="3732"/>
                  <a:pt x="11070" y="3730"/>
                  <a:pt x="11094" y="3726"/>
                </a:cubicBezTo>
                <a:close/>
                <a:moveTo>
                  <a:pt x="11711" y="3719"/>
                </a:moveTo>
                <a:cubicBezTo>
                  <a:pt x="11716" y="3719"/>
                  <a:pt x="11721" y="3720"/>
                  <a:pt x="11724" y="3721"/>
                </a:cubicBezTo>
                <a:cubicBezTo>
                  <a:pt x="11709" y="3727"/>
                  <a:pt x="11649" y="3740"/>
                  <a:pt x="11633" y="3731"/>
                </a:cubicBezTo>
                <a:cubicBezTo>
                  <a:pt x="11643" y="3730"/>
                  <a:pt x="11686" y="3719"/>
                  <a:pt x="11711" y="3719"/>
                </a:cubicBezTo>
                <a:close/>
                <a:moveTo>
                  <a:pt x="10440" y="3716"/>
                </a:moveTo>
                <a:cubicBezTo>
                  <a:pt x="10452" y="3716"/>
                  <a:pt x="10461" y="3718"/>
                  <a:pt x="10455" y="3722"/>
                </a:cubicBezTo>
                <a:cubicBezTo>
                  <a:pt x="10452" y="3717"/>
                  <a:pt x="10425" y="3723"/>
                  <a:pt x="10429" y="3726"/>
                </a:cubicBezTo>
                <a:cubicBezTo>
                  <a:pt x="10438" y="3728"/>
                  <a:pt x="10449" y="3729"/>
                  <a:pt x="10456" y="3731"/>
                </a:cubicBezTo>
                <a:cubicBezTo>
                  <a:pt x="10443" y="3732"/>
                  <a:pt x="10411" y="3739"/>
                  <a:pt x="10403" y="3732"/>
                </a:cubicBezTo>
                <a:cubicBezTo>
                  <a:pt x="10442" y="3727"/>
                  <a:pt x="10382" y="3730"/>
                  <a:pt x="10395" y="3721"/>
                </a:cubicBezTo>
                <a:cubicBezTo>
                  <a:pt x="10401" y="3719"/>
                  <a:pt x="10424" y="3717"/>
                  <a:pt x="10440" y="3716"/>
                </a:cubicBezTo>
                <a:close/>
                <a:moveTo>
                  <a:pt x="10274" y="3716"/>
                </a:moveTo>
                <a:cubicBezTo>
                  <a:pt x="10283" y="3716"/>
                  <a:pt x="10255" y="3722"/>
                  <a:pt x="10244" y="3729"/>
                </a:cubicBezTo>
                <a:lnTo>
                  <a:pt x="10243" y="3719"/>
                </a:lnTo>
                <a:cubicBezTo>
                  <a:pt x="10261" y="3717"/>
                  <a:pt x="10270" y="3716"/>
                  <a:pt x="10274" y="3716"/>
                </a:cubicBezTo>
                <a:close/>
                <a:moveTo>
                  <a:pt x="12670" y="3709"/>
                </a:moveTo>
                <a:cubicBezTo>
                  <a:pt x="12669" y="3709"/>
                  <a:pt x="12669" y="3709"/>
                  <a:pt x="12668" y="3709"/>
                </a:cubicBezTo>
                <a:cubicBezTo>
                  <a:pt x="12610" y="3722"/>
                  <a:pt x="12569" y="3731"/>
                  <a:pt x="12531" y="3742"/>
                </a:cubicBezTo>
                <a:cubicBezTo>
                  <a:pt x="12536" y="3740"/>
                  <a:pt x="12537" y="3737"/>
                  <a:pt x="12529" y="3739"/>
                </a:cubicBezTo>
                <a:cubicBezTo>
                  <a:pt x="12512" y="3743"/>
                  <a:pt x="12499" y="3747"/>
                  <a:pt x="12492" y="3753"/>
                </a:cubicBezTo>
                <a:cubicBezTo>
                  <a:pt x="12492" y="3743"/>
                  <a:pt x="12489" y="3748"/>
                  <a:pt x="12472" y="3752"/>
                </a:cubicBezTo>
                <a:cubicBezTo>
                  <a:pt x="12470" y="3748"/>
                  <a:pt x="12478" y="3745"/>
                  <a:pt x="12477" y="3741"/>
                </a:cubicBezTo>
                <a:cubicBezTo>
                  <a:pt x="12437" y="3749"/>
                  <a:pt x="12405" y="3749"/>
                  <a:pt x="12388" y="3761"/>
                </a:cubicBezTo>
                <a:cubicBezTo>
                  <a:pt x="12410" y="3763"/>
                  <a:pt x="12386" y="3777"/>
                  <a:pt x="12379" y="3782"/>
                </a:cubicBezTo>
                <a:cubicBezTo>
                  <a:pt x="12424" y="3782"/>
                  <a:pt x="12482" y="3756"/>
                  <a:pt x="12512" y="3754"/>
                </a:cubicBezTo>
                <a:cubicBezTo>
                  <a:pt x="12502" y="3762"/>
                  <a:pt x="12471" y="3767"/>
                  <a:pt x="12464" y="3776"/>
                </a:cubicBezTo>
                <a:cubicBezTo>
                  <a:pt x="12510" y="3766"/>
                  <a:pt x="12521" y="3751"/>
                  <a:pt x="12550" y="3744"/>
                </a:cubicBezTo>
                <a:cubicBezTo>
                  <a:pt x="12550" y="3758"/>
                  <a:pt x="12522" y="3766"/>
                  <a:pt x="12503" y="3776"/>
                </a:cubicBezTo>
                <a:cubicBezTo>
                  <a:pt x="12496" y="3791"/>
                  <a:pt x="12557" y="3768"/>
                  <a:pt x="12576" y="3779"/>
                </a:cubicBezTo>
                <a:cubicBezTo>
                  <a:pt x="12542" y="3784"/>
                  <a:pt x="12506" y="3787"/>
                  <a:pt x="12478" y="3783"/>
                </a:cubicBezTo>
                <a:cubicBezTo>
                  <a:pt x="12458" y="3799"/>
                  <a:pt x="12434" y="3801"/>
                  <a:pt x="12398" y="3813"/>
                </a:cubicBezTo>
                <a:cubicBezTo>
                  <a:pt x="12411" y="3800"/>
                  <a:pt x="12414" y="3808"/>
                  <a:pt x="12402" y="3797"/>
                </a:cubicBezTo>
                <a:cubicBezTo>
                  <a:pt x="12416" y="3791"/>
                  <a:pt x="12427" y="3799"/>
                  <a:pt x="12427" y="3792"/>
                </a:cubicBezTo>
                <a:cubicBezTo>
                  <a:pt x="12420" y="3788"/>
                  <a:pt x="12394" y="3795"/>
                  <a:pt x="12387" y="3790"/>
                </a:cubicBezTo>
                <a:cubicBezTo>
                  <a:pt x="12375" y="3797"/>
                  <a:pt x="12369" y="3799"/>
                  <a:pt x="12349" y="3800"/>
                </a:cubicBezTo>
                <a:cubicBezTo>
                  <a:pt x="12349" y="3799"/>
                  <a:pt x="12349" y="3799"/>
                  <a:pt x="12350" y="3798"/>
                </a:cubicBezTo>
                <a:lnTo>
                  <a:pt x="12350" y="3798"/>
                </a:lnTo>
                <a:lnTo>
                  <a:pt x="12349" y="3798"/>
                </a:lnTo>
                <a:cubicBezTo>
                  <a:pt x="12348" y="3798"/>
                  <a:pt x="12346" y="3799"/>
                  <a:pt x="12344" y="3799"/>
                </a:cubicBezTo>
                <a:lnTo>
                  <a:pt x="12342" y="3798"/>
                </a:lnTo>
                <a:lnTo>
                  <a:pt x="12342" y="3799"/>
                </a:lnTo>
                <a:cubicBezTo>
                  <a:pt x="12336" y="3801"/>
                  <a:pt x="12333" y="3804"/>
                  <a:pt x="12332" y="3807"/>
                </a:cubicBezTo>
                <a:lnTo>
                  <a:pt x="12331" y="3809"/>
                </a:lnTo>
                <a:lnTo>
                  <a:pt x="12332" y="3809"/>
                </a:lnTo>
                <a:lnTo>
                  <a:pt x="12331" y="3810"/>
                </a:lnTo>
                <a:lnTo>
                  <a:pt x="12382" y="3801"/>
                </a:lnTo>
                <a:cubicBezTo>
                  <a:pt x="12374" y="3812"/>
                  <a:pt x="12391" y="3813"/>
                  <a:pt x="12366" y="3821"/>
                </a:cubicBezTo>
                <a:cubicBezTo>
                  <a:pt x="12363" y="3816"/>
                  <a:pt x="12377" y="3814"/>
                  <a:pt x="12370" y="3808"/>
                </a:cubicBezTo>
                <a:cubicBezTo>
                  <a:pt x="12352" y="3812"/>
                  <a:pt x="12318" y="3817"/>
                  <a:pt x="12320" y="3825"/>
                </a:cubicBezTo>
                <a:lnTo>
                  <a:pt x="12321" y="3826"/>
                </a:lnTo>
                <a:lnTo>
                  <a:pt x="12320" y="3826"/>
                </a:lnTo>
                <a:cubicBezTo>
                  <a:pt x="12317" y="3824"/>
                  <a:pt x="12307" y="3827"/>
                  <a:pt x="12297" y="3829"/>
                </a:cubicBezTo>
                <a:lnTo>
                  <a:pt x="12296" y="3829"/>
                </a:lnTo>
                <a:lnTo>
                  <a:pt x="12296" y="3830"/>
                </a:lnTo>
                <a:cubicBezTo>
                  <a:pt x="12296" y="3831"/>
                  <a:pt x="12296" y="3831"/>
                  <a:pt x="12296" y="3832"/>
                </a:cubicBezTo>
                <a:cubicBezTo>
                  <a:pt x="12295" y="3831"/>
                  <a:pt x="12294" y="3831"/>
                  <a:pt x="12292" y="3830"/>
                </a:cubicBezTo>
                <a:lnTo>
                  <a:pt x="12291" y="3830"/>
                </a:lnTo>
                <a:lnTo>
                  <a:pt x="12286" y="3831"/>
                </a:lnTo>
                <a:cubicBezTo>
                  <a:pt x="12276" y="3834"/>
                  <a:pt x="12268" y="3835"/>
                  <a:pt x="12270" y="3832"/>
                </a:cubicBezTo>
                <a:lnTo>
                  <a:pt x="12270" y="3831"/>
                </a:lnTo>
                <a:lnTo>
                  <a:pt x="12270" y="3831"/>
                </a:lnTo>
                <a:cubicBezTo>
                  <a:pt x="12262" y="3833"/>
                  <a:pt x="12258" y="3835"/>
                  <a:pt x="12262" y="3831"/>
                </a:cubicBezTo>
                <a:lnTo>
                  <a:pt x="12264" y="3830"/>
                </a:lnTo>
                <a:lnTo>
                  <a:pt x="12260" y="3831"/>
                </a:lnTo>
                <a:cubicBezTo>
                  <a:pt x="12255" y="3833"/>
                  <a:pt x="12252" y="3835"/>
                  <a:pt x="12250" y="3836"/>
                </a:cubicBezTo>
                <a:cubicBezTo>
                  <a:pt x="12248" y="3845"/>
                  <a:pt x="12256" y="3847"/>
                  <a:pt x="12260" y="3852"/>
                </a:cubicBezTo>
                <a:cubicBezTo>
                  <a:pt x="12248" y="3855"/>
                  <a:pt x="12239" y="3858"/>
                  <a:pt x="12231" y="3862"/>
                </a:cubicBezTo>
                <a:lnTo>
                  <a:pt x="12226" y="3864"/>
                </a:lnTo>
                <a:lnTo>
                  <a:pt x="12227" y="3864"/>
                </a:lnTo>
                <a:cubicBezTo>
                  <a:pt x="12228" y="3864"/>
                  <a:pt x="12229" y="3865"/>
                  <a:pt x="12229" y="3865"/>
                </a:cubicBezTo>
                <a:lnTo>
                  <a:pt x="12228" y="3866"/>
                </a:lnTo>
                <a:lnTo>
                  <a:pt x="12229" y="3867"/>
                </a:lnTo>
                <a:cubicBezTo>
                  <a:pt x="12231" y="3868"/>
                  <a:pt x="12231" y="3871"/>
                  <a:pt x="12236" y="3870"/>
                </a:cubicBezTo>
                <a:cubicBezTo>
                  <a:pt x="12252" y="3865"/>
                  <a:pt x="12264" y="3873"/>
                  <a:pt x="12268" y="3865"/>
                </a:cubicBezTo>
                <a:cubicBezTo>
                  <a:pt x="12267" y="3861"/>
                  <a:pt x="12247" y="3867"/>
                  <a:pt x="12248" y="3861"/>
                </a:cubicBezTo>
                <a:cubicBezTo>
                  <a:pt x="12268" y="3858"/>
                  <a:pt x="12265" y="3851"/>
                  <a:pt x="12292" y="3849"/>
                </a:cubicBezTo>
                <a:cubicBezTo>
                  <a:pt x="12306" y="3859"/>
                  <a:pt x="12401" y="3846"/>
                  <a:pt x="12382" y="3833"/>
                </a:cubicBezTo>
                <a:cubicBezTo>
                  <a:pt x="12410" y="3833"/>
                  <a:pt x="12426" y="3828"/>
                  <a:pt x="12403" y="3842"/>
                </a:cubicBezTo>
                <a:cubicBezTo>
                  <a:pt x="12424" y="3833"/>
                  <a:pt x="12462" y="3828"/>
                  <a:pt x="12462" y="3834"/>
                </a:cubicBezTo>
                <a:lnTo>
                  <a:pt x="12461" y="3834"/>
                </a:lnTo>
                <a:lnTo>
                  <a:pt x="12461" y="3835"/>
                </a:lnTo>
                <a:cubicBezTo>
                  <a:pt x="12461" y="3835"/>
                  <a:pt x="12461" y="3835"/>
                  <a:pt x="12461" y="3835"/>
                </a:cubicBezTo>
                <a:lnTo>
                  <a:pt x="12461" y="3834"/>
                </a:lnTo>
                <a:lnTo>
                  <a:pt x="12462" y="3834"/>
                </a:lnTo>
                <a:cubicBezTo>
                  <a:pt x="12466" y="3830"/>
                  <a:pt x="12481" y="3829"/>
                  <a:pt x="12479" y="3825"/>
                </a:cubicBezTo>
                <a:cubicBezTo>
                  <a:pt x="12474" y="3821"/>
                  <a:pt x="12441" y="3833"/>
                  <a:pt x="12446" y="3824"/>
                </a:cubicBezTo>
                <a:cubicBezTo>
                  <a:pt x="12445" y="3817"/>
                  <a:pt x="12490" y="3817"/>
                  <a:pt x="12489" y="3810"/>
                </a:cubicBezTo>
                <a:cubicBezTo>
                  <a:pt x="12473" y="3814"/>
                  <a:pt x="12483" y="3802"/>
                  <a:pt x="12463" y="3808"/>
                </a:cubicBezTo>
                <a:cubicBezTo>
                  <a:pt x="12478" y="3812"/>
                  <a:pt x="12455" y="3818"/>
                  <a:pt x="12438" y="3818"/>
                </a:cubicBezTo>
                <a:cubicBezTo>
                  <a:pt x="12451" y="3820"/>
                  <a:pt x="12440" y="3826"/>
                  <a:pt x="12420" y="3828"/>
                </a:cubicBezTo>
                <a:cubicBezTo>
                  <a:pt x="12436" y="3817"/>
                  <a:pt x="12428" y="3816"/>
                  <a:pt x="12405" y="3817"/>
                </a:cubicBezTo>
                <a:cubicBezTo>
                  <a:pt x="12443" y="3809"/>
                  <a:pt x="12479" y="3798"/>
                  <a:pt x="12512" y="3791"/>
                </a:cubicBezTo>
                <a:cubicBezTo>
                  <a:pt x="12500" y="3795"/>
                  <a:pt x="12534" y="3792"/>
                  <a:pt x="12533" y="3797"/>
                </a:cubicBezTo>
                <a:cubicBezTo>
                  <a:pt x="12582" y="3791"/>
                  <a:pt x="12591" y="3778"/>
                  <a:pt x="12640" y="3771"/>
                </a:cubicBezTo>
                <a:cubicBezTo>
                  <a:pt x="12622" y="3771"/>
                  <a:pt x="12649" y="3759"/>
                  <a:pt x="12632" y="3761"/>
                </a:cubicBezTo>
                <a:cubicBezTo>
                  <a:pt x="12635" y="3768"/>
                  <a:pt x="12584" y="3777"/>
                  <a:pt x="12582" y="3775"/>
                </a:cubicBezTo>
                <a:cubicBezTo>
                  <a:pt x="12589" y="3773"/>
                  <a:pt x="12585" y="3772"/>
                  <a:pt x="12581" y="3771"/>
                </a:cubicBezTo>
                <a:cubicBezTo>
                  <a:pt x="12643" y="3766"/>
                  <a:pt x="12648" y="3736"/>
                  <a:pt x="12590" y="3752"/>
                </a:cubicBezTo>
                <a:cubicBezTo>
                  <a:pt x="12592" y="3756"/>
                  <a:pt x="12590" y="3759"/>
                  <a:pt x="12586" y="3762"/>
                </a:cubicBezTo>
                <a:cubicBezTo>
                  <a:pt x="12572" y="3763"/>
                  <a:pt x="12542" y="3775"/>
                  <a:pt x="12547" y="3765"/>
                </a:cubicBezTo>
                <a:cubicBezTo>
                  <a:pt x="12597" y="3759"/>
                  <a:pt x="12561" y="3750"/>
                  <a:pt x="12594" y="3736"/>
                </a:cubicBezTo>
                <a:cubicBezTo>
                  <a:pt x="12602" y="3736"/>
                  <a:pt x="12594" y="3747"/>
                  <a:pt x="12615" y="3744"/>
                </a:cubicBezTo>
                <a:cubicBezTo>
                  <a:pt x="12628" y="3736"/>
                  <a:pt x="12607" y="3732"/>
                  <a:pt x="12618" y="3726"/>
                </a:cubicBezTo>
                <a:cubicBezTo>
                  <a:pt x="12642" y="3725"/>
                  <a:pt x="12631" y="3734"/>
                  <a:pt x="12640" y="3737"/>
                </a:cubicBezTo>
                <a:cubicBezTo>
                  <a:pt x="12664" y="3731"/>
                  <a:pt x="12682" y="3720"/>
                  <a:pt x="12651" y="3723"/>
                </a:cubicBezTo>
                <a:cubicBezTo>
                  <a:pt x="12667" y="3720"/>
                  <a:pt x="12677" y="3716"/>
                  <a:pt x="12681" y="3711"/>
                </a:cubicBezTo>
                <a:cubicBezTo>
                  <a:pt x="12674" y="3713"/>
                  <a:pt x="12675" y="3710"/>
                  <a:pt x="12670" y="3709"/>
                </a:cubicBezTo>
                <a:close/>
                <a:moveTo>
                  <a:pt x="10703" y="3709"/>
                </a:moveTo>
                <a:cubicBezTo>
                  <a:pt x="10697" y="3717"/>
                  <a:pt x="10714" y="3714"/>
                  <a:pt x="10718" y="3717"/>
                </a:cubicBezTo>
                <a:cubicBezTo>
                  <a:pt x="10701" y="3720"/>
                  <a:pt x="10691" y="3721"/>
                  <a:pt x="10678" y="3718"/>
                </a:cubicBezTo>
                <a:cubicBezTo>
                  <a:pt x="10699" y="3718"/>
                  <a:pt x="10691" y="3711"/>
                  <a:pt x="10703" y="3709"/>
                </a:cubicBezTo>
                <a:close/>
                <a:moveTo>
                  <a:pt x="10572" y="3709"/>
                </a:moveTo>
                <a:lnTo>
                  <a:pt x="10573" y="3720"/>
                </a:lnTo>
                <a:cubicBezTo>
                  <a:pt x="10557" y="3722"/>
                  <a:pt x="10553" y="3726"/>
                  <a:pt x="10546" y="3720"/>
                </a:cubicBezTo>
                <a:cubicBezTo>
                  <a:pt x="10563" y="3719"/>
                  <a:pt x="10555" y="3710"/>
                  <a:pt x="10572" y="3709"/>
                </a:cubicBezTo>
                <a:close/>
                <a:moveTo>
                  <a:pt x="12487" y="3706"/>
                </a:moveTo>
                <a:lnTo>
                  <a:pt x="12483" y="3708"/>
                </a:lnTo>
                <a:lnTo>
                  <a:pt x="12477" y="3709"/>
                </a:lnTo>
                <a:lnTo>
                  <a:pt x="12476" y="3709"/>
                </a:lnTo>
                <a:lnTo>
                  <a:pt x="12487" y="3706"/>
                </a:lnTo>
                <a:close/>
                <a:moveTo>
                  <a:pt x="11790" y="3702"/>
                </a:moveTo>
                <a:cubicBezTo>
                  <a:pt x="11794" y="3702"/>
                  <a:pt x="11795" y="3703"/>
                  <a:pt x="11794" y="3706"/>
                </a:cubicBezTo>
                <a:cubicBezTo>
                  <a:pt x="11777" y="3709"/>
                  <a:pt x="11756" y="3713"/>
                  <a:pt x="11755" y="3707"/>
                </a:cubicBezTo>
                <a:cubicBezTo>
                  <a:pt x="11764" y="3707"/>
                  <a:pt x="11781" y="3702"/>
                  <a:pt x="11790" y="3702"/>
                </a:cubicBezTo>
                <a:close/>
                <a:moveTo>
                  <a:pt x="10635" y="3699"/>
                </a:moveTo>
                <a:cubicBezTo>
                  <a:pt x="10638" y="3699"/>
                  <a:pt x="10640" y="3700"/>
                  <a:pt x="10643" y="3701"/>
                </a:cubicBezTo>
                <a:cubicBezTo>
                  <a:pt x="10628" y="3702"/>
                  <a:pt x="10637" y="3709"/>
                  <a:pt x="10624" y="3710"/>
                </a:cubicBezTo>
                <a:cubicBezTo>
                  <a:pt x="10617" y="3705"/>
                  <a:pt x="10593" y="3716"/>
                  <a:pt x="10585" y="3708"/>
                </a:cubicBezTo>
                <a:cubicBezTo>
                  <a:pt x="10603" y="3705"/>
                  <a:pt x="10574" y="3705"/>
                  <a:pt x="10577" y="3701"/>
                </a:cubicBezTo>
                <a:cubicBezTo>
                  <a:pt x="10601" y="3697"/>
                  <a:pt x="10591" y="3708"/>
                  <a:pt x="10604" y="3709"/>
                </a:cubicBezTo>
                <a:cubicBezTo>
                  <a:pt x="10617" y="3708"/>
                  <a:pt x="10625" y="3699"/>
                  <a:pt x="10635" y="3699"/>
                </a:cubicBezTo>
                <a:close/>
                <a:moveTo>
                  <a:pt x="10761" y="3697"/>
                </a:moveTo>
                <a:cubicBezTo>
                  <a:pt x="10764" y="3704"/>
                  <a:pt x="10724" y="3710"/>
                  <a:pt x="10716" y="3705"/>
                </a:cubicBezTo>
                <a:cubicBezTo>
                  <a:pt x="10735" y="3704"/>
                  <a:pt x="10743" y="3699"/>
                  <a:pt x="10761" y="3697"/>
                </a:cubicBezTo>
                <a:close/>
                <a:moveTo>
                  <a:pt x="9879" y="3696"/>
                </a:moveTo>
                <a:cubicBezTo>
                  <a:pt x="9886" y="3696"/>
                  <a:pt x="9893" y="3697"/>
                  <a:pt x="9898" y="3698"/>
                </a:cubicBezTo>
                <a:cubicBezTo>
                  <a:pt x="9864" y="3700"/>
                  <a:pt x="9838" y="3708"/>
                  <a:pt x="9812" y="3701"/>
                </a:cubicBezTo>
                <a:cubicBezTo>
                  <a:pt x="9829" y="3700"/>
                  <a:pt x="9858" y="3696"/>
                  <a:pt x="9879" y="3696"/>
                </a:cubicBezTo>
                <a:close/>
                <a:moveTo>
                  <a:pt x="12121" y="3695"/>
                </a:moveTo>
                <a:cubicBezTo>
                  <a:pt x="12112" y="3695"/>
                  <a:pt x="12096" y="3700"/>
                  <a:pt x="12087" y="3700"/>
                </a:cubicBezTo>
                <a:cubicBezTo>
                  <a:pt x="12093" y="3709"/>
                  <a:pt x="12105" y="3698"/>
                  <a:pt x="12126" y="3699"/>
                </a:cubicBezTo>
                <a:cubicBezTo>
                  <a:pt x="12127" y="3696"/>
                  <a:pt x="12126" y="3695"/>
                  <a:pt x="12124" y="3695"/>
                </a:cubicBezTo>
                <a:cubicBezTo>
                  <a:pt x="12123" y="3694"/>
                  <a:pt x="12122" y="3694"/>
                  <a:pt x="12121" y="3695"/>
                </a:cubicBezTo>
                <a:close/>
                <a:moveTo>
                  <a:pt x="10789" y="3687"/>
                </a:moveTo>
                <a:cubicBezTo>
                  <a:pt x="10781" y="3687"/>
                  <a:pt x="10772" y="3689"/>
                  <a:pt x="10764" y="3690"/>
                </a:cubicBezTo>
                <a:lnTo>
                  <a:pt x="10759" y="3690"/>
                </a:lnTo>
                <a:lnTo>
                  <a:pt x="10759" y="3690"/>
                </a:lnTo>
                <a:cubicBezTo>
                  <a:pt x="10766" y="3690"/>
                  <a:pt x="10775" y="3688"/>
                  <a:pt x="10783" y="3687"/>
                </a:cubicBezTo>
                <a:lnTo>
                  <a:pt x="10789" y="3687"/>
                </a:lnTo>
                <a:lnTo>
                  <a:pt x="10789" y="3687"/>
                </a:lnTo>
                <a:close/>
                <a:moveTo>
                  <a:pt x="10793" y="3684"/>
                </a:moveTo>
                <a:lnTo>
                  <a:pt x="10793" y="3684"/>
                </a:lnTo>
                <a:lnTo>
                  <a:pt x="10797" y="3684"/>
                </a:lnTo>
                <a:cubicBezTo>
                  <a:pt x="10803" y="3684"/>
                  <a:pt x="10806" y="3685"/>
                  <a:pt x="10802" y="3688"/>
                </a:cubicBezTo>
                <a:lnTo>
                  <a:pt x="10800" y="3689"/>
                </a:lnTo>
                <a:lnTo>
                  <a:pt x="10800" y="3689"/>
                </a:lnTo>
                <a:cubicBezTo>
                  <a:pt x="10808" y="3685"/>
                  <a:pt x="10803" y="3684"/>
                  <a:pt x="10793" y="3684"/>
                </a:cubicBezTo>
                <a:close/>
                <a:moveTo>
                  <a:pt x="11668" y="3679"/>
                </a:moveTo>
                <a:cubicBezTo>
                  <a:pt x="11676" y="3679"/>
                  <a:pt x="11680" y="3681"/>
                  <a:pt x="11672" y="3685"/>
                </a:cubicBezTo>
                <a:cubicBezTo>
                  <a:pt x="11663" y="3678"/>
                  <a:pt x="11637" y="3695"/>
                  <a:pt x="11633" y="3685"/>
                </a:cubicBezTo>
                <a:cubicBezTo>
                  <a:pt x="11640" y="3682"/>
                  <a:pt x="11658" y="3679"/>
                  <a:pt x="11668" y="3679"/>
                </a:cubicBezTo>
                <a:close/>
                <a:moveTo>
                  <a:pt x="12430" y="3677"/>
                </a:moveTo>
                <a:cubicBezTo>
                  <a:pt x="12428" y="3677"/>
                  <a:pt x="12427" y="3677"/>
                  <a:pt x="12425" y="3678"/>
                </a:cubicBezTo>
                <a:cubicBezTo>
                  <a:pt x="12426" y="3681"/>
                  <a:pt x="12415" y="3682"/>
                  <a:pt x="12414" y="3685"/>
                </a:cubicBezTo>
                <a:cubicBezTo>
                  <a:pt x="12413" y="3687"/>
                  <a:pt x="12413" y="3688"/>
                  <a:pt x="12414" y="3689"/>
                </a:cubicBezTo>
                <a:lnTo>
                  <a:pt x="12414" y="3690"/>
                </a:lnTo>
                <a:lnTo>
                  <a:pt x="12415" y="3689"/>
                </a:lnTo>
                <a:cubicBezTo>
                  <a:pt x="12419" y="3688"/>
                  <a:pt x="12423" y="3686"/>
                  <a:pt x="12428" y="3685"/>
                </a:cubicBezTo>
                <a:lnTo>
                  <a:pt x="12433" y="3683"/>
                </a:lnTo>
                <a:lnTo>
                  <a:pt x="12433" y="3683"/>
                </a:lnTo>
                <a:cubicBezTo>
                  <a:pt x="12433" y="3680"/>
                  <a:pt x="12434" y="3677"/>
                  <a:pt x="12430" y="3677"/>
                </a:cubicBezTo>
                <a:close/>
                <a:moveTo>
                  <a:pt x="9782" y="3673"/>
                </a:moveTo>
                <a:cubicBezTo>
                  <a:pt x="9787" y="3673"/>
                  <a:pt x="9792" y="3674"/>
                  <a:pt x="9797" y="3675"/>
                </a:cubicBezTo>
                <a:cubicBezTo>
                  <a:pt x="9769" y="3673"/>
                  <a:pt x="9797" y="3688"/>
                  <a:pt x="9778" y="3688"/>
                </a:cubicBezTo>
                <a:cubicBezTo>
                  <a:pt x="9775" y="3681"/>
                  <a:pt x="9747" y="3684"/>
                  <a:pt x="9738" y="3679"/>
                </a:cubicBezTo>
                <a:cubicBezTo>
                  <a:pt x="9755" y="3680"/>
                  <a:pt x="9768" y="3673"/>
                  <a:pt x="9782" y="3673"/>
                </a:cubicBezTo>
                <a:close/>
                <a:moveTo>
                  <a:pt x="9882" y="3673"/>
                </a:moveTo>
                <a:cubicBezTo>
                  <a:pt x="9882" y="3677"/>
                  <a:pt x="9885" y="3680"/>
                  <a:pt x="9890" y="3682"/>
                </a:cubicBezTo>
                <a:cubicBezTo>
                  <a:pt x="9862" y="3685"/>
                  <a:pt x="9858" y="3678"/>
                  <a:pt x="9837" y="3679"/>
                </a:cubicBezTo>
                <a:cubicBezTo>
                  <a:pt x="9839" y="3682"/>
                  <a:pt x="9848" y="3682"/>
                  <a:pt x="9850" y="3686"/>
                </a:cubicBezTo>
                <a:cubicBezTo>
                  <a:pt x="9846" y="3686"/>
                  <a:pt x="9842" y="3686"/>
                  <a:pt x="9837" y="3686"/>
                </a:cubicBezTo>
                <a:cubicBezTo>
                  <a:pt x="9837" y="3687"/>
                  <a:pt x="9837" y="3689"/>
                  <a:pt x="9831" y="3688"/>
                </a:cubicBezTo>
                <a:cubicBezTo>
                  <a:pt x="9836" y="3681"/>
                  <a:pt x="9809" y="3686"/>
                  <a:pt x="9810" y="3680"/>
                </a:cubicBezTo>
                <a:cubicBezTo>
                  <a:pt x="9836" y="3672"/>
                  <a:pt x="9845" y="3677"/>
                  <a:pt x="9876" y="3678"/>
                </a:cubicBezTo>
                <a:cubicBezTo>
                  <a:pt x="9878" y="3676"/>
                  <a:pt x="9876" y="3673"/>
                  <a:pt x="9882" y="3673"/>
                </a:cubicBezTo>
                <a:close/>
                <a:moveTo>
                  <a:pt x="12889" y="3672"/>
                </a:moveTo>
                <a:cubicBezTo>
                  <a:pt x="12875" y="3677"/>
                  <a:pt x="12851" y="3681"/>
                  <a:pt x="12839" y="3687"/>
                </a:cubicBezTo>
                <a:cubicBezTo>
                  <a:pt x="12857" y="3690"/>
                  <a:pt x="12894" y="3678"/>
                  <a:pt x="12929" y="3676"/>
                </a:cubicBezTo>
                <a:cubicBezTo>
                  <a:pt x="12922" y="3670"/>
                  <a:pt x="12886" y="3683"/>
                  <a:pt x="12889" y="3672"/>
                </a:cubicBezTo>
                <a:close/>
                <a:moveTo>
                  <a:pt x="10449" y="3671"/>
                </a:moveTo>
                <a:cubicBezTo>
                  <a:pt x="10476" y="3671"/>
                  <a:pt x="10436" y="3680"/>
                  <a:pt x="10464" y="3683"/>
                </a:cubicBezTo>
                <a:cubicBezTo>
                  <a:pt x="10437" y="3683"/>
                  <a:pt x="10413" y="3689"/>
                  <a:pt x="10411" y="3682"/>
                </a:cubicBezTo>
                <a:cubicBezTo>
                  <a:pt x="10436" y="3683"/>
                  <a:pt x="10457" y="3675"/>
                  <a:pt x="10443" y="3671"/>
                </a:cubicBezTo>
                <a:cubicBezTo>
                  <a:pt x="10445" y="3671"/>
                  <a:pt x="10447" y="3671"/>
                  <a:pt x="10449" y="3671"/>
                </a:cubicBezTo>
                <a:close/>
                <a:moveTo>
                  <a:pt x="12531" y="3670"/>
                </a:moveTo>
                <a:cubicBezTo>
                  <a:pt x="12528" y="3672"/>
                  <a:pt x="12522" y="3673"/>
                  <a:pt x="12518" y="3674"/>
                </a:cubicBezTo>
                <a:cubicBezTo>
                  <a:pt x="12522" y="3672"/>
                  <a:pt x="12527" y="3671"/>
                  <a:pt x="12531" y="3670"/>
                </a:cubicBezTo>
                <a:close/>
                <a:moveTo>
                  <a:pt x="10657" y="3669"/>
                </a:moveTo>
                <a:cubicBezTo>
                  <a:pt x="10661" y="3669"/>
                  <a:pt x="10664" y="3670"/>
                  <a:pt x="10666" y="3671"/>
                </a:cubicBezTo>
                <a:cubicBezTo>
                  <a:pt x="10654" y="3673"/>
                  <a:pt x="10662" y="3681"/>
                  <a:pt x="10641" y="3680"/>
                </a:cubicBezTo>
                <a:cubicBezTo>
                  <a:pt x="10634" y="3675"/>
                  <a:pt x="10647" y="3669"/>
                  <a:pt x="10657" y="3669"/>
                </a:cubicBezTo>
                <a:close/>
                <a:moveTo>
                  <a:pt x="12789" y="3668"/>
                </a:moveTo>
                <a:cubicBezTo>
                  <a:pt x="12772" y="3668"/>
                  <a:pt x="12756" y="3675"/>
                  <a:pt x="12726" y="3679"/>
                </a:cubicBezTo>
                <a:cubicBezTo>
                  <a:pt x="12735" y="3691"/>
                  <a:pt x="12765" y="3673"/>
                  <a:pt x="12796" y="3669"/>
                </a:cubicBezTo>
                <a:cubicBezTo>
                  <a:pt x="12794" y="3669"/>
                  <a:pt x="12791" y="3669"/>
                  <a:pt x="12789" y="3668"/>
                </a:cubicBezTo>
                <a:close/>
                <a:moveTo>
                  <a:pt x="9925" y="3666"/>
                </a:moveTo>
                <a:cubicBezTo>
                  <a:pt x="9926" y="3666"/>
                  <a:pt x="9927" y="3666"/>
                  <a:pt x="9928" y="3667"/>
                </a:cubicBezTo>
                <a:cubicBezTo>
                  <a:pt x="9925" y="3675"/>
                  <a:pt x="9935" y="3678"/>
                  <a:pt x="9949" y="3680"/>
                </a:cubicBezTo>
                <a:cubicBezTo>
                  <a:pt x="9961" y="3675"/>
                  <a:pt x="9979" y="3675"/>
                  <a:pt x="9988" y="3676"/>
                </a:cubicBezTo>
                <a:cubicBezTo>
                  <a:pt x="9978" y="3681"/>
                  <a:pt x="9934" y="3681"/>
                  <a:pt x="9957" y="3689"/>
                </a:cubicBezTo>
                <a:cubicBezTo>
                  <a:pt x="9936" y="3689"/>
                  <a:pt x="9942" y="3697"/>
                  <a:pt x="9917" y="3695"/>
                </a:cubicBezTo>
                <a:cubicBezTo>
                  <a:pt x="9908" y="3685"/>
                  <a:pt x="9942" y="3689"/>
                  <a:pt x="9936" y="3680"/>
                </a:cubicBezTo>
                <a:cubicBezTo>
                  <a:pt x="9919" y="3676"/>
                  <a:pt x="9906" y="3684"/>
                  <a:pt x="9896" y="3679"/>
                </a:cubicBezTo>
                <a:cubicBezTo>
                  <a:pt x="9917" y="3680"/>
                  <a:pt x="9919" y="3667"/>
                  <a:pt x="9925" y="3666"/>
                </a:cubicBezTo>
                <a:close/>
                <a:moveTo>
                  <a:pt x="10824" y="3666"/>
                </a:moveTo>
                <a:cubicBezTo>
                  <a:pt x="10831" y="3666"/>
                  <a:pt x="10834" y="3667"/>
                  <a:pt x="10843" y="3666"/>
                </a:cubicBezTo>
                <a:cubicBezTo>
                  <a:pt x="10835" y="3680"/>
                  <a:pt x="10822" y="3681"/>
                  <a:pt x="10826" y="3691"/>
                </a:cubicBezTo>
                <a:cubicBezTo>
                  <a:pt x="10796" y="3695"/>
                  <a:pt x="10789" y="3691"/>
                  <a:pt x="10775" y="3698"/>
                </a:cubicBezTo>
                <a:cubicBezTo>
                  <a:pt x="10766" y="3683"/>
                  <a:pt x="10703" y="3705"/>
                  <a:pt x="10689" y="3700"/>
                </a:cubicBezTo>
                <a:cubicBezTo>
                  <a:pt x="10700" y="3693"/>
                  <a:pt x="10743" y="3695"/>
                  <a:pt x="10740" y="3685"/>
                </a:cubicBezTo>
                <a:cubicBezTo>
                  <a:pt x="10731" y="3680"/>
                  <a:pt x="10721" y="3690"/>
                  <a:pt x="10714" y="3684"/>
                </a:cubicBezTo>
                <a:cubicBezTo>
                  <a:pt x="10748" y="3682"/>
                  <a:pt x="10788" y="3674"/>
                  <a:pt x="10811" y="3678"/>
                </a:cubicBezTo>
                <a:cubicBezTo>
                  <a:pt x="10805" y="3672"/>
                  <a:pt x="10820" y="3672"/>
                  <a:pt x="10817" y="3666"/>
                </a:cubicBezTo>
                <a:cubicBezTo>
                  <a:pt x="10820" y="3666"/>
                  <a:pt x="10822" y="3666"/>
                  <a:pt x="10824" y="3666"/>
                </a:cubicBezTo>
                <a:close/>
                <a:moveTo>
                  <a:pt x="12490" y="3665"/>
                </a:moveTo>
                <a:cubicBezTo>
                  <a:pt x="12484" y="3665"/>
                  <a:pt x="12478" y="3666"/>
                  <a:pt x="12471" y="3666"/>
                </a:cubicBezTo>
                <a:cubicBezTo>
                  <a:pt x="12473" y="3667"/>
                  <a:pt x="12473" y="3667"/>
                  <a:pt x="12468" y="3669"/>
                </a:cubicBezTo>
                <a:cubicBezTo>
                  <a:pt x="12470" y="3673"/>
                  <a:pt x="12483" y="3668"/>
                  <a:pt x="12490" y="3665"/>
                </a:cubicBezTo>
                <a:close/>
                <a:moveTo>
                  <a:pt x="12638" y="3661"/>
                </a:moveTo>
                <a:cubicBezTo>
                  <a:pt x="12627" y="3662"/>
                  <a:pt x="12617" y="3662"/>
                  <a:pt x="12607" y="3662"/>
                </a:cubicBezTo>
                <a:cubicBezTo>
                  <a:pt x="12606" y="3663"/>
                  <a:pt x="12606" y="3664"/>
                  <a:pt x="12605" y="3664"/>
                </a:cubicBezTo>
                <a:cubicBezTo>
                  <a:pt x="12604" y="3664"/>
                  <a:pt x="12603" y="3663"/>
                  <a:pt x="12602" y="3662"/>
                </a:cubicBezTo>
                <a:cubicBezTo>
                  <a:pt x="12576" y="3663"/>
                  <a:pt x="12550" y="3664"/>
                  <a:pt x="12524" y="3664"/>
                </a:cubicBezTo>
                <a:cubicBezTo>
                  <a:pt x="12524" y="3665"/>
                  <a:pt x="12523" y="3667"/>
                  <a:pt x="12521" y="3668"/>
                </a:cubicBezTo>
                <a:cubicBezTo>
                  <a:pt x="12511" y="3670"/>
                  <a:pt x="12508" y="3668"/>
                  <a:pt x="12507" y="3665"/>
                </a:cubicBezTo>
                <a:cubicBezTo>
                  <a:pt x="12502" y="3665"/>
                  <a:pt x="12497" y="3665"/>
                  <a:pt x="12493" y="3665"/>
                </a:cubicBezTo>
                <a:cubicBezTo>
                  <a:pt x="12489" y="3671"/>
                  <a:pt x="12492" y="3670"/>
                  <a:pt x="12490" y="3679"/>
                </a:cubicBezTo>
                <a:cubicBezTo>
                  <a:pt x="12516" y="3669"/>
                  <a:pt x="12536" y="3677"/>
                  <a:pt x="12544" y="3686"/>
                </a:cubicBezTo>
                <a:cubicBezTo>
                  <a:pt x="12550" y="3680"/>
                  <a:pt x="12558" y="3675"/>
                  <a:pt x="12560" y="3668"/>
                </a:cubicBezTo>
                <a:cubicBezTo>
                  <a:pt x="12596" y="3658"/>
                  <a:pt x="12587" y="3675"/>
                  <a:pt x="12625" y="3663"/>
                </a:cubicBezTo>
                <a:cubicBezTo>
                  <a:pt x="12618" y="3668"/>
                  <a:pt x="12621" y="3675"/>
                  <a:pt x="12601" y="3677"/>
                </a:cubicBezTo>
                <a:cubicBezTo>
                  <a:pt x="12619" y="3680"/>
                  <a:pt x="12627" y="3669"/>
                  <a:pt x="12638" y="3661"/>
                </a:cubicBezTo>
                <a:close/>
                <a:moveTo>
                  <a:pt x="9844" y="3660"/>
                </a:moveTo>
                <a:cubicBezTo>
                  <a:pt x="9851" y="3660"/>
                  <a:pt x="9857" y="3661"/>
                  <a:pt x="9862" y="3662"/>
                </a:cubicBezTo>
                <a:cubicBezTo>
                  <a:pt x="9846" y="3663"/>
                  <a:pt x="9818" y="3668"/>
                  <a:pt x="9796" y="3664"/>
                </a:cubicBezTo>
                <a:cubicBezTo>
                  <a:pt x="9803" y="3663"/>
                  <a:pt x="9825" y="3660"/>
                  <a:pt x="9844" y="3660"/>
                </a:cubicBezTo>
                <a:close/>
                <a:moveTo>
                  <a:pt x="12690" y="3660"/>
                </a:moveTo>
                <a:lnTo>
                  <a:pt x="12685" y="3660"/>
                </a:lnTo>
                <a:lnTo>
                  <a:pt x="12681" y="3661"/>
                </a:lnTo>
                <a:lnTo>
                  <a:pt x="12690" y="3660"/>
                </a:lnTo>
                <a:close/>
                <a:moveTo>
                  <a:pt x="12958" y="3657"/>
                </a:moveTo>
                <a:cubicBezTo>
                  <a:pt x="12929" y="3663"/>
                  <a:pt x="12927" y="3661"/>
                  <a:pt x="12901" y="3669"/>
                </a:cubicBezTo>
                <a:cubicBezTo>
                  <a:pt x="12916" y="3669"/>
                  <a:pt x="12961" y="3670"/>
                  <a:pt x="12958" y="3657"/>
                </a:cubicBezTo>
                <a:close/>
                <a:moveTo>
                  <a:pt x="10335" y="3657"/>
                </a:moveTo>
                <a:lnTo>
                  <a:pt x="10336" y="3658"/>
                </a:lnTo>
                <a:lnTo>
                  <a:pt x="10335" y="3657"/>
                </a:lnTo>
                <a:lnTo>
                  <a:pt x="10335" y="3657"/>
                </a:lnTo>
                <a:close/>
                <a:moveTo>
                  <a:pt x="9720" y="3656"/>
                </a:moveTo>
                <a:cubicBezTo>
                  <a:pt x="9730" y="3656"/>
                  <a:pt x="9738" y="3656"/>
                  <a:pt x="9743" y="3658"/>
                </a:cubicBezTo>
                <a:cubicBezTo>
                  <a:pt x="9735" y="3659"/>
                  <a:pt x="9736" y="3662"/>
                  <a:pt x="9737" y="3665"/>
                </a:cubicBezTo>
                <a:cubicBezTo>
                  <a:pt x="9715" y="3657"/>
                  <a:pt x="9683" y="3664"/>
                  <a:pt x="9670" y="3657"/>
                </a:cubicBezTo>
                <a:cubicBezTo>
                  <a:pt x="9684" y="3657"/>
                  <a:pt x="9704" y="3656"/>
                  <a:pt x="9720" y="3656"/>
                </a:cubicBezTo>
                <a:close/>
                <a:moveTo>
                  <a:pt x="11451" y="3656"/>
                </a:moveTo>
                <a:cubicBezTo>
                  <a:pt x="11439" y="3658"/>
                  <a:pt x="11424" y="3660"/>
                  <a:pt x="11427" y="3666"/>
                </a:cubicBezTo>
                <a:cubicBezTo>
                  <a:pt x="11421" y="3665"/>
                  <a:pt x="11412" y="3665"/>
                  <a:pt x="11401" y="3667"/>
                </a:cubicBezTo>
                <a:cubicBezTo>
                  <a:pt x="11400" y="3671"/>
                  <a:pt x="11408" y="3670"/>
                  <a:pt x="11408" y="3673"/>
                </a:cubicBezTo>
                <a:cubicBezTo>
                  <a:pt x="11409" y="3676"/>
                  <a:pt x="11401" y="3676"/>
                  <a:pt x="11396" y="3677"/>
                </a:cubicBezTo>
                <a:cubicBezTo>
                  <a:pt x="11405" y="3682"/>
                  <a:pt x="11438" y="3673"/>
                  <a:pt x="11427" y="3666"/>
                </a:cubicBezTo>
                <a:cubicBezTo>
                  <a:pt x="11442" y="3665"/>
                  <a:pt x="11455" y="3663"/>
                  <a:pt x="11468" y="3661"/>
                </a:cubicBezTo>
                <a:cubicBezTo>
                  <a:pt x="11462" y="3659"/>
                  <a:pt x="11457" y="3657"/>
                  <a:pt x="11451" y="3656"/>
                </a:cubicBezTo>
                <a:close/>
                <a:moveTo>
                  <a:pt x="11163" y="3654"/>
                </a:moveTo>
                <a:cubicBezTo>
                  <a:pt x="11172" y="3660"/>
                  <a:pt x="11110" y="3667"/>
                  <a:pt x="11118" y="3659"/>
                </a:cubicBezTo>
                <a:cubicBezTo>
                  <a:pt x="11140" y="3654"/>
                  <a:pt x="11150" y="3661"/>
                  <a:pt x="11163" y="3654"/>
                </a:cubicBezTo>
                <a:close/>
                <a:moveTo>
                  <a:pt x="12797" y="3652"/>
                </a:moveTo>
                <a:cubicBezTo>
                  <a:pt x="12780" y="3654"/>
                  <a:pt x="12762" y="3656"/>
                  <a:pt x="12744" y="3657"/>
                </a:cubicBezTo>
                <a:cubicBezTo>
                  <a:pt x="12741" y="3658"/>
                  <a:pt x="12738" y="3660"/>
                  <a:pt x="12736" y="3662"/>
                </a:cubicBezTo>
                <a:cubicBezTo>
                  <a:pt x="12720" y="3665"/>
                  <a:pt x="12711" y="3658"/>
                  <a:pt x="12704" y="3669"/>
                </a:cubicBezTo>
                <a:cubicBezTo>
                  <a:pt x="12701" y="3664"/>
                  <a:pt x="12683" y="3667"/>
                  <a:pt x="12669" y="3668"/>
                </a:cubicBezTo>
                <a:lnTo>
                  <a:pt x="12667" y="3669"/>
                </a:lnTo>
                <a:lnTo>
                  <a:pt x="12664" y="3671"/>
                </a:lnTo>
                <a:cubicBezTo>
                  <a:pt x="12660" y="3674"/>
                  <a:pt x="12656" y="3677"/>
                  <a:pt x="12638" y="3685"/>
                </a:cubicBezTo>
                <a:cubicBezTo>
                  <a:pt x="12632" y="3677"/>
                  <a:pt x="12638" y="3671"/>
                  <a:pt x="12652" y="3666"/>
                </a:cubicBezTo>
                <a:lnTo>
                  <a:pt x="12656" y="3665"/>
                </a:lnTo>
                <a:lnTo>
                  <a:pt x="12656" y="3664"/>
                </a:lnTo>
                <a:cubicBezTo>
                  <a:pt x="12656" y="3664"/>
                  <a:pt x="12656" y="3663"/>
                  <a:pt x="12657" y="3662"/>
                </a:cubicBezTo>
                <a:cubicBezTo>
                  <a:pt x="12664" y="3660"/>
                  <a:pt x="12664" y="3661"/>
                  <a:pt x="12662" y="3663"/>
                </a:cubicBezTo>
                <a:lnTo>
                  <a:pt x="12661" y="3663"/>
                </a:lnTo>
                <a:lnTo>
                  <a:pt x="12661" y="3663"/>
                </a:lnTo>
                <a:cubicBezTo>
                  <a:pt x="12663" y="3663"/>
                  <a:pt x="12665" y="3663"/>
                  <a:pt x="12667" y="3662"/>
                </a:cubicBezTo>
                <a:lnTo>
                  <a:pt x="12669" y="3662"/>
                </a:lnTo>
                <a:lnTo>
                  <a:pt x="12669" y="3661"/>
                </a:lnTo>
                <a:cubicBezTo>
                  <a:pt x="12665" y="3661"/>
                  <a:pt x="12660" y="3661"/>
                  <a:pt x="12656" y="3661"/>
                </a:cubicBezTo>
                <a:cubicBezTo>
                  <a:pt x="12638" y="3675"/>
                  <a:pt x="12599" y="3694"/>
                  <a:pt x="12563" y="3685"/>
                </a:cubicBezTo>
                <a:cubicBezTo>
                  <a:pt x="12546" y="3692"/>
                  <a:pt x="12534" y="3700"/>
                  <a:pt x="12528" y="3709"/>
                </a:cubicBezTo>
                <a:cubicBezTo>
                  <a:pt x="12566" y="3693"/>
                  <a:pt x="12629" y="3691"/>
                  <a:pt x="12632" y="3704"/>
                </a:cubicBezTo>
                <a:cubicBezTo>
                  <a:pt x="12646" y="3695"/>
                  <a:pt x="12661" y="3686"/>
                  <a:pt x="12686" y="3678"/>
                </a:cubicBezTo>
                <a:cubicBezTo>
                  <a:pt x="12677" y="3690"/>
                  <a:pt x="12650" y="3700"/>
                  <a:pt x="12627" y="3710"/>
                </a:cubicBezTo>
                <a:cubicBezTo>
                  <a:pt x="12631" y="3714"/>
                  <a:pt x="12657" y="3705"/>
                  <a:pt x="12639" y="3705"/>
                </a:cubicBezTo>
                <a:cubicBezTo>
                  <a:pt x="12658" y="3700"/>
                  <a:pt x="12672" y="3705"/>
                  <a:pt x="12677" y="3695"/>
                </a:cubicBezTo>
                <a:cubicBezTo>
                  <a:pt x="12684" y="3694"/>
                  <a:pt x="12683" y="3698"/>
                  <a:pt x="12684" y="3701"/>
                </a:cubicBezTo>
                <a:cubicBezTo>
                  <a:pt x="12702" y="3694"/>
                  <a:pt x="12703" y="3694"/>
                  <a:pt x="12722" y="3693"/>
                </a:cubicBezTo>
                <a:cubicBezTo>
                  <a:pt x="12721" y="3683"/>
                  <a:pt x="12709" y="3681"/>
                  <a:pt x="12694" y="3681"/>
                </a:cubicBezTo>
                <a:cubicBezTo>
                  <a:pt x="12717" y="3675"/>
                  <a:pt x="12733" y="3669"/>
                  <a:pt x="12755" y="3658"/>
                </a:cubicBezTo>
                <a:cubicBezTo>
                  <a:pt x="12773" y="3657"/>
                  <a:pt x="12747" y="3667"/>
                  <a:pt x="12763" y="3666"/>
                </a:cubicBezTo>
                <a:cubicBezTo>
                  <a:pt x="12781" y="3663"/>
                  <a:pt x="12786" y="3657"/>
                  <a:pt x="12797" y="3652"/>
                </a:cubicBezTo>
                <a:close/>
                <a:moveTo>
                  <a:pt x="10167" y="3649"/>
                </a:moveTo>
                <a:lnTo>
                  <a:pt x="10118" y="3653"/>
                </a:lnTo>
                <a:lnTo>
                  <a:pt x="10099" y="3654"/>
                </a:lnTo>
                <a:lnTo>
                  <a:pt x="10102" y="3655"/>
                </a:lnTo>
                <a:cubicBezTo>
                  <a:pt x="10118" y="3658"/>
                  <a:pt x="10152" y="3657"/>
                  <a:pt x="10165" y="3650"/>
                </a:cubicBezTo>
                <a:lnTo>
                  <a:pt x="10167" y="3649"/>
                </a:lnTo>
                <a:close/>
                <a:moveTo>
                  <a:pt x="11102" y="3644"/>
                </a:moveTo>
                <a:cubicBezTo>
                  <a:pt x="11113" y="3650"/>
                  <a:pt x="11095" y="3655"/>
                  <a:pt x="11072" y="3658"/>
                </a:cubicBezTo>
                <a:cubicBezTo>
                  <a:pt x="11049" y="3661"/>
                  <a:pt x="11020" y="3662"/>
                  <a:pt x="11007" y="3663"/>
                </a:cubicBezTo>
                <a:lnTo>
                  <a:pt x="11007" y="3668"/>
                </a:lnTo>
                <a:cubicBezTo>
                  <a:pt x="11028" y="3664"/>
                  <a:pt x="11028" y="3669"/>
                  <a:pt x="11040" y="3669"/>
                </a:cubicBezTo>
                <a:cubicBezTo>
                  <a:pt x="11052" y="3667"/>
                  <a:pt x="11056" y="3663"/>
                  <a:pt x="11072" y="3662"/>
                </a:cubicBezTo>
                <a:cubicBezTo>
                  <a:pt x="11075" y="3669"/>
                  <a:pt x="11044" y="3668"/>
                  <a:pt x="11034" y="3672"/>
                </a:cubicBezTo>
                <a:cubicBezTo>
                  <a:pt x="11020" y="3671"/>
                  <a:pt x="11014" y="3667"/>
                  <a:pt x="10994" y="3669"/>
                </a:cubicBezTo>
                <a:cubicBezTo>
                  <a:pt x="10981" y="3680"/>
                  <a:pt x="10954" y="3675"/>
                  <a:pt x="10930" y="3684"/>
                </a:cubicBezTo>
                <a:cubicBezTo>
                  <a:pt x="10931" y="3679"/>
                  <a:pt x="10924" y="3677"/>
                  <a:pt x="10910" y="3679"/>
                </a:cubicBezTo>
                <a:cubicBezTo>
                  <a:pt x="10910" y="3681"/>
                  <a:pt x="10905" y="3682"/>
                  <a:pt x="10904" y="3684"/>
                </a:cubicBezTo>
                <a:cubicBezTo>
                  <a:pt x="10915" y="3683"/>
                  <a:pt x="10921" y="3685"/>
                  <a:pt x="10924" y="3687"/>
                </a:cubicBezTo>
                <a:cubicBezTo>
                  <a:pt x="10895" y="3688"/>
                  <a:pt x="10880" y="3693"/>
                  <a:pt x="10873" y="3699"/>
                </a:cubicBezTo>
                <a:cubicBezTo>
                  <a:pt x="10882" y="3690"/>
                  <a:pt x="10851" y="3700"/>
                  <a:pt x="10853" y="3694"/>
                </a:cubicBezTo>
                <a:cubicBezTo>
                  <a:pt x="10859" y="3688"/>
                  <a:pt x="10903" y="3692"/>
                  <a:pt x="10890" y="3681"/>
                </a:cubicBezTo>
                <a:cubicBezTo>
                  <a:pt x="10882" y="3682"/>
                  <a:pt x="10878" y="3685"/>
                  <a:pt x="10865" y="3686"/>
                </a:cubicBezTo>
                <a:cubicBezTo>
                  <a:pt x="10858" y="3676"/>
                  <a:pt x="10867" y="3673"/>
                  <a:pt x="10849" y="3668"/>
                </a:cubicBezTo>
                <a:cubicBezTo>
                  <a:pt x="10878" y="3663"/>
                  <a:pt x="10872" y="3674"/>
                  <a:pt x="10896" y="3671"/>
                </a:cubicBezTo>
                <a:cubicBezTo>
                  <a:pt x="10892" y="3663"/>
                  <a:pt x="10872" y="3661"/>
                  <a:pt x="10901" y="3656"/>
                </a:cubicBezTo>
                <a:cubicBezTo>
                  <a:pt x="10902" y="3665"/>
                  <a:pt x="10916" y="3669"/>
                  <a:pt x="10941" y="3667"/>
                </a:cubicBezTo>
                <a:cubicBezTo>
                  <a:pt x="10924" y="3657"/>
                  <a:pt x="10986" y="3658"/>
                  <a:pt x="10999" y="3654"/>
                </a:cubicBezTo>
                <a:cubicBezTo>
                  <a:pt x="10997" y="3648"/>
                  <a:pt x="10985" y="3648"/>
                  <a:pt x="11004" y="3644"/>
                </a:cubicBezTo>
                <a:cubicBezTo>
                  <a:pt x="11003" y="3651"/>
                  <a:pt x="11040" y="3639"/>
                  <a:pt x="11031" y="3649"/>
                </a:cubicBezTo>
                <a:cubicBezTo>
                  <a:pt x="11019" y="3652"/>
                  <a:pt x="11008" y="3644"/>
                  <a:pt x="11005" y="3651"/>
                </a:cubicBezTo>
                <a:cubicBezTo>
                  <a:pt x="11034" y="3657"/>
                  <a:pt x="11087" y="3648"/>
                  <a:pt x="11102" y="3644"/>
                </a:cubicBezTo>
                <a:close/>
                <a:moveTo>
                  <a:pt x="10741" y="3644"/>
                </a:moveTo>
                <a:cubicBezTo>
                  <a:pt x="10746" y="3643"/>
                  <a:pt x="10750" y="3645"/>
                  <a:pt x="10755" y="3648"/>
                </a:cubicBezTo>
                <a:cubicBezTo>
                  <a:pt x="10742" y="3648"/>
                  <a:pt x="10711" y="3655"/>
                  <a:pt x="10716" y="3646"/>
                </a:cubicBezTo>
                <a:cubicBezTo>
                  <a:pt x="10728" y="3645"/>
                  <a:pt x="10735" y="3644"/>
                  <a:pt x="10741" y="3644"/>
                </a:cubicBezTo>
                <a:close/>
                <a:moveTo>
                  <a:pt x="10525" y="3641"/>
                </a:moveTo>
                <a:cubicBezTo>
                  <a:pt x="10515" y="3650"/>
                  <a:pt x="10547" y="3641"/>
                  <a:pt x="10545" y="3647"/>
                </a:cubicBezTo>
                <a:cubicBezTo>
                  <a:pt x="10513" y="3647"/>
                  <a:pt x="10499" y="3652"/>
                  <a:pt x="10480" y="3656"/>
                </a:cubicBezTo>
                <a:cubicBezTo>
                  <a:pt x="10481" y="3653"/>
                  <a:pt x="10478" y="3650"/>
                  <a:pt x="10486" y="3649"/>
                </a:cubicBezTo>
                <a:cubicBezTo>
                  <a:pt x="10495" y="3654"/>
                  <a:pt x="10507" y="3641"/>
                  <a:pt x="10525" y="3641"/>
                </a:cubicBezTo>
                <a:close/>
                <a:moveTo>
                  <a:pt x="10290" y="3639"/>
                </a:moveTo>
                <a:lnTo>
                  <a:pt x="10227" y="3644"/>
                </a:lnTo>
                <a:lnTo>
                  <a:pt x="10228" y="3644"/>
                </a:lnTo>
                <a:cubicBezTo>
                  <a:pt x="10247" y="3645"/>
                  <a:pt x="10268" y="3646"/>
                  <a:pt x="10289" y="3649"/>
                </a:cubicBezTo>
                <a:cubicBezTo>
                  <a:pt x="10308" y="3647"/>
                  <a:pt x="10311" y="3644"/>
                  <a:pt x="10316" y="3641"/>
                </a:cubicBezTo>
                <a:lnTo>
                  <a:pt x="10317" y="3640"/>
                </a:lnTo>
                <a:lnTo>
                  <a:pt x="10311" y="3641"/>
                </a:lnTo>
                <a:cubicBezTo>
                  <a:pt x="10300" y="3644"/>
                  <a:pt x="10290" y="3645"/>
                  <a:pt x="10286" y="3640"/>
                </a:cubicBezTo>
                <a:cubicBezTo>
                  <a:pt x="10288" y="3640"/>
                  <a:pt x="10289" y="3640"/>
                  <a:pt x="10290" y="3639"/>
                </a:cubicBezTo>
                <a:close/>
                <a:moveTo>
                  <a:pt x="10885" y="3634"/>
                </a:moveTo>
                <a:cubicBezTo>
                  <a:pt x="10892" y="3641"/>
                  <a:pt x="10837" y="3644"/>
                  <a:pt x="10833" y="3641"/>
                </a:cubicBezTo>
                <a:cubicBezTo>
                  <a:pt x="10853" y="3634"/>
                  <a:pt x="10860" y="3639"/>
                  <a:pt x="10885" y="3634"/>
                </a:cubicBezTo>
                <a:close/>
                <a:moveTo>
                  <a:pt x="10730" y="3630"/>
                </a:moveTo>
                <a:cubicBezTo>
                  <a:pt x="10730" y="3631"/>
                  <a:pt x="10730" y="3631"/>
                  <a:pt x="10727" y="3631"/>
                </a:cubicBezTo>
                <a:cubicBezTo>
                  <a:pt x="10728" y="3631"/>
                  <a:pt x="10729" y="3631"/>
                  <a:pt x="10730" y="3630"/>
                </a:cubicBezTo>
                <a:close/>
                <a:moveTo>
                  <a:pt x="10576" y="3627"/>
                </a:moveTo>
                <a:lnTo>
                  <a:pt x="10576" y="3628"/>
                </a:lnTo>
                <a:lnTo>
                  <a:pt x="10576" y="3628"/>
                </a:lnTo>
                <a:lnTo>
                  <a:pt x="10576" y="3627"/>
                </a:lnTo>
                <a:close/>
                <a:moveTo>
                  <a:pt x="10577" y="3626"/>
                </a:moveTo>
                <a:lnTo>
                  <a:pt x="10577" y="3626"/>
                </a:lnTo>
                <a:lnTo>
                  <a:pt x="10577" y="3626"/>
                </a:lnTo>
                <a:lnTo>
                  <a:pt x="10577" y="3626"/>
                </a:lnTo>
                <a:close/>
                <a:moveTo>
                  <a:pt x="10577" y="3624"/>
                </a:moveTo>
                <a:lnTo>
                  <a:pt x="10577" y="3624"/>
                </a:lnTo>
                <a:lnTo>
                  <a:pt x="10577" y="3624"/>
                </a:lnTo>
                <a:lnTo>
                  <a:pt x="10577" y="3624"/>
                </a:lnTo>
                <a:close/>
                <a:moveTo>
                  <a:pt x="10502" y="3624"/>
                </a:moveTo>
                <a:lnTo>
                  <a:pt x="10398" y="3631"/>
                </a:lnTo>
                <a:lnTo>
                  <a:pt x="10397" y="3632"/>
                </a:lnTo>
                <a:cubicBezTo>
                  <a:pt x="10398" y="3632"/>
                  <a:pt x="10398" y="3633"/>
                  <a:pt x="10399" y="3634"/>
                </a:cubicBezTo>
                <a:lnTo>
                  <a:pt x="10385" y="3632"/>
                </a:lnTo>
                <a:lnTo>
                  <a:pt x="10349" y="3635"/>
                </a:lnTo>
                <a:lnTo>
                  <a:pt x="10351" y="3636"/>
                </a:lnTo>
                <a:cubicBezTo>
                  <a:pt x="10363" y="3644"/>
                  <a:pt x="10393" y="3640"/>
                  <a:pt x="10426" y="3637"/>
                </a:cubicBezTo>
                <a:lnTo>
                  <a:pt x="10425" y="3630"/>
                </a:lnTo>
                <a:cubicBezTo>
                  <a:pt x="10452" y="3634"/>
                  <a:pt x="10464" y="3623"/>
                  <a:pt x="10497" y="3632"/>
                </a:cubicBezTo>
                <a:cubicBezTo>
                  <a:pt x="10497" y="3628"/>
                  <a:pt x="10500" y="3626"/>
                  <a:pt x="10503" y="3624"/>
                </a:cubicBezTo>
                <a:lnTo>
                  <a:pt x="10502" y="3624"/>
                </a:lnTo>
                <a:close/>
                <a:moveTo>
                  <a:pt x="10575" y="3622"/>
                </a:moveTo>
                <a:lnTo>
                  <a:pt x="10576" y="3623"/>
                </a:lnTo>
                <a:lnTo>
                  <a:pt x="10576" y="3623"/>
                </a:lnTo>
                <a:lnTo>
                  <a:pt x="10575" y="3622"/>
                </a:lnTo>
                <a:close/>
                <a:moveTo>
                  <a:pt x="10573" y="3621"/>
                </a:moveTo>
                <a:lnTo>
                  <a:pt x="10574" y="3622"/>
                </a:lnTo>
                <a:lnTo>
                  <a:pt x="10574" y="3622"/>
                </a:lnTo>
                <a:lnTo>
                  <a:pt x="10573" y="3621"/>
                </a:lnTo>
                <a:close/>
                <a:moveTo>
                  <a:pt x="10601" y="3616"/>
                </a:moveTo>
                <a:lnTo>
                  <a:pt x="10600" y="3616"/>
                </a:lnTo>
                <a:lnTo>
                  <a:pt x="10603" y="3618"/>
                </a:lnTo>
                <a:cubicBezTo>
                  <a:pt x="10604" y="3618"/>
                  <a:pt x="10605" y="3619"/>
                  <a:pt x="10606" y="3619"/>
                </a:cubicBezTo>
                <a:lnTo>
                  <a:pt x="10608" y="3621"/>
                </a:lnTo>
                <a:lnTo>
                  <a:pt x="10608" y="3621"/>
                </a:lnTo>
                <a:cubicBezTo>
                  <a:pt x="10607" y="3620"/>
                  <a:pt x="10605" y="3618"/>
                  <a:pt x="10603" y="3617"/>
                </a:cubicBezTo>
                <a:lnTo>
                  <a:pt x="10601" y="3616"/>
                </a:lnTo>
                <a:close/>
                <a:moveTo>
                  <a:pt x="11297" y="3583"/>
                </a:moveTo>
                <a:lnTo>
                  <a:pt x="11277" y="3587"/>
                </a:lnTo>
                <a:cubicBezTo>
                  <a:pt x="11273" y="3588"/>
                  <a:pt x="11269" y="3588"/>
                  <a:pt x="11266" y="3584"/>
                </a:cubicBezTo>
                <a:lnTo>
                  <a:pt x="11297" y="3583"/>
                </a:lnTo>
                <a:close/>
                <a:moveTo>
                  <a:pt x="11298" y="3583"/>
                </a:moveTo>
                <a:lnTo>
                  <a:pt x="11298" y="3583"/>
                </a:lnTo>
                <a:lnTo>
                  <a:pt x="11297" y="3583"/>
                </a:lnTo>
                <a:lnTo>
                  <a:pt x="11298" y="3583"/>
                </a:lnTo>
                <a:close/>
                <a:moveTo>
                  <a:pt x="11432" y="3571"/>
                </a:moveTo>
                <a:cubicBezTo>
                  <a:pt x="11425" y="3575"/>
                  <a:pt x="11410" y="3577"/>
                  <a:pt x="11394" y="3579"/>
                </a:cubicBezTo>
                <a:cubicBezTo>
                  <a:pt x="11398" y="3580"/>
                  <a:pt x="11402" y="3582"/>
                  <a:pt x="11402" y="3585"/>
                </a:cubicBezTo>
                <a:cubicBezTo>
                  <a:pt x="11424" y="3583"/>
                  <a:pt x="11438" y="3580"/>
                  <a:pt x="11432" y="3571"/>
                </a:cubicBezTo>
                <a:close/>
                <a:moveTo>
                  <a:pt x="11515" y="3558"/>
                </a:moveTo>
                <a:cubicBezTo>
                  <a:pt x="11489" y="3566"/>
                  <a:pt x="11512" y="3574"/>
                  <a:pt x="11466" y="3579"/>
                </a:cubicBezTo>
                <a:cubicBezTo>
                  <a:pt x="11469" y="3581"/>
                  <a:pt x="11472" y="3582"/>
                  <a:pt x="11480" y="3582"/>
                </a:cubicBezTo>
                <a:cubicBezTo>
                  <a:pt x="11511" y="3578"/>
                  <a:pt x="11502" y="3564"/>
                  <a:pt x="11535" y="3560"/>
                </a:cubicBezTo>
                <a:cubicBezTo>
                  <a:pt x="11533" y="3557"/>
                  <a:pt x="11516" y="3562"/>
                  <a:pt x="11515" y="3558"/>
                </a:cubicBezTo>
                <a:close/>
                <a:moveTo>
                  <a:pt x="11436" y="3553"/>
                </a:moveTo>
                <a:cubicBezTo>
                  <a:pt x="11435" y="3553"/>
                  <a:pt x="11434" y="3553"/>
                  <a:pt x="11434" y="3553"/>
                </a:cubicBezTo>
                <a:cubicBezTo>
                  <a:pt x="11433" y="3553"/>
                  <a:pt x="11432" y="3553"/>
                  <a:pt x="11430" y="3553"/>
                </a:cubicBezTo>
                <a:cubicBezTo>
                  <a:pt x="11426" y="3554"/>
                  <a:pt x="11420" y="3556"/>
                  <a:pt x="11410" y="3555"/>
                </a:cubicBezTo>
                <a:cubicBezTo>
                  <a:pt x="11407" y="3567"/>
                  <a:pt x="11401" y="3564"/>
                  <a:pt x="11373" y="3569"/>
                </a:cubicBezTo>
                <a:cubicBezTo>
                  <a:pt x="11371" y="3575"/>
                  <a:pt x="11379" y="3575"/>
                  <a:pt x="11381" y="3578"/>
                </a:cubicBezTo>
                <a:cubicBezTo>
                  <a:pt x="11404" y="3570"/>
                  <a:pt x="11408" y="3572"/>
                  <a:pt x="11445" y="3567"/>
                </a:cubicBezTo>
                <a:cubicBezTo>
                  <a:pt x="11426" y="3564"/>
                  <a:pt x="11423" y="3568"/>
                  <a:pt x="11443" y="3556"/>
                </a:cubicBezTo>
                <a:cubicBezTo>
                  <a:pt x="11440" y="3554"/>
                  <a:pt x="11438" y="3553"/>
                  <a:pt x="11436" y="3553"/>
                </a:cubicBezTo>
                <a:close/>
                <a:moveTo>
                  <a:pt x="11522" y="3544"/>
                </a:moveTo>
                <a:cubicBezTo>
                  <a:pt x="11519" y="3545"/>
                  <a:pt x="11516" y="3545"/>
                  <a:pt x="11513" y="3545"/>
                </a:cubicBezTo>
                <a:cubicBezTo>
                  <a:pt x="11507" y="3548"/>
                  <a:pt x="11506" y="3552"/>
                  <a:pt x="11502" y="3555"/>
                </a:cubicBezTo>
                <a:cubicBezTo>
                  <a:pt x="11483" y="3554"/>
                  <a:pt x="11475" y="3559"/>
                  <a:pt x="11450" y="3559"/>
                </a:cubicBezTo>
                <a:cubicBezTo>
                  <a:pt x="11446" y="3568"/>
                  <a:pt x="11461" y="3566"/>
                  <a:pt x="11470" y="3562"/>
                </a:cubicBezTo>
                <a:cubicBezTo>
                  <a:pt x="11476" y="3571"/>
                  <a:pt x="11429" y="3567"/>
                  <a:pt x="11440" y="3578"/>
                </a:cubicBezTo>
                <a:cubicBezTo>
                  <a:pt x="11463" y="3575"/>
                  <a:pt x="11470" y="3569"/>
                  <a:pt x="11490" y="3566"/>
                </a:cubicBezTo>
                <a:cubicBezTo>
                  <a:pt x="11488" y="3564"/>
                  <a:pt x="11477" y="3566"/>
                  <a:pt x="11477" y="3563"/>
                </a:cubicBezTo>
                <a:cubicBezTo>
                  <a:pt x="11493" y="3558"/>
                  <a:pt x="11533" y="3550"/>
                  <a:pt x="11522" y="3544"/>
                </a:cubicBezTo>
                <a:close/>
                <a:moveTo>
                  <a:pt x="11641" y="3532"/>
                </a:moveTo>
                <a:lnTo>
                  <a:pt x="11640" y="3533"/>
                </a:lnTo>
                <a:lnTo>
                  <a:pt x="11639" y="3533"/>
                </a:lnTo>
                <a:cubicBezTo>
                  <a:pt x="11626" y="3536"/>
                  <a:pt x="11607" y="3540"/>
                  <a:pt x="11603" y="3538"/>
                </a:cubicBezTo>
                <a:lnTo>
                  <a:pt x="11603" y="3537"/>
                </a:lnTo>
                <a:lnTo>
                  <a:pt x="11590" y="3539"/>
                </a:lnTo>
                <a:cubicBezTo>
                  <a:pt x="11584" y="3539"/>
                  <a:pt x="11578" y="3539"/>
                  <a:pt x="11573" y="3540"/>
                </a:cubicBezTo>
                <a:cubicBezTo>
                  <a:pt x="11564" y="3542"/>
                  <a:pt x="11555" y="3543"/>
                  <a:pt x="11545" y="3544"/>
                </a:cubicBezTo>
                <a:cubicBezTo>
                  <a:pt x="11563" y="3552"/>
                  <a:pt x="11616" y="3539"/>
                  <a:pt x="11641" y="3532"/>
                </a:cubicBezTo>
                <a:close/>
                <a:moveTo>
                  <a:pt x="11697" y="3523"/>
                </a:moveTo>
                <a:cubicBezTo>
                  <a:pt x="11684" y="3526"/>
                  <a:pt x="11671" y="3528"/>
                  <a:pt x="11657" y="3530"/>
                </a:cubicBezTo>
                <a:cubicBezTo>
                  <a:pt x="11671" y="3536"/>
                  <a:pt x="11685" y="3521"/>
                  <a:pt x="11699" y="3528"/>
                </a:cubicBezTo>
                <a:cubicBezTo>
                  <a:pt x="11704" y="3526"/>
                  <a:pt x="11702" y="3524"/>
                  <a:pt x="11697" y="3523"/>
                </a:cubicBezTo>
                <a:close/>
                <a:moveTo>
                  <a:pt x="11752" y="3512"/>
                </a:moveTo>
                <a:cubicBezTo>
                  <a:pt x="11740" y="3514"/>
                  <a:pt x="11728" y="3517"/>
                  <a:pt x="11716" y="3519"/>
                </a:cubicBezTo>
                <a:cubicBezTo>
                  <a:pt x="11723" y="3520"/>
                  <a:pt x="11732" y="3520"/>
                  <a:pt x="11740" y="3520"/>
                </a:cubicBezTo>
                <a:lnTo>
                  <a:pt x="11744" y="3520"/>
                </a:lnTo>
                <a:lnTo>
                  <a:pt x="11744" y="3519"/>
                </a:lnTo>
                <a:cubicBezTo>
                  <a:pt x="11743" y="3516"/>
                  <a:pt x="11744" y="3513"/>
                  <a:pt x="11756" y="3513"/>
                </a:cubicBezTo>
                <a:cubicBezTo>
                  <a:pt x="11756" y="3514"/>
                  <a:pt x="11756" y="3515"/>
                  <a:pt x="11756" y="3516"/>
                </a:cubicBezTo>
                <a:lnTo>
                  <a:pt x="11754" y="3518"/>
                </a:lnTo>
                <a:lnTo>
                  <a:pt x="11758" y="3517"/>
                </a:lnTo>
                <a:cubicBezTo>
                  <a:pt x="11760" y="3517"/>
                  <a:pt x="11761" y="3516"/>
                  <a:pt x="11762" y="3516"/>
                </a:cubicBezTo>
                <a:cubicBezTo>
                  <a:pt x="11759" y="3513"/>
                  <a:pt x="11755" y="3512"/>
                  <a:pt x="11752" y="3512"/>
                </a:cubicBezTo>
                <a:close/>
                <a:moveTo>
                  <a:pt x="11792" y="3504"/>
                </a:moveTo>
                <a:lnTo>
                  <a:pt x="11771" y="3509"/>
                </a:lnTo>
                <a:cubicBezTo>
                  <a:pt x="11770" y="3510"/>
                  <a:pt x="11770" y="3511"/>
                  <a:pt x="11770" y="3512"/>
                </a:cubicBezTo>
                <a:cubicBezTo>
                  <a:pt x="11774" y="3511"/>
                  <a:pt x="11777" y="3511"/>
                  <a:pt x="11781" y="3510"/>
                </a:cubicBezTo>
                <a:lnTo>
                  <a:pt x="11783" y="3510"/>
                </a:lnTo>
                <a:lnTo>
                  <a:pt x="11782" y="3509"/>
                </a:lnTo>
                <a:cubicBezTo>
                  <a:pt x="11788" y="3508"/>
                  <a:pt x="11790" y="3506"/>
                  <a:pt x="11792" y="3504"/>
                </a:cubicBezTo>
                <a:lnTo>
                  <a:pt x="11792" y="3504"/>
                </a:lnTo>
                <a:close/>
                <a:moveTo>
                  <a:pt x="8171" y="3492"/>
                </a:moveTo>
                <a:cubicBezTo>
                  <a:pt x="8163" y="3492"/>
                  <a:pt x="8160" y="3494"/>
                  <a:pt x="8160" y="3496"/>
                </a:cubicBezTo>
                <a:lnTo>
                  <a:pt x="8159" y="3496"/>
                </a:lnTo>
                <a:lnTo>
                  <a:pt x="8167" y="3497"/>
                </a:lnTo>
                <a:cubicBezTo>
                  <a:pt x="8170" y="3498"/>
                  <a:pt x="8173" y="3498"/>
                  <a:pt x="8176" y="3499"/>
                </a:cubicBezTo>
                <a:lnTo>
                  <a:pt x="8179" y="3499"/>
                </a:lnTo>
                <a:lnTo>
                  <a:pt x="8179" y="3498"/>
                </a:lnTo>
                <a:cubicBezTo>
                  <a:pt x="8180" y="3496"/>
                  <a:pt x="8179" y="3494"/>
                  <a:pt x="8175" y="3492"/>
                </a:cubicBezTo>
                <a:cubicBezTo>
                  <a:pt x="8174" y="3492"/>
                  <a:pt x="8172" y="3492"/>
                  <a:pt x="8171" y="3492"/>
                </a:cubicBezTo>
                <a:close/>
                <a:moveTo>
                  <a:pt x="8979" y="3482"/>
                </a:moveTo>
                <a:cubicBezTo>
                  <a:pt x="8972" y="3483"/>
                  <a:pt x="8966" y="3483"/>
                  <a:pt x="8959" y="3483"/>
                </a:cubicBezTo>
                <a:cubicBezTo>
                  <a:pt x="8954" y="3485"/>
                  <a:pt x="8948" y="3487"/>
                  <a:pt x="8942" y="3489"/>
                </a:cubicBezTo>
                <a:cubicBezTo>
                  <a:pt x="8953" y="3487"/>
                  <a:pt x="8965" y="3485"/>
                  <a:pt x="8979" y="3482"/>
                </a:cubicBezTo>
                <a:close/>
                <a:moveTo>
                  <a:pt x="12056" y="3449"/>
                </a:moveTo>
                <a:cubicBezTo>
                  <a:pt x="12030" y="3457"/>
                  <a:pt x="12021" y="3455"/>
                  <a:pt x="11987" y="3461"/>
                </a:cubicBezTo>
                <a:cubicBezTo>
                  <a:pt x="12003" y="3466"/>
                  <a:pt x="12055" y="3465"/>
                  <a:pt x="12056" y="3449"/>
                </a:cubicBezTo>
                <a:close/>
                <a:moveTo>
                  <a:pt x="7705" y="3439"/>
                </a:moveTo>
                <a:cubicBezTo>
                  <a:pt x="7737" y="3442"/>
                  <a:pt x="7770" y="3433"/>
                  <a:pt x="7777" y="3446"/>
                </a:cubicBezTo>
                <a:cubicBezTo>
                  <a:pt x="7749" y="3440"/>
                  <a:pt x="7718" y="3447"/>
                  <a:pt x="7705" y="3439"/>
                </a:cubicBezTo>
                <a:close/>
                <a:moveTo>
                  <a:pt x="12048" y="3438"/>
                </a:moveTo>
                <a:cubicBezTo>
                  <a:pt x="12038" y="3440"/>
                  <a:pt x="12031" y="3441"/>
                  <a:pt x="12027" y="3442"/>
                </a:cubicBezTo>
                <a:cubicBezTo>
                  <a:pt x="12023" y="3443"/>
                  <a:pt x="12018" y="3444"/>
                  <a:pt x="12014" y="3445"/>
                </a:cubicBezTo>
                <a:cubicBezTo>
                  <a:pt x="12021" y="3444"/>
                  <a:pt x="12029" y="3443"/>
                  <a:pt x="12036" y="3443"/>
                </a:cubicBezTo>
                <a:cubicBezTo>
                  <a:pt x="12036" y="3441"/>
                  <a:pt x="12043" y="3440"/>
                  <a:pt x="12048" y="3439"/>
                </a:cubicBezTo>
                <a:cubicBezTo>
                  <a:pt x="12048" y="3439"/>
                  <a:pt x="12048" y="3439"/>
                  <a:pt x="12048" y="3438"/>
                </a:cubicBezTo>
                <a:close/>
                <a:moveTo>
                  <a:pt x="12714" y="3434"/>
                </a:moveTo>
                <a:lnTo>
                  <a:pt x="12714" y="3435"/>
                </a:lnTo>
                <a:lnTo>
                  <a:pt x="12714" y="3435"/>
                </a:lnTo>
                <a:lnTo>
                  <a:pt x="12714" y="3434"/>
                </a:lnTo>
                <a:close/>
                <a:moveTo>
                  <a:pt x="12100" y="3432"/>
                </a:moveTo>
                <a:cubicBezTo>
                  <a:pt x="12099" y="3432"/>
                  <a:pt x="12098" y="3433"/>
                  <a:pt x="12097" y="3433"/>
                </a:cubicBezTo>
                <a:cubicBezTo>
                  <a:pt x="12082" y="3435"/>
                  <a:pt x="12064" y="3446"/>
                  <a:pt x="12070" y="3452"/>
                </a:cubicBezTo>
                <a:cubicBezTo>
                  <a:pt x="12085" y="3447"/>
                  <a:pt x="12085" y="3440"/>
                  <a:pt x="12113" y="3437"/>
                </a:cubicBezTo>
                <a:cubicBezTo>
                  <a:pt x="12111" y="3433"/>
                  <a:pt x="12106" y="3432"/>
                  <a:pt x="12100" y="3432"/>
                </a:cubicBezTo>
                <a:close/>
                <a:moveTo>
                  <a:pt x="12739" y="3432"/>
                </a:moveTo>
                <a:lnTo>
                  <a:pt x="12735" y="3432"/>
                </a:lnTo>
                <a:cubicBezTo>
                  <a:pt x="12728" y="3434"/>
                  <a:pt x="12725" y="3433"/>
                  <a:pt x="12718" y="3434"/>
                </a:cubicBezTo>
                <a:lnTo>
                  <a:pt x="12714" y="3434"/>
                </a:lnTo>
                <a:lnTo>
                  <a:pt x="12718" y="3434"/>
                </a:lnTo>
                <a:cubicBezTo>
                  <a:pt x="12725" y="3433"/>
                  <a:pt x="12728" y="3434"/>
                  <a:pt x="12735" y="3432"/>
                </a:cubicBezTo>
                <a:lnTo>
                  <a:pt x="12739" y="3432"/>
                </a:lnTo>
                <a:close/>
                <a:moveTo>
                  <a:pt x="12737" y="3428"/>
                </a:moveTo>
                <a:cubicBezTo>
                  <a:pt x="12734" y="3428"/>
                  <a:pt x="12731" y="3429"/>
                  <a:pt x="12727" y="3429"/>
                </a:cubicBezTo>
                <a:lnTo>
                  <a:pt x="12720" y="3431"/>
                </a:lnTo>
                <a:lnTo>
                  <a:pt x="12720" y="3431"/>
                </a:lnTo>
                <a:cubicBezTo>
                  <a:pt x="12725" y="3430"/>
                  <a:pt x="12730" y="3429"/>
                  <a:pt x="12734" y="3428"/>
                </a:cubicBezTo>
                <a:lnTo>
                  <a:pt x="12737" y="3428"/>
                </a:lnTo>
                <a:lnTo>
                  <a:pt x="12737" y="3428"/>
                </a:lnTo>
                <a:close/>
                <a:moveTo>
                  <a:pt x="12204" y="3423"/>
                </a:moveTo>
                <a:cubicBezTo>
                  <a:pt x="12180" y="3425"/>
                  <a:pt x="12156" y="3427"/>
                  <a:pt x="12135" y="3429"/>
                </a:cubicBezTo>
                <a:cubicBezTo>
                  <a:pt x="12129" y="3431"/>
                  <a:pt x="12123" y="3432"/>
                  <a:pt x="12119" y="3434"/>
                </a:cubicBezTo>
                <a:cubicBezTo>
                  <a:pt x="12138" y="3440"/>
                  <a:pt x="12110" y="3449"/>
                  <a:pt x="12122" y="3453"/>
                </a:cubicBezTo>
                <a:cubicBezTo>
                  <a:pt x="12133" y="3449"/>
                  <a:pt x="12135" y="3443"/>
                  <a:pt x="12132" y="3436"/>
                </a:cubicBezTo>
                <a:lnTo>
                  <a:pt x="12145" y="3434"/>
                </a:lnTo>
                <a:cubicBezTo>
                  <a:pt x="12154" y="3434"/>
                  <a:pt x="12143" y="3438"/>
                  <a:pt x="12146" y="3441"/>
                </a:cubicBezTo>
                <a:cubicBezTo>
                  <a:pt x="12158" y="3438"/>
                  <a:pt x="12156" y="3433"/>
                  <a:pt x="12177" y="3431"/>
                </a:cubicBezTo>
                <a:cubicBezTo>
                  <a:pt x="12175" y="3429"/>
                  <a:pt x="12164" y="3432"/>
                  <a:pt x="12163" y="3429"/>
                </a:cubicBezTo>
                <a:cubicBezTo>
                  <a:pt x="12169" y="3422"/>
                  <a:pt x="12186" y="3431"/>
                  <a:pt x="12208" y="3423"/>
                </a:cubicBezTo>
                <a:cubicBezTo>
                  <a:pt x="12206" y="3423"/>
                  <a:pt x="12205" y="3423"/>
                  <a:pt x="12204" y="3423"/>
                </a:cubicBezTo>
                <a:close/>
                <a:moveTo>
                  <a:pt x="7548" y="3422"/>
                </a:moveTo>
                <a:cubicBezTo>
                  <a:pt x="7577" y="3433"/>
                  <a:pt x="7607" y="3422"/>
                  <a:pt x="7626" y="3435"/>
                </a:cubicBezTo>
                <a:cubicBezTo>
                  <a:pt x="7599" y="3432"/>
                  <a:pt x="7553" y="3433"/>
                  <a:pt x="7548" y="3422"/>
                </a:cubicBezTo>
                <a:close/>
                <a:moveTo>
                  <a:pt x="12451" y="3410"/>
                </a:moveTo>
                <a:cubicBezTo>
                  <a:pt x="12452" y="3410"/>
                  <a:pt x="12452" y="3411"/>
                  <a:pt x="12452" y="3411"/>
                </a:cubicBezTo>
                <a:cubicBezTo>
                  <a:pt x="12443" y="3416"/>
                  <a:pt x="12434" y="3417"/>
                  <a:pt x="12426" y="3418"/>
                </a:cubicBezTo>
                <a:cubicBezTo>
                  <a:pt x="12434" y="3423"/>
                  <a:pt x="12441" y="3428"/>
                  <a:pt x="12449" y="3432"/>
                </a:cubicBezTo>
                <a:cubicBezTo>
                  <a:pt x="12463" y="3431"/>
                  <a:pt x="12470" y="3430"/>
                  <a:pt x="12480" y="3423"/>
                </a:cubicBezTo>
                <a:cubicBezTo>
                  <a:pt x="12480" y="3429"/>
                  <a:pt x="12470" y="3433"/>
                  <a:pt x="12459" y="3438"/>
                </a:cubicBezTo>
                <a:cubicBezTo>
                  <a:pt x="12464" y="3440"/>
                  <a:pt x="12469" y="3443"/>
                  <a:pt x="12474" y="3445"/>
                </a:cubicBezTo>
                <a:cubicBezTo>
                  <a:pt x="12477" y="3437"/>
                  <a:pt x="12481" y="3429"/>
                  <a:pt x="12484" y="3421"/>
                </a:cubicBezTo>
                <a:cubicBezTo>
                  <a:pt x="12481" y="3420"/>
                  <a:pt x="12478" y="3419"/>
                  <a:pt x="12475" y="3418"/>
                </a:cubicBezTo>
                <a:cubicBezTo>
                  <a:pt x="12472" y="3422"/>
                  <a:pt x="12466" y="3426"/>
                  <a:pt x="12461" y="3422"/>
                </a:cubicBezTo>
                <a:cubicBezTo>
                  <a:pt x="12460" y="3421"/>
                  <a:pt x="12464" y="3418"/>
                  <a:pt x="12468" y="3416"/>
                </a:cubicBezTo>
                <a:cubicBezTo>
                  <a:pt x="12462" y="3414"/>
                  <a:pt x="12457" y="3412"/>
                  <a:pt x="12451" y="3410"/>
                </a:cubicBezTo>
                <a:close/>
                <a:moveTo>
                  <a:pt x="7423" y="3409"/>
                </a:moveTo>
                <a:cubicBezTo>
                  <a:pt x="7452" y="3413"/>
                  <a:pt x="7499" y="3411"/>
                  <a:pt x="7521" y="3420"/>
                </a:cubicBezTo>
                <a:cubicBezTo>
                  <a:pt x="7490" y="3417"/>
                  <a:pt x="7470" y="3415"/>
                  <a:pt x="7442" y="3418"/>
                </a:cubicBezTo>
                <a:cubicBezTo>
                  <a:pt x="7453" y="3410"/>
                  <a:pt x="7420" y="3415"/>
                  <a:pt x="7423" y="3409"/>
                </a:cubicBezTo>
                <a:close/>
                <a:moveTo>
                  <a:pt x="7265" y="3407"/>
                </a:moveTo>
                <a:cubicBezTo>
                  <a:pt x="7291" y="3410"/>
                  <a:pt x="7306" y="3404"/>
                  <a:pt x="7311" y="3415"/>
                </a:cubicBezTo>
                <a:cubicBezTo>
                  <a:pt x="7284" y="3414"/>
                  <a:pt x="7282" y="3408"/>
                  <a:pt x="7271" y="3414"/>
                </a:cubicBezTo>
                <a:cubicBezTo>
                  <a:pt x="7271" y="3413"/>
                  <a:pt x="7270" y="3412"/>
                  <a:pt x="7265" y="3412"/>
                </a:cubicBezTo>
                <a:lnTo>
                  <a:pt x="7265" y="3407"/>
                </a:lnTo>
                <a:close/>
                <a:moveTo>
                  <a:pt x="12438" y="3406"/>
                </a:moveTo>
                <a:cubicBezTo>
                  <a:pt x="12430" y="3408"/>
                  <a:pt x="12423" y="3410"/>
                  <a:pt x="12421" y="3414"/>
                </a:cubicBezTo>
                <a:cubicBezTo>
                  <a:pt x="12421" y="3414"/>
                  <a:pt x="12422" y="3414"/>
                  <a:pt x="12422" y="3415"/>
                </a:cubicBezTo>
                <a:cubicBezTo>
                  <a:pt x="12431" y="3414"/>
                  <a:pt x="12446" y="3408"/>
                  <a:pt x="12451" y="3410"/>
                </a:cubicBezTo>
                <a:cubicBezTo>
                  <a:pt x="12447" y="3409"/>
                  <a:pt x="12442" y="3407"/>
                  <a:pt x="12438" y="3406"/>
                </a:cubicBezTo>
                <a:close/>
                <a:moveTo>
                  <a:pt x="7222" y="3404"/>
                </a:moveTo>
                <a:cubicBezTo>
                  <a:pt x="7228" y="3404"/>
                  <a:pt x="7235" y="3405"/>
                  <a:pt x="7238" y="3407"/>
                </a:cubicBezTo>
                <a:cubicBezTo>
                  <a:pt x="7221" y="3407"/>
                  <a:pt x="7218" y="3413"/>
                  <a:pt x="7199" y="3411"/>
                </a:cubicBezTo>
                <a:cubicBezTo>
                  <a:pt x="7199" y="3408"/>
                  <a:pt x="7211" y="3404"/>
                  <a:pt x="7222" y="3404"/>
                </a:cubicBezTo>
                <a:close/>
                <a:moveTo>
                  <a:pt x="7571" y="3404"/>
                </a:moveTo>
                <a:cubicBezTo>
                  <a:pt x="7574" y="3404"/>
                  <a:pt x="7577" y="3404"/>
                  <a:pt x="7581" y="3407"/>
                </a:cubicBezTo>
                <a:cubicBezTo>
                  <a:pt x="7573" y="3408"/>
                  <a:pt x="7566" y="3408"/>
                  <a:pt x="7561" y="3410"/>
                </a:cubicBezTo>
                <a:cubicBezTo>
                  <a:pt x="7562" y="3413"/>
                  <a:pt x="7573" y="3417"/>
                  <a:pt x="7561" y="3418"/>
                </a:cubicBezTo>
                <a:cubicBezTo>
                  <a:pt x="7559" y="3412"/>
                  <a:pt x="7541" y="3411"/>
                  <a:pt x="7535" y="3406"/>
                </a:cubicBezTo>
                <a:cubicBezTo>
                  <a:pt x="7555" y="3411"/>
                  <a:pt x="7562" y="3404"/>
                  <a:pt x="7571" y="3404"/>
                </a:cubicBezTo>
                <a:close/>
                <a:moveTo>
                  <a:pt x="12831" y="3400"/>
                </a:moveTo>
                <a:lnTo>
                  <a:pt x="12831" y="3401"/>
                </a:lnTo>
                <a:lnTo>
                  <a:pt x="12831" y="3400"/>
                </a:lnTo>
                <a:lnTo>
                  <a:pt x="12831" y="3400"/>
                </a:lnTo>
                <a:close/>
                <a:moveTo>
                  <a:pt x="7338" y="3400"/>
                </a:moveTo>
                <a:cubicBezTo>
                  <a:pt x="7342" y="3407"/>
                  <a:pt x="7364" y="3409"/>
                  <a:pt x="7390" y="3410"/>
                </a:cubicBezTo>
                <a:cubicBezTo>
                  <a:pt x="7393" y="3418"/>
                  <a:pt x="7358" y="3411"/>
                  <a:pt x="7357" y="3417"/>
                </a:cubicBezTo>
                <a:cubicBezTo>
                  <a:pt x="7349" y="3413"/>
                  <a:pt x="7352" y="3406"/>
                  <a:pt x="7331" y="3406"/>
                </a:cubicBezTo>
                <a:cubicBezTo>
                  <a:pt x="7326" y="3413"/>
                  <a:pt x="7344" y="3412"/>
                  <a:pt x="7344" y="3417"/>
                </a:cubicBezTo>
                <a:cubicBezTo>
                  <a:pt x="7309" y="3414"/>
                  <a:pt x="7318" y="3403"/>
                  <a:pt x="7338" y="3400"/>
                </a:cubicBezTo>
                <a:close/>
                <a:moveTo>
                  <a:pt x="12829" y="3399"/>
                </a:moveTo>
                <a:lnTo>
                  <a:pt x="12830" y="3399"/>
                </a:lnTo>
                <a:lnTo>
                  <a:pt x="12830" y="3399"/>
                </a:lnTo>
                <a:lnTo>
                  <a:pt x="12829" y="3399"/>
                </a:lnTo>
                <a:close/>
                <a:moveTo>
                  <a:pt x="12952" y="3398"/>
                </a:moveTo>
                <a:cubicBezTo>
                  <a:pt x="12953" y="3398"/>
                  <a:pt x="12955" y="3398"/>
                  <a:pt x="12957" y="3398"/>
                </a:cubicBezTo>
                <a:cubicBezTo>
                  <a:pt x="12954" y="3399"/>
                  <a:pt x="12951" y="3400"/>
                  <a:pt x="12948" y="3401"/>
                </a:cubicBezTo>
                <a:cubicBezTo>
                  <a:pt x="12949" y="3399"/>
                  <a:pt x="12950" y="3398"/>
                  <a:pt x="12952" y="3398"/>
                </a:cubicBezTo>
                <a:close/>
                <a:moveTo>
                  <a:pt x="12827" y="3397"/>
                </a:moveTo>
                <a:lnTo>
                  <a:pt x="12827" y="3397"/>
                </a:lnTo>
                <a:lnTo>
                  <a:pt x="12827" y="3397"/>
                </a:lnTo>
                <a:cubicBezTo>
                  <a:pt x="12827" y="3398"/>
                  <a:pt x="12827" y="3398"/>
                  <a:pt x="12828" y="3398"/>
                </a:cubicBezTo>
                <a:lnTo>
                  <a:pt x="12828" y="3398"/>
                </a:lnTo>
                <a:lnTo>
                  <a:pt x="12828" y="3398"/>
                </a:lnTo>
                <a:cubicBezTo>
                  <a:pt x="12827" y="3398"/>
                  <a:pt x="12827" y="3398"/>
                  <a:pt x="12827" y="3397"/>
                </a:cubicBezTo>
                <a:lnTo>
                  <a:pt x="12827" y="3397"/>
                </a:lnTo>
                <a:close/>
                <a:moveTo>
                  <a:pt x="7509" y="3396"/>
                </a:moveTo>
                <a:cubicBezTo>
                  <a:pt x="7541" y="3400"/>
                  <a:pt x="7554" y="3396"/>
                  <a:pt x="7575" y="3402"/>
                </a:cubicBezTo>
                <a:cubicBezTo>
                  <a:pt x="7544" y="3399"/>
                  <a:pt x="7525" y="3409"/>
                  <a:pt x="7509" y="3396"/>
                </a:cubicBezTo>
                <a:close/>
                <a:moveTo>
                  <a:pt x="12960" y="3395"/>
                </a:moveTo>
                <a:lnTo>
                  <a:pt x="12953" y="3396"/>
                </a:lnTo>
                <a:cubicBezTo>
                  <a:pt x="12947" y="3396"/>
                  <a:pt x="12941" y="3397"/>
                  <a:pt x="12935" y="3399"/>
                </a:cubicBezTo>
                <a:cubicBezTo>
                  <a:pt x="12937" y="3401"/>
                  <a:pt x="12939" y="3402"/>
                  <a:pt x="12940" y="3404"/>
                </a:cubicBezTo>
                <a:lnTo>
                  <a:pt x="12934" y="3405"/>
                </a:lnTo>
                <a:lnTo>
                  <a:pt x="12939" y="3404"/>
                </a:lnTo>
                <a:cubicBezTo>
                  <a:pt x="12951" y="3403"/>
                  <a:pt x="12956" y="3406"/>
                  <a:pt x="12970" y="3402"/>
                </a:cubicBezTo>
                <a:cubicBezTo>
                  <a:pt x="12969" y="3399"/>
                  <a:pt x="12966" y="3396"/>
                  <a:pt x="12962" y="3396"/>
                </a:cubicBezTo>
                <a:lnTo>
                  <a:pt x="12960" y="3395"/>
                </a:lnTo>
                <a:close/>
                <a:moveTo>
                  <a:pt x="12839" y="3394"/>
                </a:moveTo>
                <a:lnTo>
                  <a:pt x="12839" y="3394"/>
                </a:lnTo>
                <a:lnTo>
                  <a:pt x="12838" y="3394"/>
                </a:lnTo>
                <a:lnTo>
                  <a:pt x="12836" y="3395"/>
                </a:lnTo>
                <a:lnTo>
                  <a:pt x="12838" y="3394"/>
                </a:lnTo>
                <a:lnTo>
                  <a:pt x="12839" y="3394"/>
                </a:lnTo>
                <a:close/>
                <a:moveTo>
                  <a:pt x="13204" y="3394"/>
                </a:moveTo>
                <a:cubicBezTo>
                  <a:pt x="13203" y="3394"/>
                  <a:pt x="13203" y="3394"/>
                  <a:pt x="13202" y="3394"/>
                </a:cubicBezTo>
                <a:cubicBezTo>
                  <a:pt x="13203" y="3394"/>
                  <a:pt x="13203" y="3394"/>
                  <a:pt x="13204" y="3394"/>
                </a:cubicBezTo>
                <a:cubicBezTo>
                  <a:pt x="13204" y="3394"/>
                  <a:pt x="13204" y="3394"/>
                  <a:pt x="13204" y="3394"/>
                </a:cubicBezTo>
                <a:close/>
                <a:moveTo>
                  <a:pt x="12855" y="3391"/>
                </a:moveTo>
                <a:lnTo>
                  <a:pt x="12852" y="3393"/>
                </a:lnTo>
                <a:cubicBezTo>
                  <a:pt x="12845" y="3396"/>
                  <a:pt x="12836" y="3399"/>
                  <a:pt x="12831" y="3402"/>
                </a:cubicBezTo>
                <a:cubicBezTo>
                  <a:pt x="12831" y="3402"/>
                  <a:pt x="12831" y="3401"/>
                  <a:pt x="12831" y="3401"/>
                </a:cubicBezTo>
                <a:lnTo>
                  <a:pt x="12831" y="3401"/>
                </a:lnTo>
                <a:lnTo>
                  <a:pt x="12831" y="3402"/>
                </a:lnTo>
                <a:cubicBezTo>
                  <a:pt x="12836" y="3398"/>
                  <a:pt x="12848" y="3395"/>
                  <a:pt x="12854" y="3391"/>
                </a:cubicBezTo>
                <a:lnTo>
                  <a:pt x="12855" y="3391"/>
                </a:lnTo>
                <a:close/>
                <a:moveTo>
                  <a:pt x="12858" y="3389"/>
                </a:moveTo>
                <a:lnTo>
                  <a:pt x="12856" y="3390"/>
                </a:lnTo>
                <a:lnTo>
                  <a:pt x="12858" y="3389"/>
                </a:lnTo>
                <a:lnTo>
                  <a:pt x="12858" y="3389"/>
                </a:lnTo>
                <a:close/>
                <a:moveTo>
                  <a:pt x="13052" y="3388"/>
                </a:moveTo>
                <a:cubicBezTo>
                  <a:pt x="13022" y="3399"/>
                  <a:pt x="13036" y="3395"/>
                  <a:pt x="13002" y="3400"/>
                </a:cubicBezTo>
                <a:cubicBezTo>
                  <a:pt x="13004" y="3410"/>
                  <a:pt x="13061" y="3401"/>
                  <a:pt x="13052" y="3388"/>
                </a:cubicBezTo>
                <a:close/>
                <a:moveTo>
                  <a:pt x="7473" y="3388"/>
                </a:moveTo>
                <a:cubicBezTo>
                  <a:pt x="7495" y="3389"/>
                  <a:pt x="7509" y="3399"/>
                  <a:pt x="7496" y="3402"/>
                </a:cubicBezTo>
                <a:cubicBezTo>
                  <a:pt x="7494" y="3394"/>
                  <a:pt x="7472" y="3393"/>
                  <a:pt x="7463" y="3388"/>
                </a:cubicBezTo>
                <a:cubicBezTo>
                  <a:pt x="7467" y="3388"/>
                  <a:pt x="7470" y="3388"/>
                  <a:pt x="7473" y="3388"/>
                </a:cubicBezTo>
                <a:close/>
                <a:moveTo>
                  <a:pt x="12859" y="3388"/>
                </a:moveTo>
                <a:lnTo>
                  <a:pt x="12859" y="3388"/>
                </a:lnTo>
                <a:lnTo>
                  <a:pt x="12859" y="3388"/>
                </a:lnTo>
                <a:lnTo>
                  <a:pt x="12859" y="3388"/>
                </a:lnTo>
                <a:close/>
                <a:moveTo>
                  <a:pt x="12888" y="3386"/>
                </a:moveTo>
                <a:lnTo>
                  <a:pt x="12887" y="3388"/>
                </a:lnTo>
                <a:lnTo>
                  <a:pt x="12887" y="3388"/>
                </a:lnTo>
                <a:lnTo>
                  <a:pt x="12888" y="3386"/>
                </a:lnTo>
                <a:lnTo>
                  <a:pt x="12888" y="3386"/>
                </a:lnTo>
                <a:close/>
                <a:moveTo>
                  <a:pt x="12888" y="3384"/>
                </a:moveTo>
                <a:lnTo>
                  <a:pt x="12888" y="3385"/>
                </a:lnTo>
                <a:lnTo>
                  <a:pt x="12888" y="3385"/>
                </a:lnTo>
                <a:lnTo>
                  <a:pt x="12888" y="3384"/>
                </a:lnTo>
                <a:close/>
                <a:moveTo>
                  <a:pt x="12887" y="3383"/>
                </a:moveTo>
                <a:lnTo>
                  <a:pt x="12887" y="3384"/>
                </a:lnTo>
                <a:lnTo>
                  <a:pt x="12887" y="3384"/>
                </a:lnTo>
                <a:lnTo>
                  <a:pt x="12887" y="3383"/>
                </a:lnTo>
                <a:close/>
                <a:moveTo>
                  <a:pt x="7551" y="3382"/>
                </a:moveTo>
                <a:cubicBezTo>
                  <a:pt x="7560" y="3383"/>
                  <a:pt x="7570" y="3386"/>
                  <a:pt x="7588" y="3386"/>
                </a:cubicBezTo>
                <a:cubicBezTo>
                  <a:pt x="7587" y="3397"/>
                  <a:pt x="7633" y="3394"/>
                  <a:pt x="7647" y="3400"/>
                </a:cubicBezTo>
                <a:cubicBezTo>
                  <a:pt x="7646" y="3404"/>
                  <a:pt x="7649" y="3409"/>
                  <a:pt x="7640" y="3410"/>
                </a:cubicBezTo>
                <a:cubicBezTo>
                  <a:pt x="7638" y="3398"/>
                  <a:pt x="7589" y="3402"/>
                  <a:pt x="7575" y="3395"/>
                </a:cubicBezTo>
                <a:cubicBezTo>
                  <a:pt x="7603" y="3394"/>
                  <a:pt x="7558" y="3384"/>
                  <a:pt x="7549" y="3391"/>
                </a:cubicBezTo>
                <a:cubicBezTo>
                  <a:pt x="7549" y="3387"/>
                  <a:pt x="7546" y="3385"/>
                  <a:pt x="7542" y="3383"/>
                </a:cubicBezTo>
                <a:cubicBezTo>
                  <a:pt x="7545" y="3382"/>
                  <a:pt x="7548" y="3382"/>
                  <a:pt x="7551" y="3382"/>
                </a:cubicBezTo>
                <a:close/>
                <a:moveTo>
                  <a:pt x="7708" y="3382"/>
                </a:moveTo>
                <a:cubicBezTo>
                  <a:pt x="7712" y="3382"/>
                  <a:pt x="7717" y="3382"/>
                  <a:pt x="7722" y="3382"/>
                </a:cubicBezTo>
                <a:cubicBezTo>
                  <a:pt x="7735" y="3382"/>
                  <a:pt x="7749" y="3383"/>
                  <a:pt x="7765" y="3383"/>
                </a:cubicBezTo>
                <a:cubicBezTo>
                  <a:pt x="7766" y="3386"/>
                  <a:pt x="7767" y="3389"/>
                  <a:pt x="7778" y="3389"/>
                </a:cubicBezTo>
                <a:cubicBezTo>
                  <a:pt x="7767" y="3391"/>
                  <a:pt x="7716" y="3391"/>
                  <a:pt x="7693" y="3390"/>
                </a:cubicBezTo>
                <a:cubicBezTo>
                  <a:pt x="7700" y="3390"/>
                  <a:pt x="7709" y="3387"/>
                  <a:pt x="7700" y="3386"/>
                </a:cubicBezTo>
                <a:cubicBezTo>
                  <a:pt x="7677" y="3387"/>
                  <a:pt x="7663" y="3391"/>
                  <a:pt x="7641" y="3393"/>
                </a:cubicBezTo>
                <a:cubicBezTo>
                  <a:pt x="7627" y="3389"/>
                  <a:pt x="7598" y="3391"/>
                  <a:pt x="7595" y="3384"/>
                </a:cubicBezTo>
                <a:cubicBezTo>
                  <a:pt x="7644" y="3384"/>
                  <a:pt x="7674" y="3382"/>
                  <a:pt x="7708" y="3382"/>
                </a:cubicBezTo>
                <a:close/>
                <a:moveTo>
                  <a:pt x="7464" y="3378"/>
                </a:moveTo>
                <a:cubicBezTo>
                  <a:pt x="7489" y="3380"/>
                  <a:pt x="7512" y="3381"/>
                  <a:pt x="7523" y="3387"/>
                </a:cubicBezTo>
                <a:cubicBezTo>
                  <a:pt x="7492" y="3382"/>
                  <a:pt x="7481" y="3387"/>
                  <a:pt x="7464" y="3378"/>
                </a:cubicBezTo>
                <a:close/>
                <a:moveTo>
                  <a:pt x="12937" y="3376"/>
                </a:moveTo>
                <a:lnTo>
                  <a:pt x="12937" y="3376"/>
                </a:lnTo>
                <a:lnTo>
                  <a:pt x="12937" y="3376"/>
                </a:lnTo>
                <a:lnTo>
                  <a:pt x="12937" y="3376"/>
                </a:lnTo>
                <a:close/>
                <a:moveTo>
                  <a:pt x="7596" y="3353"/>
                </a:moveTo>
                <a:cubicBezTo>
                  <a:pt x="7624" y="3353"/>
                  <a:pt x="7629" y="3361"/>
                  <a:pt x="7642" y="3366"/>
                </a:cubicBezTo>
                <a:cubicBezTo>
                  <a:pt x="7615" y="3366"/>
                  <a:pt x="7617" y="3355"/>
                  <a:pt x="7596" y="3353"/>
                </a:cubicBezTo>
                <a:close/>
                <a:moveTo>
                  <a:pt x="13116" y="3351"/>
                </a:moveTo>
                <a:lnTo>
                  <a:pt x="13099" y="3356"/>
                </a:lnTo>
                <a:cubicBezTo>
                  <a:pt x="13091" y="3359"/>
                  <a:pt x="13083" y="3361"/>
                  <a:pt x="13076" y="3363"/>
                </a:cubicBezTo>
                <a:cubicBezTo>
                  <a:pt x="13072" y="3362"/>
                  <a:pt x="13066" y="3362"/>
                  <a:pt x="13059" y="3363"/>
                </a:cubicBezTo>
                <a:lnTo>
                  <a:pt x="13058" y="3364"/>
                </a:lnTo>
                <a:lnTo>
                  <a:pt x="13065" y="3364"/>
                </a:lnTo>
                <a:cubicBezTo>
                  <a:pt x="13076" y="3365"/>
                  <a:pt x="13087" y="3367"/>
                  <a:pt x="13099" y="3367"/>
                </a:cubicBezTo>
                <a:cubicBezTo>
                  <a:pt x="13071" y="3375"/>
                  <a:pt x="13036" y="3375"/>
                  <a:pt x="13019" y="3388"/>
                </a:cubicBezTo>
                <a:cubicBezTo>
                  <a:pt x="13043" y="3384"/>
                  <a:pt x="13065" y="3387"/>
                  <a:pt x="13081" y="3371"/>
                </a:cubicBezTo>
                <a:cubicBezTo>
                  <a:pt x="13080" y="3386"/>
                  <a:pt x="13122" y="3371"/>
                  <a:pt x="13140" y="3373"/>
                </a:cubicBezTo>
                <a:cubicBezTo>
                  <a:pt x="13124" y="3390"/>
                  <a:pt x="13078" y="3374"/>
                  <a:pt x="13060" y="3394"/>
                </a:cubicBezTo>
                <a:cubicBezTo>
                  <a:pt x="13067" y="3392"/>
                  <a:pt x="13074" y="3391"/>
                  <a:pt x="13073" y="3396"/>
                </a:cubicBezTo>
                <a:cubicBezTo>
                  <a:pt x="13045" y="3405"/>
                  <a:pt x="12983" y="3413"/>
                  <a:pt x="12977" y="3433"/>
                </a:cubicBezTo>
                <a:cubicBezTo>
                  <a:pt x="12956" y="3429"/>
                  <a:pt x="12944" y="3432"/>
                  <a:pt x="12934" y="3445"/>
                </a:cubicBezTo>
                <a:cubicBezTo>
                  <a:pt x="12933" y="3433"/>
                  <a:pt x="12946" y="3423"/>
                  <a:pt x="12966" y="3413"/>
                </a:cubicBezTo>
                <a:cubicBezTo>
                  <a:pt x="12954" y="3415"/>
                  <a:pt x="12960" y="3406"/>
                  <a:pt x="12946" y="3410"/>
                </a:cubicBezTo>
                <a:cubicBezTo>
                  <a:pt x="12935" y="3415"/>
                  <a:pt x="12929" y="3420"/>
                  <a:pt x="12916" y="3425"/>
                </a:cubicBezTo>
                <a:cubicBezTo>
                  <a:pt x="12916" y="3420"/>
                  <a:pt x="12913" y="3417"/>
                  <a:pt x="12908" y="3416"/>
                </a:cubicBezTo>
                <a:cubicBezTo>
                  <a:pt x="12925" y="3410"/>
                  <a:pt x="12925" y="3416"/>
                  <a:pt x="12940" y="3412"/>
                </a:cubicBezTo>
                <a:cubicBezTo>
                  <a:pt x="12938" y="3409"/>
                  <a:pt x="12931" y="3410"/>
                  <a:pt x="12927" y="3408"/>
                </a:cubicBezTo>
                <a:lnTo>
                  <a:pt x="12926" y="3407"/>
                </a:lnTo>
                <a:lnTo>
                  <a:pt x="12913" y="3411"/>
                </a:lnTo>
                <a:cubicBezTo>
                  <a:pt x="12886" y="3418"/>
                  <a:pt x="12859" y="3425"/>
                  <a:pt x="12832" y="3431"/>
                </a:cubicBezTo>
                <a:cubicBezTo>
                  <a:pt x="12833" y="3429"/>
                  <a:pt x="12834" y="3426"/>
                  <a:pt x="12843" y="3425"/>
                </a:cubicBezTo>
                <a:cubicBezTo>
                  <a:pt x="12817" y="3426"/>
                  <a:pt x="12838" y="3414"/>
                  <a:pt x="12839" y="3406"/>
                </a:cubicBezTo>
                <a:cubicBezTo>
                  <a:pt x="12827" y="3406"/>
                  <a:pt x="12819" y="3417"/>
                  <a:pt x="12814" y="3411"/>
                </a:cubicBezTo>
                <a:cubicBezTo>
                  <a:pt x="12803" y="3420"/>
                  <a:pt x="12823" y="3424"/>
                  <a:pt x="12820" y="3434"/>
                </a:cubicBezTo>
                <a:cubicBezTo>
                  <a:pt x="12816" y="3435"/>
                  <a:pt x="12811" y="3436"/>
                  <a:pt x="12807" y="3437"/>
                </a:cubicBezTo>
                <a:cubicBezTo>
                  <a:pt x="12807" y="3436"/>
                  <a:pt x="12806" y="3436"/>
                  <a:pt x="12806" y="3435"/>
                </a:cubicBezTo>
                <a:cubicBezTo>
                  <a:pt x="12805" y="3436"/>
                  <a:pt x="12804" y="3437"/>
                  <a:pt x="12803" y="3438"/>
                </a:cubicBezTo>
                <a:cubicBezTo>
                  <a:pt x="12803" y="3438"/>
                  <a:pt x="12803" y="3438"/>
                  <a:pt x="12803" y="3438"/>
                </a:cubicBezTo>
                <a:cubicBezTo>
                  <a:pt x="12764" y="3446"/>
                  <a:pt x="12723" y="3444"/>
                  <a:pt x="12676" y="3441"/>
                </a:cubicBezTo>
                <a:lnTo>
                  <a:pt x="12673" y="3441"/>
                </a:lnTo>
                <a:lnTo>
                  <a:pt x="12668" y="3443"/>
                </a:lnTo>
                <a:cubicBezTo>
                  <a:pt x="12663" y="3445"/>
                  <a:pt x="12659" y="3447"/>
                  <a:pt x="12654" y="3449"/>
                </a:cubicBezTo>
                <a:cubicBezTo>
                  <a:pt x="12656" y="3452"/>
                  <a:pt x="12665" y="3450"/>
                  <a:pt x="12674" y="3447"/>
                </a:cubicBezTo>
                <a:cubicBezTo>
                  <a:pt x="12674" y="3452"/>
                  <a:pt x="12671" y="3456"/>
                  <a:pt x="12663" y="3460"/>
                </a:cubicBezTo>
                <a:cubicBezTo>
                  <a:pt x="12653" y="3458"/>
                  <a:pt x="12646" y="3454"/>
                  <a:pt x="12640" y="3450"/>
                </a:cubicBezTo>
                <a:cubicBezTo>
                  <a:pt x="12616" y="3463"/>
                  <a:pt x="12591" y="3478"/>
                  <a:pt x="12567" y="3496"/>
                </a:cubicBezTo>
                <a:cubicBezTo>
                  <a:pt x="12568" y="3498"/>
                  <a:pt x="12571" y="3499"/>
                  <a:pt x="12579" y="3497"/>
                </a:cubicBezTo>
                <a:cubicBezTo>
                  <a:pt x="12608" y="3491"/>
                  <a:pt x="12580" y="3486"/>
                  <a:pt x="12603" y="3482"/>
                </a:cubicBezTo>
                <a:cubicBezTo>
                  <a:pt x="12625" y="3478"/>
                  <a:pt x="12591" y="3493"/>
                  <a:pt x="12610" y="3488"/>
                </a:cubicBezTo>
                <a:cubicBezTo>
                  <a:pt x="12618" y="3478"/>
                  <a:pt x="12626" y="3490"/>
                  <a:pt x="12642" y="3484"/>
                </a:cubicBezTo>
                <a:cubicBezTo>
                  <a:pt x="12643" y="3482"/>
                  <a:pt x="12656" y="3472"/>
                  <a:pt x="12640" y="3474"/>
                </a:cubicBezTo>
                <a:cubicBezTo>
                  <a:pt x="12628" y="3476"/>
                  <a:pt x="12628" y="3480"/>
                  <a:pt x="12622" y="3483"/>
                </a:cubicBezTo>
                <a:cubicBezTo>
                  <a:pt x="12622" y="3479"/>
                  <a:pt x="12619" y="3476"/>
                  <a:pt x="12614" y="3475"/>
                </a:cubicBezTo>
                <a:cubicBezTo>
                  <a:pt x="12638" y="3470"/>
                  <a:pt x="12680" y="3458"/>
                  <a:pt x="12703" y="3466"/>
                </a:cubicBezTo>
                <a:cubicBezTo>
                  <a:pt x="12690" y="3475"/>
                  <a:pt x="12691" y="3465"/>
                  <a:pt x="12672" y="3470"/>
                </a:cubicBezTo>
                <a:cubicBezTo>
                  <a:pt x="12656" y="3484"/>
                  <a:pt x="12666" y="3485"/>
                  <a:pt x="12692" y="3473"/>
                </a:cubicBezTo>
                <a:cubicBezTo>
                  <a:pt x="12693" y="3483"/>
                  <a:pt x="12661" y="3489"/>
                  <a:pt x="12649" y="3485"/>
                </a:cubicBezTo>
                <a:cubicBezTo>
                  <a:pt x="12650" y="3489"/>
                  <a:pt x="12645" y="3492"/>
                  <a:pt x="12638" y="3495"/>
                </a:cubicBezTo>
                <a:cubicBezTo>
                  <a:pt x="12636" y="3492"/>
                  <a:pt x="12637" y="3488"/>
                  <a:pt x="12630" y="3489"/>
                </a:cubicBezTo>
                <a:cubicBezTo>
                  <a:pt x="12619" y="3491"/>
                  <a:pt x="12614" y="3494"/>
                  <a:pt x="12612" y="3498"/>
                </a:cubicBezTo>
                <a:cubicBezTo>
                  <a:pt x="12624" y="3499"/>
                  <a:pt x="12636" y="3501"/>
                  <a:pt x="12646" y="3503"/>
                </a:cubicBezTo>
                <a:cubicBezTo>
                  <a:pt x="12637" y="3509"/>
                  <a:pt x="12603" y="3506"/>
                  <a:pt x="12613" y="3500"/>
                </a:cubicBezTo>
                <a:cubicBezTo>
                  <a:pt x="12597" y="3504"/>
                  <a:pt x="12592" y="3501"/>
                  <a:pt x="12581" y="3502"/>
                </a:cubicBezTo>
                <a:cubicBezTo>
                  <a:pt x="12580" y="3503"/>
                  <a:pt x="12580" y="3504"/>
                  <a:pt x="12579" y="3505"/>
                </a:cubicBezTo>
                <a:cubicBezTo>
                  <a:pt x="12671" y="3509"/>
                  <a:pt x="12738" y="3520"/>
                  <a:pt x="12800" y="3507"/>
                </a:cubicBezTo>
                <a:cubicBezTo>
                  <a:pt x="12800" y="3507"/>
                  <a:pt x="12800" y="3507"/>
                  <a:pt x="12800" y="3507"/>
                </a:cubicBezTo>
                <a:cubicBezTo>
                  <a:pt x="12801" y="3506"/>
                  <a:pt x="12802" y="3505"/>
                  <a:pt x="12803" y="3505"/>
                </a:cubicBezTo>
                <a:cubicBezTo>
                  <a:pt x="12803" y="3505"/>
                  <a:pt x="12804" y="3506"/>
                  <a:pt x="12804" y="3506"/>
                </a:cubicBezTo>
                <a:cubicBezTo>
                  <a:pt x="12808" y="3505"/>
                  <a:pt x="12813" y="3504"/>
                  <a:pt x="12818" y="3503"/>
                </a:cubicBezTo>
                <a:cubicBezTo>
                  <a:pt x="12820" y="3494"/>
                  <a:pt x="12800" y="3490"/>
                  <a:pt x="12811" y="3481"/>
                </a:cubicBezTo>
                <a:cubicBezTo>
                  <a:pt x="12816" y="3487"/>
                  <a:pt x="12824" y="3475"/>
                  <a:pt x="12836" y="3475"/>
                </a:cubicBezTo>
                <a:cubicBezTo>
                  <a:pt x="12835" y="3483"/>
                  <a:pt x="12814" y="3495"/>
                  <a:pt x="12840" y="3494"/>
                </a:cubicBezTo>
                <a:cubicBezTo>
                  <a:pt x="12831" y="3496"/>
                  <a:pt x="12831" y="3498"/>
                  <a:pt x="12829" y="3501"/>
                </a:cubicBezTo>
                <a:cubicBezTo>
                  <a:pt x="12865" y="3493"/>
                  <a:pt x="12901" y="3483"/>
                  <a:pt x="12937" y="3473"/>
                </a:cubicBezTo>
                <a:cubicBezTo>
                  <a:pt x="12935" y="3472"/>
                  <a:pt x="12934" y="3470"/>
                  <a:pt x="12932" y="3469"/>
                </a:cubicBezTo>
                <a:cubicBezTo>
                  <a:pt x="12944" y="3465"/>
                  <a:pt x="12958" y="3464"/>
                  <a:pt x="12966" y="3465"/>
                </a:cubicBezTo>
                <a:cubicBezTo>
                  <a:pt x="12982" y="3460"/>
                  <a:pt x="12998" y="3455"/>
                  <a:pt x="13014" y="3451"/>
                </a:cubicBezTo>
                <a:cubicBezTo>
                  <a:pt x="13016" y="3442"/>
                  <a:pt x="13027" y="3443"/>
                  <a:pt x="13039" y="3443"/>
                </a:cubicBezTo>
                <a:cubicBezTo>
                  <a:pt x="13044" y="3441"/>
                  <a:pt x="13050" y="3440"/>
                  <a:pt x="13056" y="3438"/>
                </a:cubicBezTo>
                <a:cubicBezTo>
                  <a:pt x="13054" y="3436"/>
                  <a:pt x="13052" y="3435"/>
                  <a:pt x="13049" y="3434"/>
                </a:cubicBezTo>
                <a:cubicBezTo>
                  <a:pt x="13059" y="3432"/>
                  <a:pt x="13068" y="3431"/>
                  <a:pt x="13073" y="3433"/>
                </a:cubicBezTo>
                <a:cubicBezTo>
                  <a:pt x="13103" y="3424"/>
                  <a:pt x="13134" y="3414"/>
                  <a:pt x="13166" y="3405"/>
                </a:cubicBezTo>
                <a:cubicBezTo>
                  <a:pt x="13166" y="3405"/>
                  <a:pt x="13166" y="3404"/>
                  <a:pt x="13166" y="3404"/>
                </a:cubicBezTo>
                <a:cubicBezTo>
                  <a:pt x="13167" y="3404"/>
                  <a:pt x="13168" y="3404"/>
                  <a:pt x="13169" y="3404"/>
                </a:cubicBezTo>
                <a:cubicBezTo>
                  <a:pt x="13179" y="3401"/>
                  <a:pt x="13188" y="3398"/>
                  <a:pt x="13198" y="3395"/>
                </a:cubicBezTo>
                <a:cubicBezTo>
                  <a:pt x="13198" y="3394"/>
                  <a:pt x="13199" y="3393"/>
                  <a:pt x="13200" y="3392"/>
                </a:cubicBezTo>
                <a:cubicBezTo>
                  <a:pt x="13187" y="3386"/>
                  <a:pt x="13174" y="3379"/>
                  <a:pt x="13163" y="3374"/>
                </a:cubicBezTo>
                <a:cubicBezTo>
                  <a:pt x="13156" y="3372"/>
                  <a:pt x="13147" y="3371"/>
                  <a:pt x="13145" y="3366"/>
                </a:cubicBezTo>
                <a:lnTo>
                  <a:pt x="13148" y="3366"/>
                </a:lnTo>
                <a:cubicBezTo>
                  <a:pt x="13143" y="3363"/>
                  <a:pt x="13138" y="3360"/>
                  <a:pt x="13133" y="3358"/>
                </a:cubicBezTo>
                <a:cubicBezTo>
                  <a:pt x="13124" y="3359"/>
                  <a:pt x="13116" y="3360"/>
                  <a:pt x="13117" y="3356"/>
                </a:cubicBezTo>
                <a:cubicBezTo>
                  <a:pt x="13118" y="3355"/>
                  <a:pt x="13120" y="3354"/>
                  <a:pt x="13121" y="3353"/>
                </a:cubicBezTo>
                <a:lnTo>
                  <a:pt x="13116" y="3351"/>
                </a:lnTo>
                <a:close/>
                <a:moveTo>
                  <a:pt x="8119" y="3334"/>
                </a:moveTo>
                <a:lnTo>
                  <a:pt x="8119" y="3334"/>
                </a:lnTo>
                <a:cubicBezTo>
                  <a:pt x="8119" y="3334"/>
                  <a:pt x="8119" y="3334"/>
                  <a:pt x="8119" y="3335"/>
                </a:cubicBezTo>
                <a:lnTo>
                  <a:pt x="8119" y="3334"/>
                </a:lnTo>
                <a:close/>
                <a:moveTo>
                  <a:pt x="13349" y="3327"/>
                </a:moveTo>
                <a:cubicBezTo>
                  <a:pt x="13336" y="3329"/>
                  <a:pt x="13323" y="3332"/>
                  <a:pt x="13313" y="3332"/>
                </a:cubicBezTo>
                <a:cubicBezTo>
                  <a:pt x="13319" y="3337"/>
                  <a:pt x="13301" y="3340"/>
                  <a:pt x="13296" y="3344"/>
                </a:cubicBezTo>
                <a:cubicBezTo>
                  <a:pt x="13298" y="3341"/>
                  <a:pt x="13296" y="3341"/>
                  <a:pt x="13294" y="3340"/>
                </a:cubicBezTo>
                <a:lnTo>
                  <a:pt x="13297" y="3348"/>
                </a:lnTo>
                <a:lnTo>
                  <a:pt x="13349" y="3327"/>
                </a:lnTo>
                <a:close/>
                <a:moveTo>
                  <a:pt x="7610" y="3327"/>
                </a:moveTo>
                <a:cubicBezTo>
                  <a:pt x="7639" y="3334"/>
                  <a:pt x="7651" y="3322"/>
                  <a:pt x="7662" y="3331"/>
                </a:cubicBezTo>
                <a:cubicBezTo>
                  <a:pt x="7649" y="3335"/>
                  <a:pt x="7620" y="3331"/>
                  <a:pt x="7610" y="3327"/>
                </a:cubicBezTo>
                <a:close/>
                <a:moveTo>
                  <a:pt x="7702" y="3326"/>
                </a:moveTo>
                <a:cubicBezTo>
                  <a:pt x="7701" y="3333"/>
                  <a:pt x="7687" y="3334"/>
                  <a:pt x="7675" y="3337"/>
                </a:cubicBezTo>
                <a:cubicBezTo>
                  <a:pt x="7674" y="3329"/>
                  <a:pt x="7683" y="3325"/>
                  <a:pt x="7702" y="3326"/>
                </a:cubicBezTo>
                <a:close/>
                <a:moveTo>
                  <a:pt x="7496" y="3313"/>
                </a:moveTo>
                <a:cubicBezTo>
                  <a:pt x="7499" y="3313"/>
                  <a:pt x="7502" y="3314"/>
                  <a:pt x="7506" y="3316"/>
                </a:cubicBezTo>
                <a:cubicBezTo>
                  <a:pt x="7494" y="3316"/>
                  <a:pt x="7492" y="3317"/>
                  <a:pt x="7499" y="3321"/>
                </a:cubicBezTo>
                <a:cubicBezTo>
                  <a:pt x="7488" y="3319"/>
                  <a:pt x="7460" y="3321"/>
                  <a:pt x="7460" y="3316"/>
                </a:cubicBezTo>
                <a:cubicBezTo>
                  <a:pt x="7477" y="3319"/>
                  <a:pt x="7486" y="3313"/>
                  <a:pt x="7496" y="3313"/>
                </a:cubicBezTo>
                <a:close/>
                <a:moveTo>
                  <a:pt x="7349" y="3312"/>
                </a:moveTo>
                <a:cubicBezTo>
                  <a:pt x="7346" y="3316"/>
                  <a:pt x="7357" y="3317"/>
                  <a:pt x="7361" y="3320"/>
                </a:cubicBezTo>
                <a:cubicBezTo>
                  <a:pt x="7350" y="3323"/>
                  <a:pt x="7342" y="3317"/>
                  <a:pt x="7329" y="3315"/>
                </a:cubicBezTo>
                <a:cubicBezTo>
                  <a:pt x="7322" y="3317"/>
                  <a:pt x="7312" y="3329"/>
                  <a:pt x="7302" y="3321"/>
                </a:cubicBezTo>
                <a:cubicBezTo>
                  <a:pt x="7311" y="3320"/>
                  <a:pt x="7316" y="3319"/>
                  <a:pt x="7316" y="3315"/>
                </a:cubicBezTo>
                <a:cubicBezTo>
                  <a:pt x="7324" y="3313"/>
                  <a:pt x="7340" y="3314"/>
                  <a:pt x="7349" y="3312"/>
                </a:cubicBezTo>
                <a:close/>
                <a:moveTo>
                  <a:pt x="13346" y="3311"/>
                </a:moveTo>
                <a:cubicBezTo>
                  <a:pt x="13343" y="3314"/>
                  <a:pt x="13339" y="3316"/>
                  <a:pt x="13336" y="3319"/>
                </a:cubicBezTo>
                <a:cubicBezTo>
                  <a:pt x="13334" y="3311"/>
                  <a:pt x="13294" y="3334"/>
                  <a:pt x="13311" y="3322"/>
                </a:cubicBezTo>
                <a:cubicBezTo>
                  <a:pt x="13316" y="3320"/>
                  <a:pt x="13321" y="3318"/>
                  <a:pt x="13325" y="3315"/>
                </a:cubicBezTo>
                <a:lnTo>
                  <a:pt x="13289" y="3330"/>
                </a:lnTo>
                <a:lnTo>
                  <a:pt x="13292" y="3337"/>
                </a:lnTo>
                <a:cubicBezTo>
                  <a:pt x="13302" y="3338"/>
                  <a:pt x="13306" y="3327"/>
                  <a:pt x="13318" y="3326"/>
                </a:cubicBezTo>
                <a:cubicBezTo>
                  <a:pt x="13323" y="3331"/>
                  <a:pt x="13335" y="3326"/>
                  <a:pt x="13350" y="3321"/>
                </a:cubicBezTo>
                <a:lnTo>
                  <a:pt x="13346" y="3311"/>
                </a:lnTo>
                <a:close/>
                <a:moveTo>
                  <a:pt x="7717" y="3311"/>
                </a:moveTo>
                <a:lnTo>
                  <a:pt x="7717" y="3311"/>
                </a:lnTo>
                <a:lnTo>
                  <a:pt x="7716" y="3312"/>
                </a:lnTo>
                <a:lnTo>
                  <a:pt x="7717" y="3311"/>
                </a:lnTo>
                <a:close/>
                <a:moveTo>
                  <a:pt x="7750" y="3310"/>
                </a:moveTo>
                <a:lnTo>
                  <a:pt x="7750" y="3310"/>
                </a:lnTo>
                <a:cubicBezTo>
                  <a:pt x="7749" y="3311"/>
                  <a:pt x="7749" y="3311"/>
                  <a:pt x="7749" y="3312"/>
                </a:cubicBezTo>
                <a:lnTo>
                  <a:pt x="7761" y="3312"/>
                </a:lnTo>
                <a:lnTo>
                  <a:pt x="7761" y="3312"/>
                </a:lnTo>
                <a:cubicBezTo>
                  <a:pt x="7759" y="3311"/>
                  <a:pt x="7757" y="3311"/>
                  <a:pt x="7755" y="3310"/>
                </a:cubicBezTo>
                <a:lnTo>
                  <a:pt x="7750" y="3310"/>
                </a:lnTo>
                <a:close/>
                <a:moveTo>
                  <a:pt x="7585" y="3309"/>
                </a:moveTo>
                <a:cubicBezTo>
                  <a:pt x="7604" y="3311"/>
                  <a:pt x="7610" y="3316"/>
                  <a:pt x="7617" y="3322"/>
                </a:cubicBezTo>
                <a:cubicBezTo>
                  <a:pt x="7594" y="3322"/>
                  <a:pt x="7597" y="3313"/>
                  <a:pt x="7585" y="3309"/>
                </a:cubicBezTo>
                <a:close/>
                <a:moveTo>
                  <a:pt x="8312" y="3301"/>
                </a:moveTo>
                <a:cubicBezTo>
                  <a:pt x="8299" y="3304"/>
                  <a:pt x="8275" y="3304"/>
                  <a:pt x="8267" y="3310"/>
                </a:cubicBezTo>
                <a:cubicBezTo>
                  <a:pt x="8296" y="3310"/>
                  <a:pt x="8313" y="3305"/>
                  <a:pt x="8328" y="3301"/>
                </a:cubicBezTo>
                <a:cubicBezTo>
                  <a:pt x="8323" y="3301"/>
                  <a:pt x="8318" y="3301"/>
                  <a:pt x="8312" y="3301"/>
                </a:cubicBezTo>
                <a:close/>
                <a:moveTo>
                  <a:pt x="8425" y="3297"/>
                </a:moveTo>
                <a:cubicBezTo>
                  <a:pt x="8418" y="3298"/>
                  <a:pt x="8412" y="3298"/>
                  <a:pt x="8406" y="3299"/>
                </a:cubicBezTo>
                <a:cubicBezTo>
                  <a:pt x="8407" y="3302"/>
                  <a:pt x="8407" y="3307"/>
                  <a:pt x="8422" y="3308"/>
                </a:cubicBezTo>
                <a:cubicBezTo>
                  <a:pt x="8430" y="3305"/>
                  <a:pt x="8426" y="3300"/>
                  <a:pt x="8425" y="3297"/>
                </a:cubicBezTo>
                <a:close/>
                <a:moveTo>
                  <a:pt x="7304" y="3295"/>
                </a:moveTo>
                <a:cubicBezTo>
                  <a:pt x="7328" y="3295"/>
                  <a:pt x="7344" y="3298"/>
                  <a:pt x="7349" y="3305"/>
                </a:cubicBezTo>
                <a:cubicBezTo>
                  <a:pt x="7330" y="3300"/>
                  <a:pt x="7327" y="3297"/>
                  <a:pt x="7310" y="3302"/>
                </a:cubicBezTo>
                <a:cubicBezTo>
                  <a:pt x="7310" y="3299"/>
                  <a:pt x="7307" y="3297"/>
                  <a:pt x="7304" y="3295"/>
                </a:cubicBezTo>
                <a:close/>
                <a:moveTo>
                  <a:pt x="7395" y="3293"/>
                </a:moveTo>
                <a:cubicBezTo>
                  <a:pt x="7423" y="3295"/>
                  <a:pt x="7411" y="3299"/>
                  <a:pt x="7401" y="3303"/>
                </a:cubicBezTo>
                <a:cubicBezTo>
                  <a:pt x="7386" y="3303"/>
                  <a:pt x="7357" y="3296"/>
                  <a:pt x="7376" y="3294"/>
                </a:cubicBezTo>
                <a:cubicBezTo>
                  <a:pt x="7377" y="3299"/>
                  <a:pt x="7387" y="3300"/>
                  <a:pt x="7402" y="3301"/>
                </a:cubicBezTo>
                <a:cubicBezTo>
                  <a:pt x="7402" y="3297"/>
                  <a:pt x="7399" y="3295"/>
                  <a:pt x="7395" y="3293"/>
                </a:cubicBezTo>
                <a:close/>
                <a:moveTo>
                  <a:pt x="8202" y="3290"/>
                </a:moveTo>
                <a:cubicBezTo>
                  <a:pt x="8199" y="3294"/>
                  <a:pt x="8187" y="3298"/>
                  <a:pt x="8183" y="3301"/>
                </a:cubicBezTo>
                <a:cubicBezTo>
                  <a:pt x="8213" y="3307"/>
                  <a:pt x="8253" y="3301"/>
                  <a:pt x="8284" y="3299"/>
                </a:cubicBezTo>
                <a:cubicBezTo>
                  <a:pt x="8263" y="3297"/>
                  <a:pt x="8242" y="3295"/>
                  <a:pt x="8221" y="3292"/>
                </a:cubicBezTo>
                <a:cubicBezTo>
                  <a:pt x="8216" y="3293"/>
                  <a:pt x="8212" y="3293"/>
                  <a:pt x="8209" y="3294"/>
                </a:cubicBezTo>
                <a:cubicBezTo>
                  <a:pt x="8209" y="3293"/>
                  <a:pt x="8210" y="3292"/>
                  <a:pt x="8211" y="3291"/>
                </a:cubicBezTo>
                <a:cubicBezTo>
                  <a:pt x="8208" y="3291"/>
                  <a:pt x="8205" y="3290"/>
                  <a:pt x="8202" y="3290"/>
                </a:cubicBezTo>
                <a:close/>
                <a:moveTo>
                  <a:pt x="7605" y="3288"/>
                </a:moveTo>
                <a:cubicBezTo>
                  <a:pt x="7601" y="3297"/>
                  <a:pt x="7625" y="3296"/>
                  <a:pt x="7624" y="3303"/>
                </a:cubicBezTo>
                <a:cubicBezTo>
                  <a:pt x="7603" y="3295"/>
                  <a:pt x="7567" y="3298"/>
                  <a:pt x="7559" y="3291"/>
                </a:cubicBezTo>
                <a:cubicBezTo>
                  <a:pt x="7587" y="3295"/>
                  <a:pt x="7588" y="3288"/>
                  <a:pt x="7605" y="3288"/>
                </a:cubicBezTo>
                <a:close/>
                <a:moveTo>
                  <a:pt x="8486" y="3287"/>
                </a:moveTo>
                <a:cubicBezTo>
                  <a:pt x="8471" y="3290"/>
                  <a:pt x="8456" y="3293"/>
                  <a:pt x="8441" y="3295"/>
                </a:cubicBezTo>
                <a:cubicBezTo>
                  <a:pt x="8446" y="3298"/>
                  <a:pt x="8442" y="3303"/>
                  <a:pt x="8448" y="3306"/>
                </a:cubicBezTo>
                <a:cubicBezTo>
                  <a:pt x="8472" y="3304"/>
                  <a:pt x="8492" y="3297"/>
                  <a:pt x="8461" y="3294"/>
                </a:cubicBezTo>
                <a:cubicBezTo>
                  <a:pt x="8477" y="3294"/>
                  <a:pt x="8487" y="3292"/>
                  <a:pt x="8493" y="3289"/>
                </a:cubicBezTo>
                <a:cubicBezTo>
                  <a:pt x="8489" y="3289"/>
                  <a:pt x="8487" y="3288"/>
                  <a:pt x="8486" y="3287"/>
                </a:cubicBezTo>
                <a:close/>
                <a:moveTo>
                  <a:pt x="7199" y="3278"/>
                </a:moveTo>
                <a:cubicBezTo>
                  <a:pt x="7225" y="3289"/>
                  <a:pt x="7278" y="3289"/>
                  <a:pt x="7283" y="3301"/>
                </a:cubicBezTo>
                <a:cubicBezTo>
                  <a:pt x="7255" y="3294"/>
                  <a:pt x="7214" y="3289"/>
                  <a:pt x="7199" y="3278"/>
                </a:cubicBezTo>
                <a:close/>
                <a:moveTo>
                  <a:pt x="7395" y="3277"/>
                </a:moveTo>
                <a:cubicBezTo>
                  <a:pt x="7397" y="3277"/>
                  <a:pt x="7400" y="3278"/>
                  <a:pt x="7403" y="3279"/>
                </a:cubicBezTo>
                <a:cubicBezTo>
                  <a:pt x="7395" y="3282"/>
                  <a:pt x="7374" y="3293"/>
                  <a:pt x="7357" y="3283"/>
                </a:cubicBezTo>
                <a:cubicBezTo>
                  <a:pt x="7377" y="3287"/>
                  <a:pt x="7385" y="3277"/>
                  <a:pt x="7395" y="3277"/>
                </a:cubicBezTo>
                <a:close/>
                <a:moveTo>
                  <a:pt x="7672" y="3273"/>
                </a:moveTo>
                <a:lnTo>
                  <a:pt x="7672" y="3279"/>
                </a:lnTo>
                <a:lnTo>
                  <a:pt x="7676" y="3278"/>
                </a:lnTo>
                <a:cubicBezTo>
                  <a:pt x="7683" y="3278"/>
                  <a:pt x="7690" y="3279"/>
                  <a:pt x="7698" y="3281"/>
                </a:cubicBezTo>
                <a:lnTo>
                  <a:pt x="7699" y="3281"/>
                </a:lnTo>
                <a:lnTo>
                  <a:pt x="7701" y="3280"/>
                </a:lnTo>
                <a:cubicBezTo>
                  <a:pt x="7707" y="3278"/>
                  <a:pt x="7711" y="3276"/>
                  <a:pt x="7705" y="3275"/>
                </a:cubicBezTo>
                <a:cubicBezTo>
                  <a:pt x="7688" y="3274"/>
                  <a:pt x="7684" y="3278"/>
                  <a:pt x="7672" y="3273"/>
                </a:cubicBezTo>
                <a:close/>
                <a:moveTo>
                  <a:pt x="7827" y="3263"/>
                </a:moveTo>
                <a:lnTo>
                  <a:pt x="7822" y="3263"/>
                </a:lnTo>
                <a:lnTo>
                  <a:pt x="7824" y="3264"/>
                </a:lnTo>
                <a:lnTo>
                  <a:pt x="7827" y="3263"/>
                </a:lnTo>
                <a:close/>
                <a:moveTo>
                  <a:pt x="7246" y="3262"/>
                </a:moveTo>
                <a:cubicBezTo>
                  <a:pt x="7246" y="3269"/>
                  <a:pt x="7274" y="3268"/>
                  <a:pt x="7271" y="3276"/>
                </a:cubicBezTo>
                <a:cubicBezTo>
                  <a:pt x="7255" y="3274"/>
                  <a:pt x="7242" y="3270"/>
                  <a:pt x="7233" y="3266"/>
                </a:cubicBezTo>
                <a:cubicBezTo>
                  <a:pt x="7241" y="3267"/>
                  <a:pt x="7239" y="3262"/>
                  <a:pt x="7246" y="3262"/>
                </a:cubicBezTo>
                <a:close/>
                <a:moveTo>
                  <a:pt x="7633" y="3258"/>
                </a:moveTo>
                <a:cubicBezTo>
                  <a:pt x="7623" y="3258"/>
                  <a:pt x="7616" y="3259"/>
                  <a:pt x="7609" y="3261"/>
                </a:cubicBezTo>
                <a:lnTo>
                  <a:pt x="7608" y="3261"/>
                </a:lnTo>
                <a:lnTo>
                  <a:pt x="7611" y="3261"/>
                </a:lnTo>
                <a:cubicBezTo>
                  <a:pt x="7617" y="3261"/>
                  <a:pt x="7623" y="3261"/>
                  <a:pt x="7629" y="3261"/>
                </a:cubicBezTo>
                <a:lnTo>
                  <a:pt x="7640" y="3260"/>
                </a:lnTo>
                <a:lnTo>
                  <a:pt x="7640" y="3260"/>
                </a:lnTo>
                <a:cubicBezTo>
                  <a:pt x="7640" y="3260"/>
                  <a:pt x="7639" y="3259"/>
                  <a:pt x="7639" y="3258"/>
                </a:cubicBezTo>
                <a:cubicBezTo>
                  <a:pt x="7637" y="3258"/>
                  <a:pt x="7635" y="3258"/>
                  <a:pt x="7633" y="3258"/>
                </a:cubicBezTo>
                <a:close/>
                <a:moveTo>
                  <a:pt x="7662" y="3257"/>
                </a:moveTo>
                <a:cubicBezTo>
                  <a:pt x="7659" y="3257"/>
                  <a:pt x="7656" y="3258"/>
                  <a:pt x="7654" y="3259"/>
                </a:cubicBezTo>
                <a:lnTo>
                  <a:pt x="7653" y="3260"/>
                </a:lnTo>
                <a:lnTo>
                  <a:pt x="7667" y="3259"/>
                </a:lnTo>
                <a:lnTo>
                  <a:pt x="7673" y="3258"/>
                </a:lnTo>
                <a:lnTo>
                  <a:pt x="7672" y="3258"/>
                </a:lnTo>
                <a:cubicBezTo>
                  <a:pt x="7669" y="3258"/>
                  <a:pt x="7665" y="3257"/>
                  <a:pt x="7662" y="3257"/>
                </a:cubicBezTo>
                <a:close/>
                <a:moveTo>
                  <a:pt x="7534" y="3256"/>
                </a:moveTo>
                <a:cubicBezTo>
                  <a:pt x="7527" y="3256"/>
                  <a:pt x="7521" y="3257"/>
                  <a:pt x="7515" y="3258"/>
                </a:cubicBezTo>
                <a:lnTo>
                  <a:pt x="7512" y="3258"/>
                </a:lnTo>
                <a:lnTo>
                  <a:pt x="7537" y="3259"/>
                </a:lnTo>
                <a:lnTo>
                  <a:pt x="7560" y="3260"/>
                </a:lnTo>
                <a:lnTo>
                  <a:pt x="7560" y="3260"/>
                </a:lnTo>
                <a:cubicBezTo>
                  <a:pt x="7554" y="3257"/>
                  <a:pt x="7544" y="3256"/>
                  <a:pt x="7534" y="3256"/>
                </a:cubicBezTo>
                <a:close/>
                <a:moveTo>
                  <a:pt x="7430" y="3250"/>
                </a:moveTo>
                <a:cubicBezTo>
                  <a:pt x="7430" y="3252"/>
                  <a:pt x="7425" y="3252"/>
                  <a:pt x="7423" y="3254"/>
                </a:cubicBezTo>
                <a:cubicBezTo>
                  <a:pt x="7425" y="3255"/>
                  <a:pt x="7427" y="3255"/>
                  <a:pt x="7429" y="3255"/>
                </a:cubicBezTo>
                <a:lnTo>
                  <a:pt x="7430" y="3256"/>
                </a:lnTo>
                <a:lnTo>
                  <a:pt x="7459" y="3256"/>
                </a:lnTo>
                <a:lnTo>
                  <a:pt x="7459" y="3256"/>
                </a:lnTo>
                <a:cubicBezTo>
                  <a:pt x="7451" y="3251"/>
                  <a:pt x="7436" y="3257"/>
                  <a:pt x="7430" y="3250"/>
                </a:cubicBezTo>
                <a:close/>
                <a:moveTo>
                  <a:pt x="7613" y="3236"/>
                </a:moveTo>
                <a:cubicBezTo>
                  <a:pt x="7633" y="3241"/>
                  <a:pt x="7651" y="3233"/>
                  <a:pt x="7652" y="3245"/>
                </a:cubicBezTo>
                <a:cubicBezTo>
                  <a:pt x="7638" y="3242"/>
                  <a:pt x="7617" y="3242"/>
                  <a:pt x="7613" y="3236"/>
                </a:cubicBezTo>
                <a:close/>
                <a:moveTo>
                  <a:pt x="7463" y="3235"/>
                </a:moveTo>
                <a:cubicBezTo>
                  <a:pt x="7482" y="3236"/>
                  <a:pt x="7499" y="3237"/>
                  <a:pt x="7496" y="3244"/>
                </a:cubicBezTo>
                <a:cubicBezTo>
                  <a:pt x="7475" y="3244"/>
                  <a:pt x="7469" y="3239"/>
                  <a:pt x="7463" y="3235"/>
                </a:cubicBezTo>
                <a:close/>
                <a:moveTo>
                  <a:pt x="7114" y="3226"/>
                </a:moveTo>
                <a:cubicBezTo>
                  <a:pt x="7116" y="3226"/>
                  <a:pt x="7119" y="3227"/>
                  <a:pt x="7123" y="3229"/>
                </a:cubicBezTo>
                <a:cubicBezTo>
                  <a:pt x="7119" y="3228"/>
                  <a:pt x="7115" y="3228"/>
                  <a:pt x="7116" y="3230"/>
                </a:cubicBezTo>
                <a:cubicBezTo>
                  <a:pt x="7124" y="3231"/>
                  <a:pt x="7135" y="3232"/>
                  <a:pt x="7136" y="3234"/>
                </a:cubicBezTo>
                <a:cubicBezTo>
                  <a:pt x="7125" y="3234"/>
                  <a:pt x="7132" y="3241"/>
                  <a:pt x="7122" y="3241"/>
                </a:cubicBezTo>
                <a:cubicBezTo>
                  <a:pt x="7112" y="3239"/>
                  <a:pt x="7105" y="3226"/>
                  <a:pt x="7114" y="3226"/>
                </a:cubicBezTo>
                <a:close/>
                <a:moveTo>
                  <a:pt x="7245" y="3226"/>
                </a:moveTo>
                <a:cubicBezTo>
                  <a:pt x="7246" y="3226"/>
                  <a:pt x="7247" y="3226"/>
                  <a:pt x="7248" y="3226"/>
                </a:cubicBezTo>
                <a:cubicBezTo>
                  <a:pt x="7246" y="3226"/>
                  <a:pt x="7244" y="3226"/>
                  <a:pt x="7242" y="3226"/>
                </a:cubicBezTo>
                <a:cubicBezTo>
                  <a:pt x="7241" y="3226"/>
                  <a:pt x="7241" y="3226"/>
                  <a:pt x="7241" y="3226"/>
                </a:cubicBezTo>
                <a:cubicBezTo>
                  <a:pt x="7243" y="3226"/>
                  <a:pt x="7244" y="3226"/>
                  <a:pt x="7245" y="3226"/>
                </a:cubicBezTo>
                <a:close/>
                <a:moveTo>
                  <a:pt x="7261" y="3225"/>
                </a:moveTo>
                <a:cubicBezTo>
                  <a:pt x="7260" y="3228"/>
                  <a:pt x="7264" y="3231"/>
                  <a:pt x="7267" y="3233"/>
                </a:cubicBezTo>
                <a:cubicBezTo>
                  <a:pt x="7249" y="3234"/>
                  <a:pt x="7259" y="3227"/>
                  <a:pt x="7248" y="3226"/>
                </a:cubicBezTo>
                <a:cubicBezTo>
                  <a:pt x="7252" y="3226"/>
                  <a:pt x="7256" y="3226"/>
                  <a:pt x="7261" y="3225"/>
                </a:cubicBezTo>
                <a:close/>
                <a:moveTo>
                  <a:pt x="7165" y="3225"/>
                </a:moveTo>
                <a:cubicBezTo>
                  <a:pt x="7166" y="3225"/>
                  <a:pt x="7168" y="3225"/>
                  <a:pt x="7169" y="3225"/>
                </a:cubicBezTo>
                <a:cubicBezTo>
                  <a:pt x="7172" y="3233"/>
                  <a:pt x="7160" y="3234"/>
                  <a:pt x="7149" y="3235"/>
                </a:cubicBezTo>
                <a:cubicBezTo>
                  <a:pt x="7149" y="3231"/>
                  <a:pt x="7148" y="3228"/>
                  <a:pt x="7143" y="3225"/>
                </a:cubicBezTo>
                <a:cubicBezTo>
                  <a:pt x="7153" y="3227"/>
                  <a:pt x="7157" y="3225"/>
                  <a:pt x="7165" y="3225"/>
                </a:cubicBezTo>
                <a:close/>
                <a:moveTo>
                  <a:pt x="7163" y="3220"/>
                </a:moveTo>
                <a:cubicBezTo>
                  <a:pt x="7197" y="3227"/>
                  <a:pt x="7216" y="3228"/>
                  <a:pt x="7241" y="3227"/>
                </a:cubicBezTo>
                <a:cubicBezTo>
                  <a:pt x="7244" y="3231"/>
                  <a:pt x="7259" y="3232"/>
                  <a:pt x="7260" y="3237"/>
                </a:cubicBezTo>
                <a:cubicBezTo>
                  <a:pt x="7237" y="3237"/>
                  <a:pt x="7221" y="3227"/>
                  <a:pt x="7214" y="3236"/>
                </a:cubicBezTo>
                <a:cubicBezTo>
                  <a:pt x="7237" y="3245"/>
                  <a:pt x="7277" y="3235"/>
                  <a:pt x="7286" y="3246"/>
                </a:cubicBezTo>
                <a:cubicBezTo>
                  <a:pt x="7250" y="3251"/>
                  <a:pt x="7263" y="3248"/>
                  <a:pt x="7214" y="3243"/>
                </a:cubicBezTo>
                <a:cubicBezTo>
                  <a:pt x="7205" y="3230"/>
                  <a:pt x="7188" y="3234"/>
                  <a:pt x="7163" y="3220"/>
                </a:cubicBezTo>
                <a:close/>
                <a:moveTo>
                  <a:pt x="7324" y="3190"/>
                </a:moveTo>
                <a:lnTo>
                  <a:pt x="7323" y="3191"/>
                </a:lnTo>
                <a:cubicBezTo>
                  <a:pt x="7325" y="3191"/>
                  <a:pt x="7327" y="3191"/>
                  <a:pt x="7330" y="3191"/>
                </a:cubicBezTo>
                <a:lnTo>
                  <a:pt x="7334" y="3192"/>
                </a:lnTo>
                <a:lnTo>
                  <a:pt x="7331" y="3191"/>
                </a:lnTo>
                <a:cubicBezTo>
                  <a:pt x="7329" y="3191"/>
                  <a:pt x="7327" y="3191"/>
                  <a:pt x="7325" y="3190"/>
                </a:cubicBezTo>
                <a:lnTo>
                  <a:pt x="7324" y="3190"/>
                </a:lnTo>
                <a:close/>
                <a:moveTo>
                  <a:pt x="7446" y="3189"/>
                </a:moveTo>
                <a:cubicBezTo>
                  <a:pt x="7445" y="3189"/>
                  <a:pt x="7445" y="3189"/>
                  <a:pt x="7445" y="3190"/>
                </a:cubicBezTo>
                <a:cubicBezTo>
                  <a:pt x="7449" y="3190"/>
                  <a:pt x="7452" y="3190"/>
                  <a:pt x="7455" y="3191"/>
                </a:cubicBezTo>
                <a:cubicBezTo>
                  <a:pt x="7452" y="3190"/>
                  <a:pt x="7449" y="3189"/>
                  <a:pt x="7446" y="3189"/>
                </a:cubicBezTo>
                <a:close/>
                <a:moveTo>
                  <a:pt x="7426" y="3188"/>
                </a:moveTo>
                <a:cubicBezTo>
                  <a:pt x="7426" y="3188"/>
                  <a:pt x="7425" y="3188"/>
                  <a:pt x="7425" y="3188"/>
                </a:cubicBezTo>
                <a:cubicBezTo>
                  <a:pt x="7427" y="3188"/>
                  <a:pt x="7429" y="3188"/>
                  <a:pt x="7431" y="3189"/>
                </a:cubicBezTo>
                <a:cubicBezTo>
                  <a:pt x="7429" y="3188"/>
                  <a:pt x="7428" y="3188"/>
                  <a:pt x="7426" y="3188"/>
                </a:cubicBezTo>
                <a:close/>
                <a:moveTo>
                  <a:pt x="7298" y="3186"/>
                </a:moveTo>
                <a:lnTo>
                  <a:pt x="7298" y="3186"/>
                </a:lnTo>
                <a:cubicBezTo>
                  <a:pt x="7299" y="3188"/>
                  <a:pt x="7302" y="3190"/>
                  <a:pt x="7299" y="3192"/>
                </a:cubicBezTo>
                <a:lnTo>
                  <a:pt x="7299" y="3192"/>
                </a:lnTo>
                <a:lnTo>
                  <a:pt x="7302" y="3192"/>
                </a:lnTo>
                <a:cubicBezTo>
                  <a:pt x="7302" y="3193"/>
                  <a:pt x="7302" y="3193"/>
                  <a:pt x="7302" y="3193"/>
                </a:cubicBezTo>
                <a:cubicBezTo>
                  <a:pt x="7303" y="3191"/>
                  <a:pt x="7305" y="3189"/>
                  <a:pt x="7306" y="3187"/>
                </a:cubicBezTo>
                <a:lnTo>
                  <a:pt x="7298" y="3186"/>
                </a:lnTo>
                <a:close/>
                <a:moveTo>
                  <a:pt x="7259" y="3184"/>
                </a:moveTo>
                <a:lnTo>
                  <a:pt x="7257" y="3185"/>
                </a:lnTo>
                <a:cubicBezTo>
                  <a:pt x="7263" y="3188"/>
                  <a:pt x="7263" y="3194"/>
                  <a:pt x="7276" y="3196"/>
                </a:cubicBezTo>
                <a:cubicBezTo>
                  <a:pt x="7278" y="3194"/>
                  <a:pt x="7282" y="3193"/>
                  <a:pt x="7286" y="3193"/>
                </a:cubicBezTo>
                <a:lnTo>
                  <a:pt x="7292" y="3192"/>
                </a:lnTo>
                <a:lnTo>
                  <a:pt x="7290" y="3191"/>
                </a:lnTo>
                <a:cubicBezTo>
                  <a:pt x="7282" y="3187"/>
                  <a:pt x="7272" y="3185"/>
                  <a:pt x="7260" y="3184"/>
                </a:cubicBezTo>
                <a:lnTo>
                  <a:pt x="7259" y="3184"/>
                </a:lnTo>
                <a:close/>
                <a:moveTo>
                  <a:pt x="4454" y="3179"/>
                </a:moveTo>
                <a:cubicBezTo>
                  <a:pt x="4501" y="3193"/>
                  <a:pt x="4558" y="3200"/>
                  <a:pt x="4601" y="3218"/>
                </a:cubicBezTo>
                <a:cubicBezTo>
                  <a:pt x="4558" y="3206"/>
                  <a:pt x="4472" y="3191"/>
                  <a:pt x="4454" y="3179"/>
                </a:cubicBezTo>
                <a:close/>
                <a:moveTo>
                  <a:pt x="7356" y="3178"/>
                </a:moveTo>
                <a:lnTo>
                  <a:pt x="7354" y="3178"/>
                </a:lnTo>
                <a:cubicBezTo>
                  <a:pt x="7354" y="3178"/>
                  <a:pt x="7354" y="3179"/>
                  <a:pt x="7355" y="3179"/>
                </a:cubicBezTo>
                <a:cubicBezTo>
                  <a:pt x="7355" y="3178"/>
                  <a:pt x="7355" y="3178"/>
                  <a:pt x="7356" y="3178"/>
                </a:cubicBezTo>
                <a:close/>
                <a:moveTo>
                  <a:pt x="7193" y="3177"/>
                </a:moveTo>
                <a:cubicBezTo>
                  <a:pt x="7185" y="3180"/>
                  <a:pt x="7174" y="3183"/>
                  <a:pt x="7165" y="3183"/>
                </a:cubicBezTo>
                <a:lnTo>
                  <a:pt x="7161" y="3183"/>
                </a:lnTo>
                <a:lnTo>
                  <a:pt x="7163" y="3184"/>
                </a:lnTo>
                <a:cubicBezTo>
                  <a:pt x="7164" y="3184"/>
                  <a:pt x="7166" y="3185"/>
                  <a:pt x="7169" y="3185"/>
                </a:cubicBezTo>
                <a:lnTo>
                  <a:pt x="7169" y="3185"/>
                </a:lnTo>
                <a:lnTo>
                  <a:pt x="7176" y="3186"/>
                </a:lnTo>
                <a:cubicBezTo>
                  <a:pt x="7192" y="3187"/>
                  <a:pt x="7204" y="3188"/>
                  <a:pt x="7206" y="3192"/>
                </a:cubicBezTo>
                <a:cubicBezTo>
                  <a:pt x="7218" y="3188"/>
                  <a:pt x="7238" y="3187"/>
                  <a:pt x="7250" y="3183"/>
                </a:cubicBezTo>
                <a:lnTo>
                  <a:pt x="7250" y="3183"/>
                </a:lnTo>
                <a:lnTo>
                  <a:pt x="7246" y="3183"/>
                </a:lnTo>
                <a:cubicBezTo>
                  <a:pt x="7232" y="3182"/>
                  <a:pt x="7216" y="3181"/>
                  <a:pt x="7200" y="3178"/>
                </a:cubicBezTo>
                <a:lnTo>
                  <a:pt x="7198" y="3177"/>
                </a:lnTo>
                <a:lnTo>
                  <a:pt x="7193" y="3177"/>
                </a:lnTo>
                <a:close/>
                <a:moveTo>
                  <a:pt x="7228" y="3177"/>
                </a:moveTo>
                <a:cubicBezTo>
                  <a:pt x="7227" y="3177"/>
                  <a:pt x="7226" y="3177"/>
                  <a:pt x="7225" y="3177"/>
                </a:cubicBezTo>
                <a:lnTo>
                  <a:pt x="7224" y="3177"/>
                </a:lnTo>
                <a:lnTo>
                  <a:pt x="7228" y="3178"/>
                </a:lnTo>
                <a:lnTo>
                  <a:pt x="7232" y="3178"/>
                </a:lnTo>
                <a:lnTo>
                  <a:pt x="7228" y="3177"/>
                </a:lnTo>
                <a:close/>
                <a:moveTo>
                  <a:pt x="7164" y="3174"/>
                </a:moveTo>
                <a:lnTo>
                  <a:pt x="7163" y="3175"/>
                </a:lnTo>
                <a:lnTo>
                  <a:pt x="7163" y="3175"/>
                </a:lnTo>
                <a:cubicBezTo>
                  <a:pt x="7165" y="3175"/>
                  <a:pt x="7166" y="3175"/>
                  <a:pt x="7167" y="3174"/>
                </a:cubicBezTo>
                <a:lnTo>
                  <a:pt x="7164" y="3174"/>
                </a:lnTo>
                <a:close/>
                <a:moveTo>
                  <a:pt x="4408" y="3167"/>
                </a:moveTo>
                <a:cubicBezTo>
                  <a:pt x="4417" y="3167"/>
                  <a:pt x="4437" y="3173"/>
                  <a:pt x="4439" y="3179"/>
                </a:cubicBezTo>
                <a:cubicBezTo>
                  <a:pt x="4420" y="3172"/>
                  <a:pt x="4424" y="3179"/>
                  <a:pt x="4410" y="3175"/>
                </a:cubicBezTo>
                <a:cubicBezTo>
                  <a:pt x="4401" y="3169"/>
                  <a:pt x="4402" y="3167"/>
                  <a:pt x="4408" y="3167"/>
                </a:cubicBezTo>
                <a:close/>
                <a:moveTo>
                  <a:pt x="7087" y="3161"/>
                </a:moveTo>
                <a:cubicBezTo>
                  <a:pt x="7088" y="3167"/>
                  <a:pt x="7109" y="3164"/>
                  <a:pt x="7113" y="3163"/>
                </a:cubicBezTo>
                <a:cubicBezTo>
                  <a:pt x="7122" y="3176"/>
                  <a:pt x="7061" y="3165"/>
                  <a:pt x="7087" y="3161"/>
                </a:cubicBezTo>
                <a:close/>
                <a:moveTo>
                  <a:pt x="6842" y="3157"/>
                </a:moveTo>
                <a:cubicBezTo>
                  <a:pt x="6858" y="3157"/>
                  <a:pt x="6878" y="3161"/>
                  <a:pt x="6877" y="3167"/>
                </a:cubicBezTo>
                <a:cubicBezTo>
                  <a:pt x="6859" y="3165"/>
                  <a:pt x="6842" y="3164"/>
                  <a:pt x="6824" y="3162"/>
                </a:cubicBezTo>
                <a:cubicBezTo>
                  <a:pt x="6825" y="3159"/>
                  <a:pt x="6833" y="3157"/>
                  <a:pt x="6842" y="3157"/>
                </a:cubicBezTo>
                <a:close/>
                <a:moveTo>
                  <a:pt x="7520" y="3152"/>
                </a:moveTo>
                <a:cubicBezTo>
                  <a:pt x="7519" y="3152"/>
                  <a:pt x="7519" y="3152"/>
                  <a:pt x="7519" y="3153"/>
                </a:cubicBezTo>
                <a:cubicBezTo>
                  <a:pt x="7519" y="3154"/>
                  <a:pt x="7521" y="3155"/>
                  <a:pt x="7524" y="3155"/>
                </a:cubicBezTo>
                <a:cubicBezTo>
                  <a:pt x="7523" y="3154"/>
                  <a:pt x="7521" y="3153"/>
                  <a:pt x="7520" y="3152"/>
                </a:cubicBezTo>
                <a:close/>
                <a:moveTo>
                  <a:pt x="4312" y="3147"/>
                </a:moveTo>
                <a:cubicBezTo>
                  <a:pt x="4331" y="3150"/>
                  <a:pt x="4368" y="3153"/>
                  <a:pt x="4390" y="3166"/>
                </a:cubicBezTo>
                <a:cubicBezTo>
                  <a:pt x="4365" y="3159"/>
                  <a:pt x="4329" y="3157"/>
                  <a:pt x="4312" y="3147"/>
                </a:cubicBezTo>
                <a:close/>
                <a:moveTo>
                  <a:pt x="7822" y="3144"/>
                </a:moveTo>
                <a:cubicBezTo>
                  <a:pt x="7831" y="3150"/>
                  <a:pt x="7842" y="3155"/>
                  <a:pt x="7852" y="3160"/>
                </a:cubicBezTo>
                <a:cubicBezTo>
                  <a:pt x="7852" y="3160"/>
                  <a:pt x="7852" y="3160"/>
                  <a:pt x="7852" y="3159"/>
                </a:cubicBezTo>
                <a:cubicBezTo>
                  <a:pt x="7841" y="3155"/>
                  <a:pt x="7846" y="3148"/>
                  <a:pt x="7822" y="3144"/>
                </a:cubicBezTo>
                <a:close/>
                <a:moveTo>
                  <a:pt x="7497" y="3138"/>
                </a:moveTo>
                <a:cubicBezTo>
                  <a:pt x="7499" y="3139"/>
                  <a:pt x="7498" y="3140"/>
                  <a:pt x="7493" y="3142"/>
                </a:cubicBezTo>
                <a:cubicBezTo>
                  <a:pt x="7489" y="3138"/>
                  <a:pt x="7481" y="3138"/>
                  <a:pt x="7473" y="3139"/>
                </a:cubicBezTo>
                <a:lnTo>
                  <a:pt x="7470" y="3139"/>
                </a:lnTo>
                <a:lnTo>
                  <a:pt x="7470" y="3140"/>
                </a:lnTo>
                <a:cubicBezTo>
                  <a:pt x="7468" y="3143"/>
                  <a:pt x="7464" y="3146"/>
                  <a:pt x="7460" y="3146"/>
                </a:cubicBezTo>
                <a:cubicBezTo>
                  <a:pt x="7460" y="3143"/>
                  <a:pt x="7450" y="3143"/>
                  <a:pt x="7445" y="3142"/>
                </a:cubicBezTo>
                <a:lnTo>
                  <a:pt x="7443" y="3142"/>
                </a:lnTo>
                <a:lnTo>
                  <a:pt x="7432" y="3146"/>
                </a:lnTo>
                <a:cubicBezTo>
                  <a:pt x="7430" y="3149"/>
                  <a:pt x="7431" y="3149"/>
                  <a:pt x="7434" y="3155"/>
                </a:cubicBezTo>
                <a:cubicBezTo>
                  <a:pt x="7431" y="3152"/>
                  <a:pt x="7428" y="3151"/>
                  <a:pt x="7424" y="3149"/>
                </a:cubicBezTo>
                <a:lnTo>
                  <a:pt x="7366" y="3173"/>
                </a:lnTo>
                <a:cubicBezTo>
                  <a:pt x="7375" y="3172"/>
                  <a:pt x="7387" y="3173"/>
                  <a:pt x="7401" y="3174"/>
                </a:cubicBezTo>
                <a:cubicBezTo>
                  <a:pt x="7399" y="3166"/>
                  <a:pt x="7412" y="3165"/>
                  <a:pt x="7421" y="3161"/>
                </a:cubicBezTo>
                <a:cubicBezTo>
                  <a:pt x="7449" y="3178"/>
                  <a:pt x="7506" y="3171"/>
                  <a:pt x="7543" y="3168"/>
                </a:cubicBezTo>
                <a:cubicBezTo>
                  <a:pt x="7542" y="3168"/>
                  <a:pt x="7541" y="3167"/>
                  <a:pt x="7540" y="3166"/>
                </a:cubicBezTo>
                <a:cubicBezTo>
                  <a:pt x="7536" y="3165"/>
                  <a:pt x="7532" y="3164"/>
                  <a:pt x="7531" y="3163"/>
                </a:cubicBezTo>
                <a:cubicBezTo>
                  <a:pt x="7533" y="3163"/>
                  <a:pt x="7534" y="3163"/>
                  <a:pt x="7535" y="3163"/>
                </a:cubicBezTo>
                <a:cubicBezTo>
                  <a:pt x="7533" y="3161"/>
                  <a:pt x="7530" y="3160"/>
                  <a:pt x="7528" y="3158"/>
                </a:cubicBezTo>
                <a:cubicBezTo>
                  <a:pt x="7523" y="3158"/>
                  <a:pt x="7517" y="3157"/>
                  <a:pt x="7512" y="3157"/>
                </a:cubicBezTo>
                <a:cubicBezTo>
                  <a:pt x="7510" y="3153"/>
                  <a:pt x="7514" y="3151"/>
                  <a:pt x="7516" y="3150"/>
                </a:cubicBezTo>
                <a:cubicBezTo>
                  <a:pt x="7510" y="3146"/>
                  <a:pt x="7503" y="3142"/>
                  <a:pt x="7497" y="3138"/>
                </a:cubicBezTo>
                <a:close/>
                <a:moveTo>
                  <a:pt x="7455" y="3136"/>
                </a:moveTo>
                <a:lnTo>
                  <a:pt x="7445" y="3141"/>
                </a:lnTo>
                <a:lnTo>
                  <a:pt x="7447" y="3141"/>
                </a:lnTo>
                <a:cubicBezTo>
                  <a:pt x="7453" y="3141"/>
                  <a:pt x="7460" y="3141"/>
                  <a:pt x="7461" y="3139"/>
                </a:cubicBezTo>
                <a:lnTo>
                  <a:pt x="7460" y="3139"/>
                </a:lnTo>
                <a:lnTo>
                  <a:pt x="7458" y="3138"/>
                </a:lnTo>
                <a:cubicBezTo>
                  <a:pt x="7457" y="3138"/>
                  <a:pt x="7456" y="3137"/>
                  <a:pt x="7455" y="3136"/>
                </a:cubicBezTo>
                <a:close/>
                <a:moveTo>
                  <a:pt x="4227" y="3124"/>
                </a:moveTo>
                <a:cubicBezTo>
                  <a:pt x="4244" y="3129"/>
                  <a:pt x="4249" y="3127"/>
                  <a:pt x="4270" y="3136"/>
                </a:cubicBezTo>
                <a:cubicBezTo>
                  <a:pt x="4269" y="3142"/>
                  <a:pt x="4240" y="3130"/>
                  <a:pt x="4233" y="3132"/>
                </a:cubicBezTo>
                <a:cubicBezTo>
                  <a:pt x="4234" y="3130"/>
                  <a:pt x="4231" y="3127"/>
                  <a:pt x="4227" y="3124"/>
                </a:cubicBezTo>
                <a:close/>
                <a:moveTo>
                  <a:pt x="7801" y="3116"/>
                </a:moveTo>
                <a:cubicBezTo>
                  <a:pt x="7799" y="3121"/>
                  <a:pt x="7797" y="3126"/>
                  <a:pt x="7797" y="3127"/>
                </a:cubicBezTo>
                <a:cubicBezTo>
                  <a:pt x="7803" y="3132"/>
                  <a:pt x="7809" y="3136"/>
                  <a:pt x="7816" y="3141"/>
                </a:cubicBezTo>
                <a:cubicBezTo>
                  <a:pt x="7828" y="3142"/>
                  <a:pt x="7839" y="3144"/>
                  <a:pt x="7849" y="3145"/>
                </a:cubicBezTo>
                <a:cubicBezTo>
                  <a:pt x="7838" y="3140"/>
                  <a:pt x="7847" y="3140"/>
                  <a:pt x="7860" y="3140"/>
                </a:cubicBezTo>
                <a:cubicBezTo>
                  <a:pt x="7861" y="3139"/>
                  <a:pt x="7861" y="3137"/>
                  <a:pt x="7862" y="3136"/>
                </a:cubicBezTo>
                <a:cubicBezTo>
                  <a:pt x="7842" y="3129"/>
                  <a:pt x="7822" y="3123"/>
                  <a:pt x="7801" y="3116"/>
                </a:cubicBezTo>
                <a:close/>
                <a:moveTo>
                  <a:pt x="6871" y="3113"/>
                </a:moveTo>
                <a:cubicBezTo>
                  <a:pt x="6867" y="3113"/>
                  <a:pt x="6864" y="3113"/>
                  <a:pt x="6860" y="3113"/>
                </a:cubicBezTo>
                <a:lnTo>
                  <a:pt x="6860" y="3113"/>
                </a:lnTo>
                <a:cubicBezTo>
                  <a:pt x="6864" y="3113"/>
                  <a:pt x="6867" y="3113"/>
                  <a:pt x="6871" y="3113"/>
                </a:cubicBezTo>
                <a:close/>
                <a:moveTo>
                  <a:pt x="7271" y="3112"/>
                </a:moveTo>
                <a:cubicBezTo>
                  <a:pt x="7284" y="3114"/>
                  <a:pt x="7296" y="3116"/>
                  <a:pt x="7309" y="3117"/>
                </a:cubicBezTo>
                <a:cubicBezTo>
                  <a:pt x="7307" y="3119"/>
                  <a:pt x="7306" y="3122"/>
                  <a:pt x="7305" y="3124"/>
                </a:cubicBezTo>
                <a:cubicBezTo>
                  <a:pt x="7305" y="3123"/>
                  <a:pt x="7305" y="3123"/>
                  <a:pt x="7305" y="3123"/>
                </a:cubicBezTo>
                <a:cubicBezTo>
                  <a:pt x="7293" y="3122"/>
                  <a:pt x="7283" y="3123"/>
                  <a:pt x="7279" y="3126"/>
                </a:cubicBezTo>
                <a:cubicBezTo>
                  <a:pt x="7265" y="3124"/>
                  <a:pt x="7266" y="3119"/>
                  <a:pt x="7260" y="3115"/>
                </a:cubicBezTo>
                <a:cubicBezTo>
                  <a:pt x="7263" y="3114"/>
                  <a:pt x="7267" y="3113"/>
                  <a:pt x="7271" y="3112"/>
                </a:cubicBezTo>
                <a:close/>
                <a:moveTo>
                  <a:pt x="7009" y="3098"/>
                </a:moveTo>
                <a:cubicBezTo>
                  <a:pt x="7012" y="3098"/>
                  <a:pt x="7015" y="3099"/>
                  <a:pt x="7018" y="3101"/>
                </a:cubicBezTo>
                <a:cubicBezTo>
                  <a:pt x="7005" y="3104"/>
                  <a:pt x="7044" y="3112"/>
                  <a:pt x="7064" y="3109"/>
                </a:cubicBezTo>
                <a:cubicBezTo>
                  <a:pt x="7080" y="3114"/>
                  <a:pt x="7056" y="3118"/>
                  <a:pt x="7070" y="3120"/>
                </a:cubicBezTo>
                <a:cubicBezTo>
                  <a:pt x="7096" y="3125"/>
                  <a:pt x="7103" y="3117"/>
                  <a:pt x="7090" y="3112"/>
                </a:cubicBezTo>
                <a:cubicBezTo>
                  <a:pt x="7108" y="3117"/>
                  <a:pt x="7127" y="3123"/>
                  <a:pt x="7128" y="3134"/>
                </a:cubicBezTo>
                <a:cubicBezTo>
                  <a:pt x="7106" y="3134"/>
                  <a:pt x="7118" y="3124"/>
                  <a:pt x="7102" y="3122"/>
                </a:cubicBezTo>
                <a:cubicBezTo>
                  <a:pt x="7085" y="3131"/>
                  <a:pt x="7059" y="3120"/>
                  <a:pt x="7044" y="3115"/>
                </a:cubicBezTo>
                <a:cubicBezTo>
                  <a:pt x="7037" y="3115"/>
                  <a:pt x="7034" y="3117"/>
                  <a:pt x="7031" y="3119"/>
                </a:cubicBezTo>
                <a:cubicBezTo>
                  <a:pt x="7035" y="3123"/>
                  <a:pt x="7063" y="3121"/>
                  <a:pt x="7056" y="3128"/>
                </a:cubicBezTo>
                <a:cubicBezTo>
                  <a:pt x="7012" y="3122"/>
                  <a:pt x="7003" y="3124"/>
                  <a:pt x="6971" y="3124"/>
                </a:cubicBezTo>
                <a:cubicBezTo>
                  <a:pt x="7002" y="3116"/>
                  <a:pt x="6958" y="3109"/>
                  <a:pt x="6973" y="3102"/>
                </a:cubicBezTo>
                <a:cubicBezTo>
                  <a:pt x="6981" y="3109"/>
                  <a:pt x="6996" y="3097"/>
                  <a:pt x="7009" y="3098"/>
                </a:cubicBezTo>
                <a:close/>
                <a:moveTo>
                  <a:pt x="6894" y="3098"/>
                </a:moveTo>
                <a:cubicBezTo>
                  <a:pt x="6919" y="3110"/>
                  <a:pt x="6927" y="3097"/>
                  <a:pt x="6946" y="3103"/>
                </a:cubicBezTo>
                <a:cubicBezTo>
                  <a:pt x="6916" y="3104"/>
                  <a:pt x="6967" y="3111"/>
                  <a:pt x="6965" y="3118"/>
                </a:cubicBezTo>
                <a:cubicBezTo>
                  <a:pt x="6931" y="3118"/>
                  <a:pt x="6919" y="3118"/>
                  <a:pt x="6900" y="3110"/>
                </a:cubicBezTo>
                <a:cubicBezTo>
                  <a:pt x="6894" y="3111"/>
                  <a:pt x="6887" y="3112"/>
                  <a:pt x="6881" y="3112"/>
                </a:cubicBezTo>
                <a:cubicBezTo>
                  <a:pt x="6895" y="3110"/>
                  <a:pt x="6904" y="3106"/>
                  <a:pt x="6894" y="3098"/>
                </a:cubicBezTo>
                <a:close/>
                <a:moveTo>
                  <a:pt x="6843" y="3090"/>
                </a:moveTo>
                <a:cubicBezTo>
                  <a:pt x="6857" y="3090"/>
                  <a:pt x="6873" y="3093"/>
                  <a:pt x="6881" y="3096"/>
                </a:cubicBezTo>
                <a:cubicBezTo>
                  <a:pt x="6855" y="3092"/>
                  <a:pt x="6832" y="3102"/>
                  <a:pt x="6816" y="3095"/>
                </a:cubicBezTo>
                <a:cubicBezTo>
                  <a:pt x="6817" y="3091"/>
                  <a:pt x="6829" y="3090"/>
                  <a:pt x="6843" y="3090"/>
                </a:cubicBezTo>
                <a:close/>
                <a:moveTo>
                  <a:pt x="7523" y="3083"/>
                </a:moveTo>
                <a:cubicBezTo>
                  <a:pt x="7524" y="3084"/>
                  <a:pt x="7525" y="3085"/>
                  <a:pt x="7527" y="3086"/>
                </a:cubicBezTo>
                <a:cubicBezTo>
                  <a:pt x="7524" y="3085"/>
                  <a:pt x="7521" y="3084"/>
                  <a:pt x="7521" y="3083"/>
                </a:cubicBezTo>
                <a:cubicBezTo>
                  <a:pt x="7522" y="3083"/>
                  <a:pt x="7522" y="3083"/>
                  <a:pt x="7523" y="3083"/>
                </a:cubicBezTo>
                <a:close/>
                <a:moveTo>
                  <a:pt x="6981" y="3076"/>
                </a:moveTo>
                <a:cubicBezTo>
                  <a:pt x="6998" y="3076"/>
                  <a:pt x="7011" y="3081"/>
                  <a:pt x="7026" y="3085"/>
                </a:cubicBezTo>
                <a:cubicBezTo>
                  <a:pt x="7016" y="3085"/>
                  <a:pt x="7020" y="3092"/>
                  <a:pt x="7000" y="3088"/>
                </a:cubicBezTo>
                <a:cubicBezTo>
                  <a:pt x="6999" y="3085"/>
                  <a:pt x="7001" y="3081"/>
                  <a:pt x="6994" y="3080"/>
                </a:cubicBezTo>
                <a:cubicBezTo>
                  <a:pt x="6986" y="3079"/>
                  <a:pt x="6975" y="3079"/>
                  <a:pt x="6974" y="3076"/>
                </a:cubicBezTo>
                <a:cubicBezTo>
                  <a:pt x="6977" y="3076"/>
                  <a:pt x="6979" y="3076"/>
                  <a:pt x="6981" y="3076"/>
                </a:cubicBezTo>
                <a:close/>
                <a:moveTo>
                  <a:pt x="6797" y="3071"/>
                </a:moveTo>
                <a:cubicBezTo>
                  <a:pt x="6803" y="3082"/>
                  <a:pt x="6789" y="3084"/>
                  <a:pt x="6783" y="3089"/>
                </a:cubicBezTo>
                <a:cubicBezTo>
                  <a:pt x="6774" y="3087"/>
                  <a:pt x="6749" y="3088"/>
                  <a:pt x="6751" y="3083"/>
                </a:cubicBezTo>
                <a:cubicBezTo>
                  <a:pt x="6754" y="3084"/>
                  <a:pt x="6758" y="3082"/>
                  <a:pt x="6751" y="3081"/>
                </a:cubicBezTo>
                <a:cubicBezTo>
                  <a:pt x="6746" y="3080"/>
                  <a:pt x="6738" y="3080"/>
                  <a:pt x="6738" y="3077"/>
                </a:cubicBezTo>
                <a:cubicBezTo>
                  <a:pt x="6781" y="3081"/>
                  <a:pt x="6766" y="3072"/>
                  <a:pt x="6797" y="3071"/>
                </a:cubicBezTo>
                <a:close/>
                <a:moveTo>
                  <a:pt x="6573" y="3067"/>
                </a:moveTo>
                <a:cubicBezTo>
                  <a:pt x="6577" y="3068"/>
                  <a:pt x="6581" y="3068"/>
                  <a:pt x="6587" y="3069"/>
                </a:cubicBezTo>
                <a:cubicBezTo>
                  <a:pt x="6582" y="3074"/>
                  <a:pt x="6550" y="3077"/>
                  <a:pt x="6547" y="3069"/>
                </a:cubicBezTo>
                <a:cubicBezTo>
                  <a:pt x="6556" y="3069"/>
                  <a:pt x="6561" y="3068"/>
                  <a:pt x="6569" y="3067"/>
                </a:cubicBezTo>
                <a:cubicBezTo>
                  <a:pt x="6570" y="3067"/>
                  <a:pt x="6572" y="3067"/>
                  <a:pt x="6573" y="3067"/>
                </a:cubicBezTo>
                <a:close/>
                <a:moveTo>
                  <a:pt x="6982" y="3055"/>
                </a:moveTo>
                <a:cubicBezTo>
                  <a:pt x="6991" y="3057"/>
                  <a:pt x="7016" y="3055"/>
                  <a:pt x="7014" y="3060"/>
                </a:cubicBezTo>
                <a:cubicBezTo>
                  <a:pt x="6982" y="3055"/>
                  <a:pt x="6989" y="3067"/>
                  <a:pt x="6968" y="3066"/>
                </a:cubicBezTo>
                <a:cubicBezTo>
                  <a:pt x="6964" y="3058"/>
                  <a:pt x="6986" y="3063"/>
                  <a:pt x="6982" y="3055"/>
                </a:cubicBezTo>
                <a:close/>
                <a:moveTo>
                  <a:pt x="7674" y="3051"/>
                </a:moveTo>
                <a:cubicBezTo>
                  <a:pt x="7668" y="3051"/>
                  <a:pt x="7663" y="3052"/>
                  <a:pt x="7657" y="3053"/>
                </a:cubicBezTo>
                <a:cubicBezTo>
                  <a:pt x="7634" y="3060"/>
                  <a:pt x="7611" y="3077"/>
                  <a:pt x="7588" y="3082"/>
                </a:cubicBezTo>
                <a:cubicBezTo>
                  <a:pt x="7558" y="3073"/>
                  <a:pt x="7527" y="3064"/>
                  <a:pt x="7497" y="3055"/>
                </a:cubicBezTo>
                <a:lnTo>
                  <a:pt x="7494" y="3065"/>
                </a:lnTo>
                <a:lnTo>
                  <a:pt x="7499" y="3068"/>
                </a:lnTo>
                <a:cubicBezTo>
                  <a:pt x="7499" y="3068"/>
                  <a:pt x="7498" y="3067"/>
                  <a:pt x="7497" y="3067"/>
                </a:cubicBezTo>
                <a:lnTo>
                  <a:pt x="7494" y="3066"/>
                </a:lnTo>
                <a:lnTo>
                  <a:pt x="7493" y="3070"/>
                </a:lnTo>
                <a:lnTo>
                  <a:pt x="7494" y="3071"/>
                </a:lnTo>
                <a:cubicBezTo>
                  <a:pt x="7495" y="3071"/>
                  <a:pt x="7495" y="3071"/>
                  <a:pt x="7496" y="3072"/>
                </a:cubicBezTo>
                <a:cubicBezTo>
                  <a:pt x="7501" y="3071"/>
                  <a:pt x="7501" y="3070"/>
                  <a:pt x="7500" y="3068"/>
                </a:cubicBezTo>
                <a:cubicBezTo>
                  <a:pt x="7506" y="3072"/>
                  <a:pt x="7512" y="3076"/>
                  <a:pt x="7519" y="3080"/>
                </a:cubicBezTo>
                <a:cubicBezTo>
                  <a:pt x="7516" y="3081"/>
                  <a:pt x="7513" y="3083"/>
                  <a:pt x="7515" y="3087"/>
                </a:cubicBezTo>
                <a:cubicBezTo>
                  <a:pt x="7520" y="3088"/>
                  <a:pt x="7525" y="3088"/>
                  <a:pt x="7531" y="3088"/>
                </a:cubicBezTo>
                <a:cubicBezTo>
                  <a:pt x="7533" y="3090"/>
                  <a:pt x="7536" y="3092"/>
                  <a:pt x="7538" y="3093"/>
                </a:cubicBezTo>
                <a:cubicBezTo>
                  <a:pt x="7537" y="3093"/>
                  <a:pt x="7535" y="3093"/>
                  <a:pt x="7534" y="3093"/>
                </a:cubicBezTo>
                <a:cubicBezTo>
                  <a:pt x="7535" y="3095"/>
                  <a:pt x="7539" y="3095"/>
                  <a:pt x="7542" y="3096"/>
                </a:cubicBezTo>
                <a:cubicBezTo>
                  <a:pt x="7544" y="3097"/>
                  <a:pt x="7545" y="3098"/>
                  <a:pt x="7546" y="3099"/>
                </a:cubicBezTo>
                <a:cubicBezTo>
                  <a:pt x="7532" y="3100"/>
                  <a:pt x="7516" y="3102"/>
                  <a:pt x="7499" y="3102"/>
                </a:cubicBezTo>
                <a:lnTo>
                  <a:pt x="7485" y="3103"/>
                </a:lnTo>
                <a:lnTo>
                  <a:pt x="7478" y="3127"/>
                </a:lnTo>
                <a:lnTo>
                  <a:pt x="7462" y="3134"/>
                </a:lnTo>
                <a:cubicBezTo>
                  <a:pt x="7475" y="3133"/>
                  <a:pt x="7492" y="3135"/>
                  <a:pt x="7497" y="3138"/>
                </a:cubicBezTo>
                <a:cubicBezTo>
                  <a:pt x="7490" y="3134"/>
                  <a:pt x="7484" y="3130"/>
                  <a:pt x="7478" y="3127"/>
                </a:cubicBezTo>
                <a:lnTo>
                  <a:pt x="7588" y="3082"/>
                </a:lnTo>
                <a:cubicBezTo>
                  <a:pt x="7596" y="3097"/>
                  <a:pt x="7603" y="3107"/>
                  <a:pt x="7611" y="3113"/>
                </a:cubicBezTo>
                <a:cubicBezTo>
                  <a:pt x="7624" y="3113"/>
                  <a:pt x="7636" y="3109"/>
                  <a:pt x="7643" y="3115"/>
                </a:cubicBezTo>
                <a:cubicBezTo>
                  <a:pt x="7633" y="3113"/>
                  <a:pt x="7624" y="3115"/>
                  <a:pt x="7616" y="3117"/>
                </a:cubicBezTo>
                <a:cubicBezTo>
                  <a:pt x="7649" y="3136"/>
                  <a:pt x="7686" y="3098"/>
                  <a:pt x="7721" y="3092"/>
                </a:cubicBezTo>
                <a:cubicBezTo>
                  <a:pt x="7706" y="3061"/>
                  <a:pt x="7690" y="3051"/>
                  <a:pt x="7674" y="3051"/>
                </a:cubicBezTo>
                <a:close/>
                <a:moveTo>
                  <a:pt x="3914" y="3046"/>
                </a:moveTo>
                <a:cubicBezTo>
                  <a:pt x="3928" y="3049"/>
                  <a:pt x="3966" y="3057"/>
                  <a:pt x="3971" y="3063"/>
                </a:cubicBezTo>
                <a:cubicBezTo>
                  <a:pt x="3957" y="3060"/>
                  <a:pt x="3919" y="3052"/>
                  <a:pt x="3914" y="3046"/>
                </a:cubicBezTo>
                <a:close/>
                <a:moveTo>
                  <a:pt x="6978" y="3041"/>
                </a:moveTo>
                <a:cubicBezTo>
                  <a:pt x="6980" y="3041"/>
                  <a:pt x="6981" y="3041"/>
                  <a:pt x="6983" y="3041"/>
                </a:cubicBezTo>
                <a:cubicBezTo>
                  <a:pt x="6972" y="3050"/>
                  <a:pt x="7019" y="3043"/>
                  <a:pt x="7008" y="3053"/>
                </a:cubicBezTo>
                <a:cubicBezTo>
                  <a:pt x="6990" y="3053"/>
                  <a:pt x="6960" y="3040"/>
                  <a:pt x="6978" y="3041"/>
                </a:cubicBezTo>
                <a:close/>
                <a:moveTo>
                  <a:pt x="6495" y="3027"/>
                </a:moveTo>
                <a:cubicBezTo>
                  <a:pt x="6496" y="3027"/>
                  <a:pt x="6497" y="3027"/>
                  <a:pt x="6498" y="3027"/>
                </a:cubicBezTo>
                <a:cubicBezTo>
                  <a:pt x="6497" y="3031"/>
                  <a:pt x="6501" y="3033"/>
                  <a:pt x="6504" y="3035"/>
                </a:cubicBezTo>
                <a:cubicBezTo>
                  <a:pt x="6487" y="3031"/>
                  <a:pt x="6472" y="3039"/>
                  <a:pt x="6465" y="3031"/>
                </a:cubicBezTo>
                <a:cubicBezTo>
                  <a:pt x="6484" y="3034"/>
                  <a:pt x="6483" y="3027"/>
                  <a:pt x="6495" y="3027"/>
                </a:cubicBezTo>
                <a:close/>
                <a:moveTo>
                  <a:pt x="6531" y="3012"/>
                </a:moveTo>
                <a:cubicBezTo>
                  <a:pt x="6533" y="3012"/>
                  <a:pt x="6535" y="3013"/>
                  <a:pt x="6538" y="3016"/>
                </a:cubicBezTo>
                <a:cubicBezTo>
                  <a:pt x="6521" y="3012"/>
                  <a:pt x="6542" y="3027"/>
                  <a:pt x="6524" y="3024"/>
                </a:cubicBezTo>
                <a:cubicBezTo>
                  <a:pt x="6525" y="3020"/>
                  <a:pt x="6507" y="3020"/>
                  <a:pt x="6505" y="3017"/>
                </a:cubicBezTo>
                <a:cubicBezTo>
                  <a:pt x="6521" y="3021"/>
                  <a:pt x="6524" y="3013"/>
                  <a:pt x="6531" y="3012"/>
                </a:cubicBezTo>
                <a:close/>
                <a:moveTo>
                  <a:pt x="6861" y="2997"/>
                </a:moveTo>
                <a:cubicBezTo>
                  <a:pt x="6873" y="3000"/>
                  <a:pt x="6895" y="3002"/>
                  <a:pt x="6920" y="3003"/>
                </a:cubicBezTo>
                <a:cubicBezTo>
                  <a:pt x="6904" y="3005"/>
                  <a:pt x="6914" y="3018"/>
                  <a:pt x="6906" y="3013"/>
                </a:cubicBezTo>
                <a:cubicBezTo>
                  <a:pt x="6905" y="3001"/>
                  <a:pt x="6851" y="3004"/>
                  <a:pt x="6861" y="2997"/>
                </a:cubicBezTo>
                <a:close/>
                <a:moveTo>
                  <a:pt x="6451" y="2982"/>
                </a:moveTo>
                <a:cubicBezTo>
                  <a:pt x="6464" y="2982"/>
                  <a:pt x="6485" y="2984"/>
                  <a:pt x="6488" y="2988"/>
                </a:cubicBezTo>
                <a:cubicBezTo>
                  <a:pt x="6464" y="2983"/>
                  <a:pt x="6466" y="2991"/>
                  <a:pt x="6455" y="2991"/>
                </a:cubicBezTo>
                <a:cubicBezTo>
                  <a:pt x="6457" y="2987"/>
                  <a:pt x="6446" y="2986"/>
                  <a:pt x="6442" y="2983"/>
                </a:cubicBezTo>
                <a:cubicBezTo>
                  <a:pt x="6443" y="2982"/>
                  <a:pt x="6447" y="2982"/>
                  <a:pt x="6451" y="2982"/>
                </a:cubicBezTo>
                <a:close/>
                <a:moveTo>
                  <a:pt x="3849" y="2970"/>
                </a:moveTo>
                <a:cubicBezTo>
                  <a:pt x="3864" y="2974"/>
                  <a:pt x="3886" y="2976"/>
                  <a:pt x="3889" y="2984"/>
                </a:cubicBezTo>
                <a:cubicBezTo>
                  <a:pt x="3875" y="2981"/>
                  <a:pt x="3869" y="2984"/>
                  <a:pt x="3848" y="2977"/>
                </a:cubicBezTo>
                <a:lnTo>
                  <a:pt x="3849" y="2970"/>
                </a:lnTo>
                <a:close/>
                <a:moveTo>
                  <a:pt x="6540" y="2911"/>
                </a:moveTo>
                <a:cubicBezTo>
                  <a:pt x="6532" y="2918"/>
                  <a:pt x="6550" y="2918"/>
                  <a:pt x="6552" y="2922"/>
                </a:cubicBezTo>
                <a:cubicBezTo>
                  <a:pt x="6536" y="2922"/>
                  <a:pt x="6525" y="2922"/>
                  <a:pt x="6513" y="2915"/>
                </a:cubicBezTo>
                <a:cubicBezTo>
                  <a:pt x="6534" y="2920"/>
                  <a:pt x="6527" y="2911"/>
                  <a:pt x="6540" y="2911"/>
                </a:cubicBezTo>
                <a:close/>
                <a:moveTo>
                  <a:pt x="6553" y="2911"/>
                </a:moveTo>
                <a:cubicBezTo>
                  <a:pt x="6571" y="2912"/>
                  <a:pt x="6580" y="2910"/>
                  <a:pt x="6599" y="2911"/>
                </a:cubicBezTo>
                <a:cubicBezTo>
                  <a:pt x="6600" y="2918"/>
                  <a:pt x="6560" y="2916"/>
                  <a:pt x="6553" y="2911"/>
                </a:cubicBezTo>
                <a:close/>
                <a:moveTo>
                  <a:pt x="5854" y="2903"/>
                </a:moveTo>
                <a:cubicBezTo>
                  <a:pt x="5858" y="2903"/>
                  <a:pt x="5864" y="2904"/>
                  <a:pt x="5874" y="2907"/>
                </a:cubicBezTo>
                <a:cubicBezTo>
                  <a:pt x="5871" y="2911"/>
                  <a:pt x="5838" y="2910"/>
                  <a:pt x="5833" y="2905"/>
                </a:cubicBezTo>
                <a:cubicBezTo>
                  <a:pt x="5843" y="2906"/>
                  <a:pt x="5846" y="2904"/>
                  <a:pt x="5854" y="2903"/>
                </a:cubicBezTo>
                <a:close/>
                <a:moveTo>
                  <a:pt x="6562" y="2900"/>
                </a:moveTo>
                <a:lnTo>
                  <a:pt x="6561" y="2900"/>
                </a:lnTo>
                <a:lnTo>
                  <a:pt x="6564" y="2900"/>
                </a:lnTo>
                <a:lnTo>
                  <a:pt x="6564" y="2900"/>
                </a:lnTo>
                <a:cubicBezTo>
                  <a:pt x="6563" y="2900"/>
                  <a:pt x="6562" y="2900"/>
                  <a:pt x="6562" y="2900"/>
                </a:cubicBezTo>
                <a:close/>
                <a:moveTo>
                  <a:pt x="5884" y="2894"/>
                </a:moveTo>
                <a:cubicBezTo>
                  <a:pt x="5885" y="2894"/>
                  <a:pt x="5887" y="2894"/>
                  <a:pt x="5889" y="2895"/>
                </a:cubicBezTo>
                <a:cubicBezTo>
                  <a:pt x="5892" y="2912"/>
                  <a:pt x="5930" y="2901"/>
                  <a:pt x="5949" y="2906"/>
                </a:cubicBezTo>
                <a:cubicBezTo>
                  <a:pt x="5956" y="2922"/>
                  <a:pt x="5892" y="2899"/>
                  <a:pt x="5887" y="2910"/>
                </a:cubicBezTo>
                <a:cubicBezTo>
                  <a:pt x="5891" y="2906"/>
                  <a:pt x="5863" y="2895"/>
                  <a:pt x="5884" y="2894"/>
                </a:cubicBezTo>
                <a:close/>
                <a:moveTo>
                  <a:pt x="6439" y="2892"/>
                </a:moveTo>
                <a:lnTo>
                  <a:pt x="6440" y="2892"/>
                </a:lnTo>
                <a:cubicBezTo>
                  <a:pt x="6441" y="2892"/>
                  <a:pt x="6442" y="2892"/>
                  <a:pt x="6443" y="2893"/>
                </a:cubicBezTo>
                <a:cubicBezTo>
                  <a:pt x="6445" y="2893"/>
                  <a:pt x="6446" y="2893"/>
                  <a:pt x="6448" y="2893"/>
                </a:cubicBezTo>
                <a:lnTo>
                  <a:pt x="6453" y="2892"/>
                </a:lnTo>
                <a:lnTo>
                  <a:pt x="6448" y="2892"/>
                </a:lnTo>
                <a:lnTo>
                  <a:pt x="6439" y="2892"/>
                </a:lnTo>
                <a:close/>
                <a:moveTo>
                  <a:pt x="6410" y="2887"/>
                </a:moveTo>
                <a:lnTo>
                  <a:pt x="6410" y="2888"/>
                </a:lnTo>
                <a:lnTo>
                  <a:pt x="6414" y="2888"/>
                </a:lnTo>
                <a:cubicBezTo>
                  <a:pt x="6413" y="2887"/>
                  <a:pt x="6412" y="2887"/>
                  <a:pt x="6411" y="2887"/>
                </a:cubicBezTo>
                <a:lnTo>
                  <a:pt x="6410" y="2887"/>
                </a:lnTo>
                <a:close/>
                <a:moveTo>
                  <a:pt x="6244" y="2885"/>
                </a:moveTo>
                <a:cubicBezTo>
                  <a:pt x="6244" y="2885"/>
                  <a:pt x="6245" y="2885"/>
                  <a:pt x="6246" y="2885"/>
                </a:cubicBezTo>
                <a:cubicBezTo>
                  <a:pt x="6269" y="2896"/>
                  <a:pt x="6302" y="2892"/>
                  <a:pt x="6331" y="2889"/>
                </a:cubicBezTo>
                <a:cubicBezTo>
                  <a:pt x="6334" y="2895"/>
                  <a:pt x="6319" y="2892"/>
                  <a:pt x="6324" y="2900"/>
                </a:cubicBezTo>
                <a:cubicBezTo>
                  <a:pt x="6335" y="2895"/>
                  <a:pt x="6360" y="2900"/>
                  <a:pt x="6369" y="2908"/>
                </a:cubicBezTo>
                <a:cubicBezTo>
                  <a:pt x="6323" y="2901"/>
                  <a:pt x="6293" y="2896"/>
                  <a:pt x="6252" y="2895"/>
                </a:cubicBezTo>
                <a:cubicBezTo>
                  <a:pt x="6253" y="2893"/>
                  <a:pt x="6233" y="2885"/>
                  <a:pt x="6244" y="2885"/>
                </a:cubicBezTo>
                <a:close/>
                <a:moveTo>
                  <a:pt x="6174" y="2878"/>
                </a:moveTo>
                <a:cubicBezTo>
                  <a:pt x="6200" y="2889"/>
                  <a:pt x="6213" y="2871"/>
                  <a:pt x="6233" y="2881"/>
                </a:cubicBezTo>
                <a:cubicBezTo>
                  <a:pt x="6229" y="2890"/>
                  <a:pt x="6165" y="2892"/>
                  <a:pt x="6154" y="2882"/>
                </a:cubicBezTo>
                <a:cubicBezTo>
                  <a:pt x="6171" y="2886"/>
                  <a:pt x="6178" y="2884"/>
                  <a:pt x="6174" y="2878"/>
                </a:cubicBezTo>
                <a:close/>
                <a:moveTo>
                  <a:pt x="6025" y="2864"/>
                </a:moveTo>
                <a:cubicBezTo>
                  <a:pt x="6035" y="2864"/>
                  <a:pt x="6071" y="2869"/>
                  <a:pt x="6082" y="2874"/>
                </a:cubicBezTo>
                <a:cubicBezTo>
                  <a:pt x="6074" y="2873"/>
                  <a:pt x="6075" y="2877"/>
                  <a:pt x="6075" y="2880"/>
                </a:cubicBezTo>
                <a:cubicBezTo>
                  <a:pt x="6041" y="2878"/>
                  <a:pt x="6040" y="2869"/>
                  <a:pt x="6024" y="2864"/>
                </a:cubicBezTo>
                <a:cubicBezTo>
                  <a:pt x="6024" y="2864"/>
                  <a:pt x="6025" y="2864"/>
                  <a:pt x="6025" y="2864"/>
                </a:cubicBezTo>
                <a:close/>
                <a:moveTo>
                  <a:pt x="4241" y="2862"/>
                </a:moveTo>
                <a:cubicBezTo>
                  <a:pt x="4243" y="2862"/>
                  <a:pt x="4246" y="2862"/>
                  <a:pt x="4249" y="2864"/>
                </a:cubicBezTo>
                <a:cubicBezTo>
                  <a:pt x="4250" y="2866"/>
                  <a:pt x="4249" y="2868"/>
                  <a:pt x="4255" y="2870"/>
                </a:cubicBezTo>
                <a:cubicBezTo>
                  <a:pt x="4262" y="2872"/>
                  <a:pt x="4263" y="2870"/>
                  <a:pt x="4269" y="2871"/>
                </a:cubicBezTo>
                <a:cubicBezTo>
                  <a:pt x="4265" y="2879"/>
                  <a:pt x="4234" y="2865"/>
                  <a:pt x="4228" y="2863"/>
                </a:cubicBezTo>
                <a:cubicBezTo>
                  <a:pt x="4236" y="2865"/>
                  <a:pt x="4236" y="2861"/>
                  <a:pt x="4241" y="2862"/>
                </a:cubicBezTo>
                <a:close/>
                <a:moveTo>
                  <a:pt x="6351" y="2842"/>
                </a:moveTo>
                <a:cubicBezTo>
                  <a:pt x="6351" y="2842"/>
                  <a:pt x="6350" y="2842"/>
                  <a:pt x="6350" y="2842"/>
                </a:cubicBezTo>
                <a:cubicBezTo>
                  <a:pt x="6350" y="2842"/>
                  <a:pt x="6351" y="2842"/>
                  <a:pt x="6351" y="2842"/>
                </a:cubicBezTo>
                <a:cubicBezTo>
                  <a:pt x="6351" y="2842"/>
                  <a:pt x="6351" y="2842"/>
                  <a:pt x="6351" y="2842"/>
                </a:cubicBezTo>
                <a:close/>
                <a:moveTo>
                  <a:pt x="6293" y="2830"/>
                </a:moveTo>
                <a:lnTo>
                  <a:pt x="6292" y="2830"/>
                </a:lnTo>
                <a:cubicBezTo>
                  <a:pt x="6291" y="2831"/>
                  <a:pt x="6290" y="2831"/>
                  <a:pt x="6289" y="2831"/>
                </a:cubicBezTo>
                <a:lnTo>
                  <a:pt x="6289" y="2831"/>
                </a:lnTo>
                <a:lnTo>
                  <a:pt x="6291" y="2831"/>
                </a:lnTo>
                <a:cubicBezTo>
                  <a:pt x="6291" y="2831"/>
                  <a:pt x="6292" y="2831"/>
                  <a:pt x="6292" y="2831"/>
                </a:cubicBezTo>
                <a:lnTo>
                  <a:pt x="6293" y="2830"/>
                </a:lnTo>
                <a:close/>
                <a:moveTo>
                  <a:pt x="5802" y="2827"/>
                </a:moveTo>
                <a:cubicBezTo>
                  <a:pt x="5818" y="2834"/>
                  <a:pt x="5795" y="2837"/>
                  <a:pt x="5804" y="2843"/>
                </a:cubicBezTo>
                <a:cubicBezTo>
                  <a:pt x="5841" y="2843"/>
                  <a:pt x="5869" y="2841"/>
                  <a:pt x="5900" y="2848"/>
                </a:cubicBezTo>
                <a:cubicBezTo>
                  <a:pt x="5891" y="2847"/>
                  <a:pt x="5892" y="2851"/>
                  <a:pt x="5893" y="2854"/>
                </a:cubicBezTo>
                <a:cubicBezTo>
                  <a:pt x="5899" y="2854"/>
                  <a:pt x="5905" y="2854"/>
                  <a:pt x="5910" y="2854"/>
                </a:cubicBezTo>
                <a:cubicBezTo>
                  <a:pt x="5924" y="2851"/>
                  <a:pt x="5951" y="2854"/>
                  <a:pt x="5966" y="2851"/>
                </a:cubicBezTo>
                <a:cubicBezTo>
                  <a:pt x="5986" y="2861"/>
                  <a:pt x="5946" y="2853"/>
                  <a:pt x="5938" y="2856"/>
                </a:cubicBezTo>
                <a:cubicBezTo>
                  <a:pt x="5945" y="2857"/>
                  <a:pt x="5946" y="2859"/>
                  <a:pt x="5951" y="2861"/>
                </a:cubicBezTo>
                <a:cubicBezTo>
                  <a:pt x="5968" y="2861"/>
                  <a:pt x="5974" y="2854"/>
                  <a:pt x="5998" y="2858"/>
                </a:cubicBezTo>
                <a:cubicBezTo>
                  <a:pt x="5984" y="2868"/>
                  <a:pt x="5946" y="2865"/>
                  <a:pt x="5917" y="2858"/>
                </a:cubicBezTo>
                <a:cubicBezTo>
                  <a:pt x="5914" y="2859"/>
                  <a:pt x="5912" y="2859"/>
                  <a:pt x="5908" y="2860"/>
                </a:cubicBezTo>
                <a:cubicBezTo>
                  <a:pt x="5931" y="2863"/>
                  <a:pt x="6006" y="2884"/>
                  <a:pt x="6019" y="2889"/>
                </a:cubicBezTo>
                <a:cubicBezTo>
                  <a:pt x="5917" y="2875"/>
                  <a:pt x="5887" y="2846"/>
                  <a:pt x="5804" y="2843"/>
                </a:cubicBezTo>
                <a:cubicBezTo>
                  <a:pt x="5805" y="2844"/>
                  <a:pt x="5806" y="2844"/>
                  <a:pt x="5807" y="2844"/>
                </a:cubicBezTo>
                <a:cubicBezTo>
                  <a:pt x="5777" y="2841"/>
                  <a:pt x="5795" y="2831"/>
                  <a:pt x="5802" y="2827"/>
                </a:cubicBezTo>
                <a:close/>
                <a:moveTo>
                  <a:pt x="6435" y="2822"/>
                </a:moveTo>
                <a:cubicBezTo>
                  <a:pt x="6436" y="2822"/>
                  <a:pt x="6436" y="2822"/>
                  <a:pt x="6435" y="2823"/>
                </a:cubicBezTo>
                <a:cubicBezTo>
                  <a:pt x="6435" y="2823"/>
                  <a:pt x="6435" y="2822"/>
                  <a:pt x="6435" y="2822"/>
                </a:cubicBezTo>
                <a:close/>
                <a:moveTo>
                  <a:pt x="6305" y="2803"/>
                </a:moveTo>
                <a:cubicBezTo>
                  <a:pt x="6336" y="2811"/>
                  <a:pt x="6369" y="2803"/>
                  <a:pt x="6384" y="2814"/>
                </a:cubicBezTo>
                <a:cubicBezTo>
                  <a:pt x="6381" y="2813"/>
                  <a:pt x="6378" y="2813"/>
                  <a:pt x="6375" y="2813"/>
                </a:cubicBezTo>
                <a:cubicBezTo>
                  <a:pt x="6372" y="2818"/>
                  <a:pt x="6399" y="2816"/>
                  <a:pt x="6396" y="2820"/>
                </a:cubicBezTo>
                <a:cubicBezTo>
                  <a:pt x="6365" y="2815"/>
                  <a:pt x="6350" y="2817"/>
                  <a:pt x="6331" y="2817"/>
                </a:cubicBezTo>
                <a:cubicBezTo>
                  <a:pt x="6332" y="2815"/>
                  <a:pt x="6330" y="2811"/>
                  <a:pt x="6338" y="2811"/>
                </a:cubicBezTo>
                <a:cubicBezTo>
                  <a:pt x="6343" y="2815"/>
                  <a:pt x="6349" y="2813"/>
                  <a:pt x="6358" y="2812"/>
                </a:cubicBezTo>
                <a:cubicBezTo>
                  <a:pt x="6334" y="2810"/>
                  <a:pt x="6309" y="2809"/>
                  <a:pt x="6305" y="2803"/>
                </a:cubicBezTo>
                <a:close/>
                <a:moveTo>
                  <a:pt x="5565" y="2795"/>
                </a:moveTo>
                <a:cubicBezTo>
                  <a:pt x="5567" y="2795"/>
                  <a:pt x="5570" y="2795"/>
                  <a:pt x="5573" y="2796"/>
                </a:cubicBezTo>
                <a:cubicBezTo>
                  <a:pt x="5577" y="2803"/>
                  <a:pt x="5563" y="2800"/>
                  <a:pt x="5565" y="2806"/>
                </a:cubicBezTo>
                <a:cubicBezTo>
                  <a:pt x="5573" y="2808"/>
                  <a:pt x="5580" y="2810"/>
                  <a:pt x="5577" y="2813"/>
                </a:cubicBezTo>
                <a:cubicBezTo>
                  <a:pt x="5549" y="2810"/>
                  <a:pt x="5548" y="2796"/>
                  <a:pt x="5565" y="2795"/>
                </a:cubicBezTo>
                <a:close/>
                <a:moveTo>
                  <a:pt x="5493" y="2791"/>
                </a:moveTo>
                <a:cubicBezTo>
                  <a:pt x="5502" y="2793"/>
                  <a:pt x="5511" y="2794"/>
                  <a:pt x="5519" y="2796"/>
                </a:cubicBezTo>
                <a:cubicBezTo>
                  <a:pt x="5521" y="2802"/>
                  <a:pt x="5507" y="2799"/>
                  <a:pt x="5511" y="2806"/>
                </a:cubicBezTo>
                <a:cubicBezTo>
                  <a:pt x="5523" y="2809"/>
                  <a:pt x="5544" y="2810"/>
                  <a:pt x="5537" y="2815"/>
                </a:cubicBezTo>
                <a:cubicBezTo>
                  <a:pt x="5520" y="2811"/>
                  <a:pt x="5507" y="2807"/>
                  <a:pt x="5498" y="2801"/>
                </a:cubicBezTo>
                <a:cubicBezTo>
                  <a:pt x="5519" y="2803"/>
                  <a:pt x="5492" y="2794"/>
                  <a:pt x="5493" y="2791"/>
                </a:cubicBezTo>
                <a:close/>
                <a:moveTo>
                  <a:pt x="4691" y="2778"/>
                </a:moveTo>
                <a:cubicBezTo>
                  <a:pt x="4709" y="2788"/>
                  <a:pt x="4779" y="2788"/>
                  <a:pt x="4776" y="2801"/>
                </a:cubicBezTo>
                <a:cubicBezTo>
                  <a:pt x="4739" y="2795"/>
                  <a:pt x="4725" y="2788"/>
                  <a:pt x="4703" y="2790"/>
                </a:cubicBezTo>
                <a:cubicBezTo>
                  <a:pt x="4704" y="2785"/>
                  <a:pt x="4686" y="2783"/>
                  <a:pt x="4691" y="2778"/>
                </a:cubicBezTo>
                <a:close/>
                <a:moveTo>
                  <a:pt x="4625" y="2764"/>
                </a:moveTo>
                <a:cubicBezTo>
                  <a:pt x="4652" y="2773"/>
                  <a:pt x="4660" y="2769"/>
                  <a:pt x="4685" y="2776"/>
                </a:cubicBezTo>
                <a:cubicBezTo>
                  <a:pt x="4680" y="2781"/>
                  <a:pt x="4683" y="2791"/>
                  <a:pt x="4664" y="2781"/>
                </a:cubicBezTo>
                <a:cubicBezTo>
                  <a:pt x="4681" y="2781"/>
                  <a:pt x="4626" y="2770"/>
                  <a:pt x="4625" y="2764"/>
                </a:cubicBezTo>
                <a:close/>
                <a:moveTo>
                  <a:pt x="5666" y="2734"/>
                </a:moveTo>
                <a:cubicBezTo>
                  <a:pt x="5688" y="2737"/>
                  <a:pt x="5732" y="2739"/>
                  <a:pt x="5751" y="2748"/>
                </a:cubicBezTo>
                <a:cubicBezTo>
                  <a:pt x="5718" y="2744"/>
                  <a:pt x="5691" y="2746"/>
                  <a:pt x="5666" y="2734"/>
                </a:cubicBezTo>
                <a:close/>
                <a:moveTo>
                  <a:pt x="6118" y="2734"/>
                </a:moveTo>
                <a:cubicBezTo>
                  <a:pt x="6146" y="2735"/>
                  <a:pt x="6184" y="2749"/>
                  <a:pt x="6205" y="2749"/>
                </a:cubicBezTo>
                <a:cubicBezTo>
                  <a:pt x="6184" y="2758"/>
                  <a:pt x="6144" y="2734"/>
                  <a:pt x="6114" y="2739"/>
                </a:cubicBezTo>
                <a:cubicBezTo>
                  <a:pt x="6116" y="2747"/>
                  <a:pt x="6140" y="2736"/>
                  <a:pt x="6133" y="2746"/>
                </a:cubicBezTo>
                <a:cubicBezTo>
                  <a:pt x="6122" y="2743"/>
                  <a:pt x="6095" y="2744"/>
                  <a:pt x="6095" y="2738"/>
                </a:cubicBezTo>
                <a:cubicBezTo>
                  <a:pt x="6101" y="2735"/>
                  <a:pt x="6109" y="2734"/>
                  <a:pt x="6118" y="2734"/>
                </a:cubicBezTo>
                <a:close/>
                <a:moveTo>
                  <a:pt x="5784" y="2722"/>
                </a:moveTo>
                <a:cubicBezTo>
                  <a:pt x="5785" y="2722"/>
                  <a:pt x="5786" y="2722"/>
                  <a:pt x="5787" y="2723"/>
                </a:cubicBezTo>
                <a:cubicBezTo>
                  <a:pt x="5782" y="2730"/>
                  <a:pt x="5791" y="2736"/>
                  <a:pt x="5805" y="2740"/>
                </a:cubicBezTo>
                <a:cubicBezTo>
                  <a:pt x="5817" y="2737"/>
                  <a:pt x="5835" y="2740"/>
                  <a:pt x="5844" y="2744"/>
                </a:cubicBezTo>
                <a:cubicBezTo>
                  <a:pt x="5833" y="2746"/>
                  <a:pt x="5790" y="2739"/>
                  <a:pt x="5810" y="2750"/>
                </a:cubicBezTo>
                <a:cubicBezTo>
                  <a:pt x="5790" y="2746"/>
                  <a:pt x="5795" y="2755"/>
                  <a:pt x="5771" y="2749"/>
                </a:cubicBezTo>
                <a:cubicBezTo>
                  <a:pt x="5763" y="2737"/>
                  <a:pt x="5796" y="2748"/>
                  <a:pt x="5792" y="2738"/>
                </a:cubicBezTo>
                <a:cubicBezTo>
                  <a:pt x="5776" y="2731"/>
                  <a:pt x="5761" y="2735"/>
                  <a:pt x="5753" y="2729"/>
                </a:cubicBezTo>
                <a:cubicBezTo>
                  <a:pt x="5773" y="2734"/>
                  <a:pt x="5777" y="2721"/>
                  <a:pt x="5784" y="2722"/>
                </a:cubicBezTo>
                <a:close/>
                <a:moveTo>
                  <a:pt x="6117" y="2715"/>
                </a:moveTo>
                <a:cubicBezTo>
                  <a:pt x="6129" y="2722"/>
                  <a:pt x="6158" y="2716"/>
                  <a:pt x="6182" y="2720"/>
                </a:cubicBezTo>
                <a:cubicBezTo>
                  <a:pt x="6182" y="2723"/>
                  <a:pt x="6107" y="2724"/>
                  <a:pt x="6117" y="2715"/>
                </a:cubicBezTo>
                <a:close/>
                <a:moveTo>
                  <a:pt x="5678" y="2713"/>
                </a:moveTo>
                <a:cubicBezTo>
                  <a:pt x="5698" y="2713"/>
                  <a:pt x="5707" y="2718"/>
                  <a:pt x="5734" y="2724"/>
                </a:cubicBezTo>
                <a:cubicBezTo>
                  <a:pt x="5735" y="2722"/>
                  <a:pt x="5734" y="2719"/>
                  <a:pt x="5741" y="2720"/>
                </a:cubicBezTo>
                <a:cubicBezTo>
                  <a:pt x="5740" y="2724"/>
                  <a:pt x="5741" y="2728"/>
                  <a:pt x="5746" y="2730"/>
                </a:cubicBezTo>
                <a:cubicBezTo>
                  <a:pt x="5719" y="2728"/>
                  <a:pt x="5716" y="2721"/>
                  <a:pt x="5694" y="2717"/>
                </a:cubicBezTo>
                <a:cubicBezTo>
                  <a:pt x="5696" y="2721"/>
                  <a:pt x="5705" y="2723"/>
                  <a:pt x="5707" y="2727"/>
                </a:cubicBezTo>
                <a:cubicBezTo>
                  <a:pt x="5702" y="2726"/>
                  <a:pt x="5698" y="2725"/>
                  <a:pt x="5694" y="2724"/>
                </a:cubicBezTo>
                <a:cubicBezTo>
                  <a:pt x="5693" y="2726"/>
                  <a:pt x="5692" y="2727"/>
                  <a:pt x="5687" y="2726"/>
                </a:cubicBezTo>
                <a:cubicBezTo>
                  <a:pt x="5693" y="2719"/>
                  <a:pt x="5666" y="2719"/>
                  <a:pt x="5668" y="2713"/>
                </a:cubicBezTo>
                <a:cubicBezTo>
                  <a:pt x="5672" y="2713"/>
                  <a:pt x="5675" y="2713"/>
                  <a:pt x="5678" y="2713"/>
                </a:cubicBezTo>
                <a:close/>
                <a:moveTo>
                  <a:pt x="5841" y="2710"/>
                </a:moveTo>
                <a:cubicBezTo>
                  <a:pt x="5870" y="2714"/>
                  <a:pt x="5889" y="2719"/>
                  <a:pt x="5885" y="2729"/>
                </a:cubicBezTo>
                <a:cubicBezTo>
                  <a:pt x="5875" y="2727"/>
                  <a:pt x="5861" y="2726"/>
                  <a:pt x="5859" y="2723"/>
                </a:cubicBezTo>
                <a:cubicBezTo>
                  <a:pt x="5893" y="2720"/>
                  <a:pt x="5841" y="2717"/>
                  <a:pt x="5841" y="2710"/>
                </a:cubicBezTo>
                <a:close/>
                <a:moveTo>
                  <a:pt x="5505" y="2709"/>
                </a:moveTo>
                <a:cubicBezTo>
                  <a:pt x="5511" y="2709"/>
                  <a:pt x="5518" y="2710"/>
                  <a:pt x="5529" y="2713"/>
                </a:cubicBezTo>
                <a:cubicBezTo>
                  <a:pt x="5534" y="2720"/>
                  <a:pt x="5485" y="2711"/>
                  <a:pt x="5489" y="2710"/>
                </a:cubicBezTo>
                <a:cubicBezTo>
                  <a:pt x="5495" y="2710"/>
                  <a:pt x="5500" y="2709"/>
                  <a:pt x="5505" y="2709"/>
                </a:cubicBezTo>
                <a:close/>
                <a:moveTo>
                  <a:pt x="5432" y="2704"/>
                </a:moveTo>
                <a:cubicBezTo>
                  <a:pt x="5446" y="2704"/>
                  <a:pt x="5467" y="2707"/>
                  <a:pt x="5483" y="2709"/>
                </a:cubicBezTo>
                <a:cubicBezTo>
                  <a:pt x="5474" y="2716"/>
                  <a:pt x="5440" y="2709"/>
                  <a:pt x="5416" y="2709"/>
                </a:cubicBezTo>
                <a:cubicBezTo>
                  <a:pt x="5418" y="2705"/>
                  <a:pt x="5424" y="2704"/>
                  <a:pt x="5432" y="2704"/>
                </a:cubicBezTo>
                <a:close/>
                <a:moveTo>
                  <a:pt x="5597" y="2699"/>
                </a:moveTo>
                <a:cubicBezTo>
                  <a:pt x="5619" y="2705"/>
                  <a:pt x="5638" y="2695"/>
                  <a:pt x="5656" y="2707"/>
                </a:cubicBezTo>
                <a:cubicBezTo>
                  <a:pt x="5629" y="2699"/>
                  <a:pt x="5654" y="2718"/>
                  <a:pt x="5635" y="2715"/>
                </a:cubicBezTo>
                <a:cubicBezTo>
                  <a:pt x="5633" y="2708"/>
                  <a:pt x="5605" y="2705"/>
                  <a:pt x="5597" y="2699"/>
                </a:cubicBezTo>
                <a:close/>
                <a:moveTo>
                  <a:pt x="5657" y="2695"/>
                </a:moveTo>
                <a:cubicBezTo>
                  <a:pt x="5667" y="2696"/>
                  <a:pt x="5703" y="2697"/>
                  <a:pt x="5722" y="2705"/>
                </a:cubicBezTo>
                <a:cubicBezTo>
                  <a:pt x="5707" y="2704"/>
                  <a:pt x="5678" y="2703"/>
                  <a:pt x="5657" y="2695"/>
                </a:cubicBezTo>
                <a:close/>
                <a:moveTo>
                  <a:pt x="4956" y="2688"/>
                </a:moveTo>
                <a:cubicBezTo>
                  <a:pt x="4953" y="2693"/>
                  <a:pt x="5001" y="2702"/>
                  <a:pt x="4981" y="2701"/>
                </a:cubicBezTo>
                <a:cubicBezTo>
                  <a:pt x="4950" y="2689"/>
                  <a:pt x="4964" y="2717"/>
                  <a:pt x="4941" y="2701"/>
                </a:cubicBezTo>
                <a:cubicBezTo>
                  <a:pt x="4960" y="2701"/>
                  <a:pt x="4937" y="2690"/>
                  <a:pt x="4956" y="2688"/>
                </a:cubicBezTo>
                <a:close/>
                <a:moveTo>
                  <a:pt x="4976" y="2688"/>
                </a:moveTo>
                <a:cubicBezTo>
                  <a:pt x="5009" y="2693"/>
                  <a:pt x="5013" y="2696"/>
                  <a:pt x="5042" y="2699"/>
                </a:cubicBezTo>
                <a:cubicBezTo>
                  <a:pt x="5040" y="2703"/>
                  <a:pt x="5051" y="2705"/>
                  <a:pt x="5054" y="2709"/>
                </a:cubicBezTo>
                <a:cubicBezTo>
                  <a:pt x="5029" y="2702"/>
                  <a:pt x="4981" y="2698"/>
                  <a:pt x="4976" y="2688"/>
                </a:cubicBezTo>
                <a:close/>
                <a:moveTo>
                  <a:pt x="5273" y="2684"/>
                </a:moveTo>
                <a:cubicBezTo>
                  <a:pt x="5337" y="2695"/>
                  <a:pt x="5342" y="2693"/>
                  <a:pt x="5411" y="2701"/>
                </a:cubicBezTo>
                <a:cubicBezTo>
                  <a:pt x="5408" y="2712"/>
                  <a:pt x="5400" y="2712"/>
                  <a:pt x="5378" y="2699"/>
                </a:cubicBezTo>
                <a:cubicBezTo>
                  <a:pt x="5378" y="2704"/>
                  <a:pt x="5369" y="2703"/>
                  <a:pt x="5370" y="2707"/>
                </a:cubicBezTo>
                <a:cubicBezTo>
                  <a:pt x="5358" y="2701"/>
                  <a:pt x="5335" y="2698"/>
                  <a:pt x="5314" y="2696"/>
                </a:cubicBezTo>
                <a:cubicBezTo>
                  <a:pt x="5294" y="2693"/>
                  <a:pt x="5275" y="2690"/>
                  <a:pt x="5273" y="2684"/>
                </a:cubicBezTo>
                <a:close/>
                <a:moveTo>
                  <a:pt x="4961" y="2674"/>
                </a:moveTo>
                <a:cubicBezTo>
                  <a:pt x="4966" y="2674"/>
                  <a:pt x="4971" y="2675"/>
                  <a:pt x="4978" y="2676"/>
                </a:cubicBezTo>
                <a:cubicBezTo>
                  <a:pt x="4970" y="2679"/>
                  <a:pt x="4968" y="2685"/>
                  <a:pt x="4950" y="2682"/>
                </a:cubicBezTo>
                <a:cubicBezTo>
                  <a:pt x="4950" y="2677"/>
                  <a:pt x="4954" y="2675"/>
                  <a:pt x="4961" y="2674"/>
                </a:cubicBezTo>
                <a:close/>
                <a:moveTo>
                  <a:pt x="4797" y="2667"/>
                </a:moveTo>
                <a:cubicBezTo>
                  <a:pt x="4817" y="2673"/>
                  <a:pt x="4818" y="2668"/>
                  <a:pt x="4830" y="2670"/>
                </a:cubicBezTo>
                <a:cubicBezTo>
                  <a:pt x="4829" y="2673"/>
                  <a:pt x="4831" y="2677"/>
                  <a:pt x="4836" y="2680"/>
                </a:cubicBezTo>
                <a:cubicBezTo>
                  <a:pt x="4819" y="2676"/>
                  <a:pt x="4805" y="2672"/>
                  <a:pt x="4797" y="2667"/>
                </a:cubicBezTo>
                <a:close/>
                <a:moveTo>
                  <a:pt x="5535" y="2664"/>
                </a:moveTo>
                <a:cubicBezTo>
                  <a:pt x="5557" y="2669"/>
                  <a:pt x="5596" y="2672"/>
                  <a:pt x="5606" y="2679"/>
                </a:cubicBezTo>
                <a:cubicBezTo>
                  <a:pt x="5599" y="2678"/>
                  <a:pt x="5599" y="2682"/>
                  <a:pt x="5599" y="2685"/>
                </a:cubicBezTo>
                <a:cubicBezTo>
                  <a:pt x="5579" y="2673"/>
                  <a:pt x="5546" y="2674"/>
                  <a:pt x="5535" y="2664"/>
                </a:cubicBezTo>
                <a:close/>
                <a:moveTo>
                  <a:pt x="6148" y="2656"/>
                </a:moveTo>
                <a:cubicBezTo>
                  <a:pt x="6188" y="2657"/>
                  <a:pt x="6209" y="2658"/>
                  <a:pt x="6252" y="2670"/>
                </a:cubicBezTo>
                <a:cubicBezTo>
                  <a:pt x="6224" y="2666"/>
                  <a:pt x="6116" y="2670"/>
                  <a:pt x="6148" y="2656"/>
                </a:cubicBezTo>
                <a:close/>
                <a:moveTo>
                  <a:pt x="5055" y="2655"/>
                </a:moveTo>
                <a:cubicBezTo>
                  <a:pt x="5118" y="2660"/>
                  <a:pt x="5170" y="2674"/>
                  <a:pt x="5233" y="2679"/>
                </a:cubicBezTo>
                <a:cubicBezTo>
                  <a:pt x="5217" y="2683"/>
                  <a:pt x="5244" y="2687"/>
                  <a:pt x="5232" y="2688"/>
                </a:cubicBezTo>
                <a:cubicBezTo>
                  <a:pt x="5177" y="2673"/>
                  <a:pt x="5147" y="2669"/>
                  <a:pt x="5113" y="2676"/>
                </a:cubicBezTo>
                <a:cubicBezTo>
                  <a:pt x="5113" y="2670"/>
                  <a:pt x="5105" y="2665"/>
                  <a:pt x="5088" y="2661"/>
                </a:cubicBezTo>
                <a:cubicBezTo>
                  <a:pt x="5088" y="2665"/>
                  <a:pt x="5085" y="2668"/>
                  <a:pt x="5080" y="2669"/>
                </a:cubicBezTo>
                <a:cubicBezTo>
                  <a:pt x="5063" y="2665"/>
                  <a:pt x="5055" y="2661"/>
                  <a:pt x="5055" y="2655"/>
                </a:cubicBezTo>
                <a:close/>
                <a:moveTo>
                  <a:pt x="5257" y="2650"/>
                </a:moveTo>
                <a:cubicBezTo>
                  <a:pt x="5277" y="2656"/>
                  <a:pt x="5284" y="2650"/>
                  <a:pt x="5289" y="2659"/>
                </a:cubicBezTo>
                <a:cubicBezTo>
                  <a:pt x="5269" y="2653"/>
                  <a:pt x="5276" y="2663"/>
                  <a:pt x="5256" y="2657"/>
                </a:cubicBezTo>
                <a:lnTo>
                  <a:pt x="5257" y="2650"/>
                </a:lnTo>
                <a:close/>
                <a:moveTo>
                  <a:pt x="5012" y="2625"/>
                </a:moveTo>
                <a:cubicBezTo>
                  <a:pt x="5035" y="2633"/>
                  <a:pt x="5055" y="2627"/>
                  <a:pt x="5065" y="2635"/>
                </a:cubicBezTo>
                <a:cubicBezTo>
                  <a:pt x="5043" y="2632"/>
                  <a:pt x="5018" y="2639"/>
                  <a:pt x="5012" y="2625"/>
                </a:cubicBezTo>
                <a:close/>
                <a:moveTo>
                  <a:pt x="6067" y="2620"/>
                </a:moveTo>
                <a:cubicBezTo>
                  <a:pt x="6080" y="2650"/>
                  <a:pt x="6092" y="2681"/>
                  <a:pt x="6105" y="2711"/>
                </a:cubicBezTo>
                <a:cubicBezTo>
                  <a:pt x="6089" y="2717"/>
                  <a:pt x="6072" y="2722"/>
                  <a:pt x="6056" y="2728"/>
                </a:cubicBezTo>
                <a:cubicBezTo>
                  <a:pt x="6050" y="2694"/>
                  <a:pt x="6044" y="2661"/>
                  <a:pt x="6039" y="2627"/>
                </a:cubicBezTo>
                <a:cubicBezTo>
                  <a:pt x="6048" y="2625"/>
                  <a:pt x="6058" y="2622"/>
                  <a:pt x="6067" y="2620"/>
                </a:cubicBezTo>
                <a:close/>
                <a:moveTo>
                  <a:pt x="4791" y="2616"/>
                </a:moveTo>
                <a:cubicBezTo>
                  <a:pt x="4803" y="2621"/>
                  <a:pt x="4814" y="2614"/>
                  <a:pt x="4817" y="2622"/>
                </a:cubicBezTo>
                <a:cubicBezTo>
                  <a:pt x="4798" y="2619"/>
                  <a:pt x="4827" y="2628"/>
                  <a:pt x="4823" y="2630"/>
                </a:cubicBezTo>
                <a:cubicBezTo>
                  <a:pt x="4809" y="2628"/>
                  <a:pt x="4805" y="2631"/>
                  <a:pt x="4796" y="2631"/>
                </a:cubicBezTo>
                <a:cubicBezTo>
                  <a:pt x="4797" y="2626"/>
                  <a:pt x="4798" y="2620"/>
                  <a:pt x="4791" y="2616"/>
                </a:cubicBezTo>
                <a:close/>
                <a:moveTo>
                  <a:pt x="4862" y="2616"/>
                </a:moveTo>
                <a:cubicBezTo>
                  <a:pt x="4862" y="2616"/>
                  <a:pt x="4863" y="2616"/>
                  <a:pt x="4863" y="2616"/>
                </a:cubicBezTo>
                <a:cubicBezTo>
                  <a:pt x="4864" y="2616"/>
                  <a:pt x="4864" y="2616"/>
                  <a:pt x="4865" y="2616"/>
                </a:cubicBezTo>
                <a:cubicBezTo>
                  <a:pt x="4876" y="2621"/>
                  <a:pt x="4878" y="2626"/>
                  <a:pt x="4890" y="2631"/>
                </a:cubicBezTo>
                <a:cubicBezTo>
                  <a:pt x="4923" y="2632"/>
                  <a:pt x="4970" y="2643"/>
                  <a:pt x="4997" y="2640"/>
                </a:cubicBezTo>
                <a:cubicBezTo>
                  <a:pt x="5002" y="2649"/>
                  <a:pt x="4979" y="2642"/>
                  <a:pt x="4976" y="2645"/>
                </a:cubicBezTo>
                <a:cubicBezTo>
                  <a:pt x="4980" y="2646"/>
                  <a:pt x="4984" y="2647"/>
                  <a:pt x="4982" y="2649"/>
                </a:cubicBezTo>
                <a:cubicBezTo>
                  <a:pt x="5000" y="2651"/>
                  <a:pt x="4997" y="2641"/>
                  <a:pt x="5016" y="2644"/>
                </a:cubicBezTo>
                <a:cubicBezTo>
                  <a:pt x="5017" y="2654"/>
                  <a:pt x="5041" y="2647"/>
                  <a:pt x="5048" y="2656"/>
                </a:cubicBezTo>
                <a:cubicBezTo>
                  <a:pt x="5032" y="2656"/>
                  <a:pt x="5001" y="2648"/>
                  <a:pt x="4995" y="2654"/>
                </a:cubicBezTo>
                <a:cubicBezTo>
                  <a:pt x="5009" y="2656"/>
                  <a:pt x="5034" y="2657"/>
                  <a:pt x="5047" y="2667"/>
                </a:cubicBezTo>
                <a:cubicBezTo>
                  <a:pt x="5031" y="2663"/>
                  <a:pt x="5020" y="2663"/>
                  <a:pt x="5014" y="2665"/>
                </a:cubicBezTo>
                <a:cubicBezTo>
                  <a:pt x="5034" y="2672"/>
                  <a:pt x="5054" y="2667"/>
                  <a:pt x="5059" y="2674"/>
                </a:cubicBezTo>
                <a:cubicBezTo>
                  <a:pt x="5011" y="2672"/>
                  <a:pt x="4903" y="2669"/>
                  <a:pt x="4865" y="2663"/>
                </a:cubicBezTo>
                <a:cubicBezTo>
                  <a:pt x="4876" y="2662"/>
                  <a:pt x="4903" y="2671"/>
                  <a:pt x="4899" y="2661"/>
                </a:cubicBezTo>
                <a:cubicBezTo>
                  <a:pt x="4873" y="2658"/>
                  <a:pt x="4882" y="2658"/>
                  <a:pt x="4887" y="2651"/>
                </a:cubicBezTo>
                <a:cubicBezTo>
                  <a:pt x="4872" y="2649"/>
                  <a:pt x="4874" y="2657"/>
                  <a:pt x="4854" y="2651"/>
                </a:cubicBezTo>
                <a:cubicBezTo>
                  <a:pt x="4860" y="2643"/>
                  <a:pt x="4849" y="2632"/>
                  <a:pt x="4829" y="2634"/>
                </a:cubicBezTo>
                <a:cubicBezTo>
                  <a:pt x="4835" y="2627"/>
                  <a:pt x="4848" y="2630"/>
                  <a:pt x="4831" y="2620"/>
                </a:cubicBezTo>
                <a:cubicBezTo>
                  <a:pt x="4844" y="2620"/>
                  <a:pt x="4862" y="2624"/>
                  <a:pt x="4865" y="2618"/>
                </a:cubicBezTo>
                <a:cubicBezTo>
                  <a:pt x="4862" y="2618"/>
                  <a:pt x="4860" y="2616"/>
                  <a:pt x="4862" y="2616"/>
                </a:cubicBezTo>
                <a:close/>
                <a:moveTo>
                  <a:pt x="4627" y="2613"/>
                </a:moveTo>
                <a:cubicBezTo>
                  <a:pt x="4630" y="2613"/>
                  <a:pt x="4633" y="2614"/>
                  <a:pt x="4635" y="2616"/>
                </a:cubicBezTo>
                <a:cubicBezTo>
                  <a:pt x="4604" y="2610"/>
                  <a:pt x="4643" y="2633"/>
                  <a:pt x="4613" y="2627"/>
                </a:cubicBezTo>
                <a:cubicBezTo>
                  <a:pt x="4609" y="2620"/>
                  <a:pt x="4618" y="2612"/>
                  <a:pt x="4627" y="2613"/>
                </a:cubicBezTo>
                <a:close/>
                <a:moveTo>
                  <a:pt x="4752" y="2610"/>
                </a:moveTo>
                <a:cubicBezTo>
                  <a:pt x="4772" y="2617"/>
                  <a:pt x="4768" y="2610"/>
                  <a:pt x="4778" y="2611"/>
                </a:cubicBezTo>
                <a:cubicBezTo>
                  <a:pt x="4791" y="2619"/>
                  <a:pt x="4761" y="2617"/>
                  <a:pt x="4756" y="2622"/>
                </a:cubicBezTo>
                <a:cubicBezTo>
                  <a:pt x="4759" y="2618"/>
                  <a:pt x="4757" y="2613"/>
                  <a:pt x="4752" y="2610"/>
                </a:cubicBezTo>
                <a:close/>
                <a:moveTo>
                  <a:pt x="5028" y="2607"/>
                </a:moveTo>
                <a:cubicBezTo>
                  <a:pt x="5027" y="2611"/>
                  <a:pt x="5051" y="2612"/>
                  <a:pt x="5061" y="2616"/>
                </a:cubicBezTo>
                <a:cubicBezTo>
                  <a:pt x="5062" y="2631"/>
                  <a:pt x="5007" y="2606"/>
                  <a:pt x="5028" y="2607"/>
                </a:cubicBezTo>
                <a:close/>
                <a:moveTo>
                  <a:pt x="4883" y="2587"/>
                </a:moveTo>
                <a:cubicBezTo>
                  <a:pt x="4897" y="2604"/>
                  <a:pt x="4980" y="2615"/>
                  <a:pt x="5001" y="2613"/>
                </a:cubicBezTo>
                <a:cubicBezTo>
                  <a:pt x="5000" y="2621"/>
                  <a:pt x="5023" y="2612"/>
                  <a:pt x="5020" y="2619"/>
                </a:cubicBezTo>
                <a:cubicBezTo>
                  <a:pt x="4977" y="2628"/>
                  <a:pt x="4905" y="2600"/>
                  <a:pt x="4888" y="2602"/>
                </a:cubicBezTo>
                <a:cubicBezTo>
                  <a:pt x="4890" y="2598"/>
                  <a:pt x="4860" y="2586"/>
                  <a:pt x="4883" y="2587"/>
                </a:cubicBezTo>
                <a:close/>
                <a:moveTo>
                  <a:pt x="5959" y="2580"/>
                </a:moveTo>
                <a:cubicBezTo>
                  <a:pt x="5970" y="2581"/>
                  <a:pt x="5979" y="2582"/>
                  <a:pt x="5985" y="2581"/>
                </a:cubicBezTo>
                <a:cubicBezTo>
                  <a:pt x="5974" y="2586"/>
                  <a:pt x="5961" y="2590"/>
                  <a:pt x="5945" y="2592"/>
                </a:cubicBezTo>
                <a:cubicBezTo>
                  <a:pt x="5942" y="2584"/>
                  <a:pt x="5965" y="2589"/>
                  <a:pt x="5959" y="2580"/>
                </a:cubicBezTo>
                <a:close/>
                <a:moveTo>
                  <a:pt x="5672" y="2562"/>
                </a:moveTo>
                <a:cubicBezTo>
                  <a:pt x="5690" y="2567"/>
                  <a:pt x="5689" y="2562"/>
                  <a:pt x="5704" y="2565"/>
                </a:cubicBezTo>
                <a:cubicBezTo>
                  <a:pt x="5718" y="2576"/>
                  <a:pt x="5740" y="2574"/>
                  <a:pt x="5749" y="2582"/>
                </a:cubicBezTo>
                <a:cubicBezTo>
                  <a:pt x="5715" y="2577"/>
                  <a:pt x="5697" y="2569"/>
                  <a:pt x="5672" y="2562"/>
                </a:cubicBezTo>
                <a:close/>
                <a:moveTo>
                  <a:pt x="5986" y="2550"/>
                </a:moveTo>
                <a:cubicBezTo>
                  <a:pt x="5987" y="2550"/>
                  <a:pt x="5987" y="2550"/>
                  <a:pt x="5988" y="2550"/>
                </a:cubicBezTo>
                <a:cubicBezTo>
                  <a:pt x="5990" y="2556"/>
                  <a:pt x="6023" y="2555"/>
                  <a:pt x="6019" y="2562"/>
                </a:cubicBezTo>
                <a:lnTo>
                  <a:pt x="5987" y="2557"/>
                </a:lnTo>
                <a:cubicBezTo>
                  <a:pt x="5990" y="2554"/>
                  <a:pt x="5980" y="2550"/>
                  <a:pt x="5986" y="2550"/>
                </a:cubicBezTo>
                <a:close/>
                <a:moveTo>
                  <a:pt x="3129" y="2546"/>
                </a:moveTo>
                <a:cubicBezTo>
                  <a:pt x="3185" y="2567"/>
                  <a:pt x="3279" y="2590"/>
                  <a:pt x="3356" y="2614"/>
                </a:cubicBezTo>
                <a:cubicBezTo>
                  <a:pt x="3393" y="2625"/>
                  <a:pt x="3434" y="2643"/>
                  <a:pt x="3451" y="2639"/>
                </a:cubicBezTo>
                <a:cubicBezTo>
                  <a:pt x="3441" y="2637"/>
                  <a:pt x="3437" y="2638"/>
                  <a:pt x="3423" y="2633"/>
                </a:cubicBezTo>
                <a:cubicBezTo>
                  <a:pt x="3432" y="2620"/>
                  <a:pt x="3474" y="2648"/>
                  <a:pt x="3485" y="2644"/>
                </a:cubicBezTo>
                <a:cubicBezTo>
                  <a:pt x="3462" y="2637"/>
                  <a:pt x="3478" y="2636"/>
                  <a:pt x="3452" y="2632"/>
                </a:cubicBezTo>
                <a:cubicBezTo>
                  <a:pt x="3451" y="2625"/>
                  <a:pt x="3467" y="2631"/>
                  <a:pt x="3480" y="2634"/>
                </a:cubicBezTo>
                <a:cubicBezTo>
                  <a:pt x="3490" y="2640"/>
                  <a:pt x="3531" y="2654"/>
                  <a:pt x="3540" y="2652"/>
                </a:cubicBezTo>
                <a:cubicBezTo>
                  <a:pt x="3550" y="2660"/>
                  <a:pt x="3539" y="2655"/>
                  <a:pt x="3538" y="2661"/>
                </a:cubicBezTo>
                <a:cubicBezTo>
                  <a:pt x="3519" y="2654"/>
                  <a:pt x="3472" y="2640"/>
                  <a:pt x="3497" y="2655"/>
                </a:cubicBezTo>
                <a:cubicBezTo>
                  <a:pt x="3511" y="2648"/>
                  <a:pt x="3554" y="2672"/>
                  <a:pt x="3571" y="2671"/>
                </a:cubicBezTo>
                <a:cubicBezTo>
                  <a:pt x="3563" y="2667"/>
                  <a:pt x="3560" y="2663"/>
                  <a:pt x="3560" y="2658"/>
                </a:cubicBezTo>
                <a:cubicBezTo>
                  <a:pt x="3585" y="2667"/>
                  <a:pt x="3581" y="2665"/>
                  <a:pt x="3592" y="2675"/>
                </a:cubicBezTo>
                <a:cubicBezTo>
                  <a:pt x="3611" y="2678"/>
                  <a:pt x="3580" y="2661"/>
                  <a:pt x="3607" y="2671"/>
                </a:cubicBezTo>
                <a:cubicBezTo>
                  <a:pt x="3630" y="2678"/>
                  <a:pt x="3601" y="2676"/>
                  <a:pt x="3639" y="2685"/>
                </a:cubicBezTo>
                <a:cubicBezTo>
                  <a:pt x="3628" y="2675"/>
                  <a:pt x="3708" y="2699"/>
                  <a:pt x="3711" y="2709"/>
                </a:cubicBezTo>
                <a:cubicBezTo>
                  <a:pt x="3681" y="2701"/>
                  <a:pt x="3671" y="2701"/>
                  <a:pt x="3652" y="2689"/>
                </a:cubicBezTo>
                <a:cubicBezTo>
                  <a:pt x="3557" y="2680"/>
                  <a:pt x="3418" y="2644"/>
                  <a:pt x="3303" y="2599"/>
                </a:cubicBezTo>
                <a:cubicBezTo>
                  <a:pt x="3294" y="2601"/>
                  <a:pt x="3273" y="2594"/>
                  <a:pt x="3261" y="2594"/>
                </a:cubicBezTo>
                <a:cubicBezTo>
                  <a:pt x="3222" y="2575"/>
                  <a:pt x="3130" y="2561"/>
                  <a:pt x="3129" y="2546"/>
                </a:cubicBezTo>
                <a:close/>
                <a:moveTo>
                  <a:pt x="4397" y="2534"/>
                </a:moveTo>
                <a:cubicBezTo>
                  <a:pt x="4417" y="2545"/>
                  <a:pt x="4431" y="2542"/>
                  <a:pt x="4434" y="2553"/>
                </a:cubicBezTo>
                <a:cubicBezTo>
                  <a:pt x="4414" y="2547"/>
                  <a:pt x="4396" y="2542"/>
                  <a:pt x="4397" y="2534"/>
                </a:cubicBezTo>
                <a:close/>
                <a:moveTo>
                  <a:pt x="5610" y="2531"/>
                </a:moveTo>
                <a:cubicBezTo>
                  <a:pt x="5625" y="2535"/>
                  <a:pt x="5657" y="2536"/>
                  <a:pt x="5661" y="2542"/>
                </a:cubicBezTo>
                <a:cubicBezTo>
                  <a:pt x="5650" y="2540"/>
                  <a:pt x="5607" y="2541"/>
                  <a:pt x="5610" y="2531"/>
                </a:cubicBezTo>
                <a:close/>
                <a:moveTo>
                  <a:pt x="5335" y="2524"/>
                </a:moveTo>
                <a:cubicBezTo>
                  <a:pt x="5388" y="2529"/>
                  <a:pt x="5450" y="2525"/>
                  <a:pt x="5499" y="2536"/>
                </a:cubicBezTo>
                <a:cubicBezTo>
                  <a:pt x="5451" y="2532"/>
                  <a:pt x="5357" y="2533"/>
                  <a:pt x="5335" y="2524"/>
                </a:cubicBezTo>
                <a:close/>
                <a:moveTo>
                  <a:pt x="4798" y="2523"/>
                </a:moveTo>
                <a:cubicBezTo>
                  <a:pt x="4821" y="2525"/>
                  <a:pt x="4837" y="2530"/>
                  <a:pt x="4823" y="2536"/>
                </a:cubicBezTo>
                <a:cubicBezTo>
                  <a:pt x="4802" y="2533"/>
                  <a:pt x="4804" y="2528"/>
                  <a:pt x="4798" y="2523"/>
                </a:cubicBezTo>
                <a:close/>
                <a:moveTo>
                  <a:pt x="6232" y="2523"/>
                </a:moveTo>
                <a:cubicBezTo>
                  <a:pt x="6249" y="2527"/>
                  <a:pt x="6248" y="2522"/>
                  <a:pt x="6264" y="2524"/>
                </a:cubicBezTo>
                <a:lnTo>
                  <a:pt x="6263" y="2529"/>
                </a:lnTo>
                <a:cubicBezTo>
                  <a:pt x="6263" y="2531"/>
                  <a:pt x="6262" y="2532"/>
                  <a:pt x="6257" y="2531"/>
                </a:cubicBezTo>
                <a:cubicBezTo>
                  <a:pt x="6255" y="2523"/>
                  <a:pt x="6226" y="2534"/>
                  <a:pt x="6232" y="2523"/>
                </a:cubicBezTo>
                <a:close/>
                <a:moveTo>
                  <a:pt x="3049" y="2521"/>
                </a:moveTo>
                <a:cubicBezTo>
                  <a:pt x="3071" y="2527"/>
                  <a:pt x="3069" y="2532"/>
                  <a:pt x="3081" y="2537"/>
                </a:cubicBezTo>
                <a:cubicBezTo>
                  <a:pt x="3081" y="2531"/>
                  <a:pt x="3085" y="2529"/>
                  <a:pt x="3097" y="2533"/>
                </a:cubicBezTo>
                <a:cubicBezTo>
                  <a:pt x="3097" y="2535"/>
                  <a:pt x="3107" y="2538"/>
                  <a:pt x="3116" y="2541"/>
                </a:cubicBezTo>
                <a:cubicBezTo>
                  <a:pt x="3115" y="2549"/>
                  <a:pt x="3097" y="2543"/>
                  <a:pt x="3081" y="2539"/>
                </a:cubicBezTo>
                <a:cubicBezTo>
                  <a:pt x="3065" y="2533"/>
                  <a:pt x="3053" y="2527"/>
                  <a:pt x="3049" y="2521"/>
                </a:cubicBezTo>
                <a:close/>
                <a:moveTo>
                  <a:pt x="5296" y="2520"/>
                </a:moveTo>
                <a:cubicBezTo>
                  <a:pt x="5306" y="2520"/>
                  <a:pt x="5317" y="2522"/>
                  <a:pt x="5319" y="2527"/>
                </a:cubicBezTo>
                <a:cubicBezTo>
                  <a:pt x="5298" y="2523"/>
                  <a:pt x="5304" y="2530"/>
                  <a:pt x="5288" y="2528"/>
                </a:cubicBezTo>
                <a:cubicBezTo>
                  <a:pt x="5272" y="2522"/>
                  <a:pt x="5283" y="2519"/>
                  <a:pt x="5296" y="2520"/>
                </a:cubicBezTo>
                <a:close/>
                <a:moveTo>
                  <a:pt x="4853" y="2517"/>
                </a:moveTo>
                <a:cubicBezTo>
                  <a:pt x="4869" y="2523"/>
                  <a:pt x="4881" y="2516"/>
                  <a:pt x="4886" y="2524"/>
                </a:cubicBezTo>
                <a:cubicBezTo>
                  <a:pt x="4849" y="2524"/>
                  <a:pt x="4956" y="2555"/>
                  <a:pt x="4934" y="2561"/>
                </a:cubicBezTo>
                <a:cubicBezTo>
                  <a:pt x="4919" y="2545"/>
                  <a:pt x="4861" y="2534"/>
                  <a:pt x="4853" y="2517"/>
                </a:cubicBezTo>
                <a:close/>
                <a:moveTo>
                  <a:pt x="5220" y="2516"/>
                </a:moveTo>
                <a:cubicBezTo>
                  <a:pt x="5236" y="2517"/>
                  <a:pt x="5252" y="2518"/>
                  <a:pt x="5265" y="2523"/>
                </a:cubicBezTo>
                <a:cubicBezTo>
                  <a:pt x="5237" y="2520"/>
                  <a:pt x="5199" y="2524"/>
                  <a:pt x="5179" y="2517"/>
                </a:cubicBezTo>
                <a:cubicBezTo>
                  <a:pt x="5189" y="2517"/>
                  <a:pt x="5205" y="2516"/>
                  <a:pt x="5220" y="2516"/>
                </a:cubicBezTo>
                <a:close/>
                <a:moveTo>
                  <a:pt x="5085" y="2510"/>
                </a:moveTo>
                <a:cubicBezTo>
                  <a:pt x="5103" y="2512"/>
                  <a:pt x="5108" y="2509"/>
                  <a:pt x="5132" y="2514"/>
                </a:cubicBezTo>
                <a:cubicBezTo>
                  <a:pt x="5133" y="2521"/>
                  <a:pt x="5100" y="2514"/>
                  <a:pt x="5092" y="2518"/>
                </a:cubicBezTo>
                <a:cubicBezTo>
                  <a:pt x="5093" y="2514"/>
                  <a:pt x="5089" y="2512"/>
                  <a:pt x="5085" y="2510"/>
                </a:cubicBezTo>
                <a:close/>
                <a:moveTo>
                  <a:pt x="8969" y="2505"/>
                </a:moveTo>
                <a:cubicBezTo>
                  <a:pt x="8968" y="2505"/>
                  <a:pt x="8967" y="2505"/>
                  <a:pt x="8966" y="2506"/>
                </a:cubicBezTo>
                <a:cubicBezTo>
                  <a:pt x="8967" y="2506"/>
                  <a:pt x="8968" y="2505"/>
                  <a:pt x="8969" y="2505"/>
                </a:cubicBezTo>
                <a:cubicBezTo>
                  <a:pt x="8969" y="2505"/>
                  <a:pt x="8969" y="2505"/>
                  <a:pt x="8969" y="2505"/>
                </a:cubicBezTo>
                <a:close/>
                <a:moveTo>
                  <a:pt x="4520" y="2502"/>
                </a:moveTo>
                <a:cubicBezTo>
                  <a:pt x="4532" y="2502"/>
                  <a:pt x="4563" y="2510"/>
                  <a:pt x="4556" y="2517"/>
                </a:cubicBezTo>
                <a:cubicBezTo>
                  <a:pt x="4545" y="2512"/>
                  <a:pt x="4524" y="2508"/>
                  <a:pt x="4518" y="2502"/>
                </a:cubicBezTo>
                <a:cubicBezTo>
                  <a:pt x="4518" y="2502"/>
                  <a:pt x="4519" y="2502"/>
                  <a:pt x="4520" y="2502"/>
                </a:cubicBezTo>
                <a:close/>
                <a:moveTo>
                  <a:pt x="4409" y="2502"/>
                </a:moveTo>
                <a:cubicBezTo>
                  <a:pt x="4428" y="2504"/>
                  <a:pt x="4449" y="2503"/>
                  <a:pt x="4461" y="2515"/>
                </a:cubicBezTo>
                <a:cubicBezTo>
                  <a:pt x="4444" y="2509"/>
                  <a:pt x="4419" y="2511"/>
                  <a:pt x="4409" y="2502"/>
                </a:cubicBezTo>
                <a:close/>
                <a:moveTo>
                  <a:pt x="7970" y="2498"/>
                </a:moveTo>
                <a:cubicBezTo>
                  <a:pt x="7979" y="2499"/>
                  <a:pt x="8002" y="2496"/>
                  <a:pt x="8001" y="2501"/>
                </a:cubicBezTo>
                <a:cubicBezTo>
                  <a:pt x="7988" y="2500"/>
                  <a:pt x="7981" y="2503"/>
                  <a:pt x="7982" y="2508"/>
                </a:cubicBezTo>
                <a:cubicBezTo>
                  <a:pt x="7973" y="2506"/>
                  <a:pt x="7950" y="2510"/>
                  <a:pt x="7951" y="2505"/>
                </a:cubicBezTo>
                <a:cubicBezTo>
                  <a:pt x="7970" y="2506"/>
                  <a:pt x="7981" y="2502"/>
                  <a:pt x="7970" y="2498"/>
                </a:cubicBezTo>
                <a:close/>
                <a:moveTo>
                  <a:pt x="4696" y="2491"/>
                </a:moveTo>
                <a:cubicBezTo>
                  <a:pt x="4707" y="2493"/>
                  <a:pt x="4725" y="2494"/>
                  <a:pt x="4735" y="2500"/>
                </a:cubicBezTo>
                <a:cubicBezTo>
                  <a:pt x="4727" y="2499"/>
                  <a:pt x="4724" y="2500"/>
                  <a:pt x="4721" y="2501"/>
                </a:cubicBezTo>
                <a:cubicBezTo>
                  <a:pt x="4709" y="2498"/>
                  <a:pt x="4699" y="2495"/>
                  <a:pt x="4696" y="2491"/>
                </a:cubicBezTo>
                <a:close/>
                <a:moveTo>
                  <a:pt x="5581" y="2491"/>
                </a:moveTo>
                <a:lnTo>
                  <a:pt x="5581" y="2493"/>
                </a:lnTo>
                <a:cubicBezTo>
                  <a:pt x="5578" y="2491"/>
                  <a:pt x="5578" y="2491"/>
                  <a:pt x="5581" y="2491"/>
                </a:cubicBezTo>
                <a:close/>
                <a:moveTo>
                  <a:pt x="4739" y="2489"/>
                </a:moveTo>
                <a:cubicBezTo>
                  <a:pt x="4753" y="2490"/>
                  <a:pt x="4795" y="2491"/>
                  <a:pt x="4802" y="2495"/>
                </a:cubicBezTo>
                <a:cubicBezTo>
                  <a:pt x="4787" y="2494"/>
                  <a:pt x="4745" y="2494"/>
                  <a:pt x="4739" y="2489"/>
                </a:cubicBezTo>
                <a:close/>
                <a:moveTo>
                  <a:pt x="5820" y="2486"/>
                </a:moveTo>
                <a:lnTo>
                  <a:pt x="5820" y="2486"/>
                </a:lnTo>
                <a:cubicBezTo>
                  <a:pt x="5821" y="2488"/>
                  <a:pt x="5824" y="2489"/>
                  <a:pt x="5830" y="2491"/>
                </a:cubicBezTo>
                <a:cubicBezTo>
                  <a:pt x="5831" y="2491"/>
                  <a:pt x="5832" y="2490"/>
                  <a:pt x="5833" y="2490"/>
                </a:cubicBezTo>
                <a:lnTo>
                  <a:pt x="5835" y="2489"/>
                </a:lnTo>
                <a:lnTo>
                  <a:pt x="5831" y="2488"/>
                </a:lnTo>
                <a:cubicBezTo>
                  <a:pt x="5828" y="2488"/>
                  <a:pt x="5825" y="2487"/>
                  <a:pt x="5822" y="2487"/>
                </a:cubicBezTo>
                <a:lnTo>
                  <a:pt x="5820" y="2486"/>
                </a:lnTo>
                <a:close/>
                <a:moveTo>
                  <a:pt x="4649" y="2485"/>
                </a:moveTo>
                <a:cubicBezTo>
                  <a:pt x="4663" y="2487"/>
                  <a:pt x="4669" y="2484"/>
                  <a:pt x="4689" y="2489"/>
                </a:cubicBezTo>
                <a:cubicBezTo>
                  <a:pt x="4691" y="2496"/>
                  <a:pt x="4654" y="2491"/>
                  <a:pt x="4649" y="2485"/>
                </a:cubicBezTo>
                <a:close/>
                <a:moveTo>
                  <a:pt x="8203" y="2483"/>
                </a:moveTo>
                <a:cubicBezTo>
                  <a:pt x="8218" y="2497"/>
                  <a:pt x="8256" y="2474"/>
                  <a:pt x="8272" y="2488"/>
                </a:cubicBezTo>
                <a:cubicBezTo>
                  <a:pt x="8228" y="2493"/>
                  <a:pt x="8172" y="2498"/>
                  <a:pt x="8108" y="2500"/>
                </a:cubicBezTo>
                <a:cubicBezTo>
                  <a:pt x="8134" y="2487"/>
                  <a:pt x="8181" y="2496"/>
                  <a:pt x="8203" y="2483"/>
                </a:cubicBezTo>
                <a:close/>
                <a:moveTo>
                  <a:pt x="6079" y="2483"/>
                </a:moveTo>
                <a:cubicBezTo>
                  <a:pt x="6085" y="2493"/>
                  <a:pt x="6044" y="2492"/>
                  <a:pt x="6039" y="2489"/>
                </a:cubicBezTo>
                <a:cubicBezTo>
                  <a:pt x="6049" y="2485"/>
                  <a:pt x="6064" y="2484"/>
                  <a:pt x="6079" y="2483"/>
                </a:cubicBezTo>
                <a:close/>
                <a:moveTo>
                  <a:pt x="5804" y="2481"/>
                </a:moveTo>
                <a:lnTo>
                  <a:pt x="5803" y="2481"/>
                </a:lnTo>
                <a:cubicBezTo>
                  <a:pt x="5801" y="2481"/>
                  <a:pt x="5799" y="2482"/>
                  <a:pt x="5797" y="2482"/>
                </a:cubicBezTo>
                <a:lnTo>
                  <a:pt x="5792" y="2483"/>
                </a:lnTo>
                <a:lnTo>
                  <a:pt x="5795" y="2483"/>
                </a:lnTo>
                <a:cubicBezTo>
                  <a:pt x="5801" y="2484"/>
                  <a:pt x="5807" y="2484"/>
                  <a:pt x="5804" y="2481"/>
                </a:cubicBezTo>
                <a:lnTo>
                  <a:pt x="5804" y="2481"/>
                </a:lnTo>
                <a:close/>
                <a:moveTo>
                  <a:pt x="8330" y="2479"/>
                </a:moveTo>
                <a:cubicBezTo>
                  <a:pt x="8335" y="2479"/>
                  <a:pt x="8340" y="2480"/>
                  <a:pt x="8341" y="2483"/>
                </a:cubicBezTo>
                <a:cubicBezTo>
                  <a:pt x="8329" y="2484"/>
                  <a:pt x="8325" y="2488"/>
                  <a:pt x="8310" y="2488"/>
                </a:cubicBezTo>
                <a:cubicBezTo>
                  <a:pt x="8311" y="2484"/>
                  <a:pt x="8321" y="2480"/>
                  <a:pt x="8330" y="2479"/>
                </a:cubicBezTo>
                <a:close/>
                <a:moveTo>
                  <a:pt x="8003" y="2477"/>
                </a:moveTo>
                <a:cubicBezTo>
                  <a:pt x="8003" y="2477"/>
                  <a:pt x="8005" y="2478"/>
                  <a:pt x="8008" y="2479"/>
                </a:cubicBezTo>
                <a:cubicBezTo>
                  <a:pt x="8008" y="2481"/>
                  <a:pt x="8009" y="2482"/>
                  <a:pt x="8014" y="2482"/>
                </a:cubicBezTo>
                <a:cubicBezTo>
                  <a:pt x="8022" y="2482"/>
                  <a:pt x="8020" y="2478"/>
                  <a:pt x="8027" y="2477"/>
                </a:cubicBezTo>
                <a:cubicBezTo>
                  <a:pt x="8048" y="2483"/>
                  <a:pt x="8010" y="2491"/>
                  <a:pt x="8002" y="2484"/>
                </a:cubicBezTo>
                <a:cubicBezTo>
                  <a:pt x="8012" y="2486"/>
                  <a:pt x="7999" y="2477"/>
                  <a:pt x="8003" y="2477"/>
                </a:cubicBezTo>
                <a:close/>
                <a:moveTo>
                  <a:pt x="4317" y="2477"/>
                </a:moveTo>
                <a:cubicBezTo>
                  <a:pt x="4328" y="2477"/>
                  <a:pt x="4346" y="2482"/>
                  <a:pt x="4358" y="2482"/>
                </a:cubicBezTo>
                <a:cubicBezTo>
                  <a:pt x="4373" y="2497"/>
                  <a:pt x="4412" y="2485"/>
                  <a:pt x="4457" y="2502"/>
                </a:cubicBezTo>
                <a:cubicBezTo>
                  <a:pt x="4450" y="2511"/>
                  <a:pt x="4381" y="2486"/>
                  <a:pt x="4402" y="2505"/>
                </a:cubicBezTo>
                <a:cubicBezTo>
                  <a:pt x="4365" y="2492"/>
                  <a:pt x="4353" y="2488"/>
                  <a:pt x="4310" y="2482"/>
                </a:cubicBezTo>
                <a:cubicBezTo>
                  <a:pt x="4310" y="2478"/>
                  <a:pt x="4313" y="2477"/>
                  <a:pt x="4317" y="2477"/>
                </a:cubicBezTo>
                <a:close/>
                <a:moveTo>
                  <a:pt x="8354" y="2476"/>
                </a:moveTo>
                <a:cubicBezTo>
                  <a:pt x="8373" y="2484"/>
                  <a:pt x="8378" y="2471"/>
                  <a:pt x="8391" y="2480"/>
                </a:cubicBezTo>
                <a:cubicBezTo>
                  <a:pt x="8379" y="2483"/>
                  <a:pt x="8362" y="2484"/>
                  <a:pt x="8347" y="2486"/>
                </a:cubicBezTo>
                <a:cubicBezTo>
                  <a:pt x="8346" y="2481"/>
                  <a:pt x="8354" y="2480"/>
                  <a:pt x="8354" y="2476"/>
                </a:cubicBezTo>
                <a:close/>
                <a:moveTo>
                  <a:pt x="7534" y="2475"/>
                </a:moveTo>
                <a:lnTo>
                  <a:pt x="7560" y="2476"/>
                </a:lnTo>
                <a:cubicBezTo>
                  <a:pt x="7561" y="2482"/>
                  <a:pt x="7546" y="2481"/>
                  <a:pt x="7534" y="2482"/>
                </a:cubicBezTo>
                <a:lnTo>
                  <a:pt x="7534" y="2475"/>
                </a:lnTo>
                <a:close/>
                <a:moveTo>
                  <a:pt x="8419" y="2474"/>
                </a:moveTo>
                <a:cubicBezTo>
                  <a:pt x="8428" y="2475"/>
                  <a:pt x="8435" y="2476"/>
                  <a:pt x="8435" y="2479"/>
                </a:cubicBezTo>
                <a:cubicBezTo>
                  <a:pt x="8424" y="2478"/>
                  <a:pt x="8398" y="2483"/>
                  <a:pt x="8397" y="2477"/>
                </a:cubicBezTo>
                <a:cubicBezTo>
                  <a:pt x="8401" y="2476"/>
                  <a:pt x="8411" y="2474"/>
                  <a:pt x="8419" y="2474"/>
                </a:cubicBezTo>
                <a:close/>
                <a:moveTo>
                  <a:pt x="7951" y="2473"/>
                </a:moveTo>
                <a:cubicBezTo>
                  <a:pt x="7965" y="2477"/>
                  <a:pt x="7992" y="2475"/>
                  <a:pt x="7995" y="2482"/>
                </a:cubicBezTo>
                <a:cubicBezTo>
                  <a:pt x="7988" y="2482"/>
                  <a:pt x="7991" y="2484"/>
                  <a:pt x="7995" y="2486"/>
                </a:cubicBezTo>
                <a:cubicBezTo>
                  <a:pt x="7979" y="2484"/>
                  <a:pt x="7949" y="2474"/>
                  <a:pt x="7951" y="2473"/>
                </a:cubicBezTo>
                <a:close/>
                <a:moveTo>
                  <a:pt x="8090" y="2468"/>
                </a:moveTo>
                <a:cubicBezTo>
                  <a:pt x="8108" y="2471"/>
                  <a:pt x="8109" y="2471"/>
                  <a:pt x="8127" y="2468"/>
                </a:cubicBezTo>
                <a:lnTo>
                  <a:pt x="8127" y="2473"/>
                </a:lnTo>
                <a:cubicBezTo>
                  <a:pt x="8127" y="2475"/>
                  <a:pt x="8126" y="2476"/>
                  <a:pt x="8121" y="2476"/>
                </a:cubicBezTo>
                <a:cubicBezTo>
                  <a:pt x="8115" y="2469"/>
                  <a:pt x="8092" y="2475"/>
                  <a:pt x="8090" y="2478"/>
                </a:cubicBezTo>
                <a:cubicBezTo>
                  <a:pt x="8090" y="2471"/>
                  <a:pt x="8079" y="2473"/>
                  <a:pt x="8090" y="2468"/>
                </a:cubicBezTo>
                <a:close/>
                <a:moveTo>
                  <a:pt x="5498" y="2468"/>
                </a:moveTo>
                <a:lnTo>
                  <a:pt x="5512" y="2470"/>
                </a:lnTo>
                <a:lnTo>
                  <a:pt x="5499" y="2469"/>
                </a:lnTo>
                <a:lnTo>
                  <a:pt x="5498" y="2468"/>
                </a:lnTo>
                <a:close/>
                <a:moveTo>
                  <a:pt x="5656" y="2467"/>
                </a:moveTo>
                <a:lnTo>
                  <a:pt x="5656" y="2467"/>
                </a:lnTo>
                <a:cubicBezTo>
                  <a:pt x="5655" y="2470"/>
                  <a:pt x="5646" y="2469"/>
                  <a:pt x="5643" y="2470"/>
                </a:cubicBezTo>
                <a:cubicBezTo>
                  <a:pt x="5671" y="2478"/>
                  <a:pt x="5707" y="2488"/>
                  <a:pt x="5726" y="2482"/>
                </a:cubicBezTo>
                <a:cubicBezTo>
                  <a:pt x="5717" y="2479"/>
                  <a:pt x="5714" y="2477"/>
                  <a:pt x="5717" y="2475"/>
                </a:cubicBezTo>
                <a:lnTo>
                  <a:pt x="5718" y="2475"/>
                </a:lnTo>
                <a:lnTo>
                  <a:pt x="5708" y="2474"/>
                </a:lnTo>
                <a:cubicBezTo>
                  <a:pt x="5694" y="2473"/>
                  <a:pt x="5680" y="2471"/>
                  <a:pt x="5665" y="2468"/>
                </a:cubicBezTo>
                <a:lnTo>
                  <a:pt x="5656" y="2467"/>
                </a:lnTo>
                <a:close/>
                <a:moveTo>
                  <a:pt x="8607" y="2467"/>
                </a:moveTo>
                <a:cubicBezTo>
                  <a:pt x="8608" y="2467"/>
                  <a:pt x="8609" y="2467"/>
                  <a:pt x="8609" y="2467"/>
                </a:cubicBezTo>
                <a:cubicBezTo>
                  <a:pt x="8608" y="2467"/>
                  <a:pt x="8606" y="2467"/>
                  <a:pt x="8605" y="2467"/>
                </a:cubicBezTo>
                <a:cubicBezTo>
                  <a:pt x="8606" y="2467"/>
                  <a:pt x="8607" y="2467"/>
                  <a:pt x="8607" y="2467"/>
                </a:cubicBezTo>
                <a:close/>
                <a:moveTo>
                  <a:pt x="8541" y="2460"/>
                </a:moveTo>
                <a:cubicBezTo>
                  <a:pt x="8520" y="2477"/>
                  <a:pt x="8572" y="2451"/>
                  <a:pt x="8573" y="2469"/>
                </a:cubicBezTo>
                <a:cubicBezTo>
                  <a:pt x="8517" y="2474"/>
                  <a:pt x="8525" y="2476"/>
                  <a:pt x="8485" y="2476"/>
                </a:cubicBezTo>
                <a:cubicBezTo>
                  <a:pt x="8505" y="2467"/>
                  <a:pt x="8521" y="2470"/>
                  <a:pt x="8541" y="2460"/>
                </a:cubicBezTo>
                <a:close/>
                <a:moveTo>
                  <a:pt x="5481" y="2460"/>
                </a:moveTo>
                <a:cubicBezTo>
                  <a:pt x="5484" y="2460"/>
                  <a:pt x="5487" y="2460"/>
                  <a:pt x="5490" y="2461"/>
                </a:cubicBezTo>
                <a:lnTo>
                  <a:pt x="5498" y="2468"/>
                </a:lnTo>
                <a:lnTo>
                  <a:pt x="5473" y="2464"/>
                </a:lnTo>
                <a:cubicBezTo>
                  <a:pt x="5475" y="2462"/>
                  <a:pt x="5478" y="2460"/>
                  <a:pt x="5481" y="2460"/>
                </a:cubicBezTo>
                <a:close/>
                <a:moveTo>
                  <a:pt x="3917" y="2455"/>
                </a:moveTo>
                <a:cubicBezTo>
                  <a:pt x="3937" y="2461"/>
                  <a:pt x="3968" y="2461"/>
                  <a:pt x="3982" y="2472"/>
                </a:cubicBezTo>
                <a:cubicBezTo>
                  <a:pt x="3958" y="2463"/>
                  <a:pt x="3934" y="2467"/>
                  <a:pt x="3917" y="2455"/>
                </a:cubicBezTo>
                <a:close/>
                <a:moveTo>
                  <a:pt x="8347" y="2453"/>
                </a:moveTo>
                <a:cubicBezTo>
                  <a:pt x="8350" y="2453"/>
                  <a:pt x="8353" y="2453"/>
                  <a:pt x="8354" y="2454"/>
                </a:cubicBezTo>
                <a:cubicBezTo>
                  <a:pt x="8302" y="2458"/>
                  <a:pt x="8370" y="2458"/>
                  <a:pt x="8364" y="2466"/>
                </a:cubicBezTo>
                <a:cubicBezTo>
                  <a:pt x="8343" y="2466"/>
                  <a:pt x="8328" y="2463"/>
                  <a:pt x="8318" y="2459"/>
                </a:cubicBezTo>
                <a:cubicBezTo>
                  <a:pt x="8323" y="2458"/>
                  <a:pt x="8326" y="2456"/>
                  <a:pt x="8324" y="2454"/>
                </a:cubicBezTo>
                <a:cubicBezTo>
                  <a:pt x="8331" y="2453"/>
                  <a:pt x="8340" y="2453"/>
                  <a:pt x="8347" y="2453"/>
                </a:cubicBezTo>
                <a:close/>
                <a:moveTo>
                  <a:pt x="7446" y="2447"/>
                </a:moveTo>
                <a:cubicBezTo>
                  <a:pt x="7467" y="2448"/>
                  <a:pt x="7474" y="2454"/>
                  <a:pt x="7490" y="2456"/>
                </a:cubicBezTo>
                <a:cubicBezTo>
                  <a:pt x="7469" y="2458"/>
                  <a:pt x="7525" y="2465"/>
                  <a:pt x="7496" y="2468"/>
                </a:cubicBezTo>
                <a:cubicBezTo>
                  <a:pt x="7495" y="2462"/>
                  <a:pt x="7455" y="2448"/>
                  <a:pt x="7471" y="2463"/>
                </a:cubicBezTo>
                <a:cubicBezTo>
                  <a:pt x="7450" y="2462"/>
                  <a:pt x="7459" y="2451"/>
                  <a:pt x="7446" y="2447"/>
                </a:cubicBezTo>
                <a:close/>
                <a:moveTo>
                  <a:pt x="4199" y="2447"/>
                </a:moveTo>
                <a:cubicBezTo>
                  <a:pt x="4213" y="2447"/>
                  <a:pt x="4244" y="2462"/>
                  <a:pt x="4266" y="2463"/>
                </a:cubicBezTo>
                <a:cubicBezTo>
                  <a:pt x="4254" y="2473"/>
                  <a:pt x="4221" y="2455"/>
                  <a:pt x="4192" y="2453"/>
                </a:cubicBezTo>
                <a:cubicBezTo>
                  <a:pt x="4192" y="2448"/>
                  <a:pt x="4195" y="2447"/>
                  <a:pt x="4199" y="2447"/>
                </a:cubicBezTo>
                <a:close/>
                <a:moveTo>
                  <a:pt x="2822" y="2446"/>
                </a:moveTo>
                <a:cubicBezTo>
                  <a:pt x="2837" y="2452"/>
                  <a:pt x="2848" y="2455"/>
                  <a:pt x="2856" y="2456"/>
                </a:cubicBezTo>
                <a:cubicBezTo>
                  <a:pt x="2865" y="2470"/>
                  <a:pt x="2819" y="2451"/>
                  <a:pt x="2822" y="2446"/>
                </a:cubicBezTo>
                <a:close/>
                <a:moveTo>
                  <a:pt x="8428" y="2446"/>
                </a:moveTo>
                <a:cubicBezTo>
                  <a:pt x="8454" y="2448"/>
                  <a:pt x="8469" y="2447"/>
                  <a:pt x="8488" y="2447"/>
                </a:cubicBezTo>
                <a:cubicBezTo>
                  <a:pt x="8491" y="2454"/>
                  <a:pt x="8464" y="2454"/>
                  <a:pt x="8452" y="2456"/>
                </a:cubicBezTo>
                <a:cubicBezTo>
                  <a:pt x="8458" y="2447"/>
                  <a:pt x="8435" y="2450"/>
                  <a:pt x="8428" y="2446"/>
                </a:cubicBezTo>
                <a:close/>
                <a:moveTo>
                  <a:pt x="4321" y="2445"/>
                </a:moveTo>
                <a:cubicBezTo>
                  <a:pt x="4326" y="2445"/>
                  <a:pt x="4335" y="2447"/>
                  <a:pt x="4343" y="2448"/>
                </a:cubicBezTo>
                <a:cubicBezTo>
                  <a:pt x="4343" y="2454"/>
                  <a:pt x="4355" y="2458"/>
                  <a:pt x="4335" y="2456"/>
                </a:cubicBezTo>
                <a:cubicBezTo>
                  <a:pt x="4334" y="2453"/>
                  <a:pt x="4336" y="2451"/>
                  <a:pt x="4330" y="2449"/>
                </a:cubicBezTo>
                <a:cubicBezTo>
                  <a:pt x="4328" y="2451"/>
                  <a:pt x="4324" y="2450"/>
                  <a:pt x="4316" y="2448"/>
                </a:cubicBezTo>
                <a:cubicBezTo>
                  <a:pt x="4316" y="2446"/>
                  <a:pt x="4318" y="2445"/>
                  <a:pt x="4321" y="2445"/>
                </a:cubicBezTo>
                <a:close/>
                <a:moveTo>
                  <a:pt x="6237" y="2444"/>
                </a:moveTo>
                <a:cubicBezTo>
                  <a:pt x="6253" y="2444"/>
                  <a:pt x="6273" y="2448"/>
                  <a:pt x="6276" y="2455"/>
                </a:cubicBezTo>
                <a:cubicBezTo>
                  <a:pt x="6259" y="2450"/>
                  <a:pt x="6235" y="2454"/>
                  <a:pt x="6225" y="2446"/>
                </a:cubicBezTo>
                <a:cubicBezTo>
                  <a:pt x="6228" y="2445"/>
                  <a:pt x="6232" y="2444"/>
                  <a:pt x="6237" y="2444"/>
                </a:cubicBezTo>
                <a:close/>
                <a:moveTo>
                  <a:pt x="8862" y="2443"/>
                </a:moveTo>
                <a:cubicBezTo>
                  <a:pt x="8864" y="2444"/>
                  <a:pt x="8866" y="2444"/>
                  <a:pt x="8868" y="2444"/>
                </a:cubicBezTo>
                <a:cubicBezTo>
                  <a:pt x="8861" y="2445"/>
                  <a:pt x="8854" y="2445"/>
                  <a:pt x="8847" y="2446"/>
                </a:cubicBezTo>
                <a:cubicBezTo>
                  <a:pt x="8852" y="2444"/>
                  <a:pt x="8857" y="2443"/>
                  <a:pt x="8862" y="2443"/>
                </a:cubicBezTo>
                <a:close/>
                <a:moveTo>
                  <a:pt x="4503" y="2442"/>
                </a:moveTo>
                <a:cubicBezTo>
                  <a:pt x="4514" y="2442"/>
                  <a:pt x="4528" y="2445"/>
                  <a:pt x="4526" y="2453"/>
                </a:cubicBezTo>
                <a:cubicBezTo>
                  <a:pt x="4517" y="2449"/>
                  <a:pt x="4492" y="2447"/>
                  <a:pt x="4494" y="2442"/>
                </a:cubicBezTo>
                <a:cubicBezTo>
                  <a:pt x="4496" y="2442"/>
                  <a:pt x="4500" y="2442"/>
                  <a:pt x="4503" y="2442"/>
                </a:cubicBezTo>
                <a:close/>
                <a:moveTo>
                  <a:pt x="8972" y="2435"/>
                </a:moveTo>
                <a:cubicBezTo>
                  <a:pt x="8972" y="2435"/>
                  <a:pt x="8972" y="2436"/>
                  <a:pt x="8972" y="2436"/>
                </a:cubicBezTo>
                <a:cubicBezTo>
                  <a:pt x="8971" y="2436"/>
                  <a:pt x="8970" y="2436"/>
                  <a:pt x="8969" y="2436"/>
                </a:cubicBezTo>
                <a:cubicBezTo>
                  <a:pt x="8970" y="2436"/>
                  <a:pt x="8971" y="2435"/>
                  <a:pt x="8972" y="2435"/>
                </a:cubicBezTo>
                <a:close/>
                <a:moveTo>
                  <a:pt x="2929" y="2425"/>
                </a:moveTo>
                <a:cubicBezTo>
                  <a:pt x="2942" y="2431"/>
                  <a:pt x="2973" y="2438"/>
                  <a:pt x="2974" y="2444"/>
                </a:cubicBezTo>
                <a:cubicBezTo>
                  <a:pt x="2961" y="2444"/>
                  <a:pt x="2937" y="2432"/>
                  <a:pt x="2929" y="2425"/>
                </a:cubicBezTo>
                <a:close/>
                <a:moveTo>
                  <a:pt x="4012" y="2424"/>
                </a:moveTo>
                <a:cubicBezTo>
                  <a:pt x="4026" y="2429"/>
                  <a:pt x="4058" y="2432"/>
                  <a:pt x="4051" y="2439"/>
                </a:cubicBezTo>
                <a:cubicBezTo>
                  <a:pt x="4032" y="2434"/>
                  <a:pt x="4018" y="2429"/>
                  <a:pt x="4012" y="2424"/>
                </a:cubicBezTo>
                <a:close/>
                <a:moveTo>
                  <a:pt x="7454" y="2421"/>
                </a:moveTo>
                <a:cubicBezTo>
                  <a:pt x="7464" y="2422"/>
                  <a:pt x="7475" y="2422"/>
                  <a:pt x="7485" y="2422"/>
                </a:cubicBezTo>
                <a:cubicBezTo>
                  <a:pt x="7490" y="2433"/>
                  <a:pt x="7451" y="2429"/>
                  <a:pt x="7454" y="2421"/>
                </a:cubicBezTo>
                <a:close/>
                <a:moveTo>
                  <a:pt x="4115" y="2417"/>
                </a:moveTo>
                <a:cubicBezTo>
                  <a:pt x="4119" y="2416"/>
                  <a:pt x="4125" y="2418"/>
                  <a:pt x="4136" y="2421"/>
                </a:cubicBezTo>
                <a:cubicBezTo>
                  <a:pt x="4140" y="2430"/>
                  <a:pt x="4117" y="2421"/>
                  <a:pt x="4121" y="2429"/>
                </a:cubicBezTo>
                <a:cubicBezTo>
                  <a:pt x="4143" y="2437"/>
                  <a:pt x="4147" y="2432"/>
                  <a:pt x="4167" y="2439"/>
                </a:cubicBezTo>
                <a:cubicBezTo>
                  <a:pt x="4174" y="2442"/>
                  <a:pt x="4191" y="2455"/>
                  <a:pt x="4172" y="2452"/>
                </a:cubicBezTo>
                <a:cubicBezTo>
                  <a:pt x="4163" y="2442"/>
                  <a:pt x="4131" y="2441"/>
                  <a:pt x="4113" y="2436"/>
                </a:cubicBezTo>
                <a:cubicBezTo>
                  <a:pt x="4116" y="2432"/>
                  <a:pt x="4105" y="2429"/>
                  <a:pt x="4101" y="2426"/>
                </a:cubicBezTo>
                <a:cubicBezTo>
                  <a:pt x="4120" y="2431"/>
                  <a:pt x="4105" y="2417"/>
                  <a:pt x="4115" y="2417"/>
                </a:cubicBezTo>
                <a:close/>
                <a:moveTo>
                  <a:pt x="7856" y="2415"/>
                </a:moveTo>
                <a:cubicBezTo>
                  <a:pt x="7864" y="2415"/>
                  <a:pt x="7870" y="2416"/>
                  <a:pt x="7872" y="2417"/>
                </a:cubicBezTo>
                <a:cubicBezTo>
                  <a:pt x="7847" y="2415"/>
                  <a:pt x="7827" y="2427"/>
                  <a:pt x="7812" y="2419"/>
                </a:cubicBezTo>
                <a:cubicBezTo>
                  <a:pt x="7817" y="2418"/>
                  <a:pt x="7840" y="2415"/>
                  <a:pt x="7856" y="2415"/>
                </a:cubicBezTo>
                <a:close/>
                <a:moveTo>
                  <a:pt x="4031" y="2408"/>
                </a:moveTo>
                <a:cubicBezTo>
                  <a:pt x="4033" y="2408"/>
                  <a:pt x="4034" y="2408"/>
                  <a:pt x="4036" y="2409"/>
                </a:cubicBezTo>
                <a:cubicBezTo>
                  <a:pt x="4048" y="2422"/>
                  <a:pt x="4085" y="2419"/>
                  <a:pt x="4093" y="2431"/>
                </a:cubicBezTo>
                <a:cubicBezTo>
                  <a:pt x="4075" y="2427"/>
                  <a:pt x="4049" y="2417"/>
                  <a:pt x="4047" y="2424"/>
                </a:cubicBezTo>
                <a:cubicBezTo>
                  <a:pt x="4059" y="2427"/>
                  <a:pt x="4068" y="2431"/>
                  <a:pt x="4072" y="2435"/>
                </a:cubicBezTo>
                <a:cubicBezTo>
                  <a:pt x="4050" y="2430"/>
                  <a:pt x="4034" y="2420"/>
                  <a:pt x="4048" y="2419"/>
                </a:cubicBezTo>
                <a:cubicBezTo>
                  <a:pt x="4035" y="2415"/>
                  <a:pt x="4034" y="2419"/>
                  <a:pt x="4027" y="2418"/>
                </a:cubicBezTo>
                <a:cubicBezTo>
                  <a:pt x="4031" y="2416"/>
                  <a:pt x="4024" y="2407"/>
                  <a:pt x="4031" y="2408"/>
                </a:cubicBezTo>
                <a:close/>
                <a:moveTo>
                  <a:pt x="8790" y="2386"/>
                </a:moveTo>
                <a:cubicBezTo>
                  <a:pt x="8790" y="2392"/>
                  <a:pt x="8781" y="2397"/>
                  <a:pt x="8762" y="2398"/>
                </a:cubicBezTo>
                <a:cubicBezTo>
                  <a:pt x="8762" y="2393"/>
                  <a:pt x="8756" y="2393"/>
                  <a:pt x="8747" y="2397"/>
                </a:cubicBezTo>
                <a:lnTo>
                  <a:pt x="8746" y="2389"/>
                </a:lnTo>
                <a:cubicBezTo>
                  <a:pt x="8768" y="2390"/>
                  <a:pt x="8769" y="2390"/>
                  <a:pt x="8790" y="2386"/>
                </a:cubicBezTo>
                <a:close/>
                <a:moveTo>
                  <a:pt x="3930" y="2386"/>
                </a:moveTo>
                <a:cubicBezTo>
                  <a:pt x="3955" y="2393"/>
                  <a:pt x="3969" y="2392"/>
                  <a:pt x="3978" y="2388"/>
                </a:cubicBezTo>
                <a:cubicBezTo>
                  <a:pt x="3999" y="2402"/>
                  <a:pt x="3932" y="2395"/>
                  <a:pt x="3930" y="2386"/>
                </a:cubicBezTo>
                <a:close/>
                <a:moveTo>
                  <a:pt x="4227" y="2384"/>
                </a:moveTo>
                <a:cubicBezTo>
                  <a:pt x="4235" y="2384"/>
                  <a:pt x="4268" y="2390"/>
                  <a:pt x="4271" y="2396"/>
                </a:cubicBezTo>
                <a:cubicBezTo>
                  <a:pt x="4265" y="2397"/>
                  <a:pt x="4228" y="2390"/>
                  <a:pt x="4225" y="2384"/>
                </a:cubicBezTo>
                <a:cubicBezTo>
                  <a:pt x="4225" y="2384"/>
                  <a:pt x="4226" y="2384"/>
                  <a:pt x="4227" y="2384"/>
                </a:cubicBezTo>
                <a:close/>
                <a:moveTo>
                  <a:pt x="7284" y="2375"/>
                </a:moveTo>
                <a:cubicBezTo>
                  <a:pt x="7301" y="2378"/>
                  <a:pt x="7324" y="2379"/>
                  <a:pt x="7335" y="2383"/>
                </a:cubicBezTo>
                <a:cubicBezTo>
                  <a:pt x="7322" y="2386"/>
                  <a:pt x="7285" y="2383"/>
                  <a:pt x="7284" y="2375"/>
                </a:cubicBezTo>
                <a:close/>
                <a:moveTo>
                  <a:pt x="8951" y="2374"/>
                </a:moveTo>
                <a:cubicBezTo>
                  <a:pt x="8960" y="2375"/>
                  <a:pt x="8967" y="2376"/>
                  <a:pt x="8967" y="2378"/>
                </a:cubicBezTo>
                <a:cubicBezTo>
                  <a:pt x="8939" y="2378"/>
                  <a:pt x="8932" y="2383"/>
                  <a:pt x="8909" y="2385"/>
                </a:cubicBezTo>
                <a:cubicBezTo>
                  <a:pt x="8902" y="2378"/>
                  <a:pt x="8931" y="2374"/>
                  <a:pt x="8951" y="2374"/>
                </a:cubicBezTo>
                <a:close/>
                <a:moveTo>
                  <a:pt x="7505" y="2373"/>
                </a:moveTo>
                <a:cubicBezTo>
                  <a:pt x="7536" y="2382"/>
                  <a:pt x="7603" y="2375"/>
                  <a:pt x="7606" y="2382"/>
                </a:cubicBezTo>
                <a:cubicBezTo>
                  <a:pt x="7565" y="2383"/>
                  <a:pt x="7515" y="2387"/>
                  <a:pt x="7465" y="2390"/>
                </a:cubicBezTo>
                <a:cubicBezTo>
                  <a:pt x="7415" y="2393"/>
                  <a:pt x="7365" y="2392"/>
                  <a:pt x="7328" y="2385"/>
                </a:cubicBezTo>
                <a:cubicBezTo>
                  <a:pt x="7372" y="2376"/>
                  <a:pt x="7437" y="2368"/>
                  <a:pt x="7505" y="2382"/>
                </a:cubicBezTo>
                <a:cubicBezTo>
                  <a:pt x="7526" y="2378"/>
                  <a:pt x="7483" y="2376"/>
                  <a:pt x="7505" y="2373"/>
                </a:cubicBezTo>
                <a:close/>
                <a:moveTo>
                  <a:pt x="6675" y="2357"/>
                </a:moveTo>
                <a:cubicBezTo>
                  <a:pt x="6680" y="2369"/>
                  <a:pt x="6746" y="2360"/>
                  <a:pt x="6738" y="2371"/>
                </a:cubicBezTo>
                <a:cubicBezTo>
                  <a:pt x="6750" y="2372"/>
                  <a:pt x="6742" y="2363"/>
                  <a:pt x="6751" y="2363"/>
                </a:cubicBezTo>
                <a:cubicBezTo>
                  <a:pt x="6777" y="2366"/>
                  <a:pt x="6806" y="2370"/>
                  <a:pt x="6834" y="2374"/>
                </a:cubicBezTo>
                <a:cubicBezTo>
                  <a:pt x="6862" y="2376"/>
                  <a:pt x="6888" y="2378"/>
                  <a:pt x="6910" y="2374"/>
                </a:cubicBezTo>
                <a:cubicBezTo>
                  <a:pt x="6900" y="2382"/>
                  <a:pt x="6896" y="2377"/>
                  <a:pt x="6915" y="2384"/>
                </a:cubicBezTo>
                <a:cubicBezTo>
                  <a:pt x="6877" y="2378"/>
                  <a:pt x="6828" y="2399"/>
                  <a:pt x="6788" y="2383"/>
                </a:cubicBezTo>
                <a:cubicBezTo>
                  <a:pt x="6787" y="2386"/>
                  <a:pt x="6789" y="2390"/>
                  <a:pt x="6781" y="2389"/>
                </a:cubicBezTo>
                <a:cubicBezTo>
                  <a:pt x="6784" y="2379"/>
                  <a:pt x="6757" y="2386"/>
                  <a:pt x="6756" y="2389"/>
                </a:cubicBezTo>
                <a:cubicBezTo>
                  <a:pt x="6722" y="2382"/>
                  <a:pt x="6674" y="2384"/>
                  <a:pt x="6635" y="2382"/>
                </a:cubicBezTo>
                <a:cubicBezTo>
                  <a:pt x="6643" y="2377"/>
                  <a:pt x="6621" y="2369"/>
                  <a:pt x="6636" y="2370"/>
                </a:cubicBezTo>
                <a:cubicBezTo>
                  <a:pt x="6637" y="2374"/>
                  <a:pt x="6649" y="2374"/>
                  <a:pt x="6654" y="2377"/>
                </a:cubicBezTo>
                <a:cubicBezTo>
                  <a:pt x="6653" y="2362"/>
                  <a:pt x="6674" y="2367"/>
                  <a:pt x="6675" y="2357"/>
                </a:cubicBezTo>
                <a:close/>
                <a:moveTo>
                  <a:pt x="9215" y="2354"/>
                </a:moveTo>
                <a:lnTo>
                  <a:pt x="9216" y="2359"/>
                </a:lnTo>
                <a:cubicBezTo>
                  <a:pt x="9214" y="2361"/>
                  <a:pt x="9216" y="2364"/>
                  <a:pt x="9209" y="2365"/>
                </a:cubicBezTo>
                <a:cubicBezTo>
                  <a:pt x="9076" y="2386"/>
                  <a:pt x="8991" y="2406"/>
                  <a:pt x="8818" y="2421"/>
                </a:cubicBezTo>
                <a:cubicBezTo>
                  <a:pt x="8807" y="2418"/>
                  <a:pt x="8803" y="2411"/>
                  <a:pt x="8787" y="2411"/>
                </a:cubicBezTo>
                <a:cubicBezTo>
                  <a:pt x="8804" y="2423"/>
                  <a:pt x="8725" y="2418"/>
                  <a:pt x="8760" y="2427"/>
                </a:cubicBezTo>
                <a:cubicBezTo>
                  <a:pt x="8726" y="2432"/>
                  <a:pt x="8697" y="2435"/>
                  <a:pt x="8671" y="2431"/>
                </a:cubicBezTo>
                <a:cubicBezTo>
                  <a:pt x="8709" y="2430"/>
                  <a:pt x="8685" y="2424"/>
                  <a:pt x="8677" y="2421"/>
                </a:cubicBezTo>
                <a:cubicBezTo>
                  <a:pt x="8690" y="2420"/>
                  <a:pt x="8700" y="2419"/>
                  <a:pt x="8706" y="2417"/>
                </a:cubicBezTo>
                <a:cubicBezTo>
                  <a:pt x="8724" y="2419"/>
                  <a:pt x="8715" y="2426"/>
                  <a:pt x="8723" y="2427"/>
                </a:cubicBezTo>
                <a:cubicBezTo>
                  <a:pt x="8750" y="2422"/>
                  <a:pt x="8744" y="2417"/>
                  <a:pt x="8764" y="2408"/>
                </a:cubicBezTo>
                <a:cubicBezTo>
                  <a:pt x="8791" y="2410"/>
                  <a:pt x="8797" y="2404"/>
                  <a:pt x="8822" y="2401"/>
                </a:cubicBezTo>
                <a:cubicBezTo>
                  <a:pt x="8827" y="2414"/>
                  <a:pt x="8876" y="2397"/>
                  <a:pt x="8897" y="2403"/>
                </a:cubicBezTo>
                <a:cubicBezTo>
                  <a:pt x="8897" y="2400"/>
                  <a:pt x="8906" y="2399"/>
                  <a:pt x="8903" y="2395"/>
                </a:cubicBezTo>
                <a:cubicBezTo>
                  <a:pt x="8926" y="2397"/>
                  <a:pt x="8953" y="2392"/>
                  <a:pt x="8976" y="2387"/>
                </a:cubicBezTo>
                <a:cubicBezTo>
                  <a:pt x="8980" y="2389"/>
                  <a:pt x="8985" y="2392"/>
                  <a:pt x="8992" y="2393"/>
                </a:cubicBezTo>
                <a:cubicBezTo>
                  <a:pt x="9074" y="2371"/>
                  <a:pt x="9158" y="2369"/>
                  <a:pt x="9215" y="2354"/>
                </a:cubicBezTo>
                <a:close/>
                <a:moveTo>
                  <a:pt x="9279" y="2344"/>
                </a:moveTo>
                <a:cubicBezTo>
                  <a:pt x="9306" y="2350"/>
                  <a:pt x="9236" y="2369"/>
                  <a:pt x="9231" y="2360"/>
                </a:cubicBezTo>
                <a:cubicBezTo>
                  <a:pt x="9258" y="2357"/>
                  <a:pt x="9272" y="2351"/>
                  <a:pt x="9279" y="2344"/>
                </a:cubicBezTo>
                <a:close/>
                <a:moveTo>
                  <a:pt x="9399" y="2339"/>
                </a:moveTo>
                <a:cubicBezTo>
                  <a:pt x="9404" y="2338"/>
                  <a:pt x="9409" y="2339"/>
                  <a:pt x="9412" y="2341"/>
                </a:cubicBezTo>
                <a:cubicBezTo>
                  <a:pt x="9392" y="2344"/>
                  <a:pt x="9362" y="2345"/>
                  <a:pt x="9362" y="2352"/>
                </a:cubicBezTo>
                <a:cubicBezTo>
                  <a:pt x="9376" y="2351"/>
                  <a:pt x="9387" y="2351"/>
                  <a:pt x="9392" y="2354"/>
                </a:cubicBezTo>
                <a:cubicBezTo>
                  <a:pt x="9368" y="2357"/>
                  <a:pt x="9348" y="2353"/>
                  <a:pt x="9361" y="2347"/>
                </a:cubicBezTo>
                <a:cubicBezTo>
                  <a:pt x="9347" y="2348"/>
                  <a:pt x="9348" y="2352"/>
                  <a:pt x="9341" y="2355"/>
                </a:cubicBezTo>
                <a:cubicBezTo>
                  <a:pt x="9344" y="2351"/>
                  <a:pt x="9330" y="2343"/>
                  <a:pt x="9346" y="2341"/>
                </a:cubicBezTo>
                <a:cubicBezTo>
                  <a:pt x="9359" y="2347"/>
                  <a:pt x="9382" y="2339"/>
                  <a:pt x="9399" y="2339"/>
                </a:cubicBezTo>
                <a:close/>
                <a:moveTo>
                  <a:pt x="6657" y="2329"/>
                </a:moveTo>
                <a:cubicBezTo>
                  <a:pt x="6678" y="2331"/>
                  <a:pt x="6688" y="2335"/>
                  <a:pt x="6688" y="2342"/>
                </a:cubicBezTo>
                <a:cubicBezTo>
                  <a:pt x="6673" y="2339"/>
                  <a:pt x="6656" y="2337"/>
                  <a:pt x="6657" y="2329"/>
                </a:cubicBezTo>
                <a:close/>
                <a:moveTo>
                  <a:pt x="5029" y="2325"/>
                </a:moveTo>
                <a:cubicBezTo>
                  <a:pt x="5035" y="2325"/>
                  <a:pt x="5044" y="2327"/>
                  <a:pt x="5053" y="2328"/>
                </a:cubicBezTo>
                <a:cubicBezTo>
                  <a:pt x="5055" y="2336"/>
                  <a:pt x="5039" y="2333"/>
                  <a:pt x="5020" y="2329"/>
                </a:cubicBezTo>
                <a:cubicBezTo>
                  <a:pt x="5020" y="2326"/>
                  <a:pt x="5022" y="2325"/>
                  <a:pt x="5026" y="2325"/>
                </a:cubicBezTo>
                <a:cubicBezTo>
                  <a:pt x="5027" y="2325"/>
                  <a:pt x="5028" y="2325"/>
                  <a:pt x="5029" y="2325"/>
                </a:cubicBezTo>
                <a:close/>
                <a:moveTo>
                  <a:pt x="9790" y="2324"/>
                </a:moveTo>
                <a:cubicBezTo>
                  <a:pt x="9795" y="2324"/>
                  <a:pt x="9799" y="2325"/>
                  <a:pt x="9802" y="2329"/>
                </a:cubicBezTo>
                <a:cubicBezTo>
                  <a:pt x="9779" y="2332"/>
                  <a:pt x="9758" y="2333"/>
                  <a:pt x="9757" y="2325"/>
                </a:cubicBezTo>
                <a:cubicBezTo>
                  <a:pt x="9772" y="2327"/>
                  <a:pt x="9782" y="2324"/>
                  <a:pt x="9790" y="2324"/>
                </a:cubicBezTo>
                <a:close/>
                <a:moveTo>
                  <a:pt x="5060" y="2324"/>
                </a:moveTo>
                <a:cubicBezTo>
                  <a:pt x="5075" y="2325"/>
                  <a:pt x="5090" y="2334"/>
                  <a:pt x="5098" y="2340"/>
                </a:cubicBezTo>
                <a:cubicBezTo>
                  <a:pt x="5077" y="2332"/>
                  <a:pt x="5063" y="2342"/>
                  <a:pt x="5053" y="2333"/>
                </a:cubicBezTo>
                <a:cubicBezTo>
                  <a:pt x="5062" y="2332"/>
                  <a:pt x="5077" y="2336"/>
                  <a:pt x="5079" y="2331"/>
                </a:cubicBezTo>
                <a:cubicBezTo>
                  <a:pt x="5063" y="2328"/>
                  <a:pt x="5059" y="2332"/>
                  <a:pt x="5054" y="2324"/>
                </a:cubicBezTo>
                <a:cubicBezTo>
                  <a:pt x="5056" y="2324"/>
                  <a:pt x="5058" y="2324"/>
                  <a:pt x="5060" y="2324"/>
                </a:cubicBezTo>
                <a:close/>
                <a:moveTo>
                  <a:pt x="6157" y="2323"/>
                </a:moveTo>
                <a:cubicBezTo>
                  <a:pt x="6167" y="2328"/>
                  <a:pt x="6156" y="2333"/>
                  <a:pt x="6144" y="2333"/>
                </a:cubicBezTo>
                <a:cubicBezTo>
                  <a:pt x="6144" y="2330"/>
                  <a:pt x="6136" y="2329"/>
                  <a:pt x="6138" y="2325"/>
                </a:cubicBezTo>
                <a:cubicBezTo>
                  <a:pt x="6150" y="2327"/>
                  <a:pt x="6151" y="2324"/>
                  <a:pt x="6157" y="2323"/>
                </a:cubicBezTo>
                <a:close/>
                <a:moveTo>
                  <a:pt x="10022" y="2313"/>
                </a:moveTo>
                <a:cubicBezTo>
                  <a:pt x="10024" y="2313"/>
                  <a:pt x="10026" y="2313"/>
                  <a:pt x="10028" y="2313"/>
                </a:cubicBezTo>
                <a:cubicBezTo>
                  <a:pt x="9993" y="2320"/>
                  <a:pt x="10042" y="2327"/>
                  <a:pt x="10010" y="2333"/>
                </a:cubicBezTo>
                <a:cubicBezTo>
                  <a:pt x="10002" y="2326"/>
                  <a:pt x="10011" y="2313"/>
                  <a:pt x="10022" y="2313"/>
                </a:cubicBezTo>
                <a:close/>
                <a:moveTo>
                  <a:pt x="9478" y="2312"/>
                </a:moveTo>
                <a:cubicBezTo>
                  <a:pt x="9479" y="2312"/>
                  <a:pt x="9481" y="2312"/>
                  <a:pt x="9482" y="2312"/>
                </a:cubicBezTo>
                <a:cubicBezTo>
                  <a:pt x="9476" y="2317"/>
                  <a:pt x="9463" y="2319"/>
                  <a:pt x="9451" y="2318"/>
                </a:cubicBezTo>
                <a:cubicBezTo>
                  <a:pt x="9448" y="2322"/>
                  <a:pt x="9434" y="2323"/>
                  <a:pt x="9439" y="2328"/>
                </a:cubicBezTo>
                <a:cubicBezTo>
                  <a:pt x="9465" y="2328"/>
                  <a:pt x="9466" y="2322"/>
                  <a:pt x="9489" y="2320"/>
                </a:cubicBezTo>
                <a:cubicBezTo>
                  <a:pt x="9497" y="2320"/>
                  <a:pt x="9519" y="2327"/>
                  <a:pt x="9499" y="2332"/>
                </a:cubicBezTo>
                <a:cubicBezTo>
                  <a:pt x="9486" y="2325"/>
                  <a:pt x="9454" y="2337"/>
                  <a:pt x="9434" y="2339"/>
                </a:cubicBezTo>
                <a:cubicBezTo>
                  <a:pt x="9435" y="2334"/>
                  <a:pt x="9423" y="2335"/>
                  <a:pt x="9418" y="2333"/>
                </a:cubicBezTo>
                <a:cubicBezTo>
                  <a:pt x="9442" y="2330"/>
                  <a:pt x="9411" y="2320"/>
                  <a:pt x="9437" y="2316"/>
                </a:cubicBezTo>
                <a:cubicBezTo>
                  <a:pt x="9435" y="2316"/>
                  <a:pt x="9434" y="2315"/>
                  <a:pt x="9433" y="2314"/>
                </a:cubicBezTo>
                <a:cubicBezTo>
                  <a:pt x="9451" y="2316"/>
                  <a:pt x="9467" y="2311"/>
                  <a:pt x="9478" y="2312"/>
                </a:cubicBezTo>
                <a:close/>
                <a:moveTo>
                  <a:pt x="9597" y="2305"/>
                </a:moveTo>
                <a:cubicBezTo>
                  <a:pt x="9595" y="2310"/>
                  <a:pt x="9588" y="2313"/>
                  <a:pt x="9580" y="2315"/>
                </a:cubicBezTo>
                <a:cubicBezTo>
                  <a:pt x="9584" y="2321"/>
                  <a:pt x="9587" y="2327"/>
                  <a:pt x="9576" y="2335"/>
                </a:cubicBezTo>
                <a:cubicBezTo>
                  <a:pt x="9565" y="2334"/>
                  <a:pt x="9545" y="2337"/>
                  <a:pt x="9539" y="2334"/>
                </a:cubicBezTo>
                <a:cubicBezTo>
                  <a:pt x="9565" y="2329"/>
                  <a:pt x="9570" y="2329"/>
                  <a:pt x="9581" y="2322"/>
                </a:cubicBezTo>
                <a:cubicBezTo>
                  <a:pt x="9569" y="2324"/>
                  <a:pt x="9568" y="2321"/>
                  <a:pt x="9568" y="2317"/>
                </a:cubicBezTo>
                <a:cubicBezTo>
                  <a:pt x="9553" y="2318"/>
                  <a:pt x="9535" y="2319"/>
                  <a:pt x="9520" y="2324"/>
                </a:cubicBezTo>
                <a:cubicBezTo>
                  <a:pt x="9515" y="2312"/>
                  <a:pt x="9539" y="2313"/>
                  <a:pt x="9564" y="2311"/>
                </a:cubicBezTo>
                <a:cubicBezTo>
                  <a:pt x="9563" y="2310"/>
                  <a:pt x="9560" y="2310"/>
                  <a:pt x="9556" y="2310"/>
                </a:cubicBezTo>
                <a:cubicBezTo>
                  <a:pt x="9565" y="2309"/>
                  <a:pt x="9569" y="2308"/>
                  <a:pt x="9574" y="2306"/>
                </a:cubicBezTo>
                <a:cubicBezTo>
                  <a:pt x="9575" y="2307"/>
                  <a:pt x="9575" y="2309"/>
                  <a:pt x="9576" y="2310"/>
                </a:cubicBezTo>
                <a:cubicBezTo>
                  <a:pt x="9584" y="2309"/>
                  <a:pt x="9591" y="2308"/>
                  <a:pt x="9597" y="2305"/>
                </a:cubicBezTo>
                <a:close/>
                <a:moveTo>
                  <a:pt x="3649" y="2294"/>
                </a:moveTo>
                <a:cubicBezTo>
                  <a:pt x="3663" y="2295"/>
                  <a:pt x="3696" y="2307"/>
                  <a:pt x="3696" y="2312"/>
                </a:cubicBezTo>
                <a:cubicBezTo>
                  <a:pt x="3672" y="2303"/>
                  <a:pt x="3664" y="2305"/>
                  <a:pt x="3643" y="2298"/>
                </a:cubicBezTo>
                <a:cubicBezTo>
                  <a:pt x="3642" y="2295"/>
                  <a:pt x="3644" y="2294"/>
                  <a:pt x="3649" y="2294"/>
                </a:cubicBezTo>
                <a:close/>
                <a:moveTo>
                  <a:pt x="10244" y="2291"/>
                </a:moveTo>
                <a:cubicBezTo>
                  <a:pt x="10244" y="2294"/>
                  <a:pt x="10247" y="2298"/>
                  <a:pt x="10253" y="2299"/>
                </a:cubicBezTo>
                <a:cubicBezTo>
                  <a:pt x="10235" y="2301"/>
                  <a:pt x="10219" y="2303"/>
                  <a:pt x="10209" y="2301"/>
                </a:cubicBezTo>
                <a:cubicBezTo>
                  <a:pt x="10233" y="2299"/>
                  <a:pt x="10231" y="2293"/>
                  <a:pt x="10244" y="2291"/>
                </a:cubicBezTo>
                <a:close/>
                <a:moveTo>
                  <a:pt x="9800" y="2278"/>
                </a:moveTo>
                <a:cubicBezTo>
                  <a:pt x="9805" y="2278"/>
                  <a:pt x="9809" y="2278"/>
                  <a:pt x="9813" y="2280"/>
                </a:cubicBezTo>
                <a:cubicBezTo>
                  <a:pt x="9794" y="2281"/>
                  <a:pt x="9770" y="2293"/>
                  <a:pt x="9756" y="2288"/>
                </a:cubicBezTo>
                <a:cubicBezTo>
                  <a:pt x="9771" y="2284"/>
                  <a:pt x="9786" y="2278"/>
                  <a:pt x="9800" y="2278"/>
                </a:cubicBezTo>
                <a:close/>
                <a:moveTo>
                  <a:pt x="9804" y="2269"/>
                </a:moveTo>
                <a:cubicBezTo>
                  <a:pt x="9801" y="2281"/>
                  <a:pt x="9721" y="2283"/>
                  <a:pt x="9750" y="2294"/>
                </a:cubicBezTo>
                <a:cubicBezTo>
                  <a:pt x="9718" y="2295"/>
                  <a:pt x="9703" y="2296"/>
                  <a:pt x="9678" y="2300"/>
                </a:cubicBezTo>
                <a:cubicBezTo>
                  <a:pt x="9679" y="2301"/>
                  <a:pt x="9679" y="2301"/>
                  <a:pt x="9679" y="2301"/>
                </a:cubicBezTo>
                <a:cubicBezTo>
                  <a:pt x="9675" y="2301"/>
                  <a:pt x="9672" y="2302"/>
                  <a:pt x="9673" y="2304"/>
                </a:cubicBezTo>
                <a:cubicBezTo>
                  <a:pt x="9678" y="2304"/>
                  <a:pt x="9685" y="2303"/>
                  <a:pt x="9686" y="2305"/>
                </a:cubicBezTo>
                <a:lnTo>
                  <a:pt x="9655" y="2308"/>
                </a:lnTo>
                <a:cubicBezTo>
                  <a:pt x="9654" y="2307"/>
                  <a:pt x="9654" y="2306"/>
                  <a:pt x="9654" y="2306"/>
                </a:cubicBezTo>
                <a:cubicBezTo>
                  <a:pt x="9652" y="2306"/>
                  <a:pt x="9651" y="2306"/>
                  <a:pt x="9649" y="2307"/>
                </a:cubicBezTo>
                <a:cubicBezTo>
                  <a:pt x="9644" y="2296"/>
                  <a:pt x="9680" y="2295"/>
                  <a:pt x="9697" y="2288"/>
                </a:cubicBezTo>
                <a:cubicBezTo>
                  <a:pt x="9718" y="2297"/>
                  <a:pt x="9753" y="2270"/>
                  <a:pt x="9804" y="2269"/>
                </a:cubicBezTo>
                <a:close/>
                <a:moveTo>
                  <a:pt x="9669" y="2260"/>
                </a:moveTo>
                <a:cubicBezTo>
                  <a:pt x="9671" y="2266"/>
                  <a:pt x="9684" y="2266"/>
                  <a:pt x="9664" y="2271"/>
                </a:cubicBezTo>
                <a:cubicBezTo>
                  <a:pt x="9662" y="2269"/>
                  <a:pt x="9663" y="2266"/>
                  <a:pt x="9656" y="2266"/>
                </a:cubicBezTo>
                <a:cubicBezTo>
                  <a:pt x="9655" y="2269"/>
                  <a:pt x="9650" y="2270"/>
                  <a:pt x="9642" y="2271"/>
                </a:cubicBezTo>
                <a:cubicBezTo>
                  <a:pt x="9638" y="2265"/>
                  <a:pt x="9656" y="2263"/>
                  <a:pt x="9669" y="2260"/>
                </a:cubicBezTo>
                <a:close/>
                <a:moveTo>
                  <a:pt x="10377" y="2259"/>
                </a:moveTo>
                <a:cubicBezTo>
                  <a:pt x="10376" y="2265"/>
                  <a:pt x="10428" y="2256"/>
                  <a:pt x="10408" y="2262"/>
                </a:cubicBezTo>
                <a:cubicBezTo>
                  <a:pt x="10372" y="2262"/>
                  <a:pt x="10397" y="2285"/>
                  <a:pt x="10367" y="2279"/>
                </a:cubicBezTo>
                <a:cubicBezTo>
                  <a:pt x="10386" y="2271"/>
                  <a:pt x="10359" y="2269"/>
                  <a:pt x="10377" y="2259"/>
                </a:cubicBezTo>
                <a:close/>
                <a:moveTo>
                  <a:pt x="2458" y="2257"/>
                </a:moveTo>
                <a:cubicBezTo>
                  <a:pt x="2478" y="2266"/>
                  <a:pt x="2520" y="2274"/>
                  <a:pt x="2529" y="2291"/>
                </a:cubicBezTo>
                <a:cubicBezTo>
                  <a:pt x="2501" y="2279"/>
                  <a:pt x="2456" y="2267"/>
                  <a:pt x="2458" y="2257"/>
                </a:cubicBezTo>
                <a:close/>
                <a:moveTo>
                  <a:pt x="10169" y="2252"/>
                </a:moveTo>
                <a:cubicBezTo>
                  <a:pt x="10184" y="2255"/>
                  <a:pt x="10154" y="2265"/>
                  <a:pt x="10151" y="2272"/>
                </a:cubicBezTo>
                <a:cubicBezTo>
                  <a:pt x="10152" y="2266"/>
                  <a:pt x="10148" y="2263"/>
                  <a:pt x="10141" y="2261"/>
                </a:cubicBezTo>
                <a:cubicBezTo>
                  <a:pt x="10165" y="2260"/>
                  <a:pt x="10158" y="2255"/>
                  <a:pt x="10169" y="2252"/>
                </a:cubicBezTo>
                <a:close/>
                <a:moveTo>
                  <a:pt x="3430" y="2251"/>
                </a:moveTo>
                <a:cubicBezTo>
                  <a:pt x="3442" y="2254"/>
                  <a:pt x="3451" y="2256"/>
                  <a:pt x="3457" y="2256"/>
                </a:cubicBezTo>
                <a:cubicBezTo>
                  <a:pt x="3472" y="2265"/>
                  <a:pt x="3461" y="2268"/>
                  <a:pt x="3468" y="2272"/>
                </a:cubicBezTo>
                <a:cubicBezTo>
                  <a:pt x="3493" y="2276"/>
                  <a:pt x="3489" y="2270"/>
                  <a:pt x="3510" y="2268"/>
                </a:cubicBezTo>
                <a:cubicBezTo>
                  <a:pt x="3532" y="2280"/>
                  <a:pt x="3540" y="2276"/>
                  <a:pt x="3563" y="2282"/>
                </a:cubicBezTo>
                <a:cubicBezTo>
                  <a:pt x="3562" y="2295"/>
                  <a:pt x="3611" y="2298"/>
                  <a:pt x="3627" y="2309"/>
                </a:cubicBezTo>
                <a:cubicBezTo>
                  <a:pt x="3628" y="2307"/>
                  <a:pt x="3636" y="2309"/>
                  <a:pt x="3635" y="2305"/>
                </a:cubicBezTo>
                <a:cubicBezTo>
                  <a:pt x="3654" y="2314"/>
                  <a:pt x="3679" y="2319"/>
                  <a:pt x="3701" y="2322"/>
                </a:cubicBezTo>
                <a:cubicBezTo>
                  <a:pt x="3703" y="2326"/>
                  <a:pt x="3707" y="2329"/>
                  <a:pt x="3712" y="2333"/>
                </a:cubicBezTo>
                <a:cubicBezTo>
                  <a:pt x="3791" y="2342"/>
                  <a:pt x="3864" y="2369"/>
                  <a:pt x="3918" y="2375"/>
                </a:cubicBezTo>
                <a:lnTo>
                  <a:pt x="3917" y="2380"/>
                </a:lnTo>
                <a:cubicBezTo>
                  <a:pt x="3915" y="2381"/>
                  <a:pt x="3916" y="2384"/>
                  <a:pt x="3910" y="2382"/>
                </a:cubicBezTo>
                <a:cubicBezTo>
                  <a:pt x="3787" y="2355"/>
                  <a:pt x="3707" y="2344"/>
                  <a:pt x="3553" y="2298"/>
                </a:cubicBezTo>
                <a:cubicBezTo>
                  <a:pt x="3544" y="2292"/>
                  <a:pt x="3543" y="2285"/>
                  <a:pt x="3529" y="2279"/>
                </a:cubicBezTo>
                <a:cubicBezTo>
                  <a:pt x="3540" y="2295"/>
                  <a:pt x="3473" y="2264"/>
                  <a:pt x="3500" y="2284"/>
                </a:cubicBezTo>
                <a:cubicBezTo>
                  <a:pt x="3469" y="2276"/>
                  <a:pt x="3443" y="2269"/>
                  <a:pt x="3422" y="2257"/>
                </a:cubicBezTo>
                <a:cubicBezTo>
                  <a:pt x="3455" y="2269"/>
                  <a:pt x="3436" y="2256"/>
                  <a:pt x="3430" y="2251"/>
                </a:cubicBezTo>
                <a:close/>
                <a:moveTo>
                  <a:pt x="3501" y="2247"/>
                </a:moveTo>
                <a:cubicBezTo>
                  <a:pt x="3520" y="2255"/>
                  <a:pt x="3521" y="2255"/>
                  <a:pt x="3540" y="2259"/>
                </a:cubicBezTo>
                <a:cubicBezTo>
                  <a:pt x="3538" y="2264"/>
                  <a:pt x="3529" y="2264"/>
                  <a:pt x="3512" y="2259"/>
                </a:cubicBezTo>
                <a:cubicBezTo>
                  <a:pt x="3513" y="2255"/>
                  <a:pt x="3508" y="2253"/>
                  <a:pt x="3499" y="2253"/>
                </a:cubicBezTo>
                <a:lnTo>
                  <a:pt x="3501" y="2247"/>
                </a:lnTo>
                <a:close/>
                <a:moveTo>
                  <a:pt x="10207" y="2246"/>
                </a:moveTo>
                <a:cubicBezTo>
                  <a:pt x="10209" y="2245"/>
                  <a:pt x="10211" y="2246"/>
                  <a:pt x="10212" y="2248"/>
                </a:cubicBezTo>
                <a:cubicBezTo>
                  <a:pt x="10192" y="2252"/>
                  <a:pt x="10224" y="2250"/>
                  <a:pt x="10221" y="2253"/>
                </a:cubicBezTo>
                <a:cubicBezTo>
                  <a:pt x="10207" y="2257"/>
                  <a:pt x="10203" y="2261"/>
                  <a:pt x="10194" y="2265"/>
                </a:cubicBezTo>
                <a:cubicBezTo>
                  <a:pt x="10194" y="2259"/>
                  <a:pt x="10192" y="2253"/>
                  <a:pt x="10184" y="2252"/>
                </a:cubicBezTo>
                <a:cubicBezTo>
                  <a:pt x="10194" y="2252"/>
                  <a:pt x="10201" y="2246"/>
                  <a:pt x="10207" y="2246"/>
                </a:cubicBezTo>
                <a:close/>
                <a:moveTo>
                  <a:pt x="2417" y="2244"/>
                </a:moveTo>
                <a:cubicBezTo>
                  <a:pt x="2426" y="2245"/>
                  <a:pt x="2436" y="2248"/>
                  <a:pt x="2451" y="2254"/>
                </a:cubicBezTo>
                <a:cubicBezTo>
                  <a:pt x="2448" y="2260"/>
                  <a:pt x="2429" y="2252"/>
                  <a:pt x="2422" y="2255"/>
                </a:cubicBezTo>
                <a:cubicBezTo>
                  <a:pt x="2421" y="2251"/>
                  <a:pt x="2413" y="2247"/>
                  <a:pt x="2417" y="2244"/>
                </a:cubicBezTo>
                <a:close/>
                <a:moveTo>
                  <a:pt x="9900" y="2239"/>
                </a:moveTo>
                <a:cubicBezTo>
                  <a:pt x="9906" y="2240"/>
                  <a:pt x="9911" y="2241"/>
                  <a:pt x="9909" y="2245"/>
                </a:cubicBezTo>
                <a:cubicBezTo>
                  <a:pt x="9896" y="2244"/>
                  <a:pt x="9873" y="2249"/>
                  <a:pt x="9865" y="2246"/>
                </a:cubicBezTo>
                <a:cubicBezTo>
                  <a:pt x="9871" y="2242"/>
                  <a:pt x="9889" y="2239"/>
                  <a:pt x="9900" y="2239"/>
                </a:cubicBezTo>
                <a:close/>
                <a:moveTo>
                  <a:pt x="10395" y="2239"/>
                </a:moveTo>
                <a:cubicBezTo>
                  <a:pt x="10388" y="2245"/>
                  <a:pt x="10387" y="2252"/>
                  <a:pt x="10369" y="2255"/>
                </a:cubicBezTo>
                <a:cubicBezTo>
                  <a:pt x="10365" y="2248"/>
                  <a:pt x="10375" y="2243"/>
                  <a:pt x="10395" y="2239"/>
                </a:cubicBezTo>
                <a:close/>
                <a:moveTo>
                  <a:pt x="10468" y="2237"/>
                </a:moveTo>
                <a:cubicBezTo>
                  <a:pt x="10467" y="2242"/>
                  <a:pt x="10479" y="2240"/>
                  <a:pt x="10484" y="2241"/>
                </a:cubicBezTo>
                <a:cubicBezTo>
                  <a:pt x="10455" y="2245"/>
                  <a:pt x="10407" y="2260"/>
                  <a:pt x="10398" y="2251"/>
                </a:cubicBezTo>
                <a:cubicBezTo>
                  <a:pt x="10433" y="2244"/>
                  <a:pt x="10438" y="2245"/>
                  <a:pt x="10468" y="2237"/>
                </a:cubicBezTo>
                <a:close/>
                <a:moveTo>
                  <a:pt x="9566" y="2235"/>
                </a:moveTo>
                <a:cubicBezTo>
                  <a:pt x="9571" y="2235"/>
                  <a:pt x="9574" y="2235"/>
                  <a:pt x="9576" y="2236"/>
                </a:cubicBezTo>
                <a:cubicBezTo>
                  <a:pt x="9570" y="2239"/>
                  <a:pt x="9531" y="2247"/>
                  <a:pt x="9525" y="2242"/>
                </a:cubicBezTo>
                <a:cubicBezTo>
                  <a:pt x="9530" y="2240"/>
                  <a:pt x="9553" y="2235"/>
                  <a:pt x="9566" y="2235"/>
                </a:cubicBezTo>
                <a:close/>
                <a:moveTo>
                  <a:pt x="2328" y="2217"/>
                </a:moveTo>
                <a:cubicBezTo>
                  <a:pt x="2329" y="2217"/>
                  <a:pt x="2329" y="2217"/>
                  <a:pt x="2330" y="2218"/>
                </a:cubicBezTo>
                <a:cubicBezTo>
                  <a:pt x="2344" y="2225"/>
                  <a:pt x="2364" y="2232"/>
                  <a:pt x="2374" y="2244"/>
                </a:cubicBezTo>
                <a:cubicBezTo>
                  <a:pt x="2366" y="2237"/>
                  <a:pt x="2313" y="2217"/>
                  <a:pt x="2328" y="2217"/>
                </a:cubicBezTo>
                <a:close/>
                <a:moveTo>
                  <a:pt x="10452" y="2189"/>
                </a:moveTo>
                <a:cubicBezTo>
                  <a:pt x="10454" y="2189"/>
                  <a:pt x="10456" y="2190"/>
                  <a:pt x="10457" y="2190"/>
                </a:cubicBezTo>
                <a:cubicBezTo>
                  <a:pt x="10441" y="2197"/>
                  <a:pt x="10406" y="2201"/>
                  <a:pt x="10403" y="2210"/>
                </a:cubicBezTo>
                <a:cubicBezTo>
                  <a:pt x="10418" y="2207"/>
                  <a:pt x="10443" y="2198"/>
                  <a:pt x="10460" y="2203"/>
                </a:cubicBezTo>
                <a:cubicBezTo>
                  <a:pt x="10442" y="2205"/>
                  <a:pt x="10431" y="2209"/>
                  <a:pt x="10425" y="2213"/>
                </a:cubicBezTo>
                <a:cubicBezTo>
                  <a:pt x="10449" y="2213"/>
                  <a:pt x="10467" y="2200"/>
                  <a:pt x="10475" y="2205"/>
                </a:cubicBezTo>
                <a:cubicBezTo>
                  <a:pt x="10425" y="2222"/>
                  <a:pt x="10316" y="2262"/>
                  <a:pt x="10276" y="2270"/>
                </a:cubicBezTo>
                <a:cubicBezTo>
                  <a:pt x="10286" y="2265"/>
                  <a:pt x="10317" y="2263"/>
                  <a:pt x="10310" y="2255"/>
                </a:cubicBezTo>
                <a:cubicBezTo>
                  <a:pt x="10282" y="2262"/>
                  <a:pt x="10291" y="2258"/>
                  <a:pt x="10294" y="2250"/>
                </a:cubicBezTo>
                <a:cubicBezTo>
                  <a:pt x="10277" y="2253"/>
                  <a:pt x="10282" y="2260"/>
                  <a:pt x="10260" y="2262"/>
                </a:cubicBezTo>
                <a:cubicBezTo>
                  <a:pt x="10264" y="2252"/>
                  <a:pt x="10248" y="2245"/>
                  <a:pt x="10229" y="2255"/>
                </a:cubicBezTo>
                <a:cubicBezTo>
                  <a:pt x="10232" y="2245"/>
                  <a:pt x="10247" y="2244"/>
                  <a:pt x="10225" y="2240"/>
                </a:cubicBezTo>
                <a:cubicBezTo>
                  <a:pt x="10238" y="2235"/>
                  <a:pt x="10257" y="2232"/>
                  <a:pt x="10259" y="2225"/>
                </a:cubicBezTo>
                <a:cubicBezTo>
                  <a:pt x="10255" y="2226"/>
                  <a:pt x="10250" y="2224"/>
                  <a:pt x="10258" y="2223"/>
                </a:cubicBezTo>
                <a:cubicBezTo>
                  <a:pt x="10271" y="2223"/>
                  <a:pt x="10274" y="2228"/>
                  <a:pt x="10289" y="2228"/>
                </a:cubicBezTo>
                <a:cubicBezTo>
                  <a:pt x="10322" y="2216"/>
                  <a:pt x="10374" y="2208"/>
                  <a:pt x="10399" y="2195"/>
                </a:cubicBezTo>
                <a:cubicBezTo>
                  <a:pt x="10407" y="2202"/>
                  <a:pt x="10382" y="2204"/>
                  <a:pt x="10380" y="2209"/>
                </a:cubicBezTo>
                <a:cubicBezTo>
                  <a:pt x="10385" y="2208"/>
                  <a:pt x="10389" y="2207"/>
                  <a:pt x="10388" y="2210"/>
                </a:cubicBezTo>
                <a:cubicBezTo>
                  <a:pt x="10406" y="2205"/>
                  <a:pt x="10400" y="2196"/>
                  <a:pt x="10420" y="2192"/>
                </a:cubicBezTo>
                <a:cubicBezTo>
                  <a:pt x="10424" y="2200"/>
                  <a:pt x="10441" y="2188"/>
                  <a:pt x="10452" y="2189"/>
                </a:cubicBezTo>
                <a:close/>
                <a:moveTo>
                  <a:pt x="9844" y="2187"/>
                </a:moveTo>
                <a:cubicBezTo>
                  <a:pt x="9849" y="2187"/>
                  <a:pt x="9853" y="2189"/>
                  <a:pt x="9854" y="2193"/>
                </a:cubicBezTo>
                <a:cubicBezTo>
                  <a:pt x="9843" y="2193"/>
                  <a:pt x="9817" y="2200"/>
                  <a:pt x="9817" y="2195"/>
                </a:cubicBezTo>
                <a:cubicBezTo>
                  <a:pt x="9823" y="2192"/>
                  <a:pt x="9836" y="2187"/>
                  <a:pt x="9844" y="2187"/>
                </a:cubicBezTo>
                <a:close/>
                <a:moveTo>
                  <a:pt x="3206" y="2187"/>
                </a:moveTo>
                <a:cubicBezTo>
                  <a:pt x="3229" y="2198"/>
                  <a:pt x="3241" y="2202"/>
                  <a:pt x="3258" y="2209"/>
                </a:cubicBezTo>
                <a:cubicBezTo>
                  <a:pt x="3259" y="2216"/>
                  <a:pt x="3235" y="2206"/>
                  <a:pt x="3223" y="2205"/>
                </a:cubicBezTo>
                <a:cubicBezTo>
                  <a:pt x="3232" y="2199"/>
                  <a:pt x="3211" y="2193"/>
                  <a:pt x="3206" y="2187"/>
                </a:cubicBezTo>
                <a:close/>
                <a:moveTo>
                  <a:pt x="10460" y="2163"/>
                </a:moveTo>
                <a:cubicBezTo>
                  <a:pt x="10462" y="2163"/>
                  <a:pt x="10463" y="2163"/>
                  <a:pt x="10465" y="2164"/>
                </a:cubicBezTo>
                <a:cubicBezTo>
                  <a:pt x="10442" y="2169"/>
                  <a:pt x="10419" y="2186"/>
                  <a:pt x="10409" y="2174"/>
                </a:cubicBezTo>
                <a:cubicBezTo>
                  <a:pt x="10431" y="2173"/>
                  <a:pt x="10448" y="2162"/>
                  <a:pt x="10460" y="2163"/>
                </a:cubicBezTo>
                <a:close/>
                <a:moveTo>
                  <a:pt x="3114" y="2159"/>
                </a:moveTo>
                <a:cubicBezTo>
                  <a:pt x="3124" y="2162"/>
                  <a:pt x="3139" y="2166"/>
                  <a:pt x="3140" y="2170"/>
                </a:cubicBezTo>
                <a:cubicBezTo>
                  <a:pt x="3093" y="2155"/>
                  <a:pt x="3153" y="2178"/>
                  <a:pt x="3144" y="2183"/>
                </a:cubicBezTo>
                <a:cubicBezTo>
                  <a:pt x="3126" y="2176"/>
                  <a:pt x="3114" y="2168"/>
                  <a:pt x="3107" y="2161"/>
                </a:cubicBezTo>
                <a:cubicBezTo>
                  <a:pt x="3112" y="2162"/>
                  <a:pt x="3115" y="2162"/>
                  <a:pt x="3114" y="2159"/>
                </a:cubicBezTo>
                <a:close/>
                <a:moveTo>
                  <a:pt x="10984" y="2146"/>
                </a:moveTo>
                <a:cubicBezTo>
                  <a:pt x="10988" y="2151"/>
                  <a:pt x="10972" y="2154"/>
                  <a:pt x="10980" y="2159"/>
                </a:cubicBezTo>
                <a:cubicBezTo>
                  <a:pt x="10992" y="2157"/>
                  <a:pt x="11014" y="2150"/>
                  <a:pt x="11009" y="2159"/>
                </a:cubicBezTo>
                <a:cubicBezTo>
                  <a:pt x="10991" y="2161"/>
                  <a:pt x="10976" y="2162"/>
                  <a:pt x="10965" y="2160"/>
                </a:cubicBezTo>
                <a:cubicBezTo>
                  <a:pt x="10986" y="2153"/>
                  <a:pt x="10955" y="2155"/>
                  <a:pt x="10955" y="2151"/>
                </a:cubicBezTo>
                <a:cubicBezTo>
                  <a:pt x="10965" y="2149"/>
                  <a:pt x="10974" y="2147"/>
                  <a:pt x="10984" y="2146"/>
                </a:cubicBezTo>
                <a:close/>
                <a:moveTo>
                  <a:pt x="10453" y="2146"/>
                </a:moveTo>
                <a:cubicBezTo>
                  <a:pt x="10460" y="2160"/>
                  <a:pt x="10396" y="2157"/>
                  <a:pt x="10418" y="2149"/>
                </a:cubicBezTo>
                <a:cubicBezTo>
                  <a:pt x="10418" y="2155"/>
                  <a:pt x="10443" y="2146"/>
                  <a:pt x="10453" y="2146"/>
                </a:cubicBezTo>
                <a:close/>
                <a:moveTo>
                  <a:pt x="10651" y="2141"/>
                </a:moveTo>
                <a:cubicBezTo>
                  <a:pt x="10637" y="2152"/>
                  <a:pt x="10665" y="2145"/>
                  <a:pt x="10653" y="2151"/>
                </a:cubicBezTo>
                <a:cubicBezTo>
                  <a:pt x="10592" y="2157"/>
                  <a:pt x="10561" y="2165"/>
                  <a:pt x="10529" y="2185"/>
                </a:cubicBezTo>
                <a:cubicBezTo>
                  <a:pt x="10527" y="2179"/>
                  <a:pt x="10517" y="2178"/>
                  <a:pt x="10499" y="2181"/>
                </a:cubicBezTo>
                <a:cubicBezTo>
                  <a:pt x="10500" y="2185"/>
                  <a:pt x="10499" y="2188"/>
                  <a:pt x="10494" y="2192"/>
                </a:cubicBezTo>
                <a:cubicBezTo>
                  <a:pt x="10476" y="2194"/>
                  <a:pt x="10466" y="2193"/>
                  <a:pt x="10463" y="2187"/>
                </a:cubicBezTo>
                <a:cubicBezTo>
                  <a:pt x="10528" y="2168"/>
                  <a:pt x="10586" y="2161"/>
                  <a:pt x="10651" y="2141"/>
                </a:cubicBezTo>
                <a:close/>
                <a:moveTo>
                  <a:pt x="2104" y="2131"/>
                </a:moveTo>
                <a:cubicBezTo>
                  <a:pt x="2128" y="2142"/>
                  <a:pt x="2149" y="2150"/>
                  <a:pt x="2152" y="2143"/>
                </a:cubicBezTo>
                <a:cubicBezTo>
                  <a:pt x="2194" y="2162"/>
                  <a:pt x="2200" y="2167"/>
                  <a:pt x="2238" y="2178"/>
                </a:cubicBezTo>
                <a:cubicBezTo>
                  <a:pt x="2241" y="2189"/>
                  <a:pt x="2240" y="2190"/>
                  <a:pt x="2220" y="2188"/>
                </a:cubicBezTo>
                <a:cubicBezTo>
                  <a:pt x="2202" y="2170"/>
                  <a:pt x="2136" y="2151"/>
                  <a:pt x="2104" y="2131"/>
                </a:cubicBezTo>
                <a:close/>
                <a:moveTo>
                  <a:pt x="11037" y="2125"/>
                </a:moveTo>
                <a:cubicBezTo>
                  <a:pt x="11045" y="2131"/>
                  <a:pt x="11029" y="2133"/>
                  <a:pt x="11033" y="2138"/>
                </a:cubicBezTo>
                <a:cubicBezTo>
                  <a:pt x="11042" y="2137"/>
                  <a:pt x="11050" y="2136"/>
                  <a:pt x="11049" y="2140"/>
                </a:cubicBezTo>
                <a:cubicBezTo>
                  <a:pt x="11015" y="2149"/>
                  <a:pt x="11011" y="2131"/>
                  <a:pt x="11037" y="2125"/>
                </a:cubicBezTo>
                <a:close/>
                <a:moveTo>
                  <a:pt x="10693" y="2097"/>
                </a:moveTo>
                <a:cubicBezTo>
                  <a:pt x="10695" y="2097"/>
                  <a:pt x="10697" y="2098"/>
                  <a:pt x="10699" y="2099"/>
                </a:cubicBezTo>
                <a:cubicBezTo>
                  <a:pt x="10677" y="2102"/>
                  <a:pt x="10688" y="2108"/>
                  <a:pt x="10665" y="2111"/>
                </a:cubicBezTo>
                <a:lnTo>
                  <a:pt x="10663" y="2103"/>
                </a:lnTo>
                <a:cubicBezTo>
                  <a:pt x="10680" y="2101"/>
                  <a:pt x="10687" y="2096"/>
                  <a:pt x="10693" y="2097"/>
                </a:cubicBezTo>
                <a:close/>
                <a:moveTo>
                  <a:pt x="10837" y="2093"/>
                </a:moveTo>
                <a:cubicBezTo>
                  <a:pt x="10840" y="2105"/>
                  <a:pt x="10831" y="2108"/>
                  <a:pt x="10804" y="2105"/>
                </a:cubicBezTo>
                <a:cubicBezTo>
                  <a:pt x="10807" y="2109"/>
                  <a:pt x="10797" y="2112"/>
                  <a:pt x="10799" y="2116"/>
                </a:cubicBezTo>
                <a:cubicBezTo>
                  <a:pt x="10785" y="2114"/>
                  <a:pt x="10761" y="2121"/>
                  <a:pt x="10739" y="2126"/>
                </a:cubicBezTo>
                <a:cubicBezTo>
                  <a:pt x="10717" y="2131"/>
                  <a:pt x="10698" y="2135"/>
                  <a:pt x="10693" y="2131"/>
                </a:cubicBezTo>
                <a:cubicBezTo>
                  <a:pt x="10761" y="2117"/>
                  <a:pt x="10765" y="2112"/>
                  <a:pt x="10837" y="2093"/>
                </a:cubicBezTo>
                <a:close/>
                <a:moveTo>
                  <a:pt x="10913" y="2073"/>
                </a:moveTo>
                <a:cubicBezTo>
                  <a:pt x="10907" y="2084"/>
                  <a:pt x="10870" y="2090"/>
                  <a:pt x="10846" y="2099"/>
                </a:cubicBezTo>
                <a:cubicBezTo>
                  <a:pt x="10846" y="2087"/>
                  <a:pt x="10886" y="2081"/>
                  <a:pt x="10913" y="2073"/>
                </a:cubicBezTo>
                <a:close/>
                <a:moveTo>
                  <a:pt x="11279" y="2066"/>
                </a:moveTo>
                <a:cubicBezTo>
                  <a:pt x="11299" y="2067"/>
                  <a:pt x="11273" y="2080"/>
                  <a:pt x="11290" y="2081"/>
                </a:cubicBezTo>
                <a:cubicBezTo>
                  <a:pt x="11259" y="2090"/>
                  <a:pt x="11273" y="2072"/>
                  <a:pt x="11279" y="2066"/>
                </a:cubicBezTo>
                <a:close/>
                <a:moveTo>
                  <a:pt x="1834" y="2063"/>
                </a:moveTo>
                <a:cubicBezTo>
                  <a:pt x="1862" y="2074"/>
                  <a:pt x="1878" y="2079"/>
                  <a:pt x="1894" y="2088"/>
                </a:cubicBezTo>
                <a:cubicBezTo>
                  <a:pt x="1882" y="2090"/>
                  <a:pt x="1828" y="2063"/>
                  <a:pt x="1834" y="2063"/>
                </a:cubicBezTo>
                <a:close/>
                <a:moveTo>
                  <a:pt x="10961" y="2059"/>
                </a:moveTo>
                <a:cubicBezTo>
                  <a:pt x="10969" y="2065"/>
                  <a:pt x="10916" y="2074"/>
                  <a:pt x="10920" y="2072"/>
                </a:cubicBezTo>
                <a:cubicBezTo>
                  <a:pt x="10932" y="2067"/>
                  <a:pt x="10936" y="2061"/>
                  <a:pt x="10961" y="2059"/>
                </a:cubicBezTo>
                <a:close/>
                <a:moveTo>
                  <a:pt x="2707" y="2038"/>
                </a:moveTo>
                <a:cubicBezTo>
                  <a:pt x="2708" y="2038"/>
                  <a:pt x="2709" y="2038"/>
                  <a:pt x="2711" y="2039"/>
                </a:cubicBezTo>
                <a:cubicBezTo>
                  <a:pt x="2712" y="2041"/>
                  <a:pt x="2718" y="2044"/>
                  <a:pt x="2723" y="2047"/>
                </a:cubicBezTo>
                <a:cubicBezTo>
                  <a:pt x="2722" y="2043"/>
                  <a:pt x="2734" y="2045"/>
                  <a:pt x="2737" y="2050"/>
                </a:cubicBezTo>
                <a:cubicBezTo>
                  <a:pt x="2729" y="2049"/>
                  <a:pt x="2704" y="2048"/>
                  <a:pt x="2697" y="2038"/>
                </a:cubicBezTo>
                <a:cubicBezTo>
                  <a:pt x="2704" y="2040"/>
                  <a:pt x="2704" y="2038"/>
                  <a:pt x="2707" y="2038"/>
                </a:cubicBezTo>
                <a:close/>
                <a:moveTo>
                  <a:pt x="10722" y="2021"/>
                </a:moveTo>
                <a:cubicBezTo>
                  <a:pt x="10727" y="2022"/>
                  <a:pt x="10731" y="2024"/>
                  <a:pt x="10729" y="2029"/>
                </a:cubicBezTo>
                <a:cubicBezTo>
                  <a:pt x="10717" y="2030"/>
                  <a:pt x="10703" y="2033"/>
                  <a:pt x="10704" y="2026"/>
                </a:cubicBezTo>
                <a:cubicBezTo>
                  <a:pt x="10709" y="2022"/>
                  <a:pt x="10717" y="2021"/>
                  <a:pt x="10722" y="2021"/>
                </a:cubicBezTo>
                <a:close/>
                <a:moveTo>
                  <a:pt x="11487" y="2019"/>
                </a:moveTo>
                <a:cubicBezTo>
                  <a:pt x="11476" y="2037"/>
                  <a:pt x="11426" y="2050"/>
                  <a:pt x="11394" y="2054"/>
                </a:cubicBezTo>
                <a:cubicBezTo>
                  <a:pt x="11403" y="2043"/>
                  <a:pt x="11437" y="2035"/>
                  <a:pt x="11452" y="2025"/>
                </a:cubicBezTo>
                <a:cubicBezTo>
                  <a:pt x="11476" y="2028"/>
                  <a:pt x="11434" y="2035"/>
                  <a:pt x="11427" y="2041"/>
                </a:cubicBezTo>
                <a:cubicBezTo>
                  <a:pt x="11434" y="2040"/>
                  <a:pt x="11436" y="2041"/>
                  <a:pt x="11442" y="2040"/>
                </a:cubicBezTo>
                <a:cubicBezTo>
                  <a:pt x="11458" y="2034"/>
                  <a:pt x="11462" y="2025"/>
                  <a:pt x="11487" y="2019"/>
                </a:cubicBezTo>
                <a:close/>
                <a:moveTo>
                  <a:pt x="11451" y="2012"/>
                </a:moveTo>
                <a:cubicBezTo>
                  <a:pt x="11453" y="2012"/>
                  <a:pt x="11455" y="2012"/>
                  <a:pt x="11456" y="2014"/>
                </a:cubicBezTo>
                <a:cubicBezTo>
                  <a:pt x="11452" y="2015"/>
                  <a:pt x="11448" y="2016"/>
                  <a:pt x="11450" y="2018"/>
                </a:cubicBezTo>
                <a:cubicBezTo>
                  <a:pt x="11462" y="2015"/>
                  <a:pt x="11468" y="2016"/>
                  <a:pt x="11472" y="2018"/>
                </a:cubicBezTo>
                <a:cubicBezTo>
                  <a:pt x="11457" y="2020"/>
                  <a:pt x="11427" y="2032"/>
                  <a:pt x="11423" y="2027"/>
                </a:cubicBezTo>
                <a:lnTo>
                  <a:pt x="11444" y="2022"/>
                </a:lnTo>
                <a:cubicBezTo>
                  <a:pt x="11437" y="2020"/>
                  <a:pt x="11445" y="2013"/>
                  <a:pt x="11451" y="2012"/>
                </a:cubicBezTo>
                <a:close/>
                <a:moveTo>
                  <a:pt x="11192" y="2007"/>
                </a:moveTo>
                <a:cubicBezTo>
                  <a:pt x="11194" y="2007"/>
                  <a:pt x="11195" y="2007"/>
                  <a:pt x="11197" y="2007"/>
                </a:cubicBezTo>
                <a:cubicBezTo>
                  <a:pt x="11162" y="2015"/>
                  <a:pt x="11136" y="2028"/>
                  <a:pt x="11106" y="2026"/>
                </a:cubicBezTo>
                <a:cubicBezTo>
                  <a:pt x="11128" y="2021"/>
                  <a:pt x="11169" y="2007"/>
                  <a:pt x="11192" y="2007"/>
                </a:cubicBezTo>
                <a:close/>
                <a:moveTo>
                  <a:pt x="11578" y="2003"/>
                </a:moveTo>
                <a:cubicBezTo>
                  <a:pt x="11570" y="2005"/>
                  <a:pt x="11572" y="2009"/>
                  <a:pt x="11573" y="2012"/>
                </a:cubicBezTo>
                <a:cubicBezTo>
                  <a:pt x="11538" y="2023"/>
                  <a:pt x="11534" y="2015"/>
                  <a:pt x="11515" y="2015"/>
                </a:cubicBezTo>
                <a:cubicBezTo>
                  <a:pt x="11522" y="2012"/>
                  <a:pt x="11564" y="2003"/>
                  <a:pt x="11578" y="2003"/>
                </a:cubicBezTo>
                <a:close/>
                <a:moveTo>
                  <a:pt x="11077" y="2002"/>
                </a:moveTo>
                <a:cubicBezTo>
                  <a:pt x="11080" y="2002"/>
                  <a:pt x="11083" y="2002"/>
                  <a:pt x="11086" y="2003"/>
                </a:cubicBezTo>
                <a:cubicBezTo>
                  <a:pt x="11055" y="2005"/>
                  <a:pt x="11088" y="2015"/>
                  <a:pt x="11068" y="2019"/>
                </a:cubicBezTo>
                <a:cubicBezTo>
                  <a:pt x="11063" y="2013"/>
                  <a:pt x="11034" y="2021"/>
                  <a:pt x="11024" y="2018"/>
                </a:cubicBezTo>
                <a:cubicBezTo>
                  <a:pt x="11045" y="2015"/>
                  <a:pt x="11059" y="2003"/>
                  <a:pt x="11077" y="2002"/>
                </a:cubicBezTo>
                <a:close/>
                <a:moveTo>
                  <a:pt x="12161" y="2000"/>
                </a:moveTo>
                <a:cubicBezTo>
                  <a:pt x="12158" y="2006"/>
                  <a:pt x="12126" y="2023"/>
                  <a:pt x="12121" y="2015"/>
                </a:cubicBezTo>
                <a:cubicBezTo>
                  <a:pt x="12135" y="2010"/>
                  <a:pt x="12138" y="2004"/>
                  <a:pt x="12161" y="2000"/>
                </a:cubicBezTo>
                <a:close/>
                <a:moveTo>
                  <a:pt x="11019" y="1994"/>
                </a:moveTo>
                <a:cubicBezTo>
                  <a:pt x="11021" y="1994"/>
                  <a:pt x="11023" y="1995"/>
                  <a:pt x="11025" y="1995"/>
                </a:cubicBezTo>
                <a:cubicBezTo>
                  <a:pt x="11017" y="1997"/>
                  <a:pt x="11018" y="2000"/>
                  <a:pt x="11020" y="2004"/>
                </a:cubicBezTo>
                <a:cubicBezTo>
                  <a:pt x="10995" y="2000"/>
                  <a:pt x="10963" y="2013"/>
                  <a:pt x="10947" y="2008"/>
                </a:cubicBezTo>
                <a:cubicBezTo>
                  <a:pt x="10968" y="2005"/>
                  <a:pt x="11002" y="1995"/>
                  <a:pt x="11019" y="1994"/>
                </a:cubicBezTo>
                <a:close/>
                <a:moveTo>
                  <a:pt x="12055" y="1993"/>
                </a:moveTo>
                <a:cubicBezTo>
                  <a:pt x="12056" y="1997"/>
                  <a:pt x="12060" y="1998"/>
                  <a:pt x="12064" y="1999"/>
                </a:cubicBezTo>
                <a:cubicBezTo>
                  <a:pt x="12045" y="2000"/>
                  <a:pt x="12033" y="2014"/>
                  <a:pt x="12023" y="2009"/>
                </a:cubicBezTo>
                <a:cubicBezTo>
                  <a:pt x="12044" y="2005"/>
                  <a:pt x="12039" y="1998"/>
                  <a:pt x="12055" y="1993"/>
                </a:cubicBezTo>
                <a:close/>
                <a:moveTo>
                  <a:pt x="2601" y="1993"/>
                </a:moveTo>
                <a:cubicBezTo>
                  <a:pt x="2637" y="2010"/>
                  <a:pt x="2696" y="2017"/>
                  <a:pt x="2691" y="2034"/>
                </a:cubicBezTo>
                <a:cubicBezTo>
                  <a:pt x="2646" y="2016"/>
                  <a:pt x="2617" y="2005"/>
                  <a:pt x="2601" y="1993"/>
                </a:cubicBezTo>
                <a:close/>
                <a:moveTo>
                  <a:pt x="11175" y="1983"/>
                </a:moveTo>
                <a:cubicBezTo>
                  <a:pt x="11176" y="1987"/>
                  <a:pt x="11179" y="1990"/>
                  <a:pt x="11185" y="1991"/>
                </a:cubicBezTo>
                <a:cubicBezTo>
                  <a:pt x="11157" y="2000"/>
                  <a:pt x="11151" y="1994"/>
                  <a:pt x="11128" y="1999"/>
                </a:cubicBezTo>
                <a:cubicBezTo>
                  <a:pt x="11131" y="2002"/>
                  <a:pt x="11141" y="2000"/>
                  <a:pt x="11144" y="2003"/>
                </a:cubicBezTo>
                <a:cubicBezTo>
                  <a:pt x="11140" y="2004"/>
                  <a:pt x="11135" y="2005"/>
                  <a:pt x="11130" y="2006"/>
                </a:cubicBezTo>
                <a:cubicBezTo>
                  <a:pt x="11130" y="2007"/>
                  <a:pt x="11130" y="2009"/>
                  <a:pt x="11124" y="2010"/>
                </a:cubicBezTo>
                <a:cubicBezTo>
                  <a:pt x="11128" y="2000"/>
                  <a:pt x="11100" y="2011"/>
                  <a:pt x="11101" y="2005"/>
                </a:cubicBezTo>
                <a:cubicBezTo>
                  <a:pt x="11127" y="1992"/>
                  <a:pt x="11136" y="1995"/>
                  <a:pt x="11170" y="1990"/>
                </a:cubicBezTo>
                <a:cubicBezTo>
                  <a:pt x="11171" y="1987"/>
                  <a:pt x="11169" y="1985"/>
                  <a:pt x="11175" y="1983"/>
                </a:cubicBezTo>
                <a:close/>
                <a:moveTo>
                  <a:pt x="11151" y="1975"/>
                </a:moveTo>
                <a:cubicBezTo>
                  <a:pt x="11135" y="1980"/>
                  <a:pt x="11107" y="1990"/>
                  <a:pt x="11082" y="1990"/>
                </a:cubicBezTo>
                <a:cubicBezTo>
                  <a:pt x="11092" y="1988"/>
                  <a:pt x="11129" y="1974"/>
                  <a:pt x="11151" y="1975"/>
                </a:cubicBezTo>
                <a:close/>
                <a:moveTo>
                  <a:pt x="11288" y="1966"/>
                </a:moveTo>
                <a:cubicBezTo>
                  <a:pt x="11278" y="1973"/>
                  <a:pt x="11232" y="1982"/>
                  <a:pt x="11257" y="1986"/>
                </a:cubicBezTo>
                <a:cubicBezTo>
                  <a:pt x="11235" y="1989"/>
                  <a:pt x="11243" y="1997"/>
                  <a:pt x="11217" y="2000"/>
                </a:cubicBezTo>
                <a:cubicBezTo>
                  <a:pt x="11204" y="1991"/>
                  <a:pt x="11242" y="1989"/>
                  <a:pt x="11233" y="1981"/>
                </a:cubicBezTo>
                <a:cubicBezTo>
                  <a:pt x="11215" y="1980"/>
                  <a:pt x="11202" y="1990"/>
                  <a:pt x="11191" y="1987"/>
                </a:cubicBezTo>
                <a:cubicBezTo>
                  <a:pt x="11216" y="1984"/>
                  <a:pt x="11212" y="1965"/>
                  <a:pt x="11223" y="1967"/>
                </a:cubicBezTo>
                <a:cubicBezTo>
                  <a:pt x="11221" y="1977"/>
                  <a:pt x="11232" y="1979"/>
                  <a:pt x="11248" y="1978"/>
                </a:cubicBezTo>
                <a:cubicBezTo>
                  <a:pt x="11259" y="1970"/>
                  <a:pt x="11278" y="1966"/>
                  <a:pt x="11288" y="1966"/>
                </a:cubicBezTo>
                <a:close/>
                <a:moveTo>
                  <a:pt x="12085" y="1964"/>
                </a:moveTo>
                <a:cubicBezTo>
                  <a:pt x="12087" y="1964"/>
                  <a:pt x="12089" y="1965"/>
                  <a:pt x="12091" y="1965"/>
                </a:cubicBezTo>
                <a:cubicBezTo>
                  <a:pt x="12072" y="1968"/>
                  <a:pt x="12099" y="1976"/>
                  <a:pt x="12080" y="1979"/>
                </a:cubicBezTo>
                <a:cubicBezTo>
                  <a:pt x="12079" y="1975"/>
                  <a:pt x="12061" y="1982"/>
                  <a:pt x="12058" y="1979"/>
                </a:cubicBezTo>
                <a:cubicBezTo>
                  <a:pt x="12078" y="1977"/>
                  <a:pt x="12075" y="1964"/>
                  <a:pt x="12085" y="1964"/>
                </a:cubicBezTo>
                <a:close/>
                <a:moveTo>
                  <a:pt x="6775" y="1957"/>
                </a:moveTo>
                <a:cubicBezTo>
                  <a:pt x="6778" y="1957"/>
                  <a:pt x="6781" y="1957"/>
                  <a:pt x="6784" y="1958"/>
                </a:cubicBezTo>
                <a:cubicBezTo>
                  <a:pt x="6783" y="1963"/>
                  <a:pt x="6748" y="1968"/>
                  <a:pt x="6740" y="1963"/>
                </a:cubicBezTo>
                <a:cubicBezTo>
                  <a:pt x="6756" y="1963"/>
                  <a:pt x="6756" y="1957"/>
                  <a:pt x="6775" y="1957"/>
                </a:cubicBezTo>
                <a:close/>
                <a:moveTo>
                  <a:pt x="12026" y="1957"/>
                </a:moveTo>
                <a:cubicBezTo>
                  <a:pt x="12027" y="1957"/>
                  <a:pt x="12028" y="1957"/>
                  <a:pt x="12029" y="1958"/>
                </a:cubicBezTo>
                <a:cubicBezTo>
                  <a:pt x="12003" y="1962"/>
                  <a:pt x="12009" y="1969"/>
                  <a:pt x="11997" y="1974"/>
                </a:cubicBezTo>
                <a:cubicBezTo>
                  <a:pt x="11998" y="1969"/>
                  <a:pt x="11987" y="1972"/>
                  <a:pt x="11981" y="1970"/>
                </a:cubicBezTo>
                <a:cubicBezTo>
                  <a:pt x="11986" y="1967"/>
                  <a:pt x="12014" y="1957"/>
                  <a:pt x="12026" y="1957"/>
                </a:cubicBezTo>
                <a:close/>
                <a:moveTo>
                  <a:pt x="2683" y="1955"/>
                </a:moveTo>
                <a:cubicBezTo>
                  <a:pt x="2690" y="1956"/>
                  <a:pt x="2730" y="1967"/>
                  <a:pt x="2735" y="1974"/>
                </a:cubicBezTo>
                <a:cubicBezTo>
                  <a:pt x="2714" y="1964"/>
                  <a:pt x="2693" y="1966"/>
                  <a:pt x="2683" y="1955"/>
                </a:cubicBezTo>
                <a:close/>
                <a:moveTo>
                  <a:pt x="11600" y="1952"/>
                </a:moveTo>
                <a:cubicBezTo>
                  <a:pt x="11603" y="1953"/>
                  <a:pt x="11579" y="1962"/>
                  <a:pt x="11569" y="1971"/>
                </a:cubicBezTo>
                <a:lnTo>
                  <a:pt x="11566" y="1961"/>
                </a:lnTo>
                <a:cubicBezTo>
                  <a:pt x="11589" y="1955"/>
                  <a:pt x="11598" y="1952"/>
                  <a:pt x="11600" y="1952"/>
                </a:cubicBezTo>
                <a:close/>
                <a:moveTo>
                  <a:pt x="11728" y="1950"/>
                </a:moveTo>
                <a:cubicBezTo>
                  <a:pt x="11729" y="1950"/>
                  <a:pt x="11731" y="1950"/>
                  <a:pt x="11732" y="1950"/>
                </a:cubicBezTo>
                <a:cubicBezTo>
                  <a:pt x="11732" y="1961"/>
                  <a:pt x="11668" y="1988"/>
                  <a:pt x="11653" y="1983"/>
                </a:cubicBezTo>
                <a:cubicBezTo>
                  <a:pt x="11671" y="1979"/>
                  <a:pt x="11678" y="1975"/>
                  <a:pt x="11672" y="1970"/>
                </a:cubicBezTo>
                <a:cubicBezTo>
                  <a:pt x="11700" y="1972"/>
                  <a:pt x="11707" y="1951"/>
                  <a:pt x="11728" y="1950"/>
                </a:cubicBezTo>
                <a:close/>
                <a:moveTo>
                  <a:pt x="6864" y="1941"/>
                </a:moveTo>
                <a:cubicBezTo>
                  <a:pt x="6875" y="1958"/>
                  <a:pt x="6802" y="1946"/>
                  <a:pt x="6799" y="1958"/>
                </a:cubicBezTo>
                <a:cubicBezTo>
                  <a:pt x="6802" y="1953"/>
                  <a:pt x="6766" y="1946"/>
                  <a:pt x="6798" y="1942"/>
                </a:cubicBezTo>
                <a:cubicBezTo>
                  <a:pt x="6804" y="1959"/>
                  <a:pt x="6842" y="1941"/>
                  <a:pt x="6864" y="1941"/>
                </a:cubicBezTo>
                <a:close/>
                <a:moveTo>
                  <a:pt x="11309" y="1927"/>
                </a:moveTo>
                <a:cubicBezTo>
                  <a:pt x="11318" y="1927"/>
                  <a:pt x="11324" y="1929"/>
                  <a:pt x="11324" y="1935"/>
                </a:cubicBezTo>
                <a:cubicBezTo>
                  <a:pt x="11313" y="1937"/>
                  <a:pt x="11298" y="1941"/>
                  <a:pt x="11295" y="1939"/>
                </a:cubicBezTo>
                <a:cubicBezTo>
                  <a:pt x="11328" y="1922"/>
                  <a:pt x="11275" y="1940"/>
                  <a:pt x="11272" y="1934"/>
                </a:cubicBezTo>
                <a:cubicBezTo>
                  <a:pt x="11287" y="1930"/>
                  <a:pt x="11300" y="1927"/>
                  <a:pt x="11309" y="1927"/>
                </a:cubicBezTo>
                <a:close/>
                <a:moveTo>
                  <a:pt x="11833" y="1920"/>
                </a:moveTo>
                <a:cubicBezTo>
                  <a:pt x="11838" y="1925"/>
                  <a:pt x="11823" y="1928"/>
                  <a:pt x="11830" y="1934"/>
                </a:cubicBezTo>
                <a:cubicBezTo>
                  <a:pt x="11840" y="1925"/>
                  <a:pt x="11867" y="1919"/>
                  <a:pt x="11879" y="1923"/>
                </a:cubicBezTo>
                <a:cubicBezTo>
                  <a:pt x="11830" y="1936"/>
                  <a:pt x="11798" y="1942"/>
                  <a:pt x="11756" y="1958"/>
                </a:cubicBezTo>
                <a:cubicBezTo>
                  <a:pt x="11757" y="1954"/>
                  <a:pt x="11731" y="1954"/>
                  <a:pt x="11747" y="1949"/>
                </a:cubicBezTo>
                <a:cubicBezTo>
                  <a:pt x="11774" y="1952"/>
                  <a:pt x="11805" y="1934"/>
                  <a:pt x="11833" y="1920"/>
                </a:cubicBezTo>
                <a:close/>
                <a:moveTo>
                  <a:pt x="12372" y="1919"/>
                </a:moveTo>
                <a:cubicBezTo>
                  <a:pt x="12382" y="1928"/>
                  <a:pt x="12369" y="1935"/>
                  <a:pt x="12364" y="1942"/>
                </a:cubicBezTo>
                <a:cubicBezTo>
                  <a:pt x="12354" y="1944"/>
                  <a:pt x="12330" y="1955"/>
                  <a:pt x="12330" y="1950"/>
                </a:cubicBezTo>
                <a:cubicBezTo>
                  <a:pt x="12334" y="1949"/>
                  <a:pt x="12337" y="1945"/>
                  <a:pt x="12329" y="1947"/>
                </a:cubicBezTo>
                <a:cubicBezTo>
                  <a:pt x="12324" y="1948"/>
                  <a:pt x="12316" y="1951"/>
                  <a:pt x="12315" y="1949"/>
                </a:cubicBezTo>
                <a:cubicBezTo>
                  <a:pt x="12359" y="1936"/>
                  <a:pt x="12341" y="1933"/>
                  <a:pt x="12372" y="1919"/>
                </a:cubicBezTo>
                <a:close/>
                <a:moveTo>
                  <a:pt x="11788" y="1918"/>
                </a:moveTo>
                <a:cubicBezTo>
                  <a:pt x="11792" y="1918"/>
                  <a:pt x="11794" y="1920"/>
                  <a:pt x="11791" y="1923"/>
                </a:cubicBezTo>
                <a:cubicBezTo>
                  <a:pt x="11787" y="1918"/>
                  <a:pt x="11760" y="1929"/>
                  <a:pt x="11764" y="1933"/>
                </a:cubicBezTo>
                <a:cubicBezTo>
                  <a:pt x="11774" y="1933"/>
                  <a:pt x="11786" y="1931"/>
                  <a:pt x="11793" y="1933"/>
                </a:cubicBezTo>
                <a:cubicBezTo>
                  <a:pt x="11780" y="1936"/>
                  <a:pt x="11748" y="1950"/>
                  <a:pt x="11738" y="1944"/>
                </a:cubicBezTo>
                <a:cubicBezTo>
                  <a:pt x="11778" y="1931"/>
                  <a:pt x="11716" y="1946"/>
                  <a:pt x="11727" y="1933"/>
                </a:cubicBezTo>
                <a:cubicBezTo>
                  <a:pt x="11735" y="1929"/>
                  <a:pt x="11774" y="1918"/>
                  <a:pt x="11788" y="1918"/>
                </a:cubicBezTo>
                <a:close/>
                <a:moveTo>
                  <a:pt x="2258" y="1890"/>
                </a:moveTo>
                <a:cubicBezTo>
                  <a:pt x="2266" y="1890"/>
                  <a:pt x="2281" y="1896"/>
                  <a:pt x="2289" y="1896"/>
                </a:cubicBezTo>
                <a:cubicBezTo>
                  <a:pt x="2285" y="1901"/>
                  <a:pt x="2273" y="1900"/>
                  <a:pt x="2254" y="1893"/>
                </a:cubicBezTo>
                <a:cubicBezTo>
                  <a:pt x="2254" y="1891"/>
                  <a:pt x="2256" y="1891"/>
                  <a:pt x="2258" y="1890"/>
                </a:cubicBezTo>
                <a:close/>
                <a:moveTo>
                  <a:pt x="11912" y="1886"/>
                </a:moveTo>
                <a:lnTo>
                  <a:pt x="11915" y="1898"/>
                </a:lnTo>
                <a:cubicBezTo>
                  <a:pt x="11898" y="1903"/>
                  <a:pt x="11895" y="1908"/>
                  <a:pt x="11887" y="1903"/>
                </a:cubicBezTo>
                <a:cubicBezTo>
                  <a:pt x="11905" y="1898"/>
                  <a:pt x="11894" y="1891"/>
                  <a:pt x="11912" y="1886"/>
                </a:cubicBezTo>
                <a:close/>
                <a:moveTo>
                  <a:pt x="10998" y="1882"/>
                </a:moveTo>
                <a:cubicBezTo>
                  <a:pt x="11002" y="1882"/>
                  <a:pt x="11005" y="1883"/>
                  <a:pt x="11007" y="1885"/>
                </a:cubicBezTo>
                <a:cubicBezTo>
                  <a:pt x="10993" y="1886"/>
                  <a:pt x="10965" y="1897"/>
                  <a:pt x="10960" y="1893"/>
                </a:cubicBezTo>
                <a:cubicBezTo>
                  <a:pt x="10968" y="1888"/>
                  <a:pt x="10986" y="1881"/>
                  <a:pt x="10998" y="1882"/>
                </a:cubicBezTo>
                <a:close/>
                <a:moveTo>
                  <a:pt x="2199" y="1881"/>
                </a:moveTo>
                <a:cubicBezTo>
                  <a:pt x="2216" y="1888"/>
                  <a:pt x="2207" y="1875"/>
                  <a:pt x="2227" y="1885"/>
                </a:cubicBezTo>
                <a:cubicBezTo>
                  <a:pt x="2228" y="1887"/>
                  <a:pt x="2226" y="1889"/>
                  <a:pt x="2232" y="1892"/>
                </a:cubicBezTo>
                <a:cubicBezTo>
                  <a:pt x="2242" y="1893"/>
                  <a:pt x="2249" y="1896"/>
                  <a:pt x="2251" y="1902"/>
                </a:cubicBezTo>
                <a:cubicBezTo>
                  <a:pt x="2224" y="1887"/>
                  <a:pt x="2210" y="1887"/>
                  <a:pt x="2199" y="1881"/>
                </a:cubicBezTo>
                <a:close/>
                <a:moveTo>
                  <a:pt x="11652" y="1879"/>
                </a:moveTo>
                <a:lnTo>
                  <a:pt x="11649" y="1880"/>
                </a:lnTo>
                <a:cubicBezTo>
                  <a:pt x="11633" y="1886"/>
                  <a:pt x="11600" y="1897"/>
                  <a:pt x="11596" y="1889"/>
                </a:cubicBezTo>
                <a:lnTo>
                  <a:pt x="11596" y="1887"/>
                </a:lnTo>
                <a:lnTo>
                  <a:pt x="11596" y="1887"/>
                </a:lnTo>
                <a:cubicBezTo>
                  <a:pt x="11596" y="1899"/>
                  <a:pt x="11637" y="1884"/>
                  <a:pt x="11652" y="1879"/>
                </a:cubicBezTo>
                <a:lnTo>
                  <a:pt x="11652" y="1879"/>
                </a:lnTo>
                <a:close/>
                <a:moveTo>
                  <a:pt x="11783" y="1869"/>
                </a:moveTo>
                <a:cubicBezTo>
                  <a:pt x="11794" y="1869"/>
                  <a:pt x="11767" y="1882"/>
                  <a:pt x="11792" y="1880"/>
                </a:cubicBezTo>
                <a:cubicBezTo>
                  <a:pt x="11764" y="1886"/>
                  <a:pt x="11740" y="1896"/>
                  <a:pt x="11736" y="1890"/>
                </a:cubicBezTo>
                <a:cubicBezTo>
                  <a:pt x="11763" y="1885"/>
                  <a:pt x="11783" y="1873"/>
                  <a:pt x="11768" y="1871"/>
                </a:cubicBezTo>
                <a:cubicBezTo>
                  <a:pt x="11776" y="1870"/>
                  <a:pt x="11780" y="1869"/>
                  <a:pt x="11783" y="1869"/>
                </a:cubicBezTo>
                <a:close/>
                <a:moveTo>
                  <a:pt x="11980" y="1863"/>
                </a:moveTo>
                <a:cubicBezTo>
                  <a:pt x="11982" y="1863"/>
                  <a:pt x="11984" y="1864"/>
                  <a:pt x="11986" y="1864"/>
                </a:cubicBezTo>
                <a:cubicBezTo>
                  <a:pt x="11970" y="1868"/>
                  <a:pt x="11981" y="1873"/>
                  <a:pt x="11968" y="1877"/>
                </a:cubicBezTo>
                <a:cubicBezTo>
                  <a:pt x="11959" y="1873"/>
                  <a:pt x="11935" y="1889"/>
                  <a:pt x="11925" y="1883"/>
                </a:cubicBezTo>
                <a:cubicBezTo>
                  <a:pt x="11945" y="1876"/>
                  <a:pt x="11914" y="1882"/>
                  <a:pt x="11916" y="1877"/>
                </a:cubicBezTo>
                <a:cubicBezTo>
                  <a:pt x="11941" y="1868"/>
                  <a:pt x="11932" y="1882"/>
                  <a:pt x="11946" y="1880"/>
                </a:cubicBezTo>
                <a:cubicBezTo>
                  <a:pt x="11961" y="1877"/>
                  <a:pt x="11967" y="1864"/>
                  <a:pt x="11980" y="1863"/>
                </a:cubicBezTo>
                <a:close/>
                <a:moveTo>
                  <a:pt x="12051" y="1860"/>
                </a:moveTo>
                <a:cubicBezTo>
                  <a:pt x="12045" y="1870"/>
                  <a:pt x="12063" y="1863"/>
                  <a:pt x="12068" y="1866"/>
                </a:cubicBezTo>
                <a:cubicBezTo>
                  <a:pt x="12051" y="1872"/>
                  <a:pt x="12040" y="1876"/>
                  <a:pt x="12026" y="1875"/>
                </a:cubicBezTo>
                <a:cubicBezTo>
                  <a:pt x="12049" y="1871"/>
                  <a:pt x="12038" y="1865"/>
                  <a:pt x="12051" y="1860"/>
                </a:cubicBezTo>
                <a:close/>
                <a:moveTo>
                  <a:pt x="11119" y="1840"/>
                </a:moveTo>
                <a:cubicBezTo>
                  <a:pt x="11123" y="1840"/>
                  <a:pt x="11126" y="1840"/>
                  <a:pt x="11129" y="1841"/>
                </a:cubicBezTo>
                <a:cubicBezTo>
                  <a:pt x="11094" y="1850"/>
                  <a:pt x="11072" y="1849"/>
                  <a:pt x="11045" y="1852"/>
                </a:cubicBezTo>
                <a:cubicBezTo>
                  <a:pt x="11065" y="1850"/>
                  <a:pt x="11062" y="1845"/>
                  <a:pt x="11078" y="1842"/>
                </a:cubicBezTo>
                <a:cubicBezTo>
                  <a:pt x="11091" y="1846"/>
                  <a:pt x="11107" y="1841"/>
                  <a:pt x="11119" y="1840"/>
                </a:cubicBezTo>
                <a:close/>
                <a:moveTo>
                  <a:pt x="1493" y="1839"/>
                </a:moveTo>
                <a:cubicBezTo>
                  <a:pt x="1539" y="1860"/>
                  <a:pt x="1615" y="1872"/>
                  <a:pt x="1639" y="1900"/>
                </a:cubicBezTo>
                <a:cubicBezTo>
                  <a:pt x="1607" y="1883"/>
                  <a:pt x="1528" y="1859"/>
                  <a:pt x="1493" y="1839"/>
                </a:cubicBezTo>
                <a:close/>
                <a:moveTo>
                  <a:pt x="12110" y="1837"/>
                </a:moveTo>
                <a:cubicBezTo>
                  <a:pt x="12114" y="1843"/>
                  <a:pt x="12074" y="1857"/>
                  <a:pt x="12064" y="1854"/>
                </a:cubicBezTo>
                <a:cubicBezTo>
                  <a:pt x="12083" y="1849"/>
                  <a:pt x="12091" y="1843"/>
                  <a:pt x="12110" y="1837"/>
                </a:cubicBezTo>
                <a:close/>
                <a:moveTo>
                  <a:pt x="11022" y="1835"/>
                </a:moveTo>
                <a:cubicBezTo>
                  <a:pt x="11024" y="1835"/>
                  <a:pt x="11025" y="1835"/>
                  <a:pt x="11026" y="1836"/>
                </a:cubicBezTo>
                <a:cubicBezTo>
                  <a:pt x="11014" y="1838"/>
                  <a:pt x="10972" y="1856"/>
                  <a:pt x="10970" y="1845"/>
                </a:cubicBezTo>
                <a:cubicBezTo>
                  <a:pt x="10985" y="1843"/>
                  <a:pt x="11011" y="1834"/>
                  <a:pt x="11022" y="1835"/>
                </a:cubicBezTo>
                <a:close/>
                <a:moveTo>
                  <a:pt x="11652" y="1829"/>
                </a:moveTo>
                <a:cubicBezTo>
                  <a:pt x="11634" y="1847"/>
                  <a:pt x="11585" y="1838"/>
                  <a:pt x="11557" y="1855"/>
                </a:cubicBezTo>
                <a:cubicBezTo>
                  <a:pt x="11562" y="1862"/>
                  <a:pt x="11582" y="1842"/>
                  <a:pt x="11579" y="1855"/>
                </a:cubicBezTo>
                <a:cubicBezTo>
                  <a:pt x="11567" y="1856"/>
                  <a:pt x="11540" y="1867"/>
                  <a:pt x="11537" y="1862"/>
                </a:cubicBezTo>
                <a:cubicBezTo>
                  <a:pt x="11556" y="1838"/>
                  <a:pt x="11623" y="1840"/>
                  <a:pt x="11652" y="1829"/>
                </a:cubicBezTo>
                <a:close/>
                <a:moveTo>
                  <a:pt x="12000" y="1827"/>
                </a:moveTo>
                <a:cubicBezTo>
                  <a:pt x="12002" y="1827"/>
                  <a:pt x="12003" y="1827"/>
                  <a:pt x="12004" y="1828"/>
                </a:cubicBezTo>
                <a:cubicBezTo>
                  <a:pt x="11991" y="1832"/>
                  <a:pt x="12002" y="1839"/>
                  <a:pt x="11979" y="1842"/>
                </a:cubicBezTo>
                <a:cubicBezTo>
                  <a:pt x="11969" y="1838"/>
                  <a:pt x="11988" y="1827"/>
                  <a:pt x="12000" y="1827"/>
                </a:cubicBezTo>
                <a:close/>
                <a:moveTo>
                  <a:pt x="11849" y="1824"/>
                </a:moveTo>
                <a:cubicBezTo>
                  <a:pt x="11841" y="1835"/>
                  <a:pt x="11872" y="1819"/>
                  <a:pt x="11871" y="1826"/>
                </a:cubicBezTo>
                <a:cubicBezTo>
                  <a:pt x="11838" y="1832"/>
                  <a:pt x="11824" y="1841"/>
                  <a:pt x="11805" y="1848"/>
                </a:cubicBezTo>
                <a:cubicBezTo>
                  <a:pt x="11805" y="1845"/>
                  <a:pt x="11802" y="1842"/>
                  <a:pt x="11810" y="1839"/>
                </a:cubicBezTo>
                <a:cubicBezTo>
                  <a:pt x="11820" y="1843"/>
                  <a:pt x="11830" y="1827"/>
                  <a:pt x="11849" y="1824"/>
                </a:cubicBezTo>
                <a:close/>
                <a:moveTo>
                  <a:pt x="12582" y="1821"/>
                </a:moveTo>
                <a:cubicBezTo>
                  <a:pt x="12584" y="1821"/>
                  <a:pt x="12585" y="1822"/>
                  <a:pt x="12585" y="1823"/>
                </a:cubicBezTo>
                <a:cubicBezTo>
                  <a:pt x="12550" y="1830"/>
                  <a:pt x="12563" y="1839"/>
                  <a:pt x="12541" y="1847"/>
                </a:cubicBezTo>
                <a:cubicBezTo>
                  <a:pt x="12534" y="1841"/>
                  <a:pt x="12558" y="1836"/>
                  <a:pt x="12550" y="1830"/>
                </a:cubicBezTo>
                <a:cubicBezTo>
                  <a:pt x="12559" y="1829"/>
                  <a:pt x="12576" y="1821"/>
                  <a:pt x="12582" y="1821"/>
                </a:cubicBezTo>
                <a:close/>
                <a:moveTo>
                  <a:pt x="10794" y="1821"/>
                </a:moveTo>
                <a:lnTo>
                  <a:pt x="10803" y="1824"/>
                </a:lnTo>
                <a:lnTo>
                  <a:pt x="10777" y="1830"/>
                </a:lnTo>
                <a:cubicBezTo>
                  <a:pt x="10780" y="1823"/>
                  <a:pt x="10787" y="1821"/>
                  <a:pt x="10794" y="1821"/>
                </a:cubicBezTo>
                <a:close/>
                <a:moveTo>
                  <a:pt x="10823" y="1819"/>
                </a:moveTo>
                <a:lnTo>
                  <a:pt x="10805" y="1824"/>
                </a:lnTo>
                <a:lnTo>
                  <a:pt x="10803" y="1824"/>
                </a:lnTo>
                <a:lnTo>
                  <a:pt x="10823" y="1819"/>
                </a:lnTo>
                <a:close/>
                <a:moveTo>
                  <a:pt x="1333" y="1818"/>
                </a:moveTo>
                <a:cubicBezTo>
                  <a:pt x="1373" y="1836"/>
                  <a:pt x="1414" y="1854"/>
                  <a:pt x="1437" y="1870"/>
                </a:cubicBezTo>
                <a:cubicBezTo>
                  <a:pt x="1413" y="1858"/>
                  <a:pt x="1339" y="1832"/>
                  <a:pt x="1333" y="1818"/>
                </a:cubicBezTo>
                <a:close/>
                <a:moveTo>
                  <a:pt x="12153" y="1816"/>
                </a:moveTo>
                <a:lnTo>
                  <a:pt x="12153" y="1817"/>
                </a:lnTo>
                <a:cubicBezTo>
                  <a:pt x="12152" y="1818"/>
                  <a:pt x="12151" y="1819"/>
                  <a:pt x="12149" y="1821"/>
                </a:cubicBezTo>
                <a:cubicBezTo>
                  <a:pt x="12135" y="1816"/>
                  <a:pt x="12117" y="1829"/>
                  <a:pt x="12103" y="1829"/>
                </a:cubicBezTo>
                <a:lnTo>
                  <a:pt x="12101" y="1829"/>
                </a:lnTo>
                <a:lnTo>
                  <a:pt x="12100" y="1829"/>
                </a:lnTo>
                <a:cubicBezTo>
                  <a:pt x="12115" y="1831"/>
                  <a:pt x="12134" y="1816"/>
                  <a:pt x="12149" y="1821"/>
                </a:cubicBezTo>
                <a:cubicBezTo>
                  <a:pt x="12152" y="1819"/>
                  <a:pt x="12153" y="1817"/>
                  <a:pt x="12153" y="1816"/>
                </a:cubicBezTo>
                <a:lnTo>
                  <a:pt x="12153" y="1816"/>
                </a:lnTo>
                <a:close/>
                <a:moveTo>
                  <a:pt x="10926" y="1816"/>
                </a:moveTo>
                <a:lnTo>
                  <a:pt x="10926" y="1818"/>
                </a:lnTo>
                <a:cubicBezTo>
                  <a:pt x="10922" y="1818"/>
                  <a:pt x="10923" y="1817"/>
                  <a:pt x="10926" y="1816"/>
                </a:cubicBezTo>
                <a:close/>
                <a:moveTo>
                  <a:pt x="12573" y="1813"/>
                </a:moveTo>
                <a:cubicBezTo>
                  <a:pt x="12576" y="1813"/>
                  <a:pt x="12577" y="1814"/>
                  <a:pt x="12576" y="1817"/>
                </a:cubicBezTo>
                <a:cubicBezTo>
                  <a:pt x="12556" y="1826"/>
                  <a:pt x="12518" y="1824"/>
                  <a:pt x="12546" y="1816"/>
                </a:cubicBezTo>
                <a:cubicBezTo>
                  <a:pt x="12540" y="1826"/>
                  <a:pt x="12564" y="1814"/>
                  <a:pt x="12573" y="1813"/>
                </a:cubicBezTo>
                <a:close/>
                <a:moveTo>
                  <a:pt x="11617" y="1809"/>
                </a:moveTo>
                <a:cubicBezTo>
                  <a:pt x="11619" y="1812"/>
                  <a:pt x="11544" y="1842"/>
                  <a:pt x="11550" y="1830"/>
                </a:cubicBezTo>
                <a:cubicBezTo>
                  <a:pt x="11565" y="1832"/>
                  <a:pt x="11592" y="1814"/>
                  <a:pt x="11617" y="1809"/>
                </a:cubicBezTo>
                <a:close/>
                <a:moveTo>
                  <a:pt x="11893" y="1806"/>
                </a:moveTo>
                <a:lnTo>
                  <a:pt x="11893" y="1806"/>
                </a:lnTo>
                <a:lnTo>
                  <a:pt x="11895" y="1807"/>
                </a:lnTo>
                <a:cubicBezTo>
                  <a:pt x="11897" y="1807"/>
                  <a:pt x="11897" y="1808"/>
                  <a:pt x="11896" y="1810"/>
                </a:cubicBezTo>
                <a:lnTo>
                  <a:pt x="11895" y="1810"/>
                </a:lnTo>
                <a:lnTo>
                  <a:pt x="11896" y="1810"/>
                </a:lnTo>
                <a:cubicBezTo>
                  <a:pt x="11898" y="1808"/>
                  <a:pt x="11897" y="1807"/>
                  <a:pt x="11893" y="1806"/>
                </a:cubicBezTo>
                <a:close/>
                <a:moveTo>
                  <a:pt x="12467" y="1802"/>
                </a:moveTo>
                <a:cubicBezTo>
                  <a:pt x="12453" y="1811"/>
                  <a:pt x="12468" y="1819"/>
                  <a:pt x="12458" y="1818"/>
                </a:cubicBezTo>
                <a:cubicBezTo>
                  <a:pt x="12452" y="1806"/>
                  <a:pt x="12399" y="1830"/>
                  <a:pt x="12407" y="1820"/>
                </a:cubicBezTo>
                <a:cubicBezTo>
                  <a:pt x="12419" y="1818"/>
                  <a:pt x="12443" y="1811"/>
                  <a:pt x="12467" y="1802"/>
                </a:cubicBezTo>
                <a:close/>
                <a:moveTo>
                  <a:pt x="11887" y="1794"/>
                </a:moveTo>
                <a:lnTo>
                  <a:pt x="11878" y="1795"/>
                </a:lnTo>
                <a:cubicBezTo>
                  <a:pt x="11873" y="1796"/>
                  <a:pt x="11869" y="1796"/>
                  <a:pt x="11866" y="1796"/>
                </a:cubicBezTo>
                <a:lnTo>
                  <a:pt x="11863" y="1795"/>
                </a:lnTo>
                <a:lnTo>
                  <a:pt x="11863" y="1795"/>
                </a:lnTo>
                <a:cubicBezTo>
                  <a:pt x="11868" y="1797"/>
                  <a:pt x="11878" y="1795"/>
                  <a:pt x="11887" y="1794"/>
                </a:cubicBezTo>
                <a:lnTo>
                  <a:pt x="11887" y="1794"/>
                </a:lnTo>
                <a:close/>
                <a:moveTo>
                  <a:pt x="12190" y="1788"/>
                </a:moveTo>
                <a:cubicBezTo>
                  <a:pt x="12185" y="1804"/>
                  <a:pt x="12171" y="1808"/>
                  <a:pt x="12178" y="1818"/>
                </a:cubicBezTo>
                <a:cubicBezTo>
                  <a:pt x="12146" y="1828"/>
                  <a:pt x="12138" y="1824"/>
                  <a:pt x="12124" y="1835"/>
                </a:cubicBezTo>
                <a:cubicBezTo>
                  <a:pt x="12112" y="1821"/>
                  <a:pt x="12050" y="1856"/>
                  <a:pt x="12034" y="1854"/>
                </a:cubicBezTo>
                <a:cubicBezTo>
                  <a:pt x="12044" y="1845"/>
                  <a:pt x="12090" y="1838"/>
                  <a:pt x="12085" y="1828"/>
                </a:cubicBezTo>
                <a:cubicBezTo>
                  <a:pt x="12074" y="1824"/>
                  <a:pt x="12066" y="1838"/>
                  <a:pt x="12057" y="1832"/>
                </a:cubicBezTo>
                <a:cubicBezTo>
                  <a:pt x="12093" y="1823"/>
                  <a:pt x="12134" y="1806"/>
                  <a:pt x="12159" y="1807"/>
                </a:cubicBezTo>
                <a:cubicBezTo>
                  <a:pt x="12152" y="1802"/>
                  <a:pt x="12167" y="1798"/>
                  <a:pt x="12162" y="1793"/>
                </a:cubicBezTo>
                <a:cubicBezTo>
                  <a:pt x="12175" y="1789"/>
                  <a:pt x="12178" y="1792"/>
                  <a:pt x="12190" y="1788"/>
                </a:cubicBezTo>
                <a:close/>
                <a:moveTo>
                  <a:pt x="11004" y="1784"/>
                </a:moveTo>
                <a:cubicBezTo>
                  <a:pt x="11001" y="1789"/>
                  <a:pt x="10977" y="1798"/>
                  <a:pt x="10956" y="1806"/>
                </a:cubicBezTo>
                <a:cubicBezTo>
                  <a:pt x="10942" y="1810"/>
                  <a:pt x="10931" y="1814"/>
                  <a:pt x="10926" y="1816"/>
                </a:cubicBezTo>
                <a:lnTo>
                  <a:pt x="10924" y="1811"/>
                </a:lnTo>
                <a:cubicBezTo>
                  <a:pt x="10962" y="1796"/>
                  <a:pt x="10976" y="1796"/>
                  <a:pt x="11004" y="1784"/>
                </a:cubicBezTo>
                <a:close/>
                <a:moveTo>
                  <a:pt x="12085" y="1783"/>
                </a:moveTo>
                <a:cubicBezTo>
                  <a:pt x="12088" y="1784"/>
                  <a:pt x="12091" y="1784"/>
                  <a:pt x="12094" y="1786"/>
                </a:cubicBezTo>
                <a:cubicBezTo>
                  <a:pt x="12080" y="1789"/>
                  <a:pt x="12048" y="1802"/>
                  <a:pt x="12052" y="1792"/>
                </a:cubicBezTo>
                <a:cubicBezTo>
                  <a:pt x="12068" y="1787"/>
                  <a:pt x="12076" y="1784"/>
                  <a:pt x="12082" y="1783"/>
                </a:cubicBezTo>
                <a:cubicBezTo>
                  <a:pt x="12083" y="1783"/>
                  <a:pt x="12084" y="1783"/>
                  <a:pt x="12085" y="1783"/>
                </a:cubicBezTo>
                <a:close/>
                <a:moveTo>
                  <a:pt x="11919" y="1782"/>
                </a:moveTo>
                <a:lnTo>
                  <a:pt x="11918" y="1782"/>
                </a:lnTo>
                <a:lnTo>
                  <a:pt x="11900" y="1785"/>
                </a:lnTo>
                <a:cubicBezTo>
                  <a:pt x="11893" y="1786"/>
                  <a:pt x="11887" y="1787"/>
                  <a:pt x="11880" y="1788"/>
                </a:cubicBezTo>
                <a:lnTo>
                  <a:pt x="11880" y="1788"/>
                </a:lnTo>
                <a:lnTo>
                  <a:pt x="11900" y="1785"/>
                </a:lnTo>
                <a:cubicBezTo>
                  <a:pt x="11907" y="1784"/>
                  <a:pt x="11913" y="1783"/>
                  <a:pt x="11919" y="1782"/>
                </a:cubicBezTo>
                <a:close/>
                <a:moveTo>
                  <a:pt x="11627" y="1780"/>
                </a:moveTo>
                <a:cubicBezTo>
                  <a:pt x="11628" y="1780"/>
                  <a:pt x="11629" y="1780"/>
                  <a:pt x="11631" y="1780"/>
                </a:cubicBezTo>
                <a:cubicBezTo>
                  <a:pt x="11619" y="1786"/>
                  <a:pt x="11592" y="1802"/>
                  <a:pt x="11584" y="1794"/>
                </a:cubicBezTo>
                <a:cubicBezTo>
                  <a:pt x="11589" y="1792"/>
                  <a:pt x="11591" y="1790"/>
                  <a:pt x="11589" y="1787"/>
                </a:cubicBezTo>
                <a:cubicBezTo>
                  <a:pt x="11612" y="1790"/>
                  <a:pt x="11608" y="1780"/>
                  <a:pt x="11627" y="1780"/>
                </a:cubicBezTo>
                <a:close/>
                <a:moveTo>
                  <a:pt x="1249" y="1776"/>
                </a:moveTo>
                <a:cubicBezTo>
                  <a:pt x="1273" y="1792"/>
                  <a:pt x="1304" y="1797"/>
                  <a:pt x="1313" y="1811"/>
                </a:cubicBezTo>
                <a:cubicBezTo>
                  <a:pt x="1290" y="1799"/>
                  <a:pt x="1250" y="1784"/>
                  <a:pt x="1249" y="1776"/>
                </a:cubicBezTo>
                <a:close/>
                <a:moveTo>
                  <a:pt x="10934" y="1774"/>
                </a:moveTo>
                <a:lnTo>
                  <a:pt x="10902" y="1781"/>
                </a:lnTo>
                <a:cubicBezTo>
                  <a:pt x="10886" y="1785"/>
                  <a:pt x="10870" y="1789"/>
                  <a:pt x="10855" y="1794"/>
                </a:cubicBezTo>
                <a:lnTo>
                  <a:pt x="10855" y="1794"/>
                </a:lnTo>
                <a:lnTo>
                  <a:pt x="10855" y="1794"/>
                </a:lnTo>
                <a:cubicBezTo>
                  <a:pt x="10876" y="1792"/>
                  <a:pt x="10898" y="1791"/>
                  <a:pt x="10911" y="1788"/>
                </a:cubicBezTo>
                <a:cubicBezTo>
                  <a:pt x="10924" y="1785"/>
                  <a:pt x="10929" y="1782"/>
                  <a:pt x="10932" y="1778"/>
                </a:cubicBezTo>
                <a:lnTo>
                  <a:pt x="10934" y="1774"/>
                </a:lnTo>
                <a:close/>
                <a:moveTo>
                  <a:pt x="11929" y="1758"/>
                </a:moveTo>
                <a:lnTo>
                  <a:pt x="11928" y="1758"/>
                </a:lnTo>
                <a:cubicBezTo>
                  <a:pt x="11916" y="1761"/>
                  <a:pt x="11901" y="1769"/>
                  <a:pt x="11889" y="1774"/>
                </a:cubicBezTo>
                <a:lnTo>
                  <a:pt x="11885" y="1775"/>
                </a:lnTo>
                <a:lnTo>
                  <a:pt x="11888" y="1774"/>
                </a:lnTo>
                <a:cubicBezTo>
                  <a:pt x="11904" y="1771"/>
                  <a:pt x="11918" y="1768"/>
                  <a:pt x="11931" y="1758"/>
                </a:cubicBezTo>
                <a:lnTo>
                  <a:pt x="11929" y="1758"/>
                </a:lnTo>
                <a:close/>
                <a:moveTo>
                  <a:pt x="11028" y="1754"/>
                </a:moveTo>
                <a:lnTo>
                  <a:pt x="11017" y="1757"/>
                </a:lnTo>
                <a:cubicBezTo>
                  <a:pt x="11001" y="1761"/>
                  <a:pt x="10985" y="1764"/>
                  <a:pt x="10968" y="1767"/>
                </a:cubicBezTo>
                <a:lnTo>
                  <a:pt x="10966" y="1768"/>
                </a:lnTo>
                <a:lnTo>
                  <a:pt x="10975" y="1767"/>
                </a:lnTo>
                <a:cubicBezTo>
                  <a:pt x="10994" y="1764"/>
                  <a:pt x="11013" y="1761"/>
                  <a:pt x="11027" y="1755"/>
                </a:cubicBezTo>
                <a:lnTo>
                  <a:pt x="11028" y="1754"/>
                </a:lnTo>
                <a:close/>
                <a:moveTo>
                  <a:pt x="11366" y="1747"/>
                </a:moveTo>
                <a:cubicBezTo>
                  <a:pt x="11357" y="1757"/>
                  <a:pt x="11345" y="1766"/>
                  <a:pt x="11329" y="1774"/>
                </a:cubicBezTo>
                <a:cubicBezTo>
                  <a:pt x="11324" y="1767"/>
                  <a:pt x="11349" y="1764"/>
                  <a:pt x="11339" y="1756"/>
                </a:cubicBezTo>
                <a:cubicBezTo>
                  <a:pt x="11351" y="1754"/>
                  <a:pt x="11360" y="1751"/>
                  <a:pt x="11366" y="1747"/>
                </a:cubicBezTo>
                <a:close/>
                <a:moveTo>
                  <a:pt x="1267" y="1746"/>
                </a:moveTo>
                <a:cubicBezTo>
                  <a:pt x="1280" y="1754"/>
                  <a:pt x="1321" y="1767"/>
                  <a:pt x="1339" y="1780"/>
                </a:cubicBezTo>
                <a:cubicBezTo>
                  <a:pt x="1298" y="1761"/>
                  <a:pt x="1287" y="1765"/>
                  <a:pt x="1267" y="1746"/>
                </a:cubicBezTo>
                <a:close/>
                <a:moveTo>
                  <a:pt x="11685" y="1737"/>
                </a:moveTo>
                <a:cubicBezTo>
                  <a:pt x="11697" y="1737"/>
                  <a:pt x="11702" y="1741"/>
                  <a:pt x="11714" y="1741"/>
                </a:cubicBezTo>
                <a:cubicBezTo>
                  <a:pt x="11742" y="1741"/>
                  <a:pt x="11668" y="1749"/>
                  <a:pt x="11670" y="1739"/>
                </a:cubicBezTo>
                <a:cubicBezTo>
                  <a:pt x="11676" y="1738"/>
                  <a:pt x="11681" y="1737"/>
                  <a:pt x="11685" y="1737"/>
                </a:cubicBezTo>
                <a:close/>
                <a:moveTo>
                  <a:pt x="11668" y="1732"/>
                </a:moveTo>
                <a:cubicBezTo>
                  <a:pt x="11639" y="1739"/>
                  <a:pt x="11532" y="1785"/>
                  <a:pt x="11558" y="1758"/>
                </a:cubicBezTo>
                <a:cubicBezTo>
                  <a:pt x="11599" y="1744"/>
                  <a:pt x="11620" y="1736"/>
                  <a:pt x="11668" y="1732"/>
                </a:cubicBezTo>
                <a:close/>
                <a:moveTo>
                  <a:pt x="12111" y="1723"/>
                </a:moveTo>
                <a:cubicBezTo>
                  <a:pt x="12094" y="1723"/>
                  <a:pt x="12055" y="1739"/>
                  <a:pt x="12024" y="1749"/>
                </a:cubicBezTo>
                <a:cubicBezTo>
                  <a:pt x="12026" y="1749"/>
                  <a:pt x="12027" y="1749"/>
                  <a:pt x="12029" y="1749"/>
                </a:cubicBezTo>
                <a:lnTo>
                  <a:pt x="12029" y="1749"/>
                </a:lnTo>
                <a:lnTo>
                  <a:pt x="12024" y="1749"/>
                </a:lnTo>
                <a:cubicBezTo>
                  <a:pt x="12053" y="1739"/>
                  <a:pt x="12089" y="1725"/>
                  <a:pt x="12108" y="1723"/>
                </a:cubicBezTo>
                <a:lnTo>
                  <a:pt x="12111" y="1723"/>
                </a:lnTo>
                <a:lnTo>
                  <a:pt x="12111" y="1723"/>
                </a:lnTo>
                <a:close/>
                <a:moveTo>
                  <a:pt x="12028" y="1720"/>
                </a:moveTo>
                <a:cubicBezTo>
                  <a:pt x="12024" y="1722"/>
                  <a:pt x="12019" y="1723"/>
                  <a:pt x="12014" y="1725"/>
                </a:cubicBezTo>
                <a:cubicBezTo>
                  <a:pt x="11999" y="1729"/>
                  <a:pt x="11985" y="1733"/>
                  <a:pt x="11973" y="1738"/>
                </a:cubicBezTo>
                <a:lnTo>
                  <a:pt x="11969" y="1739"/>
                </a:lnTo>
                <a:lnTo>
                  <a:pt x="11970" y="1739"/>
                </a:lnTo>
                <a:cubicBezTo>
                  <a:pt x="11987" y="1737"/>
                  <a:pt x="12007" y="1732"/>
                  <a:pt x="12027" y="1728"/>
                </a:cubicBezTo>
                <a:lnTo>
                  <a:pt x="12035" y="1726"/>
                </a:lnTo>
                <a:lnTo>
                  <a:pt x="12032" y="1723"/>
                </a:lnTo>
                <a:cubicBezTo>
                  <a:pt x="12031" y="1722"/>
                  <a:pt x="12030" y="1721"/>
                  <a:pt x="12028" y="1720"/>
                </a:cubicBezTo>
                <a:close/>
                <a:moveTo>
                  <a:pt x="11845" y="1717"/>
                </a:moveTo>
                <a:cubicBezTo>
                  <a:pt x="11841" y="1717"/>
                  <a:pt x="11837" y="1717"/>
                  <a:pt x="11832" y="1718"/>
                </a:cubicBezTo>
                <a:cubicBezTo>
                  <a:pt x="11823" y="1720"/>
                  <a:pt x="11813" y="1722"/>
                  <a:pt x="11809" y="1720"/>
                </a:cubicBezTo>
                <a:cubicBezTo>
                  <a:pt x="11810" y="1721"/>
                  <a:pt x="11810" y="1723"/>
                  <a:pt x="11811" y="1725"/>
                </a:cubicBezTo>
                <a:cubicBezTo>
                  <a:pt x="11808" y="1726"/>
                  <a:pt x="11806" y="1726"/>
                  <a:pt x="11803" y="1727"/>
                </a:cubicBezTo>
                <a:cubicBezTo>
                  <a:pt x="11806" y="1731"/>
                  <a:pt x="11810" y="1733"/>
                  <a:pt x="11819" y="1733"/>
                </a:cubicBezTo>
                <a:cubicBezTo>
                  <a:pt x="11822" y="1728"/>
                  <a:pt x="11851" y="1725"/>
                  <a:pt x="11851" y="1719"/>
                </a:cubicBezTo>
                <a:cubicBezTo>
                  <a:pt x="11851" y="1717"/>
                  <a:pt x="11848" y="1717"/>
                  <a:pt x="11845" y="1717"/>
                </a:cubicBezTo>
                <a:close/>
                <a:moveTo>
                  <a:pt x="12163" y="1716"/>
                </a:moveTo>
                <a:lnTo>
                  <a:pt x="12163" y="1716"/>
                </a:lnTo>
                <a:cubicBezTo>
                  <a:pt x="12164" y="1716"/>
                  <a:pt x="12164" y="1716"/>
                  <a:pt x="12165" y="1716"/>
                </a:cubicBezTo>
                <a:lnTo>
                  <a:pt x="12165" y="1716"/>
                </a:lnTo>
                <a:lnTo>
                  <a:pt x="12163" y="1716"/>
                </a:lnTo>
                <a:close/>
                <a:moveTo>
                  <a:pt x="12172" y="1716"/>
                </a:moveTo>
                <a:lnTo>
                  <a:pt x="12170" y="1716"/>
                </a:lnTo>
                <a:lnTo>
                  <a:pt x="12170" y="1716"/>
                </a:lnTo>
                <a:lnTo>
                  <a:pt x="12172" y="1716"/>
                </a:lnTo>
                <a:close/>
                <a:moveTo>
                  <a:pt x="12161" y="1715"/>
                </a:moveTo>
                <a:lnTo>
                  <a:pt x="12161" y="1716"/>
                </a:lnTo>
                <a:lnTo>
                  <a:pt x="12163" y="1716"/>
                </a:lnTo>
                <a:lnTo>
                  <a:pt x="12161" y="1715"/>
                </a:lnTo>
                <a:close/>
                <a:moveTo>
                  <a:pt x="12178" y="1715"/>
                </a:moveTo>
                <a:lnTo>
                  <a:pt x="12175" y="1715"/>
                </a:lnTo>
                <a:lnTo>
                  <a:pt x="12176" y="1715"/>
                </a:lnTo>
                <a:lnTo>
                  <a:pt x="12178" y="1715"/>
                </a:lnTo>
                <a:close/>
                <a:moveTo>
                  <a:pt x="12160" y="1714"/>
                </a:moveTo>
                <a:lnTo>
                  <a:pt x="12160" y="1715"/>
                </a:lnTo>
                <a:lnTo>
                  <a:pt x="12161" y="1715"/>
                </a:lnTo>
                <a:lnTo>
                  <a:pt x="12160" y="1714"/>
                </a:lnTo>
                <a:close/>
                <a:moveTo>
                  <a:pt x="12460" y="1713"/>
                </a:moveTo>
                <a:cubicBezTo>
                  <a:pt x="12473" y="1718"/>
                  <a:pt x="12455" y="1726"/>
                  <a:pt x="12431" y="1734"/>
                </a:cubicBezTo>
                <a:cubicBezTo>
                  <a:pt x="12407" y="1741"/>
                  <a:pt x="12377" y="1749"/>
                  <a:pt x="12363" y="1752"/>
                </a:cubicBezTo>
                <a:lnTo>
                  <a:pt x="12365" y="1757"/>
                </a:lnTo>
                <a:cubicBezTo>
                  <a:pt x="12385" y="1749"/>
                  <a:pt x="12387" y="1755"/>
                  <a:pt x="12400" y="1753"/>
                </a:cubicBezTo>
                <a:cubicBezTo>
                  <a:pt x="12412" y="1748"/>
                  <a:pt x="12415" y="1743"/>
                  <a:pt x="12432" y="1738"/>
                </a:cubicBezTo>
                <a:cubicBezTo>
                  <a:pt x="12437" y="1746"/>
                  <a:pt x="12404" y="1751"/>
                  <a:pt x="12394" y="1757"/>
                </a:cubicBezTo>
                <a:cubicBezTo>
                  <a:pt x="12379" y="1759"/>
                  <a:pt x="12371" y="1755"/>
                  <a:pt x="12351" y="1761"/>
                </a:cubicBezTo>
                <a:cubicBezTo>
                  <a:pt x="12339" y="1776"/>
                  <a:pt x="12310" y="1775"/>
                  <a:pt x="12286" y="1790"/>
                </a:cubicBezTo>
                <a:cubicBezTo>
                  <a:pt x="12286" y="1784"/>
                  <a:pt x="12278" y="1784"/>
                  <a:pt x="12264" y="1788"/>
                </a:cubicBezTo>
                <a:cubicBezTo>
                  <a:pt x="12265" y="1790"/>
                  <a:pt x="12259" y="1793"/>
                  <a:pt x="12259" y="1795"/>
                </a:cubicBezTo>
                <a:cubicBezTo>
                  <a:pt x="12270" y="1791"/>
                  <a:pt x="12277" y="1792"/>
                  <a:pt x="12280" y="1794"/>
                </a:cubicBezTo>
                <a:cubicBezTo>
                  <a:pt x="12250" y="1801"/>
                  <a:pt x="12235" y="1808"/>
                  <a:pt x="12229" y="1817"/>
                </a:cubicBezTo>
                <a:cubicBezTo>
                  <a:pt x="12236" y="1805"/>
                  <a:pt x="12205" y="1822"/>
                  <a:pt x="12206" y="1815"/>
                </a:cubicBezTo>
                <a:cubicBezTo>
                  <a:pt x="12212" y="1808"/>
                  <a:pt x="12259" y="1803"/>
                  <a:pt x="12244" y="1794"/>
                </a:cubicBezTo>
                <a:cubicBezTo>
                  <a:pt x="12235" y="1797"/>
                  <a:pt x="12232" y="1801"/>
                  <a:pt x="12217" y="1804"/>
                </a:cubicBezTo>
                <a:cubicBezTo>
                  <a:pt x="12208" y="1795"/>
                  <a:pt x="12218" y="1791"/>
                  <a:pt x="12198" y="1788"/>
                </a:cubicBezTo>
                <a:cubicBezTo>
                  <a:pt x="12226" y="1777"/>
                  <a:pt x="12222" y="1790"/>
                  <a:pt x="12247" y="1782"/>
                </a:cubicBezTo>
                <a:cubicBezTo>
                  <a:pt x="12241" y="1775"/>
                  <a:pt x="12220" y="1777"/>
                  <a:pt x="12249" y="1766"/>
                </a:cubicBezTo>
                <a:cubicBezTo>
                  <a:pt x="12253" y="1775"/>
                  <a:pt x="12268" y="1776"/>
                  <a:pt x="12295" y="1769"/>
                </a:cubicBezTo>
                <a:cubicBezTo>
                  <a:pt x="12274" y="1762"/>
                  <a:pt x="12340" y="1751"/>
                  <a:pt x="12353" y="1744"/>
                </a:cubicBezTo>
                <a:cubicBezTo>
                  <a:pt x="12350" y="1739"/>
                  <a:pt x="12338" y="1741"/>
                  <a:pt x="12357" y="1733"/>
                </a:cubicBezTo>
                <a:cubicBezTo>
                  <a:pt x="12357" y="1740"/>
                  <a:pt x="12394" y="1720"/>
                  <a:pt x="12386" y="1733"/>
                </a:cubicBezTo>
                <a:cubicBezTo>
                  <a:pt x="12374" y="1739"/>
                  <a:pt x="12361" y="1732"/>
                  <a:pt x="12359" y="1740"/>
                </a:cubicBezTo>
                <a:cubicBezTo>
                  <a:pt x="12390" y="1741"/>
                  <a:pt x="12445" y="1721"/>
                  <a:pt x="12460" y="1713"/>
                </a:cubicBezTo>
                <a:close/>
                <a:moveTo>
                  <a:pt x="11388" y="1712"/>
                </a:moveTo>
                <a:cubicBezTo>
                  <a:pt x="11391" y="1712"/>
                  <a:pt x="11393" y="1713"/>
                  <a:pt x="11393" y="1715"/>
                </a:cubicBezTo>
                <a:lnTo>
                  <a:pt x="11359" y="1723"/>
                </a:lnTo>
                <a:cubicBezTo>
                  <a:pt x="11360" y="1718"/>
                  <a:pt x="11347" y="1719"/>
                  <a:pt x="11356" y="1716"/>
                </a:cubicBezTo>
                <a:cubicBezTo>
                  <a:pt x="11360" y="1719"/>
                  <a:pt x="11379" y="1712"/>
                  <a:pt x="11388" y="1712"/>
                </a:cubicBezTo>
                <a:close/>
                <a:moveTo>
                  <a:pt x="12526" y="1712"/>
                </a:moveTo>
                <a:cubicBezTo>
                  <a:pt x="12537" y="1717"/>
                  <a:pt x="12474" y="1737"/>
                  <a:pt x="12479" y="1726"/>
                </a:cubicBezTo>
                <a:cubicBezTo>
                  <a:pt x="12503" y="1717"/>
                  <a:pt x="12514" y="1722"/>
                  <a:pt x="12526" y="1712"/>
                </a:cubicBezTo>
                <a:close/>
                <a:moveTo>
                  <a:pt x="12192" y="1711"/>
                </a:moveTo>
                <a:lnTo>
                  <a:pt x="12188" y="1712"/>
                </a:lnTo>
                <a:lnTo>
                  <a:pt x="12179" y="1714"/>
                </a:lnTo>
                <a:lnTo>
                  <a:pt x="12183" y="1714"/>
                </a:lnTo>
                <a:cubicBezTo>
                  <a:pt x="12185" y="1713"/>
                  <a:pt x="12187" y="1712"/>
                  <a:pt x="12189" y="1712"/>
                </a:cubicBezTo>
                <a:lnTo>
                  <a:pt x="12192" y="1711"/>
                </a:lnTo>
                <a:close/>
                <a:moveTo>
                  <a:pt x="11595" y="1710"/>
                </a:moveTo>
                <a:cubicBezTo>
                  <a:pt x="11600" y="1718"/>
                  <a:pt x="11552" y="1728"/>
                  <a:pt x="11560" y="1717"/>
                </a:cubicBezTo>
                <a:cubicBezTo>
                  <a:pt x="11580" y="1712"/>
                  <a:pt x="11575" y="1720"/>
                  <a:pt x="11595" y="1710"/>
                </a:cubicBezTo>
                <a:close/>
                <a:moveTo>
                  <a:pt x="12197" y="1709"/>
                </a:moveTo>
                <a:lnTo>
                  <a:pt x="12193" y="1710"/>
                </a:lnTo>
                <a:lnTo>
                  <a:pt x="12195" y="1710"/>
                </a:lnTo>
                <a:lnTo>
                  <a:pt x="12197" y="1709"/>
                </a:lnTo>
                <a:close/>
                <a:moveTo>
                  <a:pt x="12202" y="1706"/>
                </a:moveTo>
                <a:lnTo>
                  <a:pt x="12201" y="1707"/>
                </a:lnTo>
                <a:lnTo>
                  <a:pt x="12198" y="1709"/>
                </a:lnTo>
                <a:lnTo>
                  <a:pt x="12201" y="1707"/>
                </a:lnTo>
                <a:lnTo>
                  <a:pt x="12202" y="1706"/>
                </a:lnTo>
                <a:lnTo>
                  <a:pt x="12202" y="1706"/>
                </a:lnTo>
                <a:close/>
                <a:moveTo>
                  <a:pt x="12802" y="1700"/>
                </a:moveTo>
                <a:cubicBezTo>
                  <a:pt x="12804" y="1706"/>
                  <a:pt x="12806" y="1713"/>
                  <a:pt x="12809" y="1719"/>
                </a:cubicBezTo>
                <a:cubicBezTo>
                  <a:pt x="12807" y="1719"/>
                  <a:pt x="12806" y="1719"/>
                  <a:pt x="12804" y="1720"/>
                </a:cubicBezTo>
                <a:cubicBezTo>
                  <a:pt x="12802" y="1714"/>
                  <a:pt x="12800" y="1707"/>
                  <a:pt x="12798" y="1701"/>
                </a:cubicBezTo>
                <a:cubicBezTo>
                  <a:pt x="12799" y="1701"/>
                  <a:pt x="12801" y="1701"/>
                  <a:pt x="12802" y="1700"/>
                </a:cubicBezTo>
                <a:close/>
                <a:moveTo>
                  <a:pt x="12099" y="1698"/>
                </a:moveTo>
                <a:cubicBezTo>
                  <a:pt x="12098" y="1698"/>
                  <a:pt x="12096" y="1698"/>
                  <a:pt x="12094" y="1699"/>
                </a:cubicBezTo>
                <a:cubicBezTo>
                  <a:pt x="12089" y="1701"/>
                  <a:pt x="12082" y="1703"/>
                  <a:pt x="12076" y="1706"/>
                </a:cubicBezTo>
                <a:cubicBezTo>
                  <a:pt x="12069" y="1709"/>
                  <a:pt x="12062" y="1713"/>
                  <a:pt x="12056" y="1716"/>
                </a:cubicBezTo>
                <a:lnTo>
                  <a:pt x="12041" y="1725"/>
                </a:lnTo>
                <a:lnTo>
                  <a:pt x="12044" y="1724"/>
                </a:lnTo>
                <a:cubicBezTo>
                  <a:pt x="12061" y="1720"/>
                  <a:pt x="12076" y="1718"/>
                  <a:pt x="12088" y="1719"/>
                </a:cubicBezTo>
                <a:cubicBezTo>
                  <a:pt x="12090" y="1716"/>
                  <a:pt x="12095" y="1714"/>
                  <a:pt x="12100" y="1712"/>
                </a:cubicBezTo>
                <a:lnTo>
                  <a:pt x="12105" y="1710"/>
                </a:lnTo>
                <a:lnTo>
                  <a:pt x="12098" y="1710"/>
                </a:lnTo>
                <a:cubicBezTo>
                  <a:pt x="12095" y="1711"/>
                  <a:pt x="12093" y="1711"/>
                  <a:pt x="12090" y="1710"/>
                </a:cubicBezTo>
                <a:cubicBezTo>
                  <a:pt x="12095" y="1710"/>
                  <a:pt x="12098" y="1707"/>
                  <a:pt x="12101" y="1705"/>
                </a:cubicBezTo>
                <a:lnTo>
                  <a:pt x="12101" y="1705"/>
                </a:lnTo>
                <a:lnTo>
                  <a:pt x="12099" y="1704"/>
                </a:lnTo>
                <a:cubicBezTo>
                  <a:pt x="12099" y="1704"/>
                  <a:pt x="12098" y="1703"/>
                  <a:pt x="12098" y="1703"/>
                </a:cubicBezTo>
                <a:lnTo>
                  <a:pt x="12102" y="1702"/>
                </a:lnTo>
                <a:lnTo>
                  <a:pt x="12103" y="1701"/>
                </a:lnTo>
                <a:cubicBezTo>
                  <a:pt x="12103" y="1700"/>
                  <a:pt x="12102" y="1698"/>
                  <a:pt x="12099" y="1698"/>
                </a:cubicBezTo>
                <a:close/>
                <a:moveTo>
                  <a:pt x="11226" y="1696"/>
                </a:moveTo>
                <a:cubicBezTo>
                  <a:pt x="11224" y="1696"/>
                  <a:pt x="11222" y="1696"/>
                  <a:pt x="11219" y="1696"/>
                </a:cubicBezTo>
                <a:cubicBezTo>
                  <a:pt x="11211" y="1698"/>
                  <a:pt x="11200" y="1701"/>
                  <a:pt x="11192" y="1703"/>
                </a:cubicBezTo>
                <a:cubicBezTo>
                  <a:pt x="11198" y="1709"/>
                  <a:pt x="11220" y="1703"/>
                  <a:pt x="11235" y="1702"/>
                </a:cubicBezTo>
                <a:cubicBezTo>
                  <a:pt x="11235" y="1698"/>
                  <a:pt x="11231" y="1696"/>
                  <a:pt x="11226" y="1696"/>
                </a:cubicBezTo>
                <a:close/>
                <a:moveTo>
                  <a:pt x="11453" y="1696"/>
                </a:moveTo>
                <a:cubicBezTo>
                  <a:pt x="11454" y="1699"/>
                  <a:pt x="11455" y="1702"/>
                  <a:pt x="11456" y="1705"/>
                </a:cubicBezTo>
                <a:cubicBezTo>
                  <a:pt x="11444" y="1709"/>
                  <a:pt x="11432" y="1712"/>
                  <a:pt x="11420" y="1716"/>
                </a:cubicBezTo>
                <a:cubicBezTo>
                  <a:pt x="11418" y="1713"/>
                  <a:pt x="11417" y="1710"/>
                  <a:pt x="11416" y="1706"/>
                </a:cubicBezTo>
                <a:cubicBezTo>
                  <a:pt x="11429" y="1703"/>
                  <a:pt x="11441" y="1700"/>
                  <a:pt x="11453" y="1696"/>
                </a:cubicBezTo>
                <a:close/>
                <a:moveTo>
                  <a:pt x="12708" y="1686"/>
                </a:moveTo>
                <a:cubicBezTo>
                  <a:pt x="12708" y="1686"/>
                  <a:pt x="12707" y="1686"/>
                  <a:pt x="12705" y="1687"/>
                </a:cubicBezTo>
                <a:cubicBezTo>
                  <a:pt x="12701" y="1693"/>
                  <a:pt x="12686" y="1700"/>
                  <a:pt x="12670" y="1706"/>
                </a:cubicBezTo>
                <a:cubicBezTo>
                  <a:pt x="12674" y="1707"/>
                  <a:pt x="12677" y="1707"/>
                  <a:pt x="12680" y="1708"/>
                </a:cubicBezTo>
                <a:cubicBezTo>
                  <a:pt x="12693" y="1703"/>
                  <a:pt x="12706" y="1700"/>
                  <a:pt x="12718" y="1697"/>
                </a:cubicBezTo>
                <a:cubicBezTo>
                  <a:pt x="12721" y="1695"/>
                  <a:pt x="12724" y="1693"/>
                  <a:pt x="12727" y="1691"/>
                </a:cubicBezTo>
                <a:cubicBezTo>
                  <a:pt x="12705" y="1697"/>
                  <a:pt x="12713" y="1687"/>
                  <a:pt x="12708" y="1686"/>
                </a:cubicBezTo>
                <a:close/>
                <a:moveTo>
                  <a:pt x="12937" y="1683"/>
                </a:moveTo>
                <a:cubicBezTo>
                  <a:pt x="12935" y="1692"/>
                  <a:pt x="12909" y="1700"/>
                  <a:pt x="12901" y="1709"/>
                </a:cubicBezTo>
                <a:cubicBezTo>
                  <a:pt x="12897" y="1704"/>
                  <a:pt x="12872" y="1716"/>
                  <a:pt x="12866" y="1712"/>
                </a:cubicBezTo>
                <a:cubicBezTo>
                  <a:pt x="12893" y="1701"/>
                  <a:pt x="12913" y="1702"/>
                  <a:pt x="12937" y="1683"/>
                </a:cubicBezTo>
                <a:close/>
                <a:moveTo>
                  <a:pt x="12265" y="1675"/>
                </a:moveTo>
                <a:lnTo>
                  <a:pt x="12265" y="1675"/>
                </a:lnTo>
                <a:lnTo>
                  <a:pt x="12265" y="1677"/>
                </a:lnTo>
                <a:cubicBezTo>
                  <a:pt x="12259" y="1677"/>
                  <a:pt x="12253" y="1678"/>
                  <a:pt x="12248" y="1679"/>
                </a:cubicBezTo>
                <a:lnTo>
                  <a:pt x="12245" y="1681"/>
                </a:lnTo>
                <a:lnTo>
                  <a:pt x="12244" y="1681"/>
                </a:lnTo>
                <a:lnTo>
                  <a:pt x="12248" y="1679"/>
                </a:lnTo>
                <a:cubicBezTo>
                  <a:pt x="12253" y="1678"/>
                  <a:pt x="12259" y="1677"/>
                  <a:pt x="12265" y="1677"/>
                </a:cubicBezTo>
                <a:lnTo>
                  <a:pt x="12265" y="1675"/>
                </a:lnTo>
                <a:close/>
                <a:moveTo>
                  <a:pt x="12499" y="1671"/>
                </a:moveTo>
                <a:cubicBezTo>
                  <a:pt x="12501" y="1676"/>
                  <a:pt x="12503" y="1682"/>
                  <a:pt x="12505" y="1686"/>
                </a:cubicBezTo>
                <a:cubicBezTo>
                  <a:pt x="12495" y="1690"/>
                  <a:pt x="12484" y="1694"/>
                  <a:pt x="12473" y="1697"/>
                </a:cubicBezTo>
                <a:cubicBezTo>
                  <a:pt x="12472" y="1694"/>
                  <a:pt x="12471" y="1691"/>
                  <a:pt x="12469" y="1687"/>
                </a:cubicBezTo>
                <a:cubicBezTo>
                  <a:pt x="12479" y="1682"/>
                  <a:pt x="12489" y="1676"/>
                  <a:pt x="12499" y="1671"/>
                </a:cubicBezTo>
                <a:close/>
                <a:moveTo>
                  <a:pt x="11669" y="1668"/>
                </a:moveTo>
                <a:cubicBezTo>
                  <a:pt x="11670" y="1671"/>
                  <a:pt x="11671" y="1674"/>
                  <a:pt x="11672" y="1677"/>
                </a:cubicBezTo>
                <a:cubicBezTo>
                  <a:pt x="11663" y="1683"/>
                  <a:pt x="11652" y="1689"/>
                  <a:pt x="11642" y="1694"/>
                </a:cubicBezTo>
                <a:cubicBezTo>
                  <a:pt x="11641" y="1689"/>
                  <a:pt x="11639" y="1684"/>
                  <a:pt x="11636" y="1678"/>
                </a:cubicBezTo>
                <a:cubicBezTo>
                  <a:pt x="11647" y="1674"/>
                  <a:pt x="11658" y="1671"/>
                  <a:pt x="11669" y="1668"/>
                </a:cubicBezTo>
                <a:close/>
                <a:moveTo>
                  <a:pt x="12162" y="1665"/>
                </a:moveTo>
                <a:cubicBezTo>
                  <a:pt x="12154" y="1668"/>
                  <a:pt x="12147" y="1671"/>
                  <a:pt x="12144" y="1674"/>
                </a:cubicBezTo>
                <a:cubicBezTo>
                  <a:pt x="12162" y="1675"/>
                  <a:pt x="12157" y="1679"/>
                  <a:pt x="12156" y="1689"/>
                </a:cubicBezTo>
                <a:cubicBezTo>
                  <a:pt x="12171" y="1685"/>
                  <a:pt x="12181" y="1680"/>
                  <a:pt x="12188" y="1677"/>
                </a:cubicBezTo>
                <a:cubicBezTo>
                  <a:pt x="12171" y="1675"/>
                  <a:pt x="12163" y="1674"/>
                  <a:pt x="12155" y="1674"/>
                </a:cubicBezTo>
                <a:cubicBezTo>
                  <a:pt x="12157" y="1671"/>
                  <a:pt x="12160" y="1668"/>
                  <a:pt x="12162" y="1665"/>
                </a:cubicBezTo>
                <a:close/>
                <a:moveTo>
                  <a:pt x="12340" y="1656"/>
                </a:moveTo>
                <a:lnTo>
                  <a:pt x="12340" y="1656"/>
                </a:lnTo>
                <a:cubicBezTo>
                  <a:pt x="12334" y="1658"/>
                  <a:pt x="12328" y="1659"/>
                  <a:pt x="12323" y="1661"/>
                </a:cubicBezTo>
                <a:lnTo>
                  <a:pt x="12340" y="1656"/>
                </a:lnTo>
                <a:close/>
                <a:moveTo>
                  <a:pt x="12349" y="1649"/>
                </a:moveTo>
                <a:lnTo>
                  <a:pt x="12333" y="1656"/>
                </a:lnTo>
                <a:lnTo>
                  <a:pt x="12312" y="1664"/>
                </a:lnTo>
                <a:lnTo>
                  <a:pt x="12312" y="1664"/>
                </a:lnTo>
                <a:cubicBezTo>
                  <a:pt x="12311" y="1665"/>
                  <a:pt x="12309" y="1667"/>
                  <a:pt x="12304" y="1669"/>
                </a:cubicBezTo>
                <a:cubicBezTo>
                  <a:pt x="12303" y="1669"/>
                  <a:pt x="12301" y="1669"/>
                  <a:pt x="12300" y="1669"/>
                </a:cubicBezTo>
                <a:lnTo>
                  <a:pt x="12299" y="1669"/>
                </a:lnTo>
                <a:lnTo>
                  <a:pt x="12283" y="1675"/>
                </a:lnTo>
                <a:cubicBezTo>
                  <a:pt x="12277" y="1677"/>
                  <a:pt x="12272" y="1679"/>
                  <a:pt x="12267" y="1682"/>
                </a:cubicBezTo>
                <a:cubicBezTo>
                  <a:pt x="12301" y="1676"/>
                  <a:pt x="12325" y="1669"/>
                  <a:pt x="12356" y="1660"/>
                </a:cubicBezTo>
                <a:lnTo>
                  <a:pt x="12356" y="1660"/>
                </a:lnTo>
                <a:lnTo>
                  <a:pt x="12353" y="1652"/>
                </a:lnTo>
                <a:lnTo>
                  <a:pt x="12340" y="1656"/>
                </a:lnTo>
                <a:lnTo>
                  <a:pt x="12349" y="1651"/>
                </a:lnTo>
                <a:lnTo>
                  <a:pt x="12349" y="1649"/>
                </a:lnTo>
                <a:close/>
                <a:moveTo>
                  <a:pt x="12973" y="1649"/>
                </a:moveTo>
                <a:cubicBezTo>
                  <a:pt x="12974" y="1649"/>
                  <a:pt x="12976" y="1649"/>
                  <a:pt x="12977" y="1649"/>
                </a:cubicBezTo>
                <a:cubicBezTo>
                  <a:pt x="12943" y="1664"/>
                  <a:pt x="12911" y="1677"/>
                  <a:pt x="12886" y="1686"/>
                </a:cubicBezTo>
                <a:cubicBezTo>
                  <a:pt x="12885" y="1680"/>
                  <a:pt x="12893" y="1674"/>
                  <a:pt x="12910" y="1668"/>
                </a:cubicBezTo>
                <a:cubicBezTo>
                  <a:pt x="12918" y="1675"/>
                  <a:pt x="12954" y="1650"/>
                  <a:pt x="12973" y="1649"/>
                </a:cubicBezTo>
                <a:close/>
                <a:moveTo>
                  <a:pt x="11847" y="1647"/>
                </a:moveTo>
                <a:cubicBezTo>
                  <a:pt x="11851" y="1647"/>
                  <a:pt x="11853" y="1648"/>
                  <a:pt x="11854" y="1649"/>
                </a:cubicBezTo>
                <a:cubicBezTo>
                  <a:pt x="11854" y="1655"/>
                  <a:pt x="11825" y="1658"/>
                  <a:pt x="11822" y="1663"/>
                </a:cubicBezTo>
                <a:cubicBezTo>
                  <a:pt x="11813" y="1664"/>
                  <a:pt x="11808" y="1661"/>
                  <a:pt x="11806" y="1658"/>
                </a:cubicBezTo>
                <a:cubicBezTo>
                  <a:pt x="11808" y="1657"/>
                  <a:pt x="11811" y="1656"/>
                  <a:pt x="11814" y="1655"/>
                </a:cubicBezTo>
                <a:cubicBezTo>
                  <a:pt x="11813" y="1653"/>
                  <a:pt x="11812" y="1652"/>
                  <a:pt x="11812" y="1650"/>
                </a:cubicBezTo>
                <a:cubicBezTo>
                  <a:pt x="11818" y="1653"/>
                  <a:pt x="11837" y="1647"/>
                  <a:pt x="11847" y="1647"/>
                </a:cubicBezTo>
                <a:close/>
                <a:moveTo>
                  <a:pt x="13034" y="1644"/>
                </a:moveTo>
                <a:cubicBezTo>
                  <a:pt x="13032" y="1653"/>
                  <a:pt x="13014" y="1662"/>
                  <a:pt x="12984" y="1671"/>
                </a:cubicBezTo>
                <a:cubicBezTo>
                  <a:pt x="12982" y="1668"/>
                  <a:pt x="12972" y="1670"/>
                  <a:pt x="12969" y="1668"/>
                </a:cubicBezTo>
                <a:cubicBezTo>
                  <a:pt x="12999" y="1662"/>
                  <a:pt x="13008" y="1655"/>
                  <a:pt x="13034" y="1644"/>
                </a:cubicBezTo>
                <a:close/>
                <a:moveTo>
                  <a:pt x="11974" y="1642"/>
                </a:moveTo>
                <a:cubicBezTo>
                  <a:pt x="11973" y="1646"/>
                  <a:pt x="11976" y="1647"/>
                  <a:pt x="11981" y="1646"/>
                </a:cubicBezTo>
                <a:lnTo>
                  <a:pt x="11985" y="1646"/>
                </a:lnTo>
                <a:lnTo>
                  <a:pt x="11942" y="1657"/>
                </a:lnTo>
                <a:cubicBezTo>
                  <a:pt x="11954" y="1652"/>
                  <a:pt x="11952" y="1646"/>
                  <a:pt x="11974" y="1642"/>
                </a:cubicBezTo>
                <a:close/>
                <a:moveTo>
                  <a:pt x="12001" y="1642"/>
                </a:moveTo>
                <a:lnTo>
                  <a:pt x="11996" y="1644"/>
                </a:lnTo>
                <a:lnTo>
                  <a:pt x="11985" y="1646"/>
                </a:lnTo>
                <a:lnTo>
                  <a:pt x="12001" y="1642"/>
                </a:lnTo>
                <a:close/>
                <a:moveTo>
                  <a:pt x="12235" y="1640"/>
                </a:moveTo>
                <a:cubicBezTo>
                  <a:pt x="12230" y="1640"/>
                  <a:pt x="12224" y="1641"/>
                  <a:pt x="12215" y="1644"/>
                </a:cubicBezTo>
                <a:cubicBezTo>
                  <a:pt x="12223" y="1650"/>
                  <a:pt x="12196" y="1655"/>
                  <a:pt x="12173" y="1662"/>
                </a:cubicBezTo>
                <a:cubicBezTo>
                  <a:pt x="12176" y="1665"/>
                  <a:pt x="12181" y="1670"/>
                  <a:pt x="12189" y="1677"/>
                </a:cubicBezTo>
                <a:cubicBezTo>
                  <a:pt x="12198" y="1673"/>
                  <a:pt x="12205" y="1671"/>
                  <a:pt x="12217" y="1674"/>
                </a:cubicBezTo>
                <a:cubicBezTo>
                  <a:pt x="12237" y="1665"/>
                  <a:pt x="12253" y="1645"/>
                  <a:pt x="12239" y="1641"/>
                </a:cubicBezTo>
                <a:cubicBezTo>
                  <a:pt x="12238" y="1641"/>
                  <a:pt x="12237" y="1640"/>
                  <a:pt x="12235" y="1640"/>
                </a:cubicBezTo>
                <a:close/>
                <a:moveTo>
                  <a:pt x="13072" y="1640"/>
                </a:moveTo>
                <a:cubicBezTo>
                  <a:pt x="13076" y="1640"/>
                  <a:pt x="13077" y="1641"/>
                  <a:pt x="13072" y="1645"/>
                </a:cubicBezTo>
                <a:cubicBezTo>
                  <a:pt x="13060" y="1640"/>
                  <a:pt x="13037" y="1663"/>
                  <a:pt x="13030" y="1653"/>
                </a:cubicBezTo>
                <a:cubicBezTo>
                  <a:pt x="13039" y="1647"/>
                  <a:pt x="13063" y="1640"/>
                  <a:pt x="13072" y="1640"/>
                </a:cubicBezTo>
                <a:close/>
                <a:moveTo>
                  <a:pt x="796" y="1637"/>
                </a:moveTo>
                <a:cubicBezTo>
                  <a:pt x="831" y="1652"/>
                  <a:pt x="858" y="1659"/>
                  <a:pt x="883" y="1676"/>
                </a:cubicBezTo>
                <a:cubicBezTo>
                  <a:pt x="875" y="1673"/>
                  <a:pt x="875" y="1676"/>
                  <a:pt x="874" y="1679"/>
                </a:cubicBezTo>
                <a:cubicBezTo>
                  <a:pt x="906" y="1691"/>
                  <a:pt x="908" y="1693"/>
                  <a:pt x="886" y="1690"/>
                </a:cubicBezTo>
                <a:cubicBezTo>
                  <a:pt x="905" y="1700"/>
                  <a:pt x="963" y="1744"/>
                  <a:pt x="972" y="1752"/>
                </a:cubicBezTo>
                <a:cubicBezTo>
                  <a:pt x="886" y="1704"/>
                  <a:pt x="872" y="1668"/>
                  <a:pt x="796" y="1637"/>
                </a:cubicBezTo>
                <a:close/>
                <a:moveTo>
                  <a:pt x="12253" y="1634"/>
                </a:moveTo>
                <a:cubicBezTo>
                  <a:pt x="12251" y="1635"/>
                  <a:pt x="12250" y="1636"/>
                  <a:pt x="12249" y="1636"/>
                </a:cubicBezTo>
                <a:cubicBezTo>
                  <a:pt x="12250" y="1637"/>
                  <a:pt x="12252" y="1637"/>
                  <a:pt x="12254" y="1638"/>
                </a:cubicBezTo>
                <a:cubicBezTo>
                  <a:pt x="12253" y="1637"/>
                  <a:pt x="12253" y="1635"/>
                  <a:pt x="12253" y="1634"/>
                </a:cubicBezTo>
                <a:close/>
                <a:moveTo>
                  <a:pt x="11797" y="1630"/>
                </a:moveTo>
                <a:cubicBezTo>
                  <a:pt x="11794" y="1640"/>
                  <a:pt x="11816" y="1631"/>
                  <a:pt x="11820" y="1635"/>
                </a:cubicBezTo>
                <a:cubicBezTo>
                  <a:pt x="11808" y="1639"/>
                  <a:pt x="11810" y="1645"/>
                  <a:pt x="11788" y="1648"/>
                </a:cubicBezTo>
                <a:cubicBezTo>
                  <a:pt x="11779" y="1647"/>
                  <a:pt x="11778" y="1644"/>
                  <a:pt x="11785" y="1639"/>
                </a:cubicBezTo>
                <a:cubicBezTo>
                  <a:pt x="11775" y="1641"/>
                  <a:pt x="11762" y="1645"/>
                  <a:pt x="11764" y="1639"/>
                </a:cubicBezTo>
                <a:cubicBezTo>
                  <a:pt x="11775" y="1636"/>
                  <a:pt x="11786" y="1633"/>
                  <a:pt x="11797" y="1630"/>
                </a:cubicBezTo>
                <a:close/>
                <a:moveTo>
                  <a:pt x="11228" y="1626"/>
                </a:moveTo>
                <a:cubicBezTo>
                  <a:pt x="11234" y="1626"/>
                  <a:pt x="11238" y="1628"/>
                  <a:pt x="11238" y="1632"/>
                </a:cubicBezTo>
                <a:cubicBezTo>
                  <a:pt x="11222" y="1634"/>
                  <a:pt x="11201" y="1639"/>
                  <a:pt x="11195" y="1634"/>
                </a:cubicBezTo>
                <a:cubicBezTo>
                  <a:pt x="11204" y="1631"/>
                  <a:pt x="11219" y="1626"/>
                  <a:pt x="11228" y="1626"/>
                </a:cubicBezTo>
                <a:close/>
                <a:moveTo>
                  <a:pt x="12219" y="1623"/>
                </a:moveTo>
                <a:cubicBezTo>
                  <a:pt x="12206" y="1622"/>
                  <a:pt x="12178" y="1634"/>
                  <a:pt x="12169" y="1640"/>
                </a:cubicBezTo>
                <a:cubicBezTo>
                  <a:pt x="12169" y="1647"/>
                  <a:pt x="12199" y="1630"/>
                  <a:pt x="12192" y="1642"/>
                </a:cubicBezTo>
                <a:cubicBezTo>
                  <a:pt x="12199" y="1638"/>
                  <a:pt x="12209" y="1634"/>
                  <a:pt x="12225" y="1630"/>
                </a:cubicBezTo>
                <a:cubicBezTo>
                  <a:pt x="12225" y="1626"/>
                  <a:pt x="12223" y="1624"/>
                  <a:pt x="12219" y="1623"/>
                </a:cubicBezTo>
                <a:close/>
                <a:moveTo>
                  <a:pt x="11421" y="1612"/>
                </a:moveTo>
                <a:cubicBezTo>
                  <a:pt x="11431" y="1620"/>
                  <a:pt x="11390" y="1635"/>
                  <a:pt x="11384" y="1634"/>
                </a:cubicBezTo>
                <a:cubicBezTo>
                  <a:pt x="11392" y="1626"/>
                  <a:pt x="11406" y="1619"/>
                  <a:pt x="11421" y="1612"/>
                </a:cubicBezTo>
                <a:close/>
                <a:moveTo>
                  <a:pt x="11475" y="1611"/>
                </a:moveTo>
                <a:lnTo>
                  <a:pt x="11470" y="1612"/>
                </a:lnTo>
                <a:cubicBezTo>
                  <a:pt x="11454" y="1616"/>
                  <a:pt x="11438" y="1622"/>
                  <a:pt x="11428" y="1628"/>
                </a:cubicBezTo>
                <a:lnTo>
                  <a:pt x="11425" y="1631"/>
                </a:lnTo>
                <a:lnTo>
                  <a:pt x="11429" y="1629"/>
                </a:lnTo>
                <a:cubicBezTo>
                  <a:pt x="11443" y="1624"/>
                  <a:pt x="11458" y="1619"/>
                  <a:pt x="11471" y="1613"/>
                </a:cubicBezTo>
                <a:lnTo>
                  <a:pt x="11475" y="1611"/>
                </a:lnTo>
                <a:close/>
                <a:moveTo>
                  <a:pt x="11498" y="1608"/>
                </a:moveTo>
                <a:cubicBezTo>
                  <a:pt x="11478" y="1613"/>
                  <a:pt x="11464" y="1618"/>
                  <a:pt x="11455" y="1624"/>
                </a:cubicBezTo>
                <a:lnTo>
                  <a:pt x="11454" y="1625"/>
                </a:lnTo>
                <a:lnTo>
                  <a:pt x="11453" y="1626"/>
                </a:lnTo>
                <a:cubicBezTo>
                  <a:pt x="11453" y="1627"/>
                  <a:pt x="11451" y="1628"/>
                  <a:pt x="11450" y="1629"/>
                </a:cubicBezTo>
                <a:lnTo>
                  <a:pt x="11447" y="1630"/>
                </a:lnTo>
                <a:lnTo>
                  <a:pt x="11455" y="1630"/>
                </a:lnTo>
                <a:cubicBezTo>
                  <a:pt x="11472" y="1629"/>
                  <a:pt x="11483" y="1622"/>
                  <a:pt x="11501" y="1618"/>
                </a:cubicBezTo>
                <a:lnTo>
                  <a:pt x="11498" y="1608"/>
                </a:lnTo>
                <a:close/>
                <a:moveTo>
                  <a:pt x="12641" y="1605"/>
                </a:moveTo>
                <a:lnTo>
                  <a:pt x="12620" y="1613"/>
                </a:lnTo>
                <a:cubicBezTo>
                  <a:pt x="12616" y="1615"/>
                  <a:pt x="12612" y="1616"/>
                  <a:pt x="12608" y="1612"/>
                </a:cubicBezTo>
                <a:lnTo>
                  <a:pt x="12641" y="1605"/>
                </a:lnTo>
                <a:close/>
                <a:moveTo>
                  <a:pt x="12642" y="1605"/>
                </a:moveTo>
                <a:lnTo>
                  <a:pt x="12642" y="1605"/>
                </a:lnTo>
                <a:lnTo>
                  <a:pt x="12641" y="1605"/>
                </a:lnTo>
                <a:lnTo>
                  <a:pt x="12642" y="1605"/>
                </a:lnTo>
                <a:close/>
                <a:moveTo>
                  <a:pt x="12991" y="1602"/>
                </a:moveTo>
                <a:cubicBezTo>
                  <a:pt x="12987" y="1602"/>
                  <a:pt x="12981" y="1604"/>
                  <a:pt x="12975" y="1606"/>
                </a:cubicBezTo>
                <a:cubicBezTo>
                  <a:pt x="12962" y="1611"/>
                  <a:pt x="12945" y="1618"/>
                  <a:pt x="12926" y="1623"/>
                </a:cubicBezTo>
                <a:cubicBezTo>
                  <a:pt x="12936" y="1627"/>
                  <a:pt x="12962" y="1617"/>
                  <a:pt x="12983" y="1611"/>
                </a:cubicBezTo>
                <a:lnTo>
                  <a:pt x="12987" y="1610"/>
                </a:lnTo>
                <a:lnTo>
                  <a:pt x="12992" y="1608"/>
                </a:lnTo>
                <a:cubicBezTo>
                  <a:pt x="12994" y="1607"/>
                  <a:pt x="12996" y="1605"/>
                  <a:pt x="12998" y="1604"/>
                </a:cubicBezTo>
                <a:cubicBezTo>
                  <a:pt x="12997" y="1605"/>
                  <a:pt x="12995" y="1607"/>
                  <a:pt x="12993" y="1608"/>
                </a:cubicBezTo>
                <a:lnTo>
                  <a:pt x="12993" y="1608"/>
                </a:lnTo>
                <a:lnTo>
                  <a:pt x="12998" y="1608"/>
                </a:lnTo>
                <a:cubicBezTo>
                  <a:pt x="12999" y="1607"/>
                  <a:pt x="13000" y="1607"/>
                  <a:pt x="13002" y="1607"/>
                </a:cubicBezTo>
                <a:cubicBezTo>
                  <a:pt x="12999" y="1603"/>
                  <a:pt x="12996" y="1602"/>
                  <a:pt x="12991" y="1602"/>
                </a:cubicBezTo>
                <a:close/>
                <a:moveTo>
                  <a:pt x="11922" y="1601"/>
                </a:moveTo>
                <a:lnTo>
                  <a:pt x="11922" y="1601"/>
                </a:lnTo>
                <a:cubicBezTo>
                  <a:pt x="11920" y="1602"/>
                  <a:pt x="11917" y="1603"/>
                  <a:pt x="11911" y="1604"/>
                </a:cubicBezTo>
                <a:lnTo>
                  <a:pt x="11922" y="1601"/>
                </a:lnTo>
                <a:close/>
                <a:moveTo>
                  <a:pt x="13407" y="1587"/>
                </a:moveTo>
                <a:cubicBezTo>
                  <a:pt x="13403" y="1587"/>
                  <a:pt x="13399" y="1588"/>
                  <a:pt x="13394" y="1589"/>
                </a:cubicBezTo>
                <a:cubicBezTo>
                  <a:pt x="13394" y="1591"/>
                  <a:pt x="13393" y="1592"/>
                  <a:pt x="13392" y="1593"/>
                </a:cubicBezTo>
                <a:cubicBezTo>
                  <a:pt x="13397" y="1591"/>
                  <a:pt x="13402" y="1589"/>
                  <a:pt x="13407" y="1587"/>
                </a:cubicBezTo>
                <a:close/>
                <a:moveTo>
                  <a:pt x="12578" y="1585"/>
                </a:moveTo>
                <a:cubicBezTo>
                  <a:pt x="12580" y="1585"/>
                  <a:pt x="12581" y="1585"/>
                  <a:pt x="12580" y="1586"/>
                </a:cubicBezTo>
                <a:cubicBezTo>
                  <a:pt x="12558" y="1595"/>
                  <a:pt x="12533" y="1602"/>
                  <a:pt x="12517" y="1616"/>
                </a:cubicBezTo>
                <a:cubicBezTo>
                  <a:pt x="12514" y="1610"/>
                  <a:pt x="12526" y="1608"/>
                  <a:pt x="12513" y="1606"/>
                </a:cubicBezTo>
                <a:cubicBezTo>
                  <a:pt x="12530" y="1601"/>
                  <a:pt x="12552" y="1583"/>
                  <a:pt x="12565" y="1585"/>
                </a:cubicBezTo>
                <a:cubicBezTo>
                  <a:pt x="12546" y="1594"/>
                  <a:pt x="12571" y="1585"/>
                  <a:pt x="12578" y="1585"/>
                </a:cubicBezTo>
                <a:close/>
                <a:moveTo>
                  <a:pt x="13219" y="1581"/>
                </a:moveTo>
                <a:cubicBezTo>
                  <a:pt x="13211" y="1585"/>
                  <a:pt x="13216" y="1585"/>
                  <a:pt x="13221" y="1586"/>
                </a:cubicBezTo>
                <a:cubicBezTo>
                  <a:pt x="13178" y="1600"/>
                  <a:pt x="13132" y="1624"/>
                  <a:pt x="13100" y="1634"/>
                </a:cubicBezTo>
                <a:cubicBezTo>
                  <a:pt x="13130" y="1625"/>
                  <a:pt x="13123" y="1614"/>
                  <a:pt x="13146" y="1604"/>
                </a:cubicBezTo>
                <a:cubicBezTo>
                  <a:pt x="13162" y="1602"/>
                  <a:pt x="13140" y="1613"/>
                  <a:pt x="13155" y="1609"/>
                </a:cubicBezTo>
                <a:cubicBezTo>
                  <a:pt x="13187" y="1600"/>
                  <a:pt x="13194" y="1586"/>
                  <a:pt x="13219" y="1581"/>
                </a:cubicBezTo>
                <a:close/>
                <a:moveTo>
                  <a:pt x="11815" y="1579"/>
                </a:moveTo>
                <a:cubicBezTo>
                  <a:pt x="11787" y="1586"/>
                  <a:pt x="11773" y="1595"/>
                  <a:pt x="11748" y="1596"/>
                </a:cubicBezTo>
                <a:cubicBezTo>
                  <a:pt x="11734" y="1606"/>
                  <a:pt x="11753" y="1605"/>
                  <a:pt x="11754" y="1614"/>
                </a:cubicBezTo>
                <a:cubicBezTo>
                  <a:pt x="11783" y="1604"/>
                  <a:pt x="11770" y="1604"/>
                  <a:pt x="11807" y="1597"/>
                </a:cubicBezTo>
                <a:cubicBezTo>
                  <a:pt x="11814" y="1586"/>
                  <a:pt x="11783" y="1602"/>
                  <a:pt x="11784" y="1595"/>
                </a:cubicBezTo>
                <a:cubicBezTo>
                  <a:pt x="11781" y="1588"/>
                  <a:pt x="11829" y="1587"/>
                  <a:pt x="11815" y="1579"/>
                </a:cubicBezTo>
                <a:close/>
                <a:moveTo>
                  <a:pt x="12782" y="1568"/>
                </a:moveTo>
                <a:cubicBezTo>
                  <a:pt x="12775" y="1573"/>
                  <a:pt x="12760" y="1578"/>
                  <a:pt x="12743" y="1583"/>
                </a:cubicBezTo>
                <a:cubicBezTo>
                  <a:pt x="12747" y="1584"/>
                  <a:pt x="12751" y="1585"/>
                  <a:pt x="12752" y="1588"/>
                </a:cubicBezTo>
                <a:cubicBezTo>
                  <a:pt x="12775" y="1582"/>
                  <a:pt x="12790" y="1575"/>
                  <a:pt x="12782" y="1568"/>
                </a:cubicBezTo>
                <a:close/>
                <a:moveTo>
                  <a:pt x="12081" y="1567"/>
                </a:moveTo>
                <a:cubicBezTo>
                  <a:pt x="12074" y="1572"/>
                  <a:pt x="12064" y="1575"/>
                  <a:pt x="12055" y="1577"/>
                </a:cubicBezTo>
                <a:cubicBezTo>
                  <a:pt x="12047" y="1581"/>
                  <a:pt x="12039" y="1585"/>
                  <a:pt x="12032" y="1588"/>
                </a:cubicBezTo>
                <a:cubicBezTo>
                  <a:pt x="12031" y="1589"/>
                  <a:pt x="12031" y="1590"/>
                  <a:pt x="12030" y="1592"/>
                </a:cubicBezTo>
                <a:cubicBezTo>
                  <a:pt x="12046" y="1591"/>
                  <a:pt x="12079" y="1576"/>
                  <a:pt x="12081" y="1567"/>
                </a:cubicBezTo>
                <a:close/>
                <a:moveTo>
                  <a:pt x="11868" y="1565"/>
                </a:moveTo>
                <a:cubicBezTo>
                  <a:pt x="11853" y="1565"/>
                  <a:pt x="11829" y="1572"/>
                  <a:pt x="11838" y="1581"/>
                </a:cubicBezTo>
                <a:cubicBezTo>
                  <a:pt x="11845" y="1576"/>
                  <a:pt x="11861" y="1572"/>
                  <a:pt x="11878" y="1568"/>
                </a:cubicBezTo>
                <a:cubicBezTo>
                  <a:pt x="11876" y="1566"/>
                  <a:pt x="11872" y="1565"/>
                  <a:pt x="11868" y="1565"/>
                </a:cubicBezTo>
                <a:close/>
                <a:moveTo>
                  <a:pt x="12844" y="1559"/>
                </a:moveTo>
                <a:lnTo>
                  <a:pt x="12843" y="1560"/>
                </a:lnTo>
                <a:cubicBezTo>
                  <a:pt x="12838" y="1562"/>
                  <a:pt x="12831" y="1565"/>
                  <a:pt x="12819" y="1569"/>
                </a:cubicBezTo>
                <a:cubicBezTo>
                  <a:pt x="12821" y="1570"/>
                  <a:pt x="12823" y="1570"/>
                  <a:pt x="12825" y="1570"/>
                </a:cubicBezTo>
                <a:lnTo>
                  <a:pt x="12825" y="1570"/>
                </a:lnTo>
                <a:lnTo>
                  <a:pt x="12824" y="1569"/>
                </a:lnTo>
                <a:cubicBezTo>
                  <a:pt x="12837" y="1566"/>
                  <a:pt x="12841" y="1563"/>
                  <a:pt x="12843" y="1560"/>
                </a:cubicBezTo>
                <a:lnTo>
                  <a:pt x="12844" y="1559"/>
                </a:lnTo>
                <a:close/>
                <a:moveTo>
                  <a:pt x="13002" y="1556"/>
                </a:moveTo>
                <a:cubicBezTo>
                  <a:pt x="13008" y="1556"/>
                  <a:pt x="13012" y="1557"/>
                  <a:pt x="13018" y="1557"/>
                </a:cubicBezTo>
                <a:cubicBezTo>
                  <a:pt x="13004" y="1568"/>
                  <a:pt x="12986" y="1565"/>
                  <a:pt x="12976" y="1562"/>
                </a:cubicBezTo>
                <a:cubicBezTo>
                  <a:pt x="12989" y="1557"/>
                  <a:pt x="12996" y="1556"/>
                  <a:pt x="13002" y="1556"/>
                </a:cubicBezTo>
                <a:close/>
                <a:moveTo>
                  <a:pt x="11765" y="1556"/>
                </a:moveTo>
                <a:cubicBezTo>
                  <a:pt x="11761" y="1557"/>
                  <a:pt x="11756" y="1558"/>
                  <a:pt x="11751" y="1559"/>
                </a:cubicBezTo>
                <a:lnTo>
                  <a:pt x="11752" y="1559"/>
                </a:lnTo>
                <a:lnTo>
                  <a:pt x="11756" y="1558"/>
                </a:lnTo>
                <a:cubicBezTo>
                  <a:pt x="11758" y="1558"/>
                  <a:pt x="11761" y="1557"/>
                  <a:pt x="11763" y="1557"/>
                </a:cubicBezTo>
                <a:lnTo>
                  <a:pt x="11765" y="1557"/>
                </a:lnTo>
                <a:lnTo>
                  <a:pt x="11765" y="1556"/>
                </a:lnTo>
                <a:close/>
                <a:moveTo>
                  <a:pt x="13286" y="1553"/>
                </a:moveTo>
                <a:cubicBezTo>
                  <a:pt x="13288" y="1553"/>
                  <a:pt x="13289" y="1553"/>
                  <a:pt x="13291" y="1554"/>
                </a:cubicBezTo>
                <a:cubicBezTo>
                  <a:pt x="13278" y="1560"/>
                  <a:pt x="13271" y="1566"/>
                  <a:pt x="13260" y="1572"/>
                </a:cubicBezTo>
                <a:cubicBezTo>
                  <a:pt x="13259" y="1569"/>
                  <a:pt x="13255" y="1568"/>
                  <a:pt x="13251" y="1567"/>
                </a:cubicBezTo>
                <a:cubicBezTo>
                  <a:pt x="13259" y="1564"/>
                  <a:pt x="13267" y="1561"/>
                  <a:pt x="13263" y="1558"/>
                </a:cubicBezTo>
                <a:cubicBezTo>
                  <a:pt x="13272" y="1555"/>
                  <a:pt x="13280" y="1553"/>
                  <a:pt x="13286" y="1553"/>
                </a:cubicBezTo>
                <a:close/>
                <a:moveTo>
                  <a:pt x="11687" y="1549"/>
                </a:moveTo>
                <a:cubicBezTo>
                  <a:pt x="11681" y="1551"/>
                  <a:pt x="11674" y="1553"/>
                  <a:pt x="11667" y="1555"/>
                </a:cubicBezTo>
                <a:cubicBezTo>
                  <a:pt x="11669" y="1560"/>
                  <a:pt x="11670" y="1564"/>
                  <a:pt x="11672" y="1568"/>
                </a:cubicBezTo>
                <a:cubicBezTo>
                  <a:pt x="11677" y="1568"/>
                  <a:pt x="11682" y="1567"/>
                  <a:pt x="11688" y="1565"/>
                </a:cubicBezTo>
                <a:cubicBezTo>
                  <a:pt x="11680" y="1564"/>
                  <a:pt x="11679" y="1558"/>
                  <a:pt x="11671" y="1557"/>
                </a:cubicBezTo>
                <a:cubicBezTo>
                  <a:pt x="11676" y="1554"/>
                  <a:pt x="11682" y="1553"/>
                  <a:pt x="11688" y="1551"/>
                </a:cubicBezTo>
                <a:cubicBezTo>
                  <a:pt x="11688" y="1550"/>
                  <a:pt x="11688" y="1550"/>
                  <a:pt x="11687" y="1549"/>
                </a:cubicBezTo>
                <a:close/>
                <a:moveTo>
                  <a:pt x="12788" y="1548"/>
                </a:moveTo>
                <a:cubicBezTo>
                  <a:pt x="12779" y="1557"/>
                  <a:pt x="12766" y="1560"/>
                  <a:pt x="12753" y="1563"/>
                </a:cubicBezTo>
                <a:cubicBezTo>
                  <a:pt x="12749" y="1568"/>
                  <a:pt x="12739" y="1569"/>
                  <a:pt x="12719" y="1577"/>
                </a:cubicBezTo>
                <a:cubicBezTo>
                  <a:pt x="12718" y="1583"/>
                  <a:pt x="12726" y="1582"/>
                  <a:pt x="12729" y="1585"/>
                </a:cubicBezTo>
                <a:cubicBezTo>
                  <a:pt x="12751" y="1572"/>
                  <a:pt x="12757" y="1573"/>
                  <a:pt x="12794" y="1561"/>
                </a:cubicBezTo>
                <a:cubicBezTo>
                  <a:pt x="12774" y="1561"/>
                  <a:pt x="12771" y="1565"/>
                  <a:pt x="12790" y="1549"/>
                </a:cubicBezTo>
                <a:cubicBezTo>
                  <a:pt x="12789" y="1548"/>
                  <a:pt x="12789" y="1548"/>
                  <a:pt x="12788" y="1548"/>
                </a:cubicBezTo>
                <a:close/>
                <a:moveTo>
                  <a:pt x="11806" y="1548"/>
                </a:moveTo>
                <a:cubicBezTo>
                  <a:pt x="11798" y="1549"/>
                  <a:pt x="11791" y="1550"/>
                  <a:pt x="11784" y="1552"/>
                </a:cubicBezTo>
                <a:cubicBezTo>
                  <a:pt x="11781" y="1553"/>
                  <a:pt x="11779" y="1554"/>
                  <a:pt x="11777" y="1554"/>
                </a:cubicBezTo>
                <a:cubicBezTo>
                  <a:pt x="11777" y="1554"/>
                  <a:pt x="11778" y="1555"/>
                  <a:pt x="11779" y="1555"/>
                </a:cubicBezTo>
                <a:lnTo>
                  <a:pt x="11779" y="1555"/>
                </a:lnTo>
                <a:lnTo>
                  <a:pt x="11784" y="1554"/>
                </a:lnTo>
                <a:cubicBezTo>
                  <a:pt x="11786" y="1554"/>
                  <a:pt x="11789" y="1554"/>
                  <a:pt x="11791" y="1554"/>
                </a:cubicBezTo>
                <a:lnTo>
                  <a:pt x="11794" y="1554"/>
                </a:lnTo>
                <a:lnTo>
                  <a:pt x="11799" y="1552"/>
                </a:lnTo>
                <a:cubicBezTo>
                  <a:pt x="11802" y="1550"/>
                  <a:pt x="11804" y="1549"/>
                  <a:pt x="11806" y="1548"/>
                </a:cubicBezTo>
                <a:close/>
                <a:moveTo>
                  <a:pt x="11694" y="1547"/>
                </a:moveTo>
                <a:cubicBezTo>
                  <a:pt x="11693" y="1547"/>
                  <a:pt x="11692" y="1547"/>
                  <a:pt x="11691" y="1548"/>
                </a:cubicBezTo>
                <a:cubicBezTo>
                  <a:pt x="11692" y="1548"/>
                  <a:pt x="11692" y="1548"/>
                  <a:pt x="11692" y="1549"/>
                </a:cubicBezTo>
                <a:cubicBezTo>
                  <a:pt x="11693" y="1548"/>
                  <a:pt x="11694" y="1547"/>
                  <a:pt x="11694" y="1547"/>
                </a:cubicBezTo>
                <a:close/>
                <a:moveTo>
                  <a:pt x="12478" y="1545"/>
                </a:moveTo>
                <a:cubicBezTo>
                  <a:pt x="12479" y="1552"/>
                  <a:pt x="12436" y="1569"/>
                  <a:pt x="12428" y="1568"/>
                </a:cubicBezTo>
                <a:cubicBezTo>
                  <a:pt x="12448" y="1561"/>
                  <a:pt x="12453" y="1552"/>
                  <a:pt x="12478" y="1545"/>
                </a:cubicBezTo>
                <a:close/>
                <a:moveTo>
                  <a:pt x="12824" y="1545"/>
                </a:moveTo>
                <a:cubicBezTo>
                  <a:pt x="12817" y="1547"/>
                  <a:pt x="12810" y="1549"/>
                  <a:pt x="12799" y="1552"/>
                </a:cubicBezTo>
                <a:cubicBezTo>
                  <a:pt x="12796" y="1562"/>
                  <a:pt x="12811" y="1557"/>
                  <a:pt x="12820" y="1550"/>
                </a:cubicBezTo>
                <a:cubicBezTo>
                  <a:pt x="12828" y="1558"/>
                  <a:pt x="12777" y="1564"/>
                  <a:pt x="12791" y="1573"/>
                </a:cubicBezTo>
                <a:cubicBezTo>
                  <a:pt x="12815" y="1566"/>
                  <a:pt x="12821" y="1558"/>
                  <a:pt x="12842" y="1551"/>
                </a:cubicBezTo>
                <a:cubicBezTo>
                  <a:pt x="12840" y="1549"/>
                  <a:pt x="12829" y="1553"/>
                  <a:pt x="12827" y="1550"/>
                </a:cubicBezTo>
                <a:cubicBezTo>
                  <a:pt x="12829" y="1549"/>
                  <a:pt x="12831" y="1548"/>
                  <a:pt x="12833" y="1547"/>
                </a:cubicBezTo>
                <a:cubicBezTo>
                  <a:pt x="12830" y="1547"/>
                  <a:pt x="12827" y="1546"/>
                  <a:pt x="12824" y="1545"/>
                </a:cubicBezTo>
                <a:close/>
                <a:moveTo>
                  <a:pt x="12181" y="1539"/>
                </a:moveTo>
                <a:cubicBezTo>
                  <a:pt x="12177" y="1538"/>
                  <a:pt x="12172" y="1539"/>
                  <a:pt x="12167" y="1541"/>
                </a:cubicBezTo>
                <a:cubicBezTo>
                  <a:pt x="12156" y="1544"/>
                  <a:pt x="12146" y="1549"/>
                  <a:pt x="12142" y="1553"/>
                </a:cubicBezTo>
                <a:cubicBezTo>
                  <a:pt x="12146" y="1557"/>
                  <a:pt x="12175" y="1544"/>
                  <a:pt x="12189" y="1542"/>
                </a:cubicBezTo>
                <a:cubicBezTo>
                  <a:pt x="12188" y="1540"/>
                  <a:pt x="12185" y="1539"/>
                  <a:pt x="12181" y="1539"/>
                </a:cubicBezTo>
                <a:close/>
                <a:moveTo>
                  <a:pt x="11501" y="1538"/>
                </a:moveTo>
                <a:lnTo>
                  <a:pt x="11504" y="1548"/>
                </a:lnTo>
                <a:cubicBezTo>
                  <a:pt x="11483" y="1553"/>
                  <a:pt x="11472" y="1561"/>
                  <a:pt x="11449" y="1561"/>
                </a:cubicBezTo>
                <a:cubicBezTo>
                  <a:pt x="11458" y="1552"/>
                  <a:pt x="11474" y="1545"/>
                  <a:pt x="11501" y="1538"/>
                </a:cubicBezTo>
                <a:close/>
                <a:moveTo>
                  <a:pt x="12887" y="1535"/>
                </a:moveTo>
                <a:cubicBezTo>
                  <a:pt x="12881" y="1535"/>
                  <a:pt x="12868" y="1541"/>
                  <a:pt x="12867" y="1537"/>
                </a:cubicBezTo>
                <a:cubicBezTo>
                  <a:pt x="12859" y="1541"/>
                  <a:pt x="12856" y="1545"/>
                  <a:pt x="12854" y="1548"/>
                </a:cubicBezTo>
                <a:lnTo>
                  <a:pt x="12853" y="1549"/>
                </a:lnTo>
                <a:lnTo>
                  <a:pt x="12854" y="1548"/>
                </a:lnTo>
                <a:cubicBezTo>
                  <a:pt x="12859" y="1548"/>
                  <a:pt x="12861" y="1549"/>
                  <a:pt x="12861" y="1550"/>
                </a:cubicBezTo>
                <a:lnTo>
                  <a:pt x="12861" y="1552"/>
                </a:lnTo>
                <a:lnTo>
                  <a:pt x="12865" y="1548"/>
                </a:lnTo>
                <a:cubicBezTo>
                  <a:pt x="12869" y="1544"/>
                  <a:pt x="12875" y="1540"/>
                  <a:pt x="12888" y="1536"/>
                </a:cubicBezTo>
                <a:cubicBezTo>
                  <a:pt x="12888" y="1535"/>
                  <a:pt x="12887" y="1535"/>
                  <a:pt x="12887" y="1535"/>
                </a:cubicBezTo>
                <a:close/>
                <a:moveTo>
                  <a:pt x="12994" y="1532"/>
                </a:moveTo>
                <a:cubicBezTo>
                  <a:pt x="12999" y="1532"/>
                  <a:pt x="13002" y="1534"/>
                  <a:pt x="13004" y="1537"/>
                </a:cubicBezTo>
                <a:cubicBezTo>
                  <a:pt x="12984" y="1539"/>
                  <a:pt x="12942" y="1558"/>
                  <a:pt x="12929" y="1553"/>
                </a:cubicBezTo>
                <a:cubicBezTo>
                  <a:pt x="12958" y="1546"/>
                  <a:pt x="12981" y="1533"/>
                  <a:pt x="12994" y="1532"/>
                </a:cubicBezTo>
                <a:close/>
                <a:moveTo>
                  <a:pt x="12228" y="1520"/>
                </a:moveTo>
                <a:cubicBezTo>
                  <a:pt x="12224" y="1520"/>
                  <a:pt x="12218" y="1521"/>
                  <a:pt x="12212" y="1522"/>
                </a:cubicBezTo>
                <a:cubicBezTo>
                  <a:pt x="12207" y="1527"/>
                  <a:pt x="12205" y="1531"/>
                  <a:pt x="12209" y="1537"/>
                </a:cubicBezTo>
                <a:cubicBezTo>
                  <a:pt x="12225" y="1533"/>
                  <a:pt x="12234" y="1529"/>
                  <a:pt x="12242" y="1525"/>
                </a:cubicBezTo>
                <a:cubicBezTo>
                  <a:pt x="12240" y="1521"/>
                  <a:pt x="12235" y="1519"/>
                  <a:pt x="12228" y="1520"/>
                </a:cubicBezTo>
                <a:close/>
                <a:moveTo>
                  <a:pt x="13409" y="1517"/>
                </a:moveTo>
                <a:cubicBezTo>
                  <a:pt x="13405" y="1519"/>
                  <a:pt x="13400" y="1521"/>
                  <a:pt x="13395" y="1523"/>
                </a:cubicBezTo>
                <a:cubicBezTo>
                  <a:pt x="13396" y="1522"/>
                  <a:pt x="13397" y="1521"/>
                  <a:pt x="13397" y="1520"/>
                </a:cubicBezTo>
                <a:cubicBezTo>
                  <a:pt x="13402" y="1518"/>
                  <a:pt x="13406" y="1518"/>
                  <a:pt x="13409" y="1517"/>
                </a:cubicBezTo>
                <a:close/>
                <a:moveTo>
                  <a:pt x="12585" y="1515"/>
                </a:moveTo>
                <a:cubicBezTo>
                  <a:pt x="12592" y="1520"/>
                  <a:pt x="12560" y="1534"/>
                  <a:pt x="12554" y="1530"/>
                </a:cubicBezTo>
                <a:cubicBezTo>
                  <a:pt x="12565" y="1521"/>
                  <a:pt x="12561" y="1518"/>
                  <a:pt x="12585" y="1515"/>
                </a:cubicBezTo>
                <a:close/>
                <a:moveTo>
                  <a:pt x="12751" y="1515"/>
                </a:moveTo>
                <a:lnTo>
                  <a:pt x="12747" y="1515"/>
                </a:lnTo>
                <a:cubicBezTo>
                  <a:pt x="12734" y="1516"/>
                  <a:pt x="12722" y="1519"/>
                  <a:pt x="12711" y="1523"/>
                </a:cubicBezTo>
                <a:lnTo>
                  <a:pt x="12703" y="1526"/>
                </a:lnTo>
                <a:lnTo>
                  <a:pt x="12711" y="1524"/>
                </a:lnTo>
                <a:cubicBezTo>
                  <a:pt x="12723" y="1521"/>
                  <a:pt x="12733" y="1519"/>
                  <a:pt x="12738" y="1520"/>
                </a:cubicBezTo>
                <a:cubicBezTo>
                  <a:pt x="12739" y="1520"/>
                  <a:pt x="12740" y="1520"/>
                  <a:pt x="12741" y="1520"/>
                </a:cubicBezTo>
                <a:cubicBezTo>
                  <a:pt x="12734" y="1527"/>
                  <a:pt x="12689" y="1538"/>
                  <a:pt x="12674" y="1539"/>
                </a:cubicBezTo>
                <a:cubicBezTo>
                  <a:pt x="12676" y="1540"/>
                  <a:pt x="12675" y="1541"/>
                  <a:pt x="12674" y="1543"/>
                </a:cubicBezTo>
                <a:lnTo>
                  <a:pt x="12674" y="1544"/>
                </a:lnTo>
                <a:lnTo>
                  <a:pt x="12692" y="1538"/>
                </a:lnTo>
                <a:cubicBezTo>
                  <a:pt x="12700" y="1536"/>
                  <a:pt x="12708" y="1534"/>
                  <a:pt x="12715" y="1533"/>
                </a:cubicBezTo>
                <a:cubicBezTo>
                  <a:pt x="12726" y="1530"/>
                  <a:pt x="12736" y="1526"/>
                  <a:pt x="12747" y="1522"/>
                </a:cubicBezTo>
                <a:lnTo>
                  <a:pt x="12755" y="1518"/>
                </a:lnTo>
                <a:lnTo>
                  <a:pt x="12754" y="1516"/>
                </a:lnTo>
                <a:cubicBezTo>
                  <a:pt x="12753" y="1516"/>
                  <a:pt x="12753" y="1515"/>
                  <a:pt x="12752" y="1515"/>
                </a:cubicBezTo>
                <a:lnTo>
                  <a:pt x="12751" y="1515"/>
                </a:lnTo>
                <a:close/>
                <a:moveTo>
                  <a:pt x="11892" y="1514"/>
                </a:moveTo>
                <a:cubicBezTo>
                  <a:pt x="11885" y="1516"/>
                  <a:pt x="11878" y="1519"/>
                  <a:pt x="11872" y="1520"/>
                </a:cubicBezTo>
                <a:cubicBezTo>
                  <a:pt x="11872" y="1521"/>
                  <a:pt x="11872" y="1522"/>
                  <a:pt x="11871" y="1523"/>
                </a:cubicBezTo>
                <a:cubicBezTo>
                  <a:pt x="11875" y="1524"/>
                  <a:pt x="11884" y="1523"/>
                  <a:pt x="11893" y="1520"/>
                </a:cubicBezTo>
                <a:cubicBezTo>
                  <a:pt x="11893" y="1518"/>
                  <a:pt x="11893" y="1516"/>
                  <a:pt x="11892" y="1514"/>
                </a:cubicBezTo>
                <a:close/>
                <a:moveTo>
                  <a:pt x="12842" y="1505"/>
                </a:moveTo>
                <a:cubicBezTo>
                  <a:pt x="12837" y="1507"/>
                  <a:pt x="12832" y="1509"/>
                  <a:pt x="12828" y="1511"/>
                </a:cubicBezTo>
                <a:cubicBezTo>
                  <a:pt x="12829" y="1511"/>
                  <a:pt x="12831" y="1512"/>
                  <a:pt x="12833" y="1513"/>
                </a:cubicBezTo>
                <a:cubicBezTo>
                  <a:pt x="12836" y="1510"/>
                  <a:pt x="12839" y="1507"/>
                  <a:pt x="12842" y="1505"/>
                </a:cubicBezTo>
                <a:close/>
                <a:moveTo>
                  <a:pt x="11581" y="1502"/>
                </a:moveTo>
                <a:cubicBezTo>
                  <a:pt x="11581" y="1503"/>
                  <a:pt x="11581" y="1505"/>
                  <a:pt x="11581" y="1506"/>
                </a:cubicBezTo>
                <a:lnTo>
                  <a:pt x="11581" y="1506"/>
                </a:lnTo>
                <a:lnTo>
                  <a:pt x="11581" y="1502"/>
                </a:lnTo>
                <a:cubicBezTo>
                  <a:pt x="11582" y="1503"/>
                  <a:pt x="11582" y="1503"/>
                  <a:pt x="11583" y="1504"/>
                </a:cubicBezTo>
                <a:lnTo>
                  <a:pt x="11584" y="1505"/>
                </a:lnTo>
                <a:lnTo>
                  <a:pt x="11583" y="1503"/>
                </a:lnTo>
                <a:cubicBezTo>
                  <a:pt x="11582" y="1503"/>
                  <a:pt x="11582" y="1502"/>
                  <a:pt x="11581" y="1502"/>
                </a:cubicBezTo>
                <a:close/>
                <a:moveTo>
                  <a:pt x="13298" y="1500"/>
                </a:moveTo>
                <a:lnTo>
                  <a:pt x="13293" y="1502"/>
                </a:lnTo>
                <a:lnTo>
                  <a:pt x="13299" y="1501"/>
                </a:lnTo>
                <a:lnTo>
                  <a:pt x="13299" y="1500"/>
                </a:lnTo>
                <a:lnTo>
                  <a:pt x="13298" y="1500"/>
                </a:lnTo>
                <a:close/>
                <a:moveTo>
                  <a:pt x="12779" y="1499"/>
                </a:moveTo>
                <a:cubicBezTo>
                  <a:pt x="12774" y="1499"/>
                  <a:pt x="12769" y="1499"/>
                  <a:pt x="12761" y="1502"/>
                </a:cubicBezTo>
                <a:cubicBezTo>
                  <a:pt x="12761" y="1504"/>
                  <a:pt x="12762" y="1505"/>
                  <a:pt x="12762" y="1507"/>
                </a:cubicBezTo>
                <a:lnTo>
                  <a:pt x="12762" y="1508"/>
                </a:lnTo>
                <a:lnTo>
                  <a:pt x="12764" y="1508"/>
                </a:lnTo>
                <a:cubicBezTo>
                  <a:pt x="12771" y="1505"/>
                  <a:pt x="12777" y="1502"/>
                  <a:pt x="12782" y="1500"/>
                </a:cubicBezTo>
                <a:lnTo>
                  <a:pt x="12783" y="1499"/>
                </a:lnTo>
                <a:lnTo>
                  <a:pt x="12782" y="1499"/>
                </a:lnTo>
                <a:cubicBezTo>
                  <a:pt x="12781" y="1499"/>
                  <a:pt x="12780" y="1499"/>
                  <a:pt x="12779" y="1499"/>
                </a:cubicBezTo>
                <a:close/>
                <a:moveTo>
                  <a:pt x="12810" y="1497"/>
                </a:moveTo>
                <a:lnTo>
                  <a:pt x="12809" y="1497"/>
                </a:lnTo>
                <a:cubicBezTo>
                  <a:pt x="12805" y="1499"/>
                  <a:pt x="12800" y="1501"/>
                  <a:pt x="12794" y="1503"/>
                </a:cubicBezTo>
                <a:cubicBezTo>
                  <a:pt x="12793" y="1502"/>
                  <a:pt x="12792" y="1502"/>
                  <a:pt x="12792" y="1501"/>
                </a:cubicBezTo>
                <a:lnTo>
                  <a:pt x="12792" y="1500"/>
                </a:lnTo>
                <a:lnTo>
                  <a:pt x="12792" y="1500"/>
                </a:lnTo>
                <a:cubicBezTo>
                  <a:pt x="12791" y="1501"/>
                  <a:pt x="12790" y="1501"/>
                  <a:pt x="12789" y="1501"/>
                </a:cubicBezTo>
                <a:lnTo>
                  <a:pt x="12786" y="1500"/>
                </a:lnTo>
                <a:lnTo>
                  <a:pt x="12787" y="1501"/>
                </a:lnTo>
                <a:cubicBezTo>
                  <a:pt x="12788" y="1503"/>
                  <a:pt x="12786" y="1506"/>
                  <a:pt x="12781" y="1508"/>
                </a:cubicBezTo>
                <a:lnTo>
                  <a:pt x="12779" y="1510"/>
                </a:lnTo>
                <a:lnTo>
                  <a:pt x="12788" y="1508"/>
                </a:lnTo>
                <a:cubicBezTo>
                  <a:pt x="12791" y="1507"/>
                  <a:pt x="12795" y="1506"/>
                  <a:pt x="12799" y="1506"/>
                </a:cubicBezTo>
                <a:cubicBezTo>
                  <a:pt x="12799" y="1506"/>
                  <a:pt x="12799" y="1506"/>
                  <a:pt x="12799" y="1506"/>
                </a:cubicBezTo>
                <a:cubicBezTo>
                  <a:pt x="12812" y="1504"/>
                  <a:pt x="12811" y="1501"/>
                  <a:pt x="12811" y="1498"/>
                </a:cubicBezTo>
                <a:lnTo>
                  <a:pt x="12810" y="1497"/>
                </a:lnTo>
                <a:close/>
                <a:moveTo>
                  <a:pt x="12486" y="1494"/>
                </a:moveTo>
                <a:cubicBezTo>
                  <a:pt x="12479" y="1500"/>
                  <a:pt x="12456" y="1505"/>
                  <a:pt x="12448" y="1511"/>
                </a:cubicBezTo>
                <a:cubicBezTo>
                  <a:pt x="12451" y="1513"/>
                  <a:pt x="12462" y="1509"/>
                  <a:pt x="12461" y="1507"/>
                </a:cubicBezTo>
                <a:cubicBezTo>
                  <a:pt x="12470" y="1505"/>
                  <a:pt x="12473" y="1511"/>
                  <a:pt x="12464" y="1514"/>
                </a:cubicBezTo>
                <a:cubicBezTo>
                  <a:pt x="12496" y="1508"/>
                  <a:pt x="12472" y="1507"/>
                  <a:pt x="12486" y="1494"/>
                </a:cubicBezTo>
                <a:close/>
                <a:moveTo>
                  <a:pt x="12411" y="1483"/>
                </a:moveTo>
                <a:cubicBezTo>
                  <a:pt x="12401" y="1483"/>
                  <a:pt x="12386" y="1494"/>
                  <a:pt x="12364" y="1499"/>
                </a:cubicBezTo>
                <a:cubicBezTo>
                  <a:pt x="12363" y="1509"/>
                  <a:pt x="12412" y="1489"/>
                  <a:pt x="12418" y="1485"/>
                </a:cubicBezTo>
                <a:cubicBezTo>
                  <a:pt x="12416" y="1484"/>
                  <a:pt x="12414" y="1483"/>
                  <a:pt x="12411" y="1483"/>
                </a:cubicBezTo>
                <a:close/>
                <a:moveTo>
                  <a:pt x="12823" y="1480"/>
                </a:moveTo>
                <a:cubicBezTo>
                  <a:pt x="12818" y="1484"/>
                  <a:pt x="12809" y="1488"/>
                  <a:pt x="12805" y="1488"/>
                </a:cubicBezTo>
                <a:lnTo>
                  <a:pt x="12804" y="1488"/>
                </a:lnTo>
                <a:lnTo>
                  <a:pt x="12804" y="1488"/>
                </a:lnTo>
                <a:cubicBezTo>
                  <a:pt x="12804" y="1489"/>
                  <a:pt x="12803" y="1490"/>
                  <a:pt x="12801" y="1492"/>
                </a:cubicBezTo>
                <a:cubicBezTo>
                  <a:pt x="12800" y="1492"/>
                  <a:pt x="12799" y="1492"/>
                  <a:pt x="12798" y="1492"/>
                </a:cubicBezTo>
                <a:lnTo>
                  <a:pt x="12797" y="1492"/>
                </a:lnTo>
                <a:lnTo>
                  <a:pt x="12793" y="1493"/>
                </a:lnTo>
                <a:lnTo>
                  <a:pt x="12792" y="1493"/>
                </a:lnTo>
                <a:cubicBezTo>
                  <a:pt x="12792" y="1494"/>
                  <a:pt x="12792" y="1496"/>
                  <a:pt x="12792" y="1497"/>
                </a:cubicBezTo>
                <a:lnTo>
                  <a:pt x="12792" y="1498"/>
                </a:lnTo>
                <a:lnTo>
                  <a:pt x="12794" y="1497"/>
                </a:lnTo>
                <a:cubicBezTo>
                  <a:pt x="12802" y="1491"/>
                  <a:pt x="12829" y="1486"/>
                  <a:pt x="12823" y="1480"/>
                </a:cubicBezTo>
                <a:close/>
                <a:moveTo>
                  <a:pt x="11690" y="1479"/>
                </a:moveTo>
                <a:cubicBezTo>
                  <a:pt x="11691" y="1480"/>
                  <a:pt x="11691" y="1481"/>
                  <a:pt x="11691" y="1481"/>
                </a:cubicBezTo>
                <a:cubicBezTo>
                  <a:pt x="11685" y="1483"/>
                  <a:pt x="11679" y="1485"/>
                  <a:pt x="11673" y="1487"/>
                </a:cubicBezTo>
                <a:cubicBezTo>
                  <a:pt x="11681" y="1488"/>
                  <a:pt x="11683" y="1494"/>
                  <a:pt x="11691" y="1495"/>
                </a:cubicBezTo>
                <a:cubicBezTo>
                  <a:pt x="11685" y="1497"/>
                  <a:pt x="11679" y="1498"/>
                  <a:pt x="11675" y="1499"/>
                </a:cubicBezTo>
                <a:cubicBezTo>
                  <a:pt x="11673" y="1494"/>
                  <a:pt x="11672" y="1490"/>
                  <a:pt x="11670" y="1485"/>
                </a:cubicBezTo>
                <a:cubicBezTo>
                  <a:pt x="11677" y="1484"/>
                  <a:pt x="11683" y="1481"/>
                  <a:pt x="11690" y="1479"/>
                </a:cubicBezTo>
                <a:close/>
                <a:moveTo>
                  <a:pt x="12195" y="1478"/>
                </a:moveTo>
                <a:cubicBezTo>
                  <a:pt x="12193" y="1478"/>
                  <a:pt x="12191" y="1478"/>
                  <a:pt x="12189" y="1478"/>
                </a:cubicBezTo>
                <a:cubicBezTo>
                  <a:pt x="12191" y="1479"/>
                  <a:pt x="12191" y="1481"/>
                  <a:pt x="12185" y="1485"/>
                </a:cubicBezTo>
                <a:cubicBezTo>
                  <a:pt x="12191" y="1483"/>
                  <a:pt x="12196" y="1480"/>
                  <a:pt x="12201" y="1478"/>
                </a:cubicBezTo>
                <a:cubicBezTo>
                  <a:pt x="12199" y="1478"/>
                  <a:pt x="12197" y="1478"/>
                  <a:pt x="12195" y="1478"/>
                </a:cubicBezTo>
                <a:close/>
                <a:moveTo>
                  <a:pt x="11697" y="1477"/>
                </a:moveTo>
                <a:cubicBezTo>
                  <a:pt x="11696" y="1478"/>
                  <a:pt x="11695" y="1478"/>
                  <a:pt x="11695" y="1479"/>
                </a:cubicBezTo>
                <a:cubicBezTo>
                  <a:pt x="11694" y="1479"/>
                  <a:pt x="11694" y="1478"/>
                  <a:pt x="11694" y="1478"/>
                </a:cubicBezTo>
                <a:cubicBezTo>
                  <a:pt x="11695" y="1478"/>
                  <a:pt x="11696" y="1477"/>
                  <a:pt x="11697" y="1477"/>
                </a:cubicBezTo>
                <a:close/>
                <a:moveTo>
                  <a:pt x="12521" y="1476"/>
                </a:moveTo>
                <a:lnTo>
                  <a:pt x="12517" y="1477"/>
                </a:lnTo>
                <a:lnTo>
                  <a:pt x="12517" y="1476"/>
                </a:lnTo>
                <a:lnTo>
                  <a:pt x="12515" y="1477"/>
                </a:lnTo>
                <a:lnTo>
                  <a:pt x="12483" y="1484"/>
                </a:lnTo>
                <a:cubicBezTo>
                  <a:pt x="12483" y="1487"/>
                  <a:pt x="12489" y="1485"/>
                  <a:pt x="12496" y="1483"/>
                </a:cubicBezTo>
                <a:lnTo>
                  <a:pt x="12515" y="1477"/>
                </a:lnTo>
                <a:lnTo>
                  <a:pt x="12517" y="1477"/>
                </a:lnTo>
                <a:lnTo>
                  <a:pt x="12512" y="1483"/>
                </a:lnTo>
                <a:cubicBezTo>
                  <a:pt x="12532" y="1481"/>
                  <a:pt x="12530" y="1477"/>
                  <a:pt x="12521" y="1476"/>
                </a:cubicBezTo>
                <a:close/>
                <a:moveTo>
                  <a:pt x="12838" y="1472"/>
                </a:moveTo>
                <a:cubicBezTo>
                  <a:pt x="12828" y="1474"/>
                  <a:pt x="12825" y="1471"/>
                  <a:pt x="12817" y="1474"/>
                </a:cubicBezTo>
                <a:cubicBezTo>
                  <a:pt x="12809" y="1477"/>
                  <a:pt x="12805" y="1479"/>
                  <a:pt x="12804" y="1481"/>
                </a:cubicBezTo>
                <a:lnTo>
                  <a:pt x="12804" y="1481"/>
                </a:lnTo>
                <a:lnTo>
                  <a:pt x="12809" y="1480"/>
                </a:lnTo>
                <a:cubicBezTo>
                  <a:pt x="12816" y="1479"/>
                  <a:pt x="12822" y="1477"/>
                  <a:pt x="12827" y="1475"/>
                </a:cubicBezTo>
                <a:lnTo>
                  <a:pt x="12834" y="1477"/>
                </a:lnTo>
                <a:lnTo>
                  <a:pt x="12835" y="1475"/>
                </a:lnTo>
                <a:cubicBezTo>
                  <a:pt x="12836" y="1474"/>
                  <a:pt x="12837" y="1473"/>
                  <a:pt x="12838" y="1472"/>
                </a:cubicBezTo>
                <a:close/>
                <a:moveTo>
                  <a:pt x="13348" y="1467"/>
                </a:moveTo>
                <a:cubicBezTo>
                  <a:pt x="13345" y="1467"/>
                  <a:pt x="13341" y="1468"/>
                  <a:pt x="13338" y="1468"/>
                </a:cubicBezTo>
                <a:lnTo>
                  <a:pt x="13338" y="1468"/>
                </a:lnTo>
                <a:lnTo>
                  <a:pt x="13330" y="1474"/>
                </a:lnTo>
                <a:lnTo>
                  <a:pt x="13335" y="1473"/>
                </a:lnTo>
                <a:cubicBezTo>
                  <a:pt x="13340" y="1471"/>
                  <a:pt x="13346" y="1470"/>
                  <a:pt x="13351" y="1469"/>
                </a:cubicBezTo>
                <a:cubicBezTo>
                  <a:pt x="13351" y="1468"/>
                  <a:pt x="13349" y="1467"/>
                  <a:pt x="13348" y="1467"/>
                </a:cubicBezTo>
                <a:close/>
                <a:moveTo>
                  <a:pt x="11992" y="1455"/>
                </a:moveTo>
                <a:cubicBezTo>
                  <a:pt x="11986" y="1458"/>
                  <a:pt x="11981" y="1461"/>
                  <a:pt x="11977" y="1464"/>
                </a:cubicBezTo>
                <a:cubicBezTo>
                  <a:pt x="11978" y="1465"/>
                  <a:pt x="11979" y="1467"/>
                  <a:pt x="11981" y="1469"/>
                </a:cubicBezTo>
                <a:cubicBezTo>
                  <a:pt x="11981" y="1469"/>
                  <a:pt x="11982" y="1469"/>
                  <a:pt x="11983" y="1469"/>
                </a:cubicBezTo>
                <a:cubicBezTo>
                  <a:pt x="11986" y="1464"/>
                  <a:pt x="11989" y="1460"/>
                  <a:pt x="11992" y="1455"/>
                </a:cubicBezTo>
                <a:close/>
                <a:moveTo>
                  <a:pt x="12440" y="1453"/>
                </a:moveTo>
                <a:cubicBezTo>
                  <a:pt x="12431" y="1453"/>
                  <a:pt x="12415" y="1463"/>
                  <a:pt x="12412" y="1468"/>
                </a:cubicBezTo>
                <a:cubicBezTo>
                  <a:pt x="12375" y="1465"/>
                  <a:pt x="12336" y="1490"/>
                  <a:pt x="12298" y="1497"/>
                </a:cubicBezTo>
                <a:cubicBezTo>
                  <a:pt x="12297" y="1509"/>
                  <a:pt x="12275" y="1506"/>
                  <a:pt x="12262" y="1519"/>
                </a:cubicBezTo>
                <a:cubicBezTo>
                  <a:pt x="12291" y="1518"/>
                  <a:pt x="12358" y="1482"/>
                  <a:pt x="12395" y="1484"/>
                </a:cubicBezTo>
                <a:cubicBezTo>
                  <a:pt x="12423" y="1470"/>
                  <a:pt x="12423" y="1470"/>
                  <a:pt x="12444" y="1456"/>
                </a:cubicBezTo>
                <a:cubicBezTo>
                  <a:pt x="12443" y="1454"/>
                  <a:pt x="12442" y="1454"/>
                  <a:pt x="12440" y="1453"/>
                </a:cubicBezTo>
                <a:close/>
                <a:moveTo>
                  <a:pt x="12023" y="1446"/>
                </a:moveTo>
                <a:cubicBezTo>
                  <a:pt x="12024" y="1448"/>
                  <a:pt x="12025" y="1449"/>
                  <a:pt x="12026" y="1451"/>
                </a:cubicBezTo>
                <a:cubicBezTo>
                  <a:pt x="12027" y="1451"/>
                  <a:pt x="12028" y="1450"/>
                  <a:pt x="12028" y="1450"/>
                </a:cubicBezTo>
                <a:cubicBezTo>
                  <a:pt x="12028" y="1448"/>
                  <a:pt x="12026" y="1447"/>
                  <a:pt x="12023" y="1446"/>
                </a:cubicBezTo>
                <a:close/>
                <a:moveTo>
                  <a:pt x="11895" y="1445"/>
                </a:moveTo>
                <a:cubicBezTo>
                  <a:pt x="11895" y="1447"/>
                  <a:pt x="11896" y="1449"/>
                  <a:pt x="11896" y="1451"/>
                </a:cubicBezTo>
                <a:cubicBezTo>
                  <a:pt x="11887" y="1453"/>
                  <a:pt x="11878" y="1454"/>
                  <a:pt x="11874" y="1453"/>
                </a:cubicBezTo>
                <a:cubicBezTo>
                  <a:pt x="11875" y="1452"/>
                  <a:pt x="11875" y="1451"/>
                  <a:pt x="11875" y="1450"/>
                </a:cubicBezTo>
                <a:cubicBezTo>
                  <a:pt x="11881" y="1449"/>
                  <a:pt x="11888" y="1447"/>
                  <a:pt x="11895" y="1445"/>
                </a:cubicBezTo>
                <a:close/>
                <a:moveTo>
                  <a:pt x="11605" y="1443"/>
                </a:moveTo>
                <a:cubicBezTo>
                  <a:pt x="11609" y="1454"/>
                  <a:pt x="11612" y="1463"/>
                  <a:pt x="11616" y="1476"/>
                </a:cubicBezTo>
                <a:cubicBezTo>
                  <a:pt x="11605" y="1472"/>
                  <a:pt x="11595" y="1468"/>
                  <a:pt x="11582" y="1463"/>
                </a:cubicBezTo>
                <a:cubicBezTo>
                  <a:pt x="11582" y="1475"/>
                  <a:pt x="11581" y="1486"/>
                  <a:pt x="11581" y="1500"/>
                </a:cubicBezTo>
                <a:cubicBezTo>
                  <a:pt x="11596" y="1498"/>
                  <a:pt x="11601" y="1495"/>
                  <a:pt x="11611" y="1487"/>
                </a:cubicBezTo>
                <a:cubicBezTo>
                  <a:pt x="11610" y="1494"/>
                  <a:pt x="11601" y="1499"/>
                  <a:pt x="11589" y="1504"/>
                </a:cubicBezTo>
                <a:cubicBezTo>
                  <a:pt x="11598" y="1503"/>
                  <a:pt x="11605" y="1504"/>
                  <a:pt x="11607" y="1507"/>
                </a:cubicBezTo>
                <a:cubicBezTo>
                  <a:pt x="11599" y="1508"/>
                  <a:pt x="11590" y="1511"/>
                  <a:pt x="11581" y="1514"/>
                </a:cubicBezTo>
                <a:cubicBezTo>
                  <a:pt x="11581" y="1514"/>
                  <a:pt x="11581" y="1515"/>
                  <a:pt x="11581" y="1516"/>
                </a:cubicBezTo>
                <a:cubicBezTo>
                  <a:pt x="11580" y="1515"/>
                  <a:pt x="11579" y="1515"/>
                  <a:pt x="11579" y="1514"/>
                </a:cubicBezTo>
                <a:cubicBezTo>
                  <a:pt x="11569" y="1517"/>
                  <a:pt x="11560" y="1520"/>
                  <a:pt x="11553" y="1518"/>
                </a:cubicBezTo>
                <a:cubicBezTo>
                  <a:pt x="11556" y="1515"/>
                  <a:pt x="11563" y="1511"/>
                  <a:pt x="11571" y="1509"/>
                </a:cubicBezTo>
                <a:cubicBezTo>
                  <a:pt x="11561" y="1502"/>
                  <a:pt x="11551" y="1497"/>
                  <a:pt x="11542" y="1491"/>
                </a:cubicBezTo>
                <a:cubicBezTo>
                  <a:pt x="11545" y="1478"/>
                  <a:pt x="11548" y="1468"/>
                  <a:pt x="11550" y="1460"/>
                </a:cubicBezTo>
                <a:cubicBezTo>
                  <a:pt x="11569" y="1454"/>
                  <a:pt x="11587" y="1449"/>
                  <a:pt x="11605" y="1443"/>
                </a:cubicBezTo>
                <a:close/>
                <a:moveTo>
                  <a:pt x="12542" y="1441"/>
                </a:moveTo>
                <a:cubicBezTo>
                  <a:pt x="12542" y="1441"/>
                  <a:pt x="12541" y="1441"/>
                  <a:pt x="12541" y="1441"/>
                </a:cubicBezTo>
                <a:cubicBezTo>
                  <a:pt x="12537" y="1442"/>
                  <a:pt x="12511" y="1453"/>
                  <a:pt x="12528" y="1444"/>
                </a:cubicBezTo>
                <a:cubicBezTo>
                  <a:pt x="12517" y="1444"/>
                  <a:pt x="12498" y="1457"/>
                  <a:pt x="12482" y="1460"/>
                </a:cubicBezTo>
                <a:cubicBezTo>
                  <a:pt x="12484" y="1463"/>
                  <a:pt x="12495" y="1459"/>
                  <a:pt x="12503" y="1457"/>
                </a:cubicBezTo>
                <a:cubicBezTo>
                  <a:pt x="12510" y="1455"/>
                  <a:pt x="12509" y="1460"/>
                  <a:pt x="12518" y="1457"/>
                </a:cubicBezTo>
                <a:cubicBezTo>
                  <a:pt x="12525" y="1461"/>
                  <a:pt x="12512" y="1451"/>
                  <a:pt x="12535" y="1444"/>
                </a:cubicBezTo>
                <a:cubicBezTo>
                  <a:pt x="12540" y="1442"/>
                  <a:pt x="12542" y="1441"/>
                  <a:pt x="12542" y="1441"/>
                </a:cubicBezTo>
                <a:close/>
                <a:moveTo>
                  <a:pt x="12472" y="1439"/>
                </a:moveTo>
                <a:lnTo>
                  <a:pt x="12470" y="1439"/>
                </a:lnTo>
                <a:cubicBezTo>
                  <a:pt x="12467" y="1441"/>
                  <a:pt x="12465" y="1443"/>
                  <a:pt x="12463" y="1445"/>
                </a:cubicBezTo>
                <a:cubicBezTo>
                  <a:pt x="12465" y="1445"/>
                  <a:pt x="12466" y="1444"/>
                  <a:pt x="12467" y="1444"/>
                </a:cubicBezTo>
                <a:lnTo>
                  <a:pt x="12470" y="1443"/>
                </a:lnTo>
                <a:lnTo>
                  <a:pt x="12471" y="1442"/>
                </a:lnTo>
                <a:cubicBezTo>
                  <a:pt x="12472" y="1441"/>
                  <a:pt x="12472" y="1440"/>
                  <a:pt x="12472" y="1439"/>
                </a:cubicBezTo>
                <a:lnTo>
                  <a:pt x="12472" y="1439"/>
                </a:lnTo>
                <a:close/>
                <a:moveTo>
                  <a:pt x="12845" y="1435"/>
                </a:moveTo>
                <a:cubicBezTo>
                  <a:pt x="12842" y="1438"/>
                  <a:pt x="12839" y="1440"/>
                  <a:pt x="12835" y="1443"/>
                </a:cubicBezTo>
                <a:cubicBezTo>
                  <a:pt x="12834" y="1442"/>
                  <a:pt x="12832" y="1442"/>
                  <a:pt x="12830" y="1441"/>
                </a:cubicBezTo>
                <a:cubicBezTo>
                  <a:pt x="12835" y="1439"/>
                  <a:pt x="12840" y="1437"/>
                  <a:pt x="12845" y="1435"/>
                </a:cubicBezTo>
                <a:close/>
                <a:moveTo>
                  <a:pt x="11710" y="1432"/>
                </a:moveTo>
                <a:cubicBezTo>
                  <a:pt x="11711" y="1436"/>
                  <a:pt x="11712" y="1439"/>
                  <a:pt x="11713" y="1442"/>
                </a:cubicBezTo>
                <a:cubicBezTo>
                  <a:pt x="11705" y="1445"/>
                  <a:pt x="11697" y="1447"/>
                  <a:pt x="11689" y="1449"/>
                </a:cubicBezTo>
                <a:cubicBezTo>
                  <a:pt x="11688" y="1447"/>
                  <a:pt x="11687" y="1443"/>
                  <a:pt x="11686" y="1440"/>
                </a:cubicBezTo>
                <a:cubicBezTo>
                  <a:pt x="11694" y="1438"/>
                  <a:pt x="11702" y="1435"/>
                  <a:pt x="11710" y="1432"/>
                </a:cubicBezTo>
                <a:close/>
                <a:moveTo>
                  <a:pt x="12426" y="1430"/>
                </a:moveTo>
                <a:cubicBezTo>
                  <a:pt x="12390" y="1430"/>
                  <a:pt x="12357" y="1440"/>
                  <a:pt x="12325" y="1449"/>
                </a:cubicBezTo>
                <a:cubicBezTo>
                  <a:pt x="12290" y="1459"/>
                  <a:pt x="12256" y="1485"/>
                  <a:pt x="12220" y="1482"/>
                </a:cubicBezTo>
                <a:cubicBezTo>
                  <a:pt x="12204" y="1488"/>
                  <a:pt x="12188" y="1494"/>
                  <a:pt x="12176" y="1501"/>
                </a:cubicBezTo>
                <a:cubicBezTo>
                  <a:pt x="12193" y="1504"/>
                  <a:pt x="12231" y="1478"/>
                  <a:pt x="12244" y="1487"/>
                </a:cubicBezTo>
                <a:cubicBezTo>
                  <a:pt x="12220" y="1500"/>
                  <a:pt x="12186" y="1507"/>
                  <a:pt x="12154" y="1523"/>
                </a:cubicBezTo>
                <a:cubicBezTo>
                  <a:pt x="12152" y="1533"/>
                  <a:pt x="12168" y="1531"/>
                  <a:pt x="12190" y="1523"/>
                </a:cubicBezTo>
                <a:cubicBezTo>
                  <a:pt x="12186" y="1509"/>
                  <a:pt x="12277" y="1491"/>
                  <a:pt x="12242" y="1482"/>
                </a:cubicBezTo>
                <a:cubicBezTo>
                  <a:pt x="12276" y="1478"/>
                  <a:pt x="12314" y="1468"/>
                  <a:pt x="12334" y="1452"/>
                </a:cubicBezTo>
                <a:cubicBezTo>
                  <a:pt x="12347" y="1449"/>
                  <a:pt x="12342" y="1459"/>
                  <a:pt x="12363" y="1451"/>
                </a:cubicBezTo>
                <a:cubicBezTo>
                  <a:pt x="12363" y="1446"/>
                  <a:pt x="12352" y="1449"/>
                  <a:pt x="12347" y="1448"/>
                </a:cubicBezTo>
                <a:cubicBezTo>
                  <a:pt x="12363" y="1448"/>
                  <a:pt x="12393" y="1440"/>
                  <a:pt x="12426" y="1430"/>
                </a:cubicBezTo>
                <a:close/>
                <a:moveTo>
                  <a:pt x="11644" y="1430"/>
                </a:moveTo>
                <a:cubicBezTo>
                  <a:pt x="11647" y="1429"/>
                  <a:pt x="11652" y="1430"/>
                  <a:pt x="11657" y="1433"/>
                </a:cubicBezTo>
                <a:cubicBezTo>
                  <a:pt x="11650" y="1448"/>
                  <a:pt x="11656" y="1478"/>
                  <a:pt x="11627" y="1465"/>
                </a:cubicBezTo>
                <a:cubicBezTo>
                  <a:pt x="11632" y="1452"/>
                  <a:pt x="11630" y="1430"/>
                  <a:pt x="11644" y="1430"/>
                </a:cubicBezTo>
                <a:close/>
                <a:moveTo>
                  <a:pt x="12863" y="1411"/>
                </a:moveTo>
                <a:cubicBezTo>
                  <a:pt x="12864" y="1411"/>
                  <a:pt x="12865" y="1412"/>
                  <a:pt x="12865" y="1412"/>
                </a:cubicBezTo>
                <a:cubicBezTo>
                  <a:pt x="12857" y="1416"/>
                  <a:pt x="12862" y="1416"/>
                  <a:pt x="12867" y="1417"/>
                </a:cubicBezTo>
                <a:cubicBezTo>
                  <a:pt x="12851" y="1423"/>
                  <a:pt x="12839" y="1425"/>
                  <a:pt x="12832" y="1423"/>
                </a:cubicBezTo>
                <a:cubicBezTo>
                  <a:pt x="12835" y="1421"/>
                  <a:pt x="12855" y="1411"/>
                  <a:pt x="12863" y="1411"/>
                </a:cubicBezTo>
                <a:close/>
                <a:moveTo>
                  <a:pt x="11774" y="1410"/>
                </a:moveTo>
                <a:cubicBezTo>
                  <a:pt x="11779" y="1413"/>
                  <a:pt x="11783" y="1418"/>
                  <a:pt x="11788" y="1422"/>
                </a:cubicBezTo>
                <a:cubicBezTo>
                  <a:pt x="11788" y="1424"/>
                  <a:pt x="11787" y="1425"/>
                  <a:pt x="11787" y="1427"/>
                </a:cubicBezTo>
                <a:cubicBezTo>
                  <a:pt x="11782" y="1423"/>
                  <a:pt x="11777" y="1420"/>
                  <a:pt x="11773" y="1417"/>
                </a:cubicBezTo>
                <a:cubicBezTo>
                  <a:pt x="11773" y="1415"/>
                  <a:pt x="11774" y="1412"/>
                  <a:pt x="11774" y="1410"/>
                </a:cubicBezTo>
                <a:close/>
                <a:moveTo>
                  <a:pt x="12556" y="1397"/>
                </a:moveTo>
                <a:cubicBezTo>
                  <a:pt x="12556" y="1397"/>
                  <a:pt x="12555" y="1397"/>
                  <a:pt x="12555" y="1397"/>
                </a:cubicBezTo>
                <a:cubicBezTo>
                  <a:pt x="12554" y="1397"/>
                  <a:pt x="12553" y="1398"/>
                  <a:pt x="12552" y="1398"/>
                </a:cubicBezTo>
                <a:cubicBezTo>
                  <a:pt x="12553" y="1398"/>
                  <a:pt x="12555" y="1398"/>
                  <a:pt x="12556" y="1398"/>
                </a:cubicBezTo>
                <a:cubicBezTo>
                  <a:pt x="12556" y="1397"/>
                  <a:pt x="12556" y="1397"/>
                  <a:pt x="12556" y="1397"/>
                </a:cubicBezTo>
                <a:close/>
                <a:moveTo>
                  <a:pt x="13117" y="1394"/>
                </a:moveTo>
                <a:cubicBezTo>
                  <a:pt x="13107" y="1395"/>
                  <a:pt x="13095" y="1397"/>
                  <a:pt x="13077" y="1405"/>
                </a:cubicBezTo>
                <a:cubicBezTo>
                  <a:pt x="13081" y="1407"/>
                  <a:pt x="13089" y="1408"/>
                  <a:pt x="13093" y="1410"/>
                </a:cubicBezTo>
                <a:cubicBezTo>
                  <a:pt x="13103" y="1407"/>
                  <a:pt x="13106" y="1404"/>
                  <a:pt x="13111" y="1401"/>
                </a:cubicBezTo>
                <a:cubicBezTo>
                  <a:pt x="13113" y="1399"/>
                  <a:pt x="13115" y="1396"/>
                  <a:pt x="13117" y="1394"/>
                </a:cubicBezTo>
                <a:close/>
                <a:moveTo>
                  <a:pt x="11995" y="1385"/>
                </a:moveTo>
                <a:cubicBezTo>
                  <a:pt x="11992" y="1390"/>
                  <a:pt x="11989" y="1395"/>
                  <a:pt x="11986" y="1399"/>
                </a:cubicBezTo>
                <a:cubicBezTo>
                  <a:pt x="11985" y="1399"/>
                  <a:pt x="11984" y="1400"/>
                  <a:pt x="11983" y="1400"/>
                </a:cubicBezTo>
                <a:cubicBezTo>
                  <a:pt x="11982" y="1398"/>
                  <a:pt x="11981" y="1396"/>
                  <a:pt x="11980" y="1394"/>
                </a:cubicBezTo>
                <a:cubicBezTo>
                  <a:pt x="11984" y="1391"/>
                  <a:pt x="11989" y="1388"/>
                  <a:pt x="11995" y="1385"/>
                </a:cubicBezTo>
                <a:close/>
                <a:moveTo>
                  <a:pt x="13177" y="1378"/>
                </a:moveTo>
                <a:cubicBezTo>
                  <a:pt x="13175" y="1379"/>
                  <a:pt x="13173" y="1379"/>
                  <a:pt x="13170" y="1380"/>
                </a:cubicBezTo>
                <a:cubicBezTo>
                  <a:pt x="13167" y="1381"/>
                  <a:pt x="13165" y="1381"/>
                  <a:pt x="13164" y="1380"/>
                </a:cubicBezTo>
                <a:cubicBezTo>
                  <a:pt x="13167" y="1382"/>
                  <a:pt x="13170" y="1384"/>
                  <a:pt x="13173" y="1388"/>
                </a:cubicBezTo>
                <a:cubicBezTo>
                  <a:pt x="13175" y="1385"/>
                  <a:pt x="13176" y="1381"/>
                  <a:pt x="13177" y="1378"/>
                </a:cubicBezTo>
                <a:close/>
                <a:moveTo>
                  <a:pt x="12026" y="1376"/>
                </a:moveTo>
                <a:cubicBezTo>
                  <a:pt x="12028" y="1377"/>
                  <a:pt x="12030" y="1378"/>
                  <a:pt x="12031" y="1380"/>
                </a:cubicBezTo>
                <a:cubicBezTo>
                  <a:pt x="12031" y="1380"/>
                  <a:pt x="12030" y="1381"/>
                  <a:pt x="12029" y="1381"/>
                </a:cubicBezTo>
                <a:cubicBezTo>
                  <a:pt x="12028" y="1380"/>
                  <a:pt x="12027" y="1378"/>
                  <a:pt x="12026" y="1376"/>
                </a:cubicBezTo>
                <a:close/>
                <a:moveTo>
                  <a:pt x="13206" y="1367"/>
                </a:moveTo>
                <a:cubicBezTo>
                  <a:pt x="13204" y="1367"/>
                  <a:pt x="13202" y="1367"/>
                  <a:pt x="13201" y="1368"/>
                </a:cubicBezTo>
                <a:cubicBezTo>
                  <a:pt x="13202" y="1369"/>
                  <a:pt x="13204" y="1370"/>
                  <a:pt x="13206" y="1371"/>
                </a:cubicBezTo>
                <a:cubicBezTo>
                  <a:pt x="13206" y="1372"/>
                  <a:pt x="13207" y="1372"/>
                  <a:pt x="13207" y="1372"/>
                </a:cubicBezTo>
                <a:cubicBezTo>
                  <a:pt x="13208" y="1371"/>
                  <a:pt x="13210" y="1370"/>
                  <a:pt x="13211" y="1369"/>
                </a:cubicBezTo>
                <a:cubicBezTo>
                  <a:pt x="13209" y="1368"/>
                  <a:pt x="13207" y="1368"/>
                  <a:pt x="13206" y="1367"/>
                </a:cubicBezTo>
                <a:close/>
                <a:moveTo>
                  <a:pt x="13546" y="1354"/>
                </a:moveTo>
                <a:cubicBezTo>
                  <a:pt x="13548" y="1354"/>
                  <a:pt x="13550" y="1355"/>
                  <a:pt x="13551" y="1356"/>
                </a:cubicBezTo>
                <a:cubicBezTo>
                  <a:pt x="13530" y="1364"/>
                  <a:pt x="13514" y="1368"/>
                  <a:pt x="13503" y="1368"/>
                </a:cubicBezTo>
                <a:cubicBezTo>
                  <a:pt x="13518" y="1363"/>
                  <a:pt x="13538" y="1354"/>
                  <a:pt x="13546" y="1354"/>
                </a:cubicBezTo>
                <a:close/>
                <a:moveTo>
                  <a:pt x="13206" y="1344"/>
                </a:moveTo>
                <a:cubicBezTo>
                  <a:pt x="13199" y="1344"/>
                  <a:pt x="13180" y="1356"/>
                  <a:pt x="13177" y="1359"/>
                </a:cubicBezTo>
                <a:cubicBezTo>
                  <a:pt x="13159" y="1354"/>
                  <a:pt x="13129" y="1368"/>
                  <a:pt x="13114" y="1367"/>
                </a:cubicBezTo>
                <a:cubicBezTo>
                  <a:pt x="13096" y="1375"/>
                  <a:pt x="13109" y="1384"/>
                  <a:pt x="13087" y="1393"/>
                </a:cubicBezTo>
                <a:cubicBezTo>
                  <a:pt x="13099" y="1391"/>
                  <a:pt x="13112" y="1389"/>
                  <a:pt x="13124" y="1388"/>
                </a:cubicBezTo>
                <a:cubicBezTo>
                  <a:pt x="13126" y="1386"/>
                  <a:pt x="13128" y="1385"/>
                  <a:pt x="13130" y="1383"/>
                </a:cubicBezTo>
                <a:cubicBezTo>
                  <a:pt x="13138" y="1379"/>
                  <a:pt x="13146" y="1374"/>
                  <a:pt x="13155" y="1376"/>
                </a:cubicBezTo>
                <a:cubicBezTo>
                  <a:pt x="13159" y="1371"/>
                  <a:pt x="13183" y="1366"/>
                  <a:pt x="13193" y="1362"/>
                </a:cubicBezTo>
                <a:cubicBezTo>
                  <a:pt x="13210" y="1351"/>
                  <a:pt x="13187" y="1353"/>
                  <a:pt x="13209" y="1345"/>
                </a:cubicBezTo>
                <a:cubicBezTo>
                  <a:pt x="13208" y="1345"/>
                  <a:pt x="13208" y="1345"/>
                  <a:pt x="13206" y="1344"/>
                </a:cubicBezTo>
                <a:close/>
                <a:moveTo>
                  <a:pt x="13036" y="1343"/>
                </a:moveTo>
                <a:cubicBezTo>
                  <a:pt x="13036" y="1344"/>
                  <a:pt x="13035" y="1344"/>
                  <a:pt x="13034" y="1344"/>
                </a:cubicBezTo>
                <a:cubicBezTo>
                  <a:pt x="13009" y="1359"/>
                  <a:pt x="13010" y="1361"/>
                  <a:pt x="12977" y="1366"/>
                </a:cubicBezTo>
                <a:cubicBezTo>
                  <a:pt x="12978" y="1369"/>
                  <a:pt x="12986" y="1367"/>
                  <a:pt x="12985" y="1372"/>
                </a:cubicBezTo>
                <a:cubicBezTo>
                  <a:pt x="12933" y="1390"/>
                  <a:pt x="12970" y="1397"/>
                  <a:pt x="12913" y="1415"/>
                </a:cubicBezTo>
                <a:cubicBezTo>
                  <a:pt x="12901" y="1415"/>
                  <a:pt x="12893" y="1410"/>
                  <a:pt x="12876" y="1414"/>
                </a:cubicBezTo>
                <a:cubicBezTo>
                  <a:pt x="12892" y="1407"/>
                  <a:pt x="12873" y="1402"/>
                  <a:pt x="12865" y="1404"/>
                </a:cubicBezTo>
                <a:cubicBezTo>
                  <a:pt x="12855" y="1412"/>
                  <a:pt x="12844" y="1418"/>
                  <a:pt x="12852" y="1405"/>
                </a:cubicBezTo>
                <a:cubicBezTo>
                  <a:pt x="12828" y="1420"/>
                  <a:pt x="12775" y="1433"/>
                  <a:pt x="12764" y="1447"/>
                </a:cubicBezTo>
                <a:cubicBezTo>
                  <a:pt x="12766" y="1453"/>
                  <a:pt x="12777" y="1451"/>
                  <a:pt x="12775" y="1460"/>
                </a:cubicBezTo>
                <a:cubicBezTo>
                  <a:pt x="12812" y="1455"/>
                  <a:pt x="12871" y="1431"/>
                  <a:pt x="12914" y="1417"/>
                </a:cubicBezTo>
                <a:cubicBezTo>
                  <a:pt x="12915" y="1422"/>
                  <a:pt x="12913" y="1427"/>
                  <a:pt x="12904" y="1431"/>
                </a:cubicBezTo>
                <a:cubicBezTo>
                  <a:pt x="12904" y="1426"/>
                  <a:pt x="12896" y="1425"/>
                  <a:pt x="12882" y="1431"/>
                </a:cubicBezTo>
                <a:cubicBezTo>
                  <a:pt x="12878" y="1438"/>
                  <a:pt x="12879" y="1439"/>
                  <a:pt x="12886" y="1443"/>
                </a:cubicBezTo>
                <a:cubicBezTo>
                  <a:pt x="12870" y="1448"/>
                  <a:pt x="12854" y="1453"/>
                  <a:pt x="12855" y="1458"/>
                </a:cubicBezTo>
                <a:cubicBezTo>
                  <a:pt x="12864" y="1455"/>
                  <a:pt x="12873" y="1453"/>
                  <a:pt x="12882" y="1449"/>
                </a:cubicBezTo>
                <a:cubicBezTo>
                  <a:pt x="12886" y="1458"/>
                  <a:pt x="12860" y="1473"/>
                  <a:pt x="12839" y="1480"/>
                </a:cubicBezTo>
                <a:lnTo>
                  <a:pt x="12836" y="1481"/>
                </a:lnTo>
                <a:lnTo>
                  <a:pt x="12837" y="1481"/>
                </a:lnTo>
                <a:cubicBezTo>
                  <a:pt x="12840" y="1481"/>
                  <a:pt x="12844" y="1480"/>
                  <a:pt x="12845" y="1481"/>
                </a:cubicBezTo>
                <a:cubicBezTo>
                  <a:pt x="12837" y="1484"/>
                  <a:pt x="12831" y="1486"/>
                  <a:pt x="12826" y="1489"/>
                </a:cubicBezTo>
                <a:lnTo>
                  <a:pt x="12823" y="1491"/>
                </a:lnTo>
                <a:lnTo>
                  <a:pt x="12824" y="1491"/>
                </a:lnTo>
                <a:cubicBezTo>
                  <a:pt x="12825" y="1493"/>
                  <a:pt x="12825" y="1495"/>
                  <a:pt x="12825" y="1497"/>
                </a:cubicBezTo>
                <a:lnTo>
                  <a:pt x="12824" y="1499"/>
                </a:lnTo>
                <a:lnTo>
                  <a:pt x="12826" y="1498"/>
                </a:lnTo>
                <a:cubicBezTo>
                  <a:pt x="12868" y="1484"/>
                  <a:pt x="12844" y="1481"/>
                  <a:pt x="12870" y="1468"/>
                </a:cubicBezTo>
                <a:cubicBezTo>
                  <a:pt x="12871" y="1471"/>
                  <a:pt x="12884" y="1465"/>
                  <a:pt x="12890" y="1465"/>
                </a:cubicBezTo>
                <a:cubicBezTo>
                  <a:pt x="12890" y="1465"/>
                  <a:pt x="12891" y="1466"/>
                  <a:pt x="12891" y="1466"/>
                </a:cubicBezTo>
                <a:cubicBezTo>
                  <a:pt x="12857" y="1477"/>
                  <a:pt x="12869" y="1489"/>
                  <a:pt x="12837" y="1500"/>
                </a:cubicBezTo>
                <a:cubicBezTo>
                  <a:pt x="12831" y="1501"/>
                  <a:pt x="12828" y="1501"/>
                  <a:pt x="12825" y="1500"/>
                </a:cubicBezTo>
                <a:lnTo>
                  <a:pt x="12823" y="1500"/>
                </a:lnTo>
                <a:lnTo>
                  <a:pt x="12822" y="1501"/>
                </a:lnTo>
                <a:cubicBezTo>
                  <a:pt x="12821" y="1503"/>
                  <a:pt x="12820" y="1505"/>
                  <a:pt x="12821" y="1507"/>
                </a:cubicBezTo>
                <a:cubicBezTo>
                  <a:pt x="12833" y="1502"/>
                  <a:pt x="12848" y="1494"/>
                  <a:pt x="12856" y="1495"/>
                </a:cubicBezTo>
                <a:cubicBezTo>
                  <a:pt x="12862" y="1490"/>
                  <a:pt x="12868" y="1486"/>
                  <a:pt x="12875" y="1483"/>
                </a:cubicBezTo>
                <a:cubicBezTo>
                  <a:pt x="12884" y="1479"/>
                  <a:pt x="12894" y="1473"/>
                  <a:pt x="12905" y="1470"/>
                </a:cubicBezTo>
                <a:cubicBezTo>
                  <a:pt x="12878" y="1470"/>
                  <a:pt x="12915" y="1432"/>
                  <a:pt x="12944" y="1440"/>
                </a:cubicBezTo>
                <a:cubicBezTo>
                  <a:pt x="12943" y="1444"/>
                  <a:pt x="12908" y="1448"/>
                  <a:pt x="12906" y="1458"/>
                </a:cubicBezTo>
                <a:cubicBezTo>
                  <a:pt x="12914" y="1460"/>
                  <a:pt x="12925" y="1460"/>
                  <a:pt x="12930" y="1463"/>
                </a:cubicBezTo>
                <a:cubicBezTo>
                  <a:pt x="12928" y="1464"/>
                  <a:pt x="12925" y="1465"/>
                  <a:pt x="12923" y="1466"/>
                </a:cubicBezTo>
                <a:cubicBezTo>
                  <a:pt x="12927" y="1466"/>
                  <a:pt x="12931" y="1466"/>
                  <a:pt x="12935" y="1467"/>
                </a:cubicBezTo>
                <a:cubicBezTo>
                  <a:pt x="12963" y="1477"/>
                  <a:pt x="12969" y="1445"/>
                  <a:pt x="12991" y="1445"/>
                </a:cubicBezTo>
                <a:cubicBezTo>
                  <a:pt x="13012" y="1445"/>
                  <a:pt x="13032" y="1434"/>
                  <a:pt x="13052" y="1428"/>
                </a:cubicBezTo>
                <a:cubicBezTo>
                  <a:pt x="13063" y="1424"/>
                  <a:pt x="13075" y="1422"/>
                  <a:pt x="13087" y="1417"/>
                </a:cubicBezTo>
                <a:cubicBezTo>
                  <a:pt x="13093" y="1413"/>
                  <a:pt x="13064" y="1423"/>
                  <a:pt x="13081" y="1412"/>
                </a:cubicBezTo>
                <a:cubicBezTo>
                  <a:pt x="13029" y="1428"/>
                  <a:pt x="12991" y="1448"/>
                  <a:pt x="12954" y="1448"/>
                </a:cubicBezTo>
                <a:cubicBezTo>
                  <a:pt x="13005" y="1430"/>
                  <a:pt x="12928" y="1440"/>
                  <a:pt x="12962" y="1429"/>
                </a:cubicBezTo>
                <a:cubicBezTo>
                  <a:pt x="12992" y="1435"/>
                  <a:pt x="13035" y="1416"/>
                  <a:pt x="13067" y="1395"/>
                </a:cubicBezTo>
                <a:cubicBezTo>
                  <a:pt x="13069" y="1398"/>
                  <a:pt x="13068" y="1402"/>
                  <a:pt x="13076" y="1400"/>
                </a:cubicBezTo>
                <a:cubicBezTo>
                  <a:pt x="13094" y="1384"/>
                  <a:pt x="13048" y="1401"/>
                  <a:pt x="13033" y="1402"/>
                </a:cubicBezTo>
                <a:cubicBezTo>
                  <a:pt x="13055" y="1390"/>
                  <a:pt x="13076" y="1379"/>
                  <a:pt x="13101" y="1367"/>
                </a:cubicBezTo>
                <a:cubicBezTo>
                  <a:pt x="13094" y="1365"/>
                  <a:pt x="13088" y="1363"/>
                  <a:pt x="13072" y="1369"/>
                </a:cubicBezTo>
                <a:cubicBezTo>
                  <a:pt x="13049" y="1379"/>
                  <a:pt x="13057" y="1380"/>
                  <a:pt x="13028" y="1387"/>
                </a:cubicBezTo>
                <a:cubicBezTo>
                  <a:pt x="13029" y="1391"/>
                  <a:pt x="13033" y="1391"/>
                  <a:pt x="13037" y="1392"/>
                </a:cubicBezTo>
                <a:cubicBezTo>
                  <a:pt x="13018" y="1399"/>
                  <a:pt x="13015" y="1393"/>
                  <a:pt x="12996" y="1401"/>
                </a:cubicBezTo>
                <a:lnTo>
                  <a:pt x="13000" y="1413"/>
                </a:lnTo>
                <a:cubicBezTo>
                  <a:pt x="12980" y="1410"/>
                  <a:pt x="12950" y="1415"/>
                  <a:pt x="12916" y="1422"/>
                </a:cubicBezTo>
                <a:cubicBezTo>
                  <a:pt x="12957" y="1404"/>
                  <a:pt x="12995" y="1367"/>
                  <a:pt x="13034" y="1363"/>
                </a:cubicBezTo>
                <a:cubicBezTo>
                  <a:pt x="13034" y="1358"/>
                  <a:pt x="13046" y="1343"/>
                  <a:pt x="13036" y="1343"/>
                </a:cubicBezTo>
                <a:close/>
                <a:moveTo>
                  <a:pt x="13080" y="1331"/>
                </a:moveTo>
                <a:cubicBezTo>
                  <a:pt x="13078" y="1331"/>
                  <a:pt x="13076" y="1331"/>
                  <a:pt x="13074" y="1332"/>
                </a:cubicBezTo>
                <a:cubicBezTo>
                  <a:pt x="13068" y="1333"/>
                  <a:pt x="13061" y="1335"/>
                  <a:pt x="13053" y="1339"/>
                </a:cubicBezTo>
                <a:cubicBezTo>
                  <a:pt x="13054" y="1345"/>
                  <a:pt x="13060" y="1348"/>
                  <a:pt x="13070" y="1347"/>
                </a:cubicBezTo>
                <a:cubicBezTo>
                  <a:pt x="13080" y="1344"/>
                  <a:pt x="13085" y="1340"/>
                  <a:pt x="13087" y="1338"/>
                </a:cubicBezTo>
                <a:lnTo>
                  <a:pt x="13087" y="1338"/>
                </a:lnTo>
                <a:lnTo>
                  <a:pt x="13083" y="1337"/>
                </a:lnTo>
                <a:cubicBezTo>
                  <a:pt x="13082" y="1336"/>
                  <a:pt x="13081" y="1336"/>
                  <a:pt x="13080" y="1335"/>
                </a:cubicBezTo>
                <a:lnTo>
                  <a:pt x="13086" y="1333"/>
                </a:lnTo>
                <a:lnTo>
                  <a:pt x="13084" y="1332"/>
                </a:lnTo>
                <a:cubicBezTo>
                  <a:pt x="13083" y="1332"/>
                  <a:pt x="13081" y="1331"/>
                  <a:pt x="13080" y="1331"/>
                </a:cubicBezTo>
                <a:close/>
                <a:moveTo>
                  <a:pt x="12730" y="1330"/>
                </a:moveTo>
                <a:lnTo>
                  <a:pt x="12724" y="1331"/>
                </a:lnTo>
                <a:lnTo>
                  <a:pt x="12721" y="1337"/>
                </a:lnTo>
                <a:cubicBezTo>
                  <a:pt x="12725" y="1336"/>
                  <a:pt x="12730" y="1335"/>
                  <a:pt x="12734" y="1333"/>
                </a:cubicBezTo>
                <a:lnTo>
                  <a:pt x="12730" y="1330"/>
                </a:lnTo>
                <a:close/>
                <a:moveTo>
                  <a:pt x="13671" y="1317"/>
                </a:moveTo>
                <a:lnTo>
                  <a:pt x="13668" y="1318"/>
                </a:lnTo>
                <a:lnTo>
                  <a:pt x="13666" y="1318"/>
                </a:lnTo>
                <a:lnTo>
                  <a:pt x="13660" y="1321"/>
                </a:lnTo>
                <a:cubicBezTo>
                  <a:pt x="13664" y="1320"/>
                  <a:pt x="13667" y="1319"/>
                  <a:pt x="13669" y="1318"/>
                </a:cubicBezTo>
                <a:lnTo>
                  <a:pt x="13671" y="1317"/>
                </a:lnTo>
                <a:close/>
                <a:moveTo>
                  <a:pt x="13376" y="1301"/>
                </a:moveTo>
                <a:cubicBezTo>
                  <a:pt x="13362" y="1305"/>
                  <a:pt x="13365" y="1309"/>
                  <a:pt x="13366" y="1313"/>
                </a:cubicBezTo>
                <a:cubicBezTo>
                  <a:pt x="13350" y="1316"/>
                  <a:pt x="13342" y="1313"/>
                  <a:pt x="13318" y="1323"/>
                </a:cubicBezTo>
                <a:cubicBezTo>
                  <a:pt x="13316" y="1331"/>
                  <a:pt x="13309" y="1337"/>
                  <a:pt x="13300" y="1341"/>
                </a:cubicBezTo>
                <a:cubicBezTo>
                  <a:pt x="13301" y="1341"/>
                  <a:pt x="13303" y="1341"/>
                  <a:pt x="13304" y="1342"/>
                </a:cubicBezTo>
                <a:cubicBezTo>
                  <a:pt x="13306" y="1342"/>
                  <a:pt x="13308" y="1343"/>
                  <a:pt x="13309" y="1343"/>
                </a:cubicBezTo>
                <a:cubicBezTo>
                  <a:pt x="13329" y="1335"/>
                  <a:pt x="13348" y="1327"/>
                  <a:pt x="13369" y="1321"/>
                </a:cubicBezTo>
                <a:cubicBezTo>
                  <a:pt x="13371" y="1317"/>
                  <a:pt x="13372" y="1314"/>
                  <a:pt x="13374" y="1310"/>
                </a:cubicBezTo>
                <a:cubicBezTo>
                  <a:pt x="13378" y="1311"/>
                  <a:pt x="13383" y="1314"/>
                  <a:pt x="13387" y="1316"/>
                </a:cubicBezTo>
                <a:cubicBezTo>
                  <a:pt x="13390" y="1315"/>
                  <a:pt x="13393" y="1314"/>
                  <a:pt x="13395" y="1314"/>
                </a:cubicBezTo>
                <a:cubicBezTo>
                  <a:pt x="13395" y="1312"/>
                  <a:pt x="13402" y="1309"/>
                  <a:pt x="13407" y="1307"/>
                </a:cubicBezTo>
                <a:cubicBezTo>
                  <a:pt x="13407" y="1307"/>
                  <a:pt x="13407" y="1307"/>
                  <a:pt x="13407" y="1306"/>
                </a:cubicBezTo>
                <a:cubicBezTo>
                  <a:pt x="13392" y="1303"/>
                  <a:pt x="13378" y="1309"/>
                  <a:pt x="13376" y="1301"/>
                </a:cubicBezTo>
                <a:close/>
                <a:moveTo>
                  <a:pt x="13263" y="1300"/>
                </a:moveTo>
                <a:cubicBezTo>
                  <a:pt x="13255" y="1300"/>
                  <a:pt x="13248" y="1309"/>
                  <a:pt x="13250" y="1312"/>
                </a:cubicBezTo>
                <a:cubicBezTo>
                  <a:pt x="13224" y="1311"/>
                  <a:pt x="13175" y="1334"/>
                  <a:pt x="13171" y="1320"/>
                </a:cubicBezTo>
                <a:cubicBezTo>
                  <a:pt x="13157" y="1330"/>
                  <a:pt x="13135" y="1339"/>
                  <a:pt x="13115" y="1348"/>
                </a:cubicBezTo>
                <a:cubicBezTo>
                  <a:pt x="13105" y="1344"/>
                  <a:pt x="13069" y="1351"/>
                  <a:pt x="13054" y="1361"/>
                </a:cubicBezTo>
                <a:cubicBezTo>
                  <a:pt x="13085" y="1367"/>
                  <a:pt x="13125" y="1352"/>
                  <a:pt x="13162" y="1356"/>
                </a:cubicBezTo>
                <a:cubicBezTo>
                  <a:pt x="13180" y="1348"/>
                  <a:pt x="13199" y="1341"/>
                  <a:pt x="13207" y="1340"/>
                </a:cubicBezTo>
                <a:cubicBezTo>
                  <a:pt x="13215" y="1334"/>
                  <a:pt x="13175" y="1340"/>
                  <a:pt x="13152" y="1349"/>
                </a:cubicBezTo>
                <a:cubicBezTo>
                  <a:pt x="13172" y="1328"/>
                  <a:pt x="13234" y="1324"/>
                  <a:pt x="13264" y="1315"/>
                </a:cubicBezTo>
                <a:cubicBezTo>
                  <a:pt x="13266" y="1306"/>
                  <a:pt x="13260" y="1306"/>
                  <a:pt x="13266" y="1301"/>
                </a:cubicBezTo>
                <a:cubicBezTo>
                  <a:pt x="13265" y="1300"/>
                  <a:pt x="13264" y="1300"/>
                  <a:pt x="13263" y="1300"/>
                </a:cubicBezTo>
                <a:close/>
                <a:moveTo>
                  <a:pt x="13346" y="1299"/>
                </a:moveTo>
                <a:cubicBezTo>
                  <a:pt x="13310" y="1300"/>
                  <a:pt x="13257" y="1331"/>
                  <a:pt x="13227" y="1334"/>
                </a:cubicBezTo>
                <a:cubicBezTo>
                  <a:pt x="13239" y="1335"/>
                  <a:pt x="13227" y="1337"/>
                  <a:pt x="13230" y="1343"/>
                </a:cubicBezTo>
                <a:cubicBezTo>
                  <a:pt x="13248" y="1326"/>
                  <a:pt x="13335" y="1312"/>
                  <a:pt x="13346" y="1299"/>
                </a:cubicBezTo>
                <a:close/>
                <a:moveTo>
                  <a:pt x="13694" y="1299"/>
                </a:moveTo>
                <a:cubicBezTo>
                  <a:pt x="13692" y="1301"/>
                  <a:pt x="13690" y="1302"/>
                  <a:pt x="13688" y="1304"/>
                </a:cubicBezTo>
                <a:cubicBezTo>
                  <a:pt x="13688" y="1304"/>
                  <a:pt x="13688" y="1305"/>
                  <a:pt x="13688" y="1305"/>
                </a:cubicBezTo>
                <a:lnTo>
                  <a:pt x="13687" y="1305"/>
                </a:lnTo>
                <a:lnTo>
                  <a:pt x="13688" y="1305"/>
                </a:lnTo>
                <a:cubicBezTo>
                  <a:pt x="13691" y="1305"/>
                  <a:pt x="13693" y="1304"/>
                  <a:pt x="13696" y="1303"/>
                </a:cubicBezTo>
                <a:lnTo>
                  <a:pt x="13701" y="1300"/>
                </a:lnTo>
                <a:lnTo>
                  <a:pt x="13698" y="1300"/>
                </a:lnTo>
                <a:cubicBezTo>
                  <a:pt x="13697" y="1299"/>
                  <a:pt x="13696" y="1299"/>
                  <a:pt x="13694" y="1299"/>
                </a:cubicBezTo>
                <a:close/>
                <a:moveTo>
                  <a:pt x="13455" y="1292"/>
                </a:moveTo>
                <a:cubicBezTo>
                  <a:pt x="13445" y="1296"/>
                  <a:pt x="13434" y="1305"/>
                  <a:pt x="13432" y="1311"/>
                </a:cubicBezTo>
                <a:cubicBezTo>
                  <a:pt x="13442" y="1312"/>
                  <a:pt x="13449" y="1302"/>
                  <a:pt x="13455" y="1292"/>
                </a:cubicBezTo>
                <a:close/>
                <a:moveTo>
                  <a:pt x="13299" y="1290"/>
                </a:moveTo>
                <a:cubicBezTo>
                  <a:pt x="13298" y="1291"/>
                  <a:pt x="13296" y="1291"/>
                  <a:pt x="13294" y="1291"/>
                </a:cubicBezTo>
                <a:cubicBezTo>
                  <a:pt x="13289" y="1293"/>
                  <a:pt x="13282" y="1296"/>
                  <a:pt x="13273" y="1301"/>
                </a:cubicBezTo>
                <a:lnTo>
                  <a:pt x="13276" y="1308"/>
                </a:lnTo>
                <a:cubicBezTo>
                  <a:pt x="13301" y="1299"/>
                  <a:pt x="13308" y="1290"/>
                  <a:pt x="13299" y="1290"/>
                </a:cubicBezTo>
                <a:close/>
                <a:moveTo>
                  <a:pt x="13719" y="1289"/>
                </a:moveTo>
                <a:cubicBezTo>
                  <a:pt x="13718" y="1290"/>
                  <a:pt x="13716" y="1290"/>
                  <a:pt x="13715" y="1291"/>
                </a:cubicBezTo>
                <a:lnTo>
                  <a:pt x="13713" y="1292"/>
                </a:lnTo>
                <a:lnTo>
                  <a:pt x="13715" y="1292"/>
                </a:lnTo>
                <a:cubicBezTo>
                  <a:pt x="13716" y="1293"/>
                  <a:pt x="13717" y="1294"/>
                  <a:pt x="13718" y="1295"/>
                </a:cubicBezTo>
                <a:lnTo>
                  <a:pt x="13718" y="1295"/>
                </a:lnTo>
                <a:lnTo>
                  <a:pt x="13719" y="1295"/>
                </a:lnTo>
                <a:cubicBezTo>
                  <a:pt x="13721" y="1294"/>
                  <a:pt x="13723" y="1293"/>
                  <a:pt x="13725" y="1292"/>
                </a:cubicBezTo>
                <a:cubicBezTo>
                  <a:pt x="13723" y="1292"/>
                  <a:pt x="13721" y="1290"/>
                  <a:pt x="13719" y="1289"/>
                </a:cubicBezTo>
                <a:close/>
                <a:moveTo>
                  <a:pt x="13711" y="1286"/>
                </a:moveTo>
                <a:cubicBezTo>
                  <a:pt x="13707" y="1286"/>
                  <a:pt x="13701" y="1291"/>
                  <a:pt x="13695" y="1296"/>
                </a:cubicBezTo>
                <a:cubicBezTo>
                  <a:pt x="13705" y="1292"/>
                  <a:pt x="13707" y="1289"/>
                  <a:pt x="13713" y="1286"/>
                </a:cubicBezTo>
                <a:cubicBezTo>
                  <a:pt x="13713" y="1286"/>
                  <a:pt x="13712" y="1286"/>
                  <a:pt x="13711" y="1286"/>
                </a:cubicBezTo>
                <a:close/>
                <a:moveTo>
                  <a:pt x="13424" y="1275"/>
                </a:moveTo>
                <a:cubicBezTo>
                  <a:pt x="13422" y="1275"/>
                  <a:pt x="13421" y="1275"/>
                  <a:pt x="13419" y="1275"/>
                </a:cubicBezTo>
                <a:cubicBezTo>
                  <a:pt x="13413" y="1276"/>
                  <a:pt x="13405" y="1280"/>
                  <a:pt x="13399" y="1285"/>
                </a:cubicBezTo>
                <a:cubicBezTo>
                  <a:pt x="13396" y="1295"/>
                  <a:pt x="13421" y="1281"/>
                  <a:pt x="13433" y="1278"/>
                </a:cubicBezTo>
                <a:cubicBezTo>
                  <a:pt x="13432" y="1276"/>
                  <a:pt x="13428" y="1275"/>
                  <a:pt x="13424" y="1275"/>
                </a:cubicBezTo>
                <a:close/>
                <a:moveTo>
                  <a:pt x="13329" y="1275"/>
                </a:moveTo>
                <a:cubicBezTo>
                  <a:pt x="13313" y="1280"/>
                  <a:pt x="13313" y="1302"/>
                  <a:pt x="13341" y="1287"/>
                </a:cubicBezTo>
                <a:cubicBezTo>
                  <a:pt x="13324" y="1287"/>
                  <a:pt x="13343" y="1274"/>
                  <a:pt x="13329" y="1275"/>
                </a:cubicBezTo>
                <a:close/>
                <a:moveTo>
                  <a:pt x="13820" y="1273"/>
                </a:moveTo>
                <a:cubicBezTo>
                  <a:pt x="13804" y="1277"/>
                  <a:pt x="13788" y="1281"/>
                  <a:pt x="13773" y="1285"/>
                </a:cubicBezTo>
                <a:cubicBezTo>
                  <a:pt x="13759" y="1289"/>
                  <a:pt x="13747" y="1300"/>
                  <a:pt x="13730" y="1294"/>
                </a:cubicBezTo>
                <a:lnTo>
                  <a:pt x="13721" y="1298"/>
                </a:lnTo>
                <a:lnTo>
                  <a:pt x="13723" y="1301"/>
                </a:lnTo>
                <a:cubicBezTo>
                  <a:pt x="13725" y="1303"/>
                  <a:pt x="13727" y="1305"/>
                  <a:pt x="13729" y="1306"/>
                </a:cubicBezTo>
                <a:lnTo>
                  <a:pt x="13730" y="1306"/>
                </a:lnTo>
                <a:lnTo>
                  <a:pt x="13731" y="1306"/>
                </a:lnTo>
                <a:cubicBezTo>
                  <a:pt x="13743" y="1301"/>
                  <a:pt x="13762" y="1290"/>
                  <a:pt x="13765" y="1295"/>
                </a:cubicBezTo>
                <a:cubicBezTo>
                  <a:pt x="13757" y="1298"/>
                  <a:pt x="13750" y="1301"/>
                  <a:pt x="13754" y="1304"/>
                </a:cubicBezTo>
                <a:cubicBezTo>
                  <a:pt x="13780" y="1294"/>
                  <a:pt x="13801" y="1283"/>
                  <a:pt x="13820" y="1273"/>
                </a:cubicBezTo>
                <a:close/>
                <a:moveTo>
                  <a:pt x="12977" y="1271"/>
                </a:moveTo>
                <a:cubicBezTo>
                  <a:pt x="12974" y="1274"/>
                  <a:pt x="12971" y="1276"/>
                  <a:pt x="12969" y="1279"/>
                </a:cubicBezTo>
                <a:cubicBezTo>
                  <a:pt x="12972" y="1277"/>
                  <a:pt x="12976" y="1276"/>
                  <a:pt x="12979" y="1275"/>
                </a:cubicBezTo>
                <a:cubicBezTo>
                  <a:pt x="12979" y="1273"/>
                  <a:pt x="12978" y="1272"/>
                  <a:pt x="12977" y="1271"/>
                </a:cubicBezTo>
                <a:close/>
                <a:moveTo>
                  <a:pt x="12983" y="1268"/>
                </a:moveTo>
                <a:lnTo>
                  <a:pt x="12985" y="1273"/>
                </a:lnTo>
                <a:cubicBezTo>
                  <a:pt x="12988" y="1272"/>
                  <a:pt x="12989" y="1272"/>
                  <a:pt x="12991" y="1271"/>
                </a:cubicBezTo>
                <a:cubicBezTo>
                  <a:pt x="12988" y="1270"/>
                  <a:pt x="12986" y="1269"/>
                  <a:pt x="12983" y="1268"/>
                </a:cubicBezTo>
                <a:close/>
                <a:moveTo>
                  <a:pt x="11875" y="1258"/>
                </a:moveTo>
                <a:cubicBezTo>
                  <a:pt x="11877" y="1260"/>
                  <a:pt x="11878" y="1264"/>
                  <a:pt x="11879" y="1267"/>
                </a:cubicBezTo>
                <a:cubicBezTo>
                  <a:pt x="11873" y="1271"/>
                  <a:pt x="11867" y="1276"/>
                  <a:pt x="11861" y="1280"/>
                </a:cubicBezTo>
                <a:cubicBezTo>
                  <a:pt x="11859" y="1274"/>
                  <a:pt x="11857" y="1269"/>
                  <a:pt x="11855" y="1264"/>
                </a:cubicBezTo>
                <a:cubicBezTo>
                  <a:pt x="11862" y="1262"/>
                  <a:pt x="11868" y="1260"/>
                  <a:pt x="11875" y="1258"/>
                </a:cubicBezTo>
                <a:close/>
                <a:moveTo>
                  <a:pt x="13551" y="1240"/>
                </a:moveTo>
                <a:cubicBezTo>
                  <a:pt x="13520" y="1249"/>
                  <a:pt x="13508" y="1259"/>
                  <a:pt x="13481" y="1269"/>
                </a:cubicBezTo>
                <a:cubicBezTo>
                  <a:pt x="13491" y="1274"/>
                  <a:pt x="13549" y="1249"/>
                  <a:pt x="13551" y="1240"/>
                </a:cubicBezTo>
                <a:close/>
                <a:moveTo>
                  <a:pt x="12036" y="1239"/>
                </a:moveTo>
                <a:lnTo>
                  <a:pt x="12037" y="1240"/>
                </a:lnTo>
                <a:cubicBezTo>
                  <a:pt x="12037" y="1240"/>
                  <a:pt x="12037" y="1240"/>
                  <a:pt x="12037" y="1241"/>
                </a:cubicBezTo>
                <a:lnTo>
                  <a:pt x="12037" y="1241"/>
                </a:lnTo>
                <a:lnTo>
                  <a:pt x="12037" y="1240"/>
                </a:lnTo>
                <a:lnTo>
                  <a:pt x="12036" y="1239"/>
                </a:lnTo>
                <a:close/>
                <a:moveTo>
                  <a:pt x="12036" y="1239"/>
                </a:moveTo>
                <a:lnTo>
                  <a:pt x="12036" y="1239"/>
                </a:lnTo>
                <a:lnTo>
                  <a:pt x="12040" y="1240"/>
                </a:lnTo>
                <a:lnTo>
                  <a:pt x="12040" y="1240"/>
                </a:lnTo>
                <a:cubicBezTo>
                  <a:pt x="12039" y="1239"/>
                  <a:pt x="12038" y="1239"/>
                  <a:pt x="12036" y="1239"/>
                </a:cubicBezTo>
                <a:close/>
                <a:moveTo>
                  <a:pt x="13301" y="1232"/>
                </a:moveTo>
                <a:cubicBezTo>
                  <a:pt x="13297" y="1232"/>
                  <a:pt x="13292" y="1233"/>
                  <a:pt x="13287" y="1235"/>
                </a:cubicBezTo>
                <a:cubicBezTo>
                  <a:pt x="13278" y="1239"/>
                  <a:pt x="13267" y="1246"/>
                  <a:pt x="13262" y="1250"/>
                </a:cubicBezTo>
                <a:cubicBezTo>
                  <a:pt x="13253" y="1257"/>
                  <a:pt x="13286" y="1241"/>
                  <a:pt x="13308" y="1236"/>
                </a:cubicBezTo>
                <a:cubicBezTo>
                  <a:pt x="13307" y="1233"/>
                  <a:pt x="13304" y="1232"/>
                  <a:pt x="13301" y="1232"/>
                </a:cubicBezTo>
                <a:close/>
                <a:moveTo>
                  <a:pt x="12392" y="1231"/>
                </a:moveTo>
                <a:cubicBezTo>
                  <a:pt x="12393" y="1231"/>
                  <a:pt x="12395" y="1231"/>
                  <a:pt x="12396" y="1233"/>
                </a:cubicBezTo>
                <a:cubicBezTo>
                  <a:pt x="12374" y="1239"/>
                  <a:pt x="12355" y="1244"/>
                  <a:pt x="12341" y="1244"/>
                </a:cubicBezTo>
                <a:cubicBezTo>
                  <a:pt x="12358" y="1240"/>
                  <a:pt x="12354" y="1236"/>
                  <a:pt x="12373" y="1232"/>
                </a:cubicBezTo>
                <a:cubicBezTo>
                  <a:pt x="12374" y="1241"/>
                  <a:pt x="12385" y="1230"/>
                  <a:pt x="12392" y="1231"/>
                </a:cubicBezTo>
                <a:close/>
                <a:moveTo>
                  <a:pt x="13321" y="1217"/>
                </a:moveTo>
                <a:lnTo>
                  <a:pt x="13316" y="1217"/>
                </a:lnTo>
                <a:cubicBezTo>
                  <a:pt x="13313" y="1219"/>
                  <a:pt x="13311" y="1220"/>
                  <a:pt x="13310" y="1221"/>
                </a:cubicBezTo>
                <a:cubicBezTo>
                  <a:pt x="13311" y="1223"/>
                  <a:pt x="13315" y="1223"/>
                  <a:pt x="13320" y="1222"/>
                </a:cubicBezTo>
                <a:lnTo>
                  <a:pt x="13323" y="1221"/>
                </a:lnTo>
                <a:lnTo>
                  <a:pt x="13322" y="1220"/>
                </a:lnTo>
                <a:cubicBezTo>
                  <a:pt x="13321" y="1219"/>
                  <a:pt x="13321" y="1218"/>
                  <a:pt x="13321" y="1217"/>
                </a:cubicBezTo>
                <a:lnTo>
                  <a:pt x="13321" y="1217"/>
                </a:lnTo>
                <a:close/>
                <a:moveTo>
                  <a:pt x="504" y="1204"/>
                </a:moveTo>
                <a:cubicBezTo>
                  <a:pt x="549" y="1227"/>
                  <a:pt x="603" y="1245"/>
                  <a:pt x="642" y="1271"/>
                </a:cubicBezTo>
                <a:cubicBezTo>
                  <a:pt x="602" y="1251"/>
                  <a:pt x="520" y="1219"/>
                  <a:pt x="504" y="1204"/>
                </a:cubicBezTo>
                <a:close/>
                <a:moveTo>
                  <a:pt x="1910" y="1197"/>
                </a:moveTo>
                <a:cubicBezTo>
                  <a:pt x="1926" y="1202"/>
                  <a:pt x="1926" y="1194"/>
                  <a:pt x="1950" y="1207"/>
                </a:cubicBezTo>
                <a:cubicBezTo>
                  <a:pt x="1947" y="1210"/>
                  <a:pt x="1915" y="1203"/>
                  <a:pt x="1910" y="1197"/>
                </a:cubicBezTo>
                <a:close/>
                <a:moveTo>
                  <a:pt x="1958" y="1196"/>
                </a:moveTo>
                <a:cubicBezTo>
                  <a:pt x="1960" y="1196"/>
                  <a:pt x="1963" y="1196"/>
                  <a:pt x="1967" y="1197"/>
                </a:cubicBezTo>
                <a:cubicBezTo>
                  <a:pt x="1967" y="1215"/>
                  <a:pt x="2006" y="1211"/>
                  <a:pt x="2025" y="1220"/>
                </a:cubicBezTo>
                <a:cubicBezTo>
                  <a:pt x="2028" y="1238"/>
                  <a:pt x="1969" y="1203"/>
                  <a:pt x="1963" y="1212"/>
                </a:cubicBezTo>
                <a:cubicBezTo>
                  <a:pt x="1966" y="1209"/>
                  <a:pt x="1948" y="1197"/>
                  <a:pt x="1957" y="1196"/>
                </a:cubicBezTo>
                <a:cubicBezTo>
                  <a:pt x="1957" y="1196"/>
                  <a:pt x="1958" y="1196"/>
                  <a:pt x="1958" y="1196"/>
                </a:cubicBezTo>
                <a:close/>
                <a:moveTo>
                  <a:pt x="459" y="1184"/>
                </a:moveTo>
                <a:cubicBezTo>
                  <a:pt x="467" y="1184"/>
                  <a:pt x="489" y="1194"/>
                  <a:pt x="490" y="1201"/>
                </a:cubicBezTo>
                <a:cubicBezTo>
                  <a:pt x="473" y="1191"/>
                  <a:pt x="475" y="1198"/>
                  <a:pt x="462" y="1192"/>
                </a:cubicBezTo>
                <a:cubicBezTo>
                  <a:pt x="456" y="1186"/>
                  <a:pt x="456" y="1184"/>
                  <a:pt x="459" y="1184"/>
                </a:cubicBezTo>
                <a:close/>
                <a:moveTo>
                  <a:pt x="13476" y="1176"/>
                </a:moveTo>
                <a:cubicBezTo>
                  <a:pt x="13467" y="1177"/>
                  <a:pt x="13453" y="1177"/>
                  <a:pt x="13441" y="1182"/>
                </a:cubicBezTo>
                <a:cubicBezTo>
                  <a:pt x="13440" y="1182"/>
                  <a:pt x="13439" y="1182"/>
                  <a:pt x="13439" y="1183"/>
                </a:cubicBezTo>
                <a:cubicBezTo>
                  <a:pt x="13435" y="1184"/>
                  <a:pt x="13432" y="1186"/>
                  <a:pt x="13429" y="1188"/>
                </a:cubicBezTo>
                <a:cubicBezTo>
                  <a:pt x="13440" y="1189"/>
                  <a:pt x="13456" y="1184"/>
                  <a:pt x="13476" y="1176"/>
                </a:cubicBezTo>
                <a:close/>
                <a:moveTo>
                  <a:pt x="14068" y="1174"/>
                </a:moveTo>
                <a:cubicBezTo>
                  <a:pt x="14060" y="1176"/>
                  <a:pt x="14053" y="1178"/>
                  <a:pt x="14046" y="1180"/>
                </a:cubicBezTo>
                <a:cubicBezTo>
                  <a:pt x="14051" y="1179"/>
                  <a:pt x="14054" y="1179"/>
                  <a:pt x="14058" y="1180"/>
                </a:cubicBezTo>
                <a:cubicBezTo>
                  <a:pt x="14053" y="1184"/>
                  <a:pt x="14035" y="1190"/>
                  <a:pt x="14042" y="1195"/>
                </a:cubicBezTo>
                <a:cubicBezTo>
                  <a:pt x="14053" y="1188"/>
                  <a:pt x="14062" y="1181"/>
                  <a:pt x="14068" y="1174"/>
                </a:cubicBezTo>
                <a:close/>
                <a:moveTo>
                  <a:pt x="12170" y="1163"/>
                </a:moveTo>
                <a:cubicBezTo>
                  <a:pt x="12182" y="1164"/>
                  <a:pt x="12200" y="1170"/>
                  <a:pt x="12227" y="1183"/>
                </a:cubicBezTo>
                <a:cubicBezTo>
                  <a:pt x="12218" y="1186"/>
                  <a:pt x="12209" y="1188"/>
                  <a:pt x="12200" y="1191"/>
                </a:cubicBezTo>
                <a:cubicBezTo>
                  <a:pt x="12166" y="1206"/>
                  <a:pt x="12130" y="1234"/>
                  <a:pt x="12092" y="1233"/>
                </a:cubicBezTo>
                <a:cubicBezTo>
                  <a:pt x="12092" y="1236"/>
                  <a:pt x="12095" y="1240"/>
                  <a:pt x="12088" y="1242"/>
                </a:cubicBezTo>
                <a:cubicBezTo>
                  <a:pt x="12086" y="1231"/>
                  <a:pt x="12062" y="1249"/>
                  <a:pt x="12062" y="1252"/>
                </a:cubicBezTo>
                <a:cubicBezTo>
                  <a:pt x="12026" y="1258"/>
                  <a:pt x="11978" y="1279"/>
                  <a:pt x="11938" y="1292"/>
                </a:cubicBezTo>
                <a:cubicBezTo>
                  <a:pt x="11945" y="1284"/>
                  <a:pt x="11919" y="1285"/>
                  <a:pt x="11934" y="1280"/>
                </a:cubicBezTo>
                <a:cubicBezTo>
                  <a:pt x="11937" y="1283"/>
                  <a:pt x="11949" y="1279"/>
                  <a:pt x="11955" y="1279"/>
                </a:cubicBezTo>
                <a:cubicBezTo>
                  <a:pt x="11948" y="1265"/>
                  <a:pt x="11972" y="1262"/>
                  <a:pt x="11968" y="1252"/>
                </a:cubicBezTo>
                <a:cubicBezTo>
                  <a:pt x="11977" y="1260"/>
                  <a:pt x="12021" y="1237"/>
                  <a:pt x="12034" y="1237"/>
                </a:cubicBezTo>
                <a:cubicBezTo>
                  <a:pt x="12029" y="1236"/>
                  <a:pt x="12025" y="1234"/>
                  <a:pt x="12020" y="1231"/>
                </a:cubicBezTo>
                <a:cubicBezTo>
                  <a:pt x="12015" y="1227"/>
                  <a:pt x="12008" y="1232"/>
                  <a:pt x="12003" y="1236"/>
                </a:cubicBezTo>
                <a:cubicBezTo>
                  <a:pt x="11965" y="1256"/>
                  <a:pt x="11932" y="1264"/>
                  <a:pt x="11891" y="1259"/>
                </a:cubicBezTo>
                <a:cubicBezTo>
                  <a:pt x="11894" y="1249"/>
                  <a:pt x="11897" y="1240"/>
                  <a:pt x="11901" y="1227"/>
                </a:cubicBezTo>
                <a:cubicBezTo>
                  <a:pt x="11963" y="1201"/>
                  <a:pt x="12030" y="1188"/>
                  <a:pt x="12106" y="1213"/>
                </a:cubicBezTo>
                <a:cubicBezTo>
                  <a:pt x="12115" y="1210"/>
                  <a:pt x="12124" y="1208"/>
                  <a:pt x="12133" y="1206"/>
                </a:cubicBezTo>
                <a:cubicBezTo>
                  <a:pt x="12146" y="1178"/>
                  <a:pt x="12150" y="1163"/>
                  <a:pt x="12170" y="1163"/>
                </a:cubicBezTo>
                <a:close/>
                <a:moveTo>
                  <a:pt x="13490" y="1155"/>
                </a:moveTo>
                <a:cubicBezTo>
                  <a:pt x="13482" y="1161"/>
                  <a:pt x="13474" y="1167"/>
                  <a:pt x="13465" y="1171"/>
                </a:cubicBezTo>
                <a:cubicBezTo>
                  <a:pt x="13475" y="1170"/>
                  <a:pt x="13494" y="1161"/>
                  <a:pt x="13490" y="1155"/>
                </a:cubicBezTo>
                <a:close/>
                <a:moveTo>
                  <a:pt x="371" y="1145"/>
                </a:moveTo>
                <a:cubicBezTo>
                  <a:pt x="390" y="1153"/>
                  <a:pt x="425" y="1163"/>
                  <a:pt x="444" y="1179"/>
                </a:cubicBezTo>
                <a:cubicBezTo>
                  <a:pt x="421" y="1167"/>
                  <a:pt x="386" y="1158"/>
                  <a:pt x="371" y="1145"/>
                </a:cubicBezTo>
                <a:close/>
                <a:moveTo>
                  <a:pt x="13508" y="1145"/>
                </a:moveTo>
                <a:cubicBezTo>
                  <a:pt x="13495" y="1154"/>
                  <a:pt x="13509" y="1163"/>
                  <a:pt x="13481" y="1172"/>
                </a:cubicBezTo>
                <a:cubicBezTo>
                  <a:pt x="13485" y="1183"/>
                  <a:pt x="13511" y="1161"/>
                  <a:pt x="13520" y="1157"/>
                </a:cubicBezTo>
                <a:cubicBezTo>
                  <a:pt x="13522" y="1149"/>
                  <a:pt x="13510" y="1151"/>
                  <a:pt x="13508" y="1145"/>
                </a:cubicBezTo>
                <a:close/>
                <a:moveTo>
                  <a:pt x="14139" y="1137"/>
                </a:moveTo>
                <a:cubicBezTo>
                  <a:pt x="14133" y="1138"/>
                  <a:pt x="14128" y="1142"/>
                  <a:pt x="14122" y="1146"/>
                </a:cubicBezTo>
                <a:cubicBezTo>
                  <a:pt x="14129" y="1143"/>
                  <a:pt x="14135" y="1140"/>
                  <a:pt x="14138" y="1138"/>
                </a:cubicBezTo>
                <a:cubicBezTo>
                  <a:pt x="14138" y="1137"/>
                  <a:pt x="14139" y="1137"/>
                  <a:pt x="14139" y="1137"/>
                </a:cubicBezTo>
                <a:close/>
                <a:moveTo>
                  <a:pt x="13547" y="1126"/>
                </a:moveTo>
                <a:cubicBezTo>
                  <a:pt x="13545" y="1126"/>
                  <a:pt x="13543" y="1127"/>
                  <a:pt x="13541" y="1127"/>
                </a:cubicBezTo>
                <a:cubicBezTo>
                  <a:pt x="13538" y="1134"/>
                  <a:pt x="13534" y="1138"/>
                  <a:pt x="13550" y="1141"/>
                </a:cubicBezTo>
                <a:cubicBezTo>
                  <a:pt x="13558" y="1136"/>
                  <a:pt x="13563" y="1132"/>
                  <a:pt x="13567" y="1129"/>
                </a:cubicBezTo>
                <a:cubicBezTo>
                  <a:pt x="13560" y="1127"/>
                  <a:pt x="13553" y="1126"/>
                  <a:pt x="13547" y="1126"/>
                </a:cubicBezTo>
                <a:close/>
                <a:moveTo>
                  <a:pt x="293" y="1107"/>
                </a:moveTo>
                <a:cubicBezTo>
                  <a:pt x="308" y="1116"/>
                  <a:pt x="313" y="1114"/>
                  <a:pt x="332" y="1127"/>
                </a:cubicBezTo>
                <a:cubicBezTo>
                  <a:pt x="330" y="1133"/>
                  <a:pt x="304" y="1116"/>
                  <a:pt x="296" y="1116"/>
                </a:cubicBezTo>
                <a:cubicBezTo>
                  <a:pt x="298" y="1114"/>
                  <a:pt x="295" y="1110"/>
                  <a:pt x="293" y="1107"/>
                </a:cubicBezTo>
                <a:close/>
                <a:moveTo>
                  <a:pt x="13625" y="1107"/>
                </a:moveTo>
                <a:cubicBezTo>
                  <a:pt x="13621" y="1108"/>
                  <a:pt x="13617" y="1110"/>
                  <a:pt x="13614" y="1113"/>
                </a:cubicBezTo>
                <a:cubicBezTo>
                  <a:pt x="13618" y="1111"/>
                  <a:pt x="13622" y="1109"/>
                  <a:pt x="13625" y="1108"/>
                </a:cubicBezTo>
                <a:cubicBezTo>
                  <a:pt x="13625" y="1108"/>
                  <a:pt x="13625" y="1107"/>
                  <a:pt x="13625" y="1107"/>
                </a:cubicBezTo>
                <a:close/>
                <a:moveTo>
                  <a:pt x="14341" y="1089"/>
                </a:moveTo>
                <a:cubicBezTo>
                  <a:pt x="14336" y="1090"/>
                  <a:pt x="14331" y="1091"/>
                  <a:pt x="14327" y="1093"/>
                </a:cubicBezTo>
                <a:cubicBezTo>
                  <a:pt x="14328" y="1093"/>
                  <a:pt x="14330" y="1093"/>
                  <a:pt x="14333" y="1092"/>
                </a:cubicBezTo>
                <a:lnTo>
                  <a:pt x="14341" y="1089"/>
                </a:lnTo>
                <a:close/>
                <a:moveTo>
                  <a:pt x="11821" y="1067"/>
                </a:moveTo>
                <a:cubicBezTo>
                  <a:pt x="11823" y="1072"/>
                  <a:pt x="11826" y="1077"/>
                  <a:pt x="11828" y="1083"/>
                </a:cubicBezTo>
                <a:cubicBezTo>
                  <a:pt x="11821" y="1085"/>
                  <a:pt x="11814" y="1087"/>
                  <a:pt x="11807" y="1089"/>
                </a:cubicBezTo>
                <a:cubicBezTo>
                  <a:pt x="11806" y="1086"/>
                  <a:pt x="11805" y="1083"/>
                  <a:pt x="11803" y="1080"/>
                </a:cubicBezTo>
                <a:cubicBezTo>
                  <a:pt x="11809" y="1075"/>
                  <a:pt x="11815" y="1071"/>
                  <a:pt x="11821" y="1067"/>
                </a:cubicBezTo>
                <a:close/>
                <a:moveTo>
                  <a:pt x="11884" y="1052"/>
                </a:moveTo>
                <a:cubicBezTo>
                  <a:pt x="11885" y="1055"/>
                  <a:pt x="11886" y="1058"/>
                  <a:pt x="11888" y="1060"/>
                </a:cubicBezTo>
                <a:cubicBezTo>
                  <a:pt x="11882" y="1065"/>
                  <a:pt x="11876" y="1069"/>
                  <a:pt x="11870" y="1073"/>
                </a:cubicBezTo>
                <a:cubicBezTo>
                  <a:pt x="11868" y="1068"/>
                  <a:pt x="11866" y="1063"/>
                  <a:pt x="11864" y="1058"/>
                </a:cubicBezTo>
                <a:cubicBezTo>
                  <a:pt x="11870" y="1056"/>
                  <a:pt x="11877" y="1054"/>
                  <a:pt x="11884" y="1052"/>
                </a:cubicBezTo>
                <a:close/>
                <a:moveTo>
                  <a:pt x="0" y="971"/>
                </a:moveTo>
                <a:cubicBezTo>
                  <a:pt x="12" y="977"/>
                  <a:pt x="48" y="992"/>
                  <a:pt x="52" y="998"/>
                </a:cubicBezTo>
                <a:cubicBezTo>
                  <a:pt x="40" y="993"/>
                  <a:pt x="4" y="978"/>
                  <a:pt x="0" y="971"/>
                </a:cubicBezTo>
                <a:close/>
                <a:moveTo>
                  <a:pt x="14383" y="908"/>
                </a:moveTo>
                <a:cubicBezTo>
                  <a:pt x="14376" y="912"/>
                  <a:pt x="14369" y="915"/>
                  <a:pt x="14363" y="918"/>
                </a:cubicBezTo>
                <a:cubicBezTo>
                  <a:pt x="14365" y="920"/>
                  <a:pt x="14368" y="922"/>
                  <a:pt x="14371" y="924"/>
                </a:cubicBezTo>
                <a:cubicBezTo>
                  <a:pt x="14374" y="923"/>
                  <a:pt x="14377" y="922"/>
                  <a:pt x="14381" y="920"/>
                </a:cubicBezTo>
                <a:cubicBezTo>
                  <a:pt x="14378" y="916"/>
                  <a:pt x="14386" y="912"/>
                  <a:pt x="14383" y="908"/>
                </a:cubicBezTo>
                <a:close/>
                <a:moveTo>
                  <a:pt x="12532" y="884"/>
                </a:moveTo>
                <a:cubicBezTo>
                  <a:pt x="12533" y="884"/>
                  <a:pt x="12534" y="885"/>
                  <a:pt x="12535" y="885"/>
                </a:cubicBezTo>
                <a:cubicBezTo>
                  <a:pt x="12521" y="891"/>
                  <a:pt x="12495" y="905"/>
                  <a:pt x="12489" y="897"/>
                </a:cubicBezTo>
                <a:cubicBezTo>
                  <a:pt x="12501" y="895"/>
                  <a:pt x="12523" y="884"/>
                  <a:pt x="12532" y="884"/>
                </a:cubicBezTo>
                <a:close/>
                <a:moveTo>
                  <a:pt x="12234" y="845"/>
                </a:moveTo>
                <a:cubicBezTo>
                  <a:pt x="12241" y="844"/>
                  <a:pt x="12242" y="851"/>
                  <a:pt x="12246" y="869"/>
                </a:cubicBezTo>
                <a:cubicBezTo>
                  <a:pt x="12238" y="865"/>
                  <a:pt x="12228" y="860"/>
                  <a:pt x="12212" y="853"/>
                </a:cubicBezTo>
                <a:cubicBezTo>
                  <a:pt x="12223" y="848"/>
                  <a:pt x="12229" y="845"/>
                  <a:pt x="12234" y="845"/>
                </a:cubicBezTo>
                <a:close/>
                <a:moveTo>
                  <a:pt x="12625" y="825"/>
                </a:moveTo>
                <a:cubicBezTo>
                  <a:pt x="12626" y="827"/>
                  <a:pt x="12626" y="830"/>
                  <a:pt x="12627" y="832"/>
                </a:cubicBezTo>
                <a:cubicBezTo>
                  <a:pt x="12623" y="833"/>
                  <a:pt x="12619" y="834"/>
                  <a:pt x="12615" y="835"/>
                </a:cubicBezTo>
                <a:cubicBezTo>
                  <a:pt x="12614" y="833"/>
                  <a:pt x="12613" y="831"/>
                  <a:pt x="12613" y="829"/>
                </a:cubicBezTo>
                <a:cubicBezTo>
                  <a:pt x="12617" y="828"/>
                  <a:pt x="12621" y="827"/>
                  <a:pt x="12625" y="825"/>
                </a:cubicBezTo>
                <a:close/>
                <a:moveTo>
                  <a:pt x="12448" y="778"/>
                </a:moveTo>
                <a:cubicBezTo>
                  <a:pt x="12448" y="780"/>
                  <a:pt x="12449" y="783"/>
                  <a:pt x="12450" y="785"/>
                </a:cubicBezTo>
                <a:cubicBezTo>
                  <a:pt x="12446" y="786"/>
                  <a:pt x="12442" y="787"/>
                  <a:pt x="12438" y="789"/>
                </a:cubicBezTo>
                <a:cubicBezTo>
                  <a:pt x="12437" y="786"/>
                  <a:pt x="12436" y="784"/>
                  <a:pt x="12436" y="782"/>
                </a:cubicBezTo>
                <a:cubicBezTo>
                  <a:pt x="12440" y="781"/>
                  <a:pt x="12444" y="780"/>
                  <a:pt x="12448" y="778"/>
                </a:cubicBezTo>
                <a:close/>
                <a:moveTo>
                  <a:pt x="12514" y="751"/>
                </a:moveTo>
                <a:cubicBezTo>
                  <a:pt x="12516" y="758"/>
                  <a:pt x="12518" y="764"/>
                  <a:pt x="12521" y="770"/>
                </a:cubicBezTo>
                <a:cubicBezTo>
                  <a:pt x="12519" y="770"/>
                  <a:pt x="12518" y="771"/>
                  <a:pt x="12517" y="771"/>
                </a:cubicBezTo>
                <a:cubicBezTo>
                  <a:pt x="12515" y="765"/>
                  <a:pt x="12512" y="758"/>
                  <a:pt x="12510" y="753"/>
                </a:cubicBezTo>
                <a:cubicBezTo>
                  <a:pt x="12512" y="752"/>
                  <a:pt x="12513" y="751"/>
                  <a:pt x="12514" y="751"/>
                </a:cubicBezTo>
                <a:close/>
                <a:moveTo>
                  <a:pt x="12711" y="693"/>
                </a:moveTo>
                <a:cubicBezTo>
                  <a:pt x="12714" y="704"/>
                  <a:pt x="12718" y="714"/>
                  <a:pt x="12721" y="724"/>
                </a:cubicBezTo>
                <a:cubicBezTo>
                  <a:pt x="12719" y="725"/>
                  <a:pt x="12718" y="726"/>
                  <a:pt x="12716" y="728"/>
                </a:cubicBezTo>
                <a:cubicBezTo>
                  <a:pt x="12711" y="717"/>
                  <a:pt x="12706" y="708"/>
                  <a:pt x="12701" y="699"/>
                </a:cubicBezTo>
                <a:cubicBezTo>
                  <a:pt x="12704" y="697"/>
                  <a:pt x="12708" y="695"/>
                  <a:pt x="12711" y="693"/>
                </a:cubicBezTo>
                <a:close/>
                <a:moveTo>
                  <a:pt x="12872" y="659"/>
                </a:moveTo>
                <a:cubicBezTo>
                  <a:pt x="12874" y="663"/>
                  <a:pt x="12876" y="667"/>
                  <a:pt x="12878" y="671"/>
                </a:cubicBezTo>
                <a:cubicBezTo>
                  <a:pt x="12867" y="682"/>
                  <a:pt x="12855" y="693"/>
                  <a:pt x="12842" y="705"/>
                </a:cubicBezTo>
                <a:cubicBezTo>
                  <a:pt x="12834" y="702"/>
                  <a:pt x="12822" y="698"/>
                  <a:pt x="12809" y="694"/>
                </a:cubicBezTo>
                <a:cubicBezTo>
                  <a:pt x="12808" y="692"/>
                  <a:pt x="12808" y="690"/>
                  <a:pt x="12807" y="688"/>
                </a:cubicBezTo>
                <a:cubicBezTo>
                  <a:pt x="12828" y="678"/>
                  <a:pt x="12850" y="669"/>
                  <a:pt x="12872" y="659"/>
                </a:cubicBezTo>
                <a:close/>
                <a:moveTo>
                  <a:pt x="12979" y="646"/>
                </a:moveTo>
                <a:cubicBezTo>
                  <a:pt x="12984" y="649"/>
                  <a:pt x="12989" y="653"/>
                  <a:pt x="12993" y="655"/>
                </a:cubicBezTo>
                <a:cubicBezTo>
                  <a:pt x="12993" y="658"/>
                  <a:pt x="12992" y="660"/>
                  <a:pt x="12991" y="663"/>
                </a:cubicBezTo>
                <a:cubicBezTo>
                  <a:pt x="12987" y="659"/>
                  <a:pt x="12982" y="654"/>
                  <a:pt x="12978" y="650"/>
                </a:cubicBezTo>
                <a:cubicBezTo>
                  <a:pt x="12978" y="649"/>
                  <a:pt x="12979" y="647"/>
                  <a:pt x="12979" y="646"/>
                </a:cubicBezTo>
                <a:close/>
                <a:moveTo>
                  <a:pt x="13214" y="639"/>
                </a:moveTo>
                <a:cubicBezTo>
                  <a:pt x="13216" y="643"/>
                  <a:pt x="13217" y="647"/>
                  <a:pt x="13219" y="651"/>
                </a:cubicBezTo>
                <a:cubicBezTo>
                  <a:pt x="13204" y="657"/>
                  <a:pt x="13190" y="663"/>
                  <a:pt x="13176" y="669"/>
                </a:cubicBezTo>
                <a:cubicBezTo>
                  <a:pt x="13174" y="664"/>
                  <a:pt x="13172" y="658"/>
                  <a:pt x="13170" y="653"/>
                </a:cubicBezTo>
                <a:cubicBezTo>
                  <a:pt x="13185" y="649"/>
                  <a:pt x="13199" y="644"/>
                  <a:pt x="13214" y="639"/>
                </a:cubicBezTo>
                <a:close/>
                <a:moveTo>
                  <a:pt x="12966" y="635"/>
                </a:moveTo>
                <a:cubicBezTo>
                  <a:pt x="12970" y="635"/>
                  <a:pt x="12975" y="637"/>
                  <a:pt x="12981" y="640"/>
                </a:cubicBezTo>
                <a:cubicBezTo>
                  <a:pt x="12971" y="655"/>
                  <a:pt x="12964" y="667"/>
                  <a:pt x="12957" y="679"/>
                </a:cubicBezTo>
                <a:cubicBezTo>
                  <a:pt x="12952" y="656"/>
                  <a:pt x="12950" y="633"/>
                  <a:pt x="12966" y="635"/>
                </a:cubicBezTo>
                <a:close/>
                <a:moveTo>
                  <a:pt x="13188" y="630"/>
                </a:moveTo>
                <a:cubicBezTo>
                  <a:pt x="13191" y="640"/>
                  <a:pt x="13156" y="649"/>
                  <a:pt x="13144" y="648"/>
                </a:cubicBezTo>
                <a:cubicBezTo>
                  <a:pt x="13161" y="642"/>
                  <a:pt x="13181" y="636"/>
                  <a:pt x="13188" y="630"/>
                </a:cubicBezTo>
                <a:close/>
                <a:moveTo>
                  <a:pt x="13095" y="598"/>
                </a:moveTo>
                <a:cubicBezTo>
                  <a:pt x="13096" y="600"/>
                  <a:pt x="13097" y="602"/>
                  <a:pt x="13097" y="604"/>
                </a:cubicBezTo>
                <a:cubicBezTo>
                  <a:pt x="13093" y="606"/>
                  <a:pt x="13089" y="607"/>
                  <a:pt x="13085" y="608"/>
                </a:cubicBezTo>
                <a:cubicBezTo>
                  <a:pt x="13085" y="606"/>
                  <a:pt x="13084" y="604"/>
                  <a:pt x="13083" y="602"/>
                </a:cubicBezTo>
                <a:cubicBezTo>
                  <a:pt x="13087" y="601"/>
                  <a:pt x="13091" y="600"/>
                  <a:pt x="13095" y="598"/>
                </a:cubicBezTo>
                <a:close/>
                <a:moveTo>
                  <a:pt x="13161" y="567"/>
                </a:moveTo>
                <a:cubicBezTo>
                  <a:pt x="13154" y="595"/>
                  <a:pt x="13151" y="605"/>
                  <a:pt x="13148" y="616"/>
                </a:cubicBezTo>
                <a:cubicBezTo>
                  <a:pt x="13140" y="609"/>
                  <a:pt x="13132" y="602"/>
                  <a:pt x="13119" y="591"/>
                </a:cubicBezTo>
                <a:cubicBezTo>
                  <a:pt x="13130" y="584"/>
                  <a:pt x="13140" y="579"/>
                  <a:pt x="13161" y="567"/>
                </a:cubicBezTo>
                <a:close/>
                <a:moveTo>
                  <a:pt x="13271" y="538"/>
                </a:moveTo>
                <a:cubicBezTo>
                  <a:pt x="13273" y="544"/>
                  <a:pt x="13275" y="549"/>
                  <a:pt x="13277" y="556"/>
                </a:cubicBezTo>
                <a:cubicBezTo>
                  <a:pt x="13275" y="556"/>
                  <a:pt x="13274" y="557"/>
                  <a:pt x="13273" y="557"/>
                </a:cubicBezTo>
                <a:cubicBezTo>
                  <a:pt x="13271" y="551"/>
                  <a:pt x="13268" y="545"/>
                  <a:pt x="13267" y="539"/>
                </a:cubicBezTo>
                <a:cubicBezTo>
                  <a:pt x="13268" y="538"/>
                  <a:pt x="13269" y="538"/>
                  <a:pt x="13271" y="538"/>
                </a:cubicBezTo>
                <a:close/>
                <a:moveTo>
                  <a:pt x="13300" y="510"/>
                </a:moveTo>
                <a:cubicBezTo>
                  <a:pt x="13302" y="511"/>
                  <a:pt x="13304" y="513"/>
                  <a:pt x="13306" y="514"/>
                </a:cubicBezTo>
                <a:cubicBezTo>
                  <a:pt x="13304" y="519"/>
                  <a:pt x="13302" y="525"/>
                  <a:pt x="13301" y="530"/>
                </a:cubicBezTo>
                <a:cubicBezTo>
                  <a:pt x="13300" y="536"/>
                  <a:pt x="13298" y="542"/>
                  <a:pt x="13297" y="548"/>
                </a:cubicBezTo>
                <a:cubicBezTo>
                  <a:pt x="13296" y="546"/>
                  <a:pt x="13294" y="545"/>
                  <a:pt x="13292" y="543"/>
                </a:cubicBezTo>
                <a:cubicBezTo>
                  <a:pt x="13293" y="538"/>
                  <a:pt x="13295" y="532"/>
                  <a:pt x="13297" y="527"/>
                </a:cubicBezTo>
                <a:cubicBezTo>
                  <a:pt x="13298" y="521"/>
                  <a:pt x="13299" y="515"/>
                  <a:pt x="13300" y="510"/>
                </a:cubicBezTo>
                <a:close/>
                <a:moveTo>
                  <a:pt x="13970" y="200"/>
                </a:moveTo>
                <a:cubicBezTo>
                  <a:pt x="13972" y="202"/>
                  <a:pt x="13974" y="204"/>
                  <a:pt x="13976" y="205"/>
                </a:cubicBezTo>
                <a:cubicBezTo>
                  <a:pt x="13974" y="210"/>
                  <a:pt x="13972" y="215"/>
                  <a:pt x="13970" y="221"/>
                </a:cubicBezTo>
                <a:cubicBezTo>
                  <a:pt x="13969" y="226"/>
                  <a:pt x="13968" y="232"/>
                  <a:pt x="13967" y="238"/>
                </a:cubicBezTo>
                <a:cubicBezTo>
                  <a:pt x="13965" y="237"/>
                  <a:pt x="13963" y="235"/>
                  <a:pt x="13961" y="233"/>
                </a:cubicBezTo>
                <a:cubicBezTo>
                  <a:pt x="13963" y="228"/>
                  <a:pt x="13965" y="223"/>
                  <a:pt x="13967" y="218"/>
                </a:cubicBezTo>
                <a:cubicBezTo>
                  <a:pt x="13967" y="218"/>
                  <a:pt x="13967" y="218"/>
                  <a:pt x="13966" y="218"/>
                </a:cubicBezTo>
                <a:cubicBezTo>
                  <a:pt x="13968" y="212"/>
                  <a:pt x="13969" y="206"/>
                  <a:pt x="13970" y="200"/>
                </a:cubicBezTo>
                <a:close/>
                <a:moveTo>
                  <a:pt x="14091" y="122"/>
                </a:moveTo>
                <a:cubicBezTo>
                  <a:pt x="14096" y="132"/>
                  <a:pt x="14101" y="142"/>
                  <a:pt x="14106" y="152"/>
                </a:cubicBezTo>
                <a:cubicBezTo>
                  <a:pt x="14103" y="152"/>
                  <a:pt x="14099" y="154"/>
                  <a:pt x="14096" y="156"/>
                </a:cubicBezTo>
                <a:cubicBezTo>
                  <a:pt x="14093" y="145"/>
                  <a:pt x="14089" y="135"/>
                  <a:pt x="14086" y="125"/>
                </a:cubicBezTo>
                <a:cubicBezTo>
                  <a:pt x="14087" y="124"/>
                  <a:pt x="14089" y="123"/>
                  <a:pt x="14091" y="122"/>
                </a:cubicBezTo>
                <a:close/>
                <a:moveTo>
                  <a:pt x="14525" y="0"/>
                </a:moveTo>
                <a:lnTo>
                  <a:pt x="14525" y="3636"/>
                </a:lnTo>
                <a:lnTo>
                  <a:pt x="14481" y="3647"/>
                </a:lnTo>
                <a:cubicBezTo>
                  <a:pt x="14426" y="3668"/>
                  <a:pt x="14344" y="3707"/>
                  <a:pt x="14293" y="3709"/>
                </a:cubicBezTo>
                <a:cubicBezTo>
                  <a:pt x="14225" y="3739"/>
                  <a:pt x="14170" y="3747"/>
                  <a:pt x="14095" y="3769"/>
                </a:cubicBezTo>
                <a:cubicBezTo>
                  <a:pt x="14083" y="3778"/>
                  <a:pt x="14070" y="3785"/>
                  <a:pt x="14052" y="3786"/>
                </a:cubicBezTo>
                <a:cubicBezTo>
                  <a:pt x="14062" y="3783"/>
                  <a:pt x="14052" y="3782"/>
                  <a:pt x="14045" y="3783"/>
                </a:cubicBezTo>
                <a:cubicBezTo>
                  <a:pt x="14036" y="3790"/>
                  <a:pt x="14027" y="3796"/>
                  <a:pt x="14016" y="3802"/>
                </a:cubicBezTo>
                <a:cubicBezTo>
                  <a:pt x="14011" y="3800"/>
                  <a:pt x="14002" y="3802"/>
                  <a:pt x="13990" y="3805"/>
                </a:cubicBezTo>
                <a:cubicBezTo>
                  <a:pt x="13975" y="3830"/>
                  <a:pt x="13925" y="3808"/>
                  <a:pt x="13885" y="3839"/>
                </a:cubicBezTo>
                <a:cubicBezTo>
                  <a:pt x="13872" y="3839"/>
                  <a:pt x="13856" y="3841"/>
                  <a:pt x="13839" y="3845"/>
                </a:cubicBezTo>
                <a:lnTo>
                  <a:pt x="13827" y="3848"/>
                </a:lnTo>
                <a:lnTo>
                  <a:pt x="13827" y="3848"/>
                </a:lnTo>
                <a:cubicBezTo>
                  <a:pt x="13813" y="3853"/>
                  <a:pt x="13771" y="3867"/>
                  <a:pt x="13762" y="3867"/>
                </a:cubicBezTo>
                <a:lnTo>
                  <a:pt x="13761" y="3867"/>
                </a:lnTo>
                <a:lnTo>
                  <a:pt x="13751" y="3870"/>
                </a:lnTo>
                <a:lnTo>
                  <a:pt x="13748" y="3871"/>
                </a:lnTo>
                <a:lnTo>
                  <a:pt x="13745" y="3872"/>
                </a:lnTo>
                <a:cubicBezTo>
                  <a:pt x="13732" y="3878"/>
                  <a:pt x="13720" y="3883"/>
                  <a:pt x="13704" y="3885"/>
                </a:cubicBezTo>
                <a:lnTo>
                  <a:pt x="13698" y="3885"/>
                </a:lnTo>
                <a:lnTo>
                  <a:pt x="13698" y="3885"/>
                </a:lnTo>
                <a:cubicBezTo>
                  <a:pt x="13694" y="3886"/>
                  <a:pt x="13691" y="3887"/>
                  <a:pt x="13687" y="3887"/>
                </a:cubicBezTo>
                <a:lnTo>
                  <a:pt x="13683" y="3888"/>
                </a:lnTo>
                <a:lnTo>
                  <a:pt x="13684" y="3889"/>
                </a:lnTo>
                <a:cubicBezTo>
                  <a:pt x="13686" y="3889"/>
                  <a:pt x="13687" y="3890"/>
                  <a:pt x="13688" y="3891"/>
                </a:cubicBezTo>
                <a:cubicBezTo>
                  <a:pt x="13673" y="3894"/>
                  <a:pt x="13643" y="3906"/>
                  <a:pt x="13637" y="3902"/>
                </a:cubicBezTo>
                <a:cubicBezTo>
                  <a:pt x="13644" y="3899"/>
                  <a:pt x="13652" y="3896"/>
                  <a:pt x="13659" y="3893"/>
                </a:cubicBezTo>
                <a:lnTo>
                  <a:pt x="13663" y="3892"/>
                </a:lnTo>
                <a:lnTo>
                  <a:pt x="13658" y="3892"/>
                </a:lnTo>
                <a:cubicBezTo>
                  <a:pt x="13645" y="3894"/>
                  <a:pt x="13634" y="3893"/>
                  <a:pt x="13624" y="3891"/>
                </a:cubicBezTo>
                <a:cubicBezTo>
                  <a:pt x="13650" y="3881"/>
                  <a:pt x="13658" y="3897"/>
                  <a:pt x="13676" y="3883"/>
                </a:cubicBezTo>
                <a:cubicBezTo>
                  <a:pt x="13627" y="3870"/>
                  <a:pt x="13574" y="3900"/>
                  <a:pt x="13495" y="3909"/>
                </a:cubicBezTo>
                <a:cubicBezTo>
                  <a:pt x="13494" y="3906"/>
                  <a:pt x="13497" y="3903"/>
                  <a:pt x="13500" y="3900"/>
                </a:cubicBezTo>
                <a:cubicBezTo>
                  <a:pt x="13473" y="3900"/>
                  <a:pt x="13414" y="3916"/>
                  <a:pt x="13400" y="3931"/>
                </a:cubicBezTo>
                <a:cubicBezTo>
                  <a:pt x="13358" y="3925"/>
                  <a:pt x="13274" y="3962"/>
                  <a:pt x="13216" y="3971"/>
                </a:cubicBezTo>
                <a:cubicBezTo>
                  <a:pt x="13215" y="3981"/>
                  <a:pt x="13202" y="3983"/>
                  <a:pt x="13197" y="3976"/>
                </a:cubicBezTo>
                <a:cubicBezTo>
                  <a:pt x="13192" y="3981"/>
                  <a:pt x="13197" y="3988"/>
                  <a:pt x="13187" y="3993"/>
                </a:cubicBezTo>
                <a:cubicBezTo>
                  <a:pt x="13165" y="3982"/>
                  <a:pt x="13105" y="4020"/>
                  <a:pt x="13077" y="4008"/>
                </a:cubicBezTo>
                <a:cubicBezTo>
                  <a:pt x="13049" y="4028"/>
                  <a:pt x="12998" y="4031"/>
                  <a:pt x="12965" y="4045"/>
                </a:cubicBezTo>
                <a:cubicBezTo>
                  <a:pt x="12951" y="4036"/>
                  <a:pt x="12894" y="4051"/>
                  <a:pt x="12867" y="4058"/>
                </a:cubicBezTo>
                <a:cubicBezTo>
                  <a:pt x="12865" y="4054"/>
                  <a:pt x="12873" y="4051"/>
                  <a:pt x="12872" y="4047"/>
                </a:cubicBezTo>
                <a:cubicBezTo>
                  <a:pt x="12852" y="4053"/>
                  <a:pt x="12857" y="4044"/>
                  <a:pt x="12845" y="4045"/>
                </a:cubicBezTo>
                <a:cubicBezTo>
                  <a:pt x="12807" y="4050"/>
                  <a:pt x="12809" y="4062"/>
                  <a:pt x="12781" y="4061"/>
                </a:cubicBezTo>
                <a:cubicBezTo>
                  <a:pt x="12790" y="4060"/>
                  <a:pt x="12792" y="4074"/>
                  <a:pt x="12783" y="4068"/>
                </a:cubicBezTo>
                <a:cubicBezTo>
                  <a:pt x="12779" y="4052"/>
                  <a:pt x="12719" y="4061"/>
                  <a:pt x="12684" y="4072"/>
                </a:cubicBezTo>
                <a:cubicBezTo>
                  <a:pt x="12686" y="4062"/>
                  <a:pt x="12662" y="4079"/>
                  <a:pt x="12651" y="4074"/>
                </a:cubicBezTo>
                <a:cubicBezTo>
                  <a:pt x="12650" y="4067"/>
                  <a:pt x="12664" y="4062"/>
                  <a:pt x="12674" y="4057"/>
                </a:cubicBezTo>
                <a:cubicBezTo>
                  <a:pt x="12678" y="4059"/>
                  <a:pt x="12682" y="4061"/>
                  <a:pt x="12688" y="4062"/>
                </a:cubicBezTo>
                <a:cubicBezTo>
                  <a:pt x="12713" y="4053"/>
                  <a:pt x="12725" y="4042"/>
                  <a:pt x="12750" y="4033"/>
                </a:cubicBezTo>
                <a:cubicBezTo>
                  <a:pt x="12732" y="4036"/>
                  <a:pt x="12712" y="4041"/>
                  <a:pt x="12710" y="4035"/>
                </a:cubicBezTo>
                <a:cubicBezTo>
                  <a:pt x="12769" y="4024"/>
                  <a:pt x="12783" y="4024"/>
                  <a:pt x="12839" y="4012"/>
                </a:cubicBezTo>
                <a:cubicBezTo>
                  <a:pt x="12834" y="4005"/>
                  <a:pt x="12855" y="4002"/>
                  <a:pt x="12855" y="3996"/>
                </a:cubicBezTo>
                <a:cubicBezTo>
                  <a:pt x="12878" y="3992"/>
                  <a:pt x="12888" y="3997"/>
                  <a:pt x="12908" y="3995"/>
                </a:cubicBezTo>
                <a:cubicBezTo>
                  <a:pt x="12930" y="3978"/>
                  <a:pt x="12997" y="3972"/>
                  <a:pt x="13033" y="3951"/>
                </a:cubicBezTo>
                <a:cubicBezTo>
                  <a:pt x="13059" y="3949"/>
                  <a:pt x="13095" y="3952"/>
                  <a:pt x="13102" y="3936"/>
                </a:cubicBezTo>
                <a:cubicBezTo>
                  <a:pt x="13122" y="3930"/>
                  <a:pt x="13120" y="3938"/>
                  <a:pt x="13136" y="3935"/>
                </a:cubicBezTo>
                <a:cubicBezTo>
                  <a:pt x="13148" y="3931"/>
                  <a:pt x="13131" y="3922"/>
                  <a:pt x="13145" y="3918"/>
                </a:cubicBezTo>
                <a:cubicBezTo>
                  <a:pt x="13149" y="3924"/>
                  <a:pt x="13165" y="3916"/>
                  <a:pt x="13179" y="3920"/>
                </a:cubicBezTo>
                <a:cubicBezTo>
                  <a:pt x="13188" y="3909"/>
                  <a:pt x="13221" y="3901"/>
                  <a:pt x="13225" y="3889"/>
                </a:cubicBezTo>
                <a:cubicBezTo>
                  <a:pt x="13207" y="3891"/>
                  <a:pt x="13158" y="3898"/>
                  <a:pt x="13178" y="3883"/>
                </a:cubicBezTo>
                <a:cubicBezTo>
                  <a:pt x="13220" y="3901"/>
                  <a:pt x="13318" y="3869"/>
                  <a:pt x="13328" y="3843"/>
                </a:cubicBezTo>
                <a:cubicBezTo>
                  <a:pt x="13351" y="3838"/>
                  <a:pt x="13317" y="3854"/>
                  <a:pt x="13336" y="3849"/>
                </a:cubicBezTo>
                <a:cubicBezTo>
                  <a:pt x="13354" y="3841"/>
                  <a:pt x="13368" y="3833"/>
                  <a:pt x="13364" y="3822"/>
                </a:cubicBezTo>
                <a:cubicBezTo>
                  <a:pt x="13355" y="3824"/>
                  <a:pt x="13347" y="3826"/>
                  <a:pt x="13338" y="3828"/>
                </a:cubicBezTo>
                <a:cubicBezTo>
                  <a:pt x="13328" y="3807"/>
                  <a:pt x="13372" y="3800"/>
                  <a:pt x="13409" y="3788"/>
                </a:cubicBezTo>
                <a:cubicBezTo>
                  <a:pt x="13381" y="3774"/>
                  <a:pt x="13335" y="3799"/>
                  <a:pt x="13276" y="3815"/>
                </a:cubicBezTo>
                <a:cubicBezTo>
                  <a:pt x="13264" y="3810"/>
                  <a:pt x="13275" y="3808"/>
                  <a:pt x="13286" y="3801"/>
                </a:cubicBezTo>
                <a:cubicBezTo>
                  <a:pt x="13248" y="3799"/>
                  <a:pt x="13204" y="3825"/>
                  <a:pt x="13166" y="3830"/>
                </a:cubicBezTo>
                <a:lnTo>
                  <a:pt x="13159" y="3831"/>
                </a:lnTo>
                <a:lnTo>
                  <a:pt x="13152" y="3832"/>
                </a:lnTo>
                <a:cubicBezTo>
                  <a:pt x="13130" y="3839"/>
                  <a:pt x="13118" y="3847"/>
                  <a:pt x="13101" y="3854"/>
                </a:cubicBezTo>
                <a:cubicBezTo>
                  <a:pt x="13093" y="3853"/>
                  <a:pt x="13097" y="3846"/>
                  <a:pt x="13105" y="3841"/>
                </a:cubicBezTo>
                <a:cubicBezTo>
                  <a:pt x="13107" y="3843"/>
                  <a:pt x="13105" y="3848"/>
                  <a:pt x="13113" y="3846"/>
                </a:cubicBezTo>
                <a:cubicBezTo>
                  <a:pt x="13119" y="3840"/>
                  <a:pt x="13128" y="3834"/>
                  <a:pt x="13136" y="3828"/>
                </a:cubicBezTo>
                <a:cubicBezTo>
                  <a:pt x="13135" y="3831"/>
                  <a:pt x="13138" y="3831"/>
                  <a:pt x="13143" y="3831"/>
                </a:cubicBezTo>
                <a:lnTo>
                  <a:pt x="13146" y="3830"/>
                </a:lnTo>
                <a:lnTo>
                  <a:pt x="13140" y="3830"/>
                </a:lnTo>
                <a:cubicBezTo>
                  <a:pt x="13156" y="3825"/>
                  <a:pt x="13173" y="3819"/>
                  <a:pt x="13195" y="3809"/>
                </a:cubicBezTo>
                <a:cubicBezTo>
                  <a:pt x="13153" y="3820"/>
                  <a:pt x="13120" y="3829"/>
                  <a:pt x="13089" y="3838"/>
                </a:cubicBezTo>
                <a:lnTo>
                  <a:pt x="13086" y="3839"/>
                </a:lnTo>
                <a:lnTo>
                  <a:pt x="13086" y="3839"/>
                </a:lnTo>
                <a:cubicBezTo>
                  <a:pt x="13086" y="3839"/>
                  <a:pt x="13085" y="3840"/>
                  <a:pt x="13085" y="3840"/>
                </a:cubicBezTo>
                <a:cubicBezTo>
                  <a:pt x="13081" y="3841"/>
                  <a:pt x="13077" y="3842"/>
                  <a:pt x="13074" y="3842"/>
                </a:cubicBezTo>
                <a:lnTo>
                  <a:pt x="13073" y="3842"/>
                </a:lnTo>
                <a:lnTo>
                  <a:pt x="13064" y="3845"/>
                </a:lnTo>
                <a:lnTo>
                  <a:pt x="13061" y="3847"/>
                </a:lnTo>
                <a:cubicBezTo>
                  <a:pt x="13059" y="3849"/>
                  <a:pt x="13057" y="3851"/>
                  <a:pt x="13054" y="3852"/>
                </a:cubicBezTo>
                <a:cubicBezTo>
                  <a:pt x="13054" y="3851"/>
                  <a:pt x="13054" y="3850"/>
                  <a:pt x="13054" y="3849"/>
                </a:cubicBezTo>
                <a:lnTo>
                  <a:pt x="13054" y="3847"/>
                </a:lnTo>
                <a:lnTo>
                  <a:pt x="13042" y="3851"/>
                </a:lnTo>
                <a:cubicBezTo>
                  <a:pt x="13006" y="3860"/>
                  <a:pt x="12968" y="3869"/>
                  <a:pt x="12919" y="3879"/>
                </a:cubicBezTo>
                <a:cubicBezTo>
                  <a:pt x="12921" y="3882"/>
                  <a:pt x="12930" y="3881"/>
                  <a:pt x="12933" y="3883"/>
                </a:cubicBezTo>
                <a:cubicBezTo>
                  <a:pt x="12905" y="3888"/>
                  <a:pt x="12896" y="3881"/>
                  <a:pt x="12867" y="3887"/>
                </a:cubicBezTo>
                <a:cubicBezTo>
                  <a:pt x="12867" y="3890"/>
                  <a:pt x="12870" y="3894"/>
                  <a:pt x="12862" y="3896"/>
                </a:cubicBezTo>
                <a:cubicBezTo>
                  <a:pt x="12860" y="3892"/>
                  <a:pt x="12848" y="3897"/>
                  <a:pt x="12843" y="3900"/>
                </a:cubicBezTo>
                <a:cubicBezTo>
                  <a:pt x="12836" y="3893"/>
                  <a:pt x="12864" y="3892"/>
                  <a:pt x="12860" y="3886"/>
                </a:cubicBezTo>
                <a:cubicBezTo>
                  <a:pt x="12818" y="3884"/>
                  <a:pt x="12774" y="3906"/>
                  <a:pt x="12719" y="3908"/>
                </a:cubicBezTo>
                <a:cubicBezTo>
                  <a:pt x="12710" y="3917"/>
                  <a:pt x="12679" y="3923"/>
                  <a:pt x="12664" y="3931"/>
                </a:cubicBezTo>
                <a:cubicBezTo>
                  <a:pt x="12653" y="3922"/>
                  <a:pt x="12667" y="3915"/>
                  <a:pt x="12641" y="3916"/>
                </a:cubicBezTo>
                <a:cubicBezTo>
                  <a:pt x="12631" y="3929"/>
                  <a:pt x="12604" y="3945"/>
                  <a:pt x="12646" y="3944"/>
                </a:cubicBezTo>
                <a:cubicBezTo>
                  <a:pt x="12636" y="3946"/>
                  <a:pt x="12644" y="3952"/>
                  <a:pt x="12635" y="3954"/>
                </a:cubicBezTo>
                <a:cubicBezTo>
                  <a:pt x="12634" y="3944"/>
                  <a:pt x="12612" y="3948"/>
                  <a:pt x="12587" y="3953"/>
                </a:cubicBezTo>
                <a:lnTo>
                  <a:pt x="12576" y="3955"/>
                </a:lnTo>
                <a:lnTo>
                  <a:pt x="12578" y="3955"/>
                </a:lnTo>
                <a:cubicBezTo>
                  <a:pt x="12587" y="3956"/>
                  <a:pt x="12582" y="3964"/>
                  <a:pt x="12572" y="3968"/>
                </a:cubicBezTo>
                <a:cubicBezTo>
                  <a:pt x="12573" y="3962"/>
                  <a:pt x="12561" y="3965"/>
                  <a:pt x="12563" y="3959"/>
                </a:cubicBezTo>
                <a:lnTo>
                  <a:pt x="12563" y="3958"/>
                </a:lnTo>
                <a:lnTo>
                  <a:pt x="12563" y="3958"/>
                </a:lnTo>
                <a:cubicBezTo>
                  <a:pt x="12566" y="3947"/>
                  <a:pt x="12519" y="3955"/>
                  <a:pt x="12517" y="3962"/>
                </a:cubicBezTo>
                <a:cubicBezTo>
                  <a:pt x="12511" y="3958"/>
                  <a:pt x="12500" y="3957"/>
                  <a:pt x="12478" y="3962"/>
                </a:cubicBezTo>
                <a:cubicBezTo>
                  <a:pt x="12455" y="3979"/>
                  <a:pt x="12497" y="3971"/>
                  <a:pt x="12500" y="3975"/>
                </a:cubicBezTo>
                <a:cubicBezTo>
                  <a:pt x="12482" y="3977"/>
                  <a:pt x="12450" y="3988"/>
                  <a:pt x="12442" y="3984"/>
                </a:cubicBezTo>
                <a:cubicBezTo>
                  <a:pt x="12458" y="3979"/>
                  <a:pt x="12454" y="3979"/>
                  <a:pt x="12447" y="3979"/>
                </a:cubicBezTo>
                <a:lnTo>
                  <a:pt x="12445" y="3979"/>
                </a:lnTo>
                <a:lnTo>
                  <a:pt x="12445" y="3979"/>
                </a:lnTo>
                <a:cubicBezTo>
                  <a:pt x="12445" y="3980"/>
                  <a:pt x="12444" y="3981"/>
                  <a:pt x="12442" y="3982"/>
                </a:cubicBezTo>
                <a:cubicBezTo>
                  <a:pt x="12440" y="3978"/>
                  <a:pt x="12430" y="3978"/>
                  <a:pt x="12419" y="3978"/>
                </a:cubicBezTo>
                <a:lnTo>
                  <a:pt x="12419" y="3978"/>
                </a:lnTo>
                <a:lnTo>
                  <a:pt x="12418" y="3980"/>
                </a:lnTo>
                <a:cubicBezTo>
                  <a:pt x="12417" y="3984"/>
                  <a:pt x="12417" y="3987"/>
                  <a:pt x="12416" y="3988"/>
                </a:cubicBezTo>
                <a:cubicBezTo>
                  <a:pt x="12399" y="3987"/>
                  <a:pt x="12373" y="4002"/>
                  <a:pt x="12351" y="3995"/>
                </a:cubicBezTo>
                <a:cubicBezTo>
                  <a:pt x="12373" y="3995"/>
                  <a:pt x="12400" y="3987"/>
                  <a:pt x="12409" y="3979"/>
                </a:cubicBezTo>
                <a:lnTo>
                  <a:pt x="12409" y="3979"/>
                </a:lnTo>
                <a:lnTo>
                  <a:pt x="12404" y="3979"/>
                </a:lnTo>
                <a:cubicBezTo>
                  <a:pt x="12400" y="3978"/>
                  <a:pt x="12396" y="3978"/>
                  <a:pt x="12394" y="3976"/>
                </a:cubicBezTo>
                <a:cubicBezTo>
                  <a:pt x="12397" y="3976"/>
                  <a:pt x="12399" y="3976"/>
                  <a:pt x="12402" y="3975"/>
                </a:cubicBezTo>
                <a:lnTo>
                  <a:pt x="12411" y="3975"/>
                </a:lnTo>
                <a:lnTo>
                  <a:pt x="12411" y="3974"/>
                </a:lnTo>
                <a:cubicBezTo>
                  <a:pt x="12410" y="3972"/>
                  <a:pt x="12409" y="3971"/>
                  <a:pt x="12406" y="3970"/>
                </a:cubicBezTo>
                <a:cubicBezTo>
                  <a:pt x="12379" y="3974"/>
                  <a:pt x="12399" y="3981"/>
                  <a:pt x="12388" y="3983"/>
                </a:cubicBezTo>
                <a:cubicBezTo>
                  <a:pt x="12375" y="3983"/>
                  <a:pt x="12327" y="3986"/>
                  <a:pt x="12345" y="3998"/>
                </a:cubicBezTo>
                <a:cubicBezTo>
                  <a:pt x="12316" y="3999"/>
                  <a:pt x="12319" y="3993"/>
                  <a:pt x="12329" y="3984"/>
                </a:cubicBezTo>
                <a:cubicBezTo>
                  <a:pt x="12306" y="3987"/>
                  <a:pt x="12304" y="3992"/>
                  <a:pt x="12310" y="3996"/>
                </a:cubicBezTo>
                <a:lnTo>
                  <a:pt x="12310" y="3996"/>
                </a:lnTo>
                <a:lnTo>
                  <a:pt x="12310" y="3995"/>
                </a:lnTo>
                <a:cubicBezTo>
                  <a:pt x="12311" y="3995"/>
                  <a:pt x="12311" y="3995"/>
                  <a:pt x="12311" y="3995"/>
                </a:cubicBezTo>
                <a:lnTo>
                  <a:pt x="12313" y="3997"/>
                </a:lnTo>
                <a:lnTo>
                  <a:pt x="12313" y="3997"/>
                </a:lnTo>
                <a:cubicBezTo>
                  <a:pt x="12315" y="3997"/>
                  <a:pt x="12316" y="3998"/>
                  <a:pt x="12318" y="3998"/>
                </a:cubicBezTo>
                <a:cubicBezTo>
                  <a:pt x="12317" y="3998"/>
                  <a:pt x="12316" y="3998"/>
                  <a:pt x="12315" y="3998"/>
                </a:cubicBezTo>
                <a:lnTo>
                  <a:pt x="12315" y="3998"/>
                </a:lnTo>
                <a:lnTo>
                  <a:pt x="12315" y="3998"/>
                </a:lnTo>
                <a:cubicBezTo>
                  <a:pt x="12324" y="4006"/>
                  <a:pt x="12329" y="4016"/>
                  <a:pt x="12348" y="4018"/>
                </a:cubicBezTo>
                <a:cubicBezTo>
                  <a:pt x="12323" y="4025"/>
                  <a:pt x="12313" y="4010"/>
                  <a:pt x="12310" y="4001"/>
                </a:cubicBezTo>
                <a:lnTo>
                  <a:pt x="12310" y="3999"/>
                </a:lnTo>
                <a:lnTo>
                  <a:pt x="12308" y="3999"/>
                </a:lnTo>
                <a:cubicBezTo>
                  <a:pt x="12302" y="4002"/>
                  <a:pt x="12303" y="4005"/>
                  <a:pt x="12293" y="4007"/>
                </a:cubicBezTo>
                <a:cubicBezTo>
                  <a:pt x="12277" y="4003"/>
                  <a:pt x="12301" y="3992"/>
                  <a:pt x="12290" y="3988"/>
                </a:cubicBezTo>
                <a:cubicBezTo>
                  <a:pt x="12277" y="3991"/>
                  <a:pt x="12278" y="3997"/>
                  <a:pt x="12272" y="4001"/>
                </a:cubicBezTo>
                <a:cubicBezTo>
                  <a:pt x="12249" y="4003"/>
                  <a:pt x="12238" y="3998"/>
                  <a:pt x="12207" y="4005"/>
                </a:cubicBezTo>
                <a:cubicBezTo>
                  <a:pt x="12197" y="4023"/>
                  <a:pt x="12166" y="4012"/>
                  <a:pt x="12145" y="4030"/>
                </a:cubicBezTo>
                <a:cubicBezTo>
                  <a:pt x="12145" y="4024"/>
                  <a:pt x="12156" y="4021"/>
                  <a:pt x="12137" y="4022"/>
                </a:cubicBezTo>
                <a:cubicBezTo>
                  <a:pt x="12123" y="4024"/>
                  <a:pt x="12132" y="4031"/>
                  <a:pt x="12119" y="4034"/>
                </a:cubicBezTo>
                <a:cubicBezTo>
                  <a:pt x="12119" y="4028"/>
                  <a:pt x="12118" y="4022"/>
                  <a:pt x="12104" y="4024"/>
                </a:cubicBezTo>
                <a:cubicBezTo>
                  <a:pt x="12104" y="4026"/>
                  <a:pt x="12103" y="4027"/>
                  <a:pt x="12098" y="4028"/>
                </a:cubicBezTo>
                <a:cubicBezTo>
                  <a:pt x="12099" y="4031"/>
                  <a:pt x="12115" y="4027"/>
                  <a:pt x="12112" y="4033"/>
                </a:cubicBezTo>
                <a:cubicBezTo>
                  <a:pt x="12030" y="4038"/>
                  <a:pt x="12013" y="4040"/>
                  <a:pt x="11964" y="4065"/>
                </a:cubicBezTo>
                <a:cubicBezTo>
                  <a:pt x="11953" y="4056"/>
                  <a:pt x="11916" y="4066"/>
                  <a:pt x="11899" y="4072"/>
                </a:cubicBezTo>
                <a:cubicBezTo>
                  <a:pt x="11903" y="4064"/>
                  <a:pt x="11888" y="4067"/>
                  <a:pt x="11884" y="4063"/>
                </a:cubicBezTo>
                <a:cubicBezTo>
                  <a:pt x="11916" y="4060"/>
                  <a:pt x="11898" y="4053"/>
                  <a:pt x="11895" y="4049"/>
                </a:cubicBezTo>
                <a:cubicBezTo>
                  <a:pt x="11918" y="4042"/>
                  <a:pt x="11929" y="4044"/>
                  <a:pt x="11953" y="4035"/>
                </a:cubicBezTo>
                <a:cubicBezTo>
                  <a:pt x="11953" y="4043"/>
                  <a:pt x="11977" y="4037"/>
                  <a:pt x="11987" y="4040"/>
                </a:cubicBezTo>
                <a:cubicBezTo>
                  <a:pt x="11990" y="4033"/>
                  <a:pt x="12002" y="4029"/>
                  <a:pt x="12011" y="4024"/>
                </a:cubicBezTo>
                <a:cubicBezTo>
                  <a:pt x="12014" y="4029"/>
                  <a:pt x="12060" y="4024"/>
                  <a:pt x="12064" y="4021"/>
                </a:cubicBezTo>
                <a:cubicBezTo>
                  <a:pt x="12056" y="4016"/>
                  <a:pt x="12017" y="4029"/>
                  <a:pt x="12023" y="4017"/>
                </a:cubicBezTo>
                <a:cubicBezTo>
                  <a:pt x="12053" y="4017"/>
                  <a:pt x="12050" y="4010"/>
                  <a:pt x="12028" y="4009"/>
                </a:cubicBezTo>
                <a:cubicBezTo>
                  <a:pt x="12090" y="3998"/>
                  <a:pt x="12103" y="3996"/>
                  <a:pt x="12135" y="3991"/>
                </a:cubicBezTo>
                <a:lnTo>
                  <a:pt x="12162" y="3988"/>
                </a:lnTo>
                <a:lnTo>
                  <a:pt x="12164" y="3991"/>
                </a:lnTo>
                <a:cubicBezTo>
                  <a:pt x="12160" y="3993"/>
                  <a:pt x="12140" y="3994"/>
                  <a:pt x="12124" y="3996"/>
                </a:cubicBezTo>
                <a:cubicBezTo>
                  <a:pt x="12110" y="4002"/>
                  <a:pt x="12133" y="4001"/>
                  <a:pt x="12119" y="4004"/>
                </a:cubicBezTo>
                <a:cubicBezTo>
                  <a:pt x="12117" y="4012"/>
                  <a:pt x="12154" y="3997"/>
                  <a:pt x="12152" y="4004"/>
                </a:cubicBezTo>
                <a:cubicBezTo>
                  <a:pt x="12170" y="4003"/>
                  <a:pt x="12164" y="3997"/>
                  <a:pt x="12177" y="3995"/>
                </a:cubicBezTo>
                <a:cubicBezTo>
                  <a:pt x="12192" y="3994"/>
                  <a:pt x="12170" y="4000"/>
                  <a:pt x="12184" y="4001"/>
                </a:cubicBezTo>
                <a:cubicBezTo>
                  <a:pt x="12189" y="3999"/>
                  <a:pt x="12194" y="3997"/>
                  <a:pt x="12203" y="3995"/>
                </a:cubicBezTo>
                <a:cubicBezTo>
                  <a:pt x="12198" y="3994"/>
                  <a:pt x="12196" y="3991"/>
                  <a:pt x="12195" y="3987"/>
                </a:cubicBezTo>
                <a:cubicBezTo>
                  <a:pt x="12222" y="3987"/>
                  <a:pt x="12207" y="3994"/>
                  <a:pt x="12241" y="3981"/>
                </a:cubicBezTo>
                <a:cubicBezTo>
                  <a:pt x="12239" y="3975"/>
                  <a:pt x="12218" y="3980"/>
                  <a:pt x="12201" y="3983"/>
                </a:cubicBezTo>
                <a:cubicBezTo>
                  <a:pt x="12206" y="3980"/>
                  <a:pt x="12212" y="3978"/>
                  <a:pt x="12220" y="3975"/>
                </a:cubicBezTo>
                <a:cubicBezTo>
                  <a:pt x="12211" y="3973"/>
                  <a:pt x="12204" y="3976"/>
                  <a:pt x="12196" y="3979"/>
                </a:cubicBezTo>
                <a:lnTo>
                  <a:pt x="12176" y="3984"/>
                </a:lnTo>
                <a:lnTo>
                  <a:pt x="12170" y="3979"/>
                </a:lnTo>
                <a:cubicBezTo>
                  <a:pt x="12167" y="3977"/>
                  <a:pt x="12164" y="3975"/>
                  <a:pt x="12168" y="3972"/>
                </a:cubicBezTo>
                <a:cubicBezTo>
                  <a:pt x="12182" y="3984"/>
                  <a:pt x="12221" y="3960"/>
                  <a:pt x="12251" y="3953"/>
                </a:cubicBezTo>
                <a:cubicBezTo>
                  <a:pt x="12241" y="3955"/>
                  <a:pt x="12227" y="3958"/>
                  <a:pt x="12225" y="3956"/>
                </a:cubicBezTo>
                <a:cubicBezTo>
                  <a:pt x="12232" y="3947"/>
                  <a:pt x="12243" y="3953"/>
                  <a:pt x="12249" y="3944"/>
                </a:cubicBezTo>
                <a:cubicBezTo>
                  <a:pt x="12239" y="3945"/>
                  <a:pt x="12248" y="3940"/>
                  <a:pt x="12255" y="3938"/>
                </a:cubicBezTo>
                <a:cubicBezTo>
                  <a:pt x="12266" y="3944"/>
                  <a:pt x="12262" y="3946"/>
                  <a:pt x="12270" y="3950"/>
                </a:cubicBezTo>
                <a:cubicBezTo>
                  <a:pt x="12280" y="3948"/>
                  <a:pt x="12292" y="3945"/>
                  <a:pt x="12303" y="3942"/>
                </a:cubicBezTo>
                <a:lnTo>
                  <a:pt x="12314" y="3940"/>
                </a:lnTo>
                <a:lnTo>
                  <a:pt x="12314" y="3939"/>
                </a:lnTo>
                <a:cubicBezTo>
                  <a:pt x="12313" y="3939"/>
                  <a:pt x="12311" y="3938"/>
                  <a:pt x="12308" y="3937"/>
                </a:cubicBezTo>
                <a:cubicBezTo>
                  <a:pt x="12321" y="3939"/>
                  <a:pt x="12331" y="3934"/>
                  <a:pt x="12339" y="3933"/>
                </a:cubicBezTo>
                <a:lnTo>
                  <a:pt x="12342" y="3932"/>
                </a:lnTo>
                <a:lnTo>
                  <a:pt x="12351" y="3930"/>
                </a:lnTo>
                <a:cubicBezTo>
                  <a:pt x="12386" y="3919"/>
                  <a:pt x="12416" y="3906"/>
                  <a:pt x="12425" y="3891"/>
                </a:cubicBezTo>
                <a:cubicBezTo>
                  <a:pt x="12400" y="3904"/>
                  <a:pt x="12372" y="3895"/>
                  <a:pt x="12343" y="3911"/>
                </a:cubicBezTo>
                <a:cubicBezTo>
                  <a:pt x="12344" y="3904"/>
                  <a:pt x="12330" y="3908"/>
                  <a:pt x="12334" y="3900"/>
                </a:cubicBezTo>
                <a:cubicBezTo>
                  <a:pt x="12372" y="3889"/>
                  <a:pt x="12399" y="3885"/>
                  <a:pt x="12441" y="3871"/>
                </a:cubicBezTo>
                <a:cubicBezTo>
                  <a:pt x="12433" y="3869"/>
                  <a:pt x="12433" y="3867"/>
                  <a:pt x="12446" y="3863"/>
                </a:cubicBezTo>
                <a:cubicBezTo>
                  <a:pt x="12447" y="3866"/>
                  <a:pt x="12449" y="3868"/>
                  <a:pt x="12460" y="3865"/>
                </a:cubicBezTo>
                <a:cubicBezTo>
                  <a:pt x="12452" y="3863"/>
                  <a:pt x="12452" y="3861"/>
                  <a:pt x="12465" y="3857"/>
                </a:cubicBezTo>
                <a:cubicBezTo>
                  <a:pt x="12463" y="3862"/>
                  <a:pt x="12495" y="3859"/>
                  <a:pt x="12497" y="3853"/>
                </a:cubicBezTo>
                <a:cubicBezTo>
                  <a:pt x="12459" y="3859"/>
                  <a:pt x="12488" y="3839"/>
                  <a:pt x="12462" y="3840"/>
                </a:cubicBezTo>
                <a:cubicBezTo>
                  <a:pt x="12432" y="3846"/>
                  <a:pt x="12448" y="3857"/>
                  <a:pt x="12432" y="3856"/>
                </a:cubicBezTo>
                <a:cubicBezTo>
                  <a:pt x="12440" y="3852"/>
                  <a:pt x="12425" y="3850"/>
                  <a:pt x="12443" y="3844"/>
                </a:cubicBezTo>
                <a:cubicBezTo>
                  <a:pt x="12433" y="3844"/>
                  <a:pt x="12407" y="3841"/>
                  <a:pt x="12398" y="3850"/>
                </a:cubicBezTo>
                <a:cubicBezTo>
                  <a:pt x="12412" y="3852"/>
                  <a:pt x="12402" y="3863"/>
                  <a:pt x="12388" y="3866"/>
                </a:cubicBezTo>
                <a:cubicBezTo>
                  <a:pt x="12401" y="3856"/>
                  <a:pt x="12391" y="3851"/>
                  <a:pt x="12384" y="3847"/>
                </a:cubicBezTo>
                <a:cubicBezTo>
                  <a:pt x="12355" y="3853"/>
                  <a:pt x="12317" y="3857"/>
                  <a:pt x="12315" y="3867"/>
                </a:cubicBezTo>
                <a:cubicBezTo>
                  <a:pt x="12324" y="3867"/>
                  <a:pt x="12328" y="3870"/>
                  <a:pt x="12329" y="3874"/>
                </a:cubicBezTo>
                <a:cubicBezTo>
                  <a:pt x="12307" y="3882"/>
                  <a:pt x="12324" y="3867"/>
                  <a:pt x="12309" y="3870"/>
                </a:cubicBezTo>
                <a:cubicBezTo>
                  <a:pt x="12299" y="3871"/>
                  <a:pt x="12285" y="3875"/>
                  <a:pt x="12283" y="3872"/>
                </a:cubicBezTo>
                <a:cubicBezTo>
                  <a:pt x="12295" y="3864"/>
                  <a:pt x="12311" y="3871"/>
                  <a:pt x="12314" y="3862"/>
                </a:cubicBezTo>
                <a:cubicBezTo>
                  <a:pt x="12292" y="3868"/>
                  <a:pt x="12289" y="3863"/>
                  <a:pt x="12269" y="3867"/>
                </a:cubicBezTo>
                <a:cubicBezTo>
                  <a:pt x="12272" y="3874"/>
                  <a:pt x="12256" y="3877"/>
                  <a:pt x="12258" y="3884"/>
                </a:cubicBezTo>
                <a:cubicBezTo>
                  <a:pt x="12277" y="3879"/>
                  <a:pt x="12267" y="3892"/>
                  <a:pt x="12267" y="3892"/>
                </a:cubicBezTo>
                <a:cubicBezTo>
                  <a:pt x="12267" y="3888"/>
                  <a:pt x="12221" y="3898"/>
                  <a:pt x="12246" y="3888"/>
                </a:cubicBezTo>
                <a:cubicBezTo>
                  <a:pt x="12247" y="3891"/>
                  <a:pt x="12258" y="3889"/>
                  <a:pt x="12259" y="3886"/>
                </a:cubicBezTo>
                <a:cubicBezTo>
                  <a:pt x="12248" y="3888"/>
                  <a:pt x="12254" y="3880"/>
                  <a:pt x="12245" y="3881"/>
                </a:cubicBezTo>
                <a:cubicBezTo>
                  <a:pt x="12236" y="3886"/>
                  <a:pt x="12219" y="3889"/>
                  <a:pt x="12214" y="3894"/>
                </a:cubicBezTo>
                <a:cubicBezTo>
                  <a:pt x="12215" y="3898"/>
                  <a:pt x="12232" y="3892"/>
                  <a:pt x="12234" y="3895"/>
                </a:cubicBezTo>
                <a:cubicBezTo>
                  <a:pt x="12220" y="3906"/>
                  <a:pt x="12173" y="3888"/>
                  <a:pt x="12170" y="3909"/>
                </a:cubicBezTo>
                <a:cubicBezTo>
                  <a:pt x="12180" y="3908"/>
                  <a:pt x="12203" y="3900"/>
                  <a:pt x="12203" y="3905"/>
                </a:cubicBezTo>
                <a:cubicBezTo>
                  <a:pt x="12183" y="3917"/>
                  <a:pt x="12158" y="3914"/>
                  <a:pt x="12134" y="3925"/>
                </a:cubicBezTo>
                <a:cubicBezTo>
                  <a:pt x="12134" y="3919"/>
                  <a:pt x="12130" y="3916"/>
                  <a:pt x="12119" y="3917"/>
                </a:cubicBezTo>
                <a:cubicBezTo>
                  <a:pt x="12120" y="3925"/>
                  <a:pt x="12095" y="3931"/>
                  <a:pt x="12081" y="3928"/>
                </a:cubicBezTo>
                <a:cubicBezTo>
                  <a:pt x="12076" y="3931"/>
                  <a:pt x="12076" y="3933"/>
                  <a:pt x="12077" y="3934"/>
                </a:cubicBezTo>
                <a:lnTo>
                  <a:pt x="12077" y="3934"/>
                </a:lnTo>
                <a:lnTo>
                  <a:pt x="12095" y="3932"/>
                </a:lnTo>
                <a:cubicBezTo>
                  <a:pt x="12099" y="3936"/>
                  <a:pt x="12119" y="3941"/>
                  <a:pt x="12097" y="3946"/>
                </a:cubicBezTo>
                <a:cubicBezTo>
                  <a:pt x="12084" y="3945"/>
                  <a:pt x="12073" y="3943"/>
                  <a:pt x="12064" y="3941"/>
                </a:cubicBezTo>
                <a:lnTo>
                  <a:pt x="12060" y="3939"/>
                </a:lnTo>
                <a:lnTo>
                  <a:pt x="12056" y="3939"/>
                </a:lnTo>
                <a:cubicBezTo>
                  <a:pt x="12046" y="3940"/>
                  <a:pt x="12037" y="3941"/>
                  <a:pt x="12037" y="3940"/>
                </a:cubicBezTo>
                <a:cubicBezTo>
                  <a:pt x="12045" y="3939"/>
                  <a:pt x="12052" y="3937"/>
                  <a:pt x="12049" y="3933"/>
                </a:cubicBezTo>
                <a:cubicBezTo>
                  <a:pt x="12037" y="3931"/>
                  <a:pt x="12033" y="3938"/>
                  <a:pt x="12010" y="3939"/>
                </a:cubicBezTo>
                <a:cubicBezTo>
                  <a:pt x="12004" y="3931"/>
                  <a:pt x="12037" y="3931"/>
                  <a:pt x="12041" y="3925"/>
                </a:cubicBezTo>
                <a:cubicBezTo>
                  <a:pt x="12004" y="3933"/>
                  <a:pt x="12033" y="3919"/>
                  <a:pt x="12033" y="3919"/>
                </a:cubicBezTo>
                <a:cubicBezTo>
                  <a:pt x="12016" y="3912"/>
                  <a:pt x="11998" y="3928"/>
                  <a:pt x="11996" y="3934"/>
                </a:cubicBezTo>
                <a:cubicBezTo>
                  <a:pt x="12002" y="3924"/>
                  <a:pt x="11974" y="3921"/>
                  <a:pt x="12000" y="3914"/>
                </a:cubicBezTo>
                <a:cubicBezTo>
                  <a:pt x="12010" y="3923"/>
                  <a:pt x="12023" y="3906"/>
                  <a:pt x="12045" y="3912"/>
                </a:cubicBezTo>
                <a:cubicBezTo>
                  <a:pt x="12043" y="3907"/>
                  <a:pt x="12045" y="3903"/>
                  <a:pt x="12057" y="3901"/>
                </a:cubicBezTo>
                <a:cubicBezTo>
                  <a:pt x="12073" y="3903"/>
                  <a:pt x="12048" y="3912"/>
                  <a:pt x="12072" y="3910"/>
                </a:cubicBezTo>
                <a:cubicBezTo>
                  <a:pt x="12101" y="3903"/>
                  <a:pt x="12101" y="3896"/>
                  <a:pt x="12088" y="3892"/>
                </a:cubicBezTo>
                <a:lnTo>
                  <a:pt x="12084" y="3891"/>
                </a:lnTo>
                <a:lnTo>
                  <a:pt x="12077" y="3893"/>
                </a:lnTo>
                <a:cubicBezTo>
                  <a:pt x="12051" y="3897"/>
                  <a:pt x="12023" y="3905"/>
                  <a:pt x="12023" y="3899"/>
                </a:cubicBezTo>
                <a:cubicBezTo>
                  <a:pt x="12040" y="3898"/>
                  <a:pt x="12055" y="3894"/>
                  <a:pt x="12068" y="3891"/>
                </a:cubicBezTo>
                <a:lnTo>
                  <a:pt x="12071" y="3890"/>
                </a:lnTo>
                <a:lnTo>
                  <a:pt x="12064" y="3890"/>
                </a:lnTo>
                <a:cubicBezTo>
                  <a:pt x="12057" y="3890"/>
                  <a:pt x="12050" y="3891"/>
                  <a:pt x="12042" y="3893"/>
                </a:cubicBezTo>
                <a:cubicBezTo>
                  <a:pt x="12057" y="3886"/>
                  <a:pt x="12056" y="3888"/>
                  <a:pt x="12081" y="3885"/>
                </a:cubicBezTo>
                <a:cubicBezTo>
                  <a:pt x="12058" y="3880"/>
                  <a:pt x="12092" y="3877"/>
                  <a:pt x="12098" y="3872"/>
                </a:cubicBezTo>
                <a:cubicBezTo>
                  <a:pt x="12081" y="3870"/>
                  <a:pt x="12033" y="3884"/>
                  <a:pt x="12026" y="3876"/>
                </a:cubicBezTo>
                <a:cubicBezTo>
                  <a:pt x="12067" y="3870"/>
                  <a:pt x="12104" y="3865"/>
                  <a:pt x="12122" y="3858"/>
                </a:cubicBezTo>
                <a:cubicBezTo>
                  <a:pt x="12094" y="3851"/>
                  <a:pt x="12046" y="3866"/>
                  <a:pt x="11998" y="3866"/>
                </a:cubicBezTo>
                <a:cubicBezTo>
                  <a:pt x="11999" y="3868"/>
                  <a:pt x="11999" y="3869"/>
                  <a:pt x="11999" y="3871"/>
                </a:cubicBezTo>
                <a:lnTo>
                  <a:pt x="11998" y="3873"/>
                </a:lnTo>
                <a:lnTo>
                  <a:pt x="11998" y="3873"/>
                </a:lnTo>
                <a:cubicBezTo>
                  <a:pt x="12000" y="3874"/>
                  <a:pt x="12000" y="3875"/>
                  <a:pt x="11993" y="3877"/>
                </a:cubicBezTo>
                <a:lnTo>
                  <a:pt x="11992" y="3876"/>
                </a:lnTo>
                <a:lnTo>
                  <a:pt x="11991" y="3876"/>
                </a:lnTo>
                <a:cubicBezTo>
                  <a:pt x="11989" y="3877"/>
                  <a:pt x="11988" y="3877"/>
                  <a:pt x="11987" y="3877"/>
                </a:cubicBezTo>
                <a:cubicBezTo>
                  <a:pt x="11979" y="3876"/>
                  <a:pt x="11967" y="3877"/>
                  <a:pt x="11954" y="3878"/>
                </a:cubicBezTo>
                <a:lnTo>
                  <a:pt x="11930" y="3879"/>
                </a:lnTo>
                <a:lnTo>
                  <a:pt x="11924" y="3883"/>
                </a:lnTo>
                <a:cubicBezTo>
                  <a:pt x="11919" y="3885"/>
                  <a:pt x="11913" y="3887"/>
                  <a:pt x="11907" y="3889"/>
                </a:cubicBezTo>
                <a:lnTo>
                  <a:pt x="11905" y="3889"/>
                </a:lnTo>
                <a:lnTo>
                  <a:pt x="11903" y="3889"/>
                </a:lnTo>
                <a:cubicBezTo>
                  <a:pt x="11899" y="3890"/>
                  <a:pt x="11895" y="3891"/>
                  <a:pt x="11891" y="3891"/>
                </a:cubicBezTo>
                <a:lnTo>
                  <a:pt x="11889" y="3891"/>
                </a:lnTo>
                <a:lnTo>
                  <a:pt x="11890" y="3892"/>
                </a:lnTo>
                <a:cubicBezTo>
                  <a:pt x="11892" y="3896"/>
                  <a:pt x="11899" y="3894"/>
                  <a:pt x="11891" y="3900"/>
                </a:cubicBezTo>
                <a:lnTo>
                  <a:pt x="11878" y="3902"/>
                </a:lnTo>
                <a:cubicBezTo>
                  <a:pt x="11877" y="3900"/>
                  <a:pt x="11877" y="3899"/>
                  <a:pt x="11871" y="3900"/>
                </a:cubicBezTo>
                <a:cubicBezTo>
                  <a:pt x="11864" y="3895"/>
                  <a:pt x="11882" y="3895"/>
                  <a:pt x="11884" y="3892"/>
                </a:cubicBezTo>
                <a:lnTo>
                  <a:pt x="11884" y="3892"/>
                </a:lnTo>
                <a:lnTo>
                  <a:pt x="11879" y="3892"/>
                </a:lnTo>
                <a:cubicBezTo>
                  <a:pt x="11875" y="3892"/>
                  <a:pt x="11873" y="3892"/>
                  <a:pt x="11871" y="3892"/>
                </a:cubicBezTo>
                <a:cubicBezTo>
                  <a:pt x="11871" y="3892"/>
                  <a:pt x="11872" y="3892"/>
                  <a:pt x="11872" y="3891"/>
                </a:cubicBezTo>
                <a:lnTo>
                  <a:pt x="11872" y="3889"/>
                </a:lnTo>
                <a:lnTo>
                  <a:pt x="11871" y="3889"/>
                </a:lnTo>
                <a:cubicBezTo>
                  <a:pt x="11859" y="3890"/>
                  <a:pt x="11843" y="3893"/>
                  <a:pt x="11837" y="3891"/>
                </a:cubicBezTo>
                <a:cubicBezTo>
                  <a:pt x="11857" y="3891"/>
                  <a:pt x="11852" y="3885"/>
                  <a:pt x="11862" y="3882"/>
                </a:cubicBezTo>
                <a:cubicBezTo>
                  <a:pt x="11861" y="3884"/>
                  <a:pt x="11865" y="3884"/>
                  <a:pt x="11869" y="3884"/>
                </a:cubicBezTo>
                <a:lnTo>
                  <a:pt x="11874" y="3883"/>
                </a:lnTo>
                <a:lnTo>
                  <a:pt x="11875" y="3881"/>
                </a:lnTo>
                <a:cubicBezTo>
                  <a:pt x="11876" y="3879"/>
                  <a:pt x="11879" y="3877"/>
                  <a:pt x="11885" y="3877"/>
                </a:cubicBezTo>
                <a:cubicBezTo>
                  <a:pt x="11886" y="3877"/>
                  <a:pt x="11887" y="3878"/>
                  <a:pt x="11888" y="3878"/>
                </a:cubicBezTo>
                <a:cubicBezTo>
                  <a:pt x="11883" y="3878"/>
                  <a:pt x="11882" y="3879"/>
                  <a:pt x="11883" y="3880"/>
                </a:cubicBezTo>
                <a:lnTo>
                  <a:pt x="11884" y="3881"/>
                </a:lnTo>
                <a:lnTo>
                  <a:pt x="11885" y="3881"/>
                </a:lnTo>
                <a:cubicBezTo>
                  <a:pt x="11889" y="3880"/>
                  <a:pt x="11892" y="3880"/>
                  <a:pt x="11894" y="3880"/>
                </a:cubicBezTo>
                <a:cubicBezTo>
                  <a:pt x="11886" y="3874"/>
                  <a:pt x="11886" y="3871"/>
                  <a:pt x="11892" y="3863"/>
                </a:cubicBezTo>
                <a:cubicBezTo>
                  <a:pt x="11894" y="3863"/>
                  <a:pt x="11898" y="3863"/>
                  <a:pt x="11901" y="3863"/>
                </a:cubicBezTo>
                <a:lnTo>
                  <a:pt x="11903" y="3863"/>
                </a:lnTo>
                <a:lnTo>
                  <a:pt x="11900" y="3862"/>
                </a:lnTo>
                <a:cubicBezTo>
                  <a:pt x="11895" y="3862"/>
                  <a:pt x="11890" y="3861"/>
                  <a:pt x="11886" y="3861"/>
                </a:cubicBezTo>
                <a:lnTo>
                  <a:pt x="11895" y="3855"/>
                </a:lnTo>
                <a:lnTo>
                  <a:pt x="11890" y="3855"/>
                </a:lnTo>
                <a:cubicBezTo>
                  <a:pt x="11888" y="3855"/>
                  <a:pt x="11886" y="3855"/>
                  <a:pt x="11884" y="3855"/>
                </a:cubicBezTo>
                <a:cubicBezTo>
                  <a:pt x="11887" y="3853"/>
                  <a:pt x="11891" y="3852"/>
                  <a:pt x="11895" y="3852"/>
                </a:cubicBezTo>
                <a:lnTo>
                  <a:pt x="11901" y="3851"/>
                </a:lnTo>
                <a:lnTo>
                  <a:pt x="11902" y="3850"/>
                </a:lnTo>
                <a:cubicBezTo>
                  <a:pt x="11902" y="3850"/>
                  <a:pt x="11902" y="3849"/>
                  <a:pt x="11902" y="3849"/>
                </a:cubicBezTo>
                <a:lnTo>
                  <a:pt x="11905" y="3849"/>
                </a:lnTo>
                <a:lnTo>
                  <a:pt x="11902" y="3851"/>
                </a:lnTo>
                <a:lnTo>
                  <a:pt x="11902" y="3851"/>
                </a:lnTo>
                <a:cubicBezTo>
                  <a:pt x="11905" y="3851"/>
                  <a:pt x="11908" y="3851"/>
                  <a:pt x="11910" y="3851"/>
                </a:cubicBezTo>
                <a:lnTo>
                  <a:pt x="11921" y="3851"/>
                </a:lnTo>
                <a:lnTo>
                  <a:pt x="11921" y="3851"/>
                </a:lnTo>
                <a:cubicBezTo>
                  <a:pt x="11921" y="3850"/>
                  <a:pt x="11921" y="3850"/>
                  <a:pt x="11921" y="3850"/>
                </a:cubicBezTo>
                <a:lnTo>
                  <a:pt x="11905" y="3849"/>
                </a:lnTo>
                <a:lnTo>
                  <a:pt x="11906" y="3848"/>
                </a:lnTo>
                <a:cubicBezTo>
                  <a:pt x="11907" y="3847"/>
                  <a:pt x="11906" y="3846"/>
                  <a:pt x="11903" y="3846"/>
                </a:cubicBezTo>
                <a:cubicBezTo>
                  <a:pt x="11887" y="3849"/>
                  <a:pt x="11884" y="3854"/>
                  <a:pt x="11871" y="3851"/>
                </a:cubicBezTo>
                <a:lnTo>
                  <a:pt x="11872" y="3861"/>
                </a:lnTo>
                <a:cubicBezTo>
                  <a:pt x="11852" y="3859"/>
                  <a:pt x="11836" y="3860"/>
                  <a:pt x="11820" y="3862"/>
                </a:cubicBezTo>
                <a:lnTo>
                  <a:pt x="11819" y="3862"/>
                </a:lnTo>
                <a:lnTo>
                  <a:pt x="11818" y="3864"/>
                </a:lnTo>
                <a:cubicBezTo>
                  <a:pt x="11818" y="3872"/>
                  <a:pt x="11845" y="3865"/>
                  <a:pt x="11847" y="3872"/>
                </a:cubicBezTo>
                <a:cubicBezTo>
                  <a:pt x="11829" y="3875"/>
                  <a:pt x="11809" y="3870"/>
                  <a:pt x="11802" y="3866"/>
                </a:cubicBezTo>
                <a:lnTo>
                  <a:pt x="11801" y="3866"/>
                </a:lnTo>
                <a:lnTo>
                  <a:pt x="11789" y="3868"/>
                </a:lnTo>
                <a:cubicBezTo>
                  <a:pt x="11777" y="3871"/>
                  <a:pt x="11765" y="3874"/>
                  <a:pt x="11751" y="3878"/>
                </a:cubicBezTo>
                <a:lnTo>
                  <a:pt x="11751" y="3878"/>
                </a:lnTo>
                <a:lnTo>
                  <a:pt x="11752" y="3879"/>
                </a:lnTo>
                <a:cubicBezTo>
                  <a:pt x="11761" y="3888"/>
                  <a:pt x="11771" y="3889"/>
                  <a:pt x="11778" y="3899"/>
                </a:cubicBezTo>
                <a:cubicBezTo>
                  <a:pt x="11775" y="3903"/>
                  <a:pt x="11753" y="3903"/>
                  <a:pt x="11753" y="3908"/>
                </a:cubicBezTo>
                <a:cubicBezTo>
                  <a:pt x="11763" y="3910"/>
                  <a:pt x="11797" y="3897"/>
                  <a:pt x="11800" y="3909"/>
                </a:cubicBezTo>
                <a:cubicBezTo>
                  <a:pt x="11742" y="3910"/>
                  <a:pt x="11697" y="3923"/>
                  <a:pt x="11669" y="3921"/>
                </a:cubicBezTo>
                <a:cubicBezTo>
                  <a:pt x="11681" y="3919"/>
                  <a:pt x="11662" y="3913"/>
                  <a:pt x="11661" y="3910"/>
                </a:cubicBezTo>
                <a:cubicBezTo>
                  <a:pt x="11695" y="3906"/>
                  <a:pt x="11705" y="3892"/>
                  <a:pt x="11732" y="3898"/>
                </a:cubicBezTo>
                <a:cubicBezTo>
                  <a:pt x="11734" y="3892"/>
                  <a:pt x="11744" y="3884"/>
                  <a:pt x="11739" y="3880"/>
                </a:cubicBezTo>
                <a:lnTo>
                  <a:pt x="11739" y="3880"/>
                </a:lnTo>
                <a:lnTo>
                  <a:pt x="11737" y="3881"/>
                </a:lnTo>
                <a:cubicBezTo>
                  <a:pt x="11736" y="3880"/>
                  <a:pt x="11735" y="3879"/>
                  <a:pt x="11734" y="3879"/>
                </a:cubicBezTo>
                <a:lnTo>
                  <a:pt x="11731" y="3878"/>
                </a:lnTo>
                <a:lnTo>
                  <a:pt x="11730" y="3878"/>
                </a:lnTo>
                <a:lnTo>
                  <a:pt x="11726" y="3878"/>
                </a:lnTo>
                <a:lnTo>
                  <a:pt x="11722" y="3879"/>
                </a:lnTo>
                <a:lnTo>
                  <a:pt x="11722" y="3880"/>
                </a:lnTo>
                <a:cubicBezTo>
                  <a:pt x="11721" y="3881"/>
                  <a:pt x="11721" y="3883"/>
                  <a:pt x="11716" y="3884"/>
                </a:cubicBezTo>
                <a:cubicBezTo>
                  <a:pt x="11716" y="3883"/>
                  <a:pt x="11716" y="3882"/>
                  <a:pt x="11716" y="3881"/>
                </a:cubicBezTo>
                <a:lnTo>
                  <a:pt x="11716" y="3880"/>
                </a:lnTo>
                <a:lnTo>
                  <a:pt x="11712" y="3881"/>
                </a:lnTo>
                <a:cubicBezTo>
                  <a:pt x="11709" y="3881"/>
                  <a:pt x="11706" y="3881"/>
                  <a:pt x="11704" y="3880"/>
                </a:cubicBezTo>
                <a:cubicBezTo>
                  <a:pt x="11706" y="3880"/>
                  <a:pt x="11711" y="3878"/>
                  <a:pt x="11714" y="3876"/>
                </a:cubicBezTo>
                <a:lnTo>
                  <a:pt x="11717" y="3875"/>
                </a:lnTo>
                <a:lnTo>
                  <a:pt x="11717" y="3875"/>
                </a:lnTo>
                <a:cubicBezTo>
                  <a:pt x="11717" y="3875"/>
                  <a:pt x="11718" y="3874"/>
                  <a:pt x="11719" y="3874"/>
                </a:cubicBezTo>
                <a:lnTo>
                  <a:pt x="11719" y="3874"/>
                </a:lnTo>
                <a:lnTo>
                  <a:pt x="11720" y="3873"/>
                </a:lnTo>
                <a:cubicBezTo>
                  <a:pt x="11722" y="3872"/>
                  <a:pt x="11722" y="3871"/>
                  <a:pt x="11716" y="3871"/>
                </a:cubicBezTo>
                <a:cubicBezTo>
                  <a:pt x="11687" y="3873"/>
                  <a:pt x="11682" y="3888"/>
                  <a:pt x="11658" y="3884"/>
                </a:cubicBezTo>
                <a:cubicBezTo>
                  <a:pt x="11661" y="3889"/>
                  <a:pt x="11658" y="3893"/>
                  <a:pt x="11647" y="3895"/>
                </a:cubicBezTo>
                <a:cubicBezTo>
                  <a:pt x="11645" y="3886"/>
                  <a:pt x="11617" y="3897"/>
                  <a:pt x="11632" y="3885"/>
                </a:cubicBezTo>
                <a:cubicBezTo>
                  <a:pt x="11620" y="3892"/>
                  <a:pt x="11607" y="3888"/>
                  <a:pt x="11594" y="3888"/>
                </a:cubicBezTo>
                <a:cubicBezTo>
                  <a:pt x="11603" y="3886"/>
                  <a:pt x="11611" y="3884"/>
                  <a:pt x="11620" y="3882"/>
                </a:cubicBezTo>
                <a:lnTo>
                  <a:pt x="11630" y="3880"/>
                </a:lnTo>
                <a:lnTo>
                  <a:pt x="11629" y="3880"/>
                </a:lnTo>
                <a:cubicBezTo>
                  <a:pt x="11627" y="3878"/>
                  <a:pt x="11625" y="3877"/>
                  <a:pt x="11622" y="3877"/>
                </a:cubicBezTo>
                <a:cubicBezTo>
                  <a:pt x="11564" y="3885"/>
                  <a:pt x="11552" y="3893"/>
                  <a:pt x="11512" y="3891"/>
                </a:cubicBezTo>
                <a:cubicBezTo>
                  <a:pt x="11523" y="3888"/>
                  <a:pt x="11492" y="3885"/>
                  <a:pt x="11485" y="3883"/>
                </a:cubicBezTo>
                <a:cubicBezTo>
                  <a:pt x="11520" y="3875"/>
                  <a:pt x="11548" y="3888"/>
                  <a:pt x="11569" y="3872"/>
                </a:cubicBezTo>
                <a:cubicBezTo>
                  <a:pt x="11549" y="3873"/>
                  <a:pt x="11547" y="3868"/>
                  <a:pt x="11554" y="3864"/>
                </a:cubicBezTo>
                <a:cubicBezTo>
                  <a:pt x="11565" y="3865"/>
                  <a:pt x="11574" y="3868"/>
                  <a:pt x="11582" y="3870"/>
                </a:cubicBezTo>
                <a:cubicBezTo>
                  <a:pt x="11610" y="3868"/>
                  <a:pt x="11618" y="3861"/>
                  <a:pt x="11633" y="3856"/>
                </a:cubicBezTo>
                <a:cubicBezTo>
                  <a:pt x="11634" y="3860"/>
                  <a:pt x="11632" y="3865"/>
                  <a:pt x="11641" y="3865"/>
                </a:cubicBezTo>
                <a:cubicBezTo>
                  <a:pt x="11652" y="3863"/>
                  <a:pt x="11651" y="3848"/>
                  <a:pt x="11665" y="3854"/>
                </a:cubicBezTo>
                <a:cubicBezTo>
                  <a:pt x="11652" y="3860"/>
                  <a:pt x="11698" y="3857"/>
                  <a:pt x="11700" y="3864"/>
                </a:cubicBezTo>
                <a:cubicBezTo>
                  <a:pt x="11684" y="3864"/>
                  <a:pt x="11683" y="3867"/>
                  <a:pt x="11682" y="3870"/>
                </a:cubicBezTo>
                <a:lnTo>
                  <a:pt x="11681" y="3871"/>
                </a:lnTo>
                <a:lnTo>
                  <a:pt x="11699" y="3868"/>
                </a:lnTo>
                <a:lnTo>
                  <a:pt x="11718" y="3866"/>
                </a:lnTo>
                <a:lnTo>
                  <a:pt x="11718" y="3866"/>
                </a:lnTo>
                <a:cubicBezTo>
                  <a:pt x="11710" y="3863"/>
                  <a:pt x="11724" y="3861"/>
                  <a:pt x="11712" y="3858"/>
                </a:cubicBezTo>
                <a:cubicBezTo>
                  <a:pt x="11747" y="3852"/>
                  <a:pt x="11738" y="3836"/>
                  <a:pt x="11760" y="3827"/>
                </a:cubicBezTo>
                <a:cubicBezTo>
                  <a:pt x="11764" y="3834"/>
                  <a:pt x="11739" y="3846"/>
                  <a:pt x="11750" y="3848"/>
                </a:cubicBezTo>
                <a:cubicBezTo>
                  <a:pt x="11777" y="3830"/>
                  <a:pt x="11793" y="3841"/>
                  <a:pt x="11835" y="3838"/>
                </a:cubicBezTo>
                <a:cubicBezTo>
                  <a:pt x="11858" y="3824"/>
                  <a:pt x="11873" y="3831"/>
                  <a:pt x="11891" y="3822"/>
                </a:cubicBezTo>
                <a:cubicBezTo>
                  <a:pt x="11890" y="3827"/>
                  <a:pt x="11901" y="3825"/>
                  <a:pt x="11905" y="3827"/>
                </a:cubicBezTo>
                <a:cubicBezTo>
                  <a:pt x="11898" y="3829"/>
                  <a:pt x="11890" y="3830"/>
                  <a:pt x="11893" y="3834"/>
                </a:cubicBezTo>
                <a:lnTo>
                  <a:pt x="11882" y="3834"/>
                </a:lnTo>
                <a:lnTo>
                  <a:pt x="11881" y="3835"/>
                </a:lnTo>
                <a:cubicBezTo>
                  <a:pt x="11880" y="3838"/>
                  <a:pt x="11875" y="3840"/>
                  <a:pt x="11882" y="3840"/>
                </a:cubicBezTo>
                <a:cubicBezTo>
                  <a:pt x="11911" y="3836"/>
                  <a:pt x="11924" y="3825"/>
                  <a:pt x="11952" y="3824"/>
                </a:cubicBezTo>
                <a:cubicBezTo>
                  <a:pt x="11960" y="3835"/>
                  <a:pt x="11931" y="3826"/>
                  <a:pt x="11934" y="3832"/>
                </a:cubicBezTo>
                <a:cubicBezTo>
                  <a:pt x="11957" y="3837"/>
                  <a:pt x="11980" y="3827"/>
                  <a:pt x="12011" y="3823"/>
                </a:cubicBezTo>
                <a:cubicBezTo>
                  <a:pt x="12009" y="3820"/>
                  <a:pt x="12011" y="3818"/>
                  <a:pt x="12014" y="3816"/>
                </a:cubicBezTo>
                <a:lnTo>
                  <a:pt x="12015" y="3815"/>
                </a:lnTo>
                <a:lnTo>
                  <a:pt x="12011" y="3816"/>
                </a:lnTo>
                <a:cubicBezTo>
                  <a:pt x="12009" y="3816"/>
                  <a:pt x="12007" y="3817"/>
                  <a:pt x="12004" y="3818"/>
                </a:cubicBezTo>
                <a:lnTo>
                  <a:pt x="12004" y="3818"/>
                </a:lnTo>
                <a:lnTo>
                  <a:pt x="12002" y="3819"/>
                </a:lnTo>
                <a:cubicBezTo>
                  <a:pt x="11996" y="3821"/>
                  <a:pt x="11992" y="3823"/>
                  <a:pt x="11986" y="3823"/>
                </a:cubicBezTo>
                <a:lnTo>
                  <a:pt x="11981" y="3823"/>
                </a:lnTo>
                <a:lnTo>
                  <a:pt x="11977" y="3823"/>
                </a:lnTo>
                <a:lnTo>
                  <a:pt x="11978" y="3823"/>
                </a:lnTo>
                <a:lnTo>
                  <a:pt x="11975" y="3822"/>
                </a:lnTo>
                <a:cubicBezTo>
                  <a:pt x="11974" y="3822"/>
                  <a:pt x="11973" y="3822"/>
                  <a:pt x="11971" y="3821"/>
                </a:cubicBezTo>
                <a:cubicBezTo>
                  <a:pt x="11973" y="3821"/>
                  <a:pt x="11976" y="3821"/>
                  <a:pt x="11978" y="3820"/>
                </a:cubicBezTo>
                <a:lnTo>
                  <a:pt x="11979" y="3820"/>
                </a:lnTo>
                <a:lnTo>
                  <a:pt x="11980" y="3819"/>
                </a:lnTo>
                <a:cubicBezTo>
                  <a:pt x="11987" y="3812"/>
                  <a:pt x="12009" y="3809"/>
                  <a:pt x="12025" y="3810"/>
                </a:cubicBezTo>
                <a:lnTo>
                  <a:pt x="12025" y="3810"/>
                </a:lnTo>
                <a:lnTo>
                  <a:pt x="12029" y="3809"/>
                </a:lnTo>
                <a:cubicBezTo>
                  <a:pt x="12036" y="3807"/>
                  <a:pt x="12043" y="3806"/>
                  <a:pt x="12048" y="3807"/>
                </a:cubicBezTo>
                <a:cubicBezTo>
                  <a:pt x="12032" y="3810"/>
                  <a:pt x="12048" y="3816"/>
                  <a:pt x="12056" y="3814"/>
                </a:cubicBezTo>
                <a:cubicBezTo>
                  <a:pt x="12073" y="3805"/>
                  <a:pt x="12093" y="3812"/>
                  <a:pt x="12100" y="3801"/>
                </a:cubicBezTo>
                <a:cubicBezTo>
                  <a:pt x="12079" y="3805"/>
                  <a:pt x="12051" y="3812"/>
                  <a:pt x="12054" y="3802"/>
                </a:cubicBezTo>
                <a:cubicBezTo>
                  <a:pt x="12094" y="3794"/>
                  <a:pt x="12112" y="3792"/>
                  <a:pt x="12130" y="3784"/>
                </a:cubicBezTo>
                <a:cubicBezTo>
                  <a:pt x="12129" y="3789"/>
                  <a:pt x="12136" y="3791"/>
                  <a:pt x="12150" y="3788"/>
                </a:cubicBezTo>
                <a:cubicBezTo>
                  <a:pt x="12169" y="3771"/>
                  <a:pt x="12221" y="3777"/>
                  <a:pt x="12240" y="3777"/>
                </a:cubicBezTo>
                <a:cubicBezTo>
                  <a:pt x="12247" y="3769"/>
                  <a:pt x="12263" y="3763"/>
                  <a:pt x="12276" y="3756"/>
                </a:cubicBezTo>
                <a:cubicBezTo>
                  <a:pt x="12279" y="3760"/>
                  <a:pt x="12267" y="3764"/>
                  <a:pt x="12277" y="3763"/>
                </a:cubicBezTo>
                <a:cubicBezTo>
                  <a:pt x="12297" y="3759"/>
                  <a:pt x="12302" y="3753"/>
                  <a:pt x="12314" y="3747"/>
                </a:cubicBezTo>
                <a:cubicBezTo>
                  <a:pt x="12318" y="3760"/>
                  <a:pt x="12335" y="3748"/>
                  <a:pt x="12366" y="3748"/>
                </a:cubicBezTo>
                <a:cubicBezTo>
                  <a:pt x="12364" y="3745"/>
                  <a:pt x="12355" y="3746"/>
                  <a:pt x="12352" y="3743"/>
                </a:cubicBezTo>
                <a:cubicBezTo>
                  <a:pt x="12374" y="3738"/>
                  <a:pt x="12412" y="3735"/>
                  <a:pt x="12422" y="3727"/>
                </a:cubicBezTo>
                <a:cubicBezTo>
                  <a:pt x="12423" y="3722"/>
                  <a:pt x="12412" y="3724"/>
                  <a:pt x="12408" y="3723"/>
                </a:cubicBezTo>
                <a:cubicBezTo>
                  <a:pt x="12413" y="3719"/>
                  <a:pt x="12431" y="3718"/>
                  <a:pt x="12425" y="3712"/>
                </a:cubicBezTo>
                <a:cubicBezTo>
                  <a:pt x="12437" y="3712"/>
                  <a:pt x="12457" y="3707"/>
                  <a:pt x="12464" y="3709"/>
                </a:cubicBezTo>
                <a:cubicBezTo>
                  <a:pt x="12454" y="3717"/>
                  <a:pt x="12429" y="3722"/>
                  <a:pt x="12429" y="3731"/>
                </a:cubicBezTo>
                <a:cubicBezTo>
                  <a:pt x="12452" y="3723"/>
                  <a:pt x="12439" y="3724"/>
                  <a:pt x="12455" y="3729"/>
                </a:cubicBezTo>
                <a:cubicBezTo>
                  <a:pt x="12457" y="3721"/>
                  <a:pt x="12486" y="3713"/>
                  <a:pt x="12458" y="3713"/>
                </a:cubicBezTo>
                <a:lnTo>
                  <a:pt x="12477" y="3709"/>
                </a:lnTo>
                <a:lnTo>
                  <a:pt x="12482" y="3712"/>
                </a:lnTo>
                <a:cubicBezTo>
                  <a:pt x="12483" y="3713"/>
                  <a:pt x="12482" y="3715"/>
                  <a:pt x="12477" y="3716"/>
                </a:cubicBezTo>
                <a:cubicBezTo>
                  <a:pt x="12505" y="3718"/>
                  <a:pt x="12494" y="3707"/>
                  <a:pt x="12507" y="3701"/>
                </a:cubicBezTo>
                <a:cubicBezTo>
                  <a:pt x="12505" y="3698"/>
                  <a:pt x="12502" y="3700"/>
                  <a:pt x="12498" y="3703"/>
                </a:cubicBezTo>
                <a:lnTo>
                  <a:pt x="12487" y="3706"/>
                </a:lnTo>
                <a:lnTo>
                  <a:pt x="12495" y="3701"/>
                </a:lnTo>
                <a:cubicBezTo>
                  <a:pt x="12481" y="3702"/>
                  <a:pt x="12470" y="3701"/>
                  <a:pt x="12450" y="3705"/>
                </a:cubicBezTo>
                <a:cubicBezTo>
                  <a:pt x="12463" y="3693"/>
                  <a:pt x="12445" y="3695"/>
                  <a:pt x="12429" y="3694"/>
                </a:cubicBezTo>
                <a:cubicBezTo>
                  <a:pt x="12448" y="3687"/>
                  <a:pt x="12461" y="3690"/>
                  <a:pt x="12474" y="3693"/>
                </a:cubicBezTo>
                <a:cubicBezTo>
                  <a:pt x="12461" y="3697"/>
                  <a:pt x="12461" y="3699"/>
                  <a:pt x="12469" y="3701"/>
                </a:cubicBezTo>
                <a:cubicBezTo>
                  <a:pt x="12481" y="3695"/>
                  <a:pt x="12492" y="3699"/>
                  <a:pt x="12500" y="3690"/>
                </a:cubicBezTo>
                <a:cubicBezTo>
                  <a:pt x="12502" y="3694"/>
                  <a:pt x="12499" y="3699"/>
                  <a:pt x="12508" y="3699"/>
                </a:cubicBezTo>
                <a:cubicBezTo>
                  <a:pt x="12515" y="3696"/>
                  <a:pt x="12522" y="3693"/>
                  <a:pt x="12526" y="3690"/>
                </a:cubicBezTo>
                <a:cubicBezTo>
                  <a:pt x="12511" y="3682"/>
                  <a:pt x="12489" y="3681"/>
                  <a:pt x="12462" y="3684"/>
                </a:cubicBezTo>
                <a:lnTo>
                  <a:pt x="12461" y="3684"/>
                </a:lnTo>
                <a:lnTo>
                  <a:pt x="12461" y="3685"/>
                </a:lnTo>
                <a:cubicBezTo>
                  <a:pt x="12460" y="3686"/>
                  <a:pt x="12460" y="3687"/>
                  <a:pt x="12455" y="3688"/>
                </a:cubicBezTo>
                <a:cubicBezTo>
                  <a:pt x="12449" y="3685"/>
                  <a:pt x="12435" y="3689"/>
                  <a:pt x="12423" y="3692"/>
                </a:cubicBezTo>
                <a:lnTo>
                  <a:pt x="12419" y="3694"/>
                </a:lnTo>
                <a:lnTo>
                  <a:pt x="12419" y="3694"/>
                </a:lnTo>
                <a:cubicBezTo>
                  <a:pt x="12421" y="3696"/>
                  <a:pt x="12421" y="3697"/>
                  <a:pt x="12410" y="3700"/>
                </a:cubicBezTo>
                <a:cubicBezTo>
                  <a:pt x="12409" y="3700"/>
                  <a:pt x="12409" y="3699"/>
                  <a:pt x="12408" y="3698"/>
                </a:cubicBezTo>
                <a:lnTo>
                  <a:pt x="12407" y="3697"/>
                </a:lnTo>
                <a:lnTo>
                  <a:pt x="12406" y="3697"/>
                </a:lnTo>
                <a:cubicBezTo>
                  <a:pt x="12405" y="3698"/>
                  <a:pt x="12405" y="3698"/>
                  <a:pt x="12404" y="3698"/>
                </a:cubicBezTo>
                <a:cubicBezTo>
                  <a:pt x="12404" y="3697"/>
                  <a:pt x="12404" y="3697"/>
                  <a:pt x="12405" y="3696"/>
                </a:cubicBezTo>
                <a:lnTo>
                  <a:pt x="12405" y="3696"/>
                </a:lnTo>
                <a:lnTo>
                  <a:pt x="12402" y="3694"/>
                </a:lnTo>
                <a:cubicBezTo>
                  <a:pt x="12376" y="3683"/>
                  <a:pt x="12311" y="3705"/>
                  <a:pt x="12287" y="3713"/>
                </a:cubicBezTo>
                <a:cubicBezTo>
                  <a:pt x="12268" y="3717"/>
                  <a:pt x="12302" y="3703"/>
                  <a:pt x="12280" y="3707"/>
                </a:cubicBezTo>
                <a:cubicBezTo>
                  <a:pt x="12254" y="3713"/>
                  <a:pt x="12223" y="3725"/>
                  <a:pt x="12204" y="3725"/>
                </a:cubicBezTo>
                <a:cubicBezTo>
                  <a:pt x="12204" y="3728"/>
                  <a:pt x="12206" y="3731"/>
                  <a:pt x="12199" y="3733"/>
                </a:cubicBezTo>
                <a:cubicBezTo>
                  <a:pt x="12176" y="3719"/>
                  <a:pt x="12090" y="3757"/>
                  <a:pt x="12065" y="3754"/>
                </a:cubicBezTo>
                <a:cubicBezTo>
                  <a:pt x="12072" y="3753"/>
                  <a:pt x="12081" y="3750"/>
                  <a:pt x="12071" y="3750"/>
                </a:cubicBezTo>
                <a:cubicBezTo>
                  <a:pt x="12049" y="3754"/>
                  <a:pt x="12063" y="3764"/>
                  <a:pt x="12041" y="3767"/>
                </a:cubicBezTo>
                <a:cubicBezTo>
                  <a:pt x="12035" y="3763"/>
                  <a:pt x="12062" y="3754"/>
                  <a:pt x="12045" y="3755"/>
                </a:cubicBezTo>
                <a:cubicBezTo>
                  <a:pt x="12033" y="3765"/>
                  <a:pt x="12037" y="3756"/>
                  <a:pt x="12019" y="3756"/>
                </a:cubicBezTo>
                <a:cubicBezTo>
                  <a:pt x="12009" y="3763"/>
                  <a:pt x="11985" y="3766"/>
                  <a:pt x="11989" y="3771"/>
                </a:cubicBezTo>
                <a:cubicBezTo>
                  <a:pt x="11970" y="3767"/>
                  <a:pt x="11951" y="3769"/>
                  <a:pt x="11933" y="3773"/>
                </a:cubicBezTo>
                <a:lnTo>
                  <a:pt x="11916" y="3778"/>
                </a:lnTo>
                <a:lnTo>
                  <a:pt x="11919" y="3778"/>
                </a:lnTo>
                <a:cubicBezTo>
                  <a:pt x="11927" y="3779"/>
                  <a:pt x="11925" y="3785"/>
                  <a:pt x="11912" y="3787"/>
                </a:cubicBezTo>
                <a:cubicBezTo>
                  <a:pt x="11912" y="3784"/>
                  <a:pt x="11901" y="3787"/>
                  <a:pt x="11899" y="3785"/>
                </a:cubicBezTo>
                <a:cubicBezTo>
                  <a:pt x="11902" y="3784"/>
                  <a:pt x="11905" y="3782"/>
                  <a:pt x="11905" y="3781"/>
                </a:cubicBezTo>
                <a:lnTo>
                  <a:pt x="11905" y="3781"/>
                </a:lnTo>
                <a:lnTo>
                  <a:pt x="11897" y="3783"/>
                </a:lnTo>
                <a:cubicBezTo>
                  <a:pt x="11880" y="3788"/>
                  <a:pt x="11863" y="3793"/>
                  <a:pt x="11848" y="3794"/>
                </a:cubicBezTo>
                <a:cubicBezTo>
                  <a:pt x="11848" y="3803"/>
                  <a:pt x="11823" y="3807"/>
                  <a:pt x="11805" y="3813"/>
                </a:cubicBezTo>
                <a:cubicBezTo>
                  <a:pt x="11801" y="3805"/>
                  <a:pt x="11835" y="3804"/>
                  <a:pt x="11835" y="3796"/>
                </a:cubicBezTo>
                <a:cubicBezTo>
                  <a:pt x="11806" y="3803"/>
                  <a:pt x="11770" y="3807"/>
                  <a:pt x="11735" y="3809"/>
                </a:cubicBezTo>
                <a:cubicBezTo>
                  <a:pt x="11699" y="3811"/>
                  <a:pt x="11663" y="3812"/>
                  <a:pt x="11634" y="3813"/>
                </a:cubicBezTo>
                <a:cubicBezTo>
                  <a:pt x="11630" y="3820"/>
                  <a:pt x="11648" y="3816"/>
                  <a:pt x="11648" y="3820"/>
                </a:cubicBezTo>
                <a:cubicBezTo>
                  <a:pt x="11624" y="3825"/>
                  <a:pt x="11633" y="3813"/>
                  <a:pt x="11615" y="3815"/>
                </a:cubicBezTo>
                <a:cubicBezTo>
                  <a:pt x="11611" y="3817"/>
                  <a:pt x="11607" y="3819"/>
                  <a:pt x="11603" y="3821"/>
                </a:cubicBezTo>
                <a:lnTo>
                  <a:pt x="11595" y="3824"/>
                </a:lnTo>
                <a:lnTo>
                  <a:pt x="11596" y="3825"/>
                </a:lnTo>
                <a:cubicBezTo>
                  <a:pt x="11597" y="3826"/>
                  <a:pt x="11596" y="3828"/>
                  <a:pt x="11589" y="3830"/>
                </a:cubicBezTo>
                <a:cubicBezTo>
                  <a:pt x="11588" y="3830"/>
                  <a:pt x="11587" y="3830"/>
                  <a:pt x="11586" y="3830"/>
                </a:cubicBezTo>
                <a:lnTo>
                  <a:pt x="11584" y="3829"/>
                </a:lnTo>
                <a:lnTo>
                  <a:pt x="11579" y="3832"/>
                </a:lnTo>
                <a:cubicBezTo>
                  <a:pt x="11558" y="3840"/>
                  <a:pt x="11535" y="3845"/>
                  <a:pt x="11513" y="3838"/>
                </a:cubicBezTo>
                <a:cubicBezTo>
                  <a:pt x="11521" y="3837"/>
                  <a:pt x="11533" y="3836"/>
                  <a:pt x="11537" y="3834"/>
                </a:cubicBezTo>
                <a:lnTo>
                  <a:pt x="11538" y="3833"/>
                </a:lnTo>
                <a:lnTo>
                  <a:pt x="11533" y="3833"/>
                </a:lnTo>
                <a:cubicBezTo>
                  <a:pt x="11527" y="3834"/>
                  <a:pt x="11521" y="3834"/>
                  <a:pt x="11516" y="3833"/>
                </a:cubicBezTo>
                <a:lnTo>
                  <a:pt x="11515" y="3833"/>
                </a:lnTo>
                <a:lnTo>
                  <a:pt x="11514" y="3833"/>
                </a:lnTo>
                <a:cubicBezTo>
                  <a:pt x="11512" y="3833"/>
                  <a:pt x="11510" y="3833"/>
                  <a:pt x="11508" y="3834"/>
                </a:cubicBezTo>
                <a:lnTo>
                  <a:pt x="11500" y="3834"/>
                </a:lnTo>
                <a:lnTo>
                  <a:pt x="11500" y="3835"/>
                </a:lnTo>
                <a:cubicBezTo>
                  <a:pt x="11502" y="3837"/>
                  <a:pt x="11507" y="3838"/>
                  <a:pt x="11498" y="3842"/>
                </a:cubicBezTo>
                <a:cubicBezTo>
                  <a:pt x="11488" y="3839"/>
                  <a:pt x="11476" y="3839"/>
                  <a:pt x="11463" y="3840"/>
                </a:cubicBezTo>
                <a:lnTo>
                  <a:pt x="11456" y="3840"/>
                </a:lnTo>
                <a:lnTo>
                  <a:pt x="11452" y="3842"/>
                </a:lnTo>
                <a:cubicBezTo>
                  <a:pt x="11451" y="3843"/>
                  <a:pt x="11449" y="3843"/>
                  <a:pt x="11448" y="3844"/>
                </a:cubicBezTo>
                <a:cubicBezTo>
                  <a:pt x="11455" y="3847"/>
                  <a:pt x="11455" y="3852"/>
                  <a:pt x="11469" y="3851"/>
                </a:cubicBezTo>
                <a:cubicBezTo>
                  <a:pt x="11472" y="3848"/>
                  <a:pt x="11482" y="3845"/>
                  <a:pt x="11494" y="3843"/>
                </a:cubicBezTo>
                <a:cubicBezTo>
                  <a:pt x="11492" y="3851"/>
                  <a:pt x="11512" y="3847"/>
                  <a:pt x="11515" y="3852"/>
                </a:cubicBezTo>
                <a:cubicBezTo>
                  <a:pt x="11491" y="3859"/>
                  <a:pt x="11501" y="3848"/>
                  <a:pt x="11482" y="3852"/>
                </a:cubicBezTo>
                <a:cubicBezTo>
                  <a:pt x="11482" y="3858"/>
                  <a:pt x="11493" y="3855"/>
                  <a:pt x="11483" y="3861"/>
                </a:cubicBezTo>
                <a:cubicBezTo>
                  <a:pt x="11474" y="3857"/>
                  <a:pt x="11431" y="3862"/>
                  <a:pt x="11443" y="3855"/>
                </a:cubicBezTo>
                <a:cubicBezTo>
                  <a:pt x="11427" y="3867"/>
                  <a:pt x="11374" y="3858"/>
                  <a:pt x="11353" y="3872"/>
                </a:cubicBezTo>
                <a:cubicBezTo>
                  <a:pt x="11360" y="3877"/>
                  <a:pt x="11386" y="3862"/>
                  <a:pt x="11386" y="3873"/>
                </a:cubicBezTo>
                <a:cubicBezTo>
                  <a:pt x="11374" y="3876"/>
                  <a:pt x="11350" y="3879"/>
                  <a:pt x="11334" y="3879"/>
                </a:cubicBezTo>
                <a:cubicBezTo>
                  <a:pt x="11328" y="3869"/>
                  <a:pt x="11347" y="3880"/>
                  <a:pt x="11346" y="3873"/>
                </a:cubicBezTo>
                <a:cubicBezTo>
                  <a:pt x="11347" y="3872"/>
                  <a:pt x="11346" y="3871"/>
                  <a:pt x="11346" y="3870"/>
                </a:cubicBezTo>
                <a:lnTo>
                  <a:pt x="11345" y="3870"/>
                </a:lnTo>
                <a:lnTo>
                  <a:pt x="11344" y="3870"/>
                </a:lnTo>
                <a:cubicBezTo>
                  <a:pt x="11343" y="3870"/>
                  <a:pt x="11343" y="3869"/>
                  <a:pt x="11342" y="3869"/>
                </a:cubicBezTo>
                <a:lnTo>
                  <a:pt x="11342" y="3869"/>
                </a:lnTo>
                <a:lnTo>
                  <a:pt x="11339" y="3868"/>
                </a:lnTo>
                <a:cubicBezTo>
                  <a:pt x="11336" y="3868"/>
                  <a:pt x="11333" y="3867"/>
                  <a:pt x="11329" y="3867"/>
                </a:cubicBezTo>
                <a:lnTo>
                  <a:pt x="11320" y="3867"/>
                </a:lnTo>
                <a:lnTo>
                  <a:pt x="11317" y="3870"/>
                </a:lnTo>
                <a:cubicBezTo>
                  <a:pt x="11298" y="3883"/>
                  <a:pt x="11237" y="3883"/>
                  <a:pt x="11198" y="3889"/>
                </a:cubicBezTo>
                <a:cubicBezTo>
                  <a:pt x="11206" y="3887"/>
                  <a:pt x="11213" y="3880"/>
                  <a:pt x="11200" y="3882"/>
                </a:cubicBezTo>
                <a:cubicBezTo>
                  <a:pt x="11174" y="3893"/>
                  <a:pt x="11125" y="3887"/>
                  <a:pt x="11095" y="3890"/>
                </a:cubicBezTo>
                <a:cubicBezTo>
                  <a:pt x="11130" y="3884"/>
                  <a:pt x="11181" y="3875"/>
                  <a:pt x="11206" y="3879"/>
                </a:cubicBezTo>
                <a:cubicBezTo>
                  <a:pt x="11214" y="3872"/>
                  <a:pt x="11227" y="3872"/>
                  <a:pt x="11245" y="3872"/>
                </a:cubicBezTo>
                <a:cubicBezTo>
                  <a:pt x="11245" y="3868"/>
                  <a:pt x="11242" y="3865"/>
                  <a:pt x="11237" y="3863"/>
                </a:cubicBezTo>
                <a:cubicBezTo>
                  <a:pt x="11254" y="3864"/>
                  <a:pt x="11274" y="3864"/>
                  <a:pt x="11289" y="3866"/>
                </a:cubicBezTo>
                <a:lnTo>
                  <a:pt x="11298" y="3867"/>
                </a:lnTo>
                <a:lnTo>
                  <a:pt x="11297" y="3866"/>
                </a:lnTo>
                <a:cubicBezTo>
                  <a:pt x="11296" y="3866"/>
                  <a:pt x="11297" y="3865"/>
                  <a:pt x="11299" y="3864"/>
                </a:cubicBezTo>
                <a:cubicBezTo>
                  <a:pt x="11304" y="3864"/>
                  <a:pt x="11309" y="3865"/>
                  <a:pt x="11314" y="3865"/>
                </a:cubicBezTo>
                <a:lnTo>
                  <a:pt x="11314" y="3865"/>
                </a:lnTo>
                <a:lnTo>
                  <a:pt x="11315" y="3864"/>
                </a:lnTo>
                <a:cubicBezTo>
                  <a:pt x="11317" y="3864"/>
                  <a:pt x="11319" y="3863"/>
                  <a:pt x="11323" y="3863"/>
                </a:cubicBezTo>
                <a:lnTo>
                  <a:pt x="11322" y="3864"/>
                </a:lnTo>
                <a:lnTo>
                  <a:pt x="11329" y="3864"/>
                </a:lnTo>
                <a:lnTo>
                  <a:pt x="11339" y="3863"/>
                </a:lnTo>
                <a:lnTo>
                  <a:pt x="11339" y="3862"/>
                </a:lnTo>
                <a:cubicBezTo>
                  <a:pt x="11338" y="3860"/>
                  <a:pt x="11337" y="3858"/>
                  <a:pt x="11329" y="3855"/>
                </a:cubicBezTo>
                <a:cubicBezTo>
                  <a:pt x="11331" y="3854"/>
                  <a:pt x="11333" y="3854"/>
                  <a:pt x="11335" y="3853"/>
                </a:cubicBezTo>
                <a:lnTo>
                  <a:pt x="11337" y="3853"/>
                </a:lnTo>
                <a:lnTo>
                  <a:pt x="11337" y="3852"/>
                </a:lnTo>
                <a:lnTo>
                  <a:pt x="11339" y="3852"/>
                </a:lnTo>
                <a:lnTo>
                  <a:pt x="11341" y="3852"/>
                </a:lnTo>
                <a:cubicBezTo>
                  <a:pt x="11343" y="3852"/>
                  <a:pt x="11345" y="3851"/>
                  <a:pt x="11348" y="3852"/>
                </a:cubicBezTo>
                <a:lnTo>
                  <a:pt x="11348" y="3852"/>
                </a:lnTo>
                <a:lnTo>
                  <a:pt x="11351" y="3851"/>
                </a:lnTo>
                <a:lnTo>
                  <a:pt x="11355" y="3850"/>
                </a:lnTo>
                <a:lnTo>
                  <a:pt x="11355" y="3850"/>
                </a:lnTo>
                <a:cubicBezTo>
                  <a:pt x="11356" y="3848"/>
                  <a:pt x="11358" y="3847"/>
                  <a:pt x="11363" y="3846"/>
                </a:cubicBezTo>
                <a:lnTo>
                  <a:pt x="11364" y="3846"/>
                </a:lnTo>
                <a:lnTo>
                  <a:pt x="11365" y="3845"/>
                </a:lnTo>
                <a:cubicBezTo>
                  <a:pt x="11367" y="3844"/>
                  <a:pt x="11368" y="3843"/>
                  <a:pt x="11368" y="3842"/>
                </a:cubicBezTo>
                <a:cubicBezTo>
                  <a:pt x="11347" y="3850"/>
                  <a:pt x="11339" y="3838"/>
                  <a:pt x="11316" y="3847"/>
                </a:cubicBezTo>
                <a:cubicBezTo>
                  <a:pt x="11319" y="3837"/>
                  <a:pt x="11372" y="3839"/>
                  <a:pt x="11381" y="3840"/>
                </a:cubicBezTo>
                <a:cubicBezTo>
                  <a:pt x="11381" y="3837"/>
                  <a:pt x="11373" y="3838"/>
                  <a:pt x="11374" y="3834"/>
                </a:cubicBezTo>
                <a:cubicBezTo>
                  <a:pt x="11456" y="3829"/>
                  <a:pt x="11506" y="3812"/>
                  <a:pt x="11572" y="3794"/>
                </a:cubicBezTo>
                <a:cubicBezTo>
                  <a:pt x="11575" y="3806"/>
                  <a:pt x="11530" y="3808"/>
                  <a:pt x="11530" y="3819"/>
                </a:cubicBezTo>
                <a:cubicBezTo>
                  <a:pt x="11536" y="3818"/>
                  <a:pt x="11538" y="3820"/>
                  <a:pt x="11543" y="3820"/>
                </a:cubicBezTo>
                <a:cubicBezTo>
                  <a:pt x="11543" y="3812"/>
                  <a:pt x="11563" y="3809"/>
                  <a:pt x="11587" y="3807"/>
                </a:cubicBezTo>
                <a:cubicBezTo>
                  <a:pt x="11584" y="3799"/>
                  <a:pt x="11597" y="3795"/>
                  <a:pt x="11604" y="3790"/>
                </a:cubicBezTo>
                <a:cubicBezTo>
                  <a:pt x="11636" y="3801"/>
                  <a:pt x="11691" y="3784"/>
                  <a:pt x="11727" y="3774"/>
                </a:cubicBezTo>
                <a:cubicBezTo>
                  <a:pt x="11726" y="3771"/>
                  <a:pt x="11715" y="3773"/>
                  <a:pt x="11713" y="3771"/>
                </a:cubicBezTo>
                <a:cubicBezTo>
                  <a:pt x="11753" y="3762"/>
                  <a:pt x="11776" y="3758"/>
                  <a:pt x="11784" y="3765"/>
                </a:cubicBezTo>
                <a:cubicBezTo>
                  <a:pt x="11781" y="3761"/>
                  <a:pt x="11825" y="3764"/>
                  <a:pt x="11829" y="3756"/>
                </a:cubicBezTo>
                <a:cubicBezTo>
                  <a:pt x="11825" y="3755"/>
                  <a:pt x="11802" y="3753"/>
                  <a:pt x="11821" y="3747"/>
                </a:cubicBezTo>
                <a:cubicBezTo>
                  <a:pt x="11833" y="3753"/>
                  <a:pt x="11863" y="3748"/>
                  <a:pt x="11892" y="3744"/>
                </a:cubicBezTo>
                <a:cubicBezTo>
                  <a:pt x="11894" y="3738"/>
                  <a:pt x="11897" y="3733"/>
                  <a:pt x="11910" y="3729"/>
                </a:cubicBezTo>
                <a:cubicBezTo>
                  <a:pt x="11929" y="3730"/>
                  <a:pt x="11898" y="3742"/>
                  <a:pt x="11918" y="3742"/>
                </a:cubicBezTo>
                <a:cubicBezTo>
                  <a:pt x="11932" y="3730"/>
                  <a:pt x="11975" y="3732"/>
                  <a:pt x="11993" y="3716"/>
                </a:cubicBezTo>
                <a:cubicBezTo>
                  <a:pt x="11990" y="3723"/>
                  <a:pt x="11997" y="3724"/>
                  <a:pt x="12013" y="3720"/>
                </a:cubicBezTo>
                <a:cubicBezTo>
                  <a:pt x="12011" y="3718"/>
                  <a:pt x="11998" y="3707"/>
                  <a:pt x="12012" y="3711"/>
                </a:cubicBezTo>
                <a:cubicBezTo>
                  <a:pt x="12010" y="3716"/>
                  <a:pt x="12022" y="3715"/>
                  <a:pt x="12034" y="3713"/>
                </a:cubicBezTo>
                <a:lnTo>
                  <a:pt x="12036" y="3712"/>
                </a:lnTo>
                <a:lnTo>
                  <a:pt x="12031" y="3711"/>
                </a:lnTo>
                <a:cubicBezTo>
                  <a:pt x="12036" y="3710"/>
                  <a:pt x="12041" y="3710"/>
                  <a:pt x="12046" y="3709"/>
                </a:cubicBezTo>
                <a:lnTo>
                  <a:pt x="12048" y="3709"/>
                </a:lnTo>
                <a:lnTo>
                  <a:pt x="12051" y="3708"/>
                </a:lnTo>
                <a:cubicBezTo>
                  <a:pt x="12055" y="3707"/>
                  <a:pt x="12057" y="3705"/>
                  <a:pt x="12056" y="3704"/>
                </a:cubicBezTo>
                <a:cubicBezTo>
                  <a:pt x="12005" y="3714"/>
                  <a:pt x="12033" y="3694"/>
                  <a:pt x="11990" y="3697"/>
                </a:cubicBezTo>
                <a:cubicBezTo>
                  <a:pt x="11990" y="3700"/>
                  <a:pt x="11985" y="3701"/>
                  <a:pt x="11984" y="3703"/>
                </a:cubicBezTo>
                <a:cubicBezTo>
                  <a:pt x="11985" y="3708"/>
                  <a:pt x="12002" y="3703"/>
                  <a:pt x="11998" y="3711"/>
                </a:cubicBezTo>
                <a:cubicBezTo>
                  <a:pt x="11969" y="3716"/>
                  <a:pt x="11971" y="3722"/>
                  <a:pt x="11947" y="3718"/>
                </a:cubicBezTo>
                <a:cubicBezTo>
                  <a:pt x="11937" y="3725"/>
                  <a:pt x="11926" y="3726"/>
                  <a:pt x="11936" y="3732"/>
                </a:cubicBezTo>
                <a:cubicBezTo>
                  <a:pt x="11913" y="3737"/>
                  <a:pt x="11923" y="3722"/>
                  <a:pt x="11902" y="3725"/>
                </a:cubicBezTo>
                <a:cubicBezTo>
                  <a:pt x="11887" y="3727"/>
                  <a:pt x="11884" y="3732"/>
                  <a:pt x="11864" y="3733"/>
                </a:cubicBezTo>
                <a:lnTo>
                  <a:pt x="11866" y="3740"/>
                </a:lnTo>
                <a:cubicBezTo>
                  <a:pt x="11832" y="3741"/>
                  <a:pt x="11851" y="3744"/>
                  <a:pt x="11820" y="3740"/>
                </a:cubicBezTo>
                <a:cubicBezTo>
                  <a:pt x="11795" y="3747"/>
                  <a:pt x="11791" y="3755"/>
                  <a:pt x="11790" y="3762"/>
                </a:cubicBezTo>
                <a:cubicBezTo>
                  <a:pt x="11777" y="3762"/>
                  <a:pt x="11790" y="3748"/>
                  <a:pt x="11775" y="3749"/>
                </a:cubicBezTo>
                <a:cubicBezTo>
                  <a:pt x="11740" y="3755"/>
                  <a:pt x="11723" y="3753"/>
                  <a:pt x="11699" y="3763"/>
                </a:cubicBezTo>
                <a:cubicBezTo>
                  <a:pt x="11699" y="3767"/>
                  <a:pt x="11717" y="3762"/>
                  <a:pt x="11719" y="3765"/>
                </a:cubicBezTo>
                <a:cubicBezTo>
                  <a:pt x="11710" y="3766"/>
                  <a:pt x="11702" y="3767"/>
                  <a:pt x="11693" y="3768"/>
                </a:cubicBezTo>
                <a:cubicBezTo>
                  <a:pt x="11688" y="3761"/>
                  <a:pt x="11704" y="3759"/>
                  <a:pt x="11691" y="3757"/>
                </a:cubicBezTo>
                <a:cubicBezTo>
                  <a:pt x="11761" y="3754"/>
                  <a:pt x="11815" y="3729"/>
                  <a:pt x="11877" y="3729"/>
                </a:cubicBezTo>
                <a:cubicBezTo>
                  <a:pt x="11882" y="3725"/>
                  <a:pt x="11884" y="3721"/>
                  <a:pt x="11881" y="3716"/>
                </a:cubicBezTo>
                <a:cubicBezTo>
                  <a:pt x="11913" y="3713"/>
                  <a:pt x="11940" y="3710"/>
                  <a:pt x="11902" y="3720"/>
                </a:cubicBezTo>
                <a:cubicBezTo>
                  <a:pt x="11911" y="3720"/>
                  <a:pt x="11918" y="3721"/>
                  <a:pt x="11928" y="3721"/>
                </a:cubicBezTo>
                <a:cubicBezTo>
                  <a:pt x="11926" y="3711"/>
                  <a:pt x="11961" y="3704"/>
                  <a:pt x="11959" y="3711"/>
                </a:cubicBezTo>
                <a:cubicBezTo>
                  <a:pt x="11959" y="3703"/>
                  <a:pt x="11981" y="3713"/>
                  <a:pt x="11978" y="3706"/>
                </a:cubicBezTo>
                <a:cubicBezTo>
                  <a:pt x="11986" y="3697"/>
                  <a:pt x="11945" y="3706"/>
                  <a:pt x="11925" y="3704"/>
                </a:cubicBezTo>
                <a:cubicBezTo>
                  <a:pt x="11946" y="3694"/>
                  <a:pt x="11992" y="3695"/>
                  <a:pt x="12022" y="3692"/>
                </a:cubicBezTo>
                <a:cubicBezTo>
                  <a:pt x="11996" y="3686"/>
                  <a:pt x="12068" y="3684"/>
                  <a:pt x="12071" y="3676"/>
                </a:cubicBezTo>
                <a:cubicBezTo>
                  <a:pt x="12070" y="3672"/>
                  <a:pt x="12032" y="3678"/>
                  <a:pt x="12049" y="3671"/>
                </a:cubicBezTo>
                <a:cubicBezTo>
                  <a:pt x="11946" y="3673"/>
                  <a:pt x="11840" y="3708"/>
                  <a:pt x="11740" y="3676"/>
                </a:cubicBezTo>
                <a:lnTo>
                  <a:pt x="11732" y="3674"/>
                </a:lnTo>
                <a:lnTo>
                  <a:pt x="11730" y="3674"/>
                </a:lnTo>
                <a:cubicBezTo>
                  <a:pt x="11721" y="3676"/>
                  <a:pt x="11713" y="3677"/>
                  <a:pt x="11705" y="3678"/>
                </a:cubicBezTo>
                <a:cubicBezTo>
                  <a:pt x="11714" y="3677"/>
                  <a:pt x="11719" y="3675"/>
                  <a:pt x="11723" y="3672"/>
                </a:cubicBezTo>
                <a:lnTo>
                  <a:pt x="11725" y="3671"/>
                </a:lnTo>
                <a:lnTo>
                  <a:pt x="11719" y="3668"/>
                </a:lnTo>
                <a:cubicBezTo>
                  <a:pt x="11712" y="3665"/>
                  <a:pt x="11705" y="3662"/>
                  <a:pt x="11698" y="3658"/>
                </a:cubicBezTo>
                <a:cubicBezTo>
                  <a:pt x="11691" y="3660"/>
                  <a:pt x="11684" y="3662"/>
                  <a:pt x="11677" y="3664"/>
                </a:cubicBezTo>
                <a:cubicBezTo>
                  <a:pt x="11673" y="3660"/>
                  <a:pt x="11685" y="3658"/>
                  <a:pt x="11694" y="3656"/>
                </a:cubicBezTo>
                <a:cubicBezTo>
                  <a:pt x="11691" y="3654"/>
                  <a:pt x="11688" y="3653"/>
                  <a:pt x="11685" y="3651"/>
                </a:cubicBezTo>
                <a:cubicBezTo>
                  <a:pt x="11679" y="3652"/>
                  <a:pt x="11673" y="3653"/>
                  <a:pt x="11667" y="3654"/>
                </a:cubicBezTo>
                <a:cubicBezTo>
                  <a:pt x="11665" y="3654"/>
                  <a:pt x="11664" y="3654"/>
                  <a:pt x="11662" y="3655"/>
                </a:cubicBezTo>
                <a:cubicBezTo>
                  <a:pt x="11664" y="3660"/>
                  <a:pt x="11661" y="3663"/>
                  <a:pt x="11651" y="3665"/>
                </a:cubicBezTo>
                <a:cubicBezTo>
                  <a:pt x="11651" y="3663"/>
                  <a:pt x="11650" y="3662"/>
                  <a:pt x="11649" y="3661"/>
                </a:cubicBezTo>
                <a:cubicBezTo>
                  <a:pt x="11645" y="3663"/>
                  <a:pt x="11641" y="3665"/>
                  <a:pt x="11637" y="3667"/>
                </a:cubicBezTo>
                <a:cubicBezTo>
                  <a:pt x="11638" y="3667"/>
                  <a:pt x="11638" y="3667"/>
                  <a:pt x="11638" y="3667"/>
                </a:cubicBezTo>
                <a:cubicBezTo>
                  <a:pt x="11637" y="3667"/>
                  <a:pt x="11637" y="3667"/>
                  <a:pt x="11637" y="3667"/>
                </a:cubicBezTo>
                <a:cubicBezTo>
                  <a:pt x="11629" y="3672"/>
                  <a:pt x="11621" y="3677"/>
                  <a:pt x="11613" y="3682"/>
                </a:cubicBezTo>
                <a:lnTo>
                  <a:pt x="11609" y="3684"/>
                </a:lnTo>
                <a:lnTo>
                  <a:pt x="11614" y="3683"/>
                </a:lnTo>
                <a:cubicBezTo>
                  <a:pt x="11621" y="3681"/>
                  <a:pt x="11629" y="3679"/>
                  <a:pt x="11638" y="3677"/>
                </a:cubicBezTo>
                <a:cubicBezTo>
                  <a:pt x="11635" y="3684"/>
                  <a:pt x="11621" y="3689"/>
                  <a:pt x="11598" y="3692"/>
                </a:cubicBezTo>
                <a:lnTo>
                  <a:pt x="11594" y="3693"/>
                </a:lnTo>
                <a:lnTo>
                  <a:pt x="11590" y="3695"/>
                </a:lnTo>
                <a:cubicBezTo>
                  <a:pt x="11588" y="3696"/>
                  <a:pt x="11586" y="3697"/>
                  <a:pt x="11584" y="3697"/>
                </a:cubicBezTo>
                <a:lnTo>
                  <a:pt x="11580" y="3699"/>
                </a:lnTo>
                <a:lnTo>
                  <a:pt x="11582" y="3699"/>
                </a:lnTo>
                <a:cubicBezTo>
                  <a:pt x="11591" y="3699"/>
                  <a:pt x="11607" y="3696"/>
                  <a:pt x="11615" y="3697"/>
                </a:cubicBezTo>
                <a:cubicBezTo>
                  <a:pt x="11612" y="3705"/>
                  <a:pt x="11611" y="3702"/>
                  <a:pt x="11617" y="3709"/>
                </a:cubicBezTo>
                <a:cubicBezTo>
                  <a:pt x="11597" y="3698"/>
                  <a:pt x="11567" y="3708"/>
                  <a:pt x="11551" y="3706"/>
                </a:cubicBezTo>
                <a:cubicBezTo>
                  <a:pt x="11554" y="3705"/>
                  <a:pt x="11555" y="3704"/>
                  <a:pt x="11557" y="3703"/>
                </a:cubicBezTo>
                <a:lnTo>
                  <a:pt x="11558" y="3703"/>
                </a:lnTo>
                <a:lnTo>
                  <a:pt x="11553" y="3703"/>
                </a:lnTo>
                <a:cubicBezTo>
                  <a:pt x="11549" y="3702"/>
                  <a:pt x="11545" y="3702"/>
                  <a:pt x="11541" y="3700"/>
                </a:cubicBezTo>
                <a:lnTo>
                  <a:pt x="11540" y="3700"/>
                </a:lnTo>
                <a:lnTo>
                  <a:pt x="11539" y="3701"/>
                </a:lnTo>
                <a:cubicBezTo>
                  <a:pt x="11531" y="3706"/>
                  <a:pt x="11513" y="3709"/>
                  <a:pt x="11506" y="3714"/>
                </a:cubicBezTo>
                <a:cubicBezTo>
                  <a:pt x="11503" y="3709"/>
                  <a:pt x="11478" y="3715"/>
                  <a:pt x="11473" y="3711"/>
                </a:cubicBezTo>
                <a:cubicBezTo>
                  <a:pt x="11497" y="3706"/>
                  <a:pt x="11513" y="3709"/>
                  <a:pt x="11534" y="3701"/>
                </a:cubicBezTo>
                <a:lnTo>
                  <a:pt x="11538" y="3699"/>
                </a:lnTo>
                <a:lnTo>
                  <a:pt x="11536" y="3699"/>
                </a:lnTo>
                <a:cubicBezTo>
                  <a:pt x="11532" y="3696"/>
                  <a:pt x="11527" y="3694"/>
                  <a:pt x="11522" y="3690"/>
                </a:cubicBezTo>
                <a:lnTo>
                  <a:pt x="11518" y="3687"/>
                </a:lnTo>
                <a:lnTo>
                  <a:pt x="11515" y="3687"/>
                </a:lnTo>
                <a:cubicBezTo>
                  <a:pt x="11509" y="3689"/>
                  <a:pt x="11502" y="3690"/>
                  <a:pt x="11496" y="3691"/>
                </a:cubicBezTo>
                <a:cubicBezTo>
                  <a:pt x="11496" y="3687"/>
                  <a:pt x="11501" y="3683"/>
                  <a:pt x="11510" y="3680"/>
                </a:cubicBezTo>
                <a:lnTo>
                  <a:pt x="11511" y="3680"/>
                </a:lnTo>
                <a:lnTo>
                  <a:pt x="11510" y="3679"/>
                </a:lnTo>
                <a:cubicBezTo>
                  <a:pt x="11509" y="3678"/>
                  <a:pt x="11507" y="3677"/>
                  <a:pt x="11506" y="3675"/>
                </a:cubicBezTo>
                <a:cubicBezTo>
                  <a:pt x="11501" y="3677"/>
                  <a:pt x="11500" y="3679"/>
                  <a:pt x="11496" y="3681"/>
                </a:cubicBezTo>
                <a:cubicBezTo>
                  <a:pt x="11480" y="3680"/>
                  <a:pt x="11506" y="3672"/>
                  <a:pt x="11488" y="3672"/>
                </a:cubicBezTo>
                <a:cubicBezTo>
                  <a:pt x="11461" y="3676"/>
                  <a:pt x="11473" y="3676"/>
                  <a:pt x="11482" y="3678"/>
                </a:cubicBezTo>
                <a:cubicBezTo>
                  <a:pt x="11456" y="3683"/>
                  <a:pt x="11469" y="3668"/>
                  <a:pt x="11442" y="3674"/>
                </a:cubicBezTo>
                <a:cubicBezTo>
                  <a:pt x="11450" y="3688"/>
                  <a:pt x="11408" y="3677"/>
                  <a:pt x="11405" y="3688"/>
                </a:cubicBezTo>
                <a:cubicBezTo>
                  <a:pt x="11388" y="3681"/>
                  <a:pt x="11374" y="3693"/>
                  <a:pt x="11347" y="3695"/>
                </a:cubicBezTo>
                <a:cubicBezTo>
                  <a:pt x="11336" y="3686"/>
                  <a:pt x="11381" y="3691"/>
                  <a:pt x="11379" y="3684"/>
                </a:cubicBezTo>
                <a:lnTo>
                  <a:pt x="11377" y="3684"/>
                </a:lnTo>
                <a:lnTo>
                  <a:pt x="11377" y="3685"/>
                </a:lnTo>
                <a:cubicBezTo>
                  <a:pt x="11357" y="3689"/>
                  <a:pt x="11345" y="3676"/>
                  <a:pt x="11356" y="3673"/>
                </a:cubicBezTo>
                <a:cubicBezTo>
                  <a:pt x="11359" y="3675"/>
                  <a:pt x="11363" y="3677"/>
                  <a:pt x="11366" y="3679"/>
                </a:cubicBezTo>
                <a:lnTo>
                  <a:pt x="11367" y="3679"/>
                </a:lnTo>
                <a:lnTo>
                  <a:pt x="11367" y="3679"/>
                </a:lnTo>
                <a:cubicBezTo>
                  <a:pt x="11372" y="3672"/>
                  <a:pt x="11376" y="3666"/>
                  <a:pt x="11388" y="3661"/>
                </a:cubicBezTo>
                <a:cubicBezTo>
                  <a:pt x="11391" y="3677"/>
                  <a:pt x="11408" y="3656"/>
                  <a:pt x="11428" y="3661"/>
                </a:cubicBezTo>
                <a:cubicBezTo>
                  <a:pt x="11420" y="3658"/>
                  <a:pt x="11420" y="3656"/>
                  <a:pt x="11433" y="3653"/>
                </a:cubicBezTo>
                <a:cubicBezTo>
                  <a:pt x="11432" y="3657"/>
                  <a:pt x="11441" y="3656"/>
                  <a:pt x="11447" y="3656"/>
                </a:cubicBezTo>
                <a:cubicBezTo>
                  <a:pt x="11442" y="3654"/>
                  <a:pt x="11438" y="3653"/>
                  <a:pt x="11433" y="3651"/>
                </a:cubicBezTo>
                <a:cubicBezTo>
                  <a:pt x="11437" y="3643"/>
                  <a:pt x="11440" y="3635"/>
                  <a:pt x="11444" y="3627"/>
                </a:cubicBezTo>
                <a:cubicBezTo>
                  <a:pt x="11454" y="3632"/>
                  <a:pt x="11464" y="3637"/>
                  <a:pt x="11474" y="3642"/>
                </a:cubicBezTo>
                <a:cubicBezTo>
                  <a:pt x="11481" y="3639"/>
                  <a:pt x="11478" y="3634"/>
                  <a:pt x="11489" y="3631"/>
                </a:cubicBezTo>
                <a:cubicBezTo>
                  <a:pt x="11502" y="3633"/>
                  <a:pt x="11491" y="3641"/>
                  <a:pt x="11479" y="3645"/>
                </a:cubicBezTo>
                <a:cubicBezTo>
                  <a:pt x="11486" y="3649"/>
                  <a:pt x="11493" y="3652"/>
                  <a:pt x="11500" y="3656"/>
                </a:cubicBezTo>
                <a:cubicBezTo>
                  <a:pt x="11500" y="3656"/>
                  <a:pt x="11500" y="3657"/>
                  <a:pt x="11500" y="3657"/>
                </a:cubicBezTo>
                <a:cubicBezTo>
                  <a:pt x="11508" y="3655"/>
                  <a:pt x="11516" y="3653"/>
                  <a:pt x="11524" y="3651"/>
                </a:cubicBezTo>
                <a:lnTo>
                  <a:pt x="11536" y="3647"/>
                </a:lnTo>
                <a:lnTo>
                  <a:pt x="11535" y="3647"/>
                </a:lnTo>
                <a:lnTo>
                  <a:pt x="11537" y="3647"/>
                </a:lnTo>
                <a:lnTo>
                  <a:pt x="11549" y="3644"/>
                </a:lnTo>
                <a:cubicBezTo>
                  <a:pt x="11555" y="3640"/>
                  <a:pt x="11561" y="3636"/>
                  <a:pt x="11567" y="3632"/>
                </a:cubicBezTo>
                <a:cubicBezTo>
                  <a:pt x="11560" y="3635"/>
                  <a:pt x="11555" y="3636"/>
                  <a:pt x="11554" y="3634"/>
                </a:cubicBezTo>
                <a:cubicBezTo>
                  <a:pt x="11564" y="3632"/>
                  <a:pt x="11558" y="3629"/>
                  <a:pt x="11553" y="3627"/>
                </a:cubicBezTo>
                <a:cubicBezTo>
                  <a:pt x="11565" y="3626"/>
                  <a:pt x="11575" y="3624"/>
                  <a:pt x="11583" y="3623"/>
                </a:cubicBezTo>
                <a:cubicBezTo>
                  <a:pt x="11601" y="3614"/>
                  <a:pt x="11618" y="3608"/>
                  <a:pt x="11637" y="3612"/>
                </a:cubicBezTo>
                <a:cubicBezTo>
                  <a:pt x="11645" y="3609"/>
                  <a:pt x="11658" y="3608"/>
                  <a:pt x="11662" y="3611"/>
                </a:cubicBezTo>
                <a:cubicBezTo>
                  <a:pt x="11656" y="3612"/>
                  <a:pt x="11652" y="3614"/>
                  <a:pt x="11647" y="3616"/>
                </a:cubicBezTo>
                <a:cubicBezTo>
                  <a:pt x="11654" y="3619"/>
                  <a:pt x="11662" y="3625"/>
                  <a:pt x="11670" y="3633"/>
                </a:cubicBezTo>
                <a:cubicBezTo>
                  <a:pt x="11674" y="3633"/>
                  <a:pt x="11678" y="3632"/>
                  <a:pt x="11682" y="3631"/>
                </a:cubicBezTo>
                <a:cubicBezTo>
                  <a:pt x="11685" y="3631"/>
                  <a:pt x="11688" y="3630"/>
                  <a:pt x="11691" y="3630"/>
                </a:cubicBezTo>
                <a:cubicBezTo>
                  <a:pt x="11684" y="3631"/>
                  <a:pt x="11679" y="3635"/>
                  <a:pt x="11679" y="3640"/>
                </a:cubicBezTo>
                <a:cubicBezTo>
                  <a:pt x="11698" y="3633"/>
                  <a:pt x="11704" y="3637"/>
                  <a:pt x="11717" y="3631"/>
                </a:cubicBezTo>
                <a:cubicBezTo>
                  <a:pt x="11712" y="3628"/>
                  <a:pt x="11702" y="3627"/>
                  <a:pt x="11693" y="3629"/>
                </a:cubicBezTo>
                <a:cubicBezTo>
                  <a:pt x="11713" y="3625"/>
                  <a:pt x="11733" y="3619"/>
                  <a:pt x="11741" y="3616"/>
                </a:cubicBezTo>
                <a:cubicBezTo>
                  <a:pt x="11753" y="3613"/>
                  <a:pt x="11758" y="3613"/>
                  <a:pt x="11762" y="3615"/>
                </a:cubicBezTo>
                <a:cubicBezTo>
                  <a:pt x="11781" y="3606"/>
                  <a:pt x="11800" y="3599"/>
                  <a:pt x="11819" y="3591"/>
                </a:cubicBezTo>
                <a:cubicBezTo>
                  <a:pt x="11806" y="3593"/>
                  <a:pt x="11796" y="3593"/>
                  <a:pt x="11789" y="3591"/>
                </a:cubicBezTo>
                <a:cubicBezTo>
                  <a:pt x="11804" y="3586"/>
                  <a:pt x="11801" y="3590"/>
                  <a:pt x="11821" y="3584"/>
                </a:cubicBezTo>
                <a:cubicBezTo>
                  <a:pt x="11821" y="3587"/>
                  <a:pt x="11823" y="3588"/>
                  <a:pt x="11825" y="3589"/>
                </a:cubicBezTo>
                <a:cubicBezTo>
                  <a:pt x="11834" y="3586"/>
                  <a:pt x="11843" y="3582"/>
                  <a:pt x="11852" y="3579"/>
                </a:cubicBezTo>
                <a:cubicBezTo>
                  <a:pt x="11851" y="3579"/>
                  <a:pt x="11851" y="3578"/>
                  <a:pt x="11852" y="3577"/>
                </a:cubicBezTo>
                <a:cubicBezTo>
                  <a:pt x="11860" y="3573"/>
                  <a:pt x="11861" y="3574"/>
                  <a:pt x="11866" y="3574"/>
                </a:cubicBezTo>
                <a:cubicBezTo>
                  <a:pt x="11889" y="3566"/>
                  <a:pt x="11911" y="3560"/>
                  <a:pt x="11934" y="3553"/>
                </a:cubicBezTo>
                <a:cubicBezTo>
                  <a:pt x="11933" y="3553"/>
                  <a:pt x="11933" y="3553"/>
                  <a:pt x="11933" y="3553"/>
                </a:cubicBezTo>
                <a:cubicBezTo>
                  <a:pt x="11943" y="3548"/>
                  <a:pt x="11966" y="3532"/>
                  <a:pt x="11976" y="3541"/>
                </a:cubicBezTo>
                <a:cubicBezTo>
                  <a:pt x="11964" y="3542"/>
                  <a:pt x="11958" y="3544"/>
                  <a:pt x="11957" y="3547"/>
                </a:cubicBezTo>
                <a:cubicBezTo>
                  <a:pt x="12004" y="3535"/>
                  <a:pt x="12051" y="3527"/>
                  <a:pt x="12098" y="3524"/>
                </a:cubicBezTo>
                <a:cubicBezTo>
                  <a:pt x="12095" y="3523"/>
                  <a:pt x="12093" y="3522"/>
                  <a:pt x="12090" y="3521"/>
                </a:cubicBezTo>
                <a:lnTo>
                  <a:pt x="12115" y="3517"/>
                </a:lnTo>
                <a:cubicBezTo>
                  <a:pt x="12115" y="3519"/>
                  <a:pt x="12116" y="3521"/>
                  <a:pt x="12116" y="3522"/>
                </a:cubicBezTo>
                <a:cubicBezTo>
                  <a:pt x="12123" y="3522"/>
                  <a:pt x="12130" y="3522"/>
                  <a:pt x="12136" y="3521"/>
                </a:cubicBezTo>
                <a:cubicBezTo>
                  <a:pt x="12136" y="3521"/>
                  <a:pt x="12136" y="3521"/>
                  <a:pt x="12136" y="3521"/>
                </a:cubicBezTo>
                <a:cubicBezTo>
                  <a:pt x="12156" y="3517"/>
                  <a:pt x="12174" y="3514"/>
                  <a:pt x="12181" y="3518"/>
                </a:cubicBezTo>
                <a:cubicBezTo>
                  <a:pt x="12169" y="3518"/>
                  <a:pt x="12164" y="3519"/>
                  <a:pt x="12161" y="3521"/>
                </a:cubicBezTo>
                <a:cubicBezTo>
                  <a:pt x="12182" y="3521"/>
                  <a:pt x="12202" y="3523"/>
                  <a:pt x="12223" y="3525"/>
                </a:cubicBezTo>
                <a:cubicBezTo>
                  <a:pt x="12230" y="3520"/>
                  <a:pt x="12262" y="3517"/>
                  <a:pt x="12251" y="3513"/>
                </a:cubicBezTo>
                <a:cubicBezTo>
                  <a:pt x="12265" y="3516"/>
                  <a:pt x="12281" y="3511"/>
                  <a:pt x="12299" y="3506"/>
                </a:cubicBezTo>
                <a:cubicBezTo>
                  <a:pt x="12308" y="3499"/>
                  <a:pt x="12316" y="3493"/>
                  <a:pt x="12324" y="3487"/>
                </a:cubicBezTo>
                <a:cubicBezTo>
                  <a:pt x="12320" y="3484"/>
                  <a:pt x="12314" y="3483"/>
                  <a:pt x="12310" y="3480"/>
                </a:cubicBezTo>
                <a:cubicBezTo>
                  <a:pt x="12329" y="3479"/>
                  <a:pt x="12326" y="3474"/>
                  <a:pt x="12341" y="3472"/>
                </a:cubicBezTo>
                <a:cubicBezTo>
                  <a:pt x="12342" y="3472"/>
                  <a:pt x="12342" y="3472"/>
                  <a:pt x="12342" y="3473"/>
                </a:cubicBezTo>
                <a:cubicBezTo>
                  <a:pt x="12369" y="3452"/>
                  <a:pt x="12391" y="3436"/>
                  <a:pt x="12412" y="3420"/>
                </a:cubicBezTo>
                <a:cubicBezTo>
                  <a:pt x="12405" y="3421"/>
                  <a:pt x="12398" y="3422"/>
                  <a:pt x="12391" y="3425"/>
                </a:cubicBezTo>
                <a:lnTo>
                  <a:pt x="12389" y="3416"/>
                </a:lnTo>
                <a:cubicBezTo>
                  <a:pt x="12364" y="3421"/>
                  <a:pt x="12340" y="3417"/>
                  <a:pt x="12341" y="3432"/>
                </a:cubicBezTo>
                <a:cubicBezTo>
                  <a:pt x="12365" y="3422"/>
                  <a:pt x="12392" y="3430"/>
                  <a:pt x="12381" y="3442"/>
                </a:cubicBezTo>
                <a:cubicBezTo>
                  <a:pt x="12363" y="3446"/>
                  <a:pt x="12340" y="3449"/>
                  <a:pt x="12332" y="3454"/>
                </a:cubicBezTo>
                <a:cubicBezTo>
                  <a:pt x="12316" y="3454"/>
                  <a:pt x="12342" y="3444"/>
                  <a:pt x="12324" y="3446"/>
                </a:cubicBezTo>
                <a:cubicBezTo>
                  <a:pt x="12303" y="3454"/>
                  <a:pt x="12244" y="3453"/>
                  <a:pt x="12216" y="3463"/>
                </a:cubicBezTo>
                <a:cubicBezTo>
                  <a:pt x="12221" y="3457"/>
                  <a:pt x="12248" y="3455"/>
                  <a:pt x="12246" y="3448"/>
                </a:cubicBezTo>
                <a:cubicBezTo>
                  <a:pt x="12201" y="3448"/>
                  <a:pt x="12152" y="3473"/>
                  <a:pt x="12121" y="3475"/>
                </a:cubicBezTo>
                <a:cubicBezTo>
                  <a:pt x="12130" y="3470"/>
                  <a:pt x="12146" y="3467"/>
                  <a:pt x="12151" y="3462"/>
                </a:cubicBezTo>
                <a:cubicBezTo>
                  <a:pt x="12121" y="3464"/>
                  <a:pt x="12095" y="3477"/>
                  <a:pt x="12051" y="3484"/>
                </a:cubicBezTo>
                <a:cubicBezTo>
                  <a:pt x="12043" y="3486"/>
                  <a:pt x="12045" y="3481"/>
                  <a:pt x="12038" y="3482"/>
                </a:cubicBezTo>
                <a:cubicBezTo>
                  <a:pt x="12011" y="3487"/>
                  <a:pt x="11979" y="3505"/>
                  <a:pt x="11972" y="3515"/>
                </a:cubicBezTo>
                <a:cubicBezTo>
                  <a:pt x="11961" y="3501"/>
                  <a:pt x="11997" y="3495"/>
                  <a:pt x="12012" y="3486"/>
                </a:cubicBezTo>
                <a:cubicBezTo>
                  <a:pt x="11979" y="3486"/>
                  <a:pt x="11972" y="3500"/>
                  <a:pt x="11943" y="3498"/>
                </a:cubicBezTo>
                <a:cubicBezTo>
                  <a:pt x="11947" y="3493"/>
                  <a:pt x="11974" y="3493"/>
                  <a:pt x="11967" y="3486"/>
                </a:cubicBezTo>
                <a:cubicBezTo>
                  <a:pt x="12020" y="3481"/>
                  <a:pt x="12077" y="3477"/>
                  <a:pt x="12111" y="3457"/>
                </a:cubicBezTo>
                <a:cubicBezTo>
                  <a:pt x="12070" y="3469"/>
                  <a:pt x="12095" y="3458"/>
                  <a:pt x="12072" y="3456"/>
                </a:cubicBezTo>
                <a:cubicBezTo>
                  <a:pt x="12053" y="3460"/>
                  <a:pt x="12025" y="3474"/>
                  <a:pt x="12017" y="3473"/>
                </a:cubicBezTo>
                <a:cubicBezTo>
                  <a:pt x="12021" y="3471"/>
                  <a:pt x="12024" y="3470"/>
                  <a:pt x="12022" y="3467"/>
                </a:cubicBezTo>
                <a:cubicBezTo>
                  <a:pt x="12001" y="3465"/>
                  <a:pt x="11969" y="3483"/>
                  <a:pt x="11972" y="3476"/>
                </a:cubicBezTo>
                <a:cubicBezTo>
                  <a:pt x="11983" y="3474"/>
                  <a:pt x="11988" y="3471"/>
                  <a:pt x="11990" y="3468"/>
                </a:cubicBezTo>
                <a:cubicBezTo>
                  <a:pt x="11936" y="3472"/>
                  <a:pt x="11908" y="3486"/>
                  <a:pt x="11875" y="3483"/>
                </a:cubicBezTo>
                <a:cubicBezTo>
                  <a:pt x="11873" y="3484"/>
                  <a:pt x="11870" y="3484"/>
                  <a:pt x="11867" y="3485"/>
                </a:cubicBezTo>
                <a:cubicBezTo>
                  <a:pt x="11862" y="3491"/>
                  <a:pt x="11843" y="3494"/>
                  <a:pt x="11823" y="3497"/>
                </a:cubicBezTo>
                <a:lnTo>
                  <a:pt x="11806" y="3501"/>
                </a:lnTo>
                <a:lnTo>
                  <a:pt x="11806" y="3502"/>
                </a:lnTo>
                <a:cubicBezTo>
                  <a:pt x="11805" y="3503"/>
                  <a:pt x="11808" y="3504"/>
                  <a:pt x="11812" y="3504"/>
                </a:cubicBezTo>
                <a:lnTo>
                  <a:pt x="11815" y="3505"/>
                </a:lnTo>
                <a:lnTo>
                  <a:pt x="11821" y="3504"/>
                </a:lnTo>
                <a:cubicBezTo>
                  <a:pt x="11854" y="3498"/>
                  <a:pt x="11878" y="3493"/>
                  <a:pt x="11909" y="3491"/>
                </a:cubicBezTo>
                <a:cubicBezTo>
                  <a:pt x="11900" y="3498"/>
                  <a:pt x="11931" y="3492"/>
                  <a:pt x="11942" y="3493"/>
                </a:cubicBezTo>
                <a:cubicBezTo>
                  <a:pt x="11912" y="3510"/>
                  <a:pt x="11859" y="3504"/>
                  <a:pt x="11827" y="3506"/>
                </a:cubicBezTo>
                <a:cubicBezTo>
                  <a:pt x="11827" y="3509"/>
                  <a:pt x="11819" y="3510"/>
                  <a:pt x="11822" y="3514"/>
                </a:cubicBezTo>
                <a:cubicBezTo>
                  <a:pt x="11845" y="3508"/>
                  <a:pt x="11850" y="3513"/>
                  <a:pt x="11873" y="3508"/>
                </a:cubicBezTo>
                <a:cubicBezTo>
                  <a:pt x="11868" y="3513"/>
                  <a:pt x="11875" y="3521"/>
                  <a:pt x="11856" y="3523"/>
                </a:cubicBezTo>
                <a:cubicBezTo>
                  <a:pt x="11854" y="3519"/>
                  <a:pt x="11862" y="3517"/>
                  <a:pt x="11861" y="3513"/>
                </a:cubicBezTo>
                <a:cubicBezTo>
                  <a:pt x="11844" y="3515"/>
                  <a:pt x="11827" y="3518"/>
                  <a:pt x="11810" y="3520"/>
                </a:cubicBezTo>
                <a:cubicBezTo>
                  <a:pt x="11800" y="3538"/>
                  <a:pt x="11815" y="3535"/>
                  <a:pt x="11821" y="3550"/>
                </a:cubicBezTo>
                <a:cubicBezTo>
                  <a:pt x="11830" y="3549"/>
                  <a:pt x="11830" y="3546"/>
                  <a:pt x="11840" y="3545"/>
                </a:cubicBezTo>
                <a:cubicBezTo>
                  <a:pt x="11840" y="3562"/>
                  <a:pt x="11878" y="3558"/>
                  <a:pt x="11902" y="3562"/>
                </a:cubicBezTo>
                <a:cubicBezTo>
                  <a:pt x="11881" y="3572"/>
                  <a:pt x="11877" y="3557"/>
                  <a:pt x="11844" y="3566"/>
                </a:cubicBezTo>
                <a:cubicBezTo>
                  <a:pt x="11845" y="3569"/>
                  <a:pt x="11856" y="3570"/>
                  <a:pt x="11845" y="3573"/>
                </a:cubicBezTo>
                <a:cubicBezTo>
                  <a:pt x="11847" y="3565"/>
                  <a:pt x="11813" y="3577"/>
                  <a:pt x="11818" y="3568"/>
                </a:cubicBezTo>
                <a:cubicBezTo>
                  <a:pt x="11834" y="3566"/>
                  <a:pt x="11844" y="3562"/>
                  <a:pt x="11849" y="3558"/>
                </a:cubicBezTo>
                <a:cubicBezTo>
                  <a:pt x="11840" y="3559"/>
                  <a:pt x="11842" y="3555"/>
                  <a:pt x="11835" y="3555"/>
                </a:cubicBezTo>
                <a:cubicBezTo>
                  <a:pt x="11814" y="3556"/>
                  <a:pt x="11816" y="3562"/>
                  <a:pt x="11804" y="3565"/>
                </a:cubicBezTo>
                <a:cubicBezTo>
                  <a:pt x="11802" y="3563"/>
                  <a:pt x="11803" y="3560"/>
                  <a:pt x="11797" y="3561"/>
                </a:cubicBezTo>
                <a:cubicBezTo>
                  <a:pt x="11792" y="3552"/>
                  <a:pt x="11820" y="3560"/>
                  <a:pt x="11814" y="3549"/>
                </a:cubicBezTo>
                <a:cubicBezTo>
                  <a:pt x="11784" y="3538"/>
                  <a:pt x="11803" y="3517"/>
                  <a:pt x="11747" y="3532"/>
                </a:cubicBezTo>
                <a:cubicBezTo>
                  <a:pt x="11745" y="3534"/>
                  <a:pt x="11743" y="3536"/>
                  <a:pt x="11741" y="3537"/>
                </a:cubicBezTo>
                <a:lnTo>
                  <a:pt x="11741" y="3537"/>
                </a:lnTo>
                <a:lnTo>
                  <a:pt x="11742" y="3544"/>
                </a:lnTo>
                <a:cubicBezTo>
                  <a:pt x="11732" y="3542"/>
                  <a:pt x="11718" y="3549"/>
                  <a:pt x="11707" y="3547"/>
                </a:cubicBezTo>
                <a:lnTo>
                  <a:pt x="11705" y="3546"/>
                </a:lnTo>
                <a:lnTo>
                  <a:pt x="11696" y="3547"/>
                </a:lnTo>
                <a:cubicBezTo>
                  <a:pt x="11688" y="3547"/>
                  <a:pt x="11680" y="3548"/>
                  <a:pt x="11671" y="3549"/>
                </a:cubicBezTo>
                <a:cubicBezTo>
                  <a:pt x="11671" y="3552"/>
                  <a:pt x="11675" y="3553"/>
                  <a:pt x="11679" y="3555"/>
                </a:cubicBezTo>
                <a:cubicBezTo>
                  <a:pt x="11665" y="3558"/>
                  <a:pt x="11612" y="3572"/>
                  <a:pt x="11608" y="3562"/>
                </a:cubicBezTo>
                <a:cubicBezTo>
                  <a:pt x="11608" y="3557"/>
                  <a:pt x="11625" y="3563"/>
                  <a:pt x="11640" y="3558"/>
                </a:cubicBezTo>
                <a:cubicBezTo>
                  <a:pt x="11633" y="3551"/>
                  <a:pt x="11660" y="3552"/>
                  <a:pt x="11658" y="3546"/>
                </a:cubicBezTo>
                <a:cubicBezTo>
                  <a:pt x="11602" y="3551"/>
                  <a:pt x="11595" y="3557"/>
                  <a:pt x="11590" y="3569"/>
                </a:cubicBezTo>
                <a:cubicBezTo>
                  <a:pt x="11534" y="3577"/>
                  <a:pt x="11505" y="3587"/>
                  <a:pt x="11433" y="3599"/>
                </a:cubicBezTo>
                <a:lnTo>
                  <a:pt x="11432" y="3599"/>
                </a:lnTo>
                <a:lnTo>
                  <a:pt x="11432" y="3601"/>
                </a:lnTo>
                <a:cubicBezTo>
                  <a:pt x="11429" y="3607"/>
                  <a:pt x="11406" y="3612"/>
                  <a:pt x="11399" y="3608"/>
                </a:cubicBezTo>
                <a:cubicBezTo>
                  <a:pt x="11404" y="3607"/>
                  <a:pt x="11411" y="3606"/>
                  <a:pt x="11411" y="3604"/>
                </a:cubicBezTo>
                <a:cubicBezTo>
                  <a:pt x="11410" y="3601"/>
                  <a:pt x="11403" y="3601"/>
                  <a:pt x="11404" y="3597"/>
                </a:cubicBezTo>
                <a:cubicBezTo>
                  <a:pt x="11407" y="3597"/>
                  <a:pt x="11410" y="3597"/>
                  <a:pt x="11413" y="3596"/>
                </a:cubicBezTo>
                <a:lnTo>
                  <a:pt x="11419" y="3596"/>
                </a:lnTo>
                <a:lnTo>
                  <a:pt x="11420" y="3595"/>
                </a:lnTo>
                <a:cubicBezTo>
                  <a:pt x="11423" y="3593"/>
                  <a:pt x="11425" y="3591"/>
                  <a:pt x="11417" y="3592"/>
                </a:cubicBezTo>
                <a:cubicBezTo>
                  <a:pt x="11399" y="3598"/>
                  <a:pt x="11391" y="3596"/>
                  <a:pt x="11370" y="3598"/>
                </a:cubicBezTo>
                <a:lnTo>
                  <a:pt x="11370" y="3598"/>
                </a:lnTo>
                <a:lnTo>
                  <a:pt x="11370" y="3598"/>
                </a:lnTo>
                <a:cubicBezTo>
                  <a:pt x="11371" y="3599"/>
                  <a:pt x="11371" y="3599"/>
                  <a:pt x="11371" y="3599"/>
                </a:cubicBezTo>
                <a:cubicBezTo>
                  <a:pt x="11366" y="3600"/>
                  <a:pt x="11364" y="3602"/>
                  <a:pt x="11366" y="3605"/>
                </a:cubicBezTo>
                <a:lnTo>
                  <a:pt x="11363" y="3605"/>
                </a:lnTo>
                <a:lnTo>
                  <a:pt x="11362" y="3606"/>
                </a:lnTo>
                <a:cubicBezTo>
                  <a:pt x="11360" y="3606"/>
                  <a:pt x="11358" y="3607"/>
                  <a:pt x="11354" y="3608"/>
                </a:cubicBezTo>
                <a:cubicBezTo>
                  <a:pt x="11333" y="3603"/>
                  <a:pt x="11325" y="3618"/>
                  <a:pt x="11317" y="3609"/>
                </a:cubicBezTo>
                <a:lnTo>
                  <a:pt x="11315" y="3608"/>
                </a:lnTo>
                <a:lnTo>
                  <a:pt x="11314" y="3608"/>
                </a:lnTo>
                <a:lnTo>
                  <a:pt x="11307" y="3610"/>
                </a:lnTo>
                <a:lnTo>
                  <a:pt x="11305" y="3610"/>
                </a:lnTo>
                <a:cubicBezTo>
                  <a:pt x="11302" y="3612"/>
                  <a:pt x="11299" y="3614"/>
                  <a:pt x="11297" y="3616"/>
                </a:cubicBezTo>
                <a:lnTo>
                  <a:pt x="11296" y="3617"/>
                </a:lnTo>
                <a:lnTo>
                  <a:pt x="11299" y="3616"/>
                </a:lnTo>
                <a:cubicBezTo>
                  <a:pt x="11322" y="3611"/>
                  <a:pt x="11349" y="3609"/>
                  <a:pt x="11366" y="3609"/>
                </a:cubicBezTo>
                <a:cubicBezTo>
                  <a:pt x="11353" y="3627"/>
                  <a:pt x="11213" y="3635"/>
                  <a:pt x="11259" y="3641"/>
                </a:cubicBezTo>
                <a:cubicBezTo>
                  <a:pt x="11230" y="3649"/>
                  <a:pt x="11189" y="3646"/>
                  <a:pt x="11176" y="3655"/>
                </a:cubicBezTo>
                <a:cubicBezTo>
                  <a:pt x="11175" y="3639"/>
                  <a:pt x="11149" y="3650"/>
                  <a:pt x="11123" y="3649"/>
                </a:cubicBezTo>
                <a:cubicBezTo>
                  <a:pt x="11121" y="3644"/>
                  <a:pt x="11129" y="3643"/>
                  <a:pt x="11128" y="3639"/>
                </a:cubicBezTo>
                <a:cubicBezTo>
                  <a:pt x="11141" y="3637"/>
                  <a:pt x="11154" y="3636"/>
                  <a:pt x="11167" y="3634"/>
                </a:cubicBezTo>
                <a:cubicBezTo>
                  <a:pt x="11172" y="3643"/>
                  <a:pt x="11214" y="3632"/>
                  <a:pt x="11219" y="3631"/>
                </a:cubicBezTo>
                <a:cubicBezTo>
                  <a:pt x="11216" y="3628"/>
                  <a:pt x="11209" y="3627"/>
                  <a:pt x="11211" y="3622"/>
                </a:cubicBezTo>
                <a:cubicBezTo>
                  <a:pt x="11226" y="3619"/>
                  <a:pt x="11225" y="3625"/>
                  <a:pt x="11243" y="3621"/>
                </a:cubicBezTo>
                <a:cubicBezTo>
                  <a:pt x="11252" y="3628"/>
                  <a:pt x="11223" y="3625"/>
                  <a:pt x="11232" y="3632"/>
                </a:cubicBezTo>
                <a:cubicBezTo>
                  <a:pt x="11250" y="3628"/>
                  <a:pt x="11249" y="3633"/>
                  <a:pt x="11264" y="3630"/>
                </a:cubicBezTo>
                <a:cubicBezTo>
                  <a:pt x="11270" y="3626"/>
                  <a:pt x="11277" y="3623"/>
                  <a:pt x="11285" y="3620"/>
                </a:cubicBezTo>
                <a:lnTo>
                  <a:pt x="11287" y="3620"/>
                </a:lnTo>
                <a:lnTo>
                  <a:pt x="11284" y="3617"/>
                </a:lnTo>
                <a:cubicBezTo>
                  <a:pt x="11282" y="3615"/>
                  <a:pt x="11280" y="3613"/>
                  <a:pt x="11276" y="3612"/>
                </a:cubicBezTo>
                <a:cubicBezTo>
                  <a:pt x="11302" y="3607"/>
                  <a:pt x="11331" y="3598"/>
                  <a:pt x="11326" y="3592"/>
                </a:cubicBezTo>
                <a:cubicBezTo>
                  <a:pt x="11339" y="3593"/>
                  <a:pt x="11382" y="3591"/>
                  <a:pt x="11390" y="3586"/>
                </a:cubicBezTo>
                <a:cubicBezTo>
                  <a:pt x="11387" y="3585"/>
                  <a:pt x="11382" y="3584"/>
                  <a:pt x="11376" y="3584"/>
                </a:cubicBezTo>
                <a:lnTo>
                  <a:pt x="11373" y="3584"/>
                </a:lnTo>
                <a:lnTo>
                  <a:pt x="11374" y="3585"/>
                </a:lnTo>
                <a:cubicBezTo>
                  <a:pt x="11375" y="3585"/>
                  <a:pt x="11376" y="3586"/>
                  <a:pt x="11376" y="3587"/>
                </a:cubicBezTo>
                <a:cubicBezTo>
                  <a:pt x="11361" y="3583"/>
                  <a:pt x="11350" y="3588"/>
                  <a:pt x="11336" y="3588"/>
                </a:cubicBezTo>
                <a:lnTo>
                  <a:pt x="11331" y="3587"/>
                </a:lnTo>
                <a:lnTo>
                  <a:pt x="11326" y="3588"/>
                </a:lnTo>
                <a:cubicBezTo>
                  <a:pt x="11317" y="3589"/>
                  <a:pt x="11308" y="3590"/>
                  <a:pt x="11300" y="3592"/>
                </a:cubicBezTo>
                <a:lnTo>
                  <a:pt x="11298" y="3583"/>
                </a:lnTo>
                <a:lnTo>
                  <a:pt x="11304" y="3583"/>
                </a:lnTo>
                <a:lnTo>
                  <a:pt x="11341" y="3580"/>
                </a:lnTo>
                <a:lnTo>
                  <a:pt x="11341" y="3580"/>
                </a:lnTo>
                <a:cubicBezTo>
                  <a:pt x="11343" y="3581"/>
                  <a:pt x="11348" y="3580"/>
                  <a:pt x="11356" y="3579"/>
                </a:cubicBezTo>
                <a:lnTo>
                  <a:pt x="11341" y="3580"/>
                </a:lnTo>
                <a:lnTo>
                  <a:pt x="11339" y="3578"/>
                </a:lnTo>
                <a:cubicBezTo>
                  <a:pt x="11339" y="3576"/>
                  <a:pt x="11343" y="3572"/>
                  <a:pt x="11336" y="3572"/>
                </a:cubicBezTo>
                <a:cubicBezTo>
                  <a:pt x="11350" y="3570"/>
                  <a:pt x="11370" y="3564"/>
                  <a:pt x="11386" y="3558"/>
                </a:cubicBezTo>
                <a:cubicBezTo>
                  <a:pt x="11374" y="3559"/>
                  <a:pt x="11362" y="3560"/>
                  <a:pt x="11351" y="3561"/>
                </a:cubicBezTo>
                <a:cubicBezTo>
                  <a:pt x="11354" y="3562"/>
                  <a:pt x="11357" y="3563"/>
                  <a:pt x="11361" y="3564"/>
                </a:cubicBezTo>
                <a:cubicBezTo>
                  <a:pt x="11356" y="3562"/>
                  <a:pt x="11352" y="3562"/>
                  <a:pt x="11347" y="3561"/>
                </a:cubicBezTo>
                <a:cubicBezTo>
                  <a:pt x="11272" y="3567"/>
                  <a:pt x="11197" y="3573"/>
                  <a:pt x="11121" y="3579"/>
                </a:cubicBezTo>
                <a:lnTo>
                  <a:pt x="11068" y="3583"/>
                </a:lnTo>
                <a:lnTo>
                  <a:pt x="11068" y="3583"/>
                </a:lnTo>
                <a:lnTo>
                  <a:pt x="11068" y="3583"/>
                </a:lnTo>
                <a:lnTo>
                  <a:pt x="11048" y="3584"/>
                </a:lnTo>
                <a:lnTo>
                  <a:pt x="11045" y="3586"/>
                </a:lnTo>
                <a:cubicBezTo>
                  <a:pt x="11042" y="3587"/>
                  <a:pt x="11039" y="3589"/>
                  <a:pt x="11036" y="3589"/>
                </a:cubicBezTo>
                <a:cubicBezTo>
                  <a:pt x="11036" y="3588"/>
                  <a:pt x="11035" y="3587"/>
                  <a:pt x="11034" y="3587"/>
                </a:cubicBezTo>
                <a:lnTo>
                  <a:pt x="11032" y="3585"/>
                </a:lnTo>
                <a:lnTo>
                  <a:pt x="10944" y="3592"/>
                </a:lnTo>
                <a:lnTo>
                  <a:pt x="10944" y="3593"/>
                </a:lnTo>
                <a:cubicBezTo>
                  <a:pt x="10940" y="3599"/>
                  <a:pt x="10924" y="3597"/>
                  <a:pt x="10900" y="3597"/>
                </a:cubicBezTo>
                <a:lnTo>
                  <a:pt x="10901" y="3598"/>
                </a:lnTo>
                <a:lnTo>
                  <a:pt x="10901" y="3598"/>
                </a:lnTo>
                <a:cubicBezTo>
                  <a:pt x="10927" y="3594"/>
                  <a:pt x="10943" y="3610"/>
                  <a:pt x="10929" y="3601"/>
                </a:cubicBezTo>
                <a:cubicBezTo>
                  <a:pt x="10918" y="3603"/>
                  <a:pt x="10909" y="3604"/>
                  <a:pt x="10900" y="3604"/>
                </a:cubicBezTo>
                <a:lnTo>
                  <a:pt x="10897" y="3604"/>
                </a:lnTo>
                <a:lnTo>
                  <a:pt x="10895" y="3605"/>
                </a:lnTo>
                <a:cubicBezTo>
                  <a:pt x="10887" y="3608"/>
                  <a:pt x="10872" y="3609"/>
                  <a:pt x="10869" y="3614"/>
                </a:cubicBezTo>
                <a:cubicBezTo>
                  <a:pt x="10829" y="3593"/>
                  <a:pt x="10755" y="3623"/>
                  <a:pt x="10730" y="3630"/>
                </a:cubicBezTo>
                <a:cubicBezTo>
                  <a:pt x="10730" y="3629"/>
                  <a:pt x="10715" y="3625"/>
                  <a:pt x="10713" y="3623"/>
                </a:cubicBezTo>
                <a:cubicBezTo>
                  <a:pt x="10697" y="3625"/>
                  <a:pt x="10693" y="3642"/>
                  <a:pt x="10675" y="3635"/>
                </a:cubicBezTo>
                <a:cubicBezTo>
                  <a:pt x="10681" y="3632"/>
                  <a:pt x="10699" y="3633"/>
                  <a:pt x="10694" y="3627"/>
                </a:cubicBezTo>
                <a:cubicBezTo>
                  <a:pt x="10671" y="3628"/>
                  <a:pt x="10647" y="3629"/>
                  <a:pt x="10642" y="3635"/>
                </a:cubicBezTo>
                <a:cubicBezTo>
                  <a:pt x="10636" y="3632"/>
                  <a:pt x="10632" y="3629"/>
                  <a:pt x="10615" y="3630"/>
                </a:cubicBezTo>
                <a:cubicBezTo>
                  <a:pt x="10598" y="3633"/>
                  <a:pt x="10588" y="3636"/>
                  <a:pt x="10585" y="3639"/>
                </a:cubicBezTo>
                <a:lnTo>
                  <a:pt x="10584" y="3641"/>
                </a:lnTo>
                <a:lnTo>
                  <a:pt x="10584" y="3641"/>
                </a:lnTo>
                <a:cubicBezTo>
                  <a:pt x="10584" y="3641"/>
                  <a:pt x="10584" y="3641"/>
                  <a:pt x="10584" y="3642"/>
                </a:cubicBezTo>
                <a:lnTo>
                  <a:pt x="10584" y="3641"/>
                </a:lnTo>
                <a:lnTo>
                  <a:pt x="10583" y="3641"/>
                </a:lnTo>
                <a:cubicBezTo>
                  <a:pt x="10575" y="3641"/>
                  <a:pt x="10541" y="3648"/>
                  <a:pt x="10558" y="3641"/>
                </a:cubicBezTo>
                <a:cubicBezTo>
                  <a:pt x="10626" y="3619"/>
                  <a:pt x="10414" y="3641"/>
                  <a:pt x="10434" y="3657"/>
                </a:cubicBezTo>
                <a:cubicBezTo>
                  <a:pt x="10416" y="3657"/>
                  <a:pt x="10417" y="3649"/>
                  <a:pt x="10394" y="3650"/>
                </a:cubicBezTo>
                <a:cubicBezTo>
                  <a:pt x="10383" y="3657"/>
                  <a:pt x="10355" y="3658"/>
                  <a:pt x="10350" y="3667"/>
                </a:cubicBezTo>
                <a:cubicBezTo>
                  <a:pt x="10313" y="3669"/>
                  <a:pt x="10291" y="3663"/>
                  <a:pt x="10272" y="3673"/>
                </a:cubicBezTo>
                <a:cubicBezTo>
                  <a:pt x="10259" y="3670"/>
                  <a:pt x="10274" y="3666"/>
                  <a:pt x="10277" y="3661"/>
                </a:cubicBezTo>
                <a:cubicBezTo>
                  <a:pt x="10260" y="3660"/>
                  <a:pt x="10240" y="3656"/>
                  <a:pt x="10231" y="3663"/>
                </a:cubicBezTo>
                <a:cubicBezTo>
                  <a:pt x="10247" y="3666"/>
                  <a:pt x="10270" y="3668"/>
                  <a:pt x="10245" y="3674"/>
                </a:cubicBezTo>
                <a:cubicBezTo>
                  <a:pt x="10232" y="3669"/>
                  <a:pt x="10177" y="3679"/>
                  <a:pt x="10173" y="3681"/>
                </a:cubicBezTo>
                <a:cubicBezTo>
                  <a:pt x="10154" y="3680"/>
                  <a:pt x="10177" y="3673"/>
                  <a:pt x="10172" y="3669"/>
                </a:cubicBezTo>
                <a:cubicBezTo>
                  <a:pt x="10153" y="3669"/>
                  <a:pt x="10145" y="3664"/>
                  <a:pt x="10132" y="3662"/>
                </a:cubicBezTo>
                <a:cubicBezTo>
                  <a:pt x="10124" y="3664"/>
                  <a:pt x="10113" y="3667"/>
                  <a:pt x="10107" y="3670"/>
                </a:cubicBezTo>
                <a:cubicBezTo>
                  <a:pt x="10118" y="3673"/>
                  <a:pt x="10137" y="3674"/>
                  <a:pt x="10147" y="3677"/>
                </a:cubicBezTo>
                <a:cubicBezTo>
                  <a:pt x="10123" y="3674"/>
                  <a:pt x="10112" y="3684"/>
                  <a:pt x="10088" y="3680"/>
                </a:cubicBezTo>
                <a:cubicBezTo>
                  <a:pt x="10078" y="3675"/>
                  <a:pt x="10104" y="3671"/>
                  <a:pt x="10087" y="3671"/>
                </a:cubicBezTo>
                <a:cubicBezTo>
                  <a:pt x="10056" y="3674"/>
                  <a:pt x="10052" y="3679"/>
                  <a:pt x="10028" y="3677"/>
                </a:cubicBezTo>
                <a:lnTo>
                  <a:pt x="10027" y="3668"/>
                </a:lnTo>
                <a:cubicBezTo>
                  <a:pt x="10060" y="3666"/>
                  <a:pt x="10069" y="3665"/>
                  <a:pt x="10093" y="3664"/>
                </a:cubicBezTo>
                <a:cubicBezTo>
                  <a:pt x="10094" y="3660"/>
                  <a:pt x="10091" y="3656"/>
                  <a:pt x="10096" y="3655"/>
                </a:cubicBezTo>
                <a:lnTo>
                  <a:pt x="10098" y="3654"/>
                </a:lnTo>
                <a:lnTo>
                  <a:pt x="10077" y="3655"/>
                </a:lnTo>
                <a:cubicBezTo>
                  <a:pt x="9980" y="3660"/>
                  <a:pt x="9887" y="3653"/>
                  <a:pt x="9799" y="3629"/>
                </a:cubicBezTo>
                <a:cubicBezTo>
                  <a:pt x="9795" y="3630"/>
                  <a:pt x="9792" y="3632"/>
                  <a:pt x="9788" y="3633"/>
                </a:cubicBezTo>
                <a:cubicBezTo>
                  <a:pt x="9784" y="3630"/>
                  <a:pt x="9774" y="3630"/>
                  <a:pt x="9762" y="3631"/>
                </a:cubicBezTo>
                <a:cubicBezTo>
                  <a:pt x="9742" y="3653"/>
                  <a:pt x="9697" y="3622"/>
                  <a:pt x="9652" y="3644"/>
                </a:cubicBezTo>
                <a:cubicBezTo>
                  <a:pt x="9624" y="3639"/>
                  <a:pt x="9586" y="3642"/>
                  <a:pt x="9547" y="3646"/>
                </a:cubicBezTo>
                <a:cubicBezTo>
                  <a:pt x="9546" y="3647"/>
                  <a:pt x="9546" y="3647"/>
                  <a:pt x="9545" y="3648"/>
                </a:cubicBezTo>
                <a:cubicBezTo>
                  <a:pt x="9544" y="3647"/>
                  <a:pt x="9543" y="3647"/>
                  <a:pt x="9542" y="3646"/>
                </a:cubicBezTo>
                <a:cubicBezTo>
                  <a:pt x="9483" y="3653"/>
                  <a:pt x="9421" y="3661"/>
                  <a:pt x="9386" y="3646"/>
                </a:cubicBezTo>
                <a:cubicBezTo>
                  <a:pt x="9413" y="3641"/>
                  <a:pt x="9418" y="3658"/>
                  <a:pt x="9438" y="3648"/>
                </a:cubicBezTo>
                <a:cubicBezTo>
                  <a:pt x="9392" y="3625"/>
                  <a:pt x="9335" y="3645"/>
                  <a:pt x="9256" y="3639"/>
                </a:cubicBezTo>
                <a:cubicBezTo>
                  <a:pt x="9255" y="3636"/>
                  <a:pt x="9259" y="3634"/>
                  <a:pt x="9262" y="3632"/>
                </a:cubicBezTo>
                <a:cubicBezTo>
                  <a:pt x="9235" y="3626"/>
                  <a:pt x="9174" y="3631"/>
                  <a:pt x="9158" y="3642"/>
                </a:cubicBezTo>
                <a:cubicBezTo>
                  <a:pt x="9118" y="3629"/>
                  <a:pt x="9028" y="3649"/>
                  <a:pt x="8970" y="3647"/>
                </a:cubicBezTo>
                <a:cubicBezTo>
                  <a:pt x="8967" y="3657"/>
                  <a:pt x="8954" y="3656"/>
                  <a:pt x="8950" y="3648"/>
                </a:cubicBezTo>
                <a:cubicBezTo>
                  <a:pt x="8944" y="3652"/>
                  <a:pt x="8948" y="3660"/>
                  <a:pt x="8937" y="3663"/>
                </a:cubicBezTo>
                <a:cubicBezTo>
                  <a:pt x="8918" y="3648"/>
                  <a:pt x="8851" y="3674"/>
                  <a:pt x="8826" y="3657"/>
                </a:cubicBezTo>
                <a:cubicBezTo>
                  <a:pt x="8795" y="3671"/>
                  <a:pt x="8744" y="3664"/>
                  <a:pt x="8709" y="3671"/>
                </a:cubicBezTo>
                <a:cubicBezTo>
                  <a:pt x="8697" y="3660"/>
                  <a:pt x="8639" y="3664"/>
                  <a:pt x="8611" y="3666"/>
                </a:cubicBezTo>
                <a:cubicBezTo>
                  <a:pt x="8609" y="3661"/>
                  <a:pt x="8618" y="3660"/>
                  <a:pt x="8617" y="3656"/>
                </a:cubicBezTo>
                <a:cubicBezTo>
                  <a:pt x="8596" y="3659"/>
                  <a:pt x="8604" y="3650"/>
                  <a:pt x="8591" y="3649"/>
                </a:cubicBezTo>
                <a:cubicBezTo>
                  <a:pt x="8553" y="3646"/>
                  <a:pt x="8553" y="3659"/>
                  <a:pt x="8526" y="3653"/>
                </a:cubicBezTo>
                <a:cubicBezTo>
                  <a:pt x="8534" y="3653"/>
                  <a:pt x="8534" y="3667"/>
                  <a:pt x="8526" y="3660"/>
                </a:cubicBezTo>
                <a:cubicBezTo>
                  <a:pt x="8526" y="3643"/>
                  <a:pt x="8465" y="3641"/>
                  <a:pt x="8428" y="3645"/>
                </a:cubicBezTo>
                <a:cubicBezTo>
                  <a:pt x="8433" y="3635"/>
                  <a:pt x="8405" y="3648"/>
                  <a:pt x="8395" y="3640"/>
                </a:cubicBezTo>
                <a:cubicBezTo>
                  <a:pt x="8396" y="3633"/>
                  <a:pt x="8410" y="3631"/>
                  <a:pt x="8421" y="3628"/>
                </a:cubicBezTo>
                <a:cubicBezTo>
                  <a:pt x="8425" y="3631"/>
                  <a:pt x="8428" y="3634"/>
                  <a:pt x="8434" y="3636"/>
                </a:cubicBezTo>
                <a:cubicBezTo>
                  <a:pt x="8460" y="3631"/>
                  <a:pt x="8474" y="3623"/>
                  <a:pt x="8500" y="3619"/>
                </a:cubicBezTo>
                <a:cubicBezTo>
                  <a:pt x="8483" y="3619"/>
                  <a:pt x="8461" y="3620"/>
                  <a:pt x="8461" y="3614"/>
                </a:cubicBezTo>
                <a:cubicBezTo>
                  <a:pt x="8520" y="3614"/>
                  <a:pt x="8535" y="3617"/>
                  <a:pt x="8591" y="3615"/>
                </a:cubicBezTo>
                <a:cubicBezTo>
                  <a:pt x="8588" y="3608"/>
                  <a:pt x="8609" y="3609"/>
                  <a:pt x="8611" y="3603"/>
                </a:cubicBezTo>
                <a:cubicBezTo>
                  <a:pt x="8634" y="3604"/>
                  <a:pt x="8643" y="3610"/>
                  <a:pt x="8663" y="3612"/>
                </a:cubicBezTo>
                <a:cubicBezTo>
                  <a:pt x="8687" y="3600"/>
                  <a:pt x="8754" y="3606"/>
                  <a:pt x="8793" y="3592"/>
                </a:cubicBezTo>
                <a:cubicBezTo>
                  <a:pt x="8820" y="3595"/>
                  <a:pt x="8855" y="3605"/>
                  <a:pt x="8865" y="3590"/>
                </a:cubicBezTo>
                <a:cubicBezTo>
                  <a:pt x="8885" y="3588"/>
                  <a:pt x="8882" y="3596"/>
                  <a:pt x="8898" y="3596"/>
                </a:cubicBezTo>
                <a:cubicBezTo>
                  <a:pt x="8910" y="3594"/>
                  <a:pt x="8896" y="3583"/>
                  <a:pt x="8910" y="3581"/>
                </a:cubicBezTo>
                <a:cubicBezTo>
                  <a:pt x="8913" y="3588"/>
                  <a:pt x="8930" y="3584"/>
                  <a:pt x="8943" y="3590"/>
                </a:cubicBezTo>
                <a:cubicBezTo>
                  <a:pt x="8954" y="3581"/>
                  <a:pt x="8988" y="3579"/>
                  <a:pt x="8995" y="3569"/>
                </a:cubicBezTo>
                <a:cubicBezTo>
                  <a:pt x="8976" y="3566"/>
                  <a:pt x="8927" y="3564"/>
                  <a:pt x="8949" y="3553"/>
                </a:cubicBezTo>
                <a:cubicBezTo>
                  <a:pt x="8986" y="3578"/>
                  <a:pt x="9080" y="3567"/>
                  <a:pt x="9102" y="3546"/>
                </a:cubicBezTo>
                <a:cubicBezTo>
                  <a:pt x="9092" y="3540"/>
                  <a:pt x="9082" y="3535"/>
                  <a:pt x="9072" y="3530"/>
                </a:cubicBezTo>
                <a:cubicBezTo>
                  <a:pt x="9030" y="3533"/>
                  <a:pt x="8976" y="3541"/>
                  <a:pt x="8942" y="3532"/>
                </a:cubicBezTo>
                <a:cubicBezTo>
                  <a:pt x="8955" y="3532"/>
                  <a:pt x="8957" y="3528"/>
                  <a:pt x="8968" y="3528"/>
                </a:cubicBezTo>
                <a:cubicBezTo>
                  <a:pt x="8972" y="3533"/>
                  <a:pt x="9037" y="3533"/>
                  <a:pt x="9046" y="3523"/>
                </a:cubicBezTo>
                <a:cubicBezTo>
                  <a:pt x="9050" y="3522"/>
                  <a:pt x="9055" y="3523"/>
                  <a:pt x="9058" y="3523"/>
                </a:cubicBezTo>
                <a:cubicBezTo>
                  <a:pt x="9054" y="3520"/>
                  <a:pt x="9050" y="3518"/>
                  <a:pt x="9045" y="3516"/>
                </a:cubicBezTo>
                <a:cubicBezTo>
                  <a:pt x="9041" y="3516"/>
                  <a:pt x="9037" y="3516"/>
                  <a:pt x="9033" y="3516"/>
                </a:cubicBezTo>
                <a:cubicBezTo>
                  <a:pt x="9041" y="3501"/>
                  <a:pt x="8992" y="3516"/>
                  <a:pt x="8981" y="3513"/>
                </a:cubicBezTo>
                <a:cubicBezTo>
                  <a:pt x="8985" y="3513"/>
                  <a:pt x="8989" y="3513"/>
                  <a:pt x="8987" y="3511"/>
                </a:cubicBezTo>
                <a:cubicBezTo>
                  <a:pt x="8980" y="3511"/>
                  <a:pt x="8969" y="3512"/>
                  <a:pt x="8968" y="3509"/>
                </a:cubicBezTo>
                <a:cubicBezTo>
                  <a:pt x="8986" y="3505"/>
                  <a:pt x="9008" y="3507"/>
                  <a:pt x="9030" y="3508"/>
                </a:cubicBezTo>
                <a:cubicBezTo>
                  <a:pt x="9022" y="3503"/>
                  <a:pt x="9013" y="3499"/>
                  <a:pt x="9005" y="3494"/>
                </a:cubicBezTo>
                <a:cubicBezTo>
                  <a:pt x="8981" y="3497"/>
                  <a:pt x="8958" y="3501"/>
                  <a:pt x="8937" y="3498"/>
                </a:cubicBezTo>
                <a:lnTo>
                  <a:pt x="8930" y="3496"/>
                </a:lnTo>
                <a:lnTo>
                  <a:pt x="8931" y="3496"/>
                </a:lnTo>
                <a:cubicBezTo>
                  <a:pt x="8931" y="3497"/>
                  <a:pt x="8931" y="3497"/>
                  <a:pt x="8931" y="3497"/>
                </a:cubicBezTo>
                <a:lnTo>
                  <a:pt x="8923" y="3498"/>
                </a:lnTo>
                <a:lnTo>
                  <a:pt x="8914" y="3501"/>
                </a:lnTo>
                <a:cubicBezTo>
                  <a:pt x="8899" y="3506"/>
                  <a:pt x="8882" y="3511"/>
                  <a:pt x="8863" y="3517"/>
                </a:cubicBezTo>
                <a:cubicBezTo>
                  <a:pt x="8861" y="3509"/>
                  <a:pt x="8858" y="3501"/>
                  <a:pt x="8855" y="3493"/>
                </a:cubicBezTo>
                <a:cubicBezTo>
                  <a:pt x="8850" y="3494"/>
                  <a:pt x="8844" y="3494"/>
                  <a:pt x="8838" y="3495"/>
                </a:cubicBezTo>
                <a:lnTo>
                  <a:pt x="8828" y="3495"/>
                </a:lnTo>
                <a:lnTo>
                  <a:pt x="8828" y="3495"/>
                </a:lnTo>
                <a:cubicBezTo>
                  <a:pt x="8826" y="3497"/>
                  <a:pt x="8824" y="3498"/>
                  <a:pt x="8821" y="3499"/>
                </a:cubicBezTo>
                <a:lnTo>
                  <a:pt x="8821" y="3496"/>
                </a:lnTo>
                <a:lnTo>
                  <a:pt x="8806" y="3497"/>
                </a:lnTo>
                <a:cubicBezTo>
                  <a:pt x="8774" y="3498"/>
                  <a:pt x="8739" y="3499"/>
                  <a:pt x="8696" y="3500"/>
                </a:cubicBezTo>
                <a:cubicBezTo>
                  <a:pt x="8697" y="3503"/>
                  <a:pt x="8706" y="3504"/>
                  <a:pt x="8709" y="3507"/>
                </a:cubicBezTo>
                <a:cubicBezTo>
                  <a:pt x="8681" y="3506"/>
                  <a:pt x="8673" y="3498"/>
                  <a:pt x="8644" y="3498"/>
                </a:cubicBezTo>
                <a:cubicBezTo>
                  <a:pt x="8643" y="3501"/>
                  <a:pt x="8645" y="3505"/>
                  <a:pt x="8637" y="3506"/>
                </a:cubicBezTo>
                <a:cubicBezTo>
                  <a:pt x="8635" y="3502"/>
                  <a:pt x="8623" y="3504"/>
                  <a:pt x="8618" y="3506"/>
                </a:cubicBezTo>
                <a:cubicBezTo>
                  <a:pt x="8612" y="3498"/>
                  <a:pt x="8639" y="3502"/>
                  <a:pt x="8637" y="3496"/>
                </a:cubicBezTo>
                <a:cubicBezTo>
                  <a:pt x="8596" y="3486"/>
                  <a:pt x="8548" y="3499"/>
                  <a:pt x="8494" y="3491"/>
                </a:cubicBezTo>
                <a:cubicBezTo>
                  <a:pt x="8483" y="3498"/>
                  <a:pt x="8452" y="3498"/>
                  <a:pt x="8436" y="3503"/>
                </a:cubicBezTo>
                <a:cubicBezTo>
                  <a:pt x="8427" y="3492"/>
                  <a:pt x="8442" y="3488"/>
                  <a:pt x="8416" y="3484"/>
                </a:cubicBezTo>
                <a:cubicBezTo>
                  <a:pt x="8404" y="3494"/>
                  <a:pt x="8374" y="3505"/>
                  <a:pt x="8416" y="3513"/>
                </a:cubicBezTo>
                <a:cubicBezTo>
                  <a:pt x="8405" y="3513"/>
                  <a:pt x="8412" y="3519"/>
                  <a:pt x="8403" y="3520"/>
                </a:cubicBezTo>
                <a:cubicBezTo>
                  <a:pt x="8404" y="3509"/>
                  <a:pt x="8373" y="3510"/>
                  <a:pt x="8344" y="3510"/>
                </a:cubicBezTo>
                <a:lnTo>
                  <a:pt x="8334" y="3510"/>
                </a:lnTo>
                <a:lnTo>
                  <a:pt x="8335" y="3510"/>
                </a:lnTo>
                <a:cubicBezTo>
                  <a:pt x="8341" y="3513"/>
                  <a:pt x="8335" y="3519"/>
                  <a:pt x="8325" y="3521"/>
                </a:cubicBezTo>
                <a:cubicBezTo>
                  <a:pt x="8328" y="3515"/>
                  <a:pt x="8313" y="3515"/>
                  <a:pt x="8319" y="3509"/>
                </a:cubicBezTo>
                <a:cubicBezTo>
                  <a:pt x="8324" y="3508"/>
                  <a:pt x="8328" y="3509"/>
                  <a:pt x="8330" y="3509"/>
                </a:cubicBezTo>
                <a:lnTo>
                  <a:pt x="8332" y="3509"/>
                </a:lnTo>
                <a:lnTo>
                  <a:pt x="8332" y="3508"/>
                </a:lnTo>
                <a:cubicBezTo>
                  <a:pt x="8331" y="3499"/>
                  <a:pt x="8289" y="3499"/>
                  <a:pt x="8286" y="3505"/>
                </a:cubicBezTo>
                <a:cubicBezTo>
                  <a:pt x="8280" y="3500"/>
                  <a:pt x="8270" y="3497"/>
                  <a:pt x="8247" y="3498"/>
                </a:cubicBezTo>
                <a:cubicBezTo>
                  <a:pt x="8222" y="3511"/>
                  <a:pt x="8264" y="3510"/>
                  <a:pt x="8266" y="3515"/>
                </a:cubicBezTo>
                <a:cubicBezTo>
                  <a:pt x="8249" y="3513"/>
                  <a:pt x="8215" y="3518"/>
                  <a:pt x="8208" y="3512"/>
                </a:cubicBezTo>
                <a:cubicBezTo>
                  <a:pt x="8247" y="3510"/>
                  <a:pt x="8175" y="3508"/>
                  <a:pt x="8208" y="3498"/>
                </a:cubicBezTo>
                <a:cubicBezTo>
                  <a:pt x="8221" y="3497"/>
                  <a:pt x="8213" y="3503"/>
                  <a:pt x="8234" y="3505"/>
                </a:cubicBezTo>
                <a:cubicBezTo>
                  <a:pt x="8237" y="3496"/>
                  <a:pt x="8225" y="3493"/>
                  <a:pt x="8208" y="3491"/>
                </a:cubicBezTo>
                <a:cubicBezTo>
                  <a:pt x="8196" y="3492"/>
                  <a:pt x="8191" y="3496"/>
                  <a:pt x="8188" y="3501"/>
                </a:cubicBezTo>
                <a:lnTo>
                  <a:pt x="8187" y="3501"/>
                </a:lnTo>
                <a:lnTo>
                  <a:pt x="8189" y="3502"/>
                </a:lnTo>
                <a:cubicBezTo>
                  <a:pt x="8198" y="3504"/>
                  <a:pt x="8202" y="3507"/>
                  <a:pt x="8195" y="3510"/>
                </a:cubicBezTo>
                <a:cubicBezTo>
                  <a:pt x="8194" y="3508"/>
                  <a:pt x="8191" y="3506"/>
                  <a:pt x="8187" y="3505"/>
                </a:cubicBezTo>
                <a:lnTo>
                  <a:pt x="8186" y="3504"/>
                </a:lnTo>
                <a:lnTo>
                  <a:pt x="8184" y="3507"/>
                </a:lnTo>
                <a:cubicBezTo>
                  <a:pt x="8183" y="3509"/>
                  <a:pt x="8183" y="3511"/>
                  <a:pt x="8182" y="3512"/>
                </a:cubicBezTo>
                <a:cubicBezTo>
                  <a:pt x="8166" y="3508"/>
                  <a:pt x="8137" y="3517"/>
                  <a:pt x="8116" y="3506"/>
                </a:cubicBezTo>
                <a:cubicBezTo>
                  <a:pt x="8136" y="3510"/>
                  <a:pt x="8161" y="3508"/>
                  <a:pt x="8173" y="3503"/>
                </a:cubicBezTo>
                <a:lnTo>
                  <a:pt x="8175" y="3502"/>
                </a:lnTo>
                <a:lnTo>
                  <a:pt x="8173" y="3502"/>
                </a:lnTo>
                <a:cubicBezTo>
                  <a:pt x="8171" y="3502"/>
                  <a:pt x="8168" y="3501"/>
                  <a:pt x="8165" y="3501"/>
                </a:cubicBezTo>
                <a:lnTo>
                  <a:pt x="8159" y="3500"/>
                </a:lnTo>
                <a:lnTo>
                  <a:pt x="8159" y="3500"/>
                </a:lnTo>
                <a:cubicBezTo>
                  <a:pt x="8159" y="3501"/>
                  <a:pt x="8158" y="3502"/>
                  <a:pt x="8156" y="3502"/>
                </a:cubicBezTo>
                <a:cubicBezTo>
                  <a:pt x="8142" y="3498"/>
                  <a:pt x="8095" y="3493"/>
                  <a:pt x="8110" y="3508"/>
                </a:cubicBezTo>
                <a:cubicBezTo>
                  <a:pt x="8082" y="3504"/>
                  <a:pt x="8085" y="3498"/>
                  <a:pt x="8097" y="3491"/>
                </a:cubicBezTo>
                <a:cubicBezTo>
                  <a:pt x="8066" y="3489"/>
                  <a:pt x="8070" y="3498"/>
                  <a:pt x="8084" y="3503"/>
                </a:cubicBezTo>
                <a:cubicBezTo>
                  <a:pt x="8066" y="3501"/>
                  <a:pt x="8070" y="3507"/>
                  <a:pt x="8057" y="3507"/>
                </a:cubicBezTo>
                <a:cubicBezTo>
                  <a:pt x="8043" y="3500"/>
                  <a:pt x="8068" y="3494"/>
                  <a:pt x="8058" y="3488"/>
                </a:cubicBezTo>
                <a:cubicBezTo>
                  <a:pt x="8044" y="3488"/>
                  <a:pt x="8045" y="3494"/>
                  <a:pt x="8038" y="3497"/>
                </a:cubicBezTo>
                <a:cubicBezTo>
                  <a:pt x="8014" y="3495"/>
                  <a:pt x="8005" y="3488"/>
                  <a:pt x="7973" y="3488"/>
                </a:cubicBezTo>
                <a:cubicBezTo>
                  <a:pt x="7960" y="3504"/>
                  <a:pt x="7932" y="3488"/>
                  <a:pt x="7907" y="3501"/>
                </a:cubicBezTo>
                <a:cubicBezTo>
                  <a:pt x="7908" y="3495"/>
                  <a:pt x="7920" y="3494"/>
                  <a:pt x="7901" y="3492"/>
                </a:cubicBezTo>
                <a:cubicBezTo>
                  <a:pt x="7887" y="3492"/>
                  <a:pt x="7894" y="3500"/>
                  <a:pt x="7881" y="3500"/>
                </a:cubicBezTo>
                <a:cubicBezTo>
                  <a:pt x="7882" y="3494"/>
                  <a:pt x="7882" y="3489"/>
                  <a:pt x="7868" y="3488"/>
                </a:cubicBezTo>
                <a:cubicBezTo>
                  <a:pt x="7868" y="3489"/>
                  <a:pt x="7867" y="3490"/>
                  <a:pt x="7862" y="3490"/>
                </a:cubicBezTo>
                <a:cubicBezTo>
                  <a:pt x="7862" y="3494"/>
                  <a:pt x="7878" y="3492"/>
                  <a:pt x="7874" y="3497"/>
                </a:cubicBezTo>
                <a:cubicBezTo>
                  <a:pt x="7792" y="3487"/>
                  <a:pt x="7776" y="3486"/>
                  <a:pt x="7724" y="3501"/>
                </a:cubicBezTo>
                <a:cubicBezTo>
                  <a:pt x="7714" y="3490"/>
                  <a:pt x="7676" y="3493"/>
                  <a:pt x="7658" y="3496"/>
                </a:cubicBezTo>
                <a:cubicBezTo>
                  <a:pt x="7664" y="3489"/>
                  <a:pt x="7648" y="3488"/>
                  <a:pt x="7645" y="3483"/>
                </a:cubicBezTo>
                <a:cubicBezTo>
                  <a:pt x="7677" y="3487"/>
                  <a:pt x="7661" y="3477"/>
                  <a:pt x="7659" y="3472"/>
                </a:cubicBezTo>
                <a:cubicBezTo>
                  <a:pt x="7683" y="3469"/>
                  <a:pt x="7693" y="3474"/>
                  <a:pt x="7718" y="3470"/>
                </a:cubicBezTo>
                <a:cubicBezTo>
                  <a:pt x="7716" y="3477"/>
                  <a:pt x="7741" y="3476"/>
                  <a:pt x="7750" y="3480"/>
                </a:cubicBezTo>
                <a:cubicBezTo>
                  <a:pt x="7755" y="3475"/>
                  <a:pt x="7767" y="3473"/>
                  <a:pt x="7777" y="3470"/>
                </a:cubicBezTo>
                <a:cubicBezTo>
                  <a:pt x="7779" y="3475"/>
                  <a:pt x="7825" y="3479"/>
                  <a:pt x="7829" y="3476"/>
                </a:cubicBezTo>
                <a:cubicBezTo>
                  <a:pt x="7823" y="3470"/>
                  <a:pt x="7781" y="3476"/>
                  <a:pt x="7790" y="3465"/>
                </a:cubicBezTo>
                <a:cubicBezTo>
                  <a:pt x="7820" y="3471"/>
                  <a:pt x="7818" y="3463"/>
                  <a:pt x="7797" y="3458"/>
                </a:cubicBezTo>
                <a:cubicBezTo>
                  <a:pt x="7880" y="3459"/>
                  <a:pt x="7876" y="3459"/>
                  <a:pt x="7947" y="3463"/>
                </a:cubicBezTo>
                <a:cubicBezTo>
                  <a:pt x="7951" y="3458"/>
                  <a:pt x="7931" y="3453"/>
                  <a:pt x="7941" y="3449"/>
                </a:cubicBezTo>
                <a:cubicBezTo>
                  <a:pt x="7952" y="3462"/>
                  <a:pt x="7995" y="3447"/>
                  <a:pt x="8026" y="3446"/>
                </a:cubicBezTo>
                <a:cubicBezTo>
                  <a:pt x="8016" y="3445"/>
                  <a:pt x="8002" y="3446"/>
                  <a:pt x="8000" y="3443"/>
                </a:cubicBezTo>
                <a:cubicBezTo>
                  <a:pt x="8009" y="3436"/>
                  <a:pt x="8018" y="3444"/>
                  <a:pt x="8026" y="3436"/>
                </a:cubicBezTo>
                <a:cubicBezTo>
                  <a:pt x="8016" y="3436"/>
                  <a:pt x="8025" y="3432"/>
                  <a:pt x="8033" y="3432"/>
                </a:cubicBezTo>
                <a:cubicBezTo>
                  <a:pt x="8043" y="3439"/>
                  <a:pt x="8038" y="3441"/>
                  <a:pt x="8045" y="3446"/>
                </a:cubicBezTo>
                <a:cubicBezTo>
                  <a:pt x="8052" y="3446"/>
                  <a:pt x="8060" y="3446"/>
                  <a:pt x="8068" y="3446"/>
                </a:cubicBezTo>
                <a:lnTo>
                  <a:pt x="8077" y="3445"/>
                </a:lnTo>
                <a:lnTo>
                  <a:pt x="8077" y="3445"/>
                </a:lnTo>
                <a:cubicBezTo>
                  <a:pt x="8077" y="3443"/>
                  <a:pt x="8075" y="3442"/>
                  <a:pt x="8071" y="3440"/>
                </a:cubicBezTo>
                <a:cubicBezTo>
                  <a:pt x="8086" y="3445"/>
                  <a:pt x="8098" y="3440"/>
                  <a:pt x="8107" y="3442"/>
                </a:cubicBezTo>
                <a:lnTo>
                  <a:pt x="8110" y="3443"/>
                </a:lnTo>
                <a:lnTo>
                  <a:pt x="8117" y="3443"/>
                </a:lnTo>
                <a:cubicBezTo>
                  <a:pt x="8157" y="3439"/>
                  <a:pt x="8196" y="3432"/>
                  <a:pt x="8209" y="3418"/>
                </a:cubicBezTo>
                <a:cubicBezTo>
                  <a:pt x="8182" y="3425"/>
                  <a:pt x="8156" y="3412"/>
                  <a:pt x="8124" y="3421"/>
                </a:cubicBezTo>
                <a:cubicBezTo>
                  <a:pt x="8127" y="3416"/>
                  <a:pt x="8112" y="3416"/>
                  <a:pt x="8118" y="3409"/>
                </a:cubicBezTo>
                <a:cubicBezTo>
                  <a:pt x="8158" y="3406"/>
                  <a:pt x="8185" y="3407"/>
                  <a:pt x="8229" y="3401"/>
                </a:cubicBezTo>
                <a:cubicBezTo>
                  <a:pt x="8221" y="3398"/>
                  <a:pt x="8222" y="3395"/>
                  <a:pt x="8235" y="3394"/>
                </a:cubicBezTo>
                <a:cubicBezTo>
                  <a:pt x="8236" y="3397"/>
                  <a:pt x="8237" y="3400"/>
                  <a:pt x="8248" y="3399"/>
                </a:cubicBezTo>
                <a:cubicBezTo>
                  <a:pt x="8241" y="3396"/>
                  <a:pt x="8241" y="3393"/>
                  <a:pt x="8255" y="3392"/>
                </a:cubicBezTo>
                <a:cubicBezTo>
                  <a:pt x="8251" y="3397"/>
                  <a:pt x="8284" y="3400"/>
                  <a:pt x="8287" y="3394"/>
                </a:cubicBezTo>
                <a:cubicBezTo>
                  <a:pt x="8249" y="3393"/>
                  <a:pt x="8281" y="3379"/>
                  <a:pt x="8255" y="3375"/>
                </a:cubicBezTo>
                <a:cubicBezTo>
                  <a:pt x="8225" y="3375"/>
                  <a:pt x="8238" y="3389"/>
                  <a:pt x="8222" y="3384"/>
                </a:cubicBezTo>
                <a:cubicBezTo>
                  <a:pt x="8231" y="3383"/>
                  <a:pt x="8217" y="3377"/>
                  <a:pt x="8235" y="3375"/>
                </a:cubicBezTo>
                <a:cubicBezTo>
                  <a:pt x="8225" y="3374"/>
                  <a:pt x="8201" y="3366"/>
                  <a:pt x="8190" y="3372"/>
                </a:cubicBezTo>
                <a:cubicBezTo>
                  <a:pt x="8204" y="3378"/>
                  <a:pt x="8192" y="3386"/>
                  <a:pt x="8177" y="3387"/>
                </a:cubicBezTo>
                <a:cubicBezTo>
                  <a:pt x="8192" y="3379"/>
                  <a:pt x="8183" y="3372"/>
                  <a:pt x="8177" y="3367"/>
                </a:cubicBezTo>
                <a:cubicBezTo>
                  <a:pt x="8147" y="3367"/>
                  <a:pt x="8110" y="3364"/>
                  <a:pt x="8105" y="3373"/>
                </a:cubicBezTo>
                <a:cubicBezTo>
                  <a:pt x="8114" y="3375"/>
                  <a:pt x="8117" y="3378"/>
                  <a:pt x="8118" y="3383"/>
                </a:cubicBezTo>
                <a:cubicBezTo>
                  <a:pt x="8095" y="3386"/>
                  <a:pt x="8114" y="3375"/>
                  <a:pt x="8099" y="3375"/>
                </a:cubicBezTo>
                <a:cubicBezTo>
                  <a:pt x="8089" y="3375"/>
                  <a:pt x="8075" y="3376"/>
                  <a:pt x="8073" y="3372"/>
                </a:cubicBezTo>
                <a:cubicBezTo>
                  <a:pt x="8086" y="3367"/>
                  <a:pt x="8101" y="3377"/>
                  <a:pt x="8105" y="3368"/>
                </a:cubicBezTo>
                <a:cubicBezTo>
                  <a:pt x="8083" y="3370"/>
                  <a:pt x="8081" y="3364"/>
                  <a:pt x="8060" y="3365"/>
                </a:cubicBezTo>
                <a:cubicBezTo>
                  <a:pt x="8061" y="3372"/>
                  <a:pt x="8045" y="3372"/>
                  <a:pt x="8047" y="3379"/>
                </a:cubicBezTo>
                <a:cubicBezTo>
                  <a:pt x="8066" y="3378"/>
                  <a:pt x="8054" y="3388"/>
                  <a:pt x="8053" y="3389"/>
                </a:cubicBezTo>
                <a:cubicBezTo>
                  <a:pt x="8054" y="3385"/>
                  <a:pt x="8007" y="3386"/>
                  <a:pt x="8034" y="3381"/>
                </a:cubicBezTo>
                <a:cubicBezTo>
                  <a:pt x="8034" y="3384"/>
                  <a:pt x="8045" y="3384"/>
                  <a:pt x="8047" y="3381"/>
                </a:cubicBezTo>
                <a:cubicBezTo>
                  <a:pt x="8036" y="3381"/>
                  <a:pt x="8043" y="3375"/>
                  <a:pt x="8034" y="3374"/>
                </a:cubicBezTo>
                <a:cubicBezTo>
                  <a:pt x="8024" y="3377"/>
                  <a:pt x="8007" y="3376"/>
                  <a:pt x="8001" y="3381"/>
                </a:cubicBezTo>
                <a:cubicBezTo>
                  <a:pt x="8001" y="3385"/>
                  <a:pt x="8019" y="3382"/>
                  <a:pt x="8021" y="3386"/>
                </a:cubicBezTo>
                <a:cubicBezTo>
                  <a:pt x="8005" y="3394"/>
                  <a:pt x="7962" y="3367"/>
                  <a:pt x="7956" y="3387"/>
                </a:cubicBezTo>
                <a:cubicBezTo>
                  <a:pt x="7965" y="3388"/>
                  <a:pt x="7989" y="3385"/>
                  <a:pt x="7988" y="3390"/>
                </a:cubicBezTo>
                <a:cubicBezTo>
                  <a:pt x="7967" y="3397"/>
                  <a:pt x="7943" y="3390"/>
                  <a:pt x="7916" y="3396"/>
                </a:cubicBezTo>
                <a:cubicBezTo>
                  <a:pt x="7918" y="3390"/>
                  <a:pt x="7915" y="3387"/>
                  <a:pt x="7904" y="3386"/>
                </a:cubicBezTo>
                <a:cubicBezTo>
                  <a:pt x="7904" y="3393"/>
                  <a:pt x="7878" y="3395"/>
                  <a:pt x="7864" y="3389"/>
                </a:cubicBezTo>
                <a:cubicBezTo>
                  <a:pt x="7850" y="3394"/>
                  <a:pt x="7870" y="3397"/>
                  <a:pt x="7858" y="3401"/>
                </a:cubicBezTo>
                <a:cubicBezTo>
                  <a:pt x="7854" y="3394"/>
                  <a:pt x="7819" y="3394"/>
                  <a:pt x="7819" y="3392"/>
                </a:cubicBezTo>
                <a:cubicBezTo>
                  <a:pt x="7827" y="3392"/>
                  <a:pt x="7834" y="3392"/>
                  <a:pt x="7832" y="3388"/>
                </a:cubicBezTo>
                <a:cubicBezTo>
                  <a:pt x="7820" y="3383"/>
                  <a:pt x="7815" y="3389"/>
                  <a:pt x="7793" y="3386"/>
                </a:cubicBezTo>
                <a:cubicBezTo>
                  <a:pt x="7788" y="3377"/>
                  <a:pt x="7821" y="3383"/>
                  <a:pt x="7825" y="3378"/>
                </a:cubicBezTo>
                <a:cubicBezTo>
                  <a:pt x="7788" y="3379"/>
                  <a:pt x="7819" y="3371"/>
                  <a:pt x="7819" y="3371"/>
                </a:cubicBezTo>
                <a:cubicBezTo>
                  <a:pt x="7804" y="3361"/>
                  <a:pt x="7783" y="3373"/>
                  <a:pt x="7780" y="3379"/>
                </a:cubicBezTo>
                <a:cubicBezTo>
                  <a:pt x="7787" y="3369"/>
                  <a:pt x="7761" y="3361"/>
                  <a:pt x="7787" y="3360"/>
                </a:cubicBezTo>
                <a:cubicBezTo>
                  <a:pt x="7796" y="3370"/>
                  <a:pt x="7811" y="3356"/>
                  <a:pt x="7832" y="3366"/>
                </a:cubicBezTo>
                <a:cubicBezTo>
                  <a:pt x="7830" y="3361"/>
                  <a:pt x="7834" y="3357"/>
                  <a:pt x="7845" y="3357"/>
                </a:cubicBezTo>
                <a:cubicBezTo>
                  <a:pt x="7861" y="3363"/>
                  <a:pt x="7834" y="3367"/>
                  <a:pt x="7858" y="3370"/>
                </a:cubicBezTo>
                <a:cubicBezTo>
                  <a:pt x="7889" y="3369"/>
                  <a:pt x="7890" y="3361"/>
                  <a:pt x="7878" y="3355"/>
                </a:cubicBezTo>
                <a:lnTo>
                  <a:pt x="7875" y="3354"/>
                </a:lnTo>
                <a:lnTo>
                  <a:pt x="7872" y="3354"/>
                </a:lnTo>
                <a:cubicBezTo>
                  <a:pt x="7844" y="3351"/>
                  <a:pt x="7797" y="3356"/>
                  <a:pt x="7799" y="3349"/>
                </a:cubicBezTo>
                <a:cubicBezTo>
                  <a:pt x="7821" y="3351"/>
                  <a:pt x="7840" y="3349"/>
                  <a:pt x="7855" y="3349"/>
                </a:cubicBezTo>
                <a:lnTo>
                  <a:pt x="7859" y="3349"/>
                </a:lnTo>
                <a:lnTo>
                  <a:pt x="7855" y="3349"/>
                </a:lnTo>
                <a:cubicBezTo>
                  <a:pt x="7848" y="3348"/>
                  <a:pt x="7841" y="3347"/>
                  <a:pt x="7833" y="3347"/>
                </a:cubicBezTo>
                <a:cubicBezTo>
                  <a:pt x="7849" y="3343"/>
                  <a:pt x="7847" y="3344"/>
                  <a:pt x="7872" y="3346"/>
                </a:cubicBezTo>
                <a:cubicBezTo>
                  <a:pt x="7850" y="3338"/>
                  <a:pt x="7885" y="3341"/>
                  <a:pt x="7892" y="3337"/>
                </a:cubicBezTo>
                <a:cubicBezTo>
                  <a:pt x="7876" y="3332"/>
                  <a:pt x="7826" y="3337"/>
                  <a:pt x="7820" y="3327"/>
                </a:cubicBezTo>
                <a:cubicBezTo>
                  <a:pt x="7862" y="3329"/>
                  <a:pt x="7899" y="3331"/>
                  <a:pt x="7918" y="3328"/>
                </a:cubicBezTo>
                <a:cubicBezTo>
                  <a:pt x="7892" y="3315"/>
                  <a:pt x="7842" y="3321"/>
                  <a:pt x="7795" y="3312"/>
                </a:cubicBezTo>
                <a:cubicBezTo>
                  <a:pt x="7796" y="3318"/>
                  <a:pt x="7793" y="3321"/>
                  <a:pt x="7781" y="3321"/>
                </a:cubicBezTo>
                <a:lnTo>
                  <a:pt x="7779" y="3321"/>
                </a:lnTo>
                <a:lnTo>
                  <a:pt x="7779" y="3321"/>
                </a:lnTo>
                <a:cubicBezTo>
                  <a:pt x="7778" y="3321"/>
                  <a:pt x="7776" y="3321"/>
                  <a:pt x="7774" y="3321"/>
                </a:cubicBezTo>
                <a:lnTo>
                  <a:pt x="7772" y="3319"/>
                </a:lnTo>
                <a:lnTo>
                  <a:pt x="7767" y="3318"/>
                </a:lnTo>
                <a:cubicBezTo>
                  <a:pt x="7762" y="3317"/>
                  <a:pt x="7755" y="3317"/>
                  <a:pt x="7749" y="3316"/>
                </a:cubicBezTo>
                <a:lnTo>
                  <a:pt x="7717" y="3311"/>
                </a:lnTo>
                <a:lnTo>
                  <a:pt x="7732" y="3308"/>
                </a:lnTo>
                <a:lnTo>
                  <a:pt x="7737" y="3308"/>
                </a:lnTo>
                <a:lnTo>
                  <a:pt x="7737" y="3307"/>
                </a:lnTo>
                <a:cubicBezTo>
                  <a:pt x="7740" y="3305"/>
                  <a:pt x="7745" y="3304"/>
                  <a:pt x="7751" y="3305"/>
                </a:cubicBezTo>
                <a:lnTo>
                  <a:pt x="7753" y="3305"/>
                </a:lnTo>
                <a:lnTo>
                  <a:pt x="7754" y="3305"/>
                </a:lnTo>
                <a:cubicBezTo>
                  <a:pt x="7754" y="3304"/>
                  <a:pt x="7755" y="3304"/>
                  <a:pt x="7756" y="3303"/>
                </a:cubicBezTo>
                <a:cubicBezTo>
                  <a:pt x="7756" y="3304"/>
                  <a:pt x="7756" y="3304"/>
                  <a:pt x="7756" y="3305"/>
                </a:cubicBezTo>
                <a:lnTo>
                  <a:pt x="7756" y="3305"/>
                </a:lnTo>
                <a:lnTo>
                  <a:pt x="7757" y="3305"/>
                </a:lnTo>
                <a:cubicBezTo>
                  <a:pt x="7763" y="3306"/>
                  <a:pt x="7769" y="3308"/>
                  <a:pt x="7774" y="3309"/>
                </a:cubicBezTo>
                <a:cubicBezTo>
                  <a:pt x="7774" y="3310"/>
                  <a:pt x="7773" y="3310"/>
                  <a:pt x="7773" y="3310"/>
                </a:cubicBezTo>
                <a:lnTo>
                  <a:pt x="7773" y="3311"/>
                </a:lnTo>
                <a:lnTo>
                  <a:pt x="7783" y="3310"/>
                </a:lnTo>
                <a:cubicBezTo>
                  <a:pt x="7826" y="3308"/>
                  <a:pt x="7844" y="3310"/>
                  <a:pt x="7879" y="3308"/>
                </a:cubicBezTo>
                <a:cubicBezTo>
                  <a:pt x="7914" y="3317"/>
                  <a:pt x="7983" y="3320"/>
                  <a:pt x="8016" y="3311"/>
                </a:cubicBezTo>
                <a:cubicBezTo>
                  <a:pt x="8018" y="3315"/>
                  <a:pt x="8006" y="3317"/>
                  <a:pt x="8016" y="3318"/>
                </a:cubicBezTo>
                <a:cubicBezTo>
                  <a:pt x="8028" y="3310"/>
                  <a:pt x="8048" y="3317"/>
                  <a:pt x="8074" y="3317"/>
                </a:cubicBezTo>
                <a:cubicBezTo>
                  <a:pt x="8077" y="3312"/>
                  <a:pt x="8076" y="3307"/>
                  <a:pt x="8093" y="3308"/>
                </a:cubicBezTo>
                <a:cubicBezTo>
                  <a:pt x="8085" y="3319"/>
                  <a:pt x="8124" y="3315"/>
                  <a:pt x="8126" y="3311"/>
                </a:cubicBezTo>
                <a:cubicBezTo>
                  <a:pt x="8127" y="3313"/>
                  <a:pt x="8126" y="3315"/>
                  <a:pt x="8132" y="3316"/>
                </a:cubicBezTo>
                <a:cubicBezTo>
                  <a:pt x="8140" y="3309"/>
                  <a:pt x="8101" y="3306"/>
                  <a:pt x="8120" y="3303"/>
                </a:cubicBezTo>
                <a:cubicBezTo>
                  <a:pt x="8120" y="3305"/>
                  <a:pt x="8122" y="3305"/>
                  <a:pt x="8125" y="3306"/>
                </a:cubicBezTo>
                <a:lnTo>
                  <a:pt x="8126" y="3306"/>
                </a:lnTo>
                <a:lnTo>
                  <a:pt x="8125" y="3305"/>
                </a:lnTo>
                <a:cubicBezTo>
                  <a:pt x="8125" y="3304"/>
                  <a:pt x="8126" y="3303"/>
                  <a:pt x="8126" y="3302"/>
                </a:cubicBezTo>
                <a:cubicBezTo>
                  <a:pt x="8152" y="3300"/>
                  <a:pt x="8143" y="3309"/>
                  <a:pt x="8152" y="3312"/>
                </a:cubicBezTo>
                <a:cubicBezTo>
                  <a:pt x="8149" y="3312"/>
                  <a:pt x="8147" y="3312"/>
                  <a:pt x="8145" y="3312"/>
                </a:cubicBezTo>
                <a:lnTo>
                  <a:pt x="8141" y="3312"/>
                </a:lnTo>
                <a:lnTo>
                  <a:pt x="8140" y="3313"/>
                </a:lnTo>
                <a:cubicBezTo>
                  <a:pt x="8135" y="3314"/>
                  <a:pt x="8133" y="3317"/>
                  <a:pt x="8132" y="3320"/>
                </a:cubicBezTo>
                <a:cubicBezTo>
                  <a:pt x="8150" y="3321"/>
                  <a:pt x="8167" y="3321"/>
                  <a:pt x="8184" y="3321"/>
                </a:cubicBezTo>
                <a:cubicBezTo>
                  <a:pt x="8174" y="3330"/>
                  <a:pt x="8191" y="3335"/>
                  <a:pt x="8165" y="3338"/>
                </a:cubicBezTo>
                <a:cubicBezTo>
                  <a:pt x="8162" y="3332"/>
                  <a:pt x="8176" y="3333"/>
                  <a:pt x="8171" y="3326"/>
                </a:cubicBezTo>
                <a:cubicBezTo>
                  <a:pt x="8152" y="3326"/>
                  <a:pt x="8118" y="3325"/>
                  <a:pt x="8119" y="3333"/>
                </a:cubicBezTo>
                <a:lnTo>
                  <a:pt x="8119" y="3334"/>
                </a:lnTo>
                <a:lnTo>
                  <a:pt x="8119" y="3333"/>
                </a:lnTo>
                <a:cubicBezTo>
                  <a:pt x="8115" y="3331"/>
                  <a:pt x="8095" y="3333"/>
                  <a:pt x="8081" y="3333"/>
                </a:cubicBezTo>
                <a:lnTo>
                  <a:pt x="8081" y="3333"/>
                </a:lnTo>
                <a:lnTo>
                  <a:pt x="8081" y="3333"/>
                </a:lnTo>
                <a:cubicBezTo>
                  <a:pt x="8081" y="3334"/>
                  <a:pt x="8080" y="3334"/>
                  <a:pt x="8080" y="3335"/>
                </a:cubicBezTo>
                <a:lnTo>
                  <a:pt x="8077" y="3333"/>
                </a:lnTo>
                <a:lnTo>
                  <a:pt x="8076" y="3333"/>
                </a:lnTo>
                <a:cubicBezTo>
                  <a:pt x="8070" y="3333"/>
                  <a:pt x="8067" y="3332"/>
                  <a:pt x="8068" y="3330"/>
                </a:cubicBezTo>
                <a:lnTo>
                  <a:pt x="8068" y="3330"/>
                </a:lnTo>
                <a:lnTo>
                  <a:pt x="8066" y="3330"/>
                </a:lnTo>
                <a:cubicBezTo>
                  <a:pt x="8060" y="3329"/>
                  <a:pt x="8055" y="3329"/>
                  <a:pt x="8051" y="3329"/>
                </a:cubicBezTo>
                <a:lnTo>
                  <a:pt x="8050" y="3330"/>
                </a:lnTo>
                <a:lnTo>
                  <a:pt x="8050" y="3330"/>
                </a:lnTo>
                <a:cubicBezTo>
                  <a:pt x="8049" y="3330"/>
                  <a:pt x="8048" y="3330"/>
                  <a:pt x="8048" y="3331"/>
                </a:cubicBezTo>
                <a:cubicBezTo>
                  <a:pt x="8044" y="3338"/>
                  <a:pt x="8052" y="3342"/>
                  <a:pt x="8054" y="3348"/>
                </a:cubicBezTo>
                <a:cubicBezTo>
                  <a:pt x="8038" y="3349"/>
                  <a:pt x="8027" y="3352"/>
                  <a:pt x="8015" y="3354"/>
                </a:cubicBezTo>
                <a:cubicBezTo>
                  <a:pt x="8026" y="3355"/>
                  <a:pt x="8018" y="3361"/>
                  <a:pt x="8028" y="3362"/>
                </a:cubicBezTo>
                <a:cubicBezTo>
                  <a:pt x="8044" y="3359"/>
                  <a:pt x="8055" y="3369"/>
                  <a:pt x="8060" y="3362"/>
                </a:cubicBezTo>
                <a:cubicBezTo>
                  <a:pt x="8059" y="3358"/>
                  <a:pt x="8039" y="3360"/>
                  <a:pt x="8041" y="3355"/>
                </a:cubicBezTo>
                <a:cubicBezTo>
                  <a:pt x="8061" y="3355"/>
                  <a:pt x="8059" y="3348"/>
                  <a:pt x="8086" y="3351"/>
                </a:cubicBezTo>
                <a:cubicBezTo>
                  <a:pt x="8098" y="3364"/>
                  <a:pt x="8194" y="3368"/>
                  <a:pt x="8177" y="3353"/>
                </a:cubicBezTo>
                <a:cubicBezTo>
                  <a:pt x="8206" y="3358"/>
                  <a:pt x="8222" y="3356"/>
                  <a:pt x="8197" y="3365"/>
                </a:cubicBezTo>
                <a:cubicBezTo>
                  <a:pt x="8219" y="3360"/>
                  <a:pt x="8257" y="3363"/>
                  <a:pt x="8256" y="3369"/>
                </a:cubicBezTo>
                <a:lnTo>
                  <a:pt x="8256" y="3369"/>
                </a:lnTo>
                <a:lnTo>
                  <a:pt x="8255" y="3369"/>
                </a:lnTo>
                <a:cubicBezTo>
                  <a:pt x="8255" y="3369"/>
                  <a:pt x="8255" y="3369"/>
                  <a:pt x="8255" y="3370"/>
                </a:cubicBezTo>
                <a:lnTo>
                  <a:pt x="8256" y="3369"/>
                </a:lnTo>
                <a:lnTo>
                  <a:pt x="8256" y="3368"/>
                </a:lnTo>
                <a:cubicBezTo>
                  <a:pt x="8260" y="3366"/>
                  <a:pt x="8276" y="3367"/>
                  <a:pt x="8274" y="3363"/>
                </a:cubicBezTo>
                <a:cubicBezTo>
                  <a:pt x="8270" y="3358"/>
                  <a:pt x="8236" y="3364"/>
                  <a:pt x="8242" y="3355"/>
                </a:cubicBezTo>
                <a:cubicBezTo>
                  <a:pt x="8243" y="3348"/>
                  <a:pt x="8286" y="3357"/>
                  <a:pt x="8287" y="3350"/>
                </a:cubicBezTo>
                <a:cubicBezTo>
                  <a:pt x="8270" y="3351"/>
                  <a:pt x="8282" y="3341"/>
                  <a:pt x="8262" y="3343"/>
                </a:cubicBezTo>
                <a:cubicBezTo>
                  <a:pt x="8276" y="3350"/>
                  <a:pt x="8252" y="3351"/>
                  <a:pt x="8236" y="3348"/>
                </a:cubicBezTo>
                <a:cubicBezTo>
                  <a:pt x="8248" y="3352"/>
                  <a:pt x="8236" y="3356"/>
                  <a:pt x="8216" y="3355"/>
                </a:cubicBezTo>
                <a:cubicBezTo>
                  <a:pt x="8234" y="3347"/>
                  <a:pt x="8226" y="3345"/>
                  <a:pt x="8203" y="3341"/>
                </a:cubicBezTo>
                <a:cubicBezTo>
                  <a:pt x="8242" y="3341"/>
                  <a:pt x="8280" y="3337"/>
                  <a:pt x="8313" y="3336"/>
                </a:cubicBezTo>
                <a:cubicBezTo>
                  <a:pt x="8301" y="3337"/>
                  <a:pt x="8335" y="3341"/>
                  <a:pt x="8333" y="3346"/>
                </a:cubicBezTo>
                <a:cubicBezTo>
                  <a:pt x="8382" y="3349"/>
                  <a:pt x="8394" y="3338"/>
                  <a:pt x="8443" y="3341"/>
                </a:cubicBezTo>
                <a:cubicBezTo>
                  <a:pt x="8425" y="3337"/>
                  <a:pt x="8454" y="3331"/>
                  <a:pt x="8437" y="3329"/>
                </a:cubicBezTo>
                <a:cubicBezTo>
                  <a:pt x="8438" y="3336"/>
                  <a:pt x="8386" y="3336"/>
                  <a:pt x="8385" y="3334"/>
                </a:cubicBezTo>
                <a:cubicBezTo>
                  <a:pt x="8393" y="3333"/>
                  <a:pt x="8389" y="3331"/>
                  <a:pt x="8385" y="3329"/>
                </a:cubicBezTo>
                <a:cubicBezTo>
                  <a:pt x="8447" y="3336"/>
                  <a:pt x="8457" y="3307"/>
                  <a:pt x="8398" y="3312"/>
                </a:cubicBezTo>
                <a:cubicBezTo>
                  <a:pt x="8398" y="3316"/>
                  <a:pt x="8396" y="3319"/>
                  <a:pt x="8391" y="3322"/>
                </a:cubicBezTo>
                <a:cubicBezTo>
                  <a:pt x="8378" y="3320"/>
                  <a:pt x="8346" y="3326"/>
                  <a:pt x="8353" y="3317"/>
                </a:cubicBezTo>
                <a:cubicBezTo>
                  <a:pt x="8395" y="3320"/>
                  <a:pt x="8378" y="3309"/>
                  <a:pt x="8392" y="3301"/>
                </a:cubicBezTo>
                <a:cubicBezTo>
                  <a:pt x="8380" y="3302"/>
                  <a:pt x="8368" y="3303"/>
                  <a:pt x="8356" y="3303"/>
                </a:cubicBezTo>
                <a:cubicBezTo>
                  <a:pt x="8348" y="3311"/>
                  <a:pt x="8325" y="3314"/>
                  <a:pt x="8307" y="3319"/>
                </a:cubicBezTo>
                <a:cubicBezTo>
                  <a:pt x="8297" y="3333"/>
                  <a:pt x="8362" y="3322"/>
                  <a:pt x="8378" y="3336"/>
                </a:cubicBezTo>
                <a:cubicBezTo>
                  <a:pt x="8344" y="3335"/>
                  <a:pt x="8308" y="3331"/>
                  <a:pt x="8281" y="3321"/>
                </a:cubicBezTo>
                <a:cubicBezTo>
                  <a:pt x="8259" y="3334"/>
                  <a:pt x="8235" y="3331"/>
                  <a:pt x="8197" y="3336"/>
                </a:cubicBezTo>
                <a:cubicBezTo>
                  <a:pt x="8212" y="3326"/>
                  <a:pt x="8213" y="3334"/>
                  <a:pt x="8204" y="3321"/>
                </a:cubicBezTo>
                <a:cubicBezTo>
                  <a:pt x="8218" y="3318"/>
                  <a:pt x="8228" y="3328"/>
                  <a:pt x="8229" y="3321"/>
                </a:cubicBezTo>
                <a:cubicBezTo>
                  <a:pt x="8224" y="3316"/>
                  <a:pt x="8197" y="3318"/>
                  <a:pt x="8191" y="3312"/>
                </a:cubicBezTo>
                <a:cubicBezTo>
                  <a:pt x="8177" y="3316"/>
                  <a:pt x="8172" y="3317"/>
                  <a:pt x="8152" y="3314"/>
                </a:cubicBezTo>
                <a:cubicBezTo>
                  <a:pt x="8152" y="3308"/>
                  <a:pt x="8189" y="3304"/>
                  <a:pt x="8165" y="3297"/>
                </a:cubicBezTo>
                <a:cubicBezTo>
                  <a:pt x="8139" y="3304"/>
                  <a:pt x="8155" y="3296"/>
                  <a:pt x="8126" y="3294"/>
                </a:cubicBezTo>
                <a:cubicBezTo>
                  <a:pt x="8105" y="3296"/>
                  <a:pt x="8128" y="3302"/>
                  <a:pt x="8100" y="3303"/>
                </a:cubicBezTo>
                <a:cubicBezTo>
                  <a:pt x="8103" y="3295"/>
                  <a:pt x="8067" y="3289"/>
                  <a:pt x="8055" y="3295"/>
                </a:cubicBezTo>
                <a:cubicBezTo>
                  <a:pt x="8060" y="3299"/>
                  <a:pt x="8074" y="3297"/>
                  <a:pt x="8061" y="3302"/>
                </a:cubicBezTo>
                <a:cubicBezTo>
                  <a:pt x="8042" y="3291"/>
                  <a:pt x="8015" y="3300"/>
                  <a:pt x="8016" y="3289"/>
                </a:cubicBezTo>
                <a:cubicBezTo>
                  <a:pt x="7988" y="3296"/>
                  <a:pt x="7978" y="3286"/>
                  <a:pt x="7945" y="3292"/>
                </a:cubicBezTo>
                <a:cubicBezTo>
                  <a:pt x="7936" y="3286"/>
                  <a:pt x="7948" y="3285"/>
                  <a:pt x="7938" y="3283"/>
                </a:cubicBezTo>
                <a:cubicBezTo>
                  <a:pt x="7922" y="3290"/>
                  <a:pt x="7904" y="3273"/>
                  <a:pt x="7886" y="3282"/>
                </a:cubicBezTo>
                <a:cubicBezTo>
                  <a:pt x="7894" y="3282"/>
                  <a:pt x="7905" y="3281"/>
                  <a:pt x="7906" y="3284"/>
                </a:cubicBezTo>
                <a:cubicBezTo>
                  <a:pt x="7868" y="3281"/>
                  <a:pt x="7907" y="3293"/>
                  <a:pt x="7880" y="3293"/>
                </a:cubicBezTo>
                <a:cubicBezTo>
                  <a:pt x="7864" y="3278"/>
                  <a:pt x="7766" y="3275"/>
                  <a:pt x="7795" y="3297"/>
                </a:cubicBezTo>
                <a:cubicBezTo>
                  <a:pt x="7808" y="3296"/>
                  <a:pt x="7835" y="3301"/>
                  <a:pt x="7814" y="3303"/>
                </a:cubicBezTo>
                <a:cubicBezTo>
                  <a:pt x="7813" y="3299"/>
                  <a:pt x="7799" y="3300"/>
                  <a:pt x="7788" y="3300"/>
                </a:cubicBezTo>
                <a:cubicBezTo>
                  <a:pt x="7774" y="3287"/>
                  <a:pt x="7763" y="3280"/>
                  <a:pt x="7737" y="3286"/>
                </a:cubicBezTo>
                <a:cubicBezTo>
                  <a:pt x="7741" y="3288"/>
                  <a:pt x="7762" y="3298"/>
                  <a:pt x="7743" y="3300"/>
                </a:cubicBezTo>
                <a:cubicBezTo>
                  <a:pt x="7740" y="3288"/>
                  <a:pt x="7717" y="3302"/>
                  <a:pt x="7704" y="3301"/>
                </a:cubicBezTo>
                <a:cubicBezTo>
                  <a:pt x="7705" y="3299"/>
                  <a:pt x="7706" y="3298"/>
                  <a:pt x="7706" y="3296"/>
                </a:cubicBezTo>
                <a:lnTo>
                  <a:pt x="7706" y="3296"/>
                </a:lnTo>
                <a:lnTo>
                  <a:pt x="7705" y="3296"/>
                </a:lnTo>
                <a:cubicBezTo>
                  <a:pt x="7698" y="3297"/>
                  <a:pt x="7693" y="3299"/>
                  <a:pt x="7696" y="3304"/>
                </a:cubicBezTo>
                <a:cubicBezTo>
                  <a:pt x="7703" y="3302"/>
                  <a:pt x="7713" y="3302"/>
                  <a:pt x="7729" y="3303"/>
                </a:cubicBezTo>
                <a:cubicBezTo>
                  <a:pt x="7726" y="3306"/>
                  <a:pt x="7720" y="3309"/>
                  <a:pt x="7713" y="3312"/>
                </a:cubicBezTo>
                <a:lnTo>
                  <a:pt x="7709" y="3313"/>
                </a:lnTo>
                <a:lnTo>
                  <a:pt x="7710" y="3313"/>
                </a:lnTo>
                <a:lnTo>
                  <a:pt x="7716" y="3312"/>
                </a:lnTo>
                <a:lnTo>
                  <a:pt x="7708" y="3316"/>
                </a:lnTo>
                <a:cubicBezTo>
                  <a:pt x="7703" y="3317"/>
                  <a:pt x="7697" y="3317"/>
                  <a:pt x="7691" y="3317"/>
                </a:cubicBezTo>
                <a:lnTo>
                  <a:pt x="7688" y="3317"/>
                </a:lnTo>
                <a:lnTo>
                  <a:pt x="7687" y="3317"/>
                </a:lnTo>
                <a:cubicBezTo>
                  <a:pt x="7681" y="3317"/>
                  <a:pt x="7675" y="3316"/>
                  <a:pt x="7669" y="3315"/>
                </a:cubicBezTo>
                <a:cubicBezTo>
                  <a:pt x="7669" y="3321"/>
                  <a:pt x="7680" y="3320"/>
                  <a:pt x="7669" y="3324"/>
                </a:cubicBezTo>
                <a:lnTo>
                  <a:pt x="7656" y="3324"/>
                </a:lnTo>
                <a:cubicBezTo>
                  <a:pt x="7656" y="3322"/>
                  <a:pt x="7655" y="3321"/>
                  <a:pt x="7650" y="3321"/>
                </a:cubicBezTo>
                <a:cubicBezTo>
                  <a:pt x="7642" y="3313"/>
                  <a:pt x="7671" y="3320"/>
                  <a:pt x="7663" y="3312"/>
                </a:cubicBezTo>
                <a:cubicBezTo>
                  <a:pt x="7652" y="3309"/>
                  <a:pt x="7625" y="3310"/>
                  <a:pt x="7618" y="3306"/>
                </a:cubicBezTo>
                <a:cubicBezTo>
                  <a:pt x="7638" y="3309"/>
                  <a:pt x="7633" y="3302"/>
                  <a:pt x="7644" y="3302"/>
                </a:cubicBezTo>
                <a:cubicBezTo>
                  <a:pt x="7643" y="3306"/>
                  <a:pt x="7656" y="3305"/>
                  <a:pt x="7667" y="3305"/>
                </a:cubicBezTo>
                <a:lnTo>
                  <a:pt x="7670" y="3305"/>
                </a:lnTo>
                <a:lnTo>
                  <a:pt x="7671" y="3303"/>
                </a:lnTo>
                <a:lnTo>
                  <a:pt x="7673" y="3302"/>
                </a:lnTo>
                <a:lnTo>
                  <a:pt x="7673" y="3301"/>
                </a:lnTo>
                <a:cubicBezTo>
                  <a:pt x="7670" y="3297"/>
                  <a:pt x="7672" y="3293"/>
                  <a:pt x="7677" y="3289"/>
                </a:cubicBezTo>
                <a:cubicBezTo>
                  <a:pt x="7683" y="3290"/>
                  <a:pt x="7689" y="3291"/>
                  <a:pt x="7696" y="3291"/>
                </a:cubicBezTo>
                <a:lnTo>
                  <a:pt x="7702" y="3292"/>
                </a:lnTo>
                <a:lnTo>
                  <a:pt x="7702" y="3291"/>
                </a:lnTo>
                <a:cubicBezTo>
                  <a:pt x="7698" y="3289"/>
                  <a:pt x="7691" y="3288"/>
                  <a:pt x="7685" y="3286"/>
                </a:cubicBezTo>
                <a:cubicBezTo>
                  <a:pt x="7685" y="3285"/>
                  <a:pt x="7687" y="3285"/>
                  <a:pt x="7689" y="3284"/>
                </a:cubicBezTo>
                <a:lnTo>
                  <a:pt x="7690" y="3284"/>
                </a:lnTo>
                <a:lnTo>
                  <a:pt x="7684" y="3282"/>
                </a:lnTo>
                <a:cubicBezTo>
                  <a:pt x="7681" y="3282"/>
                  <a:pt x="7679" y="3281"/>
                  <a:pt x="7677" y="3280"/>
                </a:cubicBezTo>
                <a:lnTo>
                  <a:pt x="7672" y="3279"/>
                </a:lnTo>
                <a:lnTo>
                  <a:pt x="7672" y="3283"/>
                </a:lnTo>
                <a:cubicBezTo>
                  <a:pt x="7653" y="3277"/>
                  <a:pt x="7636" y="3275"/>
                  <a:pt x="7620" y="3274"/>
                </a:cubicBezTo>
                <a:lnTo>
                  <a:pt x="7605" y="3274"/>
                </a:lnTo>
                <a:lnTo>
                  <a:pt x="7605" y="3276"/>
                </a:lnTo>
                <a:cubicBezTo>
                  <a:pt x="7603" y="3284"/>
                  <a:pt x="7631" y="3282"/>
                  <a:pt x="7631" y="3289"/>
                </a:cubicBezTo>
                <a:cubicBezTo>
                  <a:pt x="7615" y="3288"/>
                  <a:pt x="7598" y="3281"/>
                  <a:pt x="7590" y="3276"/>
                </a:cubicBezTo>
                <a:lnTo>
                  <a:pt x="7589" y="3275"/>
                </a:lnTo>
                <a:lnTo>
                  <a:pt x="7588" y="3275"/>
                </a:lnTo>
                <a:cubicBezTo>
                  <a:pt x="7575" y="3275"/>
                  <a:pt x="7561" y="3276"/>
                  <a:pt x="7545" y="3277"/>
                </a:cubicBezTo>
                <a:lnTo>
                  <a:pt x="7536" y="3277"/>
                </a:lnTo>
                <a:lnTo>
                  <a:pt x="7537" y="3278"/>
                </a:lnTo>
                <a:cubicBezTo>
                  <a:pt x="7544" y="3289"/>
                  <a:pt x="7554" y="3291"/>
                  <a:pt x="7559" y="3303"/>
                </a:cubicBezTo>
                <a:cubicBezTo>
                  <a:pt x="7555" y="3306"/>
                  <a:pt x="7534" y="3302"/>
                  <a:pt x="7533" y="3306"/>
                </a:cubicBezTo>
                <a:cubicBezTo>
                  <a:pt x="7542" y="3310"/>
                  <a:pt x="7577" y="3304"/>
                  <a:pt x="7578" y="3316"/>
                </a:cubicBezTo>
                <a:cubicBezTo>
                  <a:pt x="7521" y="3306"/>
                  <a:pt x="7475" y="3311"/>
                  <a:pt x="7447" y="3303"/>
                </a:cubicBezTo>
                <a:cubicBezTo>
                  <a:pt x="7460" y="3304"/>
                  <a:pt x="7442" y="3294"/>
                  <a:pt x="7441" y="3291"/>
                </a:cubicBezTo>
                <a:cubicBezTo>
                  <a:pt x="7476" y="3293"/>
                  <a:pt x="7489" y="3282"/>
                  <a:pt x="7513" y="3293"/>
                </a:cubicBezTo>
                <a:cubicBezTo>
                  <a:pt x="7518" y="3285"/>
                  <a:pt x="7534" y="3278"/>
                  <a:pt x="7517" y="3273"/>
                </a:cubicBezTo>
                <a:lnTo>
                  <a:pt x="7515" y="3273"/>
                </a:lnTo>
                <a:lnTo>
                  <a:pt x="7511" y="3273"/>
                </a:lnTo>
                <a:lnTo>
                  <a:pt x="7507" y="3272"/>
                </a:lnTo>
                <a:lnTo>
                  <a:pt x="7507" y="3273"/>
                </a:lnTo>
                <a:cubicBezTo>
                  <a:pt x="7506" y="3274"/>
                  <a:pt x="7506" y="3276"/>
                  <a:pt x="7501" y="3275"/>
                </a:cubicBezTo>
                <a:cubicBezTo>
                  <a:pt x="7502" y="3272"/>
                  <a:pt x="7499" y="3267"/>
                  <a:pt x="7508" y="3266"/>
                </a:cubicBezTo>
                <a:cubicBezTo>
                  <a:pt x="7508" y="3267"/>
                  <a:pt x="7509" y="3268"/>
                  <a:pt x="7510" y="3269"/>
                </a:cubicBezTo>
                <a:lnTo>
                  <a:pt x="7511" y="3269"/>
                </a:lnTo>
                <a:lnTo>
                  <a:pt x="7514" y="3269"/>
                </a:lnTo>
                <a:cubicBezTo>
                  <a:pt x="7520" y="3267"/>
                  <a:pt x="7526" y="3265"/>
                  <a:pt x="7516" y="3264"/>
                </a:cubicBezTo>
                <a:cubicBezTo>
                  <a:pt x="7488" y="3260"/>
                  <a:pt x="7480" y="3274"/>
                  <a:pt x="7457" y="3265"/>
                </a:cubicBezTo>
                <a:cubicBezTo>
                  <a:pt x="7459" y="3271"/>
                  <a:pt x="7456" y="3274"/>
                  <a:pt x="7444" y="3274"/>
                </a:cubicBezTo>
                <a:cubicBezTo>
                  <a:pt x="7444" y="3266"/>
                  <a:pt x="7418" y="3270"/>
                  <a:pt x="7429" y="3263"/>
                </a:cubicBezTo>
                <a:lnTo>
                  <a:pt x="7431" y="3262"/>
                </a:lnTo>
                <a:lnTo>
                  <a:pt x="7430" y="3262"/>
                </a:lnTo>
                <a:lnTo>
                  <a:pt x="7430" y="3262"/>
                </a:lnTo>
                <a:lnTo>
                  <a:pt x="7426" y="3262"/>
                </a:lnTo>
                <a:cubicBezTo>
                  <a:pt x="7415" y="3264"/>
                  <a:pt x="7405" y="3259"/>
                  <a:pt x="7393" y="3257"/>
                </a:cubicBezTo>
                <a:cubicBezTo>
                  <a:pt x="7399" y="3256"/>
                  <a:pt x="7405" y="3256"/>
                  <a:pt x="7411" y="3256"/>
                </a:cubicBezTo>
                <a:lnTo>
                  <a:pt x="7417" y="3256"/>
                </a:lnTo>
                <a:lnTo>
                  <a:pt x="7416" y="3255"/>
                </a:lnTo>
                <a:cubicBezTo>
                  <a:pt x="7414" y="3254"/>
                  <a:pt x="7412" y="3252"/>
                  <a:pt x="7410" y="3251"/>
                </a:cubicBezTo>
                <a:cubicBezTo>
                  <a:pt x="7351" y="3247"/>
                  <a:pt x="7338" y="3253"/>
                  <a:pt x="7299" y="3244"/>
                </a:cubicBezTo>
                <a:cubicBezTo>
                  <a:pt x="7310" y="3243"/>
                  <a:pt x="7281" y="3234"/>
                  <a:pt x="7274" y="3231"/>
                </a:cubicBezTo>
                <a:cubicBezTo>
                  <a:pt x="7310" y="3230"/>
                  <a:pt x="7335" y="3248"/>
                  <a:pt x="7359" y="3236"/>
                </a:cubicBezTo>
                <a:cubicBezTo>
                  <a:pt x="7339" y="3233"/>
                  <a:pt x="7338" y="3228"/>
                  <a:pt x="7346" y="3226"/>
                </a:cubicBezTo>
                <a:cubicBezTo>
                  <a:pt x="7356" y="3229"/>
                  <a:pt x="7364" y="3233"/>
                  <a:pt x="7372" y="3237"/>
                </a:cubicBezTo>
                <a:cubicBezTo>
                  <a:pt x="7400" y="3240"/>
                  <a:pt x="7409" y="3235"/>
                  <a:pt x="7424" y="3233"/>
                </a:cubicBezTo>
                <a:cubicBezTo>
                  <a:pt x="7425" y="3236"/>
                  <a:pt x="7421" y="3241"/>
                  <a:pt x="7430" y="3243"/>
                </a:cubicBezTo>
                <a:cubicBezTo>
                  <a:pt x="7442" y="3243"/>
                  <a:pt x="7444" y="3228"/>
                  <a:pt x="7457" y="3237"/>
                </a:cubicBezTo>
                <a:cubicBezTo>
                  <a:pt x="7443" y="3241"/>
                  <a:pt x="7489" y="3246"/>
                  <a:pt x="7489" y="3253"/>
                </a:cubicBezTo>
                <a:cubicBezTo>
                  <a:pt x="7473" y="3250"/>
                  <a:pt x="7471" y="3253"/>
                  <a:pt x="7470" y="3256"/>
                </a:cubicBezTo>
                <a:lnTo>
                  <a:pt x="7469" y="3256"/>
                </a:lnTo>
                <a:lnTo>
                  <a:pt x="7501" y="3258"/>
                </a:lnTo>
                <a:lnTo>
                  <a:pt x="7506" y="3258"/>
                </a:lnTo>
                <a:lnTo>
                  <a:pt x="7505" y="3257"/>
                </a:lnTo>
                <a:cubicBezTo>
                  <a:pt x="7501" y="3254"/>
                  <a:pt x="7512" y="3254"/>
                  <a:pt x="7502" y="3249"/>
                </a:cubicBezTo>
                <a:cubicBezTo>
                  <a:pt x="7537" y="3250"/>
                  <a:pt x="7531" y="3233"/>
                  <a:pt x="7555" y="3228"/>
                </a:cubicBezTo>
                <a:cubicBezTo>
                  <a:pt x="7557" y="3236"/>
                  <a:pt x="7530" y="3243"/>
                  <a:pt x="7541" y="3247"/>
                </a:cubicBezTo>
                <a:cubicBezTo>
                  <a:pt x="7571" y="3234"/>
                  <a:pt x="7584" y="3249"/>
                  <a:pt x="7626" y="3253"/>
                </a:cubicBezTo>
                <a:cubicBezTo>
                  <a:pt x="7652" y="3244"/>
                  <a:pt x="7664" y="3254"/>
                  <a:pt x="7685" y="3248"/>
                </a:cubicBezTo>
                <a:cubicBezTo>
                  <a:pt x="7683" y="3253"/>
                  <a:pt x="7693" y="3253"/>
                  <a:pt x="7697" y="3256"/>
                </a:cubicBezTo>
                <a:cubicBezTo>
                  <a:pt x="7693" y="3256"/>
                  <a:pt x="7688" y="3256"/>
                  <a:pt x="7685" y="3257"/>
                </a:cubicBezTo>
                <a:lnTo>
                  <a:pt x="7685" y="3257"/>
                </a:lnTo>
                <a:lnTo>
                  <a:pt x="7686" y="3257"/>
                </a:lnTo>
                <a:cubicBezTo>
                  <a:pt x="7688" y="3261"/>
                  <a:pt x="7676" y="3263"/>
                  <a:pt x="7685" y="3264"/>
                </a:cubicBezTo>
                <a:cubicBezTo>
                  <a:pt x="7715" y="3266"/>
                  <a:pt x="7729" y="3258"/>
                  <a:pt x="7757" y="3262"/>
                </a:cubicBezTo>
                <a:cubicBezTo>
                  <a:pt x="7762" y="3274"/>
                  <a:pt x="7736" y="3260"/>
                  <a:pt x="7737" y="3266"/>
                </a:cubicBezTo>
                <a:cubicBezTo>
                  <a:pt x="7759" y="3275"/>
                  <a:pt x="7784" y="3271"/>
                  <a:pt x="7815" y="3272"/>
                </a:cubicBezTo>
                <a:cubicBezTo>
                  <a:pt x="7814" y="3270"/>
                  <a:pt x="7816" y="3267"/>
                  <a:pt x="7819" y="3266"/>
                </a:cubicBezTo>
                <a:lnTo>
                  <a:pt x="7820" y="3265"/>
                </a:lnTo>
                <a:lnTo>
                  <a:pt x="7818" y="3265"/>
                </a:lnTo>
                <a:lnTo>
                  <a:pt x="7812" y="3265"/>
                </a:lnTo>
                <a:lnTo>
                  <a:pt x="7807" y="3266"/>
                </a:lnTo>
                <a:cubicBezTo>
                  <a:pt x="7799" y="3268"/>
                  <a:pt x="7793" y="3269"/>
                  <a:pt x="7784" y="3266"/>
                </a:cubicBezTo>
                <a:lnTo>
                  <a:pt x="7784" y="3266"/>
                </a:lnTo>
                <a:lnTo>
                  <a:pt x="7783" y="3266"/>
                </a:lnTo>
                <a:cubicBezTo>
                  <a:pt x="7779" y="3266"/>
                  <a:pt x="7774" y="3266"/>
                  <a:pt x="7769" y="3266"/>
                </a:cubicBezTo>
                <a:cubicBezTo>
                  <a:pt x="7771" y="3258"/>
                  <a:pt x="7788" y="3257"/>
                  <a:pt x="7804" y="3259"/>
                </a:cubicBezTo>
                <a:lnTo>
                  <a:pt x="7813" y="3261"/>
                </a:lnTo>
                <a:lnTo>
                  <a:pt x="7819" y="3261"/>
                </a:lnTo>
                <a:cubicBezTo>
                  <a:pt x="7823" y="3261"/>
                  <a:pt x="7826" y="3261"/>
                  <a:pt x="7828" y="3263"/>
                </a:cubicBezTo>
                <a:cubicBezTo>
                  <a:pt x="7837" y="3261"/>
                  <a:pt x="7849" y="3261"/>
                  <a:pt x="7854" y="3264"/>
                </a:cubicBezTo>
                <a:cubicBezTo>
                  <a:pt x="7838" y="3264"/>
                  <a:pt x="7853" y="3272"/>
                  <a:pt x="7861" y="3271"/>
                </a:cubicBezTo>
                <a:cubicBezTo>
                  <a:pt x="7880" y="3267"/>
                  <a:pt x="7898" y="3277"/>
                  <a:pt x="7906" y="3268"/>
                </a:cubicBezTo>
                <a:cubicBezTo>
                  <a:pt x="7886" y="3267"/>
                  <a:pt x="7857" y="3269"/>
                  <a:pt x="7861" y="3259"/>
                </a:cubicBezTo>
                <a:cubicBezTo>
                  <a:pt x="7902" y="3260"/>
                  <a:pt x="7920" y="3261"/>
                  <a:pt x="7939" y="3256"/>
                </a:cubicBezTo>
                <a:cubicBezTo>
                  <a:pt x="7938" y="3261"/>
                  <a:pt x="7944" y="3264"/>
                  <a:pt x="7958" y="3264"/>
                </a:cubicBezTo>
                <a:cubicBezTo>
                  <a:pt x="7980" y="3251"/>
                  <a:pt x="8030" y="3267"/>
                  <a:pt x="8049" y="3271"/>
                </a:cubicBezTo>
                <a:cubicBezTo>
                  <a:pt x="8051" y="3269"/>
                  <a:pt x="8055" y="3267"/>
                  <a:pt x="8059" y="3265"/>
                </a:cubicBezTo>
                <a:cubicBezTo>
                  <a:pt x="7935" y="3241"/>
                  <a:pt x="7810" y="3216"/>
                  <a:pt x="7683" y="3230"/>
                </a:cubicBezTo>
                <a:cubicBezTo>
                  <a:pt x="7667" y="3232"/>
                  <a:pt x="7650" y="3228"/>
                  <a:pt x="7633" y="3222"/>
                </a:cubicBezTo>
                <a:cubicBezTo>
                  <a:pt x="7627" y="3222"/>
                  <a:pt x="7621" y="3223"/>
                  <a:pt x="7615" y="3223"/>
                </a:cubicBezTo>
                <a:cubicBezTo>
                  <a:pt x="7614" y="3220"/>
                  <a:pt x="7618" y="3219"/>
                  <a:pt x="7624" y="3218"/>
                </a:cubicBezTo>
                <a:cubicBezTo>
                  <a:pt x="7622" y="3217"/>
                  <a:pt x="7620" y="3216"/>
                  <a:pt x="7617" y="3215"/>
                </a:cubicBezTo>
                <a:cubicBezTo>
                  <a:pt x="7613" y="3214"/>
                  <a:pt x="7608" y="3213"/>
                  <a:pt x="7605" y="3212"/>
                </a:cubicBezTo>
                <a:cubicBezTo>
                  <a:pt x="7598" y="3211"/>
                  <a:pt x="7591" y="3211"/>
                  <a:pt x="7584" y="3210"/>
                </a:cubicBezTo>
                <a:cubicBezTo>
                  <a:pt x="7585" y="3211"/>
                  <a:pt x="7585" y="3212"/>
                  <a:pt x="7587" y="3213"/>
                </a:cubicBezTo>
                <a:cubicBezTo>
                  <a:pt x="7542" y="3206"/>
                  <a:pt x="7500" y="3203"/>
                  <a:pt x="7460" y="3200"/>
                </a:cubicBezTo>
                <a:cubicBezTo>
                  <a:pt x="7460" y="3200"/>
                  <a:pt x="7460" y="3201"/>
                  <a:pt x="7460" y="3201"/>
                </a:cubicBezTo>
                <a:cubicBezTo>
                  <a:pt x="7454" y="3201"/>
                  <a:pt x="7450" y="3200"/>
                  <a:pt x="7447" y="3199"/>
                </a:cubicBezTo>
                <a:cubicBezTo>
                  <a:pt x="7432" y="3198"/>
                  <a:pt x="7416" y="3197"/>
                  <a:pt x="7401" y="3196"/>
                </a:cubicBezTo>
                <a:cubicBezTo>
                  <a:pt x="7398" y="3197"/>
                  <a:pt x="7395" y="3198"/>
                  <a:pt x="7391" y="3198"/>
                </a:cubicBezTo>
                <a:lnTo>
                  <a:pt x="7391" y="3198"/>
                </a:lnTo>
                <a:lnTo>
                  <a:pt x="7390" y="3199"/>
                </a:lnTo>
                <a:cubicBezTo>
                  <a:pt x="7389" y="3199"/>
                  <a:pt x="7388" y="3199"/>
                  <a:pt x="7386" y="3199"/>
                </a:cubicBezTo>
                <a:lnTo>
                  <a:pt x="7386" y="3199"/>
                </a:lnTo>
                <a:lnTo>
                  <a:pt x="7382" y="3200"/>
                </a:lnTo>
                <a:cubicBezTo>
                  <a:pt x="7362" y="3203"/>
                  <a:pt x="7342" y="3202"/>
                  <a:pt x="7324" y="3193"/>
                </a:cubicBezTo>
                <a:lnTo>
                  <a:pt x="7308" y="3199"/>
                </a:lnTo>
                <a:cubicBezTo>
                  <a:pt x="7313" y="3202"/>
                  <a:pt x="7322" y="3203"/>
                  <a:pt x="7323" y="3207"/>
                </a:cubicBezTo>
                <a:cubicBezTo>
                  <a:pt x="7306" y="3208"/>
                  <a:pt x="7306" y="3204"/>
                  <a:pt x="7302" y="3202"/>
                </a:cubicBezTo>
                <a:lnTo>
                  <a:pt x="7299" y="3203"/>
                </a:lnTo>
                <a:cubicBezTo>
                  <a:pt x="7300" y="3202"/>
                  <a:pt x="7300" y="3202"/>
                  <a:pt x="7300" y="3201"/>
                </a:cubicBezTo>
                <a:cubicBezTo>
                  <a:pt x="7298" y="3200"/>
                  <a:pt x="7295" y="3200"/>
                  <a:pt x="7290" y="3200"/>
                </a:cubicBezTo>
                <a:cubicBezTo>
                  <a:pt x="7290" y="3207"/>
                  <a:pt x="7301" y="3206"/>
                  <a:pt x="7290" y="3210"/>
                </a:cubicBezTo>
                <a:cubicBezTo>
                  <a:pt x="7281" y="3204"/>
                  <a:pt x="7239" y="3200"/>
                  <a:pt x="7252" y="3195"/>
                </a:cubicBezTo>
                <a:cubicBezTo>
                  <a:pt x="7234" y="3205"/>
                  <a:pt x="7184" y="3186"/>
                  <a:pt x="7160" y="3196"/>
                </a:cubicBezTo>
                <a:cubicBezTo>
                  <a:pt x="7166" y="3202"/>
                  <a:pt x="7194" y="3192"/>
                  <a:pt x="7192" y="3203"/>
                </a:cubicBezTo>
                <a:cubicBezTo>
                  <a:pt x="7180" y="3204"/>
                  <a:pt x="7156" y="3202"/>
                  <a:pt x="7140" y="3199"/>
                </a:cubicBezTo>
                <a:cubicBezTo>
                  <a:pt x="7136" y="3188"/>
                  <a:pt x="7153" y="3202"/>
                  <a:pt x="7154" y="3195"/>
                </a:cubicBezTo>
                <a:cubicBezTo>
                  <a:pt x="7155" y="3193"/>
                  <a:pt x="7153" y="3191"/>
                  <a:pt x="7150" y="3190"/>
                </a:cubicBezTo>
                <a:lnTo>
                  <a:pt x="7148" y="3189"/>
                </a:lnTo>
                <a:lnTo>
                  <a:pt x="7143" y="3190"/>
                </a:lnTo>
                <a:cubicBezTo>
                  <a:pt x="7142" y="3191"/>
                  <a:pt x="7140" y="3191"/>
                  <a:pt x="7138" y="3192"/>
                </a:cubicBezTo>
                <a:cubicBezTo>
                  <a:pt x="7136" y="3190"/>
                  <a:pt x="7135" y="3188"/>
                  <a:pt x="7135" y="3187"/>
                </a:cubicBezTo>
                <a:lnTo>
                  <a:pt x="7135" y="3186"/>
                </a:lnTo>
                <a:lnTo>
                  <a:pt x="7127" y="3184"/>
                </a:lnTo>
                <a:cubicBezTo>
                  <a:pt x="7125" y="3184"/>
                  <a:pt x="7123" y="3184"/>
                  <a:pt x="7122" y="3183"/>
                </a:cubicBezTo>
                <a:lnTo>
                  <a:pt x="7117" y="3182"/>
                </a:lnTo>
                <a:lnTo>
                  <a:pt x="7116" y="3184"/>
                </a:lnTo>
                <a:cubicBezTo>
                  <a:pt x="7099" y="3197"/>
                  <a:pt x="7034" y="3183"/>
                  <a:pt x="6991" y="3182"/>
                </a:cubicBezTo>
                <a:cubicBezTo>
                  <a:pt x="6999" y="3182"/>
                  <a:pt x="7008" y="3177"/>
                  <a:pt x="6995" y="3175"/>
                </a:cubicBezTo>
                <a:cubicBezTo>
                  <a:pt x="6967" y="3181"/>
                  <a:pt x="6920" y="3166"/>
                  <a:pt x="6890" y="3164"/>
                </a:cubicBezTo>
                <a:cubicBezTo>
                  <a:pt x="6926" y="3165"/>
                  <a:pt x="6977" y="3165"/>
                  <a:pt x="7001" y="3174"/>
                </a:cubicBezTo>
                <a:cubicBezTo>
                  <a:pt x="7010" y="3168"/>
                  <a:pt x="7023" y="3171"/>
                  <a:pt x="7040" y="3174"/>
                </a:cubicBezTo>
                <a:cubicBezTo>
                  <a:pt x="7041" y="3170"/>
                  <a:pt x="7039" y="3167"/>
                  <a:pt x="7034" y="3164"/>
                </a:cubicBezTo>
                <a:cubicBezTo>
                  <a:pt x="7060" y="3171"/>
                  <a:pt x="7095" y="3176"/>
                  <a:pt x="7105" y="3187"/>
                </a:cubicBezTo>
                <a:cubicBezTo>
                  <a:pt x="7106" y="3184"/>
                  <a:pt x="7106" y="3182"/>
                  <a:pt x="7109" y="3181"/>
                </a:cubicBezTo>
                <a:lnTo>
                  <a:pt x="7109" y="3181"/>
                </a:lnTo>
                <a:lnTo>
                  <a:pt x="7107" y="3180"/>
                </a:lnTo>
                <a:cubicBezTo>
                  <a:pt x="7105" y="3179"/>
                  <a:pt x="7106" y="3178"/>
                  <a:pt x="7109" y="3177"/>
                </a:cubicBezTo>
                <a:cubicBezTo>
                  <a:pt x="7113" y="3179"/>
                  <a:pt x="7118" y="3180"/>
                  <a:pt x="7123" y="3181"/>
                </a:cubicBezTo>
                <a:lnTo>
                  <a:pt x="7134" y="3182"/>
                </a:lnTo>
                <a:lnTo>
                  <a:pt x="7134" y="3181"/>
                </a:lnTo>
                <a:cubicBezTo>
                  <a:pt x="7133" y="3179"/>
                  <a:pt x="7131" y="3177"/>
                  <a:pt x="7126" y="3174"/>
                </a:cubicBezTo>
                <a:cubicBezTo>
                  <a:pt x="7133" y="3172"/>
                  <a:pt x="7139" y="3172"/>
                  <a:pt x="7145" y="3174"/>
                </a:cubicBezTo>
                <a:lnTo>
                  <a:pt x="7148" y="3175"/>
                </a:lnTo>
                <a:lnTo>
                  <a:pt x="7148" y="3173"/>
                </a:lnTo>
                <a:lnTo>
                  <a:pt x="7153" y="3174"/>
                </a:lnTo>
                <a:lnTo>
                  <a:pt x="7154" y="3173"/>
                </a:lnTo>
                <a:cubicBezTo>
                  <a:pt x="7154" y="3173"/>
                  <a:pt x="7155" y="3172"/>
                  <a:pt x="7156" y="3172"/>
                </a:cubicBezTo>
                <a:lnTo>
                  <a:pt x="7157" y="3172"/>
                </a:lnTo>
                <a:lnTo>
                  <a:pt x="7156" y="3172"/>
                </a:lnTo>
                <a:cubicBezTo>
                  <a:pt x="7154" y="3171"/>
                  <a:pt x="7154" y="3170"/>
                  <a:pt x="7154" y="3170"/>
                </a:cubicBezTo>
                <a:cubicBezTo>
                  <a:pt x="7159" y="3170"/>
                  <a:pt x="7163" y="3169"/>
                  <a:pt x="7167" y="3169"/>
                </a:cubicBezTo>
                <a:cubicBezTo>
                  <a:pt x="7155" y="3167"/>
                  <a:pt x="7147" y="3160"/>
                  <a:pt x="7129" y="3164"/>
                </a:cubicBezTo>
                <a:cubicBezTo>
                  <a:pt x="7132" y="3156"/>
                  <a:pt x="7165" y="3162"/>
                  <a:pt x="7184" y="3166"/>
                </a:cubicBezTo>
                <a:cubicBezTo>
                  <a:pt x="7185" y="3166"/>
                  <a:pt x="7188" y="3166"/>
                  <a:pt x="7190" y="3166"/>
                </a:cubicBezTo>
                <a:cubicBezTo>
                  <a:pt x="7188" y="3165"/>
                  <a:pt x="7187" y="3164"/>
                  <a:pt x="7188" y="3162"/>
                </a:cubicBezTo>
                <a:cubicBezTo>
                  <a:pt x="7240" y="3169"/>
                  <a:pt x="7280" y="3168"/>
                  <a:pt x="7320" y="3166"/>
                </a:cubicBezTo>
                <a:cubicBezTo>
                  <a:pt x="7325" y="3156"/>
                  <a:pt x="7330" y="3147"/>
                  <a:pt x="7335" y="3137"/>
                </a:cubicBezTo>
                <a:cubicBezTo>
                  <a:pt x="7331" y="3138"/>
                  <a:pt x="7328" y="3139"/>
                  <a:pt x="7326" y="3140"/>
                </a:cubicBezTo>
                <a:cubicBezTo>
                  <a:pt x="7324" y="3134"/>
                  <a:pt x="7297" y="3136"/>
                  <a:pt x="7293" y="3131"/>
                </a:cubicBezTo>
                <a:cubicBezTo>
                  <a:pt x="7311" y="3130"/>
                  <a:pt x="7324" y="3133"/>
                  <a:pt x="7337" y="3134"/>
                </a:cubicBezTo>
                <a:lnTo>
                  <a:pt x="7344" y="3122"/>
                </a:lnTo>
                <a:lnTo>
                  <a:pt x="7343" y="3122"/>
                </a:lnTo>
                <a:cubicBezTo>
                  <a:pt x="7338" y="3122"/>
                  <a:pt x="7331" y="3122"/>
                  <a:pt x="7325" y="3121"/>
                </a:cubicBezTo>
                <a:lnTo>
                  <a:pt x="7331" y="3119"/>
                </a:lnTo>
                <a:lnTo>
                  <a:pt x="7345" y="3121"/>
                </a:lnTo>
                <a:lnTo>
                  <a:pt x="7347" y="3116"/>
                </a:lnTo>
                <a:cubicBezTo>
                  <a:pt x="7338" y="3116"/>
                  <a:pt x="7328" y="3116"/>
                  <a:pt x="7320" y="3116"/>
                </a:cubicBezTo>
                <a:cubicBezTo>
                  <a:pt x="7321" y="3110"/>
                  <a:pt x="7330" y="3107"/>
                  <a:pt x="7346" y="3108"/>
                </a:cubicBezTo>
                <a:cubicBezTo>
                  <a:pt x="7347" y="3109"/>
                  <a:pt x="7349" y="3110"/>
                  <a:pt x="7350" y="3110"/>
                </a:cubicBezTo>
                <a:cubicBezTo>
                  <a:pt x="7365" y="3084"/>
                  <a:pt x="7379" y="3059"/>
                  <a:pt x="7394" y="3032"/>
                </a:cubicBezTo>
                <a:cubicBezTo>
                  <a:pt x="7373" y="3030"/>
                  <a:pt x="7354" y="3028"/>
                  <a:pt x="7344" y="3022"/>
                </a:cubicBezTo>
                <a:cubicBezTo>
                  <a:pt x="7347" y="3025"/>
                  <a:pt x="7353" y="3028"/>
                  <a:pt x="7356" y="3032"/>
                </a:cubicBezTo>
                <a:cubicBezTo>
                  <a:pt x="7344" y="3030"/>
                  <a:pt x="7343" y="3034"/>
                  <a:pt x="7337" y="3035"/>
                </a:cubicBezTo>
                <a:cubicBezTo>
                  <a:pt x="7321" y="3031"/>
                  <a:pt x="7349" y="3029"/>
                  <a:pt x="7331" y="3026"/>
                </a:cubicBezTo>
                <a:cubicBezTo>
                  <a:pt x="7304" y="3024"/>
                  <a:pt x="7315" y="3026"/>
                  <a:pt x="7324" y="3030"/>
                </a:cubicBezTo>
                <a:cubicBezTo>
                  <a:pt x="7297" y="3030"/>
                  <a:pt x="7312" y="3018"/>
                  <a:pt x="7286" y="3018"/>
                </a:cubicBezTo>
                <a:cubicBezTo>
                  <a:pt x="7290" y="3033"/>
                  <a:pt x="7251" y="3015"/>
                  <a:pt x="7247" y="3025"/>
                </a:cubicBezTo>
                <a:cubicBezTo>
                  <a:pt x="7231" y="3015"/>
                  <a:pt x="7215" y="3024"/>
                  <a:pt x="7188" y="3021"/>
                </a:cubicBezTo>
                <a:cubicBezTo>
                  <a:pt x="7179" y="3010"/>
                  <a:pt x="7222" y="3024"/>
                  <a:pt x="7221" y="3017"/>
                </a:cubicBezTo>
                <a:cubicBezTo>
                  <a:pt x="7213" y="3016"/>
                  <a:pt x="7215" y="3012"/>
                  <a:pt x="7208" y="3011"/>
                </a:cubicBezTo>
                <a:cubicBezTo>
                  <a:pt x="7210" y="3009"/>
                  <a:pt x="7212" y="3008"/>
                  <a:pt x="7214" y="3006"/>
                </a:cubicBezTo>
                <a:cubicBezTo>
                  <a:pt x="7212" y="3006"/>
                  <a:pt x="7210" y="3006"/>
                  <a:pt x="7209" y="3006"/>
                </a:cubicBezTo>
                <a:cubicBezTo>
                  <a:pt x="7209" y="3006"/>
                  <a:pt x="7208" y="3006"/>
                  <a:pt x="7209" y="3006"/>
                </a:cubicBezTo>
                <a:cubicBezTo>
                  <a:pt x="7204" y="3006"/>
                  <a:pt x="7201" y="3005"/>
                  <a:pt x="7199" y="3005"/>
                </a:cubicBezTo>
                <a:lnTo>
                  <a:pt x="7192" y="3004"/>
                </a:lnTo>
                <a:lnTo>
                  <a:pt x="7196" y="3008"/>
                </a:lnTo>
                <a:cubicBezTo>
                  <a:pt x="7200" y="3011"/>
                  <a:pt x="7203" y="3013"/>
                  <a:pt x="7206" y="3016"/>
                </a:cubicBezTo>
                <a:cubicBezTo>
                  <a:pt x="7192" y="3016"/>
                  <a:pt x="7183" y="3009"/>
                  <a:pt x="7182" y="3004"/>
                </a:cubicBezTo>
                <a:lnTo>
                  <a:pt x="7182" y="3003"/>
                </a:lnTo>
                <a:lnTo>
                  <a:pt x="7180" y="3003"/>
                </a:lnTo>
                <a:lnTo>
                  <a:pt x="7197" y="3046"/>
                </a:lnTo>
                <a:cubicBezTo>
                  <a:pt x="7191" y="3048"/>
                  <a:pt x="7185" y="3051"/>
                  <a:pt x="7179" y="3053"/>
                </a:cubicBezTo>
                <a:lnTo>
                  <a:pt x="7158" y="3001"/>
                </a:lnTo>
                <a:lnTo>
                  <a:pt x="7142" y="3000"/>
                </a:lnTo>
                <a:cubicBezTo>
                  <a:pt x="7138" y="3000"/>
                  <a:pt x="7134" y="3000"/>
                  <a:pt x="7131" y="3000"/>
                </a:cubicBezTo>
                <a:cubicBezTo>
                  <a:pt x="7131" y="3000"/>
                  <a:pt x="7132" y="2999"/>
                  <a:pt x="7133" y="2999"/>
                </a:cubicBezTo>
                <a:cubicBezTo>
                  <a:pt x="7067" y="2993"/>
                  <a:pt x="7004" y="2984"/>
                  <a:pt x="6943" y="2969"/>
                </a:cubicBezTo>
                <a:cubicBezTo>
                  <a:pt x="6894" y="2957"/>
                  <a:pt x="6846" y="2944"/>
                  <a:pt x="6798" y="2930"/>
                </a:cubicBezTo>
                <a:lnTo>
                  <a:pt x="6796" y="2930"/>
                </a:lnTo>
                <a:lnTo>
                  <a:pt x="6795" y="2930"/>
                </a:lnTo>
                <a:cubicBezTo>
                  <a:pt x="6786" y="2929"/>
                  <a:pt x="6777" y="2929"/>
                  <a:pt x="6767" y="2931"/>
                </a:cubicBezTo>
                <a:cubicBezTo>
                  <a:pt x="6769" y="2925"/>
                  <a:pt x="6763" y="2922"/>
                  <a:pt x="6748" y="2922"/>
                </a:cubicBezTo>
                <a:cubicBezTo>
                  <a:pt x="6748" y="2924"/>
                  <a:pt x="6743" y="2924"/>
                  <a:pt x="6742" y="2926"/>
                </a:cubicBezTo>
                <a:cubicBezTo>
                  <a:pt x="6753" y="2927"/>
                  <a:pt x="6758" y="2929"/>
                  <a:pt x="6761" y="2932"/>
                </a:cubicBezTo>
                <a:cubicBezTo>
                  <a:pt x="6732" y="2928"/>
                  <a:pt x="6716" y="2929"/>
                  <a:pt x="6708" y="2934"/>
                </a:cubicBezTo>
                <a:cubicBezTo>
                  <a:pt x="6719" y="2927"/>
                  <a:pt x="6686" y="2930"/>
                  <a:pt x="6689" y="2925"/>
                </a:cubicBezTo>
                <a:cubicBezTo>
                  <a:pt x="6697" y="2921"/>
                  <a:pt x="6739" y="2932"/>
                  <a:pt x="6729" y="2919"/>
                </a:cubicBezTo>
                <a:cubicBezTo>
                  <a:pt x="6727" y="2919"/>
                  <a:pt x="6725" y="2920"/>
                  <a:pt x="6723" y="2920"/>
                </a:cubicBezTo>
                <a:lnTo>
                  <a:pt x="6720" y="2920"/>
                </a:lnTo>
                <a:lnTo>
                  <a:pt x="6719" y="2921"/>
                </a:lnTo>
                <a:lnTo>
                  <a:pt x="6719" y="2920"/>
                </a:lnTo>
                <a:lnTo>
                  <a:pt x="6718" y="2920"/>
                </a:lnTo>
                <a:cubicBezTo>
                  <a:pt x="6714" y="2920"/>
                  <a:pt x="6710" y="2920"/>
                  <a:pt x="6703" y="2919"/>
                </a:cubicBezTo>
                <a:cubicBezTo>
                  <a:pt x="6701" y="2917"/>
                  <a:pt x="6701" y="2915"/>
                  <a:pt x="6701" y="2913"/>
                </a:cubicBezTo>
                <a:lnTo>
                  <a:pt x="6701" y="2911"/>
                </a:lnTo>
                <a:lnTo>
                  <a:pt x="6695" y="2909"/>
                </a:lnTo>
                <a:cubicBezTo>
                  <a:pt x="6689" y="2907"/>
                  <a:pt x="6683" y="2906"/>
                  <a:pt x="6676" y="2905"/>
                </a:cubicBezTo>
                <a:lnTo>
                  <a:pt x="6674" y="2905"/>
                </a:lnTo>
                <a:lnTo>
                  <a:pt x="6673" y="2906"/>
                </a:lnTo>
                <a:cubicBezTo>
                  <a:pt x="6667" y="2909"/>
                  <a:pt x="6662" y="2911"/>
                  <a:pt x="6664" y="2918"/>
                </a:cubicBezTo>
                <a:cubicBezTo>
                  <a:pt x="6633" y="2916"/>
                  <a:pt x="6627" y="2910"/>
                  <a:pt x="6612" y="2915"/>
                </a:cubicBezTo>
                <a:cubicBezTo>
                  <a:pt x="6610" y="2912"/>
                  <a:pt x="6607" y="2909"/>
                  <a:pt x="6603" y="2908"/>
                </a:cubicBezTo>
                <a:lnTo>
                  <a:pt x="6602" y="2908"/>
                </a:lnTo>
                <a:lnTo>
                  <a:pt x="6599" y="2908"/>
                </a:lnTo>
                <a:cubicBezTo>
                  <a:pt x="6591" y="2909"/>
                  <a:pt x="6585" y="2910"/>
                  <a:pt x="6580" y="2911"/>
                </a:cubicBezTo>
                <a:cubicBezTo>
                  <a:pt x="6580" y="2909"/>
                  <a:pt x="6574" y="2907"/>
                  <a:pt x="6570" y="2904"/>
                </a:cubicBezTo>
                <a:lnTo>
                  <a:pt x="6570" y="2904"/>
                </a:lnTo>
                <a:lnTo>
                  <a:pt x="6558" y="2904"/>
                </a:lnTo>
                <a:cubicBezTo>
                  <a:pt x="6556" y="2903"/>
                  <a:pt x="6553" y="2903"/>
                  <a:pt x="6551" y="2903"/>
                </a:cubicBezTo>
                <a:lnTo>
                  <a:pt x="6550" y="2903"/>
                </a:lnTo>
                <a:lnTo>
                  <a:pt x="6549" y="2904"/>
                </a:lnTo>
                <a:cubicBezTo>
                  <a:pt x="6542" y="2907"/>
                  <a:pt x="6535" y="2911"/>
                  <a:pt x="6525" y="2905"/>
                </a:cubicBezTo>
                <a:cubicBezTo>
                  <a:pt x="6529" y="2903"/>
                  <a:pt x="6541" y="2905"/>
                  <a:pt x="6544" y="2903"/>
                </a:cubicBezTo>
                <a:lnTo>
                  <a:pt x="6545" y="2903"/>
                </a:lnTo>
                <a:lnTo>
                  <a:pt x="6539" y="2903"/>
                </a:lnTo>
                <a:cubicBezTo>
                  <a:pt x="6534" y="2902"/>
                  <a:pt x="6530" y="2902"/>
                  <a:pt x="6527" y="2900"/>
                </a:cubicBezTo>
                <a:cubicBezTo>
                  <a:pt x="6530" y="2900"/>
                  <a:pt x="6533" y="2899"/>
                  <a:pt x="6537" y="2899"/>
                </a:cubicBezTo>
                <a:lnTo>
                  <a:pt x="6537" y="2899"/>
                </a:lnTo>
                <a:lnTo>
                  <a:pt x="6528" y="2898"/>
                </a:lnTo>
                <a:cubicBezTo>
                  <a:pt x="6512" y="2896"/>
                  <a:pt x="6497" y="2895"/>
                  <a:pt x="6493" y="2899"/>
                </a:cubicBezTo>
                <a:cubicBezTo>
                  <a:pt x="6490" y="2897"/>
                  <a:pt x="6488" y="2895"/>
                  <a:pt x="6486" y="2893"/>
                </a:cubicBezTo>
                <a:cubicBezTo>
                  <a:pt x="6481" y="2893"/>
                  <a:pt x="6477" y="2893"/>
                  <a:pt x="6473" y="2893"/>
                </a:cubicBezTo>
                <a:lnTo>
                  <a:pt x="6473" y="2893"/>
                </a:lnTo>
                <a:lnTo>
                  <a:pt x="6472" y="2893"/>
                </a:lnTo>
                <a:cubicBezTo>
                  <a:pt x="6470" y="2895"/>
                  <a:pt x="6470" y="2898"/>
                  <a:pt x="6462" y="2897"/>
                </a:cubicBezTo>
                <a:cubicBezTo>
                  <a:pt x="6457" y="2893"/>
                  <a:pt x="6441" y="2895"/>
                  <a:pt x="6431" y="2893"/>
                </a:cubicBezTo>
                <a:lnTo>
                  <a:pt x="6430" y="2892"/>
                </a:lnTo>
                <a:lnTo>
                  <a:pt x="6429" y="2892"/>
                </a:lnTo>
                <a:cubicBezTo>
                  <a:pt x="6424" y="2892"/>
                  <a:pt x="6418" y="2891"/>
                  <a:pt x="6413" y="2891"/>
                </a:cubicBezTo>
                <a:lnTo>
                  <a:pt x="6410" y="2891"/>
                </a:lnTo>
                <a:lnTo>
                  <a:pt x="6409" y="2898"/>
                </a:lnTo>
                <a:cubicBezTo>
                  <a:pt x="6393" y="2896"/>
                  <a:pt x="6389" y="2900"/>
                  <a:pt x="6384" y="2893"/>
                </a:cubicBezTo>
                <a:cubicBezTo>
                  <a:pt x="6399" y="2894"/>
                  <a:pt x="6394" y="2886"/>
                  <a:pt x="6408" y="2886"/>
                </a:cubicBezTo>
                <a:lnTo>
                  <a:pt x="6410" y="2886"/>
                </a:lnTo>
                <a:lnTo>
                  <a:pt x="6409" y="2886"/>
                </a:lnTo>
                <a:cubicBezTo>
                  <a:pt x="6408" y="2885"/>
                  <a:pt x="6407" y="2885"/>
                  <a:pt x="6406" y="2884"/>
                </a:cubicBezTo>
                <a:cubicBezTo>
                  <a:pt x="6411" y="2884"/>
                  <a:pt x="6417" y="2885"/>
                  <a:pt x="6423" y="2885"/>
                </a:cubicBezTo>
                <a:lnTo>
                  <a:pt x="6423" y="2884"/>
                </a:lnTo>
                <a:lnTo>
                  <a:pt x="6423" y="2884"/>
                </a:lnTo>
                <a:cubicBezTo>
                  <a:pt x="6420" y="2883"/>
                  <a:pt x="6418" y="2882"/>
                  <a:pt x="6417" y="2881"/>
                </a:cubicBezTo>
                <a:lnTo>
                  <a:pt x="6417" y="2881"/>
                </a:lnTo>
                <a:lnTo>
                  <a:pt x="6415" y="2881"/>
                </a:lnTo>
                <a:cubicBezTo>
                  <a:pt x="6392" y="2875"/>
                  <a:pt x="6324" y="2870"/>
                  <a:pt x="6296" y="2873"/>
                </a:cubicBezTo>
                <a:lnTo>
                  <a:pt x="6295" y="2874"/>
                </a:lnTo>
                <a:lnTo>
                  <a:pt x="6296" y="2875"/>
                </a:lnTo>
                <a:cubicBezTo>
                  <a:pt x="6296" y="2876"/>
                  <a:pt x="6295" y="2876"/>
                  <a:pt x="6293" y="2877"/>
                </a:cubicBezTo>
                <a:cubicBezTo>
                  <a:pt x="6293" y="2876"/>
                  <a:pt x="6292" y="2875"/>
                  <a:pt x="6290" y="2875"/>
                </a:cubicBezTo>
                <a:lnTo>
                  <a:pt x="6290" y="2875"/>
                </a:lnTo>
                <a:lnTo>
                  <a:pt x="6289" y="2875"/>
                </a:lnTo>
                <a:cubicBezTo>
                  <a:pt x="6284" y="2876"/>
                  <a:pt x="6282" y="2878"/>
                  <a:pt x="6285" y="2881"/>
                </a:cubicBezTo>
                <a:cubicBezTo>
                  <a:pt x="6278" y="2880"/>
                  <a:pt x="6274" y="2878"/>
                  <a:pt x="6271" y="2876"/>
                </a:cubicBezTo>
                <a:lnTo>
                  <a:pt x="6269" y="2874"/>
                </a:lnTo>
                <a:lnTo>
                  <a:pt x="6268" y="2874"/>
                </a:lnTo>
                <a:cubicBezTo>
                  <a:pt x="6267" y="2875"/>
                  <a:pt x="6266" y="2876"/>
                  <a:pt x="6267" y="2876"/>
                </a:cubicBezTo>
                <a:cubicBezTo>
                  <a:pt x="6275" y="2880"/>
                  <a:pt x="6286" y="2883"/>
                  <a:pt x="6292" y="2887"/>
                </a:cubicBezTo>
                <a:cubicBezTo>
                  <a:pt x="6280" y="2885"/>
                  <a:pt x="6247" y="2886"/>
                  <a:pt x="6240" y="2877"/>
                </a:cubicBezTo>
                <a:cubicBezTo>
                  <a:pt x="6272" y="2879"/>
                  <a:pt x="6239" y="2874"/>
                  <a:pt x="6233" y="2869"/>
                </a:cubicBezTo>
                <a:lnTo>
                  <a:pt x="6233" y="2868"/>
                </a:lnTo>
                <a:lnTo>
                  <a:pt x="6228" y="2869"/>
                </a:lnTo>
                <a:cubicBezTo>
                  <a:pt x="6216" y="2869"/>
                  <a:pt x="6204" y="2869"/>
                  <a:pt x="6200" y="2874"/>
                </a:cubicBezTo>
                <a:cubicBezTo>
                  <a:pt x="6163" y="2869"/>
                  <a:pt x="6142" y="2859"/>
                  <a:pt x="6122" y="2865"/>
                </a:cubicBezTo>
                <a:cubicBezTo>
                  <a:pt x="6110" y="2860"/>
                  <a:pt x="6125" y="2859"/>
                  <a:pt x="6129" y="2855"/>
                </a:cubicBezTo>
                <a:cubicBezTo>
                  <a:pt x="6113" y="2850"/>
                  <a:pt x="6094" y="2843"/>
                  <a:pt x="6084" y="2848"/>
                </a:cubicBezTo>
                <a:cubicBezTo>
                  <a:pt x="6099" y="2853"/>
                  <a:pt x="6121" y="2860"/>
                  <a:pt x="6096" y="2862"/>
                </a:cubicBezTo>
                <a:cubicBezTo>
                  <a:pt x="6084" y="2854"/>
                  <a:pt x="6028" y="2853"/>
                  <a:pt x="6024" y="2854"/>
                </a:cubicBezTo>
                <a:cubicBezTo>
                  <a:pt x="6005" y="2849"/>
                  <a:pt x="6029" y="2847"/>
                  <a:pt x="6025" y="2842"/>
                </a:cubicBezTo>
                <a:cubicBezTo>
                  <a:pt x="6006" y="2839"/>
                  <a:pt x="5999" y="2833"/>
                  <a:pt x="5987" y="2828"/>
                </a:cubicBezTo>
                <a:cubicBezTo>
                  <a:pt x="5978" y="2829"/>
                  <a:pt x="5967" y="2829"/>
                  <a:pt x="5961" y="2831"/>
                </a:cubicBezTo>
                <a:cubicBezTo>
                  <a:pt x="5971" y="2836"/>
                  <a:pt x="5989" y="2840"/>
                  <a:pt x="5999" y="2846"/>
                </a:cubicBezTo>
                <a:cubicBezTo>
                  <a:pt x="5990" y="2843"/>
                  <a:pt x="5983" y="2842"/>
                  <a:pt x="5976" y="2842"/>
                </a:cubicBezTo>
                <a:lnTo>
                  <a:pt x="5973" y="2842"/>
                </a:lnTo>
                <a:lnTo>
                  <a:pt x="5973" y="2842"/>
                </a:lnTo>
                <a:cubicBezTo>
                  <a:pt x="5969" y="2842"/>
                  <a:pt x="5965" y="2841"/>
                  <a:pt x="5966" y="2844"/>
                </a:cubicBezTo>
                <a:cubicBezTo>
                  <a:pt x="5977" y="2845"/>
                  <a:pt x="5983" y="2848"/>
                  <a:pt x="5985" y="2851"/>
                </a:cubicBezTo>
                <a:cubicBezTo>
                  <a:pt x="5972" y="2848"/>
                  <a:pt x="5942" y="2848"/>
                  <a:pt x="5940" y="2842"/>
                </a:cubicBezTo>
                <a:lnTo>
                  <a:pt x="5959" y="2845"/>
                </a:lnTo>
                <a:cubicBezTo>
                  <a:pt x="5958" y="2844"/>
                  <a:pt x="5958" y="2843"/>
                  <a:pt x="5958" y="2842"/>
                </a:cubicBezTo>
                <a:lnTo>
                  <a:pt x="5958" y="2841"/>
                </a:lnTo>
                <a:lnTo>
                  <a:pt x="5956" y="2841"/>
                </a:lnTo>
                <a:cubicBezTo>
                  <a:pt x="5951" y="2840"/>
                  <a:pt x="5946" y="2839"/>
                  <a:pt x="5940" y="2837"/>
                </a:cubicBezTo>
                <a:cubicBezTo>
                  <a:pt x="5932" y="2831"/>
                  <a:pt x="5958" y="2831"/>
                  <a:pt x="5941" y="2828"/>
                </a:cubicBezTo>
                <a:cubicBezTo>
                  <a:pt x="5909" y="2825"/>
                  <a:pt x="5904" y="2830"/>
                  <a:pt x="5882" y="2823"/>
                </a:cubicBezTo>
                <a:lnTo>
                  <a:pt x="5883" y="2814"/>
                </a:lnTo>
                <a:cubicBezTo>
                  <a:pt x="5915" y="2818"/>
                  <a:pt x="5924" y="2819"/>
                  <a:pt x="5948" y="2822"/>
                </a:cubicBezTo>
                <a:cubicBezTo>
                  <a:pt x="5949" y="2819"/>
                  <a:pt x="5946" y="2813"/>
                  <a:pt x="5955" y="2814"/>
                </a:cubicBezTo>
                <a:cubicBezTo>
                  <a:pt x="5970" y="2822"/>
                  <a:pt x="6026" y="2831"/>
                  <a:pt x="6027" y="2817"/>
                </a:cubicBezTo>
                <a:cubicBezTo>
                  <a:pt x="5995" y="2810"/>
                  <a:pt x="5979" y="2811"/>
                  <a:pt x="5937" y="2804"/>
                </a:cubicBezTo>
                <a:cubicBezTo>
                  <a:pt x="5931" y="2798"/>
                  <a:pt x="5915" y="2788"/>
                  <a:pt x="5944" y="2793"/>
                </a:cubicBezTo>
                <a:cubicBezTo>
                  <a:pt x="5947" y="2796"/>
                  <a:pt x="5952" y="2803"/>
                  <a:pt x="5976" y="2807"/>
                </a:cubicBezTo>
                <a:cubicBezTo>
                  <a:pt x="6001" y="2804"/>
                  <a:pt x="6052" y="2811"/>
                  <a:pt x="6086" y="2818"/>
                </a:cubicBezTo>
                <a:cubicBezTo>
                  <a:pt x="6073" y="2820"/>
                  <a:pt x="6078" y="2816"/>
                  <a:pt x="6061" y="2814"/>
                </a:cubicBezTo>
                <a:cubicBezTo>
                  <a:pt x="6061" y="2817"/>
                  <a:pt x="6057" y="2819"/>
                  <a:pt x="6053" y="2820"/>
                </a:cubicBezTo>
                <a:cubicBezTo>
                  <a:pt x="6077" y="2828"/>
                  <a:pt x="6112" y="2834"/>
                  <a:pt x="6143" y="2845"/>
                </a:cubicBezTo>
                <a:cubicBezTo>
                  <a:pt x="6180" y="2849"/>
                  <a:pt x="6160" y="2834"/>
                  <a:pt x="6203" y="2839"/>
                </a:cubicBezTo>
                <a:cubicBezTo>
                  <a:pt x="6208" y="2854"/>
                  <a:pt x="6242" y="2855"/>
                  <a:pt x="6280" y="2859"/>
                </a:cubicBezTo>
                <a:lnTo>
                  <a:pt x="6281" y="2852"/>
                </a:lnTo>
                <a:cubicBezTo>
                  <a:pt x="6306" y="2861"/>
                  <a:pt x="6320" y="2852"/>
                  <a:pt x="6351" y="2867"/>
                </a:cubicBezTo>
                <a:cubicBezTo>
                  <a:pt x="6351" y="2864"/>
                  <a:pt x="6355" y="2862"/>
                  <a:pt x="6358" y="2861"/>
                </a:cubicBezTo>
                <a:cubicBezTo>
                  <a:pt x="6344" y="2853"/>
                  <a:pt x="6240" y="2838"/>
                  <a:pt x="6254" y="2851"/>
                </a:cubicBezTo>
                <a:cubicBezTo>
                  <a:pt x="6209" y="2837"/>
                  <a:pt x="6178" y="2827"/>
                  <a:pt x="6125" y="2828"/>
                </a:cubicBezTo>
                <a:cubicBezTo>
                  <a:pt x="6132" y="2824"/>
                  <a:pt x="6106" y="2817"/>
                  <a:pt x="6126" y="2818"/>
                </a:cubicBezTo>
                <a:cubicBezTo>
                  <a:pt x="6154" y="2826"/>
                  <a:pt x="6188" y="2831"/>
                  <a:pt x="6210" y="2828"/>
                </a:cubicBezTo>
                <a:cubicBezTo>
                  <a:pt x="6221" y="2840"/>
                  <a:pt x="6267" y="2844"/>
                  <a:pt x="6288" y="2839"/>
                </a:cubicBezTo>
                <a:lnTo>
                  <a:pt x="6291" y="2838"/>
                </a:lnTo>
                <a:lnTo>
                  <a:pt x="6290" y="2838"/>
                </a:lnTo>
                <a:cubicBezTo>
                  <a:pt x="6272" y="2836"/>
                  <a:pt x="6258" y="2835"/>
                  <a:pt x="6258" y="2830"/>
                </a:cubicBezTo>
                <a:lnTo>
                  <a:pt x="6266" y="2831"/>
                </a:lnTo>
                <a:lnTo>
                  <a:pt x="6264" y="2830"/>
                </a:lnTo>
                <a:cubicBezTo>
                  <a:pt x="6263" y="2829"/>
                  <a:pt x="6263" y="2829"/>
                  <a:pt x="6263" y="2828"/>
                </a:cubicBezTo>
                <a:cubicBezTo>
                  <a:pt x="6272" y="2827"/>
                  <a:pt x="6280" y="2826"/>
                  <a:pt x="6287" y="2826"/>
                </a:cubicBezTo>
                <a:lnTo>
                  <a:pt x="6293" y="2826"/>
                </a:lnTo>
                <a:lnTo>
                  <a:pt x="6293" y="2826"/>
                </a:lnTo>
                <a:cubicBezTo>
                  <a:pt x="6292" y="2825"/>
                  <a:pt x="6292" y="2825"/>
                  <a:pt x="6291" y="2825"/>
                </a:cubicBezTo>
                <a:cubicBezTo>
                  <a:pt x="6293" y="2825"/>
                  <a:pt x="6295" y="2825"/>
                  <a:pt x="6297" y="2826"/>
                </a:cubicBezTo>
                <a:lnTo>
                  <a:pt x="6297" y="2826"/>
                </a:lnTo>
                <a:lnTo>
                  <a:pt x="6306" y="2826"/>
                </a:lnTo>
                <a:cubicBezTo>
                  <a:pt x="6318" y="2827"/>
                  <a:pt x="6330" y="2831"/>
                  <a:pt x="6347" y="2838"/>
                </a:cubicBezTo>
                <a:cubicBezTo>
                  <a:pt x="6333" y="2838"/>
                  <a:pt x="6320" y="2833"/>
                  <a:pt x="6308" y="2831"/>
                </a:cubicBezTo>
                <a:lnTo>
                  <a:pt x="6306" y="2831"/>
                </a:lnTo>
                <a:lnTo>
                  <a:pt x="6305" y="2831"/>
                </a:lnTo>
                <a:cubicBezTo>
                  <a:pt x="6302" y="2833"/>
                  <a:pt x="6294" y="2836"/>
                  <a:pt x="6307" y="2840"/>
                </a:cubicBezTo>
                <a:lnTo>
                  <a:pt x="6308" y="2841"/>
                </a:lnTo>
                <a:lnTo>
                  <a:pt x="6312" y="2840"/>
                </a:lnTo>
                <a:cubicBezTo>
                  <a:pt x="6313" y="2840"/>
                  <a:pt x="6314" y="2839"/>
                  <a:pt x="6315" y="2839"/>
                </a:cubicBezTo>
                <a:cubicBezTo>
                  <a:pt x="6314" y="2839"/>
                  <a:pt x="6312" y="2838"/>
                  <a:pt x="6311" y="2837"/>
                </a:cubicBezTo>
                <a:cubicBezTo>
                  <a:pt x="6320" y="2839"/>
                  <a:pt x="6336" y="2839"/>
                  <a:pt x="6354" y="2839"/>
                </a:cubicBezTo>
                <a:cubicBezTo>
                  <a:pt x="6359" y="2835"/>
                  <a:pt x="6380" y="2839"/>
                  <a:pt x="6386" y="2836"/>
                </a:cubicBezTo>
                <a:cubicBezTo>
                  <a:pt x="6393" y="2839"/>
                  <a:pt x="6392" y="2841"/>
                  <a:pt x="6390" y="2842"/>
                </a:cubicBezTo>
                <a:cubicBezTo>
                  <a:pt x="6392" y="2843"/>
                  <a:pt x="6395" y="2843"/>
                  <a:pt x="6396" y="2844"/>
                </a:cubicBezTo>
                <a:cubicBezTo>
                  <a:pt x="6394" y="2843"/>
                  <a:pt x="6392" y="2843"/>
                  <a:pt x="6389" y="2843"/>
                </a:cubicBezTo>
                <a:cubicBezTo>
                  <a:pt x="6387" y="2845"/>
                  <a:pt x="6387" y="2847"/>
                  <a:pt x="6398" y="2849"/>
                </a:cubicBezTo>
                <a:cubicBezTo>
                  <a:pt x="6427" y="2850"/>
                  <a:pt x="6445" y="2860"/>
                  <a:pt x="6470" y="2853"/>
                </a:cubicBezTo>
                <a:cubicBezTo>
                  <a:pt x="6460" y="2848"/>
                  <a:pt x="6443" y="2845"/>
                  <a:pt x="6438" y="2840"/>
                </a:cubicBezTo>
                <a:cubicBezTo>
                  <a:pt x="6461" y="2841"/>
                  <a:pt x="6454" y="2850"/>
                  <a:pt x="6477" y="2851"/>
                </a:cubicBezTo>
                <a:cubicBezTo>
                  <a:pt x="6475" y="2845"/>
                  <a:pt x="6491" y="2847"/>
                  <a:pt x="6503" y="2847"/>
                </a:cubicBezTo>
                <a:cubicBezTo>
                  <a:pt x="6521" y="2854"/>
                  <a:pt x="6546" y="2857"/>
                  <a:pt x="6570" y="2860"/>
                </a:cubicBezTo>
                <a:cubicBezTo>
                  <a:pt x="6482" y="2832"/>
                  <a:pt x="6394" y="2803"/>
                  <a:pt x="6305" y="2775"/>
                </a:cubicBezTo>
                <a:cubicBezTo>
                  <a:pt x="6312" y="2770"/>
                  <a:pt x="6318" y="2764"/>
                  <a:pt x="6324" y="2758"/>
                </a:cubicBezTo>
                <a:cubicBezTo>
                  <a:pt x="6314" y="2757"/>
                  <a:pt x="6305" y="2755"/>
                  <a:pt x="6297" y="2754"/>
                </a:cubicBezTo>
                <a:cubicBezTo>
                  <a:pt x="6300" y="2763"/>
                  <a:pt x="6303" y="2772"/>
                  <a:pt x="6306" y="2781"/>
                </a:cubicBezTo>
                <a:cubicBezTo>
                  <a:pt x="6267" y="2788"/>
                  <a:pt x="6229" y="2796"/>
                  <a:pt x="6190" y="2804"/>
                </a:cubicBezTo>
                <a:cubicBezTo>
                  <a:pt x="6187" y="2793"/>
                  <a:pt x="6184" y="2782"/>
                  <a:pt x="6181" y="2772"/>
                </a:cubicBezTo>
                <a:cubicBezTo>
                  <a:pt x="6170" y="2772"/>
                  <a:pt x="6159" y="2772"/>
                  <a:pt x="6157" y="2766"/>
                </a:cubicBezTo>
                <a:cubicBezTo>
                  <a:pt x="6162" y="2766"/>
                  <a:pt x="6164" y="2765"/>
                  <a:pt x="6164" y="2762"/>
                </a:cubicBezTo>
                <a:cubicBezTo>
                  <a:pt x="6172" y="2767"/>
                  <a:pt x="6176" y="2767"/>
                  <a:pt x="6180" y="2767"/>
                </a:cubicBezTo>
                <a:cubicBezTo>
                  <a:pt x="6180" y="2767"/>
                  <a:pt x="6180" y="2767"/>
                  <a:pt x="6180" y="2766"/>
                </a:cubicBezTo>
                <a:cubicBezTo>
                  <a:pt x="6216" y="2755"/>
                  <a:pt x="6253" y="2744"/>
                  <a:pt x="6289" y="2732"/>
                </a:cubicBezTo>
                <a:cubicBezTo>
                  <a:pt x="6291" y="2738"/>
                  <a:pt x="6293" y="2743"/>
                  <a:pt x="6294" y="2748"/>
                </a:cubicBezTo>
                <a:cubicBezTo>
                  <a:pt x="6305" y="2750"/>
                  <a:pt x="6316" y="2753"/>
                  <a:pt x="6322" y="2748"/>
                </a:cubicBezTo>
                <a:cubicBezTo>
                  <a:pt x="6311" y="2742"/>
                  <a:pt x="6315" y="2732"/>
                  <a:pt x="6304" y="2726"/>
                </a:cubicBezTo>
                <a:cubicBezTo>
                  <a:pt x="6292" y="2728"/>
                  <a:pt x="6259" y="2720"/>
                  <a:pt x="6246" y="2715"/>
                </a:cubicBezTo>
                <a:cubicBezTo>
                  <a:pt x="6271" y="2716"/>
                  <a:pt x="6279" y="2713"/>
                  <a:pt x="6253" y="2706"/>
                </a:cubicBezTo>
                <a:cubicBezTo>
                  <a:pt x="6297" y="2708"/>
                  <a:pt x="6326" y="2716"/>
                  <a:pt x="6366" y="2721"/>
                </a:cubicBezTo>
                <a:cubicBezTo>
                  <a:pt x="6370" y="2716"/>
                  <a:pt x="6375" y="2712"/>
                  <a:pt x="6380" y="2708"/>
                </a:cubicBezTo>
                <a:cubicBezTo>
                  <a:pt x="6376" y="2705"/>
                  <a:pt x="6377" y="2702"/>
                  <a:pt x="6384" y="2700"/>
                </a:cubicBezTo>
                <a:cubicBezTo>
                  <a:pt x="6374" y="2699"/>
                  <a:pt x="6362" y="2698"/>
                  <a:pt x="6365" y="2693"/>
                </a:cubicBezTo>
                <a:cubicBezTo>
                  <a:pt x="6374" y="2695"/>
                  <a:pt x="6383" y="2696"/>
                  <a:pt x="6393" y="2697"/>
                </a:cubicBezTo>
                <a:cubicBezTo>
                  <a:pt x="6412" y="2680"/>
                  <a:pt x="6432" y="2665"/>
                  <a:pt x="6453" y="2652"/>
                </a:cubicBezTo>
                <a:cubicBezTo>
                  <a:pt x="6460" y="2647"/>
                  <a:pt x="6468" y="2643"/>
                  <a:pt x="6476" y="2639"/>
                </a:cubicBezTo>
                <a:cubicBezTo>
                  <a:pt x="6459" y="2633"/>
                  <a:pt x="6424" y="2630"/>
                  <a:pt x="6422" y="2620"/>
                </a:cubicBezTo>
                <a:cubicBezTo>
                  <a:pt x="6445" y="2627"/>
                  <a:pt x="6467" y="2631"/>
                  <a:pt x="6490" y="2632"/>
                </a:cubicBezTo>
                <a:cubicBezTo>
                  <a:pt x="6506" y="2624"/>
                  <a:pt x="6523" y="2618"/>
                  <a:pt x="6539" y="2612"/>
                </a:cubicBezTo>
                <a:cubicBezTo>
                  <a:pt x="6538" y="2609"/>
                  <a:pt x="6534" y="2607"/>
                  <a:pt x="6527" y="2606"/>
                </a:cubicBezTo>
                <a:cubicBezTo>
                  <a:pt x="6522" y="2617"/>
                  <a:pt x="6507" y="2624"/>
                  <a:pt x="6474" y="2621"/>
                </a:cubicBezTo>
                <a:cubicBezTo>
                  <a:pt x="6472" y="2617"/>
                  <a:pt x="6484" y="2616"/>
                  <a:pt x="6475" y="2614"/>
                </a:cubicBezTo>
                <a:cubicBezTo>
                  <a:pt x="6452" y="2617"/>
                  <a:pt x="6416" y="2612"/>
                  <a:pt x="6397" y="2617"/>
                </a:cubicBezTo>
                <a:cubicBezTo>
                  <a:pt x="6385" y="2607"/>
                  <a:pt x="6368" y="2613"/>
                  <a:pt x="6346" y="2606"/>
                </a:cubicBezTo>
                <a:cubicBezTo>
                  <a:pt x="6346" y="2617"/>
                  <a:pt x="6289" y="2598"/>
                  <a:pt x="6287" y="2608"/>
                </a:cubicBezTo>
                <a:cubicBezTo>
                  <a:pt x="6286" y="2606"/>
                  <a:pt x="6282" y="2605"/>
                  <a:pt x="6275" y="2604"/>
                </a:cubicBezTo>
                <a:cubicBezTo>
                  <a:pt x="6268" y="2580"/>
                  <a:pt x="6361" y="2607"/>
                  <a:pt x="6379" y="2595"/>
                </a:cubicBezTo>
                <a:cubicBezTo>
                  <a:pt x="6343" y="2593"/>
                  <a:pt x="6356" y="2588"/>
                  <a:pt x="6373" y="2588"/>
                </a:cubicBezTo>
                <a:cubicBezTo>
                  <a:pt x="6361" y="2583"/>
                  <a:pt x="6348" y="2581"/>
                  <a:pt x="6336" y="2581"/>
                </a:cubicBezTo>
                <a:lnTo>
                  <a:pt x="6335" y="2581"/>
                </a:lnTo>
                <a:lnTo>
                  <a:pt x="6336" y="2582"/>
                </a:lnTo>
                <a:cubicBezTo>
                  <a:pt x="6336" y="2582"/>
                  <a:pt x="6336" y="2583"/>
                  <a:pt x="6337" y="2583"/>
                </a:cubicBezTo>
                <a:cubicBezTo>
                  <a:pt x="6316" y="2579"/>
                  <a:pt x="6312" y="2582"/>
                  <a:pt x="6304" y="2584"/>
                </a:cubicBezTo>
                <a:cubicBezTo>
                  <a:pt x="6304" y="2584"/>
                  <a:pt x="6304" y="2583"/>
                  <a:pt x="6304" y="2583"/>
                </a:cubicBezTo>
                <a:lnTo>
                  <a:pt x="6303" y="2582"/>
                </a:lnTo>
                <a:lnTo>
                  <a:pt x="6302" y="2582"/>
                </a:lnTo>
                <a:cubicBezTo>
                  <a:pt x="6281" y="2584"/>
                  <a:pt x="6266" y="2587"/>
                  <a:pt x="6264" y="2579"/>
                </a:cubicBezTo>
                <a:cubicBezTo>
                  <a:pt x="6248" y="2578"/>
                  <a:pt x="6205" y="2585"/>
                  <a:pt x="6212" y="2580"/>
                </a:cubicBezTo>
                <a:cubicBezTo>
                  <a:pt x="6242" y="2580"/>
                  <a:pt x="6218" y="2579"/>
                  <a:pt x="6219" y="2569"/>
                </a:cubicBezTo>
                <a:cubicBezTo>
                  <a:pt x="6226" y="2565"/>
                  <a:pt x="6259" y="2579"/>
                  <a:pt x="6271" y="2573"/>
                </a:cubicBezTo>
                <a:cubicBezTo>
                  <a:pt x="6271" y="2570"/>
                  <a:pt x="6225" y="2566"/>
                  <a:pt x="6246" y="2565"/>
                </a:cubicBezTo>
                <a:cubicBezTo>
                  <a:pt x="6274" y="2570"/>
                  <a:pt x="6272" y="2568"/>
                  <a:pt x="6290" y="2575"/>
                </a:cubicBezTo>
                <a:cubicBezTo>
                  <a:pt x="6300" y="2574"/>
                  <a:pt x="6301" y="2568"/>
                  <a:pt x="6310" y="2566"/>
                </a:cubicBezTo>
                <a:cubicBezTo>
                  <a:pt x="6320" y="2569"/>
                  <a:pt x="6308" y="2577"/>
                  <a:pt x="6329" y="2577"/>
                </a:cubicBezTo>
                <a:cubicBezTo>
                  <a:pt x="6339" y="2553"/>
                  <a:pt x="6422" y="2577"/>
                  <a:pt x="6459" y="2569"/>
                </a:cubicBezTo>
                <a:lnTo>
                  <a:pt x="6431" y="2564"/>
                </a:lnTo>
                <a:lnTo>
                  <a:pt x="6430" y="2564"/>
                </a:lnTo>
                <a:cubicBezTo>
                  <a:pt x="6415" y="2565"/>
                  <a:pt x="6386" y="2570"/>
                  <a:pt x="6396" y="2567"/>
                </a:cubicBezTo>
                <a:cubicBezTo>
                  <a:pt x="6401" y="2564"/>
                  <a:pt x="6412" y="2565"/>
                  <a:pt x="6418" y="2563"/>
                </a:cubicBezTo>
                <a:lnTo>
                  <a:pt x="6420" y="2562"/>
                </a:lnTo>
                <a:lnTo>
                  <a:pt x="6393" y="2559"/>
                </a:lnTo>
                <a:cubicBezTo>
                  <a:pt x="6328" y="2550"/>
                  <a:pt x="6269" y="2547"/>
                  <a:pt x="6222" y="2541"/>
                </a:cubicBezTo>
                <a:cubicBezTo>
                  <a:pt x="6228" y="2541"/>
                  <a:pt x="6230" y="2538"/>
                  <a:pt x="6222" y="2536"/>
                </a:cubicBezTo>
                <a:lnTo>
                  <a:pt x="6203" y="2533"/>
                </a:lnTo>
                <a:cubicBezTo>
                  <a:pt x="6204" y="2539"/>
                  <a:pt x="6201" y="2542"/>
                  <a:pt x="6195" y="2544"/>
                </a:cubicBezTo>
                <a:cubicBezTo>
                  <a:pt x="6171" y="2535"/>
                  <a:pt x="6168" y="2546"/>
                  <a:pt x="6144" y="2544"/>
                </a:cubicBezTo>
                <a:cubicBezTo>
                  <a:pt x="6095" y="2532"/>
                  <a:pt x="5972" y="2520"/>
                  <a:pt x="5931" y="2521"/>
                </a:cubicBezTo>
                <a:cubicBezTo>
                  <a:pt x="5900" y="2518"/>
                  <a:pt x="5789" y="2497"/>
                  <a:pt x="5756" y="2508"/>
                </a:cubicBezTo>
                <a:cubicBezTo>
                  <a:pt x="5756" y="2504"/>
                  <a:pt x="5760" y="2499"/>
                  <a:pt x="5751" y="2497"/>
                </a:cubicBezTo>
                <a:cubicBezTo>
                  <a:pt x="5735" y="2497"/>
                  <a:pt x="5702" y="2494"/>
                  <a:pt x="5674" y="2492"/>
                </a:cubicBezTo>
                <a:cubicBezTo>
                  <a:pt x="5670" y="2492"/>
                  <a:pt x="5667" y="2492"/>
                  <a:pt x="5663" y="2492"/>
                </a:cubicBezTo>
                <a:lnTo>
                  <a:pt x="5657" y="2491"/>
                </a:lnTo>
                <a:lnTo>
                  <a:pt x="5656" y="2491"/>
                </a:lnTo>
                <a:cubicBezTo>
                  <a:pt x="5647" y="2493"/>
                  <a:pt x="5627" y="2493"/>
                  <a:pt x="5610" y="2492"/>
                </a:cubicBezTo>
                <a:cubicBezTo>
                  <a:pt x="5598" y="2491"/>
                  <a:pt x="5586" y="2490"/>
                  <a:pt x="5581" y="2491"/>
                </a:cubicBezTo>
                <a:lnTo>
                  <a:pt x="5582" y="2486"/>
                </a:lnTo>
                <a:cubicBezTo>
                  <a:pt x="5596" y="2486"/>
                  <a:pt x="5606" y="2486"/>
                  <a:pt x="5615" y="2487"/>
                </a:cubicBezTo>
                <a:lnTo>
                  <a:pt x="5621" y="2488"/>
                </a:lnTo>
                <a:lnTo>
                  <a:pt x="5620" y="2487"/>
                </a:lnTo>
                <a:cubicBezTo>
                  <a:pt x="5619" y="2484"/>
                  <a:pt x="5625" y="2480"/>
                  <a:pt x="5616" y="2478"/>
                </a:cubicBezTo>
                <a:cubicBezTo>
                  <a:pt x="5603" y="2478"/>
                  <a:pt x="5600" y="2484"/>
                  <a:pt x="5589" y="2485"/>
                </a:cubicBezTo>
                <a:cubicBezTo>
                  <a:pt x="5573" y="2475"/>
                  <a:pt x="5554" y="2474"/>
                  <a:pt x="5534" y="2473"/>
                </a:cubicBezTo>
                <a:lnTo>
                  <a:pt x="5512" y="2470"/>
                </a:lnTo>
                <a:lnTo>
                  <a:pt x="5517" y="2471"/>
                </a:lnTo>
                <a:cubicBezTo>
                  <a:pt x="5523" y="2471"/>
                  <a:pt x="5528" y="2471"/>
                  <a:pt x="5531" y="2470"/>
                </a:cubicBezTo>
                <a:cubicBezTo>
                  <a:pt x="5504" y="2466"/>
                  <a:pt x="5532" y="2467"/>
                  <a:pt x="5532" y="2463"/>
                </a:cubicBezTo>
                <a:cubicBezTo>
                  <a:pt x="5523" y="2459"/>
                  <a:pt x="5516" y="2457"/>
                  <a:pt x="5506" y="2458"/>
                </a:cubicBezTo>
                <a:cubicBezTo>
                  <a:pt x="5508" y="2440"/>
                  <a:pt x="5574" y="2469"/>
                  <a:pt x="5603" y="2474"/>
                </a:cubicBezTo>
                <a:cubicBezTo>
                  <a:pt x="5626" y="2477"/>
                  <a:pt x="5625" y="2467"/>
                  <a:pt x="5637" y="2465"/>
                </a:cubicBezTo>
                <a:lnTo>
                  <a:pt x="5640" y="2464"/>
                </a:lnTo>
                <a:lnTo>
                  <a:pt x="5634" y="2463"/>
                </a:lnTo>
                <a:cubicBezTo>
                  <a:pt x="5593" y="2456"/>
                  <a:pt x="5551" y="2448"/>
                  <a:pt x="5513" y="2447"/>
                </a:cubicBezTo>
                <a:cubicBezTo>
                  <a:pt x="5498" y="2441"/>
                  <a:pt x="5510" y="2442"/>
                  <a:pt x="5501" y="2438"/>
                </a:cubicBezTo>
                <a:cubicBezTo>
                  <a:pt x="5489" y="2444"/>
                  <a:pt x="5477" y="2434"/>
                  <a:pt x="5456" y="2435"/>
                </a:cubicBezTo>
                <a:cubicBezTo>
                  <a:pt x="5458" y="2429"/>
                  <a:pt x="5447" y="2426"/>
                  <a:pt x="5437" y="2422"/>
                </a:cubicBezTo>
                <a:cubicBezTo>
                  <a:pt x="5437" y="2426"/>
                  <a:pt x="5420" y="2422"/>
                  <a:pt x="5424" y="2429"/>
                </a:cubicBezTo>
                <a:cubicBezTo>
                  <a:pt x="5427" y="2434"/>
                  <a:pt x="5454" y="2434"/>
                  <a:pt x="5455" y="2439"/>
                </a:cubicBezTo>
                <a:cubicBezTo>
                  <a:pt x="5441" y="2436"/>
                  <a:pt x="5420" y="2440"/>
                  <a:pt x="5416" y="2435"/>
                </a:cubicBezTo>
                <a:cubicBezTo>
                  <a:pt x="5426" y="2431"/>
                  <a:pt x="5423" y="2422"/>
                  <a:pt x="5412" y="2417"/>
                </a:cubicBezTo>
                <a:cubicBezTo>
                  <a:pt x="5451" y="2417"/>
                  <a:pt x="5489" y="2430"/>
                  <a:pt x="5521" y="2442"/>
                </a:cubicBezTo>
                <a:cubicBezTo>
                  <a:pt x="5517" y="2441"/>
                  <a:pt x="5513" y="2442"/>
                  <a:pt x="5521" y="2444"/>
                </a:cubicBezTo>
                <a:cubicBezTo>
                  <a:pt x="5519" y="2438"/>
                  <a:pt x="5539" y="2445"/>
                  <a:pt x="5541" y="2441"/>
                </a:cubicBezTo>
                <a:cubicBezTo>
                  <a:pt x="5534" y="2435"/>
                  <a:pt x="5511" y="2432"/>
                  <a:pt x="5503" y="2427"/>
                </a:cubicBezTo>
                <a:cubicBezTo>
                  <a:pt x="5513" y="2428"/>
                  <a:pt x="5508" y="2422"/>
                  <a:pt x="5504" y="2420"/>
                </a:cubicBezTo>
                <a:cubicBezTo>
                  <a:pt x="5576" y="2440"/>
                  <a:pt x="5614" y="2436"/>
                  <a:pt x="5664" y="2457"/>
                </a:cubicBezTo>
                <a:cubicBezTo>
                  <a:pt x="5656" y="2456"/>
                  <a:pt x="5645" y="2454"/>
                  <a:pt x="5644" y="2456"/>
                </a:cubicBezTo>
                <a:cubicBezTo>
                  <a:pt x="5661" y="2459"/>
                  <a:pt x="5675" y="2460"/>
                  <a:pt x="5683" y="2458"/>
                </a:cubicBezTo>
                <a:cubicBezTo>
                  <a:pt x="5685" y="2450"/>
                  <a:pt x="5663" y="2436"/>
                  <a:pt x="5673" y="2435"/>
                </a:cubicBezTo>
                <a:cubicBezTo>
                  <a:pt x="5679" y="2445"/>
                  <a:pt x="5716" y="2462"/>
                  <a:pt x="5742" y="2455"/>
                </a:cubicBezTo>
                <a:cubicBezTo>
                  <a:pt x="5750" y="2464"/>
                  <a:pt x="5721" y="2454"/>
                  <a:pt x="5728" y="2463"/>
                </a:cubicBezTo>
                <a:cubicBezTo>
                  <a:pt x="5737" y="2463"/>
                  <a:pt x="5741" y="2461"/>
                  <a:pt x="5754" y="2464"/>
                </a:cubicBezTo>
                <a:cubicBezTo>
                  <a:pt x="5752" y="2461"/>
                  <a:pt x="5747" y="2459"/>
                  <a:pt x="5755" y="2457"/>
                </a:cubicBezTo>
                <a:cubicBezTo>
                  <a:pt x="5775" y="2463"/>
                  <a:pt x="5771" y="2456"/>
                  <a:pt x="5781" y="2457"/>
                </a:cubicBezTo>
                <a:cubicBezTo>
                  <a:pt x="5785" y="2471"/>
                  <a:pt x="5737" y="2458"/>
                  <a:pt x="5747" y="2475"/>
                </a:cubicBezTo>
                <a:lnTo>
                  <a:pt x="5742" y="2475"/>
                </a:lnTo>
                <a:lnTo>
                  <a:pt x="5745" y="2477"/>
                </a:lnTo>
                <a:cubicBezTo>
                  <a:pt x="5755" y="2481"/>
                  <a:pt x="5765" y="2481"/>
                  <a:pt x="5784" y="2488"/>
                </a:cubicBezTo>
                <a:cubicBezTo>
                  <a:pt x="5782" y="2487"/>
                  <a:pt x="5781" y="2485"/>
                  <a:pt x="5781" y="2485"/>
                </a:cubicBezTo>
                <a:lnTo>
                  <a:pt x="5782" y="2484"/>
                </a:lnTo>
                <a:lnTo>
                  <a:pt x="5777" y="2484"/>
                </a:lnTo>
                <a:cubicBezTo>
                  <a:pt x="5773" y="2483"/>
                  <a:pt x="5769" y="2482"/>
                  <a:pt x="5766" y="2481"/>
                </a:cubicBezTo>
                <a:cubicBezTo>
                  <a:pt x="5793" y="2486"/>
                  <a:pt x="5780" y="2470"/>
                  <a:pt x="5812" y="2478"/>
                </a:cubicBezTo>
                <a:lnTo>
                  <a:pt x="5810" y="2479"/>
                </a:lnTo>
                <a:lnTo>
                  <a:pt x="5812" y="2479"/>
                </a:lnTo>
                <a:cubicBezTo>
                  <a:pt x="5817" y="2481"/>
                  <a:pt x="5819" y="2482"/>
                  <a:pt x="5819" y="2484"/>
                </a:cubicBezTo>
                <a:lnTo>
                  <a:pt x="5820" y="2484"/>
                </a:lnTo>
                <a:lnTo>
                  <a:pt x="5821" y="2485"/>
                </a:lnTo>
                <a:cubicBezTo>
                  <a:pt x="5836" y="2487"/>
                  <a:pt x="5823" y="2473"/>
                  <a:pt x="5845" y="2479"/>
                </a:cubicBezTo>
                <a:cubicBezTo>
                  <a:pt x="5846" y="2483"/>
                  <a:pt x="5844" y="2486"/>
                  <a:pt x="5841" y="2488"/>
                </a:cubicBezTo>
                <a:lnTo>
                  <a:pt x="5839" y="2489"/>
                </a:lnTo>
                <a:lnTo>
                  <a:pt x="5840" y="2490"/>
                </a:lnTo>
                <a:cubicBezTo>
                  <a:pt x="5841" y="2492"/>
                  <a:pt x="5843" y="2495"/>
                  <a:pt x="5855" y="2497"/>
                </a:cubicBezTo>
                <a:cubicBezTo>
                  <a:pt x="5859" y="2493"/>
                  <a:pt x="5875" y="2496"/>
                  <a:pt x="5863" y="2489"/>
                </a:cubicBezTo>
                <a:cubicBezTo>
                  <a:pt x="5899" y="2493"/>
                  <a:pt x="5919" y="2504"/>
                  <a:pt x="5946" y="2502"/>
                </a:cubicBezTo>
                <a:cubicBezTo>
                  <a:pt x="5952" y="2506"/>
                  <a:pt x="5956" y="2511"/>
                  <a:pt x="5964" y="2514"/>
                </a:cubicBezTo>
                <a:cubicBezTo>
                  <a:pt x="5991" y="2515"/>
                  <a:pt x="6017" y="2515"/>
                  <a:pt x="6055" y="2522"/>
                </a:cubicBezTo>
                <a:cubicBezTo>
                  <a:pt x="6053" y="2507"/>
                  <a:pt x="6116" y="2514"/>
                  <a:pt x="6156" y="2512"/>
                </a:cubicBezTo>
                <a:lnTo>
                  <a:pt x="6163" y="2511"/>
                </a:lnTo>
                <a:lnTo>
                  <a:pt x="6158" y="2509"/>
                </a:lnTo>
                <a:cubicBezTo>
                  <a:pt x="6131" y="2498"/>
                  <a:pt x="6086" y="2493"/>
                  <a:pt x="6070" y="2503"/>
                </a:cubicBezTo>
                <a:cubicBezTo>
                  <a:pt x="6089" y="2507"/>
                  <a:pt x="6087" y="2502"/>
                  <a:pt x="6103" y="2505"/>
                </a:cubicBezTo>
                <a:cubicBezTo>
                  <a:pt x="6097" y="2512"/>
                  <a:pt x="6027" y="2506"/>
                  <a:pt x="6026" y="2494"/>
                </a:cubicBezTo>
                <a:cubicBezTo>
                  <a:pt x="6071" y="2501"/>
                  <a:pt x="6085" y="2490"/>
                  <a:pt x="6111" y="2487"/>
                </a:cubicBezTo>
                <a:cubicBezTo>
                  <a:pt x="6112" y="2490"/>
                  <a:pt x="6109" y="2494"/>
                  <a:pt x="6117" y="2495"/>
                </a:cubicBezTo>
                <a:cubicBezTo>
                  <a:pt x="6114" y="2483"/>
                  <a:pt x="6139" y="2497"/>
                  <a:pt x="6150" y="2490"/>
                </a:cubicBezTo>
                <a:cubicBezTo>
                  <a:pt x="6134" y="2492"/>
                  <a:pt x="6132" y="2480"/>
                  <a:pt x="6144" y="2482"/>
                </a:cubicBezTo>
                <a:cubicBezTo>
                  <a:pt x="6146" y="2488"/>
                  <a:pt x="6163" y="2490"/>
                  <a:pt x="6169" y="2495"/>
                </a:cubicBezTo>
                <a:cubicBezTo>
                  <a:pt x="6152" y="2491"/>
                  <a:pt x="6156" y="2498"/>
                  <a:pt x="6149" y="2500"/>
                </a:cubicBezTo>
                <a:cubicBezTo>
                  <a:pt x="6162" y="2501"/>
                  <a:pt x="6161" y="2504"/>
                  <a:pt x="6168" y="2507"/>
                </a:cubicBezTo>
                <a:cubicBezTo>
                  <a:pt x="6183" y="2500"/>
                  <a:pt x="6178" y="2496"/>
                  <a:pt x="6201" y="2495"/>
                </a:cubicBezTo>
                <a:cubicBezTo>
                  <a:pt x="6204" y="2503"/>
                  <a:pt x="6189" y="2500"/>
                  <a:pt x="6200" y="2507"/>
                </a:cubicBezTo>
                <a:cubicBezTo>
                  <a:pt x="6184" y="2503"/>
                  <a:pt x="6181" y="2506"/>
                  <a:pt x="6178" y="2509"/>
                </a:cubicBezTo>
                <a:lnTo>
                  <a:pt x="6177" y="2509"/>
                </a:lnTo>
                <a:lnTo>
                  <a:pt x="6179" y="2509"/>
                </a:lnTo>
                <a:cubicBezTo>
                  <a:pt x="6179" y="2510"/>
                  <a:pt x="6179" y="2512"/>
                  <a:pt x="6179" y="2513"/>
                </a:cubicBezTo>
                <a:lnTo>
                  <a:pt x="6180" y="2513"/>
                </a:lnTo>
                <a:lnTo>
                  <a:pt x="6187" y="2514"/>
                </a:lnTo>
                <a:lnTo>
                  <a:pt x="6186" y="2517"/>
                </a:lnTo>
                <a:lnTo>
                  <a:pt x="6188" y="2517"/>
                </a:lnTo>
                <a:cubicBezTo>
                  <a:pt x="6202" y="2516"/>
                  <a:pt x="6201" y="2505"/>
                  <a:pt x="6218" y="2514"/>
                </a:cubicBezTo>
                <a:cubicBezTo>
                  <a:pt x="6222" y="2523"/>
                  <a:pt x="6191" y="2513"/>
                  <a:pt x="6197" y="2523"/>
                </a:cubicBezTo>
                <a:cubicBezTo>
                  <a:pt x="6232" y="2531"/>
                  <a:pt x="6289" y="2543"/>
                  <a:pt x="6325" y="2541"/>
                </a:cubicBezTo>
                <a:cubicBezTo>
                  <a:pt x="6304" y="2542"/>
                  <a:pt x="6289" y="2529"/>
                  <a:pt x="6300" y="2529"/>
                </a:cubicBezTo>
                <a:cubicBezTo>
                  <a:pt x="6316" y="2534"/>
                  <a:pt x="6326" y="2541"/>
                  <a:pt x="6351" y="2544"/>
                </a:cubicBezTo>
                <a:cubicBezTo>
                  <a:pt x="6344" y="2541"/>
                  <a:pt x="6345" y="2535"/>
                  <a:pt x="6339" y="2531"/>
                </a:cubicBezTo>
                <a:cubicBezTo>
                  <a:pt x="6373" y="2532"/>
                  <a:pt x="6410" y="2543"/>
                  <a:pt x="6435" y="2543"/>
                </a:cubicBezTo>
                <a:cubicBezTo>
                  <a:pt x="6434" y="2540"/>
                  <a:pt x="6428" y="2538"/>
                  <a:pt x="6422" y="2536"/>
                </a:cubicBezTo>
                <a:cubicBezTo>
                  <a:pt x="6377" y="2529"/>
                  <a:pt x="6306" y="2532"/>
                  <a:pt x="6282" y="2517"/>
                </a:cubicBezTo>
                <a:cubicBezTo>
                  <a:pt x="6328" y="2526"/>
                  <a:pt x="6385" y="2520"/>
                  <a:pt x="6442" y="2534"/>
                </a:cubicBezTo>
                <a:cubicBezTo>
                  <a:pt x="6440" y="2520"/>
                  <a:pt x="6527" y="2548"/>
                  <a:pt x="6545" y="2534"/>
                </a:cubicBezTo>
                <a:cubicBezTo>
                  <a:pt x="6611" y="2551"/>
                  <a:pt x="6727" y="2553"/>
                  <a:pt x="6775" y="2548"/>
                </a:cubicBezTo>
                <a:cubicBezTo>
                  <a:pt x="6770" y="2547"/>
                  <a:pt x="6768" y="2545"/>
                  <a:pt x="6769" y="2542"/>
                </a:cubicBezTo>
                <a:cubicBezTo>
                  <a:pt x="6785" y="2544"/>
                  <a:pt x="6799" y="2547"/>
                  <a:pt x="6807" y="2551"/>
                </a:cubicBezTo>
                <a:cubicBezTo>
                  <a:pt x="6799" y="2550"/>
                  <a:pt x="6792" y="2550"/>
                  <a:pt x="6794" y="2554"/>
                </a:cubicBezTo>
                <a:cubicBezTo>
                  <a:pt x="6838" y="2559"/>
                  <a:pt x="6850" y="2557"/>
                  <a:pt x="6877" y="2560"/>
                </a:cubicBezTo>
                <a:cubicBezTo>
                  <a:pt x="6874" y="2556"/>
                  <a:pt x="6868" y="2553"/>
                  <a:pt x="6865" y="2549"/>
                </a:cubicBezTo>
                <a:cubicBezTo>
                  <a:pt x="6903" y="2555"/>
                  <a:pt x="6903" y="2544"/>
                  <a:pt x="6941" y="2551"/>
                </a:cubicBezTo>
                <a:cubicBezTo>
                  <a:pt x="6938" y="2557"/>
                  <a:pt x="6920" y="2556"/>
                  <a:pt x="6941" y="2562"/>
                </a:cubicBezTo>
                <a:cubicBezTo>
                  <a:pt x="6940" y="2556"/>
                  <a:pt x="6959" y="2558"/>
                  <a:pt x="6967" y="2555"/>
                </a:cubicBezTo>
                <a:cubicBezTo>
                  <a:pt x="6979" y="2559"/>
                  <a:pt x="6955" y="2564"/>
                  <a:pt x="6979" y="2568"/>
                </a:cubicBezTo>
                <a:cubicBezTo>
                  <a:pt x="7004" y="2569"/>
                  <a:pt x="7014" y="2570"/>
                  <a:pt x="7026" y="2572"/>
                </a:cubicBezTo>
                <a:cubicBezTo>
                  <a:pt x="7042" y="2571"/>
                  <a:pt x="7059" y="2570"/>
                  <a:pt x="7079" y="2569"/>
                </a:cubicBezTo>
                <a:cubicBezTo>
                  <a:pt x="7086" y="2567"/>
                  <a:pt x="7090" y="2566"/>
                  <a:pt x="7081" y="2562"/>
                </a:cubicBezTo>
                <a:cubicBezTo>
                  <a:pt x="7113" y="2563"/>
                  <a:pt x="7126" y="2560"/>
                  <a:pt x="7141" y="2565"/>
                </a:cubicBezTo>
                <a:cubicBezTo>
                  <a:pt x="7144" y="2565"/>
                  <a:pt x="7146" y="2565"/>
                  <a:pt x="7149" y="2564"/>
                </a:cubicBezTo>
                <a:cubicBezTo>
                  <a:pt x="7150" y="2562"/>
                  <a:pt x="7153" y="2561"/>
                  <a:pt x="7154" y="2559"/>
                </a:cubicBezTo>
                <a:cubicBezTo>
                  <a:pt x="7070" y="2524"/>
                  <a:pt x="7001" y="2496"/>
                  <a:pt x="6939" y="2470"/>
                </a:cubicBezTo>
                <a:lnTo>
                  <a:pt x="7009" y="2477"/>
                </a:lnTo>
                <a:lnTo>
                  <a:pt x="7012" y="2477"/>
                </a:lnTo>
                <a:cubicBezTo>
                  <a:pt x="7017" y="2476"/>
                  <a:pt x="7021" y="2475"/>
                  <a:pt x="7032" y="2477"/>
                </a:cubicBezTo>
                <a:cubicBezTo>
                  <a:pt x="7032" y="2478"/>
                  <a:pt x="7032" y="2478"/>
                  <a:pt x="7032" y="2479"/>
                </a:cubicBezTo>
                <a:lnTo>
                  <a:pt x="7032" y="2480"/>
                </a:lnTo>
                <a:lnTo>
                  <a:pt x="7111" y="2488"/>
                </a:lnTo>
                <a:cubicBezTo>
                  <a:pt x="7169" y="2493"/>
                  <a:pt x="7226" y="2497"/>
                  <a:pt x="7284" y="2500"/>
                </a:cubicBezTo>
                <a:cubicBezTo>
                  <a:pt x="7283" y="2509"/>
                  <a:pt x="7282" y="2516"/>
                  <a:pt x="7281" y="2526"/>
                </a:cubicBezTo>
                <a:cubicBezTo>
                  <a:pt x="7323" y="2537"/>
                  <a:pt x="7365" y="2548"/>
                  <a:pt x="7403" y="2558"/>
                </a:cubicBezTo>
                <a:cubicBezTo>
                  <a:pt x="7435" y="2554"/>
                  <a:pt x="7466" y="2550"/>
                  <a:pt x="7508" y="2549"/>
                </a:cubicBezTo>
                <a:cubicBezTo>
                  <a:pt x="7503" y="2556"/>
                  <a:pt x="7521" y="2555"/>
                  <a:pt x="7527" y="2557"/>
                </a:cubicBezTo>
                <a:cubicBezTo>
                  <a:pt x="7531" y="2565"/>
                  <a:pt x="7516" y="2564"/>
                  <a:pt x="7520" y="2571"/>
                </a:cubicBezTo>
                <a:cubicBezTo>
                  <a:pt x="7496" y="2574"/>
                  <a:pt x="7508" y="2564"/>
                  <a:pt x="7489" y="2565"/>
                </a:cubicBezTo>
                <a:cubicBezTo>
                  <a:pt x="7495" y="2574"/>
                  <a:pt x="7476" y="2573"/>
                  <a:pt x="7470" y="2576"/>
                </a:cubicBezTo>
                <a:cubicBezTo>
                  <a:pt x="7474" y="2577"/>
                  <a:pt x="7478" y="2578"/>
                  <a:pt x="7482" y="2579"/>
                </a:cubicBezTo>
                <a:cubicBezTo>
                  <a:pt x="7486" y="2579"/>
                  <a:pt x="7489" y="2580"/>
                  <a:pt x="7492" y="2580"/>
                </a:cubicBezTo>
                <a:cubicBezTo>
                  <a:pt x="7516" y="2578"/>
                  <a:pt x="7541" y="2575"/>
                  <a:pt x="7550" y="2583"/>
                </a:cubicBezTo>
                <a:cubicBezTo>
                  <a:pt x="7560" y="2584"/>
                  <a:pt x="7571" y="2584"/>
                  <a:pt x="7581" y="2585"/>
                </a:cubicBezTo>
                <a:cubicBezTo>
                  <a:pt x="7577" y="2581"/>
                  <a:pt x="7576" y="2577"/>
                  <a:pt x="7571" y="2574"/>
                </a:cubicBezTo>
                <a:cubicBezTo>
                  <a:pt x="7599" y="2574"/>
                  <a:pt x="7579" y="2582"/>
                  <a:pt x="7588" y="2585"/>
                </a:cubicBezTo>
                <a:cubicBezTo>
                  <a:pt x="7594" y="2585"/>
                  <a:pt x="7599" y="2586"/>
                  <a:pt x="7605" y="2586"/>
                </a:cubicBezTo>
                <a:cubicBezTo>
                  <a:pt x="7614" y="2582"/>
                  <a:pt x="7617" y="2578"/>
                  <a:pt x="7627" y="2585"/>
                </a:cubicBezTo>
                <a:cubicBezTo>
                  <a:pt x="7647" y="2578"/>
                  <a:pt x="7614" y="2572"/>
                  <a:pt x="7628" y="2569"/>
                </a:cubicBezTo>
                <a:cubicBezTo>
                  <a:pt x="7629" y="2573"/>
                  <a:pt x="7671" y="2574"/>
                  <a:pt x="7672" y="2570"/>
                </a:cubicBezTo>
                <a:cubicBezTo>
                  <a:pt x="7674" y="2565"/>
                  <a:pt x="7671" y="2561"/>
                  <a:pt x="7660" y="2560"/>
                </a:cubicBezTo>
                <a:cubicBezTo>
                  <a:pt x="7670" y="2573"/>
                  <a:pt x="7622" y="2558"/>
                  <a:pt x="7603" y="2558"/>
                </a:cubicBezTo>
                <a:cubicBezTo>
                  <a:pt x="7595" y="2561"/>
                  <a:pt x="7595" y="2567"/>
                  <a:pt x="7584" y="2569"/>
                </a:cubicBezTo>
                <a:cubicBezTo>
                  <a:pt x="7581" y="2558"/>
                  <a:pt x="7548" y="2567"/>
                  <a:pt x="7539" y="2567"/>
                </a:cubicBezTo>
                <a:cubicBezTo>
                  <a:pt x="7545" y="2552"/>
                  <a:pt x="7581" y="2557"/>
                  <a:pt x="7596" y="2555"/>
                </a:cubicBezTo>
                <a:cubicBezTo>
                  <a:pt x="7597" y="2548"/>
                  <a:pt x="7574" y="2553"/>
                  <a:pt x="7565" y="2544"/>
                </a:cubicBezTo>
                <a:cubicBezTo>
                  <a:pt x="7591" y="2547"/>
                  <a:pt x="7618" y="2555"/>
                  <a:pt x="7628" y="2545"/>
                </a:cubicBezTo>
                <a:cubicBezTo>
                  <a:pt x="7631" y="2551"/>
                  <a:pt x="7673" y="2544"/>
                  <a:pt x="7660" y="2555"/>
                </a:cubicBezTo>
                <a:cubicBezTo>
                  <a:pt x="7642" y="2558"/>
                  <a:pt x="7628" y="2548"/>
                  <a:pt x="7622" y="2554"/>
                </a:cubicBezTo>
                <a:cubicBezTo>
                  <a:pt x="7647" y="2566"/>
                  <a:pt x="7663" y="2554"/>
                  <a:pt x="7685" y="2552"/>
                </a:cubicBezTo>
                <a:cubicBezTo>
                  <a:pt x="7693" y="2560"/>
                  <a:pt x="7665" y="2553"/>
                  <a:pt x="7672" y="2561"/>
                </a:cubicBezTo>
                <a:cubicBezTo>
                  <a:pt x="7679" y="2561"/>
                  <a:pt x="7680" y="2563"/>
                  <a:pt x="7685" y="2564"/>
                </a:cubicBezTo>
                <a:cubicBezTo>
                  <a:pt x="7719" y="2566"/>
                  <a:pt x="7724" y="2561"/>
                  <a:pt x="7749" y="2554"/>
                </a:cubicBezTo>
                <a:cubicBezTo>
                  <a:pt x="7758" y="2555"/>
                  <a:pt x="7755" y="2556"/>
                  <a:pt x="7751" y="2557"/>
                </a:cubicBezTo>
                <a:lnTo>
                  <a:pt x="7746" y="2560"/>
                </a:lnTo>
                <a:lnTo>
                  <a:pt x="7745" y="2560"/>
                </a:lnTo>
                <a:lnTo>
                  <a:pt x="7745" y="2560"/>
                </a:lnTo>
                <a:lnTo>
                  <a:pt x="7742" y="2561"/>
                </a:lnTo>
                <a:cubicBezTo>
                  <a:pt x="7751" y="2562"/>
                  <a:pt x="7756" y="2563"/>
                  <a:pt x="7761" y="2564"/>
                </a:cubicBezTo>
                <a:cubicBezTo>
                  <a:pt x="7763" y="2564"/>
                  <a:pt x="7764" y="2564"/>
                  <a:pt x="7766" y="2563"/>
                </a:cubicBezTo>
                <a:lnTo>
                  <a:pt x="7745" y="2560"/>
                </a:lnTo>
                <a:lnTo>
                  <a:pt x="7746" y="2560"/>
                </a:lnTo>
                <a:lnTo>
                  <a:pt x="7778" y="2559"/>
                </a:lnTo>
                <a:cubicBezTo>
                  <a:pt x="7779" y="2558"/>
                  <a:pt x="7780" y="2557"/>
                  <a:pt x="7780" y="2555"/>
                </a:cubicBezTo>
                <a:cubicBezTo>
                  <a:pt x="7782" y="2549"/>
                  <a:pt x="7755" y="2553"/>
                  <a:pt x="7761" y="2545"/>
                </a:cubicBezTo>
                <a:cubicBezTo>
                  <a:pt x="7786" y="2547"/>
                  <a:pt x="7794" y="2548"/>
                  <a:pt x="7812" y="2544"/>
                </a:cubicBezTo>
                <a:cubicBezTo>
                  <a:pt x="7825" y="2546"/>
                  <a:pt x="7822" y="2554"/>
                  <a:pt x="7843" y="2554"/>
                </a:cubicBezTo>
                <a:cubicBezTo>
                  <a:pt x="7856" y="2554"/>
                  <a:pt x="7856" y="2548"/>
                  <a:pt x="7868" y="2547"/>
                </a:cubicBezTo>
                <a:cubicBezTo>
                  <a:pt x="7878" y="2551"/>
                  <a:pt x="7916" y="2555"/>
                  <a:pt x="7944" y="2549"/>
                </a:cubicBezTo>
                <a:cubicBezTo>
                  <a:pt x="7951" y="2554"/>
                  <a:pt x="7965" y="2556"/>
                  <a:pt x="7976" y="2559"/>
                </a:cubicBezTo>
                <a:cubicBezTo>
                  <a:pt x="7945" y="2561"/>
                  <a:pt x="7931" y="2555"/>
                  <a:pt x="7919" y="2563"/>
                </a:cubicBezTo>
                <a:cubicBezTo>
                  <a:pt x="7926" y="2564"/>
                  <a:pt x="7933" y="2566"/>
                  <a:pt x="7938" y="2568"/>
                </a:cubicBezTo>
                <a:cubicBezTo>
                  <a:pt x="7922" y="2568"/>
                  <a:pt x="7918" y="2564"/>
                  <a:pt x="7906" y="2563"/>
                </a:cubicBezTo>
                <a:cubicBezTo>
                  <a:pt x="7910" y="2571"/>
                  <a:pt x="7896" y="2570"/>
                  <a:pt x="7883" y="2569"/>
                </a:cubicBezTo>
                <a:cubicBezTo>
                  <a:pt x="7876" y="2570"/>
                  <a:pt x="7868" y="2571"/>
                  <a:pt x="7862" y="2569"/>
                </a:cubicBezTo>
                <a:cubicBezTo>
                  <a:pt x="7864" y="2572"/>
                  <a:pt x="7871" y="2574"/>
                  <a:pt x="7868" y="2579"/>
                </a:cubicBezTo>
                <a:cubicBezTo>
                  <a:pt x="7832" y="2572"/>
                  <a:pt x="7776" y="2568"/>
                  <a:pt x="7754" y="2581"/>
                </a:cubicBezTo>
                <a:cubicBezTo>
                  <a:pt x="7761" y="2567"/>
                  <a:pt x="7687" y="2575"/>
                  <a:pt x="7716" y="2587"/>
                </a:cubicBezTo>
                <a:cubicBezTo>
                  <a:pt x="7683" y="2585"/>
                  <a:pt x="7705" y="2579"/>
                  <a:pt x="7685" y="2576"/>
                </a:cubicBezTo>
                <a:cubicBezTo>
                  <a:pt x="7682" y="2580"/>
                  <a:pt x="7671" y="2581"/>
                  <a:pt x="7672" y="2587"/>
                </a:cubicBezTo>
                <a:cubicBezTo>
                  <a:pt x="7673" y="2587"/>
                  <a:pt x="7674" y="2588"/>
                  <a:pt x="7675" y="2588"/>
                </a:cubicBezTo>
                <a:cubicBezTo>
                  <a:pt x="7712" y="2588"/>
                  <a:pt x="7749" y="2589"/>
                  <a:pt x="7786" y="2589"/>
                </a:cubicBezTo>
                <a:cubicBezTo>
                  <a:pt x="7796" y="2587"/>
                  <a:pt x="7806" y="2585"/>
                  <a:pt x="7818" y="2582"/>
                </a:cubicBezTo>
                <a:cubicBezTo>
                  <a:pt x="7850" y="2588"/>
                  <a:pt x="7867" y="2586"/>
                  <a:pt x="7885" y="2587"/>
                </a:cubicBezTo>
                <a:cubicBezTo>
                  <a:pt x="7890" y="2587"/>
                  <a:pt x="7895" y="2587"/>
                  <a:pt x="7900" y="2587"/>
                </a:cubicBezTo>
                <a:lnTo>
                  <a:pt x="7900" y="2581"/>
                </a:lnTo>
                <a:cubicBezTo>
                  <a:pt x="7901" y="2584"/>
                  <a:pt x="7914" y="2585"/>
                  <a:pt x="7926" y="2586"/>
                </a:cubicBezTo>
                <a:cubicBezTo>
                  <a:pt x="8148" y="2579"/>
                  <a:pt x="8367" y="2560"/>
                  <a:pt x="8586" y="2540"/>
                </a:cubicBezTo>
                <a:cubicBezTo>
                  <a:pt x="8585" y="2539"/>
                  <a:pt x="8585" y="2538"/>
                  <a:pt x="8585" y="2537"/>
                </a:cubicBezTo>
                <a:cubicBezTo>
                  <a:pt x="8597" y="2537"/>
                  <a:pt x="8589" y="2529"/>
                  <a:pt x="8603" y="2530"/>
                </a:cubicBezTo>
                <a:cubicBezTo>
                  <a:pt x="8605" y="2532"/>
                  <a:pt x="8604" y="2535"/>
                  <a:pt x="8610" y="2535"/>
                </a:cubicBezTo>
                <a:cubicBezTo>
                  <a:pt x="8611" y="2531"/>
                  <a:pt x="8607" y="2526"/>
                  <a:pt x="8616" y="2525"/>
                </a:cubicBezTo>
                <a:cubicBezTo>
                  <a:pt x="8627" y="2531"/>
                  <a:pt x="8661" y="2516"/>
                  <a:pt x="8666" y="2526"/>
                </a:cubicBezTo>
                <a:cubicBezTo>
                  <a:pt x="8664" y="2522"/>
                  <a:pt x="8674" y="2519"/>
                  <a:pt x="8678" y="2523"/>
                </a:cubicBezTo>
                <a:cubicBezTo>
                  <a:pt x="8671" y="2524"/>
                  <a:pt x="8666" y="2526"/>
                  <a:pt x="8666" y="2530"/>
                </a:cubicBezTo>
                <a:cubicBezTo>
                  <a:pt x="8651" y="2531"/>
                  <a:pt x="8648" y="2527"/>
                  <a:pt x="8629" y="2529"/>
                </a:cubicBezTo>
                <a:cubicBezTo>
                  <a:pt x="8626" y="2536"/>
                  <a:pt x="8619" y="2532"/>
                  <a:pt x="8612" y="2537"/>
                </a:cubicBezTo>
                <a:cubicBezTo>
                  <a:pt x="8682" y="2531"/>
                  <a:pt x="8753" y="2524"/>
                  <a:pt x="8823" y="2518"/>
                </a:cubicBezTo>
                <a:cubicBezTo>
                  <a:pt x="8810" y="2516"/>
                  <a:pt x="8778" y="2524"/>
                  <a:pt x="8778" y="2517"/>
                </a:cubicBezTo>
                <a:cubicBezTo>
                  <a:pt x="8796" y="2517"/>
                  <a:pt x="8799" y="2515"/>
                  <a:pt x="8790" y="2511"/>
                </a:cubicBezTo>
                <a:cubicBezTo>
                  <a:pt x="8826" y="2509"/>
                  <a:pt x="8823" y="2506"/>
                  <a:pt x="8828" y="2515"/>
                </a:cubicBezTo>
                <a:cubicBezTo>
                  <a:pt x="8856" y="2512"/>
                  <a:pt x="8842" y="2508"/>
                  <a:pt x="8859" y="2504"/>
                </a:cubicBezTo>
                <a:cubicBezTo>
                  <a:pt x="8856" y="2506"/>
                  <a:pt x="8865" y="2512"/>
                  <a:pt x="8871" y="2514"/>
                </a:cubicBezTo>
                <a:cubicBezTo>
                  <a:pt x="8876" y="2514"/>
                  <a:pt x="8882" y="2513"/>
                  <a:pt x="8888" y="2513"/>
                </a:cubicBezTo>
                <a:cubicBezTo>
                  <a:pt x="8889" y="2509"/>
                  <a:pt x="8878" y="2508"/>
                  <a:pt x="8871" y="2503"/>
                </a:cubicBezTo>
                <a:cubicBezTo>
                  <a:pt x="8953" y="2504"/>
                  <a:pt x="8940" y="2501"/>
                  <a:pt x="9008" y="2492"/>
                </a:cubicBezTo>
                <a:cubicBezTo>
                  <a:pt x="9012" y="2500"/>
                  <a:pt x="8979" y="2496"/>
                  <a:pt x="8977" y="2503"/>
                </a:cubicBezTo>
                <a:cubicBezTo>
                  <a:pt x="8988" y="2502"/>
                  <a:pt x="8998" y="2502"/>
                  <a:pt x="9008" y="2501"/>
                </a:cubicBezTo>
                <a:cubicBezTo>
                  <a:pt x="9008" y="2502"/>
                  <a:pt x="9008" y="2503"/>
                  <a:pt x="9007" y="2504"/>
                </a:cubicBezTo>
                <a:cubicBezTo>
                  <a:pt x="9044" y="2501"/>
                  <a:pt x="9080" y="2499"/>
                  <a:pt x="9116" y="2497"/>
                </a:cubicBezTo>
                <a:cubicBezTo>
                  <a:pt x="9180" y="2487"/>
                  <a:pt x="9244" y="2455"/>
                  <a:pt x="9307" y="2442"/>
                </a:cubicBezTo>
                <a:cubicBezTo>
                  <a:pt x="9312" y="2439"/>
                  <a:pt x="9317" y="2436"/>
                  <a:pt x="9332" y="2436"/>
                </a:cubicBezTo>
                <a:cubicBezTo>
                  <a:pt x="9348" y="2435"/>
                  <a:pt x="9376" y="2428"/>
                  <a:pt x="9372" y="2436"/>
                </a:cubicBezTo>
                <a:cubicBezTo>
                  <a:pt x="9369" y="2437"/>
                  <a:pt x="9366" y="2437"/>
                  <a:pt x="9363" y="2437"/>
                </a:cubicBezTo>
                <a:cubicBezTo>
                  <a:pt x="9363" y="2437"/>
                  <a:pt x="9364" y="2437"/>
                  <a:pt x="9364" y="2437"/>
                </a:cubicBezTo>
                <a:cubicBezTo>
                  <a:pt x="9408" y="2440"/>
                  <a:pt x="9452" y="2439"/>
                  <a:pt x="9494" y="2435"/>
                </a:cubicBezTo>
                <a:cubicBezTo>
                  <a:pt x="9501" y="2432"/>
                  <a:pt x="9507" y="2428"/>
                  <a:pt x="9508" y="2422"/>
                </a:cubicBezTo>
                <a:cubicBezTo>
                  <a:pt x="9525" y="2423"/>
                  <a:pt x="9556" y="2418"/>
                  <a:pt x="9563" y="2410"/>
                </a:cubicBezTo>
                <a:cubicBezTo>
                  <a:pt x="9582" y="2406"/>
                  <a:pt x="9575" y="2415"/>
                  <a:pt x="9594" y="2411"/>
                </a:cubicBezTo>
                <a:cubicBezTo>
                  <a:pt x="9615" y="2406"/>
                  <a:pt x="9621" y="2401"/>
                  <a:pt x="9625" y="2394"/>
                </a:cubicBezTo>
                <a:cubicBezTo>
                  <a:pt x="9640" y="2402"/>
                  <a:pt x="9656" y="2409"/>
                  <a:pt x="9672" y="2416"/>
                </a:cubicBezTo>
                <a:cubicBezTo>
                  <a:pt x="9689" y="2414"/>
                  <a:pt x="9706" y="2413"/>
                  <a:pt x="9723" y="2412"/>
                </a:cubicBezTo>
                <a:cubicBezTo>
                  <a:pt x="9836" y="2405"/>
                  <a:pt x="9960" y="2411"/>
                  <a:pt x="10079" y="2408"/>
                </a:cubicBezTo>
                <a:cubicBezTo>
                  <a:pt x="10162" y="2406"/>
                  <a:pt x="10253" y="2360"/>
                  <a:pt x="10325" y="2382"/>
                </a:cubicBezTo>
                <a:cubicBezTo>
                  <a:pt x="10470" y="2427"/>
                  <a:pt x="10602" y="2376"/>
                  <a:pt x="10739" y="2373"/>
                </a:cubicBezTo>
                <a:cubicBezTo>
                  <a:pt x="10876" y="2370"/>
                  <a:pt x="10992" y="2292"/>
                  <a:pt x="11123" y="2300"/>
                </a:cubicBezTo>
                <a:cubicBezTo>
                  <a:pt x="11395" y="2317"/>
                  <a:pt x="11632" y="2176"/>
                  <a:pt x="11893" y="2146"/>
                </a:cubicBezTo>
                <a:cubicBezTo>
                  <a:pt x="11979" y="2136"/>
                  <a:pt x="12064" y="2112"/>
                  <a:pt x="12156" y="2092"/>
                </a:cubicBezTo>
                <a:cubicBezTo>
                  <a:pt x="12162" y="2090"/>
                  <a:pt x="12169" y="2088"/>
                  <a:pt x="12175" y="2086"/>
                </a:cubicBezTo>
                <a:cubicBezTo>
                  <a:pt x="12182" y="2071"/>
                  <a:pt x="12194" y="2046"/>
                  <a:pt x="12199" y="2032"/>
                </a:cubicBezTo>
                <a:cubicBezTo>
                  <a:pt x="12251" y="2030"/>
                  <a:pt x="12302" y="2041"/>
                  <a:pt x="12342" y="2025"/>
                </a:cubicBezTo>
                <a:cubicBezTo>
                  <a:pt x="12364" y="2016"/>
                  <a:pt x="12386" y="2007"/>
                  <a:pt x="12407" y="1998"/>
                </a:cubicBezTo>
                <a:cubicBezTo>
                  <a:pt x="12414" y="1994"/>
                  <a:pt x="12424" y="1990"/>
                  <a:pt x="12435" y="1987"/>
                </a:cubicBezTo>
                <a:cubicBezTo>
                  <a:pt x="12486" y="1966"/>
                  <a:pt x="12537" y="1946"/>
                  <a:pt x="12588" y="1925"/>
                </a:cubicBezTo>
                <a:cubicBezTo>
                  <a:pt x="12586" y="1925"/>
                  <a:pt x="12584" y="1926"/>
                  <a:pt x="12580" y="1926"/>
                </a:cubicBezTo>
                <a:cubicBezTo>
                  <a:pt x="12578" y="1924"/>
                  <a:pt x="12579" y="1919"/>
                  <a:pt x="12571" y="1921"/>
                </a:cubicBezTo>
                <a:cubicBezTo>
                  <a:pt x="12563" y="1923"/>
                  <a:pt x="12553" y="1927"/>
                  <a:pt x="12550" y="1925"/>
                </a:cubicBezTo>
                <a:cubicBezTo>
                  <a:pt x="12570" y="1915"/>
                  <a:pt x="12587" y="1915"/>
                  <a:pt x="12606" y="1913"/>
                </a:cubicBezTo>
                <a:cubicBezTo>
                  <a:pt x="12599" y="1916"/>
                  <a:pt x="12600" y="1919"/>
                  <a:pt x="12595" y="1922"/>
                </a:cubicBezTo>
                <a:cubicBezTo>
                  <a:pt x="12735" y="1865"/>
                  <a:pt x="12874" y="1808"/>
                  <a:pt x="13013" y="1751"/>
                </a:cubicBezTo>
                <a:cubicBezTo>
                  <a:pt x="12991" y="1747"/>
                  <a:pt x="12963" y="1760"/>
                  <a:pt x="12947" y="1761"/>
                </a:cubicBezTo>
                <a:cubicBezTo>
                  <a:pt x="12962" y="1756"/>
                  <a:pt x="12947" y="1749"/>
                  <a:pt x="12970" y="1743"/>
                </a:cubicBezTo>
                <a:cubicBezTo>
                  <a:pt x="12966" y="1756"/>
                  <a:pt x="12999" y="1741"/>
                  <a:pt x="13013" y="1740"/>
                </a:cubicBezTo>
                <a:cubicBezTo>
                  <a:pt x="13011" y="1748"/>
                  <a:pt x="13010" y="1746"/>
                  <a:pt x="13015" y="1750"/>
                </a:cubicBezTo>
                <a:cubicBezTo>
                  <a:pt x="13042" y="1739"/>
                  <a:pt x="13069" y="1728"/>
                  <a:pt x="13096" y="1717"/>
                </a:cubicBezTo>
                <a:cubicBezTo>
                  <a:pt x="13098" y="1714"/>
                  <a:pt x="13100" y="1712"/>
                  <a:pt x="13092" y="1711"/>
                </a:cubicBezTo>
                <a:cubicBezTo>
                  <a:pt x="13147" y="1699"/>
                  <a:pt x="13190" y="1675"/>
                  <a:pt x="13236" y="1659"/>
                </a:cubicBezTo>
                <a:cubicBezTo>
                  <a:pt x="13253" y="1652"/>
                  <a:pt x="13270" y="1645"/>
                  <a:pt x="13287" y="1638"/>
                </a:cubicBezTo>
                <a:cubicBezTo>
                  <a:pt x="13287" y="1636"/>
                  <a:pt x="13287" y="1634"/>
                  <a:pt x="13285" y="1631"/>
                </a:cubicBezTo>
                <a:cubicBezTo>
                  <a:pt x="13307" y="1625"/>
                  <a:pt x="13328" y="1619"/>
                  <a:pt x="13326" y="1622"/>
                </a:cubicBezTo>
                <a:cubicBezTo>
                  <a:pt x="13345" y="1614"/>
                  <a:pt x="13364" y="1606"/>
                  <a:pt x="13383" y="1598"/>
                </a:cubicBezTo>
                <a:cubicBezTo>
                  <a:pt x="13373" y="1598"/>
                  <a:pt x="13345" y="1608"/>
                  <a:pt x="13330" y="1610"/>
                </a:cubicBezTo>
                <a:cubicBezTo>
                  <a:pt x="13349" y="1595"/>
                  <a:pt x="13398" y="1588"/>
                  <a:pt x="13429" y="1579"/>
                </a:cubicBezTo>
                <a:cubicBezTo>
                  <a:pt x="13401" y="1577"/>
                  <a:pt x="13477" y="1561"/>
                  <a:pt x="13479" y="1552"/>
                </a:cubicBezTo>
                <a:cubicBezTo>
                  <a:pt x="13477" y="1548"/>
                  <a:pt x="13434" y="1563"/>
                  <a:pt x="13455" y="1549"/>
                </a:cubicBezTo>
                <a:cubicBezTo>
                  <a:pt x="13482" y="1548"/>
                  <a:pt x="13510" y="1534"/>
                  <a:pt x="13535" y="1535"/>
                </a:cubicBezTo>
                <a:cubicBezTo>
                  <a:pt x="13538" y="1534"/>
                  <a:pt x="13540" y="1533"/>
                  <a:pt x="13543" y="1532"/>
                </a:cubicBezTo>
                <a:cubicBezTo>
                  <a:pt x="13556" y="1522"/>
                  <a:pt x="13576" y="1515"/>
                  <a:pt x="13598" y="1510"/>
                </a:cubicBezTo>
                <a:cubicBezTo>
                  <a:pt x="13601" y="1508"/>
                  <a:pt x="13604" y="1507"/>
                  <a:pt x="13607" y="1505"/>
                </a:cubicBezTo>
                <a:cubicBezTo>
                  <a:pt x="13635" y="1494"/>
                  <a:pt x="13676" y="1491"/>
                  <a:pt x="13688" y="1470"/>
                </a:cubicBezTo>
                <a:cubicBezTo>
                  <a:pt x="13694" y="1460"/>
                  <a:pt x="13700" y="1450"/>
                  <a:pt x="13707" y="1441"/>
                </a:cubicBezTo>
                <a:cubicBezTo>
                  <a:pt x="13699" y="1446"/>
                  <a:pt x="13699" y="1451"/>
                  <a:pt x="13680" y="1456"/>
                </a:cubicBezTo>
                <a:cubicBezTo>
                  <a:pt x="13670" y="1452"/>
                  <a:pt x="13700" y="1437"/>
                  <a:pt x="13709" y="1439"/>
                </a:cubicBezTo>
                <a:cubicBezTo>
                  <a:pt x="13712" y="1435"/>
                  <a:pt x="13715" y="1430"/>
                  <a:pt x="13718" y="1426"/>
                </a:cubicBezTo>
                <a:cubicBezTo>
                  <a:pt x="13697" y="1439"/>
                  <a:pt x="13669" y="1439"/>
                  <a:pt x="13641" y="1437"/>
                </a:cubicBezTo>
                <a:cubicBezTo>
                  <a:pt x="13670" y="1418"/>
                  <a:pt x="13697" y="1397"/>
                  <a:pt x="13727" y="1383"/>
                </a:cubicBezTo>
                <a:cubicBezTo>
                  <a:pt x="13760" y="1368"/>
                  <a:pt x="13796" y="1363"/>
                  <a:pt x="13829" y="1350"/>
                </a:cubicBezTo>
                <a:cubicBezTo>
                  <a:pt x="13855" y="1340"/>
                  <a:pt x="13887" y="1345"/>
                  <a:pt x="13903" y="1308"/>
                </a:cubicBezTo>
                <a:cubicBezTo>
                  <a:pt x="13906" y="1302"/>
                  <a:pt x="13914" y="1299"/>
                  <a:pt x="13922" y="1298"/>
                </a:cubicBezTo>
                <a:cubicBezTo>
                  <a:pt x="13922" y="1298"/>
                  <a:pt x="13922" y="1298"/>
                  <a:pt x="13922" y="1298"/>
                </a:cubicBezTo>
                <a:cubicBezTo>
                  <a:pt x="13922" y="1296"/>
                  <a:pt x="13922" y="1295"/>
                  <a:pt x="13927" y="1293"/>
                </a:cubicBezTo>
                <a:cubicBezTo>
                  <a:pt x="13930" y="1295"/>
                  <a:pt x="13939" y="1292"/>
                  <a:pt x="13948" y="1288"/>
                </a:cubicBezTo>
                <a:cubicBezTo>
                  <a:pt x="13934" y="1284"/>
                  <a:pt x="13943" y="1279"/>
                  <a:pt x="13957" y="1273"/>
                </a:cubicBezTo>
                <a:cubicBezTo>
                  <a:pt x="13949" y="1270"/>
                  <a:pt x="13951" y="1259"/>
                  <a:pt x="13926" y="1271"/>
                </a:cubicBezTo>
                <a:cubicBezTo>
                  <a:pt x="13935" y="1256"/>
                  <a:pt x="13964" y="1242"/>
                  <a:pt x="13983" y="1226"/>
                </a:cubicBezTo>
                <a:cubicBezTo>
                  <a:pt x="13985" y="1239"/>
                  <a:pt x="13951" y="1251"/>
                  <a:pt x="13953" y="1264"/>
                </a:cubicBezTo>
                <a:cubicBezTo>
                  <a:pt x="13977" y="1251"/>
                  <a:pt x="13961" y="1276"/>
                  <a:pt x="13983" y="1265"/>
                </a:cubicBezTo>
                <a:cubicBezTo>
                  <a:pt x="14013" y="1253"/>
                  <a:pt x="13982" y="1254"/>
                  <a:pt x="14005" y="1246"/>
                </a:cubicBezTo>
                <a:cubicBezTo>
                  <a:pt x="14027" y="1236"/>
                  <a:pt x="13995" y="1259"/>
                  <a:pt x="14014" y="1250"/>
                </a:cubicBezTo>
                <a:cubicBezTo>
                  <a:pt x="14020" y="1238"/>
                  <a:pt x="14032" y="1249"/>
                  <a:pt x="14047" y="1239"/>
                </a:cubicBezTo>
                <a:cubicBezTo>
                  <a:pt x="14048" y="1237"/>
                  <a:pt x="14059" y="1223"/>
                  <a:pt x="14043" y="1230"/>
                </a:cubicBezTo>
                <a:cubicBezTo>
                  <a:pt x="14030" y="1234"/>
                  <a:pt x="14032" y="1238"/>
                  <a:pt x="14026" y="1242"/>
                </a:cubicBezTo>
                <a:cubicBezTo>
                  <a:pt x="14025" y="1238"/>
                  <a:pt x="14021" y="1235"/>
                  <a:pt x="14016" y="1235"/>
                </a:cubicBezTo>
                <a:cubicBezTo>
                  <a:pt x="14040" y="1226"/>
                  <a:pt x="14082" y="1205"/>
                  <a:pt x="14108" y="1208"/>
                </a:cubicBezTo>
                <a:cubicBezTo>
                  <a:pt x="14096" y="1220"/>
                  <a:pt x="14095" y="1209"/>
                  <a:pt x="14076" y="1219"/>
                </a:cubicBezTo>
                <a:cubicBezTo>
                  <a:pt x="14062" y="1236"/>
                  <a:pt x="14073" y="1236"/>
                  <a:pt x="14098" y="1218"/>
                </a:cubicBezTo>
                <a:cubicBezTo>
                  <a:pt x="14101" y="1229"/>
                  <a:pt x="14068" y="1240"/>
                  <a:pt x="14054" y="1239"/>
                </a:cubicBezTo>
                <a:cubicBezTo>
                  <a:pt x="14056" y="1243"/>
                  <a:pt x="14052" y="1247"/>
                  <a:pt x="14044" y="1252"/>
                </a:cubicBezTo>
                <a:cubicBezTo>
                  <a:pt x="14042" y="1249"/>
                  <a:pt x="14043" y="1244"/>
                  <a:pt x="14035" y="1247"/>
                </a:cubicBezTo>
                <a:cubicBezTo>
                  <a:pt x="14024" y="1252"/>
                  <a:pt x="14019" y="1256"/>
                  <a:pt x="14018" y="1260"/>
                </a:cubicBezTo>
                <a:cubicBezTo>
                  <a:pt x="14031" y="1259"/>
                  <a:pt x="14043" y="1258"/>
                  <a:pt x="14055" y="1259"/>
                </a:cubicBezTo>
                <a:cubicBezTo>
                  <a:pt x="14047" y="1267"/>
                  <a:pt x="14010" y="1270"/>
                  <a:pt x="14019" y="1262"/>
                </a:cubicBezTo>
                <a:cubicBezTo>
                  <a:pt x="14003" y="1269"/>
                  <a:pt x="13998" y="1266"/>
                  <a:pt x="13985" y="1270"/>
                </a:cubicBezTo>
                <a:cubicBezTo>
                  <a:pt x="13986" y="1281"/>
                  <a:pt x="13956" y="1280"/>
                  <a:pt x="13975" y="1283"/>
                </a:cubicBezTo>
                <a:cubicBezTo>
                  <a:pt x="13961" y="1283"/>
                  <a:pt x="13948" y="1292"/>
                  <a:pt x="13936" y="1297"/>
                </a:cubicBezTo>
                <a:cubicBezTo>
                  <a:pt x="13937" y="1298"/>
                  <a:pt x="13937" y="1298"/>
                  <a:pt x="13938" y="1298"/>
                </a:cubicBezTo>
                <a:cubicBezTo>
                  <a:pt x="13949" y="1297"/>
                  <a:pt x="13959" y="1298"/>
                  <a:pt x="13970" y="1300"/>
                </a:cubicBezTo>
                <a:cubicBezTo>
                  <a:pt x="13971" y="1299"/>
                  <a:pt x="13971" y="1299"/>
                  <a:pt x="13972" y="1299"/>
                </a:cubicBezTo>
                <a:cubicBezTo>
                  <a:pt x="13973" y="1299"/>
                  <a:pt x="13974" y="1298"/>
                  <a:pt x="13975" y="1298"/>
                </a:cubicBezTo>
                <a:cubicBezTo>
                  <a:pt x="13975" y="1298"/>
                  <a:pt x="13975" y="1298"/>
                  <a:pt x="13976" y="1298"/>
                </a:cubicBezTo>
                <a:cubicBezTo>
                  <a:pt x="13979" y="1294"/>
                  <a:pt x="13983" y="1289"/>
                  <a:pt x="13991" y="1285"/>
                </a:cubicBezTo>
                <a:cubicBezTo>
                  <a:pt x="13990" y="1289"/>
                  <a:pt x="13989" y="1293"/>
                  <a:pt x="13987" y="1297"/>
                </a:cubicBezTo>
                <a:cubicBezTo>
                  <a:pt x="14001" y="1295"/>
                  <a:pt x="14014" y="1291"/>
                  <a:pt x="14026" y="1286"/>
                </a:cubicBezTo>
                <a:cubicBezTo>
                  <a:pt x="14027" y="1281"/>
                  <a:pt x="14028" y="1278"/>
                  <a:pt x="14030" y="1276"/>
                </a:cubicBezTo>
                <a:cubicBezTo>
                  <a:pt x="14032" y="1274"/>
                  <a:pt x="14036" y="1276"/>
                  <a:pt x="14040" y="1278"/>
                </a:cubicBezTo>
                <a:cubicBezTo>
                  <a:pt x="14052" y="1271"/>
                  <a:pt x="14063" y="1262"/>
                  <a:pt x="14074" y="1252"/>
                </a:cubicBezTo>
                <a:cubicBezTo>
                  <a:pt x="14174" y="1205"/>
                  <a:pt x="14272" y="1155"/>
                  <a:pt x="14369" y="1102"/>
                </a:cubicBezTo>
                <a:cubicBezTo>
                  <a:pt x="14365" y="1101"/>
                  <a:pt x="14364" y="1097"/>
                  <a:pt x="14354" y="1102"/>
                </a:cubicBezTo>
                <a:cubicBezTo>
                  <a:pt x="14344" y="1109"/>
                  <a:pt x="14338" y="1116"/>
                  <a:pt x="14326" y="1123"/>
                </a:cubicBezTo>
                <a:cubicBezTo>
                  <a:pt x="14324" y="1118"/>
                  <a:pt x="14321" y="1116"/>
                  <a:pt x="14316" y="1116"/>
                </a:cubicBezTo>
                <a:cubicBezTo>
                  <a:pt x="14332" y="1106"/>
                  <a:pt x="14333" y="1112"/>
                  <a:pt x="14348" y="1104"/>
                </a:cubicBezTo>
                <a:cubicBezTo>
                  <a:pt x="14345" y="1102"/>
                  <a:pt x="14336" y="1105"/>
                  <a:pt x="14332" y="1103"/>
                </a:cubicBezTo>
                <a:cubicBezTo>
                  <a:pt x="14355" y="1091"/>
                  <a:pt x="14359" y="1097"/>
                  <a:pt x="14378" y="1088"/>
                </a:cubicBezTo>
                <a:cubicBezTo>
                  <a:pt x="14377" y="1085"/>
                  <a:pt x="14374" y="1084"/>
                  <a:pt x="14369" y="1083"/>
                </a:cubicBezTo>
                <a:cubicBezTo>
                  <a:pt x="14366" y="1084"/>
                  <a:pt x="14362" y="1085"/>
                  <a:pt x="14359" y="1085"/>
                </a:cubicBezTo>
                <a:cubicBezTo>
                  <a:pt x="14339" y="1097"/>
                  <a:pt x="14317" y="1099"/>
                  <a:pt x="14298" y="1103"/>
                </a:cubicBezTo>
                <a:cubicBezTo>
                  <a:pt x="14294" y="1104"/>
                  <a:pt x="14289" y="1106"/>
                  <a:pt x="14284" y="1108"/>
                </a:cubicBezTo>
                <a:cubicBezTo>
                  <a:pt x="14281" y="1109"/>
                  <a:pt x="14278" y="1110"/>
                  <a:pt x="14275" y="1111"/>
                </a:cubicBezTo>
                <a:cubicBezTo>
                  <a:pt x="14272" y="1113"/>
                  <a:pt x="14268" y="1115"/>
                  <a:pt x="14265" y="1118"/>
                </a:cubicBezTo>
                <a:cubicBezTo>
                  <a:pt x="14265" y="1116"/>
                  <a:pt x="14266" y="1115"/>
                  <a:pt x="14268" y="1113"/>
                </a:cubicBezTo>
                <a:cubicBezTo>
                  <a:pt x="14251" y="1119"/>
                  <a:pt x="14235" y="1125"/>
                  <a:pt x="14218" y="1127"/>
                </a:cubicBezTo>
                <a:cubicBezTo>
                  <a:pt x="14199" y="1130"/>
                  <a:pt x="14185" y="1143"/>
                  <a:pt x="14164" y="1141"/>
                </a:cubicBezTo>
                <a:cubicBezTo>
                  <a:pt x="14124" y="1160"/>
                  <a:pt x="14083" y="1179"/>
                  <a:pt x="14053" y="1200"/>
                </a:cubicBezTo>
                <a:cubicBezTo>
                  <a:pt x="14055" y="1202"/>
                  <a:pt x="14064" y="1198"/>
                  <a:pt x="14073" y="1194"/>
                </a:cubicBezTo>
                <a:cubicBezTo>
                  <a:pt x="14074" y="1199"/>
                  <a:pt x="14072" y="1204"/>
                  <a:pt x="14064" y="1209"/>
                </a:cubicBezTo>
                <a:cubicBezTo>
                  <a:pt x="14046" y="1209"/>
                  <a:pt x="14037" y="1202"/>
                  <a:pt x="14023" y="1198"/>
                </a:cubicBezTo>
                <a:cubicBezTo>
                  <a:pt x="13991" y="1211"/>
                  <a:pt x="14025" y="1207"/>
                  <a:pt x="14001" y="1218"/>
                </a:cubicBezTo>
                <a:cubicBezTo>
                  <a:pt x="13984" y="1219"/>
                  <a:pt x="13998" y="1206"/>
                  <a:pt x="13994" y="1199"/>
                </a:cubicBezTo>
                <a:cubicBezTo>
                  <a:pt x="14011" y="1197"/>
                  <a:pt x="14028" y="1187"/>
                  <a:pt x="14042" y="1182"/>
                </a:cubicBezTo>
                <a:cubicBezTo>
                  <a:pt x="14039" y="1183"/>
                  <a:pt x="14037" y="1184"/>
                  <a:pt x="14034" y="1185"/>
                </a:cubicBezTo>
                <a:cubicBezTo>
                  <a:pt x="14012" y="1192"/>
                  <a:pt x="13989" y="1196"/>
                  <a:pt x="13968" y="1206"/>
                </a:cubicBezTo>
                <a:cubicBezTo>
                  <a:pt x="13948" y="1215"/>
                  <a:pt x="13929" y="1226"/>
                  <a:pt x="13910" y="1237"/>
                </a:cubicBezTo>
                <a:cubicBezTo>
                  <a:pt x="13929" y="1232"/>
                  <a:pt x="13950" y="1226"/>
                  <a:pt x="13977" y="1214"/>
                </a:cubicBezTo>
                <a:cubicBezTo>
                  <a:pt x="13989" y="1220"/>
                  <a:pt x="13961" y="1227"/>
                  <a:pt x="13963" y="1234"/>
                </a:cubicBezTo>
                <a:cubicBezTo>
                  <a:pt x="13944" y="1241"/>
                  <a:pt x="13939" y="1236"/>
                  <a:pt x="13922" y="1242"/>
                </a:cubicBezTo>
                <a:cubicBezTo>
                  <a:pt x="13884" y="1269"/>
                  <a:pt x="13798" y="1293"/>
                  <a:pt x="13756" y="1309"/>
                </a:cubicBezTo>
                <a:cubicBezTo>
                  <a:pt x="13760" y="1312"/>
                  <a:pt x="13777" y="1303"/>
                  <a:pt x="13773" y="1314"/>
                </a:cubicBezTo>
                <a:cubicBezTo>
                  <a:pt x="13754" y="1322"/>
                  <a:pt x="13749" y="1318"/>
                  <a:pt x="13738" y="1319"/>
                </a:cubicBezTo>
                <a:cubicBezTo>
                  <a:pt x="13735" y="1335"/>
                  <a:pt x="13661" y="1351"/>
                  <a:pt x="13653" y="1366"/>
                </a:cubicBezTo>
                <a:cubicBezTo>
                  <a:pt x="13674" y="1357"/>
                  <a:pt x="13685" y="1370"/>
                  <a:pt x="13657" y="1378"/>
                </a:cubicBezTo>
                <a:cubicBezTo>
                  <a:pt x="13660" y="1370"/>
                  <a:pt x="13651" y="1370"/>
                  <a:pt x="13635" y="1373"/>
                </a:cubicBezTo>
                <a:lnTo>
                  <a:pt x="13630" y="1374"/>
                </a:lnTo>
                <a:lnTo>
                  <a:pt x="13630" y="1376"/>
                </a:lnTo>
                <a:cubicBezTo>
                  <a:pt x="13625" y="1380"/>
                  <a:pt x="13619" y="1384"/>
                  <a:pt x="13613" y="1389"/>
                </a:cubicBezTo>
                <a:cubicBezTo>
                  <a:pt x="13612" y="1386"/>
                  <a:pt x="13611" y="1383"/>
                  <a:pt x="13610" y="1381"/>
                </a:cubicBezTo>
                <a:lnTo>
                  <a:pt x="13609" y="1380"/>
                </a:lnTo>
                <a:lnTo>
                  <a:pt x="13603" y="1382"/>
                </a:lnTo>
                <a:cubicBezTo>
                  <a:pt x="13586" y="1387"/>
                  <a:pt x="13569" y="1394"/>
                  <a:pt x="13553" y="1399"/>
                </a:cubicBezTo>
                <a:lnTo>
                  <a:pt x="13545" y="1403"/>
                </a:lnTo>
                <a:lnTo>
                  <a:pt x="13546" y="1405"/>
                </a:lnTo>
                <a:cubicBezTo>
                  <a:pt x="13539" y="1407"/>
                  <a:pt x="13533" y="1409"/>
                  <a:pt x="13526" y="1411"/>
                </a:cubicBezTo>
                <a:lnTo>
                  <a:pt x="13525" y="1410"/>
                </a:lnTo>
                <a:lnTo>
                  <a:pt x="13523" y="1411"/>
                </a:lnTo>
                <a:cubicBezTo>
                  <a:pt x="13520" y="1412"/>
                  <a:pt x="13518" y="1413"/>
                  <a:pt x="13516" y="1414"/>
                </a:cubicBezTo>
                <a:cubicBezTo>
                  <a:pt x="13515" y="1407"/>
                  <a:pt x="13462" y="1436"/>
                  <a:pt x="13449" y="1433"/>
                </a:cubicBezTo>
                <a:cubicBezTo>
                  <a:pt x="13443" y="1438"/>
                  <a:pt x="13450" y="1442"/>
                  <a:pt x="13432" y="1447"/>
                </a:cubicBezTo>
                <a:cubicBezTo>
                  <a:pt x="13436" y="1436"/>
                  <a:pt x="13385" y="1457"/>
                  <a:pt x="13363" y="1459"/>
                </a:cubicBezTo>
                <a:cubicBezTo>
                  <a:pt x="13364" y="1462"/>
                  <a:pt x="13356" y="1466"/>
                  <a:pt x="13359" y="1469"/>
                </a:cubicBezTo>
                <a:cubicBezTo>
                  <a:pt x="13377" y="1462"/>
                  <a:pt x="13394" y="1455"/>
                  <a:pt x="13394" y="1464"/>
                </a:cubicBezTo>
                <a:cubicBezTo>
                  <a:pt x="13375" y="1467"/>
                  <a:pt x="13349" y="1478"/>
                  <a:pt x="13321" y="1490"/>
                </a:cubicBezTo>
                <a:lnTo>
                  <a:pt x="13304" y="1497"/>
                </a:lnTo>
                <a:lnTo>
                  <a:pt x="13302" y="1500"/>
                </a:lnTo>
                <a:lnTo>
                  <a:pt x="13307" y="1499"/>
                </a:lnTo>
                <a:cubicBezTo>
                  <a:pt x="13320" y="1497"/>
                  <a:pt x="13328" y="1499"/>
                  <a:pt x="13320" y="1504"/>
                </a:cubicBezTo>
                <a:cubicBezTo>
                  <a:pt x="13311" y="1500"/>
                  <a:pt x="13293" y="1515"/>
                  <a:pt x="13281" y="1518"/>
                </a:cubicBezTo>
                <a:lnTo>
                  <a:pt x="13278" y="1509"/>
                </a:lnTo>
                <a:cubicBezTo>
                  <a:pt x="13257" y="1518"/>
                  <a:pt x="13238" y="1525"/>
                  <a:pt x="13225" y="1526"/>
                </a:cubicBezTo>
                <a:cubicBezTo>
                  <a:pt x="13232" y="1532"/>
                  <a:pt x="13231" y="1529"/>
                  <a:pt x="13229" y="1538"/>
                </a:cubicBezTo>
                <a:cubicBezTo>
                  <a:pt x="13215" y="1543"/>
                  <a:pt x="13209" y="1542"/>
                  <a:pt x="13194" y="1548"/>
                </a:cubicBezTo>
                <a:lnTo>
                  <a:pt x="13199" y="1561"/>
                </a:lnTo>
                <a:lnTo>
                  <a:pt x="13201" y="1560"/>
                </a:lnTo>
                <a:cubicBezTo>
                  <a:pt x="13205" y="1559"/>
                  <a:pt x="13208" y="1559"/>
                  <a:pt x="13211" y="1560"/>
                </a:cubicBezTo>
                <a:cubicBezTo>
                  <a:pt x="13189" y="1564"/>
                  <a:pt x="13176" y="1586"/>
                  <a:pt x="13165" y="1575"/>
                </a:cubicBezTo>
                <a:cubicBezTo>
                  <a:pt x="13172" y="1574"/>
                  <a:pt x="13178" y="1571"/>
                  <a:pt x="13184" y="1568"/>
                </a:cubicBezTo>
                <a:lnTo>
                  <a:pt x="13189" y="1565"/>
                </a:lnTo>
                <a:lnTo>
                  <a:pt x="13180" y="1568"/>
                </a:lnTo>
                <a:cubicBezTo>
                  <a:pt x="13180" y="1567"/>
                  <a:pt x="13179" y="1566"/>
                  <a:pt x="13178" y="1564"/>
                </a:cubicBezTo>
                <a:cubicBezTo>
                  <a:pt x="13173" y="1566"/>
                  <a:pt x="13167" y="1569"/>
                  <a:pt x="13160" y="1571"/>
                </a:cubicBezTo>
                <a:cubicBezTo>
                  <a:pt x="13171" y="1560"/>
                  <a:pt x="13173" y="1561"/>
                  <a:pt x="13181" y="1547"/>
                </a:cubicBezTo>
                <a:cubicBezTo>
                  <a:pt x="13170" y="1550"/>
                  <a:pt x="13150" y="1554"/>
                  <a:pt x="13141" y="1561"/>
                </a:cubicBezTo>
                <a:cubicBezTo>
                  <a:pt x="13175" y="1561"/>
                  <a:pt x="13126" y="1568"/>
                  <a:pt x="13146" y="1573"/>
                </a:cubicBezTo>
                <a:cubicBezTo>
                  <a:pt x="13114" y="1587"/>
                  <a:pt x="13087" y="1602"/>
                  <a:pt x="13058" y="1617"/>
                </a:cubicBezTo>
                <a:cubicBezTo>
                  <a:pt x="13050" y="1609"/>
                  <a:pt x="13093" y="1603"/>
                  <a:pt x="13080" y="1596"/>
                </a:cubicBezTo>
                <a:cubicBezTo>
                  <a:pt x="13067" y="1600"/>
                  <a:pt x="13054" y="1604"/>
                  <a:pt x="13041" y="1609"/>
                </a:cubicBezTo>
                <a:cubicBezTo>
                  <a:pt x="13045" y="1614"/>
                  <a:pt x="13042" y="1618"/>
                  <a:pt x="13031" y="1623"/>
                </a:cubicBezTo>
                <a:cubicBezTo>
                  <a:pt x="13030" y="1612"/>
                  <a:pt x="13007" y="1617"/>
                  <a:pt x="12979" y="1626"/>
                </a:cubicBezTo>
                <a:lnTo>
                  <a:pt x="12972" y="1628"/>
                </a:lnTo>
                <a:lnTo>
                  <a:pt x="12971" y="1629"/>
                </a:lnTo>
                <a:cubicBezTo>
                  <a:pt x="12964" y="1634"/>
                  <a:pt x="12955" y="1638"/>
                  <a:pt x="12944" y="1638"/>
                </a:cubicBezTo>
                <a:lnTo>
                  <a:pt x="12944" y="1638"/>
                </a:lnTo>
                <a:lnTo>
                  <a:pt x="12940" y="1639"/>
                </a:lnTo>
                <a:cubicBezTo>
                  <a:pt x="12913" y="1648"/>
                  <a:pt x="12887" y="1655"/>
                  <a:pt x="12872" y="1653"/>
                </a:cubicBezTo>
                <a:cubicBezTo>
                  <a:pt x="12876" y="1655"/>
                  <a:pt x="12884" y="1656"/>
                  <a:pt x="12888" y="1658"/>
                </a:cubicBezTo>
                <a:cubicBezTo>
                  <a:pt x="12875" y="1662"/>
                  <a:pt x="12876" y="1666"/>
                  <a:pt x="12870" y="1670"/>
                </a:cubicBezTo>
                <a:cubicBezTo>
                  <a:pt x="12853" y="1672"/>
                  <a:pt x="12880" y="1658"/>
                  <a:pt x="12860" y="1662"/>
                </a:cubicBezTo>
                <a:cubicBezTo>
                  <a:pt x="12832" y="1671"/>
                  <a:pt x="12845" y="1668"/>
                  <a:pt x="12855" y="1669"/>
                </a:cubicBezTo>
                <a:cubicBezTo>
                  <a:pt x="12843" y="1674"/>
                  <a:pt x="12838" y="1673"/>
                  <a:pt x="12834" y="1671"/>
                </a:cubicBezTo>
                <a:cubicBezTo>
                  <a:pt x="12817" y="1693"/>
                  <a:pt x="12783" y="1676"/>
                  <a:pt x="12780" y="1715"/>
                </a:cubicBezTo>
                <a:cubicBezTo>
                  <a:pt x="12773" y="1708"/>
                  <a:pt x="12767" y="1705"/>
                  <a:pt x="12761" y="1703"/>
                </a:cubicBezTo>
                <a:lnTo>
                  <a:pt x="12759" y="1703"/>
                </a:lnTo>
                <a:lnTo>
                  <a:pt x="12755" y="1704"/>
                </a:lnTo>
                <a:cubicBezTo>
                  <a:pt x="12752" y="1705"/>
                  <a:pt x="12748" y="1706"/>
                  <a:pt x="12745" y="1706"/>
                </a:cubicBezTo>
                <a:lnTo>
                  <a:pt x="12741" y="1705"/>
                </a:lnTo>
                <a:lnTo>
                  <a:pt x="12736" y="1707"/>
                </a:lnTo>
                <a:cubicBezTo>
                  <a:pt x="12728" y="1711"/>
                  <a:pt x="12721" y="1715"/>
                  <a:pt x="12713" y="1717"/>
                </a:cubicBezTo>
                <a:cubicBezTo>
                  <a:pt x="12688" y="1722"/>
                  <a:pt x="12664" y="1731"/>
                  <a:pt x="12640" y="1738"/>
                </a:cubicBezTo>
                <a:cubicBezTo>
                  <a:pt x="12633" y="1741"/>
                  <a:pt x="12626" y="1743"/>
                  <a:pt x="12619" y="1745"/>
                </a:cubicBezTo>
                <a:cubicBezTo>
                  <a:pt x="12612" y="1748"/>
                  <a:pt x="12612" y="1750"/>
                  <a:pt x="12625" y="1749"/>
                </a:cubicBezTo>
                <a:cubicBezTo>
                  <a:pt x="12595" y="1764"/>
                  <a:pt x="12552" y="1769"/>
                  <a:pt x="12539" y="1781"/>
                </a:cubicBezTo>
                <a:cubicBezTo>
                  <a:pt x="12538" y="1775"/>
                  <a:pt x="12534" y="1773"/>
                  <a:pt x="12529" y="1774"/>
                </a:cubicBezTo>
                <a:cubicBezTo>
                  <a:pt x="12529" y="1774"/>
                  <a:pt x="12529" y="1774"/>
                  <a:pt x="12529" y="1774"/>
                </a:cubicBezTo>
                <a:cubicBezTo>
                  <a:pt x="12529" y="1774"/>
                  <a:pt x="12529" y="1774"/>
                  <a:pt x="12529" y="1774"/>
                </a:cubicBezTo>
                <a:cubicBezTo>
                  <a:pt x="12518" y="1774"/>
                  <a:pt x="12501" y="1782"/>
                  <a:pt x="12482" y="1785"/>
                </a:cubicBezTo>
                <a:cubicBezTo>
                  <a:pt x="12479" y="1780"/>
                  <a:pt x="12487" y="1777"/>
                  <a:pt x="12485" y="1773"/>
                </a:cubicBezTo>
                <a:cubicBezTo>
                  <a:pt x="12498" y="1769"/>
                  <a:pt x="12511" y="1765"/>
                  <a:pt x="12524" y="1761"/>
                </a:cubicBezTo>
                <a:cubicBezTo>
                  <a:pt x="12523" y="1760"/>
                  <a:pt x="12523" y="1759"/>
                  <a:pt x="12522" y="1758"/>
                </a:cubicBezTo>
                <a:cubicBezTo>
                  <a:pt x="12529" y="1757"/>
                  <a:pt x="12535" y="1754"/>
                  <a:pt x="12542" y="1752"/>
                </a:cubicBezTo>
                <a:cubicBezTo>
                  <a:pt x="12543" y="1755"/>
                  <a:pt x="12545" y="1758"/>
                  <a:pt x="12546" y="1760"/>
                </a:cubicBezTo>
                <a:cubicBezTo>
                  <a:pt x="12553" y="1758"/>
                  <a:pt x="12560" y="1755"/>
                  <a:pt x="12566" y="1753"/>
                </a:cubicBezTo>
                <a:cubicBezTo>
                  <a:pt x="12568" y="1750"/>
                  <a:pt x="12570" y="1747"/>
                  <a:pt x="12571" y="1744"/>
                </a:cubicBezTo>
                <a:cubicBezTo>
                  <a:pt x="12570" y="1743"/>
                  <a:pt x="12569" y="1742"/>
                  <a:pt x="12570" y="1739"/>
                </a:cubicBezTo>
                <a:cubicBezTo>
                  <a:pt x="12572" y="1739"/>
                  <a:pt x="12573" y="1738"/>
                  <a:pt x="12575" y="1738"/>
                </a:cubicBezTo>
                <a:cubicBezTo>
                  <a:pt x="12587" y="1716"/>
                  <a:pt x="12596" y="1699"/>
                  <a:pt x="12605" y="1681"/>
                </a:cubicBezTo>
                <a:cubicBezTo>
                  <a:pt x="12616" y="1696"/>
                  <a:pt x="12624" y="1707"/>
                  <a:pt x="12635" y="1723"/>
                </a:cubicBezTo>
                <a:cubicBezTo>
                  <a:pt x="12641" y="1715"/>
                  <a:pt x="12647" y="1707"/>
                  <a:pt x="12654" y="1698"/>
                </a:cubicBezTo>
                <a:cubicBezTo>
                  <a:pt x="12658" y="1701"/>
                  <a:pt x="12661" y="1703"/>
                  <a:pt x="12665" y="1704"/>
                </a:cubicBezTo>
                <a:cubicBezTo>
                  <a:pt x="12685" y="1693"/>
                  <a:pt x="12715" y="1681"/>
                  <a:pt x="12726" y="1679"/>
                </a:cubicBezTo>
                <a:cubicBezTo>
                  <a:pt x="12705" y="1688"/>
                  <a:pt x="12735" y="1681"/>
                  <a:pt x="12735" y="1684"/>
                </a:cubicBezTo>
                <a:cubicBezTo>
                  <a:pt x="12731" y="1686"/>
                  <a:pt x="12729" y="1688"/>
                  <a:pt x="12730" y="1690"/>
                </a:cubicBezTo>
                <a:cubicBezTo>
                  <a:pt x="12731" y="1688"/>
                  <a:pt x="12733" y="1687"/>
                  <a:pt x="12735" y="1686"/>
                </a:cubicBezTo>
                <a:cubicBezTo>
                  <a:pt x="12736" y="1684"/>
                  <a:pt x="12738" y="1682"/>
                  <a:pt x="12740" y="1681"/>
                </a:cubicBezTo>
                <a:cubicBezTo>
                  <a:pt x="12743" y="1677"/>
                  <a:pt x="12746" y="1673"/>
                  <a:pt x="12752" y="1670"/>
                </a:cubicBezTo>
                <a:cubicBezTo>
                  <a:pt x="12753" y="1671"/>
                  <a:pt x="12753" y="1672"/>
                  <a:pt x="12754" y="1673"/>
                </a:cubicBezTo>
                <a:cubicBezTo>
                  <a:pt x="12760" y="1669"/>
                  <a:pt x="12768" y="1668"/>
                  <a:pt x="12775" y="1667"/>
                </a:cubicBezTo>
                <a:cubicBezTo>
                  <a:pt x="12781" y="1664"/>
                  <a:pt x="12787" y="1662"/>
                  <a:pt x="12794" y="1662"/>
                </a:cubicBezTo>
                <a:cubicBezTo>
                  <a:pt x="12785" y="1661"/>
                  <a:pt x="12784" y="1658"/>
                  <a:pt x="12798" y="1652"/>
                </a:cubicBezTo>
                <a:cubicBezTo>
                  <a:pt x="12798" y="1659"/>
                  <a:pt x="12818" y="1649"/>
                  <a:pt x="12820" y="1653"/>
                </a:cubicBezTo>
                <a:cubicBezTo>
                  <a:pt x="12810" y="1657"/>
                  <a:pt x="12799" y="1661"/>
                  <a:pt x="12796" y="1665"/>
                </a:cubicBezTo>
                <a:cubicBezTo>
                  <a:pt x="12801" y="1665"/>
                  <a:pt x="12806" y="1665"/>
                  <a:pt x="12812" y="1665"/>
                </a:cubicBezTo>
                <a:cubicBezTo>
                  <a:pt x="12870" y="1648"/>
                  <a:pt x="12907" y="1625"/>
                  <a:pt x="12975" y="1592"/>
                </a:cubicBezTo>
                <a:cubicBezTo>
                  <a:pt x="12960" y="1587"/>
                  <a:pt x="12924" y="1614"/>
                  <a:pt x="12922" y="1609"/>
                </a:cubicBezTo>
                <a:cubicBezTo>
                  <a:pt x="12933" y="1605"/>
                  <a:pt x="12925" y="1602"/>
                  <a:pt x="12920" y="1602"/>
                </a:cubicBezTo>
                <a:cubicBezTo>
                  <a:pt x="12956" y="1592"/>
                  <a:pt x="12969" y="1581"/>
                  <a:pt x="12994" y="1581"/>
                </a:cubicBezTo>
                <a:cubicBezTo>
                  <a:pt x="12986" y="1584"/>
                  <a:pt x="12978" y="1587"/>
                  <a:pt x="12982" y="1590"/>
                </a:cubicBezTo>
                <a:cubicBezTo>
                  <a:pt x="13005" y="1585"/>
                  <a:pt x="13010" y="1579"/>
                  <a:pt x="13023" y="1579"/>
                </a:cubicBezTo>
                <a:cubicBezTo>
                  <a:pt x="13015" y="1593"/>
                  <a:pt x="13033" y="1590"/>
                  <a:pt x="13057" y="1581"/>
                </a:cubicBezTo>
                <a:cubicBezTo>
                  <a:pt x="13059" y="1580"/>
                  <a:pt x="13062" y="1579"/>
                  <a:pt x="13065" y="1578"/>
                </a:cubicBezTo>
                <a:cubicBezTo>
                  <a:pt x="13059" y="1581"/>
                  <a:pt x="13054" y="1586"/>
                  <a:pt x="13056" y="1590"/>
                </a:cubicBezTo>
                <a:cubicBezTo>
                  <a:pt x="13075" y="1580"/>
                  <a:pt x="13082" y="1582"/>
                  <a:pt x="13094" y="1574"/>
                </a:cubicBezTo>
                <a:cubicBezTo>
                  <a:pt x="13089" y="1572"/>
                  <a:pt x="13079" y="1573"/>
                  <a:pt x="13070" y="1576"/>
                </a:cubicBezTo>
                <a:cubicBezTo>
                  <a:pt x="13090" y="1567"/>
                  <a:pt x="13109" y="1558"/>
                  <a:pt x="13116" y="1553"/>
                </a:cubicBezTo>
                <a:cubicBezTo>
                  <a:pt x="13140" y="1542"/>
                  <a:pt x="13137" y="1553"/>
                  <a:pt x="13157" y="1544"/>
                </a:cubicBezTo>
                <a:cubicBezTo>
                  <a:pt x="13158" y="1534"/>
                  <a:pt x="13178" y="1522"/>
                  <a:pt x="13200" y="1519"/>
                </a:cubicBezTo>
                <a:cubicBezTo>
                  <a:pt x="13211" y="1528"/>
                  <a:pt x="13162" y="1536"/>
                  <a:pt x="13165" y="1545"/>
                </a:cubicBezTo>
                <a:cubicBezTo>
                  <a:pt x="13191" y="1537"/>
                  <a:pt x="13200" y="1522"/>
                  <a:pt x="13223" y="1522"/>
                </a:cubicBezTo>
                <a:cubicBezTo>
                  <a:pt x="13207" y="1521"/>
                  <a:pt x="13221" y="1513"/>
                  <a:pt x="13225" y="1507"/>
                </a:cubicBezTo>
                <a:cubicBezTo>
                  <a:pt x="13260" y="1499"/>
                  <a:pt x="13282" y="1490"/>
                  <a:pt x="13306" y="1482"/>
                </a:cubicBezTo>
                <a:lnTo>
                  <a:pt x="13309" y="1481"/>
                </a:lnTo>
                <a:lnTo>
                  <a:pt x="13313" y="1477"/>
                </a:lnTo>
                <a:cubicBezTo>
                  <a:pt x="13318" y="1473"/>
                  <a:pt x="13325" y="1470"/>
                  <a:pt x="13332" y="1467"/>
                </a:cubicBezTo>
                <a:lnTo>
                  <a:pt x="13335" y="1467"/>
                </a:lnTo>
                <a:lnTo>
                  <a:pt x="13335" y="1466"/>
                </a:lnTo>
                <a:cubicBezTo>
                  <a:pt x="13334" y="1465"/>
                  <a:pt x="13334" y="1465"/>
                  <a:pt x="13335" y="1464"/>
                </a:cubicBezTo>
                <a:cubicBezTo>
                  <a:pt x="13414" y="1438"/>
                  <a:pt x="13492" y="1403"/>
                  <a:pt x="13573" y="1377"/>
                </a:cubicBezTo>
                <a:lnTo>
                  <a:pt x="13574" y="1376"/>
                </a:lnTo>
                <a:lnTo>
                  <a:pt x="13575" y="1375"/>
                </a:lnTo>
                <a:cubicBezTo>
                  <a:pt x="13578" y="1365"/>
                  <a:pt x="13574" y="1354"/>
                  <a:pt x="13590" y="1344"/>
                </a:cubicBezTo>
                <a:cubicBezTo>
                  <a:pt x="13592" y="1348"/>
                  <a:pt x="13595" y="1351"/>
                  <a:pt x="13600" y="1351"/>
                </a:cubicBezTo>
                <a:cubicBezTo>
                  <a:pt x="13573" y="1361"/>
                  <a:pt x="13599" y="1361"/>
                  <a:pt x="13599" y="1366"/>
                </a:cubicBezTo>
                <a:cubicBezTo>
                  <a:pt x="13595" y="1368"/>
                  <a:pt x="13592" y="1369"/>
                  <a:pt x="13590" y="1371"/>
                </a:cubicBezTo>
                <a:lnTo>
                  <a:pt x="13588" y="1372"/>
                </a:lnTo>
                <a:lnTo>
                  <a:pt x="13608" y="1366"/>
                </a:lnTo>
                <a:cubicBezTo>
                  <a:pt x="13600" y="1359"/>
                  <a:pt x="13651" y="1347"/>
                  <a:pt x="13636" y="1345"/>
                </a:cubicBezTo>
                <a:cubicBezTo>
                  <a:pt x="13665" y="1345"/>
                  <a:pt x="13695" y="1315"/>
                  <a:pt x="13735" y="1312"/>
                </a:cubicBezTo>
                <a:cubicBezTo>
                  <a:pt x="13728" y="1315"/>
                  <a:pt x="13731" y="1317"/>
                  <a:pt x="13742" y="1312"/>
                </a:cubicBezTo>
                <a:cubicBezTo>
                  <a:pt x="13743" y="1309"/>
                  <a:pt x="13741" y="1308"/>
                  <a:pt x="13738" y="1308"/>
                </a:cubicBezTo>
                <a:lnTo>
                  <a:pt x="13737" y="1308"/>
                </a:lnTo>
                <a:lnTo>
                  <a:pt x="13726" y="1313"/>
                </a:lnTo>
                <a:cubicBezTo>
                  <a:pt x="13716" y="1309"/>
                  <a:pt x="13705" y="1305"/>
                  <a:pt x="13688" y="1308"/>
                </a:cubicBezTo>
                <a:cubicBezTo>
                  <a:pt x="13687" y="1310"/>
                  <a:pt x="13686" y="1312"/>
                  <a:pt x="13683" y="1314"/>
                </a:cubicBezTo>
                <a:lnTo>
                  <a:pt x="13681" y="1315"/>
                </a:lnTo>
                <a:lnTo>
                  <a:pt x="13685" y="1314"/>
                </a:lnTo>
                <a:cubicBezTo>
                  <a:pt x="13687" y="1314"/>
                  <a:pt x="13689" y="1315"/>
                  <a:pt x="13692" y="1315"/>
                </a:cubicBezTo>
                <a:cubicBezTo>
                  <a:pt x="13684" y="1324"/>
                  <a:pt x="13640" y="1338"/>
                  <a:pt x="13638" y="1330"/>
                </a:cubicBezTo>
                <a:cubicBezTo>
                  <a:pt x="13641" y="1329"/>
                  <a:pt x="13642" y="1328"/>
                  <a:pt x="13644" y="1328"/>
                </a:cubicBezTo>
                <a:cubicBezTo>
                  <a:pt x="13627" y="1333"/>
                  <a:pt x="13608" y="1333"/>
                  <a:pt x="13585" y="1321"/>
                </a:cubicBezTo>
                <a:cubicBezTo>
                  <a:pt x="13582" y="1329"/>
                  <a:pt x="13581" y="1345"/>
                  <a:pt x="13575" y="1346"/>
                </a:cubicBezTo>
                <a:cubicBezTo>
                  <a:pt x="13551" y="1350"/>
                  <a:pt x="13526" y="1349"/>
                  <a:pt x="13502" y="1350"/>
                </a:cubicBezTo>
                <a:cubicBezTo>
                  <a:pt x="13478" y="1350"/>
                  <a:pt x="13477" y="1407"/>
                  <a:pt x="13438" y="1373"/>
                </a:cubicBezTo>
                <a:cubicBezTo>
                  <a:pt x="13430" y="1367"/>
                  <a:pt x="13413" y="1388"/>
                  <a:pt x="13396" y="1398"/>
                </a:cubicBezTo>
                <a:cubicBezTo>
                  <a:pt x="13377" y="1389"/>
                  <a:pt x="13359" y="1389"/>
                  <a:pt x="13343" y="1398"/>
                </a:cubicBezTo>
                <a:cubicBezTo>
                  <a:pt x="13343" y="1399"/>
                  <a:pt x="13342" y="1400"/>
                  <a:pt x="13341" y="1401"/>
                </a:cubicBezTo>
                <a:cubicBezTo>
                  <a:pt x="13341" y="1400"/>
                  <a:pt x="13340" y="1400"/>
                  <a:pt x="13340" y="1400"/>
                </a:cubicBezTo>
                <a:cubicBezTo>
                  <a:pt x="13330" y="1406"/>
                  <a:pt x="13322" y="1416"/>
                  <a:pt x="13314" y="1429"/>
                </a:cubicBezTo>
                <a:cubicBezTo>
                  <a:pt x="13306" y="1425"/>
                  <a:pt x="13298" y="1420"/>
                  <a:pt x="13286" y="1413"/>
                </a:cubicBezTo>
                <a:cubicBezTo>
                  <a:pt x="13282" y="1421"/>
                  <a:pt x="13276" y="1431"/>
                  <a:pt x="13270" y="1442"/>
                </a:cubicBezTo>
                <a:cubicBezTo>
                  <a:pt x="13245" y="1434"/>
                  <a:pt x="13221" y="1425"/>
                  <a:pt x="13202" y="1452"/>
                </a:cubicBezTo>
                <a:cubicBezTo>
                  <a:pt x="13197" y="1459"/>
                  <a:pt x="13188" y="1459"/>
                  <a:pt x="13177" y="1458"/>
                </a:cubicBezTo>
                <a:cubicBezTo>
                  <a:pt x="13181" y="1460"/>
                  <a:pt x="13185" y="1462"/>
                  <a:pt x="13189" y="1468"/>
                </a:cubicBezTo>
                <a:cubicBezTo>
                  <a:pt x="13197" y="1465"/>
                  <a:pt x="13197" y="1461"/>
                  <a:pt x="13207" y="1458"/>
                </a:cubicBezTo>
                <a:cubicBezTo>
                  <a:pt x="13211" y="1477"/>
                  <a:pt x="13250" y="1465"/>
                  <a:pt x="13276" y="1465"/>
                </a:cubicBezTo>
                <a:cubicBezTo>
                  <a:pt x="13256" y="1480"/>
                  <a:pt x="13249" y="1464"/>
                  <a:pt x="13215" y="1480"/>
                </a:cubicBezTo>
                <a:cubicBezTo>
                  <a:pt x="13217" y="1483"/>
                  <a:pt x="13229" y="1482"/>
                  <a:pt x="13218" y="1488"/>
                </a:cubicBezTo>
                <a:cubicBezTo>
                  <a:pt x="13218" y="1479"/>
                  <a:pt x="13185" y="1498"/>
                  <a:pt x="13188" y="1487"/>
                </a:cubicBezTo>
                <a:cubicBezTo>
                  <a:pt x="13205" y="1482"/>
                  <a:pt x="13215" y="1476"/>
                  <a:pt x="13219" y="1471"/>
                </a:cubicBezTo>
                <a:cubicBezTo>
                  <a:pt x="13211" y="1474"/>
                  <a:pt x="13212" y="1469"/>
                  <a:pt x="13204" y="1471"/>
                </a:cubicBezTo>
                <a:cubicBezTo>
                  <a:pt x="13183" y="1476"/>
                  <a:pt x="13185" y="1481"/>
                  <a:pt x="13173" y="1487"/>
                </a:cubicBezTo>
                <a:cubicBezTo>
                  <a:pt x="13171" y="1485"/>
                  <a:pt x="13172" y="1482"/>
                  <a:pt x="13165" y="1484"/>
                </a:cubicBezTo>
                <a:cubicBezTo>
                  <a:pt x="13158" y="1475"/>
                  <a:pt x="13189" y="1478"/>
                  <a:pt x="13181" y="1467"/>
                </a:cubicBezTo>
                <a:cubicBezTo>
                  <a:pt x="13169" y="1466"/>
                  <a:pt x="13163" y="1461"/>
                  <a:pt x="13158" y="1457"/>
                </a:cubicBezTo>
                <a:cubicBezTo>
                  <a:pt x="13156" y="1457"/>
                  <a:pt x="13154" y="1458"/>
                  <a:pt x="13153" y="1458"/>
                </a:cubicBezTo>
                <a:cubicBezTo>
                  <a:pt x="13145" y="1460"/>
                  <a:pt x="13137" y="1463"/>
                  <a:pt x="13129" y="1465"/>
                </a:cubicBezTo>
                <a:cubicBezTo>
                  <a:pt x="13132" y="1466"/>
                  <a:pt x="13141" y="1463"/>
                  <a:pt x="13143" y="1464"/>
                </a:cubicBezTo>
                <a:cubicBezTo>
                  <a:pt x="13128" y="1469"/>
                  <a:pt x="13119" y="1473"/>
                  <a:pt x="13119" y="1478"/>
                </a:cubicBezTo>
                <a:cubicBezTo>
                  <a:pt x="13131" y="1473"/>
                  <a:pt x="13155" y="1473"/>
                  <a:pt x="13141" y="1479"/>
                </a:cubicBezTo>
                <a:cubicBezTo>
                  <a:pt x="13137" y="1475"/>
                  <a:pt x="13116" y="1486"/>
                  <a:pt x="13109" y="1485"/>
                </a:cubicBezTo>
                <a:lnTo>
                  <a:pt x="13107" y="1485"/>
                </a:lnTo>
                <a:lnTo>
                  <a:pt x="13103" y="1487"/>
                </a:lnTo>
                <a:cubicBezTo>
                  <a:pt x="13094" y="1490"/>
                  <a:pt x="13084" y="1494"/>
                  <a:pt x="13077" y="1492"/>
                </a:cubicBezTo>
                <a:cubicBezTo>
                  <a:pt x="13086" y="1487"/>
                  <a:pt x="13111" y="1483"/>
                  <a:pt x="13109" y="1478"/>
                </a:cubicBezTo>
                <a:cubicBezTo>
                  <a:pt x="13107" y="1475"/>
                  <a:pt x="13109" y="1471"/>
                  <a:pt x="13114" y="1473"/>
                </a:cubicBezTo>
                <a:lnTo>
                  <a:pt x="13115" y="1477"/>
                </a:lnTo>
                <a:lnTo>
                  <a:pt x="13116" y="1475"/>
                </a:lnTo>
                <a:cubicBezTo>
                  <a:pt x="13118" y="1472"/>
                  <a:pt x="13118" y="1469"/>
                  <a:pt x="13123" y="1467"/>
                </a:cubicBezTo>
                <a:cubicBezTo>
                  <a:pt x="13112" y="1470"/>
                  <a:pt x="13102" y="1473"/>
                  <a:pt x="13092" y="1476"/>
                </a:cubicBezTo>
                <a:cubicBezTo>
                  <a:pt x="13089" y="1478"/>
                  <a:pt x="13084" y="1480"/>
                  <a:pt x="13080" y="1481"/>
                </a:cubicBezTo>
                <a:lnTo>
                  <a:pt x="13073" y="1484"/>
                </a:lnTo>
                <a:lnTo>
                  <a:pt x="13073" y="1484"/>
                </a:lnTo>
                <a:cubicBezTo>
                  <a:pt x="13073" y="1486"/>
                  <a:pt x="13072" y="1487"/>
                  <a:pt x="13068" y="1489"/>
                </a:cubicBezTo>
                <a:cubicBezTo>
                  <a:pt x="13067" y="1488"/>
                  <a:pt x="13067" y="1487"/>
                  <a:pt x="13066" y="1486"/>
                </a:cubicBezTo>
                <a:lnTo>
                  <a:pt x="13065" y="1486"/>
                </a:lnTo>
                <a:lnTo>
                  <a:pt x="13065" y="1486"/>
                </a:lnTo>
                <a:lnTo>
                  <a:pt x="13059" y="1488"/>
                </a:lnTo>
                <a:lnTo>
                  <a:pt x="13059" y="1488"/>
                </a:lnTo>
                <a:cubicBezTo>
                  <a:pt x="13057" y="1491"/>
                  <a:pt x="13052" y="1495"/>
                  <a:pt x="13042" y="1498"/>
                </a:cubicBezTo>
                <a:cubicBezTo>
                  <a:pt x="13042" y="1497"/>
                  <a:pt x="13042" y="1496"/>
                  <a:pt x="13042" y="1495"/>
                </a:cubicBezTo>
                <a:lnTo>
                  <a:pt x="13043" y="1492"/>
                </a:lnTo>
                <a:lnTo>
                  <a:pt x="13039" y="1493"/>
                </a:lnTo>
                <a:cubicBezTo>
                  <a:pt x="13036" y="1494"/>
                  <a:pt x="13033" y="1495"/>
                  <a:pt x="13030" y="1496"/>
                </a:cubicBezTo>
                <a:cubicBezTo>
                  <a:pt x="13031" y="1499"/>
                  <a:pt x="13035" y="1500"/>
                  <a:pt x="13039" y="1500"/>
                </a:cubicBezTo>
                <a:cubicBezTo>
                  <a:pt x="13025" y="1507"/>
                  <a:pt x="12971" y="1532"/>
                  <a:pt x="12966" y="1522"/>
                </a:cubicBezTo>
                <a:cubicBezTo>
                  <a:pt x="12965" y="1516"/>
                  <a:pt x="12983" y="1520"/>
                  <a:pt x="12999" y="1511"/>
                </a:cubicBezTo>
                <a:cubicBezTo>
                  <a:pt x="12996" y="1510"/>
                  <a:pt x="12997" y="1508"/>
                  <a:pt x="12998" y="1507"/>
                </a:cubicBezTo>
                <a:lnTo>
                  <a:pt x="13000" y="1506"/>
                </a:lnTo>
                <a:lnTo>
                  <a:pt x="13000" y="1505"/>
                </a:lnTo>
                <a:lnTo>
                  <a:pt x="13000" y="1505"/>
                </a:lnTo>
                <a:lnTo>
                  <a:pt x="12989" y="1508"/>
                </a:lnTo>
                <a:cubicBezTo>
                  <a:pt x="12978" y="1512"/>
                  <a:pt x="12967" y="1515"/>
                  <a:pt x="12956" y="1519"/>
                </a:cubicBezTo>
                <a:cubicBezTo>
                  <a:pt x="12951" y="1523"/>
                  <a:pt x="12949" y="1528"/>
                  <a:pt x="12948" y="1534"/>
                </a:cubicBezTo>
                <a:cubicBezTo>
                  <a:pt x="12886" y="1554"/>
                  <a:pt x="12858" y="1571"/>
                  <a:pt x="12773" y="1601"/>
                </a:cubicBezTo>
                <a:cubicBezTo>
                  <a:pt x="12762" y="1598"/>
                  <a:pt x="12787" y="1587"/>
                  <a:pt x="12769" y="1591"/>
                </a:cubicBezTo>
                <a:cubicBezTo>
                  <a:pt x="12749" y="1603"/>
                  <a:pt x="12740" y="1600"/>
                  <a:pt x="12710" y="1611"/>
                </a:cubicBezTo>
                <a:cubicBezTo>
                  <a:pt x="12717" y="1612"/>
                  <a:pt x="12718" y="1613"/>
                  <a:pt x="12713" y="1616"/>
                </a:cubicBezTo>
                <a:lnTo>
                  <a:pt x="12712" y="1617"/>
                </a:lnTo>
                <a:lnTo>
                  <a:pt x="12712" y="1617"/>
                </a:lnTo>
                <a:cubicBezTo>
                  <a:pt x="12714" y="1619"/>
                  <a:pt x="12711" y="1627"/>
                  <a:pt x="12730" y="1621"/>
                </a:cubicBezTo>
                <a:cubicBezTo>
                  <a:pt x="12727" y="1624"/>
                  <a:pt x="12724" y="1626"/>
                  <a:pt x="12721" y="1628"/>
                </a:cubicBezTo>
                <a:cubicBezTo>
                  <a:pt x="12709" y="1630"/>
                  <a:pt x="12696" y="1634"/>
                  <a:pt x="12683" y="1638"/>
                </a:cubicBezTo>
                <a:cubicBezTo>
                  <a:pt x="12680" y="1638"/>
                  <a:pt x="12676" y="1637"/>
                  <a:pt x="12673" y="1636"/>
                </a:cubicBezTo>
                <a:cubicBezTo>
                  <a:pt x="12685" y="1632"/>
                  <a:pt x="12696" y="1627"/>
                  <a:pt x="12703" y="1622"/>
                </a:cubicBezTo>
                <a:lnTo>
                  <a:pt x="12706" y="1620"/>
                </a:lnTo>
                <a:lnTo>
                  <a:pt x="12702" y="1620"/>
                </a:lnTo>
                <a:cubicBezTo>
                  <a:pt x="12681" y="1621"/>
                  <a:pt x="12676" y="1638"/>
                  <a:pt x="12664" y="1627"/>
                </a:cubicBezTo>
                <a:cubicBezTo>
                  <a:pt x="12648" y="1634"/>
                  <a:pt x="12648" y="1641"/>
                  <a:pt x="12642" y="1648"/>
                </a:cubicBezTo>
                <a:cubicBezTo>
                  <a:pt x="12634" y="1647"/>
                  <a:pt x="12632" y="1641"/>
                  <a:pt x="12624" y="1640"/>
                </a:cubicBezTo>
                <a:cubicBezTo>
                  <a:pt x="12650" y="1629"/>
                  <a:pt x="12679" y="1614"/>
                  <a:pt x="12673" y="1609"/>
                </a:cubicBezTo>
                <a:cubicBezTo>
                  <a:pt x="12678" y="1608"/>
                  <a:pt x="12688" y="1607"/>
                  <a:pt x="12698" y="1604"/>
                </a:cubicBezTo>
                <a:lnTo>
                  <a:pt x="12701" y="1604"/>
                </a:lnTo>
                <a:lnTo>
                  <a:pt x="12703" y="1603"/>
                </a:lnTo>
                <a:cubicBezTo>
                  <a:pt x="12708" y="1601"/>
                  <a:pt x="12713" y="1599"/>
                  <a:pt x="12718" y="1598"/>
                </a:cubicBezTo>
                <a:lnTo>
                  <a:pt x="12721" y="1598"/>
                </a:lnTo>
                <a:lnTo>
                  <a:pt x="12724" y="1597"/>
                </a:lnTo>
                <a:cubicBezTo>
                  <a:pt x="12731" y="1595"/>
                  <a:pt x="12737" y="1592"/>
                  <a:pt x="12740" y="1590"/>
                </a:cubicBezTo>
                <a:cubicBezTo>
                  <a:pt x="12727" y="1587"/>
                  <a:pt x="12679" y="1600"/>
                  <a:pt x="12645" y="1614"/>
                </a:cubicBezTo>
                <a:lnTo>
                  <a:pt x="12642" y="1605"/>
                </a:lnTo>
                <a:lnTo>
                  <a:pt x="12648" y="1604"/>
                </a:lnTo>
                <a:lnTo>
                  <a:pt x="12686" y="1593"/>
                </a:lnTo>
                <a:lnTo>
                  <a:pt x="12687" y="1594"/>
                </a:lnTo>
                <a:cubicBezTo>
                  <a:pt x="12689" y="1593"/>
                  <a:pt x="12694" y="1592"/>
                  <a:pt x="12703" y="1589"/>
                </a:cubicBezTo>
                <a:lnTo>
                  <a:pt x="12686" y="1593"/>
                </a:lnTo>
                <a:lnTo>
                  <a:pt x="12684" y="1591"/>
                </a:lnTo>
                <a:cubicBezTo>
                  <a:pt x="12684" y="1589"/>
                  <a:pt x="12687" y="1585"/>
                  <a:pt x="12680" y="1585"/>
                </a:cubicBezTo>
                <a:cubicBezTo>
                  <a:pt x="12686" y="1583"/>
                  <a:pt x="12694" y="1580"/>
                  <a:pt x="12702" y="1577"/>
                </a:cubicBezTo>
                <a:cubicBezTo>
                  <a:pt x="12687" y="1581"/>
                  <a:pt x="12673" y="1585"/>
                  <a:pt x="12659" y="1590"/>
                </a:cubicBezTo>
                <a:cubicBezTo>
                  <a:pt x="12637" y="1596"/>
                  <a:pt x="12615" y="1603"/>
                  <a:pt x="12593" y="1610"/>
                </a:cubicBezTo>
                <a:cubicBezTo>
                  <a:pt x="12590" y="1607"/>
                  <a:pt x="12587" y="1604"/>
                  <a:pt x="12584" y="1601"/>
                </a:cubicBezTo>
                <a:lnTo>
                  <a:pt x="12588" y="1597"/>
                </a:lnTo>
                <a:lnTo>
                  <a:pt x="12586" y="1597"/>
                </a:lnTo>
                <a:cubicBezTo>
                  <a:pt x="12574" y="1602"/>
                  <a:pt x="12559" y="1608"/>
                  <a:pt x="12557" y="1604"/>
                </a:cubicBezTo>
                <a:cubicBezTo>
                  <a:pt x="12571" y="1601"/>
                  <a:pt x="12585" y="1587"/>
                  <a:pt x="12594" y="1591"/>
                </a:cubicBezTo>
                <a:lnTo>
                  <a:pt x="12594" y="1591"/>
                </a:lnTo>
                <a:lnTo>
                  <a:pt x="12595" y="1590"/>
                </a:lnTo>
                <a:cubicBezTo>
                  <a:pt x="12599" y="1587"/>
                  <a:pt x="12603" y="1583"/>
                  <a:pt x="12607" y="1580"/>
                </a:cubicBezTo>
                <a:lnTo>
                  <a:pt x="12603" y="1577"/>
                </a:lnTo>
                <a:lnTo>
                  <a:pt x="12603" y="1577"/>
                </a:lnTo>
                <a:cubicBezTo>
                  <a:pt x="12599" y="1579"/>
                  <a:pt x="12596" y="1580"/>
                  <a:pt x="12593" y="1582"/>
                </a:cubicBezTo>
                <a:cubicBezTo>
                  <a:pt x="12585" y="1581"/>
                  <a:pt x="12584" y="1575"/>
                  <a:pt x="12576" y="1574"/>
                </a:cubicBezTo>
                <a:cubicBezTo>
                  <a:pt x="12586" y="1572"/>
                  <a:pt x="12592" y="1570"/>
                  <a:pt x="12595" y="1567"/>
                </a:cubicBezTo>
                <a:lnTo>
                  <a:pt x="12597" y="1566"/>
                </a:lnTo>
                <a:lnTo>
                  <a:pt x="12593" y="1567"/>
                </a:lnTo>
                <a:cubicBezTo>
                  <a:pt x="12588" y="1567"/>
                  <a:pt x="12583" y="1568"/>
                  <a:pt x="12578" y="1568"/>
                </a:cubicBezTo>
                <a:cubicBezTo>
                  <a:pt x="12578" y="1575"/>
                  <a:pt x="12560" y="1581"/>
                  <a:pt x="12548" y="1588"/>
                </a:cubicBezTo>
                <a:cubicBezTo>
                  <a:pt x="12548" y="1587"/>
                  <a:pt x="12548" y="1586"/>
                  <a:pt x="12548" y="1584"/>
                </a:cubicBezTo>
                <a:lnTo>
                  <a:pt x="12549" y="1581"/>
                </a:lnTo>
                <a:lnTo>
                  <a:pt x="12547" y="1582"/>
                </a:lnTo>
                <a:cubicBezTo>
                  <a:pt x="12529" y="1587"/>
                  <a:pt x="12510" y="1591"/>
                  <a:pt x="12506" y="1585"/>
                </a:cubicBezTo>
                <a:cubicBezTo>
                  <a:pt x="12519" y="1583"/>
                  <a:pt x="12535" y="1579"/>
                  <a:pt x="12550" y="1576"/>
                </a:cubicBezTo>
                <a:lnTo>
                  <a:pt x="12553" y="1575"/>
                </a:lnTo>
                <a:lnTo>
                  <a:pt x="12554" y="1574"/>
                </a:lnTo>
                <a:cubicBezTo>
                  <a:pt x="12557" y="1569"/>
                  <a:pt x="12560" y="1565"/>
                  <a:pt x="12561" y="1560"/>
                </a:cubicBezTo>
                <a:cubicBezTo>
                  <a:pt x="12590" y="1552"/>
                  <a:pt x="12652" y="1535"/>
                  <a:pt x="12664" y="1518"/>
                </a:cubicBezTo>
                <a:cubicBezTo>
                  <a:pt x="12650" y="1522"/>
                  <a:pt x="12621" y="1525"/>
                  <a:pt x="12611" y="1537"/>
                </a:cubicBezTo>
                <a:cubicBezTo>
                  <a:pt x="12609" y="1534"/>
                  <a:pt x="12611" y="1527"/>
                  <a:pt x="12602" y="1529"/>
                </a:cubicBezTo>
                <a:cubicBezTo>
                  <a:pt x="12532" y="1556"/>
                  <a:pt x="12431" y="1576"/>
                  <a:pt x="12373" y="1603"/>
                </a:cubicBezTo>
                <a:cubicBezTo>
                  <a:pt x="12382" y="1599"/>
                  <a:pt x="12370" y="1593"/>
                  <a:pt x="12380" y="1588"/>
                </a:cubicBezTo>
                <a:cubicBezTo>
                  <a:pt x="12407" y="1590"/>
                  <a:pt x="12440" y="1577"/>
                  <a:pt x="12459" y="1562"/>
                </a:cubicBezTo>
                <a:cubicBezTo>
                  <a:pt x="12504" y="1556"/>
                  <a:pt x="12576" y="1529"/>
                  <a:pt x="12620" y="1518"/>
                </a:cubicBezTo>
                <a:cubicBezTo>
                  <a:pt x="12617" y="1504"/>
                  <a:pt x="12676" y="1481"/>
                  <a:pt x="12663" y="1474"/>
                </a:cubicBezTo>
                <a:cubicBezTo>
                  <a:pt x="12680" y="1467"/>
                  <a:pt x="12716" y="1461"/>
                  <a:pt x="12721" y="1453"/>
                </a:cubicBezTo>
                <a:cubicBezTo>
                  <a:pt x="12703" y="1458"/>
                  <a:pt x="12700" y="1451"/>
                  <a:pt x="12685" y="1454"/>
                </a:cubicBezTo>
                <a:cubicBezTo>
                  <a:pt x="12701" y="1446"/>
                  <a:pt x="12712" y="1439"/>
                  <a:pt x="12736" y="1432"/>
                </a:cubicBezTo>
                <a:cubicBezTo>
                  <a:pt x="12733" y="1426"/>
                  <a:pt x="12721" y="1428"/>
                  <a:pt x="12739" y="1420"/>
                </a:cubicBezTo>
                <a:cubicBezTo>
                  <a:pt x="12793" y="1403"/>
                  <a:pt x="12858" y="1386"/>
                  <a:pt x="12905" y="1353"/>
                </a:cubicBezTo>
                <a:cubicBezTo>
                  <a:pt x="12892" y="1342"/>
                  <a:pt x="12848" y="1365"/>
                  <a:pt x="12823" y="1369"/>
                </a:cubicBezTo>
                <a:cubicBezTo>
                  <a:pt x="12838" y="1361"/>
                  <a:pt x="12822" y="1367"/>
                  <a:pt x="12809" y="1371"/>
                </a:cubicBezTo>
                <a:lnTo>
                  <a:pt x="12806" y="1372"/>
                </a:lnTo>
                <a:lnTo>
                  <a:pt x="12805" y="1372"/>
                </a:lnTo>
                <a:cubicBezTo>
                  <a:pt x="12801" y="1373"/>
                  <a:pt x="12797" y="1374"/>
                  <a:pt x="12793" y="1374"/>
                </a:cubicBezTo>
                <a:cubicBezTo>
                  <a:pt x="12795" y="1371"/>
                  <a:pt x="12799" y="1369"/>
                  <a:pt x="12804" y="1366"/>
                </a:cubicBezTo>
                <a:lnTo>
                  <a:pt x="12804" y="1366"/>
                </a:lnTo>
                <a:lnTo>
                  <a:pt x="12805" y="1365"/>
                </a:lnTo>
                <a:cubicBezTo>
                  <a:pt x="12808" y="1359"/>
                  <a:pt x="12801" y="1353"/>
                  <a:pt x="12789" y="1355"/>
                </a:cubicBezTo>
                <a:cubicBezTo>
                  <a:pt x="12776" y="1362"/>
                  <a:pt x="12768" y="1369"/>
                  <a:pt x="12775" y="1376"/>
                </a:cubicBezTo>
                <a:cubicBezTo>
                  <a:pt x="12758" y="1381"/>
                  <a:pt x="12741" y="1387"/>
                  <a:pt x="12740" y="1379"/>
                </a:cubicBezTo>
                <a:cubicBezTo>
                  <a:pt x="12778" y="1372"/>
                  <a:pt x="12742" y="1364"/>
                  <a:pt x="12755" y="1361"/>
                </a:cubicBezTo>
                <a:cubicBezTo>
                  <a:pt x="12760" y="1363"/>
                  <a:pt x="12767" y="1364"/>
                  <a:pt x="12777" y="1362"/>
                </a:cubicBezTo>
                <a:cubicBezTo>
                  <a:pt x="12774" y="1347"/>
                  <a:pt x="12812" y="1349"/>
                  <a:pt x="12824" y="1349"/>
                </a:cubicBezTo>
                <a:cubicBezTo>
                  <a:pt x="12841" y="1336"/>
                  <a:pt x="12919" y="1328"/>
                  <a:pt x="12945" y="1301"/>
                </a:cubicBezTo>
                <a:cubicBezTo>
                  <a:pt x="12925" y="1304"/>
                  <a:pt x="12909" y="1308"/>
                  <a:pt x="12893" y="1317"/>
                </a:cubicBezTo>
                <a:cubicBezTo>
                  <a:pt x="12892" y="1316"/>
                  <a:pt x="12891" y="1316"/>
                  <a:pt x="12890" y="1315"/>
                </a:cubicBezTo>
                <a:cubicBezTo>
                  <a:pt x="12872" y="1322"/>
                  <a:pt x="12854" y="1328"/>
                  <a:pt x="12833" y="1326"/>
                </a:cubicBezTo>
                <a:cubicBezTo>
                  <a:pt x="12814" y="1328"/>
                  <a:pt x="12793" y="1327"/>
                  <a:pt x="12784" y="1341"/>
                </a:cubicBezTo>
                <a:cubicBezTo>
                  <a:pt x="12796" y="1337"/>
                  <a:pt x="12825" y="1335"/>
                  <a:pt x="12813" y="1340"/>
                </a:cubicBezTo>
                <a:cubicBezTo>
                  <a:pt x="12801" y="1341"/>
                  <a:pt x="12789" y="1342"/>
                  <a:pt x="12777" y="1342"/>
                </a:cubicBezTo>
                <a:cubicBezTo>
                  <a:pt x="12772" y="1347"/>
                  <a:pt x="12768" y="1353"/>
                  <a:pt x="12763" y="1356"/>
                </a:cubicBezTo>
                <a:cubicBezTo>
                  <a:pt x="12758" y="1352"/>
                  <a:pt x="12753" y="1348"/>
                  <a:pt x="12748" y="1344"/>
                </a:cubicBezTo>
                <a:cubicBezTo>
                  <a:pt x="12735" y="1345"/>
                  <a:pt x="12723" y="1346"/>
                  <a:pt x="12712" y="1349"/>
                </a:cubicBezTo>
                <a:cubicBezTo>
                  <a:pt x="12699" y="1359"/>
                  <a:pt x="12684" y="1359"/>
                  <a:pt x="12665" y="1349"/>
                </a:cubicBezTo>
                <a:cubicBezTo>
                  <a:pt x="12662" y="1349"/>
                  <a:pt x="12660" y="1350"/>
                  <a:pt x="12657" y="1351"/>
                </a:cubicBezTo>
                <a:cubicBezTo>
                  <a:pt x="12641" y="1375"/>
                  <a:pt x="12618" y="1382"/>
                  <a:pt x="12594" y="1387"/>
                </a:cubicBezTo>
                <a:cubicBezTo>
                  <a:pt x="12595" y="1387"/>
                  <a:pt x="12596" y="1388"/>
                  <a:pt x="12597" y="1388"/>
                </a:cubicBezTo>
                <a:cubicBezTo>
                  <a:pt x="12572" y="1393"/>
                  <a:pt x="12578" y="1400"/>
                  <a:pt x="12567" y="1406"/>
                </a:cubicBezTo>
                <a:cubicBezTo>
                  <a:pt x="12563" y="1403"/>
                  <a:pt x="12530" y="1408"/>
                  <a:pt x="12526" y="1415"/>
                </a:cubicBezTo>
                <a:cubicBezTo>
                  <a:pt x="12526" y="1422"/>
                  <a:pt x="12546" y="1412"/>
                  <a:pt x="12549" y="1417"/>
                </a:cubicBezTo>
                <a:cubicBezTo>
                  <a:pt x="12543" y="1419"/>
                  <a:pt x="12535" y="1421"/>
                  <a:pt x="12536" y="1423"/>
                </a:cubicBezTo>
                <a:cubicBezTo>
                  <a:pt x="12541" y="1422"/>
                  <a:pt x="12549" y="1419"/>
                  <a:pt x="12550" y="1421"/>
                </a:cubicBezTo>
                <a:cubicBezTo>
                  <a:pt x="12532" y="1428"/>
                  <a:pt x="12508" y="1428"/>
                  <a:pt x="12489" y="1432"/>
                </a:cubicBezTo>
                <a:lnTo>
                  <a:pt x="12484" y="1434"/>
                </a:lnTo>
                <a:lnTo>
                  <a:pt x="12484" y="1435"/>
                </a:lnTo>
                <a:cubicBezTo>
                  <a:pt x="12485" y="1438"/>
                  <a:pt x="12486" y="1439"/>
                  <a:pt x="12480" y="1441"/>
                </a:cubicBezTo>
                <a:lnTo>
                  <a:pt x="12478" y="1442"/>
                </a:lnTo>
                <a:lnTo>
                  <a:pt x="12480" y="1442"/>
                </a:lnTo>
                <a:cubicBezTo>
                  <a:pt x="12484" y="1443"/>
                  <a:pt x="12484" y="1448"/>
                  <a:pt x="12493" y="1447"/>
                </a:cubicBezTo>
                <a:cubicBezTo>
                  <a:pt x="12521" y="1432"/>
                  <a:pt x="12573" y="1425"/>
                  <a:pt x="12587" y="1424"/>
                </a:cubicBezTo>
                <a:cubicBezTo>
                  <a:pt x="12576" y="1426"/>
                  <a:pt x="12569" y="1429"/>
                  <a:pt x="12564" y="1432"/>
                </a:cubicBezTo>
                <a:lnTo>
                  <a:pt x="12564" y="1432"/>
                </a:lnTo>
                <a:lnTo>
                  <a:pt x="12566" y="1431"/>
                </a:lnTo>
                <a:cubicBezTo>
                  <a:pt x="12581" y="1428"/>
                  <a:pt x="12595" y="1427"/>
                  <a:pt x="12601" y="1430"/>
                </a:cubicBezTo>
                <a:cubicBezTo>
                  <a:pt x="12585" y="1434"/>
                  <a:pt x="12569" y="1437"/>
                  <a:pt x="12559" y="1437"/>
                </a:cubicBezTo>
                <a:lnTo>
                  <a:pt x="12558" y="1436"/>
                </a:lnTo>
                <a:lnTo>
                  <a:pt x="12556" y="1438"/>
                </a:lnTo>
                <a:cubicBezTo>
                  <a:pt x="12549" y="1445"/>
                  <a:pt x="12547" y="1452"/>
                  <a:pt x="12533" y="1459"/>
                </a:cubicBezTo>
                <a:cubicBezTo>
                  <a:pt x="12560" y="1454"/>
                  <a:pt x="12544" y="1448"/>
                  <a:pt x="12565" y="1444"/>
                </a:cubicBezTo>
                <a:cubicBezTo>
                  <a:pt x="12575" y="1456"/>
                  <a:pt x="12557" y="1467"/>
                  <a:pt x="12540" y="1478"/>
                </a:cubicBezTo>
                <a:cubicBezTo>
                  <a:pt x="12557" y="1471"/>
                  <a:pt x="12555" y="1479"/>
                  <a:pt x="12562" y="1479"/>
                </a:cubicBezTo>
                <a:cubicBezTo>
                  <a:pt x="12546" y="1488"/>
                  <a:pt x="12508" y="1496"/>
                  <a:pt x="12533" y="1501"/>
                </a:cubicBezTo>
                <a:cubicBezTo>
                  <a:pt x="12514" y="1508"/>
                  <a:pt x="12481" y="1514"/>
                  <a:pt x="12482" y="1522"/>
                </a:cubicBezTo>
                <a:cubicBezTo>
                  <a:pt x="12487" y="1523"/>
                  <a:pt x="12497" y="1520"/>
                  <a:pt x="12506" y="1518"/>
                </a:cubicBezTo>
                <a:lnTo>
                  <a:pt x="12514" y="1516"/>
                </a:lnTo>
                <a:lnTo>
                  <a:pt x="12515" y="1515"/>
                </a:lnTo>
                <a:cubicBezTo>
                  <a:pt x="12520" y="1511"/>
                  <a:pt x="12527" y="1508"/>
                  <a:pt x="12538" y="1505"/>
                </a:cubicBezTo>
                <a:cubicBezTo>
                  <a:pt x="12539" y="1507"/>
                  <a:pt x="12539" y="1509"/>
                  <a:pt x="12538" y="1511"/>
                </a:cubicBezTo>
                <a:lnTo>
                  <a:pt x="12536" y="1513"/>
                </a:lnTo>
                <a:lnTo>
                  <a:pt x="12536" y="1513"/>
                </a:lnTo>
                <a:cubicBezTo>
                  <a:pt x="12537" y="1514"/>
                  <a:pt x="12538" y="1515"/>
                  <a:pt x="12538" y="1516"/>
                </a:cubicBezTo>
                <a:lnTo>
                  <a:pt x="12532" y="1516"/>
                </a:lnTo>
                <a:lnTo>
                  <a:pt x="12528" y="1521"/>
                </a:lnTo>
                <a:cubicBezTo>
                  <a:pt x="12526" y="1522"/>
                  <a:pt x="12524" y="1524"/>
                  <a:pt x="12523" y="1526"/>
                </a:cubicBezTo>
                <a:cubicBezTo>
                  <a:pt x="12511" y="1528"/>
                  <a:pt x="12495" y="1533"/>
                  <a:pt x="12488" y="1531"/>
                </a:cubicBezTo>
                <a:cubicBezTo>
                  <a:pt x="12497" y="1528"/>
                  <a:pt x="12502" y="1525"/>
                  <a:pt x="12506" y="1521"/>
                </a:cubicBezTo>
                <a:lnTo>
                  <a:pt x="12509" y="1519"/>
                </a:lnTo>
                <a:lnTo>
                  <a:pt x="12505" y="1520"/>
                </a:lnTo>
                <a:cubicBezTo>
                  <a:pt x="12407" y="1537"/>
                  <a:pt x="12379" y="1603"/>
                  <a:pt x="12272" y="1615"/>
                </a:cubicBezTo>
                <a:cubicBezTo>
                  <a:pt x="12282" y="1622"/>
                  <a:pt x="12266" y="1628"/>
                  <a:pt x="12254" y="1634"/>
                </a:cubicBezTo>
                <a:cubicBezTo>
                  <a:pt x="12256" y="1634"/>
                  <a:pt x="12257" y="1633"/>
                  <a:pt x="12257" y="1633"/>
                </a:cubicBezTo>
                <a:cubicBezTo>
                  <a:pt x="12258" y="1635"/>
                  <a:pt x="12259" y="1638"/>
                  <a:pt x="12260" y="1640"/>
                </a:cubicBezTo>
                <a:cubicBezTo>
                  <a:pt x="12266" y="1641"/>
                  <a:pt x="12273" y="1642"/>
                  <a:pt x="12281" y="1643"/>
                </a:cubicBezTo>
                <a:lnTo>
                  <a:pt x="12289" y="1644"/>
                </a:lnTo>
                <a:lnTo>
                  <a:pt x="12292" y="1643"/>
                </a:lnTo>
                <a:cubicBezTo>
                  <a:pt x="12300" y="1638"/>
                  <a:pt x="12305" y="1633"/>
                  <a:pt x="12315" y="1628"/>
                </a:cubicBezTo>
                <a:cubicBezTo>
                  <a:pt x="12321" y="1632"/>
                  <a:pt x="12315" y="1638"/>
                  <a:pt x="12305" y="1643"/>
                </a:cubicBezTo>
                <a:lnTo>
                  <a:pt x="12301" y="1645"/>
                </a:lnTo>
                <a:lnTo>
                  <a:pt x="12304" y="1645"/>
                </a:lnTo>
                <a:cubicBezTo>
                  <a:pt x="12315" y="1637"/>
                  <a:pt x="12320" y="1640"/>
                  <a:pt x="12337" y="1636"/>
                </a:cubicBezTo>
                <a:cubicBezTo>
                  <a:pt x="12345" y="1631"/>
                  <a:pt x="12344" y="1629"/>
                  <a:pt x="12344" y="1627"/>
                </a:cubicBezTo>
                <a:cubicBezTo>
                  <a:pt x="12342" y="1622"/>
                  <a:pt x="12339" y="1617"/>
                  <a:pt x="12337" y="1612"/>
                </a:cubicBezTo>
                <a:cubicBezTo>
                  <a:pt x="12344" y="1609"/>
                  <a:pt x="12350" y="1607"/>
                  <a:pt x="12357" y="1605"/>
                </a:cubicBezTo>
                <a:cubicBezTo>
                  <a:pt x="12358" y="1608"/>
                  <a:pt x="12360" y="1611"/>
                  <a:pt x="12361" y="1614"/>
                </a:cubicBezTo>
                <a:cubicBezTo>
                  <a:pt x="12358" y="1616"/>
                  <a:pt x="12355" y="1618"/>
                  <a:pt x="12353" y="1620"/>
                </a:cubicBezTo>
                <a:cubicBezTo>
                  <a:pt x="12353" y="1620"/>
                  <a:pt x="12353" y="1620"/>
                  <a:pt x="12354" y="1620"/>
                </a:cubicBezTo>
                <a:cubicBezTo>
                  <a:pt x="12356" y="1624"/>
                  <a:pt x="12355" y="1628"/>
                  <a:pt x="12350" y="1632"/>
                </a:cubicBezTo>
                <a:cubicBezTo>
                  <a:pt x="12369" y="1627"/>
                  <a:pt x="12380" y="1622"/>
                  <a:pt x="12396" y="1616"/>
                </a:cubicBezTo>
                <a:cubicBezTo>
                  <a:pt x="12400" y="1612"/>
                  <a:pt x="12405" y="1609"/>
                  <a:pt x="12409" y="1605"/>
                </a:cubicBezTo>
                <a:cubicBezTo>
                  <a:pt x="12410" y="1607"/>
                  <a:pt x="12411" y="1608"/>
                  <a:pt x="12411" y="1610"/>
                </a:cubicBezTo>
                <a:cubicBezTo>
                  <a:pt x="12418" y="1607"/>
                  <a:pt x="12426" y="1604"/>
                  <a:pt x="12435" y="1601"/>
                </a:cubicBezTo>
                <a:cubicBezTo>
                  <a:pt x="12449" y="1605"/>
                  <a:pt x="12467" y="1600"/>
                  <a:pt x="12460" y="1611"/>
                </a:cubicBezTo>
                <a:cubicBezTo>
                  <a:pt x="12426" y="1620"/>
                  <a:pt x="12409" y="1630"/>
                  <a:pt x="12383" y="1635"/>
                </a:cubicBezTo>
                <a:lnTo>
                  <a:pt x="12381" y="1636"/>
                </a:lnTo>
                <a:lnTo>
                  <a:pt x="12365" y="1642"/>
                </a:lnTo>
                <a:lnTo>
                  <a:pt x="12358" y="1646"/>
                </a:lnTo>
                <a:lnTo>
                  <a:pt x="12357" y="1646"/>
                </a:lnTo>
                <a:cubicBezTo>
                  <a:pt x="12357" y="1647"/>
                  <a:pt x="12357" y="1647"/>
                  <a:pt x="12356" y="1648"/>
                </a:cubicBezTo>
                <a:lnTo>
                  <a:pt x="12360" y="1658"/>
                </a:lnTo>
                <a:lnTo>
                  <a:pt x="12371" y="1655"/>
                </a:lnTo>
                <a:cubicBezTo>
                  <a:pt x="12377" y="1653"/>
                  <a:pt x="12383" y="1652"/>
                  <a:pt x="12389" y="1650"/>
                </a:cubicBezTo>
                <a:cubicBezTo>
                  <a:pt x="12388" y="1645"/>
                  <a:pt x="12347" y="1651"/>
                  <a:pt x="12379" y="1642"/>
                </a:cubicBezTo>
                <a:cubicBezTo>
                  <a:pt x="12406" y="1650"/>
                  <a:pt x="12448" y="1619"/>
                  <a:pt x="12481" y="1619"/>
                </a:cubicBezTo>
                <a:cubicBezTo>
                  <a:pt x="12452" y="1631"/>
                  <a:pt x="12407" y="1642"/>
                  <a:pt x="12412" y="1656"/>
                </a:cubicBezTo>
                <a:cubicBezTo>
                  <a:pt x="12406" y="1645"/>
                  <a:pt x="12391" y="1665"/>
                  <a:pt x="12380" y="1668"/>
                </a:cubicBezTo>
                <a:cubicBezTo>
                  <a:pt x="12369" y="1656"/>
                  <a:pt x="12322" y="1682"/>
                  <a:pt x="12283" y="1687"/>
                </a:cubicBezTo>
                <a:cubicBezTo>
                  <a:pt x="12285" y="1698"/>
                  <a:pt x="12267" y="1698"/>
                  <a:pt x="12237" y="1703"/>
                </a:cubicBezTo>
                <a:cubicBezTo>
                  <a:pt x="12240" y="1706"/>
                  <a:pt x="12240" y="1708"/>
                  <a:pt x="12237" y="1711"/>
                </a:cubicBezTo>
                <a:cubicBezTo>
                  <a:pt x="12248" y="1713"/>
                  <a:pt x="12264" y="1716"/>
                  <a:pt x="12279" y="1719"/>
                </a:cubicBezTo>
                <a:cubicBezTo>
                  <a:pt x="12286" y="1709"/>
                  <a:pt x="12293" y="1699"/>
                  <a:pt x="12302" y="1687"/>
                </a:cubicBezTo>
                <a:cubicBezTo>
                  <a:pt x="12309" y="1700"/>
                  <a:pt x="12313" y="1708"/>
                  <a:pt x="12321" y="1721"/>
                </a:cubicBezTo>
                <a:cubicBezTo>
                  <a:pt x="12294" y="1740"/>
                  <a:pt x="12263" y="1744"/>
                  <a:pt x="12229" y="1746"/>
                </a:cubicBezTo>
                <a:cubicBezTo>
                  <a:pt x="12236" y="1752"/>
                  <a:pt x="12180" y="1766"/>
                  <a:pt x="12175" y="1763"/>
                </a:cubicBezTo>
                <a:cubicBezTo>
                  <a:pt x="12195" y="1753"/>
                  <a:pt x="12203" y="1756"/>
                  <a:pt x="12227" y="1746"/>
                </a:cubicBezTo>
                <a:cubicBezTo>
                  <a:pt x="12224" y="1746"/>
                  <a:pt x="12221" y="1746"/>
                  <a:pt x="12218" y="1746"/>
                </a:cubicBezTo>
                <a:cubicBezTo>
                  <a:pt x="12223" y="1737"/>
                  <a:pt x="12227" y="1727"/>
                  <a:pt x="12234" y="1713"/>
                </a:cubicBezTo>
                <a:cubicBezTo>
                  <a:pt x="12226" y="1718"/>
                  <a:pt x="12211" y="1722"/>
                  <a:pt x="12208" y="1727"/>
                </a:cubicBezTo>
                <a:cubicBezTo>
                  <a:pt x="12182" y="1720"/>
                  <a:pt x="12147" y="1731"/>
                  <a:pt x="12118" y="1744"/>
                </a:cubicBezTo>
                <a:cubicBezTo>
                  <a:pt x="12147" y="1750"/>
                  <a:pt x="12171" y="1725"/>
                  <a:pt x="12210" y="1731"/>
                </a:cubicBezTo>
                <a:cubicBezTo>
                  <a:pt x="12179" y="1757"/>
                  <a:pt x="12148" y="1758"/>
                  <a:pt x="12121" y="1768"/>
                </a:cubicBezTo>
                <a:cubicBezTo>
                  <a:pt x="12093" y="1778"/>
                  <a:pt x="12066" y="1786"/>
                  <a:pt x="12037" y="1795"/>
                </a:cubicBezTo>
                <a:cubicBezTo>
                  <a:pt x="12035" y="1787"/>
                  <a:pt x="12033" y="1782"/>
                  <a:pt x="12031" y="1777"/>
                </a:cubicBezTo>
                <a:cubicBezTo>
                  <a:pt x="12025" y="1783"/>
                  <a:pt x="12020" y="1790"/>
                  <a:pt x="12007" y="1788"/>
                </a:cubicBezTo>
                <a:cubicBezTo>
                  <a:pt x="12012" y="1784"/>
                  <a:pt x="12032" y="1781"/>
                  <a:pt x="12025" y="1775"/>
                </a:cubicBezTo>
                <a:cubicBezTo>
                  <a:pt x="12002" y="1781"/>
                  <a:pt x="11976" y="1787"/>
                  <a:pt x="11972" y="1794"/>
                </a:cubicBezTo>
                <a:cubicBezTo>
                  <a:pt x="11967" y="1793"/>
                  <a:pt x="11963" y="1791"/>
                  <a:pt x="11955" y="1792"/>
                </a:cubicBezTo>
                <a:cubicBezTo>
                  <a:pt x="11945" y="1799"/>
                  <a:pt x="11932" y="1806"/>
                  <a:pt x="11918" y="1806"/>
                </a:cubicBezTo>
                <a:cubicBezTo>
                  <a:pt x="11915" y="1807"/>
                  <a:pt x="11913" y="1809"/>
                  <a:pt x="11912" y="1810"/>
                </a:cubicBezTo>
                <a:lnTo>
                  <a:pt x="11912" y="1812"/>
                </a:lnTo>
                <a:lnTo>
                  <a:pt x="11912" y="1812"/>
                </a:lnTo>
                <a:cubicBezTo>
                  <a:pt x="11912" y="1812"/>
                  <a:pt x="11912" y="1812"/>
                  <a:pt x="11912" y="1813"/>
                </a:cubicBezTo>
                <a:cubicBezTo>
                  <a:pt x="11911" y="1813"/>
                  <a:pt x="11911" y="1812"/>
                  <a:pt x="11911" y="1812"/>
                </a:cubicBezTo>
                <a:lnTo>
                  <a:pt x="11911" y="1812"/>
                </a:lnTo>
                <a:lnTo>
                  <a:pt x="11910" y="1812"/>
                </a:lnTo>
                <a:cubicBezTo>
                  <a:pt x="11902" y="1814"/>
                  <a:pt x="11867" y="1827"/>
                  <a:pt x="11884" y="1818"/>
                </a:cubicBezTo>
                <a:cubicBezTo>
                  <a:pt x="11885" y="1817"/>
                  <a:pt x="11885" y="1817"/>
                  <a:pt x="11886" y="1816"/>
                </a:cubicBezTo>
                <a:cubicBezTo>
                  <a:pt x="11885" y="1815"/>
                  <a:pt x="11884" y="1814"/>
                  <a:pt x="11883" y="1813"/>
                </a:cubicBezTo>
                <a:cubicBezTo>
                  <a:pt x="11884" y="1812"/>
                  <a:pt x="11884" y="1809"/>
                  <a:pt x="11885" y="1807"/>
                </a:cubicBezTo>
                <a:cubicBezTo>
                  <a:pt x="11848" y="1813"/>
                  <a:pt x="11739" y="1849"/>
                  <a:pt x="11757" y="1858"/>
                </a:cubicBezTo>
                <a:cubicBezTo>
                  <a:pt x="11737" y="1862"/>
                  <a:pt x="11736" y="1853"/>
                  <a:pt x="11713" y="1859"/>
                </a:cubicBezTo>
                <a:cubicBezTo>
                  <a:pt x="11702" y="1868"/>
                  <a:pt x="11672" y="1875"/>
                  <a:pt x="11669" y="1885"/>
                </a:cubicBezTo>
                <a:cubicBezTo>
                  <a:pt x="11630" y="1895"/>
                  <a:pt x="11606" y="1893"/>
                  <a:pt x="11587" y="1907"/>
                </a:cubicBezTo>
                <a:cubicBezTo>
                  <a:pt x="11573" y="1906"/>
                  <a:pt x="11588" y="1900"/>
                  <a:pt x="11591" y="1893"/>
                </a:cubicBezTo>
                <a:cubicBezTo>
                  <a:pt x="11572" y="1895"/>
                  <a:pt x="11551" y="1895"/>
                  <a:pt x="11543" y="1905"/>
                </a:cubicBezTo>
                <a:cubicBezTo>
                  <a:pt x="11560" y="1904"/>
                  <a:pt x="11584" y="1902"/>
                  <a:pt x="11560" y="1914"/>
                </a:cubicBezTo>
                <a:cubicBezTo>
                  <a:pt x="11545" y="1911"/>
                  <a:pt x="11488" y="1931"/>
                  <a:pt x="11485" y="1934"/>
                </a:cubicBezTo>
                <a:cubicBezTo>
                  <a:pt x="11464" y="1937"/>
                  <a:pt x="11487" y="1926"/>
                  <a:pt x="11482" y="1922"/>
                </a:cubicBezTo>
                <a:cubicBezTo>
                  <a:pt x="11461" y="1926"/>
                  <a:pt x="11452" y="1922"/>
                  <a:pt x="11438" y="1922"/>
                </a:cubicBezTo>
                <a:cubicBezTo>
                  <a:pt x="11429" y="1927"/>
                  <a:pt x="11418" y="1931"/>
                  <a:pt x="11412" y="1936"/>
                </a:cubicBezTo>
                <a:cubicBezTo>
                  <a:pt x="11425" y="1937"/>
                  <a:pt x="11445" y="1934"/>
                  <a:pt x="11456" y="1936"/>
                </a:cubicBezTo>
                <a:cubicBezTo>
                  <a:pt x="11430" y="1937"/>
                  <a:pt x="11421" y="1949"/>
                  <a:pt x="11394" y="1951"/>
                </a:cubicBezTo>
                <a:cubicBezTo>
                  <a:pt x="11383" y="1947"/>
                  <a:pt x="11409" y="1937"/>
                  <a:pt x="11392" y="1941"/>
                </a:cubicBezTo>
                <a:cubicBezTo>
                  <a:pt x="11359" y="1950"/>
                  <a:pt x="11356" y="1957"/>
                  <a:pt x="11330" y="1959"/>
                </a:cubicBezTo>
                <a:lnTo>
                  <a:pt x="11328" y="1950"/>
                </a:lnTo>
                <a:cubicBezTo>
                  <a:pt x="11362" y="1941"/>
                  <a:pt x="11372" y="1938"/>
                  <a:pt x="11396" y="1932"/>
                </a:cubicBezTo>
                <a:cubicBezTo>
                  <a:pt x="11396" y="1928"/>
                  <a:pt x="11391" y="1924"/>
                  <a:pt x="11400" y="1921"/>
                </a:cubicBezTo>
                <a:cubicBezTo>
                  <a:pt x="11418" y="1924"/>
                  <a:pt x="11477" y="1910"/>
                  <a:pt x="11474" y="1895"/>
                </a:cubicBezTo>
                <a:cubicBezTo>
                  <a:pt x="11438" y="1902"/>
                  <a:pt x="11423" y="1909"/>
                  <a:pt x="11378" y="1918"/>
                </a:cubicBezTo>
                <a:cubicBezTo>
                  <a:pt x="11369" y="1914"/>
                  <a:pt x="11350" y="1911"/>
                  <a:pt x="11381" y="1904"/>
                </a:cubicBezTo>
                <a:cubicBezTo>
                  <a:pt x="11386" y="1906"/>
                  <a:pt x="11393" y="1911"/>
                  <a:pt x="11418" y="1906"/>
                </a:cubicBezTo>
                <a:cubicBezTo>
                  <a:pt x="11442" y="1893"/>
                  <a:pt x="11496" y="1880"/>
                  <a:pt x="11533" y="1873"/>
                </a:cubicBezTo>
                <a:cubicBezTo>
                  <a:pt x="11521" y="1881"/>
                  <a:pt x="11525" y="1875"/>
                  <a:pt x="11506" y="1880"/>
                </a:cubicBezTo>
                <a:cubicBezTo>
                  <a:pt x="11507" y="1883"/>
                  <a:pt x="11504" y="1886"/>
                  <a:pt x="11501" y="1889"/>
                </a:cubicBezTo>
                <a:cubicBezTo>
                  <a:pt x="11528" y="1887"/>
                  <a:pt x="11565" y="1880"/>
                  <a:pt x="11601" y="1878"/>
                </a:cubicBezTo>
                <a:cubicBezTo>
                  <a:pt x="11640" y="1868"/>
                  <a:pt x="11614" y="1861"/>
                  <a:pt x="11658" y="1849"/>
                </a:cubicBezTo>
                <a:cubicBezTo>
                  <a:pt x="11670" y="1861"/>
                  <a:pt x="11704" y="1850"/>
                  <a:pt x="11743" y="1838"/>
                </a:cubicBezTo>
                <a:lnTo>
                  <a:pt x="11741" y="1831"/>
                </a:lnTo>
                <a:cubicBezTo>
                  <a:pt x="11770" y="1830"/>
                  <a:pt x="11781" y="1817"/>
                  <a:pt x="11818" y="1819"/>
                </a:cubicBezTo>
                <a:cubicBezTo>
                  <a:pt x="11817" y="1818"/>
                  <a:pt x="11818" y="1816"/>
                  <a:pt x="11818" y="1815"/>
                </a:cubicBezTo>
                <a:cubicBezTo>
                  <a:pt x="11818" y="1813"/>
                  <a:pt x="11817" y="1812"/>
                  <a:pt x="11816" y="1810"/>
                </a:cubicBezTo>
                <a:cubicBezTo>
                  <a:pt x="11787" y="1812"/>
                  <a:pt x="11696" y="1834"/>
                  <a:pt x="11715" y="1840"/>
                </a:cubicBezTo>
                <a:cubicBezTo>
                  <a:pt x="11663" y="1845"/>
                  <a:pt x="11629" y="1846"/>
                  <a:pt x="11576" y="1868"/>
                </a:cubicBezTo>
                <a:cubicBezTo>
                  <a:pt x="11581" y="1862"/>
                  <a:pt x="11553" y="1865"/>
                  <a:pt x="11573" y="1859"/>
                </a:cubicBezTo>
                <a:cubicBezTo>
                  <a:pt x="11604" y="1855"/>
                  <a:pt x="11640" y="1846"/>
                  <a:pt x="11661" y="1835"/>
                </a:cubicBezTo>
                <a:cubicBezTo>
                  <a:pt x="11679" y="1845"/>
                  <a:pt x="11739" y="1824"/>
                  <a:pt x="11750" y="1810"/>
                </a:cubicBezTo>
                <a:cubicBezTo>
                  <a:pt x="11733" y="1815"/>
                  <a:pt x="11717" y="1820"/>
                  <a:pt x="11714" y="1814"/>
                </a:cubicBezTo>
                <a:cubicBezTo>
                  <a:pt x="11749" y="1796"/>
                  <a:pt x="11761" y="1790"/>
                  <a:pt x="11802" y="1792"/>
                </a:cubicBezTo>
                <a:cubicBezTo>
                  <a:pt x="11780" y="1800"/>
                  <a:pt x="11754" y="1796"/>
                  <a:pt x="11741" y="1807"/>
                </a:cubicBezTo>
                <a:cubicBezTo>
                  <a:pt x="11746" y="1810"/>
                  <a:pt x="11754" y="1811"/>
                  <a:pt x="11764" y="1809"/>
                </a:cubicBezTo>
                <a:cubicBezTo>
                  <a:pt x="11778" y="1800"/>
                  <a:pt x="11785" y="1800"/>
                  <a:pt x="11811" y="1795"/>
                </a:cubicBezTo>
                <a:cubicBezTo>
                  <a:pt x="11801" y="1786"/>
                  <a:pt x="11835" y="1781"/>
                  <a:pt x="11841" y="1774"/>
                </a:cubicBezTo>
                <a:cubicBezTo>
                  <a:pt x="11859" y="1774"/>
                  <a:pt x="11833" y="1787"/>
                  <a:pt x="11858" y="1782"/>
                </a:cubicBezTo>
                <a:cubicBezTo>
                  <a:pt x="11862" y="1781"/>
                  <a:pt x="11865" y="1780"/>
                  <a:pt x="11869" y="1779"/>
                </a:cubicBezTo>
                <a:lnTo>
                  <a:pt x="11874" y="1777"/>
                </a:lnTo>
                <a:lnTo>
                  <a:pt x="11874" y="1778"/>
                </a:lnTo>
                <a:cubicBezTo>
                  <a:pt x="11872" y="1778"/>
                  <a:pt x="11871" y="1778"/>
                  <a:pt x="11870" y="1777"/>
                </a:cubicBezTo>
                <a:cubicBezTo>
                  <a:pt x="11862" y="1771"/>
                  <a:pt x="11897" y="1767"/>
                  <a:pt x="11886" y="1760"/>
                </a:cubicBezTo>
                <a:cubicBezTo>
                  <a:pt x="11853" y="1771"/>
                  <a:pt x="11859" y="1755"/>
                  <a:pt x="11835" y="1760"/>
                </a:cubicBezTo>
                <a:cubicBezTo>
                  <a:pt x="11810" y="1776"/>
                  <a:pt x="11723" y="1797"/>
                  <a:pt x="11694" y="1800"/>
                </a:cubicBezTo>
                <a:cubicBezTo>
                  <a:pt x="11703" y="1788"/>
                  <a:pt x="11732" y="1793"/>
                  <a:pt x="11739" y="1780"/>
                </a:cubicBezTo>
                <a:cubicBezTo>
                  <a:pt x="11726" y="1778"/>
                  <a:pt x="11727" y="1767"/>
                  <a:pt x="11713" y="1766"/>
                </a:cubicBezTo>
                <a:cubicBezTo>
                  <a:pt x="11702" y="1772"/>
                  <a:pt x="11665" y="1777"/>
                  <a:pt x="11651" y="1777"/>
                </a:cubicBezTo>
                <a:cubicBezTo>
                  <a:pt x="11676" y="1768"/>
                  <a:pt x="11683" y="1762"/>
                  <a:pt x="11655" y="1765"/>
                </a:cubicBezTo>
                <a:cubicBezTo>
                  <a:pt x="11700" y="1749"/>
                  <a:pt x="11732" y="1747"/>
                  <a:pt x="11775" y="1735"/>
                </a:cubicBezTo>
                <a:cubicBezTo>
                  <a:pt x="11774" y="1732"/>
                  <a:pt x="11773" y="1730"/>
                  <a:pt x="11772" y="1727"/>
                </a:cubicBezTo>
                <a:cubicBezTo>
                  <a:pt x="11784" y="1723"/>
                  <a:pt x="11796" y="1719"/>
                  <a:pt x="11808" y="1716"/>
                </a:cubicBezTo>
                <a:cubicBezTo>
                  <a:pt x="11808" y="1716"/>
                  <a:pt x="11809" y="1717"/>
                  <a:pt x="11809" y="1717"/>
                </a:cubicBezTo>
                <a:cubicBezTo>
                  <a:pt x="11829" y="1710"/>
                  <a:pt x="11891" y="1704"/>
                  <a:pt x="11880" y="1693"/>
                </a:cubicBezTo>
                <a:cubicBezTo>
                  <a:pt x="11892" y="1691"/>
                  <a:pt x="11903" y="1687"/>
                  <a:pt x="11914" y="1685"/>
                </a:cubicBezTo>
                <a:cubicBezTo>
                  <a:pt x="11916" y="1702"/>
                  <a:pt x="12003" y="1670"/>
                  <a:pt x="11973" y="1664"/>
                </a:cubicBezTo>
                <a:cubicBezTo>
                  <a:pt x="12004" y="1653"/>
                  <a:pt x="12055" y="1643"/>
                  <a:pt x="12050" y="1629"/>
                </a:cubicBezTo>
                <a:lnTo>
                  <a:pt x="12001" y="1642"/>
                </a:lnTo>
                <a:lnTo>
                  <a:pt x="12011" y="1636"/>
                </a:lnTo>
                <a:cubicBezTo>
                  <a:pt x="12018" y="1633"/>
                  <a:pt x="12026" y="1631"/>
                  <a:pt x="12027" y="1628"/>
                </a:cubicBezTo>
                <a:cubicBezTo>
                  <a:pt x="12019" y="1622"/>
                  <a:pt x="12035" y="1617"/>
                  <a:pt x="12037" y="1612"/>
                </a:cubicBezTo>
                <a:cubicBezTo>
                  <a:pt x="12003" y="1613"/>
                  <a:pt x="11972" y="1633"/>
                  <a:pt x="11945" y="1642"/>
                </a:cubicBezTo>
                <a:cubicBezTo>
                  <a:pt x="11938" y="1634"/>
                  <a:pt x="11983" y="1630"/>
                  <a:pt x="11982" y="1622"/>
                </a:cubicBezTo>
                <a:cubicBezTo>
                  <a:pt x="11981" y="1618"/>
                  <a:pt x="11963" y="1626"/>
                  <a:pt x="11960" y="1623"/>
                </a:cubicBezTo>
                <a:cubicBezTo>
                  <a:pt x="11965" y="1615"/>
                  <a:pt x="12008" y="1610"/>
                  <a:pt x="12012" y="1603"/>
                </a:cubicBezTo>
                <a:cubicBezTo>
                  <a:pt x="11995" y="1604"/>
                  <a:pt x="11967" y="1614"/>
                  <a:pt x="11962" y="1606"/>
                </a:cubicBezTo>
                <a:cubicBezTo>
                  <a:pt x="11940" y="1616"/>
                  <a:pt x="11923" y="1625"/>
                  <a:pt x="11906" y="1635"/>
                </a:cubicBezTo>
                <a:cubicBezTo>
                  <a:pt x="11916" y="1622"/>
                  <a:pt x="11869" y="1633"/>
                  <a:pt x="11858" y="1621"/>
                </a:cubicBezTo>
                <a:cubicBezTo>
                  <a:pt x="11893" y="1621"/>
                  <a:pt x="11944" y="1620"/>
                  <a:pt x="11966" y="1594"/>
                </a:cubicBezTo>
                <a:cubicBezTo>
                  <a:pt x="11981" y="1592"/>
                  <a:pt x="12000" y="1587"/>
                  <a:pt x="12018" y="1582"/>
                </a:cubicBezTo>
                <a:cubicBezTo>
                  <a:pt x="12029" y="1575"/>
                  <a:pt x="12039" y="1568"/>
                  <a:pt x="12048" y="1561"/>
                </a:cubicBezTo>
                <a:cubicBezTo>
                  <a:pt x="12040" y="1562"/>
                  <a:pt x="12033" y="1561"/>
                  <a:pt x="12027" y="1559"/>
                </a:cubicBezTo>
                <a:cubicBezTo>
                  <a:pt x="12034" y="1550"/>
                  <a:pt x="12052" y="1549"/>
                  <a:pt x="12069" y="1547"/>
                </a:cubicBezTo>
                <a:cubicBezTo>
                  <a:pt x="12071" y="1546"/>
                  <a:pt x="12073" y="1545"/>
                  <a:pt x="12074" y="1544"/>
                </a:cubicBezTo>
                <a:lnTo>
                  <a:pt x="12074" y="1546"/>
                </a:lnTo>
                <a:cubicBezTo>
                  <a:pt x="12085" y="1545"/>
                  <a:pt x="12094" y="1543"/>
                  <a:pt x="12101" y="1538"/>
                </a:cubicBezTo>
                <a:cubicBezTo>
                  <a:pt x="12093" y="1540"/>
                  <a:pt x="12085" y="1542"/>
                  <a:pt x="12086" y="1537"/>
                </a:cubicBezTo>
                <a:cubicBezTo>
                  <a:pt x="12105" y="1531"/>
                  <a:pt x="12110" y="1535"/>
                  <a:pt x="12122" y="1535"/>
                </a:cubicBezTo>
                <a:cubicBezTo>
                  <a:pt x="12133" y="1530"/>
                  <a:pt x="12151" y="1514"/>
                  <a:pt x="12129" y="1514"/>
                </a:cubicBezTo>
                <a:cubicBezTo>
                  <a:pt x="12050" y="1547"/>
                  <a:pt x="11974" y="1560"/>
                  <a:pt x="11894" y="1598"/>
                </a:cubicBezTo>
                <a:cubicBezTo>
                  <a:pt x="11949" y="1589"/>
                  <a:pt x="11998" y="1554"/>
                  <a:pt x="12029" y="1564"/>
                </a:cubicBezTo>
                <a:cubicBezTo>
                  <a:pt x="11996" y="1566"/>
                  <a:pt x="11988" y="1583"/>
                  <a:pt x="11968" y="1578"/>
                </a:cubicBezTo>
                <a:cubicBezTo>
                  <a:pt x="11955" y="1584"/>
                  <a:pt x="11948" y="1590"/>
                  <a:pt x="11941" y="1595"/>
                </a:cubicBezTo>
                <a:lnTo>
                  <a:pt x="11922" y="1601"/>
                </a:lnTo>
                <a:lnTo>
                  <a:pt x="11922" y="1599"/>
                </a:lnTo>
                <a:cubicBezTo>
                  <a:pt x="11919" y="1597"/>
                  <a:pt x="11912" y="1597"/>
                  <a:pt x="11909" y="1597"/>
                </a:cubicBezTo>
                <a:cubicBezTo>
                  <a:pt x="11888" y="1606"/>
                  <a:pt x="11890" y="1605"/>
                  <a:pt x="11863" y="1614"/>
                </a:cubicBezTo>
                <a:cubicBezTo>
                  <a:pt x="11854" y="1603"/>
                  <a:pt x="11797" y="1625"/>
                  <a:pt x="11790" y="1612"/>
                </a:cubicBezTo>
                <a:cubicBezTo>
                  <a:pt x="11825" y="1610"/>
                  <a:pt x="11858" y="1601"/>
                  <a:pt x="11889" y="1588"/>
                </a:cubicBezTo>
                <a:lnTo>
                  <a:pt x="11894" y="1586"/>
                </a:lnTo>
                <a:lnTo>
                  <a:pt x="11893" y="1585"/>
                </a:lnTo>
                <a:cubicBezTo>
                  <a:pt x="11893" y="1585"/>
                  <a:pt x="11893" y="1585"/>
                  <a:pt x="11892" y="1584"/>
                </a:cubicBezTo>
                <a:lnTo>
                  <a:pt x="11907" y="1581"/>
                </a:lnTo>
                <a:lnTo>
                  <a:pt x="11912" y="1579"/>
                </a:lnTo>
                <a:cubicBezTo>
                  <a:pt x="11934" y="1569"/>
                  <a:pt x="11954" y="1557"/>
                  <a:pt x="11973" y="1548"/>
                </a:cubicBezTo>
                <a:cubicBezTo>
                  <a:pt x="11993" y="1546"/>
                  <a:pt x="11965" y="1561"/>
                  <a:pt x="11983" y="1558"/>
                </a:cubicBezTo>
                <a:cubicBezTo>
                  <a:pt x="11993" y="1554"/>
                  <a:pt x="11998" y="1550"/>
                  <a:pt x="12001" y="1545"/>
                </a:cubicBezTo>
                <a:cubicBezTo>
                  <a:pt x="11978" y="1539"/>
                  <a:pt x="12002" y="1535"/>
                  <a:pt x="12014" y="1518"/>
                </a:cubicBezTo>
                <a:cubicBezTo>
                  <a:pt x="11975" y="1524"/>
                  <a:pt x="11996" y="1535"/>
                  <a:pt x="11971" y="1543"/>
                </a:cubicBezTo>
                <a:cubicBezTo>
                  <a:pt x="11954" y="1546"/>
                  <a:pt x="11925" y="1543"/>
                  <a:pt x="11916" y="1550"/>
                </a:cubicBezTo>
                <a:cubicBezTo>
                  <a:pt x="11917" y="1554"/>
                  <a:pt x="11928" y="1549"/>
                  <a:pt x="11931" y="1552"/>
                </a:cubicBezTo>
                <a:cubicBezTo>
                  <a:pt x="11921" y="1556"/>
                  <a:pt x="11915" y="1560"/>
                  <a:pt x="11905" y="1564"/>
                </a:cubicBezTo>
                <a:cubicBezTo>
                  <a:pt x="11905" y="1558"/>
                  <a:pt x="11901" y="1555"/>
                  <a:pt x="11889" y="1557"/>
                </a:cubicBezTo>
                <a:cubicBezTo>
                  <a:pt x="11888" y="1571"/>
                  <a:pt x="11876" y="1583"/>
                  <a:pt x="11842" y="1594"/>
                </a:cubicBezTo>
                <a:cubicBezTo>
                  <a:pt x="11838" y="1590"/>
                  <a:pt x="11850" y="1585"/>
                  <a:pt x="11840" y="1586"/>
                </a:cubicBezTo>
                <a:cubicBezTo>
                  <a:pt x="11818" y="1597"/>
                  <a:pt x="11780" y="1607"/>
                  <a:pt x="11763" y="1619"/>
                </a:cubicBezTo>
                <a:cubicBezTo>
                  <a:pt x="11748" y="1615"/>
                  <a:pt x="11732" y="1628"/>
                  <a:pt x="11707" y="1628"/>
                </a:cubicBezTo>
                <a:cubicBezTo>
                  <a:pt x="11712" y="1639"/>
                  <a:pt x="11647" y="1643"/>
                  <a:pt x="11650" y="1654"/>
                </a:cubicBezTo>
                <a:cubicBezTo>
                  <a:pt x="11648" y="1652"/>
                  <a:pt x="11643" y="1652"/>
                  <a:pt x="11636" y="1655"/>
                </a:cubicBezTo>
                <a:cubicBezTo>
                  <a:pt x="11619" y="1634"/>
                  <a:pt x="11723" y="1623"/>
                  <a:pt x="11737" y="1605"/>
                </a:cubicBezTo>
                <a:cubicBezTo>
                  <a:pt x="11727" y="1608"/>
                  <a:pt x="11721" y="1609"/>
                  <a:pt x="11717" y="1610"/>
                </a:cubicBezTo>
                <a:lnTo>
                  <a:pt x="11717" y="1610"/>
                </a:lnTo>
                <a:lnTo>
                  <a:pt x="11717" y="1610"/>
                </a:lnTo>
                <a:cubicBezTo>
                  <a:pt x="11718" y="1610"/>
                  <a:pt x="11718" y="1611"/>
                  <a:pt x="11719" y="1611"/>
                </a:cubicBezTo>
                <a:cubicBezTo>
                  <a:pt x="11697" y="1615"/>
                  <a:pt x="11694" y="1620"/>
                  <a:pt x="11686" y="1625"/>
                </a:cubicBezTo>
                <a:cubicBezTo>
                  <a:pt x="11685" y="1622"/>
                  <a:pt x="11674" y="1626"/>
                  <a:pt x="11671" y="1624"/>
                </a:cubicBezTo>
                <a:cubicBezTo>
                  <a:pt x="11682" y="1620"/>
                  <a:pt x="11699" y="1610"/>
                  <a:pt x="11710" y="1609"/>
                </a:cubicBezTo>
                <a:lnTo>
                  <a:pt x="11711" y="1609"/>
                </a:lnTo>
                <a:lnTo>
                  <a:pt x="11712" y="1608"/>
                </a:lnTo>
                <a:cubicBezTo>
                  <a:pt x="11713" y="1606"/>
                  <a:pt x="11720" y="1603"/>
                  <a:pt x="11728" y="1599"/>
                </a:cubicBezTo>
                <a:cubicBezTo>
                  <a:pt x="11689" y="1601"/>
                  <a:pt x="11656" y="1622"/>
                  <a:pt x="11635" y="1632"/>
                </a:cubicBezTo>
                <a:cubicBezTo>
                  <a:pt x="11640" y="1634"/>
                  <a:pt x="11642" y="1637"/>
                  <a:pt x="11641" y="1641"/>
                </a:cubicBezTo>
                <a:cubicBezTo>
                  <a:pt x="11624" y="1647"/>
                  <a:pt x="11622" y="1641"/>
                  <a:pt x="11619" y="1636"/>
                </a:cubicBezTo>
                <a:cubicBezTo>
                  <a:pt x="11617" y="1636"/>
                  <a:pt x="11616" y="1636"/>
                  <a:pt x="11615" y="1634"/>
                </a:cubicBezTo>
                <a:cubicBezTo>
                  <a:pt x="11598" y="1640"/>
                  <a:pt x="11559" y="1663"/>
                  <a:pt x="11563" y="1655"/>
                </a:cubicBezTo>
                <a:cubicBezTo>
                  <a:pt x="11593" y="1643"/>
                  <a:pt x="11568" y="1652"/>
                  <a:pt x="11566" y="1641"/>
                </a:cubicBezTo>
                <a:cubicBezTo>
                  <a:pt x="11572" y="1635"/>
                  <a:pt x="11610" y="1635"/>
                  <a:pt x="11619" y="1625"/>
                </a:cubicBezTo>
                <a:cubicBezTo>
                  <a:pt x="11618" y="1622"/>
                  <a:pt x="11571" y="1636"/>
                  <a:pt x="11591" y="1627"/>
                </a:cubicBezTo>
                <a:cubicBezTo>
                  <a:pt x="11621" y="1621"/>
                  <a:pt x="11618" y="1620"/>
                  <a:pt x="11640" y="1620"/>
                </a:cubicBezTo>
                <a:cubicBezTo>
                  <a:pt x="11649" y="1614"/>
                  <a:pt x="11647" y="1608"/>
                  <a:pt x="11656" y="1603"/>
                </a:cubicBezTo>
                <a:cubicBezTo>
                  <a:pt x="11667" y="1601"/>
                  <a:pt x="11658" y="1615"/>
                  <a:pt x="11679" y="1607"/>
                </a:cubicBezTo>
                <a:cubicBezTo>
                  <a:pt x="11680" y="1586"/>
                  <a:pt x="11732" y="1575"/>
                  <a:pt x="11772" y="1562"/>
                </a:cubicBezTo>
                <a:lnTo>
                  <a:pt x="11775" y="1561"/>
                </a:lnTo>
                <a:lnTo>
                  <a:pt x="11769" y="1562"/>
                </a:lnTo>
                <a:cubicBezTo>
                  <a:pt x="11756" y="1564"/>
                  <a:pt x="11747" y="1564"/>
                  <a:pt x="11729" y="1572"/>
                </a:cubicBezTo>
                <a:cubicBezTo>
                  <a:pt x="11728" y="1570"/>
                  <a:pt x="11729" y="1569"/>
                  <a:pt x="11731" y="1567"/>
                </a:cubicBezTo>
                <a:lnTo>
                  <a:pt x="11732" y="1567"/>
                </a:lnTo>
                <a:lnTo>
                  <a:pt x="11731" y="1564"/>
                </a:lnTo>
                <a:lnTo>
                  <a:pt x="11708" y="1570"/>
                </a:lnTo>
                <a:lnTo>
                  <a:pt x="11709" y="1570"/>
                </a:lnTo>
                <a:cubicBezTo>
                  <a:pt x="11710" y="1570"/>
                  <a:pt x="11712" y="1570"/>
                  <a:pt x="11714" y="1571"/>
                </a:cubicBezTo>
                <a:cubicBezTo>
                  <a:pt x="11699" y="1574"/>
                  <a:pt x="11693" y="1578"/>
                  <a:pt x="11696" y="1583"/>
                </a:cubicBezTo>
                <a:cubicBezTo>
                  <a:pt x="11687" y="1586"/>
                  <a:pt x="11647" y="1596"/>
                  <a:pt x="11668" y="1588"/>
                </a:cubicBezTo>
                <a:cubicBezTo>
                  <a:pt x="11681" y="1586"/>
                  <a:pt x="11686" y="1581"/>
                  <a:pt x="11691" y="1576"/>
                </a:cubicBezTo>
                <a:lnTo>
                  <a:pt x="11694" y="1574"/>
                </a:lnTo>
                <a:lnTo>
                  <a:pt x="11683" y="1577"/>
                </a:lnTo>
                <a:cubicBezTo>
                  <a:pt x="11636" y="1590"/>
                  <a:pt x="11594" y="1603"/>
                  <a:pt x="11558" y="1612"/>
                </a:cubicBezTo>
                <a:cubicBezTo>
                  <a:pt x="11565" y="1610"/>
                  <a:pt x="11565" y="1606"/>
                  <a:pt x="11556" y="1607"/>
                </a:cubicBezTo>
                <a:lnTo>
                  <a:pt x="11544" y="1610"/>
                </a:lnTo>
                <a:lnTo>
                  <a:pt x="11544" y="1611"/>
                </a:lnTo>
                <a:lnTo>
                  <a:pt x="11536" y="1613"/>
                </a:lnTo>
                <a:lnTo>
                  <a:pt x="11537" y="1614"/>
                </a:lnTo>
                <a:cubicBezTo>
                  <a:pt x="11539" y="1618"/>
                  <a:pt x="11537" y="1622"/>
                  <a:pt x="11533" y="1626"/>
                </a:cubicBezTo>
                <a:cubicBezTo>
                  <a:pt x="11504" y="1627"/>
                  <a:pt x="11505" y="1638"/>
                  <a:pt x="11481" y="1646"/>
                </a:cubicBezTo>
                <a:cubicBezTo>
                  <a:pt x="11427" y="1653"/>
                  <a:pt x="11299" y="1690"/>
                  <a:pt x="11259" y="1707"/>
                </a:cubicBezTo>
                <a:cubicBezTo>
                  <a:pt x="11226" y="1716"/>
                  <a:pt x="11107" y="1738"/>
                  <a:pt x="11078" y="1762"/>
                </a:cubicBezTo>
                <a:cubicBezTo>
                  <a:pt x="11076" y="1759"/>
                  <a:pt x="11078" y="1752"/>
                  <a:pt x="11069" y="1754"/>
                </a:cubicBezTo>
                <a:cubicBezTo>
                  <a:pt x="11052" y="1760"/>
                  <a:pt x="11019" y="1770"/>
                  <a:pt x="10990" y="1779"/>
                </a:cubicBezTo>
                <a:cubicBezTo>
                  <a:pt x="10961" y="1788"/>
                  <a:pt x="10935" y="1796"/>
                  <a:pt x="10935" y="1796"/>
                </a:cubicBezTo>
                <a:cubicBezTo>
                  <a:pt x="10930" y="1794"/>
                  <a:pt x="10938" y="1785"/>
                  <a:pt x="10926" y="1787"/>
                </a:cubicBezTo>
                <a:cubicBezTo>
                  <a:pt x="10913" y="1793"/>
                  <a:pt x="10913" y="1800"/>
                  <a:pt x="10902" y="1805"/>
                </a:cubicBezTo>
                <a:cubicBezTo>
                  <a:pt x="10882" y="1801"/>
                  <a:pt x="10863" y="1808"/>
                  <a:pt x="10843" y="1815"/>
                </a:cubicBezTo>
                <a:lnTo>
                  <a:pt x="10823" y="1819"/>
                </a:lnTo>
                <a:lnTo>
                  <a:pt x="10824" y="1819"/>
                </a:lnTo>
                <a:cubicBezTo>
                  <a:pt x="10830" y="1817"/>
                  <a:pt x="10836" y="1815"/>
                  <a:pt x="10838" y="1813"/>
                </a:cubicBezTo>
                <a:cubicBezTo>
                  <a:pt x="10809" y="1819"/>
                  <a:pt x="10837" y="1809"/>
                  <a:pt x="10836" y="1806"/>
                </a:cubicBezTo>
                <a:cubicBezTo>
                  <a:pt x="10825" y="1805"/>
                  <a:pt x="10818" y="1806"/>
                  <a:pt x="10809" y="1811"/>
                </a:cubicBezTo>
                <a:cubicBezTo>
                  <a:pt x="10807" y="1804"/>
                  <a:pt x="10816" y="1800"/>
                  <a:pt x="10831" y="1797"/>
                </a:cubicBezTo>
                <a:lnTo>
                  <a:pt x="10831" y="1797"/>
                </a:lnTo>
                <a:lnTo>
                  <a:pt x="10830" y="1797"/>
                </a:lnTo>
                <a:cubicBezTo>
                  <a:pt x="10830" y="1796"/>
                  <a:pt x="10831" y="1795"/>
                  <a:pt x="10825" y="1795"/>
                </a:cubicBezTo>
                <a:cubicBezTo>
                  <a:pt x="10815" y="1805"/>
                  <a:pt x="10800" y="1800"/>
                  <a:pt x="10778" y="1809"/>
                </a:cubicBezTo>
                <a:cubicBezTo>
                  <a:pt x="10778" y="1802"/>
                  <a:pt x="10766" y="1803"/>
                  <a:pt x="10755" y="1803"/>
                </a:cubicBezTo>
                <a:cubicBezTo>
                  <a:pt x="10756" y="1808"/>
                  <a:pt x="10737" y="1810"/>
                  <a:pt x="10744" y="1815"/>
                </a:cubicBezTo>
                <a:cubicBezTo>
                  <a:pt x="10749" y="1819"/>
                  <a:pt x="10776" y="1809"/>
                  <a:pt x="10779" y="1814"/>
                </a:cubicBezTo>
                <a:cubicBezTo>
                  <a:pt x="10764" y="1816"/>
                  <a:pt x="10744" y="1829"/>
                  <a:pt x="10739" y="1824"/>
                </a:cubicBezTo>
                <a:cubicBezTo>
                  <a:pt x="10747" y="1817"/>
                  <a:pt x="10740" y="1809"/>
                  <a:pt x="10727" y="1809"/>
                </a:cubicBezTo>
                <a:cubicBezTo>
                  <a:pt x="10767" y="1793"/>
                  <a:pt x="10810" y="1791"/>
                  <a:pt x="10846" y="1790"/>
                </a:cubicBezTo>
                <a:cubicBezTo>
                  <a:pt x="10842" y="1791"/>
                  <a:pt x="10839" y="1794"/>
                  <a:pt x="10847" y="1793"/>
                </a:cubicBezTo>
                <a:cubicBezTo>
                  <a:pt x="10843" y="1788"/>
                  <a:pt x="10866" y="1786"/>
                  <a:pt x="10865" y="1781"/>
                </a:cubicBezTo>
                <a:cubicBezTo>
                  <a:pt x="10857" y="1778"/>
                  <a:pt x="10833" y="1784"/>
                  <a:pt x="10822" y="1782"/>
                </a:cubicBezTo>
                <a:cubicBezTo>
                  <a:pt x="10833" y="1780"/>
                  <a:pt x="10825" y="1776"/>
                  <a:pt x="10820" y="1775"/>
                </a:cubicBezTo>
                <a:cubicBezTo>
                  <a:pt x="10901" y="1767"/>
                  <a:pt x="10938" y="1748"/>
                  <a:pt x="10995" y="1749"/>
                </a:cubicBezTo>
                <a:cubicBezTo>
                  <a:pt x="10987" y="1752"/>
                  <a:pt x="10975" y="1754"/>
                  <a:pt x="10975" y="1757"/>
                </a:cubicBezTo>
                <a:cubicBezTo>
                  <a:pt x="10993" y="1752"/>
                  <a:pt x="11007" y="1748"/>
                  <a:pt x="11015" y="1743"/>
                </a:cubicBezTo>
                <a:cubicBezTo>
                  <a:pt x="11014" y="1735"/>
                  <a:pt x="10987" y="1728"/>
                  <a:pt x="10995" y="1724"/>
                </a:cubicBezTo>
                <a:cubicBezTo>
                  <a:pt x="11006" y="1732"/>
                  <a:pt x="11050" y="1734"/>
                  <a:pt x="11073" y="1717"/>
                </a:cubicBezTo>
                <a:cubicBezTo>
                  <a:pt x="11084" y="1723"/>
                  <a:pt x="11052" y="1724"/>
                  <a:pt x="11062" y="1730"/>
                </a:cubicBezTo>
                <a:cubicBezTo>
                  <a:pt x="11071" y="1727"/>
                  <a:pt x="11074" y="1723"/>
                  <a:pt x="11089" y="1721"/>
                </a:cubicBezTo>
                <a:cubicBezTo>
                  <a:pt x="11085" y="1718"/>
                  <a:pt x="11079" y="1719"/>
                  <a:pt x="11087" y="1714"/>
                </a:cubicBezTo>
                <a:cubicBezTo>
                  <a:pt x="11109" y="1712"/>
                  <a:pt x="11102" y="1707"/>
                  <a:pt x="11113" y="1703"/>
                </a:cubicBezTo>
                <a:cubicBezTo>
                  <a:pt x="11122" y="1715"/>
                  <a:pt x="11075" y="1720"/>
                  <a:pt x="11083" y="1732"/>
                </a:cubicBezTo>
                <a:lnTo>
                  <a:pt x="11084" y="1733"/>
                </a:lnTo>
                <a:lnTo>
                  <a:pt x="11090" y="1732"/>
                </a:lnTo>
                <a:cubicBezTo>
                  <a:pt x="11093" y="1732"/>
                  <a:pt x="11096" y="1732"/>
                  <a:pt x="11099" y="1732"/>
                </a:cubicBezTo>
                <a:cubicBezTo>
                  <a:pt x="11077" y="1725"/>
                  <a:pt x="11140" y="1721"/>
                  <a:pt x="11109" y="1714"/>
                </a:cubicBezTo>
                <a:cubicBezTo>
                  <a:pt x="11135" y="1709"/>
                  <a:pt x="11130" y="1714"/>
                  <a:pt x="11135" y="1716"/>
                </a:cubicBezTo>
                <a:lnTo>
                  <a:pt x="11136" y="1716"/>
                </a:lnTo>
                <a:lnTo>
                  <a:pt x="11137" y="1716"/>
                </a:lnTo>
                <a:cubicBezTo>
                  <a:pt x="11139" y="1715"/>
                  <a:pt x="11142" y="1714"/>
                  <a:pt x="11146" y="1714"/>
                </a:cubicBezTo>
                <a:lnTo>
                  <a:pt x="11149" y="1713"/>
                </a:lnTo>
                <a:lnTo>
                  <a:pt x="11150" y="1713"/>
                </a:lnTo>
                <a:cubicBezTo>
                  <a:pt x="11156" y="1707"/>
                  <a:pt x="11151" y="1715"/>
                  <a:pt x="11166" y="1714"/>
                </a:cubicBezTo>
                <a:lnTo>
                  <a:pt x="11168" y="1714"/>
                </a:lnTo>
                <a:lnTo>
                  <a:pt x="11168" y="1714"/>
                </a:lnTo>
                <a:cubicBezTo>
                  <a:pt x="11174" y="1710"/>
                  <a:pt x="11167" y="1705"/>
                  <a:pt x="11177" y="1702"/>
                </a:cubicBezTo>
                <a:lnTo>
                  <a:pt x="11178" y="1702"/>
                </a:lnTo>
                <a:lnTo>
                  <a:pt x="11178" y="1702"/>
                </a:lnTo>
                <a:cubicBezTo>
                  <a:pt x="11215" y="1692"/>
                  <a:pt x="11240" y="1694"/>
                  <a:pt x="11266" y="1682"/>
                </a:cubicBezTo>
                <a:cubicBezTo>
                  <a:pt x="11274" y="1684"/>
                  <a:pt x="11279" y="1687"/>
                  <a:pt x="11289" y="1687"/>
                </a:cubicBezTo>
                <a:cubicBezTo>
                  <a:pt x="11316" y="1677"/>
                  <a:pt x="11342" y="1667"/>
                  <a:pt x="11383" y="1659"/>
                </a:cubicBezTo>
                <a:cubicBezTo>
                  <a:pt x="11381" y="1656"/>
                  <a:pt x="11383" y="1652"/>
                  <a:pt x="11388" y="1649"/>
                </a:cubicBezTo>
                <a:lnTo>
                  <a:pt x="11390" y="1647"/>
                </a:lnTo>
                <a:lnTo>
                  <a:pt x="11387" y="1648"/>
                </a:lnTo>
                <a:cubicBezTo>
                  <a:pt x="11379" y="1648"/>
                  <a:pt x="11374" y="1647"/>
                  <a:pt x="11372" y="1645"/>
                </a:cubicBezTo>
                <a:cubicBezTo>
                  <a:pt x="11420" y="1633"/>
                  <a:pt x="11430" y="1618"/>
                  <a:pt x="11455" y="1604"/>
                </a:cubicBezTo>
                <a:cubicBezTo>
                  <a:pt x="11457" y="1607"/>
                  <a:pt x="11456" y="1611"/>
                  <a:pt x="11464" y="1610"/>
                </a:cubicBezTo>
                <a:cubicBezTo>
                  <a:pt x="11456" y="1599"/>
                  <a:pt x="11487" y="1603"/>
                  <a:pt x="11495" y="1592"/>
                </a:cubicBezTo>
                <a:cubicBezTo>
                  <a:pt x="11479" y="1600"/>
                  <a:pt x="11472" y="1588"/>
                  <a:pt x="11486" y="1586"/>
                </a:cubicBezTo>
                <a:cubicBezTo>
                  <a:pt x="11490" y="1591"/>
                  <a:pt x="11509" y="1587"/>
                  <a:pt x="11516" y="1589"/>
                </a:cubicBezTo>
                <a:cubicBezTo>
                  <a:pt x="11504" y="1591"/>
                  <a:pt x="11502" y="1594"/>
                  <a:pt x="11501" y="1597"/>
                </a:cubicBezTo>
                <a:lnTo>
                  <a:pt x="11501" y="1598"/>
                </a:lnTo>
                <a:lnTo>
                  <a:pt x="11502" y="1597"/>
                </a:lnTo>
                <a:cubicBezTo>
                  <a:pt x="11503" y="1598"/>
                  <a:pt x="11503" y="1598"/>
                  <a:pt x="11503" y="1599"/>
                </a:cubicBezTo>
                <a:lnTo>
                  <a:pt x="11504" y="1600"/>
                </a:lnTo>
                <a:lnTo>
                  <a:pt x="11506" y="1600"/>
                </a:lnTo>
                <a:cubicBezTo>
                  <a:pt x="11510" y="1600"/>
                  <a:pt x="11512" y="1600"/>
                  <a:pt x="11515" y="1601"/>
                </a:cubicBezTo>
                <a:lnTo>
                  <a:pt x="11515" y="1601"/>
                </a:lnTo>
                <a:lnTo>
                  <a:pt x="11517" y="1600"/>
                </a:lnTo>
                <a:cubicBezTo>
                  <a:pt x="11523" y="1597"/>
                  <a:pt x="11524" y="1593"/>
                  <a:pt x="11528" y="1590"/>
                </a:cubicBezTo>
                <a:lnTo>
                  <a:pt x="11529" y="1589"/>
                </a:lnTo>
                <a:lnTo>
                  <a:pt x="11530" y="1588"/>
                </a:lnTo>
                <a:cubicBezTo>
                  <a:pt x="11533" y="1584"/>
                  <a:pt x="11537" y="1581"/>
                  <a:pt x="11548" y="1576"/>
                </a:cubicBezTo>
                <a:cubicBezTo>
                  <a:pt x="11555" y="1583"/>
                  <a:pt x="11538" y="1587"/>
                  <a:pt x="11552" y="1589"/>
                </a:cubicBezTo>
                <a:cubicBezTo>
                  <a:pt x="11550" y="1589"/>
                  <a:pt x="11549" y="1589"/>
                  <a:pt x="11547" y="1589"/>
                </a:cubicBezTo>
                <a:lnTo>
                  <a:pt x="11543" y="1590"/>
                </a:lnTo>
                <a:lnTo>
                  <a:pt x="11543" y="1591"/>
                </a:lnTo>
                <a:cubicBezTo>
                  <a:pt x="11542" y="1593"/>
                  <a:pt x="11538" y="1594"/>
                  <a:pt x="11534" y="1596"/>
                </a:cubicBezTo>
                <a:lnTo>
                  <a:pt x="11533" y="1596"/>
                </a:lnTo>
                <a:lnTo>
                  <a:pt x="11532" y="1597"/>
                </a:lnTo>
                <a:cubicBezTo>
                  <a:pt x="11531" y="1599"/>
                  <a:pt x="11530" y="1601"/>
                  <a:pt x="11527" y="1603"/>
                </a:cubicBezTo>
                <a:lnTo>
                  <a:pt x="11526" y="1604"/>
                </a:lnTo>
                <a:lnTo>
                  <a:pt x="11526" y="1604"/>
                </a:lnTo>
                <a:cubicBezTo>
                  <a:pt x="11528" y="1604"/>
                  <a:pt x="11531" y="1603"/>
                  <a:pt x="11533" y="1603"/>
                </a:cubicBezTo>
                <a:lnTo>
                  <a:pt x="11535" y="1603"/>
                </a:lnTo>
                <a:lnTo>
                  <a:pt x="11541" y="1601"/>
                </a:lnTo>
                <a:lnTo>
                  <a:pt x="11541" y="1602"/>
                </a:lnTo>
                <a:lnTo>
                  <a:pt x="11549" y="1600"/>
                </a:lnTo>
                <a:cubicBezTo>
                  <a:pt x="11558" y="1599"/>
                  <a:pt x="11568" y="1597"/>
                  <a:pt x="11578" y="1595"/>
                </a:cubicBezTo>
                <a:lnTo>
                  <a:pt x="11590" y="1593"/>
                </a:lnTo>
                <a:lnTo>
                  <a:pt x="11590" y="1592"/>
                </a:lnTo>
                <a:cubicBezTo>
                  <a:pt x="11609" y="1590"/>
                  <a:pt x="11606" y="1585"/>
                  <a:pt x="11622" y="1581"/>
                </a:cubicBezTo>
                <a:lnTo>
                  <a:pt x="11624" y="1585"/>
                </a:lnTo>
                <a:lnTo>
                  <a:pt x="11637" y="1581"/>
                </a:lnTo>
                <a:cubicBezTo>
                  <a:pt x="11646" y="1578"/>
                  <a:pt x="11654" y="1576"/>
                  <a:pt x="11661" y="1572"/>
                </a:cubicBezTo>
                <a:cubicBezTo>
                  <a:pt x="11640" y="1581"/>
                  <a:pt x="11620" y="1574"/>
                  <a:pt x="11632" y="1570"/>
                </a:cubicBezTo>
                <a:cubicBezTo>
                  <a:pt x="11644" y="1569"/>
                  <a:pt x="11654" y="1571"/>
                  <a:pt x="11668" y="1569"/>
                </a:cubicBezTo>
                <a:cubicBezTo>
                  <a:pt x="11666" y="1565"/>
                  <a:pt x="11665" y="1561"/>
                  <a:pt x="11664" y="1557"/>
                </a:cubicBezTo>
                <a:cubicBezTo>
                  <a:pt x="11648" y="1561"/>
                  <a:pt x="11633" y="1565"/>
                  <a:pt x="11622" y="1565"/>
                </a:cubicBezTo>
                <a:cubicBezTo>
                  <a:pt x="11618" y="1567"/>
                  <a:pt x="11616" y="1568"/>
                  <a:pt x="11619" y="1566"/>
                </a:cubicBezTo>
                <a:cubicBezTo>
                  <a:pt x="11615" y="1566"/>
                  <a:pt x="11611" y="1566"/>
                  <a:pt x="11608" y="1565"/>
                </a:cubicBezTo>
                <a:cubicBezTo>
                  <a:pt x="11614" y="1564"/>
                  <a:pt x="11621" y="1562"/>
                  <a:pt x="11627" y="1561"/>
                </a:cubicBezTo>
                <a:cubicBezTo>
                  <a:pt x="11631" y="1557"/>
                  <a:pt x="11616" y="1559"/>
                  <a:pt x="11620" y="1554"/>
                </a:cubicBezTo>
                <a:cubicBezTo>
                  <a:pt x="11634" y="1548"/>
                  <a:pt x="11635" y="1554"/>
                  <a:pt x="11638" y="1558"/>
                </a:cubicBezTo>
                <a:cubicBezTo>
                  <a:pt x="11662" y="1551"/>
                  <a:pt x="11686" y="1542"/>
                  <a:pt x="11713" y="1534"/>
                </a:cubicBezTo>
                <a:cubicBezTo>
                  <a:pt x="11718" y="1530"/>
                  <a:pt x="11726" y="1526"/>
                  <a:pt x="11739" y="1520"/>
                </a:cubicBezTo>
                <a:cubicBezTo>
                  <a:pt x="11740" y="1512"/>
                  <a:pt x="11697" y="1527"/>
                  <a:pt x="11719" y="1511"/>
                </a:cubicBezTo>
                <a:cubicBezTo>
                  <a:pt x="11731" y="1516"/>
                  <a:pt x="11788" y="1499"/>
                  <a:pt x="11744" y="1518"/>
                </a:cubicBezTo>
                <a:cubicBezTo>
                  <a:pt x="11775" y="1506"/>
                  <a:pt x="11790" y="1504"/>
                  <a:pt x="11802" y="1504"/>
                </a:cubicBezTo>
                <a:cubicBezTo>
                  <a:pt x="11799" y="1503"/>
                  <a:pt x="11794" y="1500"/>
                  <a:pt x="11788" y="1495"/>
                </a:cubicBezTo>
                <a:cubicBezTo>
                  <a:pt x="11797" y="1493"/>
                  <a:pt x="11808" y="1489"/>
                  <a:pt x="11821" y="1485"/>
                </a:cubicBezTo>
                <a:cubicBezTo>
                  <a:pt x="11815" y="1496"/>
                  <a:pt x="11811" y="1502"/>
                  <a:pt x="11807" y="1504"/>
                </a:cubicBezTo>
                <a:cubicBezTo>
                  <a:pt x="11808" y="1504"/>
                  <a:pt x="11810" y="1504"/>
                  <a:pt x="11811" y="1504"/>
                </a:cubicBezTo>
                <a:cubicBezTo>
                  <a:pt x="11838" y="1498"/>
                  <a:pt x="11872" y="1491"/>
                  <a:pt x="11879" y="1479"/>
                </a:cubicBezTo>
                <a:cubicBezTo>
                  <a:pt x="11884" y="1478"/>
                  <a:pt x="11890" y="1477"/>
                  <a:pt x="11897" y="1476"/>
                </a:cubicBezTo>
                <a:cubicBezTo>
                  <a:pt x="11898" y="1471"/>
                  <a:pt x="11900" y="1465"/>
                  <a:pt x="11902" y="1458"/>
                </a:cubicBezTo>
                <a:cubicBezTo>
                  <a:pt x="11912" y="1459"/>
                  <a:pt x="11920" y="1445"/>
                  <a:pt x="11930" y="1469"/>
                </a:cubicBezTo>
                <a:cubicBezTo>
                  <a:pt x="11935" y="1468"/>
                  <a:pt x="11941" y="1466"/>
                  <a:pt x="11947" y="1464"/>
                </a:cubicBezTo>
                <a:cubicBezTo>
                  <a:pt x="11953" y="1454"/>
                  <a:pt x="11959" y="1449"/>
                  <a:pt x="11965" y="1444"/>
                </a:cubicBezTo>
                <a:cubicBezTo>
                  <a:pt x="11967" y="1447"/>
                  <a:pt x="11970" y="1452"/>
                  <a:pt x="11973" y="1457"/>
                </a:cubicBezTo>
                <a:cubicBezTo>
                  <a:pt x="11981" y="1455"/>
                  <a:pt x="11988" y="1452"/>
                  <a:pt x="11996" y="1450"/>
                </a:cubicBezTo>
                <a:cubicBezTo>
                  <a:pt x="12001" y="1443"/>
                  <a:pt x="12006" y="1435"/>
                  <a:pt x="12011" y="1427"/>
                </a:cubicBezTo>
                <a:cubicBezTo>
                  <a:pt x="12014" y="1431"/>
                  <a:pt x="12017" y="1436"/>
                  <a:pt x="12020" y="1441"/>
                </a:cubicBezTo>
                <a:cubicBezTo>
                  <a:pt x="12059" y="1428"/>
                  <a:pt x="12094" y="1413"/>
                  <a:pt x="12115" y="1402"/>
                </a:cubicBezTo>
                <a:cubicBezTo>
                  <a:pt x="12109" y="1403"/>
                  <a:pt x="12106" y="1402"/>
                  <a:pt x="12106" y="1399"/>
                </a:cubicBezTo>
                <a:cubicBezTo>
                  <a:pt x="12123" y="1394"/>
                  <a:pt x="12139" y="1391"/>
                  <a:pt x="12148" y="1392"/>
                </a:cubicBezTo>
                <a:cubicBezTo>
                  <a:pt x="12140" y="1395"/>
                  <a:pt x="12132" y="1397"/>
                  <a:pt x="12136" y="1401"/>
                </a:cubicBezTo>
                <a:cubicBezTo>
                  <a:pt x="12182" y="1388"/>
                  <a:pt x="12194" y="1381"/>
                  <a:pt x="12222" y="1374"/>
                </a:cubicBezTo>
                <a:cubicBezTo>
                  <a:pt x="12217" y="1371"/>
                  <a:pt x="12210" y="1371"/>
                  <a:pt x="12205" y="1368"/>
                </a:cubicBezTo>
                <a:cubicBezTo>
                  <a:pt x="12246" y="1359"/>
                  <a:pt x="12242" y="1348"/>
                  <a:pt x="12282" y="1339"/>
                </a:cubicBezTo>
                <a:cubicBezTo>
                  <a:pt x="12281" y="1347"/>
                  <a:pt x="12263" y="1352"/>
                  <a:pt x="12286" y="1351"/>
                </a:cubicBezTo>
                <a:cubicBezTo>
                  <a:pt x="12283" y="1345"/>
                  <a:pt x="12303" y="1340"/>
                  <a:pt x="12309" y="1334"/>
                </a:cubicBezTo>
                <a:cubicBezTo>
                  <a:pt x="12323" y="1334"/>
                  <a:pt x="12301" y="1347"/>
                  <a:pt x="12327" y="1342"/>
                </a:cubicBezTo>
                <a:cubicBezTo>
                  <a:pt x="12368" y="1327"/>
                  <a:pt x="12370" y="1330"/>
                  <a:pt x="12413" y="1318"/>
                </a:cubicBezTo>
                <a:cubicBezTo>
                  <a:pt x="12406" y="1310"/>
                  <a:pt x="12449" y="1297"/>
                  <a:pt x="12427" y="1296"/>
                </a:cubicBezTo>
                <a:cubicBezTo>
                  <a:pt x="12467" y="1282"/>
                  <a:pt x="12474" y="1273"/>
                  <a:pt x="12500" y="1276"/>
                </a:cubicBezTo>
                <a:cubicBezTo>
                  <a:pt x="12487" y="1272"/>
                  <a:pt x="12510" y="1262"/>
                  <a:pt x="12488" y="1261"/>
                </a:cubicBezTo>
                <a:cubicBezTo>
                  <a:pt x="12500" y="1256"/>
                  <a:pt x="12503" y="1259"/>
                  <a:pt x="12515" y="1255"/>
                </a:cubicBezTo>
                <a:cubicBezTo>
                  <a:pt x="12513" y="1261"/>
                  <a:pt x="12504" y="1273"/>
                  <a:pt x="12526" y="1268"/>
                </a:cubicBezTo>
                <a:cubicBezTo>
                  <a:pt x="12595" y="1239"/>
                  <a:pt x="12679" y="1201"/>
                  <a:pt x="12733" y="1197"/>
                </a:cubicBezTo>
                <a:cubicBezTo>
                  <a:pt x="12733" y="1194"/>
                  <a:pt x="12731" y="1192"/>
                  <a:pt x="12728" y="1191"/>
                </a:cubicBezTo>
                <a:cubicBezTo>
                  <a:pt x="12722" y="1191"/>
                  <a:pt x="12716" y="1192"/>
                  <a:pt x="12710" y="1192"/>
                </a:cubicBezTo>
                <a:cubicBezTo>
                  <a:pt x="12706" y="1194"/>
                  <a:pt x="12702" y="1196"/>
                  <a:pt x="12697" y="1198"/>
                </a:cubicBezTo>
                <a:cubicBezTo>
                  <a:pt x="12686" y="1193"/>
                  <a:pt x="12652" y="1202"/>
                  <a:pt x="12625" y="1213"/>
                </a:cubicBezTo>
                <a:cubicBezTo>
                  <a:pt x="12615" y="1223"/>
                  <a:pt x="12607" y="1237"/>
                  <a:pt x="12591" y="1233"/>
                </a:cubicBezTo>
                <a:cubicBezTo>
                  <a:pt x="12573" y="1229"/>
                  <a:pt x="12558" y="1234"/>
                  <a:pt x="12538" y="1234"/>
                </a:cubicBezTo>
                <a:cubicBezTo>
                  <a:pt x="12547" y="1216"/>
                  <a:pt x="12554" y="1201"/>
                  <a:pt x="12564" y="1183"/>
                </a:cubicBezTo>
                <a:cubicBezTo>
                  <a:pt x="12540" y="1178"/>
                  <a:pt x="12520" y="1175"/>
                  <a:pt x="12496" y="1170"/>
                </a:cubicBezTo>
                <a:cubicBezTo>
                  <a:pt x="12487" y="1181"/>
                  <a:pt x="12476" y="1193"/>
                  <a:pt x="12462" y="1211"/>
                </a:cubicBezTo>
                <a:cubicBezTo>
                  <a:pt x="12480" y="1222"/>
                  <a:pt x="12495" y="1231"/>
                  <a:pt x="12514" y="1241"/>
                </a:cubicBezTo>
                <a:cubicBezTo>
                  <a:pt x="12504" y="1247"/>
                  <a:pt x="12495" y="1253"/>
                  <a:pt x="12487" y="1257"/>
                </a:cubicBezTo>
                <a:cubicBezTo>
                  <a:pt x="12474" y="1247"/>
                  <a:pt x="12463" y="1238"/>
                  <a:pt x="12449" y="1227"/>
                </a:cubicBezTo>
                <a:cubicBezTo>
                  <a:pt x="12438" y="1230"/>
                  <a:pt x="12424" y="1235"/>
                  <a:pt x="12409" y="1239"/>
                </a:cubicBezTo>
                <a:cubicBezTo>
                  <a:pt x="12404" y="1229"/>
                  <a:pt x="12400" y="1220"/>
                  <a:pt x="12396" y="1212"/>
                </a:cubicBezTo>
                <a:cubicBezTo>
                  <a:pt x="12392" y="1210"/>
                  <a:pt x="12387" y="1206"/>
                  <a:pt x="12384" y="1207"/>
                </a:cubicBezTo>
                <a:cubicBezTo>
                  <a:pt x="12372" y="1211"/>
                  <a:pt x="12360" y="1214"/>
                  <a:pt x="12350" y="1222"/>
                </a:cubicBezTo>
                <a:cubicBezTo>
                  <a:pt x="12313" y="1256"/>
                  <a:pt x="12314" y="1256"/>
                  <a:pt x="12255" y="1229"/>
                </a:cubicBezTo>
                <a:cubicBezTo>
                  <a:pt x="12254" y="1221"/>
                  <a:pt x="12254" y="1213"/>
                  <a:pt x="12254" y="1200"/>
                </a:cubicBezTo>
                <a:cubicBezTo>
                  <a:pt x="12266" y="1206"/>
                  <a:pt x="12277" y="1211"/>
                  <a:pt x="12289" y="1217"/>
                </a:cubicBezTo>
                <a:cubicBezTo>
                  <a:pt x="12309" y="1188"/>
                  <a:pt x="12333" y="1164"/>
                  <a:pt x="12373" y="1189"/>
                </a:cubicBezTo>
                <a:cubicBezTo>
                  <a:pt x="12395" y="1153"/>
                  <a:pt x="12429" y="1143"/>
                  <a:pt x="12466" y="1148"/>
                </a:cubicBezTo>
                <a:cubicBezTo>
                  <a:pt x="12493" y="1152"/>
                  <a:pt x="12516" y="1153"/>
                  <a:pt x="12531" y="1126"/>
                </a:cubicBezTo>
                <a:cubicBezTo>
                  <a:pt x="12542" y="1105"/>
                  <a:pt x="12559" y="1114"/>
                  <a:pt x="12578" y="1127"/>
                </a:cubicBezTo>
                <a:cubicBezTo>
                  <a:pt x="12586" y="1123"/>
                  <a:pt x="12591" y="1110"/>
                  <a:pt x="12598" y="1102"/>
                </a:cubicBezTo>
                <a:cubicBezTo>
                  <a:pt x="12591" y="1103"/>
                  <a:pt x="12585" y="1103"/>
                  <a:pt x="12583" y="1100"/>
                </a:cubicBezTo>
                <a:cubicBezTo>
                  <a:pt x="12601" y="1096"/>
                  <a:pt x="12624" y="1088"/>
                  <a:pt x="12637" y="1088"/>
                </a:cubicBezTo>
                <a:cubicBezTo>
                  <a:pt x="12633" y="1091"/>
                  <a:pt x="12627" y="1094"/>
                  <a:pt x="12620" y="1096"/>
                </a:cubicBezTo>
                <a:cubicBezTo>
                  <a:pt x="12622" y="1097"/>
                  <a:pt x="12625" y="1098"/>
                  <a:pt x="12627" y="1100"/>
                </a:cubicBezTo>
                <a:cubicBezTo>
                  <a:pt x="12633" y="1103"/>
                  <a:pt x="12640" y="1096"/>
                  <a:pt x="12647" y="1089"/>
                </a:cubicBezTo>
                <a:cubicBezTo>
                  <a:pt x="12642" y="1090"/>
                  <a:pt x="12637" y="1092"/>
                  <a:pt x="12631" y="1093"/>
                </a:cubicBezTo>
                <a:cubicBezTo>
                  <a:pt x="12672" y="1066"/>
                  <a:pt x="12733" y="1033"/>
                  <a:pt x="12808" y="1020"/>
                </a:cubicBezTo>
                <a:cubicBezTo>
                  <a:pt x="12827" y="1008"/>
                  <a:pt x="12783" y="1023"/>
                  <a:pt x="12804" y="1011"/>
                </a:cubicBezTo>
                <a:cubicBezTo>
                  <a:pt x="12839" y="1007"/>
                  <a:pt x="12903" y="975"/>
                  <a:pt x="12909" y="980"/>
                </a:cubicBezTo>
                <a:cubicBezTo>
                  <a:pt x="12868" y="997"/>
                  <a:pt x="12819" y="1022"/>
                  <a:pt x="12770" y="1044"/>
                </a:cubicBezTo>
                <a:cubicBezTo>
                  <a:pt x="12767" y="1045"/>
                  <a:pt x="12765" y="1047"/>
                  <a:pt x="12762" y="1048"/>
                </a:cubicBezTo>
                <a:cubicBezTo>
                  <a:pt x="12790" y="1037"/>
                  <a:pt x="12818" y="1042"/>
                  <a:pt x="12849" y="1063"/>
                </a:cubicBezTo>
                <a:cubicBezTo>
                  <a:pt x="12872" y="1037"/>
                  <a:pt x="12911" y="1018"/>
                  <a:pt x="12942" y="1013"/>
                </a:cubicBezTo>
                <a:cubicBezTo>
                  <a:pt x="12957" y="1011"/>
                  <a:pt x="12974" y="1011"/>
                  <a:pt x="12983" y="999"/>
                </a:cubicBezTo>
                <a:cubicBezTo>
                  <a:pt x="12994" y="984"/>
                  <a:pt x="13005" y="957"/>
                  <a:pt x="13021" y="976"/>
                </a:cubicBezTo>
                <a:cubicBezTo>
                  <a:pt x="13043" y="1001"/>
                  <a:pt x="13035" y="943"/>
                  <a:pt x="13056" y="972"/>
                </a:cubicBezTo>
                <a:cubicBezTo>
                  <a:pt x="13062" y="980"/>
                  <a:pt x="13086" y="973"/>
                  <a:pt x="13097" y="965"/>
                </a:cubicBezTo>
                <a:cubicBezTo>
                  <a:pt x="13148" y="924"/>
                  <a:pt x="13201" y="887"/>
                  <a:pt x="13256" y="854"/>
                </a:cubicBezTo>
                <a:cubicBezTo>
                  <a:pt x="13264" y="850"/>
                  <a:pt x="13267" y="835"/>
                  <a:pt x="13271" y="826"/>
                </a:cubicBezTo>
                <a:cubicBezTo>
                  <a:pt x="13282" y="834"/>
                  <a:pt x="13288" y="839"/>
                  <a:pt x="13291" y="840"/>
                </a:cubicBezTo>
                <a:cubicBezTo>
                  <a:pt x="13369" y="796"/>
                  <a:pt x="13443" y="753"/>
                  <a:pt x="13520" y="708"/>
                </a:cubicBezTo>
                <a:cubicBezTo>
                  <a:pt x="13517" y="700"/>
                  <a:pt x="13515" y="691"/>
                  <a:pt x="13512" y="679"/>
                </a:cubicBezTo>
                <a:cubicBezTo>
                  <a:pt x="13469" y="692"/>
                  <a:pt x="13428" y="705"/>
                  <a:pt x="13386" y="718"/>
                </a:cubicBezTo>
                <a:cubicBezTo>
                  <a:pt x="13374" y="706"/>
                  <a:pt x="13363" y="696"/>
                  <a:pt x="13355" y="689"/>
                </a:cubicBezTo>
                <a:cubicBezTo>
                  <a:pt x="13330" y="686"/>
                  <a:pt x="13309" y="688"/>
                  <a:pt x="13303" y="718"/>
                </a:cubicBezTo>
                <a:cubicBezTo>
                  <a:pt x="13282" y="715"/>
                  <a:pt x="13261" y="712"/>
                  <a:pt x="13241" y="708"/>
                </a:cubicBezTo>
                <a:cubicBezTo>
                  <a:pt x="13238" y="701"/>
                  <a:pt x="13236" y="695"/>
                  <a:pt x="13233" y="685"/>
                </a:cubicBezTo>
                <a:cubicBezTo>
                  <a:pt x="13235" y="683"/>
                  <a:pt x="13238" y="681"/>
                  <a:pt x="13240" y="679"/>
                </a:cubicBezTo>
                <a:lnTo>
                  <a:pt x="13247" y="676"/>
                </a:lnTo>
                <a:lnTo>
                  <a:pt x="13244" y="667"/>
                </a:lnTo>
                <a:cubicBezTo>
                  <a:pt x="13246" y="667"/>
                  <a:pt x="13247" y="667"/>
                  <a:pt x="13248" y="666"/>
                </a:cubicBezTo>
                <a:lnTo>
                  <a:pt x="13251" y="674"/>
                </a:lnTo>
                <a:lnTo>
                  <a:pt x="13257" y="671"/>
                </a:lnTo>
                <a:cubicBezTo>
                  <a:pt x="13295" y="656"/>
                  <a:pt x="13342" y="659"/>
                  <a:pt x="13366" y="611"/>
                </a:cubicBezTo>
                <a:cubicBezTo>
                  <a:pt x="13362" y="597"/>
                  <a:pt x="13358" y="582"/>
                  <a:pt x="13354" y="565"/>
                </a:cubicBezTo>
                <a:cubicBezTo>
                  <a:pt x="13358" y="562"/>
                  <a:pt x="13363" y="558"/>
                  <a:pt x="13368" y="554"/>
                </a:cubicBezTo>
                <a:cubicBezTo>
                  <a:pt x="13377" y="566"/>
                  <a:pt x="13385" y="578"/>
                  <a:pt x="13396" y="593"/>
                </a:cubicBezTo>
                <a:cubicBezTo>
                  <a:pt x="13419" y="560"/>
                  <a:pt x="13437" y="518"/>
                  <a:pt x="13480" y="524"/>
                </a:cubicBezTo>
                <a:cubicBezTo>
                  <a:pt x="13483" y="529"/>
                  <a:pt x="13486" y="533"/>
                  <a:pt x="13490" y="538"/>
                </a:cubicBezTo>
                <a:cubicBezTo>
                  <a:pt x="13493" y="543"/>
                  <a:pt x="13496" y="548"/>
                  <a:pt x="13502" y="557"/>
                </a:cubicBezTo>
                <a:cubicBezTo>
                  <a:pt x="13510" y="498"/>
                  <a:pt x="13541" y="478"/>
                  <a:pt x="13580" y="469"/>
                </a:cubicBezTo>
                <a:cubicBezTo>
                  <a:pt x="13615" y="461"/>
                  <a:pt x="13649" y="449"/>
                  <a:pt x="13683" y="437"/>
                </a:cubicBezTo>
                <a:cubicBezTo>
                  <a:pt x="13712" y="428"/>
                  <a:pt x="13741" y="423"/>
                  <a:pt x="13763" y="395"/>
                </a:cubicBezTo>
                <a:cubicBezTo>
                  <a:pt x="13782" y="371"/>
                  <a:pt x="13823" y="391"/>
                  <a:pt x="13836" y="350"/>
                </a:cubicBezTo>
                <a:cubicBezTo>
                  <a:pt x="13838" y="345"/>
                  <a:pt x="13848" y="347"/>
                  <a:pt x="13853" y="344"/>
                </a:cubicBezTo>
                <a:cubicBezTo>
                  <a:pt x="13879" y="332"/>
                  <a:pt x="13903" y="320"/>
                  <a:pt x="13930" y="307"/>
                </a:cubicBezTo>
                <a:cubicBezTo>
                  <a:pt x="13932" y="312"/>
                  <a:pt x="13936" y="320"/>
                  <a:pt x="13943" y="332"/>
                </a:cubicBezTo>
                <a:cubicBezTo>
                  <a:pt x="14040" y="322"/>
                  <a:pt x="14123" y="270"/>
                  <a:pt x="14211" y="228"/>
                </a:cubicBezTo>
                <a:cubicBezTo>
                  <a:pt x="14207" y="213"/>
                  <a:pt x="14203" y="198"/>
                  <a:pt x="14197" y="177"/>
                </a:cubicBezTo>
                <a:cubicBezTo>
                  <a:pt x="14212" y="172"/>
                  <a:pt x="14227" y="168"/>
                  <a:pt x="14243" y="162"/>
                </a:cubicBezTo>
                <a:cubicBezTo>
                  <a:pt x="14242" y="162"/>
                  <a:pt x="14242" y="162"/>
                  <a:pt x="14241" y="161"/>
                </a:cubicBezTo>
                <a:cubicBezTo>
                  <a:pt x="14243" y="155"/>
                  <a:pt x="14244" y="149"/>
                  <a:pt x="14245" y="143"/>
                </a:cubicBezTo>
                <a:cubicBezTo>
                  <a:pt x="14247" y="145"/>
                  <a:pt x="14249" y="147"/>
                  <a:pt x="14251" y="148"/>
                </a:cubicBezTo>
                <a:cubicBezTo>
                  <a:pt x="14249" y="153"/>
                  <a:pt x="14247" y="158"/>
                  <a:pt x="14245" y="164"/>
                </a:cubicBezTo>
                <a:cubicBezTo>
                  <a:pt x="14245" y="164"/>
                  <a:pt x="14244" y="163"/>
                  <a:pt x="14244" y="163"/>
                </a:cubicBezTo>
                <a:cubicBezTo>
                  <a:pt x="14247" y="172"/>
                  <a:pt x="14250" y="181"/>
                  <a:pt x="14254" y="195"/>
                </a:cubicBezTo>
                <a:cubicBezTo>
                  <a:pt x="14276" y="188"/>
                  <a:pt x="14297" y="181"/>
                  <a:pt x="14320" y="174"/>
                </a:cubicBezTo>
                <a:cubicBezTo>
                  <a:pt x="14324" y="137"/>
                  <a:pt x="14323" y="90"/>
                  <a:pt x="14355" y="61"/>
                </a:cubicBezTo>
                <a:cubicBezTo>
                  <a:pt x="14357" y="85"/>
                  <a:pt x="14358" y="100"/>
                  <a:pt x="14359" y="120"/>
                </a:cubicBezTo>
                <a:cubicBezTo>
                  <a:pt x="14412" y="90"/>
                  <a:pt x="14454" y="42"/>
                  <a:pt x="14513" y="41"/>
                </a:cubicBezTo>
                <a:lnTo>
                  <a:pt x="14525" y="0"/>
                </a:lnTo>
                <a:close/>
              </a:path>
            </a:pathLst>
          </a:custGeom>
          <a:gradFill flip="none">
            <a:gsLst>
              <a:gs pos="0">
                <a:schemeClr val="bg2">
                  <a:lumMod val="50000"/>
                </a:schemeClr>
              </a:gs>
              <a:gs pos="25000">
                <a:schemeClr val="accent1">
                  <a:lumMod val="92000"/>
                </a:schemeClr>
              </a:gs>
              <a:gs pos="84000">
                <a:schemeClr val="accent2"/>
              </a:gs>
              <a:gs pos="62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5" name="任意多边形: 形状 362"/>
          <p:cNvSpPr/>
          <p:nvPr userDrawn="1">
            <p:custDataLst>
              <p:tags r:id="rId7"/>
            </p:custDataLst>
          </p:nvPr>
        </p:nvSpPr>
        <p:spPr>
          <a:xfrm>
            <a:off x="7864475" y="1515110"/>
            <a:ext cx="767715" cy="257175"/>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7"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6" name="任意多边形: 形状 363"/>
          <p:cNvSpPr/>
          <p:nvPr userDrawn="1">
            <p:custDataLst>
              <p:tags r:id="rId8"/>
            </p:custDataLst>
          </p:nvPr>
        </p:nvSpPr>
        <p:spPr>
          <a:xfrm>
            <a:off x="7089140" y="1428750"/>
            <a:ext cx="1115695" cy="357505"/>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1">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7" name="任意多边形: 形状 364"/>
          <p:cNvSpPr/>
          <p:nvPr userDrawn="1">
            <p:custDataLst>
              <p:tags r:id="rId9"/>
            </p:custDataLst>
          </p:nvPr>
        </p:nvSpPr>
        <p:spPr>
          <a:xfrm>
            <a:off x="7558405" y="1517015"/>
            <a:ext cx="834390" cy="27940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4" name="任意多边形: 形状 366"/>
          <p:cNvSpPr/>
          <p:nvPr userDrawn="1">
            <p:custDataLst>
              <p:tags r:id="rId10"/>
            </p:custDataLst>
          </p:nvPr>
        </p:nvSpPr>
        <p:spPr>
          <a:xfrm>
            <a:off x="11610646" y="990760"/>
            <a:ext cx="203612" cy="1080112"/>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5" name="任意多边形: 形状 369"/>
          <p:cNvSpPr/>
          <p:nvPr userDrawn="1">
            <p:custDataLst>
              <p:tags r:id="rId11"/>
            </p:custDataLst>
          </p:nvPr>
        </p:nvSpPr>
        <p:spPr>
          <a:xfrm>
            <a:off x="10314096" y="1183918"/>
            <a:ext cx="151067" cy="958567"/>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6" name="任意多边形: 形状 374"/>
          <p:cNvSpPr/>
          <p:nvPr userDrawn="1">
            <p:custDataLst>
              <p:tags r:id="rId12"/>
            </p:custDataLst>
          </p:nvPr>
        </p:nvSpPr>
        <p:spPr>
          <a:xfrm>
            <a:off x="10633964" y="1254875"/>
            <a:ext cx="443349" cy="883668"/>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3">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7" name="任意多边形: 形状 460"/>
          <p:cNvSpPr/>
          <p:nvPr userDrawn="1">
            <p:custDataLst>
              <p:tags r:id="rId13"/>
            </p:custDataLst>
          </p:nvPr>
        </p:nvSpPr>
        <p:spPr>
          <a:xfrm>
            <a:off x="11197511" y="0"/>
            <a:ext cx="265353" cy="1568922"/>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8" name="任意多边形: 形状 461"/>
          <p:cNvSpPr/>
          <p:nvPr userDrawn="1">
            <p:custDataLst>
              <p:tags r:id="rId14"/>
            </p:custDataLst>
          </p:nvPr>
        </p:nvSpPr>
        <p:spPr>
          <a:xfrm>
            <a:off x="7992916" y="1536072"/>
            <a:ext cx="1884399" cy="724674"/>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9" name="任意多边形: 形状 464"/>
          <p:cNvSpPr/>
          <p:nvPr userDrawn="1">
            <p:custDataLst>
              <p:tags r:id="rId15"/>
            </p:custDataLst>
          </p:nvPr>
        </p:nvSpPr>
        <p:spPr>
          <a:xfrm>
            <a:off x="9984375" y="1913191"/>
            <a:ext cx="1385220" cy="380404"/>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2" name="任意多边形: 形状 472"/>
          <p:cNvSpPr/>
          <p:nvPr userDrawn="1">
            <p:custDataLst>
              <p:tags r:id="rId16"/>
            </p:custDataLst>
          </p:nvPr>
        </p:nvSpPr>
        <p:spPr>
          <a:xfrm>
            <a:off x="11814259" y="2249962"/>
            <a:ext cx="226032" cy="157956"/>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61243" h="42767">
                <a:moveTo>
                  <a:pt x="13621" y="0"/>
                </a:moveTo>
                <a:cubicBezTo>
                  <a:pt x="6763" y="13145"/>
                  <a:pt x="2191" y="27527"/>
                  <a:pt x="0" y="42767"/>
                </a:cubicBezTo>
                <a:cubicBezTo>
                  <a:pt x="20479" y="35719"/>
                  <a:pt x="40862" y="28575"/>
                  <a:pt x="61246" y="21431"/>
                </a:cubicBezTo>
                <a:lnTo>
                  <a:pt x="13621" y="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64" name="任意多边形: 形状 863"/>
          <p:cNvSpPr/>
          <p:nvPr userDrawn="1">
            <p:custDataLst>
              <p:tags r:id="rId17"/>
            </p:custDataLst>
          </p:nvPr>
        </p:nvSpPr>
        <p:spPr>
          <a:xfrm>
            <a:off x="11886655" y="1991403"/>
            <a:ext cx="305345" cy="333842"/>
          </a:xfrm>
          <a:custGeom>
            <a:avLst/>
            <a:gdLst>
              <a:gd name="connsiteX0" fmla="*/ 305345 w 305345"/>
              <a:gd name="connsiteY0" fmla="*/ 0 h 333842"/>
              <a:gd name="connsiteX1" fmla="*/ 305345 w 305345"/>
              <a:gd name="connsiteY1" fmla="*/ 282066 h 333842"/>
              <a:gd name="connsiteX2" fmla="*/ 162055 w 305345"/>
              <a:gd name="connsiteY2" fmla="*/ 333842 h 333842"/>
              <a:gd name="connsiteX3" fmla="*/ 0 w 305345"/>
              <a:gd name="connsiteY3" fmla="*/ 217046 h 333842"/>
              <a:gd name="connsiteX4" fmla="*/ 152563 w 305345"/>
              <a:gd name="connsiteY4" fmla="*/ 64364 h 333842"/>
              <a:gd name="connsiteX5" fmla="*/ 292474 w 305345"/>
              <a:gd name="connsiteY5" fmla="*/ 258556 h 333842"/>
              <a:gd name="connsiteX6" fmla="*/ 194045 w 305345"/>
              <a:gd name="connsiteY6" fmla="*/ 40446 h 333842"/>
              <a:gd name="connsiteX7" fmla="*/ 293617 w 305345"/>
              <a:gd name="connsiteY7" fmla="*/ 1835 h 33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345" h="333842">
                <a:moveTo>
                  <a:pt x="305345" y="0"/>
                </a:moveTo>
                <a:lnTo>
                  <a:pt x="305345" y="282066"/>
                </a:lnTo>
                <a:lnTo>
                  <a:pt x="162055" y="333842"/>
                </a:lnTo>
                <a:lnTo>
                  <a:pt x="0" y="217046"/>
                </a:lnTo>
                <a:cubicBezTo>
                  <a:pt x="39371" y="155835"/>
                  <a:pt x="91398" y="103769"/>
                  <a:pt x="152563" y="64364"/>
                </a:cubicBezTo>
                <a:lnTo>
                  <a:pt x="292474" y="258556"/>
                </a:lnTo>
                <a:lnTo>
                  <a:pt x="194045" y="40446"/>
                </a:lnTo>
                <a:cubicBezTo>
                  <a:pt x="225508" y="24263"/>
                  <a:pt x="258815" y="11246"/>
                  <a:pt x="293617" y="1835"/>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1" name="任意多边形: 形状 475"/>
          <p:cNvSpPr/>
          <p:nvPr userDrawn="1">
            <p:custDataLst>
              <p:tags r:id="rId18"/>
            </p:custDataLst>
          </p:nvPr>
        </p:nvSpPr>
        <p:spPr>
          <a:xfrm>
            <a:off x="11616558" y="2177963"/>
            <a:ext cx="532676" cy="268057"/>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 name="标题 1"/>
          <p:cNvSpPr>
            <a:spLocks noGrp="1"/>
          </p:cNvSpPr>
          <p:nvPr>
            <p:ph type="title" hasCustomPrompt="1"/>
            <p:custDataLst>
              <p:tags r:id="rId19"/>
            </p:custDataLst>
          </p:nvPr>
        </p:nvSpPr>
        <p:spPr>
          <a:xfrm>
            <a:off x="1292400" y="856800"/>
            <a:ext cx="4629600" cy="1587600"/>
          </a:xfrm>
        </p:spPr>
        <p:txBody>
          <a:bodyPr wrap="square" anchor="ctr">
            <a:normAutofit/>
          </a:bodyPr>
          <a:lstStyle>
            <a:lvl1pPr>
              <a:defRPr sz="6000" b="1">
                <a:solidFill>
                  <a:schemeClr val="tx2"/>
                </a:solidFill>
              </a:defRPr>
            </a:lvl1pPr>
          </a:lstStyle>
          <a:p>
            <a:r>
              <a:rPr lang="zh-CN" altLang="en-US"/>
              <a:t>标题</a:t>
            </a:r>
            <a:endParaRPr lang="zh-CN" altLang="en-US"/>
          </a:p>
        </p:txBody>
      </p:sp>
      <p:sp>
        <p:nvSpPr>
          <p:cNvPr id="7" name="日期占位符 3"/>
          <p:cNvSpPr>
            <a:spLocks noGrp="1"/>
          </p:cNvSpPr>
          <p:nvPr>
            <p:ph type="dt" sz="half" idx="10"/>
            <p:custDataLst>
              <p:tags r:id="rId20"/>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21"/>
            </p:custDataLst>
          </p:nvPr>
        </p:nvSpPr>
        <p:spPr/>
        <p:txBody>
          <a:bodyPr/>
          <a:lstStyle/>
          <a:p>
            <a:endParaRPr lang="zh-CN" altLang="en-US"/>
          </a:p>
        </p:txBody>
      </p:sp>
      <p:sp>
        <p:nvSpPr>
          <p:cNvPr id="9" name="灯片编号占位符 5"/>
          <p:cNvSpPr>
            <a:spLocks noGrp="1"/>
          </p:cNvSpPr>
          <p:nvPr>
            <p:ph type="sldNum" sz="quarter" idx="12"/>
            <p:custDataLst>
              <p:tags r:id="rId22"/>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任意多边形: 形状 89"/>
          <p:cNvSpPr/>
          <p:nvPr userDrawn="1">
            <p:custDataLst>
              <p:tags r:id="rId2"/>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9" name="任意多边形: 形状 87"/>
          <p:cNvSpPr/>
          <p:nvPr userDrawn="1">
            <p:custDataLst>
              <p:tags r:id="rId3"/>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68" name="任意多边形: 形状 867"/>
          <p:cNvSpPr/>
          <p:nvPr userDrawn="1">
            <p:custDataLst>
              <p:tags r:id="rId4"/>
            </p:custDataLst>
          </p:nvPr>
        </p:nvSpPr>
        <p:spPr>
          <a:xfrm flipH="1">
            <a:off x="8552294" y="5213527"/>
            <a:ext cx="3639706" cy="1644473"/>
          </a:xfrm>
          <a:custGeom>
            <a:avLst/>
            <a:gdLst>
              <a:gd name="connsiteX0" fmla="*/ 0 w 3639706"/>
              <a:gd name="connsiteY0" fmla="*/ 0 h 1644473"/>
              <a:gd name="connsiteX1" fmla="*/ 0 w 3639706"/>
              <a:gd name="connsiteY1" fmla="*/ 1644473 h 1644473"/>
              <a:gd name="connsiteX2" fmla="*/ 3639706 w 3639706"/>
              <a:gd name="connsiteY2" fmla="*/ 1644473 h 1644473"/>
              <a:gd name="connsiteX3" fmla="*/ 2813686 w 3639706"/>
              <a:gd name="connsiteY3" fmla="*/ 1191096 h 1644473"/>
              <a:gd name="connsiteX4" fmla="*/ 1137902 w 3639706"/>
              <a:gd name="connsiteY4" fmla="*/ 573150 h 1644473"/>
              <a:gd name="connsiteX5" fmla="*/ 101022 w 3639706"/>
              <a:gd name="connsiteY5" fmla="*/ 5068 h 164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9706" h="1644473">
                <a:moveTo>
                  <a:pt x="0" y="0"/>
                </a:moveTo>
                <a:lnTo>
                  <a:pt x="0" y="1644473"/>
                </a:lnTo>
                <a:lnTo>
                  <a:pt x="3639706" y="1644473"/>
                </a:lnTo>
                <a:lnTo>
                  <a:pt x="2813686" y="1191096"/>
                </a:lnTo>
                <a:lnTo>
                  <a:pt x="1137902" y="573150"/>
                </a:lnTo>
                <a:lnTo>
                  <a:pt x="101022" y="5068"/>
                </a:lnTo>
                <a:close/>
              </a:path>
            </a:pathLst>
          </a:custGeom>
          <a:gradFill>
            <a:gsLst>
              <a:gs pos="7000">
                <a:schemeClr val="bg2"/>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870" name="任意多边形: 形状 869"/>
          <p:cNvSpPr/>
          <p:nvPr userDrawn="1">
            <p:custDataLst>
              <p:tags r:id="rId5"/>
            </p:custDataLst>
          </p:nvPr>
        </p:nvSpPr>
        <p:spPr>
          <a:xfrm flipH="1">
            <a:off x="6113479" y="4956682"/>
            <a:ext cx="6078521" cy="1901318"/>
          </a:xfrm>
          <a:custGeom>
            <a:avLst/>
            <a:gdLst>
              <a:gd name="connsiteX0" fmla="*/ 0 w 6078521"/>
              <a:gd name="connsiteY0" fmla="*/ 0 h 1901318"/>
              <a:gd name="connsiteX1" fmla="*/ 0 w 6078521"/>
              <a:gd name="connsiteY1" fmla="*/ 759053 h 1901318"/>
              <a:gd name="connsiteX2" fmla="*/ 46006 w 6078521"/>
              <a:gd name="connsiteY2" fmla="*/ 754300 h 1901318"/>
              <a:gd name="connsiteX3" fmla="*/ 1339591 w 6078521"/>
              <a:gd name="connsiteY3" fmla="*/ 1189976 h 1901318"/>
              <a:gd name="connsiteX4" fmla="*/ 2936868 w 6078521"/>
              <a:gd name="connsiteY4" fmla="*/ 1590681 h 1901318"/>
              <a:gd name="connsiteX5" fmla="*/ 3422290 w 6078521"/>
              <a:gd name="connsiteY5" fmla="*/ 1851829 h 1901318"/>
              <a:gd name="connsiteX6" fmla="*/ 3448682 w 6078521"/>
              <a:gd name="connsiteY6" fmla="*/ 1901318 h 1901318"/>
              <a:gd name="connsiteX7" fmla="*/ 6078521 w 6078521"/>
              <a:gd name="connsiteY7" fmla="*/ 1901318 h 1901318"/>
              <a:gd name="connsiteX8" fmla="*/ 6075522 w 6078521"/>
              <a:gd name="connsiteY8" fmla="*/ 1894448 h 1901318"/>
              <a:gd name="connsiteX9" fmla="*/ 4911805 w 6078521"/>
              <a:gd name="connsiteY9" fmla="*/ 1322276 h 1901318"/>
              <a:gd name="connsiteX10" fmla="*/ 2436828 w 6078521"/>
              <a:gd name="connsiteY10" fmla="*/ 902103 h 1901318"/>
              <a:gd name="connsiteX11" fmla="*/ 660956 w 6078521"/>
              <a:gd name="connsiteY11" fmla="*/ 159037 h 1901318"/>
              <a:gd name="connsiteX12" fmla="*/ 70955 w 6078521"/>
              <a:gd name="connsiteY12" fmla="*/ 40203 h 19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78521" h="1901318">
                <a:moveTo>
                  <a:pt x="0" y="0"/>
                </a:moveTo>
                <a:lnTo>
                  <a:pt x="0" y="759053"/>
                </a:lnTo>
                <a:lnTo>
                  <a:pt x="46006" y="754300"/>
                </a:lnTo>
                <a:cubicBezTo>
                  <a:pt x="677109" y="700191"/>
                  <a:pt x="955548" y="839358"/>
                  <a:pt x="1339591" y="1189976"/>
                </a:cubicBezTo>
                <a:cubicBezTo>
                  <a:pt x="1778497" y="1590681"/>
                  <a:pt x="2370436" y="1485625"/>
                  <a:pt x="2936868" y="1590681"/>
                </a:cubicBezTo>
                <a:cubicBezTo>
                  <a:pt x="3220085" y="1643210"/>
                  <a:pt x="3356590" y="1754086"/>
                  <a:pt x="3422290" y="1851829"/>
                </a:cubicBezTo>
                <a:lnTo>
                  <a:pt x="3448682" y="1901318"/>
                </a:lnTo>
                <a:lnTo>
                  <a:pt x="6078521" y="1901318"/>
                </a:lnTo>
                <a:lnTo>
                  <a:pt x="6075522" y="1894448"/>
                </a:lnTo>
                <a:cubicBezTo>
                  <a:pt x="5910325" y="1586059"/>
                  <a:pt x="5577114" y="1400545"/>
                  <a:pt x="4911805" y="1322276"/>
                </a:cubicBezTo>
                <a:cubicBezTo>
                  <a:pt x="4151453" y="1232771"/>
                  <a:pt x="2906329" y="1411726"/>
                  <a:pt x="2436828" y="902103"/>
                </a:cubicBezTo>
                <a:cubicBezTo>
                  <a:pt x="1967326" y="392479"/>
                  <a:pt x="1293726" y="127934"/>
                  <a:pt x="660956" y="159037"/>
                </a:cubicBezTo>
                <a:cubicBezTo>
                  <a:pt x="423647" y="170721"/>
                  <a:pt x="225814" y="115106"/>
                  <a:pt x="70955" y="40203"/>
                </a:cubicBezTo>
                <a:close/>
              </a:path>
            </a:pathLst>
          </a:custGeom>
          <a:gradFill>
            <a:gsLst>
              <a:gs pos="0">
                <a:schemeClr val="bg2">
                  <a:lumMod val="80000"/>
                </a:schemeClr>
              </a:gs>
              <a:gs pos="50000">
                <a:schemeClr val="bg2">
                  <a:lumMod val="90000"/>
                </a:schemeClr>
              </a:gs>
              <a:gs pos="100000">
                <a:schemeClr val="bg2">
                  <a:lumMod val="9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2" name="任意多边形: 形状 5041"/>
          <p:cNvSpPr/>
          <p:nvPr userDrawn="1">
            <p:custDataLst>
              <p:tags r:id="rId6"/>
            </p:custDataLst>
          </p:nvPr>
        </p:nvSpPr>
        <p:spPr>
          <a:xfrm flipH="1">
            <a:off x="0" y="4053584"/>
            <a:ext cx="7814945" cy="2565656"/>
          </a:xfrm>
          <a:custGeom>
            <a:avLst/>
            <a:gdLst>
              <a:gd name="connsiteX0" fmla="*/ 159451 w 159451"/>
              <a:gd name="connsiteY0" fmla="*/ 11658 h 17721"/>
              <a:gd name="connsiteX1" fmla="*/ 150050 w 159451"/>
              <a:gd name="connsiteY1" fmla="*/ 15945 h 17721"/>
              <a:gd name="connsiteX2" fmla="*/ 100635 w 159451"/>
              <a:gd name="connsiteY2" fmla="*/ 376 h 17721"/>
              <a:gd name="connsiteX3" fmla="*/ 104847 w 159451"/>
              <a:gd name="connsiteY3" fmla="*/ 7371 h 17721"/>
              <a:gd name="connsiteX4" fmla="*/ 77394 w 159451"/>
              <a:gd name="connsiteY4" fmla="*/ 6845 h 17721"/>
              <a:gd name="connsiteX5" fmla="*/ 0 w 159451"/>
              <a:gd name="connsiteY5" fmla="*/ 0 h 17721"/>
              <a:gd name="connsiteX6" fmla="*/ 72806 w 159451"/>
              <a:gd name="connsiteY6" fmla="*/ 8048 h 17721"/>
              <a:gd name="connsiteX7" fmla="*/ 70700 w 159451"/>
              <a:gd name="connsiteY7" fmla="*/ 12786 h 17721"/>
              <a:gd name="connsiteX8" fmla="*/ 159451 w 159451"/>
              <a:gd name="connsiteY8" fmla="*/ 11658 h 1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07" h="4040">
                <a:moveTo>
                  <a:pt x="9920" y="4014"/>
                </a:moveTo>
                <a:cubicBezTo>
                  <a:pt x="9918" y="4020"/>
                  <a:pt x="9944" y="4009"/>
                  <a:pt x="9941" y="4017"/>
                </a:cubicBezTo>
                <a:cubicBezTo>
                  <a:pt x="9897" y="4021"/>
                  <a:pt x="9889" y="4026"/>
                  <a:pt x="9848" y="4040"/>
                </a:cubicBezTo>
                <a:cubicBezTo>
                  <a:pt x="9849" y="4036"/>
                  <a:pt x="9846" y="4034"/>
                  <a:pt x="9842" y="4032"/>
                </a:cubicBezTo>
                <a:cubicBezTo>
                  <a:pt x="9867" y="4024"/>
                  <a:pt x="9893" y="4024"/>
                  <a:pt x="9920" y="4014"/>
                </a:cubicBezTo>
                <a:close/>
                <a:moveTo>
                  <a:pt x="9496" y="3993"/>
                </a:moveTo>
                <a:cubicBezTo>
                  <a:pt x="9500" y="3993"/>
                  <a:pt x="9501" y="3994"/>
                  <a:pt x="9498" y="3996"/>
                </a:cubicBezTo>
                <a:cubicBezTo>
                  <a:pt x="9492" y="3992"/>
                  <a:pt x="9473" y="4001"/>
                  <a:pt x="9464" y="4002"/>
                </a:cubicBezTo>
                <a:cubicBezTo>
                  <a:pt x="9464" y="4000"/>
                  <a:pt x="9461" y="3999"/>
                  <a:pt x="9458" y="3998"/>
                </a:cubicBezTo>
                <a:cubicBezTo>
                  <a:pt x="9469" y="3997"/>
                  <a:pt x="9489" y="3993"/>
                  <a:pt x="9496" y="3993"/>
                </a:cubicBezTo>
                <a:close/>
                <a:moveTo>
                  <a:pt x="10032" y="3990"/>
                </a:moveTo>
                <a:cubicBezTo>
                  <a:pt x="10039" y="3998"/>
                  <a:pt x="10006" y="4004"/>
                  <a:pt x="10003" y="3998"/>
                </a:cubicBezTo>
                <a:cubicBezTo>
                  <a:pt x="10016" y="3996"/>
                  <a:pt x="10027" y="3993"/>
                  <a:pt x="10032" y="3990"/>
                </a:cubicBezTo>
                <a:close/>
                <a:moveTo>
                  <a:pt x="8984" y="3975"/>
                </a:moveTo>
                <a:cubicBezTo>
                  <a:pt x="8987" y="3975"/>
                  <a:pt x="8989" y="3976"/>
                  <a:pt x="8991" y="3976"/>
                </a:cubicBezTo>
                <a:cubicBezTo>
                  <a:pt x="8967" y="3978"/>
                  <a:pt x="8952" y="3980"/>
                  <a:pt x="8932" y="3986"/>
                </a:cubicBezTo>
                <a:cubicBezTo>
                  <a:pt x="8939" y="3978"/>
                  <a:pt x="8915" y="3987"/>
                  <a:pt x="8916" y="3982"/>
                </a:cubicBezTo>
                <a:cubicBezTo>
                  <a:pt x="8936" y="3981"/>
                  <a:pt x="8965" y="3975"/>
                  <a:pt x="8984" y="3975"/>
                </a:cubicBezTo>
                <a:close/>
                <a:moveTo>
                  <a:pt x="9059" y="3970"/>
                </a:moveTo>
                <a:cubicBezTo>
                  <a:pt x="9064" y="3970"/>
                  <a:pt x="9068" y="3970"/>
                  <a:pt x="9072" y="3972"/>
                </a:cubicBezTo>
                <a:cubicBezTo>
                  <a:pt x="9052" y="3973"/>
                  <a:pt x="9017" y="3981"/>
                  <a:pt x="9011" y="3973"/>
                </a:cubicBezTo>
                <a:cubicBezTo>
                  <a:pt x="9029" y="3976"/>
                  <a:pt x="9045" y="3970"/>
                  <a:pt x="9059" y="3970"/>
                </a:cubicBezTo>
                <a:close/>
                <a:moveTo>
                  <a:pt x="9973" y="3967"/>
                </a:moveTo>
                <a:cubicBezTo>
                  <a:pt x="9973" y="3967"/>
                  <a:pt x="9974" y="3967"/>
                  <a:pt x="9974" y="3967"/>
                </a:cubicBezTo>
                <a:cubicBezTo>
                  <a:pt x="9975" y="3967"/>
                  <a:pt x="9974" y="3968"/>
                  <a:pt x="9972" y="3969"/>
                </a:cubicBezTo>
                <a:cubicBezTo>
                  <a:pt x="9961" y="3970"/>
                  <a:pt x="9920" y="3981"/>
                  <a:pt x="9932" y="3975"/>
                </a:cubicBezTo>
                <a:cubicBezTo>
                  <a:pt x="9941" y="3974"/>
                  <a:pt x="9966" y="3967"/>
                  <a:pt x="9973" y="3967"/>
                </a:cubicBezTo>
                <a:close/>
                <a:moveTo>
                  <a:pt x="8177" y="3967"/>
                </a:moveTo>
                <a:cubicBezTo>
                  <a:pt x="8187" y="3967"/>
                  <a:pt x="8194" y="3968"/>
                  <a:pt x="8198" y="3970"/>
                </a:cubicBezTo>
                <a:cubicBezTo>
                  <a:pt x="8188" y="3971"/>
                  <a:pt x="8195" y="3977"/>
                  <a:pt x="8183" y="3977"/>
                </a:cubicBezTo>
                <a:cubicBezTo>
                  <a:pt x="8180" y="3972"/>
                  <a:pt x="8167" y="3973"/>
                  <a:pt x="8167" y="3967"/>
                </a:cubicBezTo>
                <a:cubicBezTo>
                  <a:pt x="8170" y="3967"/>
                  <a:pt x="8174" y="3967"/>
                  <a:pt x="8177" y="3967"/>
                </a:cubicBezTo>
                <a:close/>
                <a:moveTo>
                  <a:pt x="8573" y="3964"/>
                </a:moveTo>
                <a:cubicBezTo>
                  <a:pt x="8575" y="3964"/>
                  <a:pt x="8577" y="3964"/>
                  <a:pt x="8579" y="3966"/>
                </a:cubicBezTo>
                <a:cubicBezTo>
                  <a:pt x="8566" y="3973"/>
                  <a:pt x="8534" y="3965"/>
                  <a:pt x="8543" y="3966"/>
                </a:cubicBezTo>
                <a:cubicBezTo>
                  <a:pt x="8557" y="3967"/>
                  <a:pt x="8566" y="3963"/>
                  <a:pt x="8573" y="3964"/>
                </a:cubicBezTo>
                <a:close/>
                <a:moveTo>
                  <a:pt x="8958" y="3958"/>
                </a:moveTo>
                <a:cubicBezTo>
                  <a:pt x="8970" y="3958"/>
                  <a:pt x="8978" y="3963"/>
                  <a:pt x="8970" y="3966"/>
                </a:cubicBezTo>
                <a:cubicBezTo>
                  <a:pt x="8968" y="3961"/>
                  <a:pt x="8951" y="3963"/>
                  <a:pt x="8943" y="3960"/>
                </a:cubicBezTo>
                <a:cubicBezTo>
                  <a:pt x="8948" y="3959"/>
                  <a:pt x="8953" y="3958"/>
                  <a:pt x="8958" y="3958"/>
                </a:cubicBezTo>
                <a:close/>
                <a:moveTo>
                  <a:pt x="9030" y="3956"/>
                </a:moveTo>
                <a:cubicBezTo>
                  <a:pt x="9031" y="3957"/>
                  <a:pt x="9033" y="3957"/>
                  <a:pt x="9034" y="3957"/>
                </a:cubicBezTo>
                <a:cubicBezTo>
                  <a:pt x="9029" y="3959"/>
                  <a:pt x="9023" y="3961"/>
                  <a:pt x="9020" y="3963"/>
                </a:cubicBezTo>
                <a:cubicBezTo>
                  <a:pt x="9021" y="3965"/>
                  <a:pt x="9030" y="3966"/>
                  <a:pt x="9021" y="3969"/>
                </a:cubicBezTo>
                <a:cubicBezTo>
                  <a:pt x="9019" y="3964"/>
                  <a:pt x="9005" y="3966"/>
                  <a:pt x="9000" y="3964"/>
                </a:cubicBezTo>
                <a:cubicBezTo>
                  <a:pt x="9018" y="3965"/>
                  <a:pt x="9021" y="3955"/>
                  <a:pt x="9030" y="3956"/>
                </a:cubicBezTo>
                <a:close/>
                <a:moveTo>
                  <a:pt x="9409" y="3956"/>
                </a:moveTo>
                <a:cubicBezTo>
                  <a:pt x="9410" y="3956"/>
                  <a:pt x="9410" y="3956"/>
                  <a:pt x="9410" y="3956"/>
                </a:cubicBezTo>
                <a:cubicBezTo>
                  <a:pt x="9419" y="3962"/>
                  <a:pt x="9421" y="3972"/>
                  <a:pt x="9438" y="3973"/>
                </a:cubicBezTo>
                <a:cubicBezTo>
                  <a:pt x="9412" y="3980"/>
                  <a:pt x="9407" y="3957"/>
                  <a:pt x="9409" y="3956"/>
                </a:cubicBezTo>
                <a:close/>
                <a:moveTo>
                  <a:pt x="9179" y="3955"/>
                </a:moveTo>
                <a:cubicBezTo>
                  <a:pt x="9182" y="3955"/>
                  <a:pt x="9185" y="3956"/>
                  <a:pt x="9187" y="3959"/>
                </a:cubicBezTo>
                <a:cubicBezTo>
                  <a:pt x="9165" y="3958"/>
                  <a:pt x="9143" y="3967"/>
                  <a:pt x="9132" y="3963"/>
                </a:cubicBezTo>
                <a:cubicBezTo>
                  <a:pt x="9150" y="3962"/>
                  <a:pt x="9168" y="3955"/>
                  <a:pt x="9179" y="3955"/>
                </a:cubicBezTo>
                <a:close/>
                <a:moveTo>
                  <a:pt x="9023" y="3954"/>
                </a:moveTo>
                <a:cubicBezTo>
                  <a:pt x="9025" y="3954"/>
                  <a:pt x="9027" y="3954"/>
                  <a:pt x="9029" y="3955"/>
                </a:cubicBezTo>
                <a:cubicBezTo>
                  <a:pt x="9005" y="3957"/>
                  <a:pt x="8992" y="3967"/>
                  <a:pt x="8979" y="3959"/>
                </a:cubicBezTo>
                <a:cubicBezTo>
                  <a:pt x="9000" y="3958"/>
                  <a:pt x="9010" y="3954"/>
                  <a:pt x="9023" y="3954"/>
                </a:cubicBezTo>
                <a:close/>
                <a:moveTo>
                  <a:pt x="8974" y="3950"/>
                </a:moveTo>
                <a:cubicBezTo>
                  <a:pt x="8980" y="3950"/>
                  <a:pt x="8984" y="3950"/>
                  <a:pt x="8988" y="3951"/>
                </a:cubicBezTo>
                <a:cubicBezTo>
                  <a:pt x="8964" y="3952"/>
                  <a:pt x="8957" y="3957"/>
                  <a:pt x="8942" y="3953"/>
                </a:cubicBezTo>
                <a:cubicBezTo>
                  <a:pt x="8954" y="3951"/>
                  <a:pt x="8965" y="3950"/>
                  <a:pt x="8974" y="3950"/>
                </a:cubicBezTo>
                <a:close/>
                <a:moveTo>
                  <a:pt x="8231" y="3948"/>
                </a:moveTo>
                <a:cubicBezTo>
                  <a:pt x="8230" y="3952"/>
                  <a:pt x="8237" y="3952"/>
                  <a:pt x="8237" y="3955"/>
                </a:cubicBezTo>
                <a:cubicBezTo>
                  <a:pt x="8198" y="3958"/>
                  <a:pt x="8168" y="3957"/>
                  <a:pt x="8146" y="3965"/>
                </a:cubicBezTo>
                <a:cubicBezTo>
                  <a:pt x="8132" y="3961"/>
                  <a:pt x="8092" y="3968"/>
                  <a:pt x="8080" y="3963"/>
                </a:cubicBezTo>
                <a:cubicBezTo>
                  <a:pt x="8104" y="3960"/>
                  <a:pt x="8133" y="3956"/>
                  <a:pt x="8160" y="3957"/>
                </a:cubicBezTo>
                <a:cubicBezTo>
                  <a:pt x="8173" y="3954"/>
                  <a:pt x="8147" y="3950"/>
                  <a:pt x="8170" y="3949"/>
                </a:cubicBezTo>
                <a:cubicBezTo>
                  <a:pt x="8170" y="3953"/>
                  <a:pt x="8198" y="3956"/>
                  <a:pt x="8185" y="3950"/>
                </a:cubicBezTo>
                <a:cubicBezTo>
                  <a:pt x="8203" y="3946"/>
                  <a:pt x="8189" y="3956"/>
                  <a:pt x="8201" y="3954"/>
                </a:cubicBezTo>
                <a:cubicBezTo>
                  <a:pt x="8210" y="3945"/>
                  <a:pt x="8223" y="3956"/>
                  <a:pt x="8231" y="3948"/>
                </a:cubicBezTo>
                <a:close/>
                <a:moveTo>
                  <a:pt x="7910" y="3947"/>
                </a:moveTo>
                <a:cubicBezTo>
                  <a:pt x="7911" y="3947"/>
                  <a:pt x="7912" y="3947"/>
                  <a:pt x="7914" y="3948"/>
                </a:cubicBezTo>
                <a:cubicBezTo>
                  <a:pt x="7917" y="3948"/>
                  <a:pt x="7919" y="3949"/>
                  <a:pt x="7920" y="3950"/>
                </a:cubicBezTo>
                <a:cubicBezTo>
                  <a:pt x="7914" y="3953"/>
                  <a:pt x="7896" y="3953"/>
                  <a:pt x="7890" y="3955"/>
                </a:cubicBezTo>
                <a:cubicBezTo>
                  <a:pt x="7888" y="3952"/>
                  <a:pt x="7900" y="3948"/>
                  <a:pt x="7910" y="3947"/>
                </a:cubicBezTo>
                <a:close/>
                <a:moveTo>
                  <a:pt x="8261" y="3946"/>
                </a:moveTo>
                <a:cubicBezTo>
                  <a:pt x="8270" y="3950"/>
                  <a:pt x="8256" y="3953"/>
                  <a:pt x="8267" y="3955"/>
                </a:cubicBezTo>
                <a:cubicBezTo>
                  <a:pt x="8276" y="3954"/>
                  <a:pt x="8278" y="3951"/>
                  <a:pt x="8276" y="3947"/>
                </a:cubicBezTo>
                <a:cubicBezTo>
                  <a:pt x="8292" y="3947"/>
                  <a:pt x="8313" y="3945"/>
                  <a:pt x="8317" y="3951"/>
                </a:cubicBezTo>
                <a:cubicBezTo>
                  <a:pt x="8286" y="3952"/>
                  <a:pt x="8271" y="3960"/>
                  <a:pt x="8237" y="3959"/>
                </a:cubicBezTo>
                <a:cubicBezTo>
                  <a:pt x="8241" y="3953"/>
                  <a:pt x="8241" y="3953"/>
                  <a:pt x="8236" y="3948"/>
                </a:cubicBezTo>
                <a:cubicBezTo>
                  <a:pt x="8244" y="3947"/>
                  <a:pt x="8252" y="3947"/>
                  <a:pt x="8261" y="3946"/>
                </a:cubicBezTo>
                <a:close/>
                <a:moveTo>
                  <a:pt x="8415" y="3942"/>
                </a:moveTo>
                <a:cubicBezTo>
                  <a:pt x="8421" y="3942"/>
                  <a:pt x="8425" y="3943"/>
                  <a:pt x="8423" y="3946"/>
                </a:cubicBezTo>
                <a:cubicBezTo>
                  <a:pt x="8411" y="3946"/>
                  <a:pt x="8402" y="3945"/>
                  <a:pt x="8393" y="3943"/>
                </a:cubicBezTo>
                <a:cubicBezTo>
                  <a:pt x="8400" y="3943"/>
                  <a:pt x="8409" y="3942"/>
                  <a:pt x="8415" y="3942"/>
                </a:cubicBezTo>
                <a:close/>
                <a:moveTo>
                  <a:pt x="9134" y="3941"/>
                </a:moveTo>
                <a:cubicBezTo>
                  <a:pt x="9132" y="3941"/>
                  <a:pt x="9131" y="3941"/>
                  <a:pt x="9129" y="3941"/>
                </a:cubicBezTo>
                <a:lnTo>
                  <a:pt x="9125" y="3941"/>
                </a:lnTo>
                <a:lnTo>
                  <a:pt x="9125" y="3941"/>
                </a:lnTo>
                <a:cubicBezTo>
                  <a:pt x="9125" y="3942"/>
                  <a:pt x="9129" y="3941"/>
                  <a:pt x="9134" y="3941"/>
                </a:cubicBezTo>
                <a:lnTo>
                  <a:pt x="9136" y="3941"/>
                </a:lnTo>
                <a:lnTo>
                  <a:pt x="9134" y="3941"/>
                </a:lnTo>
                <a:close/>
                <a:moveTo>
                  <a:pt x="9037" y="3941"/>
                </a:moveTo>
                <a:cubicBezTo>
                  <a:pt x="9038" y="3949"/>
                  <a:pt x="9071" y="3940"/>
                  <a:pt x="9083" y="3943"/>
                </a:cubicBezTo>
                <a:cubicBezTo>
                  <a:pt x="9082" y="3946"/>
                  <a:pt x="9086" y="3949"/>
                  <a:pt x="9079" y="3951"/>
                </a:cubicBezTo>
                <a:cubicBezTo>
                  <a:pt x="9076" y="3943"/>
                  <a:pt x="9040" y="3953"/>
                  <a:pt x="9028" y="3949"/>
                </a:cubicBezTo>
                <a:cubicBezTo>
                  <a:pt x="9049" y="3944"/>
                  <a:pt x="9014" y="3943"/>
                  <a:pt x="9008" y="3950"/>
                </a:cubicBezTo>
                <a:cubicBezTo>
                  <a:pt x="9008" y="3947"/>
                  <a:pt x="9005" y="3946"/>
                  <a:pt x="9002" y="3945"/>
                </a:cubicBezTo>
                <a:cubicBezTo>
                  <a:pt x="9010" y="3941"/>
                  <a:pt x="9019" y="3945"/>
                  <a:pt x="9037" y="3941"/>
                </a:cubicBezTo>
                <a:close/>
                <a:moveTo>
                  <a:pt x="9495" y="3940"/>
                </a:moveTo>
                <a:cubicBezTo>
                  <a:pt x="9507" y="3940"/>
                  <a:pt x="9517" y="3941"/>
                  <a:pt x="9510" y="3946"/>
                </a:cubicBezTo>
                <a:cubicBezTo>
                  <a:pt x="9507" y="3939"/>
                  <a:pt x="9479" y="3947"/>
                  <a:pt x="9473" y="3941"/>
                </a:cubicBezTo>
                <a:cubicBezTo>
                  <a:pt x="9479" y="3941"/>
                  <a:pt x="9487" y="3940"/>
                  <a:pt x="9495" y="3940"/>
                </a:cubicBezTo>
                <a:close/>
                <a:moveTo>
                  <a:pt x="9120" y="3938"/>
                </a:moveTo>
                <a:cubicBezTo>
                  <a:pt x="9118" y="3938"/>
                  <a:pt x="9116" y="3939"/>
                  <a:pt x="9114" y="3939"/>
                </a:cubicBezTo>
                <a:cubicBezTo>
                  <a:pt x="9110" y="3940"/>
                  <a:pt x="9105" y="3942"/>
                  <a:pt x="9103" y="3943"/>
                </a:cubicBezTo>
                <a:cubicBezTo>
                  <a:pt x="9107" y="3944"/>
                  <a:pt x="9118" y="3943"/>
                  <a:pt x="9109" y="3946"/>
                </a:cubicBezTo>
                <a:cubicBezTo>
                  <a:pt x="9110" y="3946"/>
                  <a:pt x="9112" y="3946"/>
                  <a:pt x="9115" y="3946"/>
                </a:cubicBezTo>
                <a:lnTo>
                  <a:pt x="9117" y="3946"/>
                </a:lnTo>
                <a:lnTo>
                  <a:pt x="9116" y="3946"/>
                </a:lnTo>
                <a:cubicBezTo>
                  <a:pt x="9115" y="3946"/>
                  <a:pt x="9114" y="3946"/>
                  <a:pt x="9114" y="3946"/>
                </a:cubicBezTo>
                <a:cubicBezTo>
                  <a:pt x="9123" y="3943"/>
                  <a:pt x="9111" y="3944"/>
                  <a:pt x="9108" y="3943"/>
                </a:cubicBezTo>
                <a:cubicBezTo>
                  <a:pt x="9110" y="3942"/>
                  <a:pt x="9114" y="3940"/>
                  <a:pt x="9119" y="3939"/>
                </a:cubicBezTo>
                <a:lnTo>
                  <a:pt x="9122" y="3938"/>
                </a:lnTo>
                <a:lnTo>
                  <a:pt x="9120" y="3938"/>
                </a:lnTo>
                <a:close/>
                <a:moveTo>
                  <a:pt x="8478" y="3937"/>
                </a:moveTo>
                <a:cubicBezTo>
                  <a:pt x="8481" y="3937"/>
                  <a:pt x="8483" y="3938"/>
                  <a:pt x="8484" y="3940"/>
                </a:cubicBezTo>
                <a:cubicBezTo>
                  <a:pt x="8460" y="3941"/>
                  <a:pt x="8444" y="3948"/>
                  <a:pt x="8465" y="3950"/>
                </a:cubicBezTo>
                <a:cubicBezTo>
                  <a:pt x="8459" y="3955"/>
                  <a:pt x="8417" y="3951"/>
                  <a:pt x="8420" y="3959"/>
                </a:cubicBezTo>
                <a:cubicBezTo>
                  <a:pt x="8406" y="3955"/>
                  <a:pt x="8395" y="3958"/>
                  <a:pt x="8379" y="3957"/>
                </a:cubicBezTo>
                <a:cubicBezTo>
                  <a:pt x="8395" y="3950"/>
                  <a:pt x="8428" y="3957"/>
                  <a:pt x="8444" y="3950"/>
                </a:cubicBezTo>
                <a:cubicBezTo>
                  <a:pt x="8451" y="3942"/>
                  <a:pt x="8430" y="3947"/>
                  <a:pt x="8433" y="3942"/>
                </a:cubicBezTo>
                <a:cubicBezTo>
                  <a:pt x="8440" y="3938"/>
                  <a:pt x="8469" y="3939"/>
                  <a:pt x="8449" y="3944"/>
                </a:cubicBezTo>
                <a:cubicBezTo>
                  <a:pt x="8456" y="3943"/>
                  <a:pt x="8470" y="3937"/>
                  <a:pt x="8478" y="3937"/>
                </a:cubicBezTo>
                <a:close/>
                <a:moveTo>
                  <a:pt x="8575" y="3937"/>
                </a:moveTo>
                <a:cubicBezTo>
                  <a:pt x="8569" y="3945"/>
                  <a:pt x="8581" y="3955"/>
                  <a:pt x="8573" y="3961"/>
                </a:cubicBezTo>
                <a:cubicBezTo>
                  <a:pt x="8568" y="3952"/>
                  <a:pt x="8540" y="3955"/>
                  <a:pt x="8531" y="3949"/>
                </a:cubicBezTo>
                <a:cubicBezTo>
                  <a:pt x="8557" y="3950"/>
                  <a:pt x="8563" y="3944"/>
                  <a:pt x="8575" y="3937"/>
                </a:cubicBezTo>
                <a:close/>
                <a:moveTo>
                  <a:pt x="8524" y="3937"/>
                </a:moveTo>
                <a:cubicBezTo>
                  <a:pt x="8521" y="3942"/>
                  <a:pt x="8534" y="3939"/>
                  <a:pt x="8535" y="3943"/>
                </a:cubicBezTo>
                <a:cubicBezTo>
                  <a:pt x="8510" y="3942"/>
                  <a:pt x="8497" y="3947"/>
                  <a:pt x="8479" y="3943"/>
                </a:cubicBezTo>
                <a:cubicBezTo>
                  <a:pt x="8490" y="3937"/>
                  <a:pt x="8512" y="3943"/>
                  <a:pt x="8524" y="3937"/>
                </a:cubicBezTo>
                <a:close/>
                <a:moveTo>
                  <a:pt x="8327" y="3937"/>
                </a:moveTo>
                <a:cubicBezTo>
                  <a:pt x="8340" y="3936"/>
                  <a:pt x="8340" y="3945"/>
                  <a:pt x="8327" y="3946"/>
                </a:cubicBezTo>
                <a:cubicBezTo>
                  <a:pt x="8331" y="3940"/>
                  <a:pt x="8319" y="3942"/>
                  <a:pt x="8321" y="3937"/>
                </a:cubicBezTo>
                <a:cubicBezTo>
                  <a:pt x="8323" y="3937"/>
                  <a:pt x="8325" y="3937"/>
                  <a:pt x="8327" y="3937"/>
                </a:cubicBezTo>
                <a:close/>
                <a:moveTo>
                  <a:pt x="8261" y="3936"/>
                </a:moveTo>
                <a:cubicBezTo>
                  <a:pt x="8268" y="3936"/>
                  <a:pt x="8273" y="3937"/>
                  <a:pt x="8275" y="3939"/>
                </a:cubicBezTo>
                <a:cubicBezTo>
                  <a:pt x="8260" y="3941"/>
                  <a:pt x="8247" y="3941"/>
                  <a:pt x="8240" y="3939"/>
                </a:cubicBezTo>
                <a:cubicBezTo>
                  <a:pt x="8247" y="3937"/>
                  <a:pt x="8255" y="3936"/>
                  <a:pt x="8261" y="3936"/>
                </a:cubicBezTo>
                <a:close/>
                <a:moveTo>
                  <a:pt x="9612" y="3925"/>
                </a:moveTo>
                <a:cubicBezTo>
                  <a:pt x="9621" y="3925"/>
                  <a:pt x="9618" y="3932"/>
                  <a:pt x="9609" y="3935"/>
                </a:cubicBezTo>
                <a:cubicBezTo>
                  <a:pt x="9611" y="3930"/>
                  <a:pt x="9600" y="3933"/>
                  <a:pt x="9603" y="3927"/>
                </a:cubicBezTo>
                <a:cubicBezTo>
                  <a:pt x="9607" y="3926"/>
                  <a:pt x="9609" y="3925"/>
                  <a:pt x="9612" y="3925"/>
                </a:cubicBezTo>
                <a:close/>
                <a:moveTo>
                  <a:pt x="8568" y="3925"/>
                </a:moveTo>
                <a:cubicBezTo>
                  <a:pt x="8568" y="3926"/>
                  <a:pt x="8568" y="3927"/>
                  <a:pt x="8569" y="3928"/>
                </a:cubicBezTo>
                <a:cubicBezTo>
                  <a:pt x="8576" y="3928"/>
                  <a:pt x="8587" y="3926"/>
                  <a:pt x="8589" y="3928"/>
                </a:cubicBezTo>
                <a:cubicBezTo>
                  <a:pt x="8584" y="3930"/>
                  <a:pt x="8552" y="3938"/>
                  <a:pt x="8564" y="3933"/>
                </a:cubicBezTo>
                <a:cubicBezTo>
                  <a:pt x="8581" y="3930"/>
                  <a:pt x="8551" y="3927"/>
                  <a:pt x="8568" y="3925"/>
                </a:cubicBezTo>
                <a:close/>
                <a:moveTo>
                  <a:pt x="10279" y="3923"/>
                </a:moveTo>
                <a:cubicBezTo>
                  <a:pt x="10269" y="3933"/>
                  <a:pt x="10263" y="3935"/>
                  <a:pt x="10243" y="3945"/>
                </a:cubicBezTo>
                <a:cubicBezTo>
                  <a:pt x="10242" y="3937"/>
                  <a:pt x="10232" y="3946"/>
                  <a:pt x="10228" y="3948"/>
                </a:cubicBezTo>
                <a:cubicBezTo>
                  <a:pt x="10227" y="3942"/>
                  <a:pt x="10212" y="3944"/>
                  <a:pt x="10193" y="3949"/>
                </a:cubicBezTo>
                <a:cubicBezTo>
                  <a:pt x="10187" y="3953"/>
                  <a:pt x="10188" y="3958"/>
                  <a:pt x="10180" y="3962"/>
                </a:cubicBezTo>
                <a:cubicBezTo>
                  <a:pt x="10179" y="3949"/>
                  <a:pt x="10138" y="3971"/>
                  <a:pt x="10130" y="3967"/>
                </a:cubicBezTo>
                <a:cubicBezTo>
                  <a:pt x="10157" y="3961"/>
                  <a:pt x="10135" y="3958"/>
                  <a:pt x="10128" y="3957"/>
                </a:cubicBezTo>
                <a:cubicBezTo>
                  <a:pt x="10177" y="3957"/>
                  <a:pt x="10226" y="3935"/>
                  <a:pt x="10279" y="3923"/>
                </a:cubicBezTo>
                <a:close/>
                <a:moveTo>
                  <a:pt x="8846" y="3920"/>
                </a:moveTo>
                <a:cubicBezTo>
                  <a:pt x="8845" y="3924"/>
                  <a:pt x="8853" y="3923"/>
                  <a:pt x="8857" y="3924"/>
                </a:cubicBezTo>
                <a:cubicBezTo>
                  <a:pt x="8849" y="3929"/>
                  <a:pt x="8842" y="3925"/>
                  <a:pt x="8832" y="3925"/>
                </a:cubicBezTo>
                <a:cubicBezTo>
                  <a:pt x="8827" y="3927"/>
                  <a:pt x="8821" y="3938"/>
                  <a:pt x="8813" y="3933"/>
                </a:cubicBezTo>
                <a:cubicBezTo>
                  <a:pt x="8819" y="3932"/>
                  <a:pt x="8823" y="3930"/>
                  <a:pt x="8822" y="3927"/>
                </a:cubicBezTo>
                <a:cubicBezTo>
                  <a:pt x="8828" y="3924"/>
                  <a:pt x="8840" y="3923"/>
                  <a:pt x="8846" y="3920"/>
                </a:cubicBezTo>
                <a:close/>
                <a:moveTo>
                  <a:pt x="8131" y="3919"/>
                </a:moveTo>
                <a:cubicBezTo>
                  <a:pt x="8136" y="3929"/>
                  <a:pt x="8146" y="3915"/>
                  <a:pt x="8157" y="3923"/>
                </a:cubicBezTo>
                <a:cubicBezTo>
                  <a:pt x="8147" y="3923"/>
                  <a:pt x="8147" y="3926"/>
                  <a:pt x="8142" y="3928"/>
                </a:cubicBezTo>
                <a:cubicBezTo>
                  <a:pt x="8132" y="3918"/>
                  <a:pt x="8092" y="3934"/>
                  <a:pt x="8076" y="3929"/>
                </a:cubicBezTo>
                <a:cubicBezTo>
                  <a:pt x="8100" y="3927"/>
                  <a:pt x="8121" y="3925"/>
                  <a:pt x="8131" y="3919"/>
                </a:cubicBezTo>
                <a:close/>
                <a:moveTo>
                  <a:pt x="8729" y="3916"/>
                </a:moveTo>
                <a:cubicBezTo>
                  <a:pt x="8750" y="3921"/>
                  <a:pt x="8790" y="3913"/>
                  <a:pt x="8796" y="3921"/>
                </a:cubicBezTo>
                <a:cubicBezTo>
                  <a:pt x="8773" y="3920"/>
                  <a:pt x="8742" y="3922"/>
                  <a:pt x="8729" y="3916"/>
                </a:cubicBezTo>
                <a:close/>
                <a:moveTo>
                  <a:pt x="8476" y="3916"/>
                </a:moveTo>
                <a:cubicBezTo>
                  <a:pt x="8478" y="3920"/>
                  <a:pt x="8492" y="3918"/>
                  <a:pt x="8497" y="3921"/>
                </a:cubicBezTo>
                <a:cubicBezTo>
                  <a:pt x="8472" y="3922"/>
                  <a:pt x="8442" y="3925"/>
                  <a:pt x="8435" y="3918"/>
                </a:cubicBezTo>
                <a:cubicBezTo>
                  <a:pt x="8457" y="3914"/>
                  <a:pt x="8465" y="3925"/>
                  <a:pt x="8476" y="3916"/>
                </a:cubicBezTo>
                <a:close/>
                <a:moveTo>
                  <a:pt x="8633" y="3916"/>
                </a:moveTo>
                <a:cubicBezTo>
                  <a:pt x="8635" y="3920"/>
                  <a:pt x="8633" y="3923"/>
                  <a:pt x="8629" y="3925"/>
                </a:cubicBezTo>
                <a:cubicBezTo>
                  <a:pt x="8623" y="3926"/>
                  <a:pt x="8615" y="3927"/>
                  <a:pt x="8614" y="3925"/>
                </a:cubicBezTo>
                <a:cubicBezTo>
                  <a:pt x="8625" y="3923"/>
                  <a:pt x="8624" y="3918"/>
                  <a:pt x="8633" y="3916"/>
                </a:cubicBezTo>
                <a:close/>
                <a:moveTo>
                  <a:pt x="8112" y="3914"/>
                </a:moveTo>
                <a:cubicBezTo>
                  <a:pt x="8117" y="3914"/>
                  <a:pt x="8120" y="3914"/>
                  <a:pt x="8120" y="3916"/>
                </a:cubicBezTo>
                <a:cubicBezTo>
                  <a:pt x="8103" y="3918"/>
                  <a:pt x="8132" y="3922"/>
                  <a:pt x="8116" y="3922"/>
                </a:cubicBezTo>
                <a:cubicBezTo>
                  <a:pt x="8111" y="3921"/>
                  <a:pt x="8101" y="3923"/>
                  <a:pt x="8085" y="3923"/>
                </a:cubicBezTo>
                <a:lnTo>
                  <a:pt x="8085" y="3915"/>
                </a:lnTo>
                <a:cubicBezTo>
                  <a:pt x="8094" y="3915"/>
                  <a:pt x="8105" y="3913"/>
                  <a:pt x="8112" y="3914"/>
                </a:cubicBezTo>
                <a:close/>
                <a:moveTo>
                  <a:pt x="9051" y="3913"/>
                </a:moveTo>
                <a:cubicBezTo>
                  <a:pt x="9062" y="3913"/>
                  <a:pt x="9066" y="3917"/>
                  <a:pt x="9074" y="3918"/>
                </a:cubicBezTo>
                <a:cubicBezTo>
                  <a:pt x="9054" y="3921"/>
                  <a:pt x="9054" y="3914"/>
                  <a:pt x="9038" y="3914"/>
                </a:cubicBezTo>
                <a:cubicBezTo>
                  <a:pt x="9043" y="3914"/>
                  <a:pt x="9047" y="3913"/>
                  <a:pt x="9051" y="3913"/>
                </a:cubicBezTo>
                <a:close/>
                <a:moveTo>
                  <a:pt x="9169" y="3913"/>
                </a:moveTo>
                <a:cubicBezTo>
                  <a:pt x="9170" y="3915"/>
                  <a:pt x="9172" y="3917"/>
                  <a:pt x="9180" y="3915"/>
                </a:cubicBezTo>
                <a:cubicBezTo>
                  <a:pt x="9172" y="3918"/>
                  <a:pt x="9133" y="3926"/>
                  <a:pt x="9116" y="3928"/>
                </a:cubicBezTo>
                <a:cubicBezTo>
                  <a:pt x="9121" y="3927"/>
                  <a:pt x="9128" y="3924"/>
                  <a:pt x="9121" y="3924"/>
                </a:cubicBezTo>
                <a:cubicBezTo>
                  <a:pt x="9103" y="3928"/>
                  <a:pt x="9093" y="3934"/>
                  <a:pt x="9077" y="3938"/>
                </a:cubicBezTo>
                <a:cubicBezTo>
                  <a:pt x="9066" y="3938"/>
                  <a:pt x="9045" y="3943"/>
                  <a:pt x="9042" y="3938"/>
                </a:cubicBezTo>
                <a:cubicBezTo>
                  <a:pt x="9098" y="3927"/>
                  <a:pt x="9120" y="3919"/>
                  <a:pt x="9169" y="3913"/>
                </a:cubicBezTo>
                <a:close/>
                <a:moveTo>
                  <a:pt x="8833" y="3911"/>
                </a:moveTo>
                <a:cubicBezTo>
                  <a:pt x="8839" y="3911"/>
                  <a:pt x="8843" y="3912"/>
                  <a:pt x="8845" y="3914"/>
                </a:cubicBezTo>
                <a:cubicBezTo>
                  <a:pt x="8830" y="3914"/>
                  <a:pt x="8828" y="3912"/>
                  <a:pt x="8816" y="3918"/>
                </a:cubicBezTo>
                <a:cubicBezTo>
                  <a:pt x="8815" y="3916"/>
                  <a:pt x="8813" y="3915"/>
                  <a:pt x="8810" y="3914"/>
                </a:cubicBezTo>
                <a:cubicBezTo>
                  <a:pt x="8819" y="3912"/>
                  <a:pt x="8827" y="3911"/>
                  <a:pt x="8833" y="3911"/>
                </a:cubicBezTo>
                <a:close/>
                <a:moveTo>
                  <a:pt x="8135" y="3910"/>
                </a:moveTo>
                <a:cubicBezTo>
                  <a:pt x="8145" y="3914"/>
                  <a:pt x="8181" y="3907"/>
                  <a:pt x="8186" y="3914"/>
                </a:cubicBezTo>
                <a:cubicBezTo>
                  <a:pt x="8168" y="3914"/>
                  <a:pt x="8144" y="3917"/>
                  <a:pt x="8135" y="3910"/>
                </a:cubicBezTo>
                <a:close/>
                <a:moveTo>
                  <a:pt x="9452" y="3908"/>
                </a:moveTo>
                <a:cubicBezTo>
                  <a:pt x="9455" y="3908"/>
                  <a:pt x="9457" y="3909"/>
                  <a:pt x="9458" y="3912"/>
                </a:cubicBezTo>
                <a:cubicBezTo>
                  <a:pt x="9451" y="3912"/>
                  <a:pt x="9433" y="3919"/>
                  <a:pt x="9433" y="3914"/>
                </a:cubicBezTo>
                <a:cubicBezTo>
                  <a:pt x="9440" y="3912"/>
                  <a:pt x="9447" y="3908"/>
                  <a:pt x="9452" y="3908"/>
                </a:cubicBezTo>
                <a:close/>
                <a:moveTo>
                  <a:pt x="9288" y="3908"/>
                </a:moveTo>
                <a:cubicBezTo>
                  <a:pt x="9288" y="3908"/>
                  <a:pt x="9287" y="3908"/>
                  <a:pt x="9287" y="3908"/>
                </a:cubicBezTo>
                <a:lnTo>
                  <a:pt x="9285" y="3908"/>
                </a:lnTo>
                <a:lnTo>
                  <a:pt x="9286" y="3908"/>
                </a:lnTo>
                <a:cubicBezTo>
                  <a:pt x="9286" y="3909"/>
                  <a:pt x="9286" y="3909"/>
                  <a:pt x="9286" y="3909"/>
                </a:cubicBezTo>
                <a:cubicBezTo>
                  <a:pt x="9287" y="3909"/>
                  <a:pt x="9289" y="3909"/>
                  <a:pt x="9290" y="3909"/>
                </a:cubicBezTo>
                <a:lnTo>
                  <a:pt x="9290" y="3909"/>
                </a:lnTo>
                <a:lnTo>
                  <a:pt x="9290" y="3908"/>
                </a:lnTo>
                <a:cubicBezTo>
                  <a:pt x="9290" y="3908"/>
                  <a:pt x="9289" y="3908"/>
                  <a:pt x="9288" y="3908"/>
                </a:cubicBezTo>
                <a:close/>
                <a:moveTo>
                  <a:pt x="9434" y="3908"/>
                </a:moveTo>
                <a:cubicBezTo>
                  <a:pt x="9435" y="3908"/>
                  <a:pt x="9436" y="3908"/>
                  <a:pt x="9437" y="3908"/>
                </a:cubicBezTo>
                <a:cubicBezTo>
                  <a:pt x="9420" y="3911"/>
                  <a:pt x="9410" y="3925"/>
                  <a:pt x="9389" y="3922"/>
                </a:cubicBezTo>
                <a:cubicBezTo>
                  <a:pt x="9405" y="3920"/>
                  <a:pt x="9420" y="3914"/>
                  <a:pt x="9407" y="3911"/>
                </a:cubicBezTo>
                <a:cubicBezTo>
                  <a:pt x="9419" y="3913"/>
                  <a:pt x="9427" y="3907"/>
                  <a:pt x="9434" y="3908"/>
                </a:cubicBezTo>
                <a:close/>
                <a:moveTo>
                  <a:pt x="9240" y="3907"/>
                </a:moveTo>
                <a:cubicBezTo>
                  <a:pt x="9230" y="3909"/>
                  <a:pt x="9220" y="3910"/>
                  <a:pt x="9210" y="3912"/>
                </a:cubicBezTo>
                <a:cubicBezTo>
                  <a:pt x="9218" y="3915"/>
                  <a:pt x="9228" y="3917"/>
                  <a:pt x="9242" y="3918"/>
                </a:cubicBezTo>
                <a:lnTo>
                  <a:pt x="9243" y="3918"/>
                </a:lnTo>
                <a:lnTo>
                  <a:pt x="9237" y="3917"/>
                </a:lnTo>
                <a:cubicBezTo>
                  <a:pt x="9228" y="3916"/>
                  <a:pt x="9221" y="3914"/>
                  <a:pt x="9215" y="3912"/>
                </a:cubicBezTo>
                <a:lnTo>
                  <a:pt x="9241" y="3908"/>
                </a:lnTo>
                <a:lnTo>
                  <a:pt x="9240" y="3907"/>
                </a:lnTo>
                <a:close/>
                <a:moveTo>
                  <a:pt x="8530" y="3907"/>
                </a:moveTo>
                <a:cubicBezTo>
                  <a:pt x="8544" y="3910"/>
                  <a:pt x="8531" y="3916"/>
                  <a:pt x="8556" y="3910"/>
                </a:cubicBezTo>
                <a:cubicBezTo>
                  <a:pt x="8557" y="3915"/>
                  <a:pt x="8536" y="3915"/>
                  <a:pt x="8532" y="3920"/>
                </a:cubicBezTo>
                <a:cubicBezTo>
                  <a:pt x="8530" y="3916"/>
                  <a:pt x="8510" y="3920"/>
                  <a:pt x="8506" y="3917"/>
                </a:cubicBezTo>
                <a:cubicBezTo>
                  <a:pt x="8510" y="3916"/>
                  <a:pt x="8512" y="3915"/>
                  <a:pt x="8511" y="3913"/>
                </a:cubicBezTo>
                <a:cubicBezTo>
                  <a:pt x="8537" y="3914"/>
                  <a:pt x="8512" y="3911"/>
                  <a:pt x="8530" y="3907"/>
                </a:cubicBezTo>
                <a:close/>
                <a:moveTo>
                  <a:pt x="8585" y="3905"/>
                </a:moveTo>
                <a:cubicBezTo>
                  <a:pt x="8586" y="3905"/>
                  <a:pt x="8587" y="3905"/>
                  <a:pt x="8588" y="3905"/>
                </a:cubicBezTo>
                <a:cubicBezTo>
                  <a:pt x="8589" y="3905"/>
                  <a:pt x="8590" y="3905"/>
                  <a:pt x="8591" y="3906"/>
                </a:cubicBezTo>
                <a:cubicBezTo>
                  <a:pt x="8586" y="3908"/>
                  <a:pt x="8581" y="3911"/>
                  <a:pt x="8577" y="3913"/>
                </a:cubicBezTo>
                <a:cubicBezTo>
                  <a:pt x="8588" y="3911"/>
                  <a:pt x="8595" y="3911"/>
                  <a:pt x="8597" y="3914"/>
                </a:cubicBezTo>
                <a:cubicBezTo>
                  <a:pt x="8581" y="3917"/>
                  <a:pt x="8577" y="3913"/>
                  <a:pt x="8567" y="3918"/>
                </a:cubicBezTo>
                <a:cubicBezTo>
                  <a:pt x="8568" y="3914"/>
                  <a:pt x="8561" y="3914"/>
                  <a:pt x="8561" y="3911"/>
                </a:cubicBezTo>
                <a:cubicBezTo>
                  <a:pt x="8574" y="3912"/>
                  <a:pt x="8579" y="3905"/>
                  <a:pt x="8585" y="3905"/>
                </a:cubicBezTo>
                <a:close/>
                <a:moveTo>
                  <a:pt x="10369" y="3903"/>
                </a:moveTo>
                <a:cubicBezTo>
                  <a:pt x="10370" y="3903"/>
                  <a:pt x="10371" y="3903"/>
                  <a:pt x="10371" y="3903"/>
                </a:cubicBezTo>
                <a:cubicBezTo>
                  <a:pt x="10342" y="3916"/>
                  <a:pt x="10312" y="3918"/>
                  <a:pt x="10291" y="3931"/>
                </a:cubicBezTo>
                <a:cubicBezTo>
                  <a:pt x="10290" y="3929"/>
                  <a:pt x="10282" y="3932"/>
                  <a:pt x="10280" y="3930"/>
                </a:cubicBezTo>
                <a:cubicBezTo>
                  <a:pt x="10286" y="3921"/>
                  <a:pt x="10315" y="3924"/>
                  <a:pt x="10317" y="3913"/>
                </a:cubicBezTo>
                <a:cubicBezTo>
                  <a:pt x="10329" y="3914"/>
                  <a:pt x="10357" y="3903"/>
                  <a:pt x="10369" y="3903"/>
                </a:cubicBezTo>
                <a:close/>
                <a:moveTo>
                  <a:pt x="9311" y="3902"/>
                </a:moveTo>
                <a:cubicBezTo>
                  <a:pt x="9311" y="3902"/>
                  <a:pt x="9310" y="3902"/>
                  <a:pt x="9309" y="3902"/>
                </a:cubicBezTo>
                <a:lnTo>
                  <a:pt x="9309" y="3902"/>
                </a:lnTo>
                <a:lnTo>
                  <a:pt x="9309" y="3902"/>
                </a:lnTo>
                <a:cubicBezTo>
                  <a:pt x="9309" y="3903"/>
                  <a:pt x="9302" y="3906"/>
                  <a:pt x="9311" y="3907"/>
                </a:cubicBezTo>
                <a:lnTo>
                  <a:pt x="9312" y="3906"/>
                </a:lnTo>
                <a:lnTo>
                  <a:pt x="9311" y="3906"/>
                </a:lnTo>
                <a:cubicBezTo>
                  <a:pt x="9309" y="3905"/>
                  <a:pt x="9317" y="3902"/>
                  <a:pt x="9311" y="3902"/>
                </a:cubicBezTo>
                <a:close/>
                <a:moveTo>
                  <a:pt x="8276" y="3901"/>
                </a:moveTo>
                <a:cubicBezTo>
                  <a:pt x="8284" y="3901"/>
                  <a:pt x="8291" y="3902"/>
                  <a:pt x="8297" y="3903"/>
                </a:cubicBezTo>
                <a:cubicBezTo>
                  <a:pt x="8283" y="3910"/>
                  <a:pt x="8265" y="3903"/>
                  <a:pt x="8246" y="3905"/>
                </a:cubicBezTo>
                <a:cubicBezTo>
                  <a:pt x="8246" y="3908"/>
                  <a:pt x="8248" y="3911"/>
                  <a:pt x="8242" y="3911"/>
                </a:cubicBezTo>
                <a:cubicBezTo>
                  <a:pt x="8241" y="3904"/>
                  <a:pt x="8202" y="3914"/>
                  <a:pt x="8196" y="3909"/>
                </a:cubicBezTo>
                <a:cubicBezTo>
                  <a:pt x="8217" y="3905"/>
                  <a:pt x="8251" y="3900"/>
                  <a:pt x="8276" y="3901"/>
                </a:cubicBezTo>
                <a:close/>
                <a:moveTo>
                  <a:pt x="7768" y="3901"/>
                </a:moveTo>
                <a:cubicBezTo>
                  <a:pt x="7794" y="3906"/>
                  <a:pt x="7833" y="3896"/>
                  <a:pt x="7850" y="3909"/>
                </a:cubicBezTo>
                <a:cubicBezTo>
                  <a:pt x="7869" y="3910"/>
                  <a:pt x="7877" y="3898"/>
                  <a:pt x="7890" y="3903"/>
                </a:cubicBezTo>
                <a:cubicBezTo>
                  <a:pt x="7884" y="3904"/>
                  <a:pt x="7885" y="3906"/>
                  <a:pt x="7886" y="3909"/>
                </a:cubicBezTo>
                <a:cubicBezTo>
                  <a:pt x="7862" y="3909"/>
                  <a:pt x="7881" y="3912"/>
                  <a:pt x="7871" y="3913"/>
                </a:cubicBezTo>
                <a:cubicBezTo>
                  <a:pt x="7868" y="3911"/>
                  <a:pt x="7865" y="3910"/>
                  <a:pt x="7860" y="3909"/>
                </a:cubicBezTo>
                <a:cubicBezTo>
                  <a:pt x="7864" y="3913"/>
                  <a:pt x="7835" y="3914"/>
                  <a:pt x="7825" y="3912"/>
                </a:cubicBezTo>
                <a:cubicBezTo>
                  <a:pt x="7838" y="3913"/>
                  <a:pt x="7843" y="3911"/>
                  <a:pt x="7840" y="3906"/>
                </a:cubicBezTo>
                <a:cubicBezTo>
                  <a:pt x="7817" y="3907"/>
                  <a:pt x="7820" y="3906"/>
                  <a:pt x="7799" y="3908"/>
                </a:cubicBezTo>
                <a:cubicBezTo>
                  <a:pt x="7801" y="3901"/>
                  <a:pt x="7770" y="3907"/>
                  <a:pt x="7768" y="3901"/>
                </a:cubicBezTo>
                <a:close/>
                <a:moveTo>
                  <a:pt x="8961" y="3899"/>
                </a:moveTo>
                <a:cubicBezTo>
                  <a:pt x="8962" y="3900"/>
                  <a:pt x="8963" y="3900"/>
                  <a:pt x="8965" y="3900"/>
                </a:cubicBezTo>
                <a:cubicBezTo>
                  <a:pt x="8956" y="3902"/>
                  <a:pt x="8955" y="3903"/>
                  <a:pt x="8960" y="3905"/>
                </a:cubicBezTo>
                <a:cubicBezTo>
                  <a:pt x="8951" y="3905"/>
                  <a:pt x="8931" y="3911"/>
                  <a:pt x="8930" y="3907"/>
                </a:cubicBezTo>
                <a:cubicBezTo>
                  <a:pt x="8946" y="3907"/>
                  <a:pt x="8951" y="3898"/>
                  <a:pt x="8961" y="3899"/>
                </a:cubicBezTo>
                <a:close/>
                <a:moveTo>
                  <a:pt x="8887" y="3898"/>
                </a:moveTo>
                <a:cubicBezTo>
                  <a:pt x="8896" y="3898"/>
                  <a:pt x="8890" y="3902"/>
                  <a:pt x="8884" y="3905"/>
                </a:cubicBezTo>
                <a:cubicBezTo>
                  <a:pt x="8873" y="3908"/>
                  <a:pt x="8850" y="3907"/>
                  <a:pt x="8864" y="3903"/>
                </a:cubicBezTo>
                <a:cubicBezTo>
                  <a:pt x="8866" y="3906"/>
                  <a:pt x="8873" y="3906"/>
                  <a:pt x="8884" y="3904"/>
                </a:cubicBezTo>
                <a:cubicBezTo>
                  <a:pt x="8884" y="3901"/>
                  <a:pt x="8881" y="3900"/>
                  <a:pt x="8879" y="3899"/>
                </a:cubicBezTo>
                <a:cubicBezTo>
                  <a:pt x="8883" y="3898"/>
                  <a:pt x="8885" y="3898"/>
                  <a:pt x="8887" y="3898"/>
                </a:cubicBezTo>
                <a:close/>
                <a:moveTo>
                  <a:pt x="8762" y="3897"/>
                </a:moveTo>
                <a:cubicBezTo>
                  <a:pt x="8763" y="3903"/>
                  <a:pt x="8784" y="3898"/>
                  <a:pt x="8783" y="3904"/>
                </a:cubicBezTo>
                <a:cubicBezTo>
                  <a:pt x="8770" y="3905"/>
                  <a:pt x="8760" y="3904"/>
                  <a:pt x="8752" y="3902"/>
                </a:cubicBezTo>
                <a:cubicBezTo>
                  <a:pt x="8759" y="3901"/>
                  <a:pt x="8757" y="3899"/>
                  <a:pt x="8762" y="3897"/>
                </a:cubicBezTo>
                <a:close/>
                <a:moveTo>
                  <a:pt x="8635" y="3897"/>
                </a:moveTo>
                <a:cubicBezTo>
                  <a:pt x="8636" y="3901"/>
                  <a:pt x="8649" y="3898"/>
                  <a:pt x="8646" y="3903"/>
                </a:cubicBezTo>
                <a:cubicBezTo>
                  <a:pt x="8637" y="3904"/>
                  <a:pt x="8635" y="3906"/>
                  <a:pt x="8637" y="3910"/>
                </a:cubicBezTo>
                <a:cubicBezTo>
                  <a:pt x="8640" y="3909"/>
                  <a:pt x="8643" y="3911"/>
                  <a:pt x="8637" y="3912"/>
                </a:cubicBezTo>
                <a:cubicBezTo>
                  <a:pt x="8631" y="3905"/>
                  <a:pt x="8622" y="3914"/>
                  <a:pt x="8607" y="3915"/>
                </a:cubicBezTo>
                <a:cubicBezTo>
                  <a:pt x="8613" y="3908"/>
                  <a:pt x="8637" y="3906"/>
                  <a:pt x="8635" y="3897"/>
                </a:cubicBezTo>
                <a:close/>
                <a:moveTo>
                  <a:pt x="9324" y="3896"/>
                </a:moveTo>
                <a:lnTo>
                  <a:pt x="9324" y="3896"/>
                </a:lnTo>
                <a:lnTo>
                  <a:pt x="9325" y="3896"/>
                </a:lnTo>
                <a:cubicBezTo>
                  <a:pt x="9332" y="3897"/>
                  <a:pt x="9333" y="3898"/>
                  <a:pt x="9337" y="3897"/>
                </a:cubicBezTo>
                <a:lnTo>
                  <a:pt x="9337" y="3897"/>
                </a:lnTo>
                <a:lnTo>
                  <a:pt x="9334" y="3897"/>
                </a:lnTo>
                <a:cubicBezTo>
                  <a:pt x="9332" y="3897"/>
                  <a:pt x="9329" y="3896"/>
                  <a:pt x="9324" y="3896"/>
                </a:cubicBezTo>
                <a:close/>
                <a:moveTo>
                  <a:pt x="9304" y="3894"/>
                </a:moveTo>
                <a:lnTo>
                  <a:pt x="9305" y="3895"/>
                </a:lnTo>
                <a:lnTo>
                  <a:pt x="9294" y="3897"/>
                </a:lnTo>
                <a:lnTo>
                  <a:pt x="9294" y="3897"/>
                </a:lnTo>
                <a:lnTo>
                  <a:pt x="9304" y="3894"/>
                </a:lnTo>
                <a:close/>
                <a:moveTo>
                  <a:pt x="8549" y="3894"/>
                </a:moveTo>
                <a:cubicBezTo>
                  <a:pt x="8551" y="3894"/>
                  <a:pt x="8552" y="3894"/>
                  <a:pt x="8554" y="3895"/>
                </a:cubicBezTo>
                <a:cubicBezTo>
                  <a:pt x="8529" y="3899"/>
                  <a:pt x="8556" y="3901"/>
                  <a:pt x="8555" y="3904"/>
                </a:cubicBezTo>
                <a:cubicBezTo>
                  <a:pt x="8530" y="3911"/>
                  <a:pt x="8538" y="3894"/>
                  <a:pt x="8549" y="3894"/>
                </a:cubicBezTo>
                <a:close/>
                <a:moveTo>
                  <a:pt x="8616" y="3892"/>
                </a:moveTo>
                <a:cubicBezTo>
                  <a:pt x="8617" y="3892"/>
                  <a:pt x="8618" y="3892"/>
                  <a:pt x="8620" y="3893"/>
                </a:cubicBezTo>
                <a:cubicBezTo>
                  <a:pt x="8611" y="3896"/>
                  <a:pt x="8614" y="3901"/>
                  <a:pt x="8595" y="3902"/>
                </a:cubicBezTo>
                <a:cubicBezTo>
                  <a:pt x="8596" y="3899"/>
                  <a:pt x="8593" y="3895"/>
                  <a:pt x="8599" y="3894"/>
                </a:cubicBezTo>
                <a:cubicBezTo>
                  <a:pt x="8601" y="3895"/>
                  <a:pt x="8600" y="3897"/>
                  <a:pt x="8605" y="3897"/>
                </a:cubicBezTo>
                <a:cubicBezTo>
                  <a:pt x="8609" y="3897"/>
                  <a:pt x="8612" y="3892"/>
                  <a:pt x="8616" y="3892"/>
                </a:cubicBezTo>
                <a:close/>
                <a:moveTo>
                  <a:pt x="8432" y="3891"/>
                </a:moveTo>
                <a:cubicBezTo>
                  <a:pt x="8415" y="3892"/>
                  <a:pt x="8407" y="3896"/>
                  <a:pt x="8387" y="3897"/>
                </a:cubicBezTo>
                <a:cubicBezTo>
                  <a:pt x="8385" y="3894"/>
                  <a:pt x="8378" y="3895"/>
                  <a:pt x="8376" y="3892"/>
                </a:cubicBezTo>
                <a:cubicBezTo>
                  <a:pt x="8402" y="3892"/>
                  <a:pt x="8411" y="3891"/>
                  <a:pt x="8432" y="3891"/>
                </a:cubicBezTo>
                <a:close/>
                <a:moveTo>
                  <a:pt x="10402" y="3891"/>
                </a:moveTo>
                <a:cubicBezTo>
                  <a:pt x="10405" y="3891"/>
                  <a:pt x="10407" y="3891"/>
                  <a:pt x="10410" y="3892"/>
                </a:cubicBezTo>
                <a:cubicBezTo>
                  <a:pt x="10401" y="3894"/>
                  <a:pt x="10383" y="3904"/>
                  <a:pt x="10376" y="3900"/>
                </a:cubicBezTo>
                <a:cubicBezTo>
                  <a:pt x="10383" y="3896"/>
                  <a:pt x="10393" y="3891"/>
                  <a:pt x="10402" y="3891"/>
                </a:cubicBezTo>
                <a:close/>
                <a:moveTo>
                  <a:pt x="9347" y="3890"/>
                </a:moveTo>
                <a:cubicBezTo>
                  <a:pt x="9343" y="3890"/>
                  <a:pt x="9338" y="3891"/>
                  <a:pt x="9334" y="3891"/>
                </a:cubicBezTo>
                <a:lnTo>
                  <a:pt x="9330" y="3892"/>
                </a:lnTo>
                <a:lnTo>
                  <a:pt x="9328" y="3893"/>
                </a:lnTo>
                <a:cubicBezTo>
                  <a:pt x="9335" y="3892"/>
                  <a:pt x="9342" y="3891"/>
                  <a:pt x="9348" y="3890"/>
                </a:cubicBezTo>
                <a:lnTo>
                  <a:pt x="9350" y="3890"/>
                </a:lnTo>
                <a:lnTo>
                  <a:pt x="9350" y="3890"/>
                </a:lnTo>
                <a:cubicBezTo>
                  <a:pt x="9349" y="3890"/>
                  <a:pt x="9348" y="3890"/>
                  <a:pt x="9347" y="3890"/>
                </a:cubicBezTo>
                <a:close/>
                <a:moveTo>
                  <a:pt x="8660" y="3889"/>
                </a:moveTo>
                <a:cubicBezTo>
                  <a:pt x="8661" y="3889"/>
                  <a:pt x="8663" y="3890"/>
                  <a:pt x="8665" y="3890"/>
                </a:cubicBezTo>
                <a:cubicBezTo>
                  <a:pt x="8662" y="3891"/>
                  <a:pt x="8659" y="3891"/>
                  <a:pt x="8660" y="3893"/>
                </a:cubicBezTo>
                <a:cubicBezTo>
                  <a:pt x="8666" y="3892"/>
                  <a:pt x="8674" y="3891"/>
                  <a:pt x="8675" y="3893"/>
                </a:cubicBezTo>
                <a:cubicBezTo>
                  <a:pt x="8667" y="3894"/>
                  <a:pt x="8673" y="3898"/>
                  <a:pt x="8666" y="3899"/>
                </a:cubicBezTo>
                <a:cubicBezTo>
                  <a:pt x="8657" y="3900"/>
                  <a:pt x="8650" y="3889"/>
                  <a:pt x="8660" y="3889"/>
                </a:cubicBezTo>
                <a:close/>
                <a:moveTo>
                  <a:pt x="8375" y="3888"/>
                </a:moveTo>
                <a:cubicBezTo>
                  <a:pt x="8378" y="3888"/>
                  <a:pt x="8380" y="3889"/>
                  <a:pt x="8381" y="3890"/>
                </a:cubicBezTo>
                <a:cubicBezTo>
                  <a:pt x="8361" y="3897"/>
                  <a:pt x="8327" y="3897"/>
                  <a:pt x="8306" y="3895"/>
                </a:cubicBezTo>
                <a:cubicBezTo>
                  <a:pt x="8325" y="3895"/>
                  <a:pt x="8329" y="3891"/>
                  <a:pt x="8346" y="3890"/>
                </a:cubicBezTo>
                <a:cubicBezTo>
                  <a:pt x="8341" y="3897"/>
                  <a:pt x="8363" y="3888"/>
                  <a:pt x="8375" y="3888"/>
                </a:cubicBezTo>
                <a:close/>
                <a:moveTo>
                  <a:pt x="9077" y="3887"/>
                </a:moveTo>
                <a:cubicBezTo>
                  <a:pt x="9080" y="3887"/>
                  <a:pt x="9082" y="3887"/>
                  <a:pt x="9084" y="3889"/>
                </a:cubicBezTo>
                <a:cubicBezTo>
                  <a:pt x="9075" y="3894"/>
                  <a:pt x="9052" y="3895"/>
                  <a:pt x="9045" y="3893"/>
                </a:cubicBezTo>
                <a:cubicBezTo>
                  <a:pt x="9062" y="3894"/>
                  <a:pt x="9070" y="3888"/>
                  <a:pt x="9077" y="3887"/>
                </a:cubicBezTo>
                <a:close/>
                <a:moveTo>
                  <a:pt x="8878" y="3887"/>
                </a:moveTo>
                <a:cubicBezTo>
                  <a:pt x="8879" y="3887"/>
                  <a:pt x="8880" y="3887"/>
                  <a:pt x="8882" y="3888"/>
                </a:cubicBezTo>
                <a:cubicBezTo>
                  <a:pt x="8876" y="3891"/>
                  <a:pt x="8863" y="3902"/>
                  <a:pt x="8848" y="3897"/>
                </a:cubicBezTo>
                <a:cubicBezTo>
                  <a:pt x="8865" y="3897"/>
                  <a:pt x="8869" y="3887"/>
                  <a:pt x="8878" y="3887"/>
                </a:cubicBezTo>
                <a:close/>
                <a:moveTo>
                  <a:pt x="8650" y="3885"/>
                </a:moveTo>
                <a:cubicBezTo>
                  <a:pt x="8652" y="3885"/>
                  <a:pt x="8654" y="3885"/>
                  <a:pt x="8654" y="3886"/>
                </a:cubicBezTo>
                <a:cubicBezTo>
                  <a:pt x="8644" y="3888"/>
                  <a:pt x="8650" y="3893"/>
                  <a:pt x="8640" y="3895"/>
                </a:cubicBezTo>
                <a:cubicBezTo>
                  <a:pt x="8644" y="3888"/>
                  <a:pt x="8621" y="3894"/>
                  <a:pt x="8624" y="3888"/>
                </a:cubicBezTo>
                <a:cubicBezTo>
                  <a:pt x="8630" y="3888"/>
                  <a:pt x="8643" y="3884"/>
                  <a:pt x="8650" y="3885"/>
                </a:cubicBezTo>
                <a:close/>
                <a:moveTo>
                  <a:pt x="9028" y="3883"/>
                </a:moveTo>
                <a:cubicBezTo>
                  <a:pt x="9039" y="3883"/>
                  <a:pt x="9044" y="3886"/>
                  <a:pt x="9049" y="3889"/>
                </a:cubicBezTo>
                <a:cubicBezTo>
                  <a:pt x="9032" y="3892"/>
                  <a:pt x="9033" y="3885"/>
                  <a:pt x="9023" y="3883"/>
                </a:cubicBezTo>
                <a:cubicBezTo>
                  <a:pt x="9025" y="3883"/>
                  <a:pt x="9027" y="3883"/>
                  <a:pt x="9028" y="3883"/>
                </a:cubicBezTo>
                <a:close/>
                <a:moveTo>
                  <a:pt x="9369" y="3883"/>
                </a:moveTo>
                <a:cubicBezTo>
                  <a:pt x="9368" y="3883"/>
                  <a:pt x="9368" y="3883"/>
                  <a:pt x="9367" y="3883"/>
                </a:cubicBezTo>
                <a:lnTo>
                  <a:pt x="9365" y="3883"/>
                </a:lnTo>
                <a:lnTo>
                  <a:pt x="9367" y="3884"/>
                </a:lnTo>
                <a:cubicBezTo>
                  <a:pt x="9369" y="3885"/>
                  <a:pt x="9369" y="3888"/>
                  <a:pt x="9375" y="3887"/>
                </a:cubicBezTo>
                <a:lnTo>
                  <a:pt x="9376" y="3887"/>
                </a:lnTo>
                <a:lnTo>
                  <a:pt x="9375" y="3887"/>
                </a:lnTo>
                <a:cubicBezTo>
                  <a:pt x="9372" y="3886"/>
                  <a:pt x="9373" y="3883"/>
                  <a:pt x="9369" y="3883"/>
                </a:cubicBezTo>
                <a:close/>
                <a:moveTo>
                  <a:pt x="8699" y="3881"/>
                </a:moveTo>
                <a:cubicBezTo>
                  <a:pt x="8702" y="3886"/>
                  <a:pt x="8694" y="3889"/>
                  <a:pt x="8685" y="3892"/>
                </a:cubicBezTo>
                <a:cubicBezTo>
                  <a:pt x="8685" y="3888"/>
                  <a:pt x="8683" y="3886"/>
                  <a:pt x="8679" y="3885"/>
                </a:cubicBezTo>
                <a:cubicBezTo>
                  <a:pt x="8689" y="3884"/>
                  <a:pt x="8690" y="3882"/>
                  <a:pt x="8699" y="3881"/>
                </a:cubicBezTo>
                <a:close/>
                <a:moveTo>
                  <a:pt x="9382" y="3880"/>
                </a:moveTo>
                <a:cubicBezTo>
                  <a:pt x="9379" y="3880"/>
                  <a:pt x="9377" y="3881"/>
                  <a:pt x="9375" y="3881"/>
                </a:cubicBezTo>
                <a:lnTo>
                  <a:pt x="9374" y="3881"/>
                </a:lnTo>
                <a:lnTo>
                  <a:pt x="9375" y="3881"/>
                </a:lnTo>
                <a:cubicBezTo>
                  <a:pt x="9377" y="3881"/>
                  <a:pt x="9378" y="3881"/>
                  <a:pt x="9380" y="3881"/>
                </a:cubicBezTo>
                <a:lnTo>
                  <a:pt x="9382" y="3880"/>
                </a:lnTo>
                <a:lnTo>
                  <a:pt x="9382" y="3880"/>
                </a:lnTo>
                <a:close/>
                <a:moveTo>
                  <a:pt x="9113" y="3879"/>
                </a:moveTo>
                <a:cubicBezTo>
                  <a:pt x="9114" y="3884"/>
                  <a:pt x="9103" y="3887"/>
                  <a:pt x="9095" y="3891"/>
                </a:cubicBezTo>
                <a:cubicBezTo>
                  <a:pt x="9093" y="3885"/>
                  <a:pt x="9099" y="3881"/>
                  <a:pt x="9113" y="3879"/>
                </a:cubicBezTo>
                <a:close/>
                <a:moveTo>
                  <a:pt x="9366" y="3878"/>
                </a:moveTo>
                <a:cubicBezTo>
                  <a:pt x="9356" y="3879"/>
                  <a:pt x="9354" y="3882"/>
                  <a:pt x="9347" y="3884"/>
                </a:cubicBezTo>
                <a:cubicBezTo>
                  <a:pt x="9348" y="3885"/>
                  <a:pt x="9350" y="3885"/>
                  <a:pt x="9353" y="3884"/>
                </a:cubicBezTo>
                <a:lnTo>
                  <a:pt x="9353" y="3884"/>
                </a:lnTo>
                <a:lnTo>
                  <a:pt x="9353" y="3884"/>
                </a:lnTo>
                <a:cubicBezTo>
                  <a:pt x="9352" y="3884"/>
                  <a:pt x="9352" y="3884"/>
                  <a:pt x="9352" y="3884"/>
                </a:cubicBezTo>
                <a:cubicBezTo>
                  <a:pt x="9357" y="3882"/>
                  <a:pt x="9359" y="3881"/>
                  <a:pt x="9365" y="3879"/>
                </a:cubicBezTo>
                <a:lnTo>
                  <a:pt x="9367" y="3879"/>
                </a:lnTo>
                <a:lnTo>
                  <a:pt x="9366" y="3878"/>
                </a:lnTo>
                <a:close/>
                <a:moveTo>
                  <a:pt x="8458" y="3876"/>
                </a:moveTo>
                <a:cubicBezTo>
                  <a:pt x="8465" y="3876"/>
                  <a:pt x="8471" y="3877"/>
                  <a:pt x="8471" y="3880"/>
                </a:cubicBezTo>
                <a:cubicBezTo>
                  <a:pt x="8458" y="3881"/>
                  <a:pt x="8444" y="3882"/>
                  <a:pt x="8431" y="3884"/>
                </a:cubicBezTo>
                <a:cubicBezTo>
                  <a:pt x="8431" y="3879"/>
                  <a:pt x="8447" y="3876"/>
                  <a:pt x="8458" y="3876"/>
                </a:cubicBezTo>
                <a:close/>
                <a:moveTo>
                  <a:pt x="9238" y="3874"/>
                </a:moveTo>
                <a:cubicBezTo>
                  <a:pt x="9242" y="3873"/>
                  <a:pt x="9246" y="3874"/>
                  <a:pt x="9249" y="3875"/>
                </a:cubicBezTo>
                <a:cubicBezTo>
                  <a:pt x="9228" y="3876"/>
                  <a:pt x="9189" y="3888"/>
                  <a:pt x="9190" y="3882"/>
                </a:cubicBezTo>
                <a:cubicBezTo>
                  <a:pt x="9209" y="3881"/>
                  <a:pt x="9226" y="3874"/>
                  <a:pt x="9238" y="3874"/>
                </a:cubicBezTo>
                <a:close/>
                <a:moveTo>
                  <a:pt x="10456" y="3873"/>
                </a:moveTo>
                <a:cubicBezTo>
                  <a:pt x="10459" y="3874"/>
                  <a:pt x="10461" y="3874"/>
                  <a:pt x="10462" y="3876"/>
                </a:cubicBezTo>
                <a:cubicBezTo>
                  <a:pt x="10451" y="3878"/>
                  <a:pt x="10428" y="3888"/>
                  <a:pt x="10423" y="3884"/>
                </a:cubicBezTo>
                <a:cubicBezTo>
                  <a:pt x="10434" y="3881"/>
                  <a:pt x="10447" y="3873"/>
                  <a:pt x="10456" y="3873"/>
                </a:cubicBezTo>
                <a:close/>
                <a:moveTo>
                  <a:pt x="8753" y="3871"/>
                </a:moveTo>
                <a:cubicBezTo>
                  <a:pt x="8756" y="3874"/>
                  <a:pt x="8767" y="3873"/>
                  <a:pt x="8769" y="3877"/>
                </a:cubicBezTo>
                <a:cubicBezTo>
                  <a:pt x="8752" y="3880"/>
                  <a:pt x="8739" y="3875"/>
                  <a:pt x="8735" y="3882"/>
                </a:cubicBezTo>
                <a:cubicBezTo>
                  <a:pt x="8753" y="3886"/>
                  <a:pt x="8781" y="3872"/>
                  <a:pt x="8790" y="3879"/>
                </a:cubicBezTo>
                <a:cubicBezTo>
                  <a:pt x="8763" y="3888"/>
                  <a:pt x="8773" y="3884"/>
                  <a:pt x="8735" y="3888"/>
                </a:cubicBezTo>
                <a:cubicBezTo>
                  <a:pt x="8727" y="3879"/>
                  <a:pt x="8714" y="3885"/>
                  <a:pt x="8693" y="3878"/>
                </a:cubicBezTo>
                <a:cubicBezTo>
                  <a:pt x="8720" y="3879"/>
                  <a:pt x="8734" y="3876"/>
                  <a:pt x="8753" y="3871"/>
                </a:cubicBezTo>
                <a:close/>
                <a:moveTo>
                  <a:pt x="8758" y="3870"/>
                </a:moveTo>
                <a:cubicBezTo>
                  <a:pt x="8757" y="3871"/>
                  <a:pt x="8755" y="3871"/>
                  <a:pt x="8753" y="3871"/>
                </a:cubicBezTo>
                <a:cubicBezTo>
                  <a:pt x="8753" y="3871"/>
                  <a:pt x="8753" y="3871"/>
                  <a:pt x="8753" y="3871"/>
                </a:cubicBezTo>
                <a:cubicBezTo>
                  <a:pt x="8755" y="3871"/>
                  <a:pt x="8757" y="3870"/>
                  <a:pt x="8758" y="3870"/>
                </a:cubicBezTo>
                <a:close/>
                <a:moveTo>
                  <a:pt x="8768" y="3868"/>
                </a:moveTo>
                <a:cubicBezTo>
                  <a:pt x="8768" y="3870"/>
                  <a:pt x="8771" y="3871"/>
                  <a:pt x="8774" y="3872"/>
                </a:cubicBezTo>
                <a:cubicBezTo>
                  <a:pt x="8760" y="3876"/>
                  <a:pt x="8766" y="3869"/>
                  <a:pt x="8758" y="3870"/>
                </a:cubicBezTo>
                <a:cubicBezTo>
                  <a:pt x="8761" y="3869"/>
                  <a:pt x="8764" y="3868"/>
                  <a:pt x="8768" y="3868"/>
                </a:cubicBezTo>
                <a:close/>
                <a:moveTo>
                  <a:pt x="9035" y="3865"/>
                </a:moveTo>
                <a:cubicBezTo>
                  <a:pt x="9033" y="3872"/>
                  <a:pt x="9051" y="3868"/>
                  <a:pt x="9052" y="3873"/>
                </a:cubicBezTo>
                <a:cubicBezTo>
                  <a:pt x="9035" y="3871"/>
                  <a:pt x="9008" y="3878"/>
                  <a:pt x="9001" y="3874"/>
                </a:cubicBezTo>
                <a:cubicBezTo>
                  <a:pt x="9022" y="3873"/>
                  <a:pt x="9022" y="3868"/>
                  <a:pt x="9035" y="3865"/>
                </a:cubicBezTo>
                <a:close/>
                <a:moveTo>
                  <a:pt x="8959" y="3863"/>
                </a:moveTo>
                <a:cubicBezTo>
                  <a:pt x="8961" y="3866"/>
                  <a:pt x="8968" y="3866"/>
                  <a:pt x="8980" y="3864"/>
                </a:cubicBezTo>
                <a:cubicBezTo>
                  <a:pt x="8987" y="3874"/>
                  <a:pt x="8996" y="3873"/>
                  <a:pt x="9003" y="3883"/>
                </a:cubicBezTo>
                <a:cubicBezTo>
                  <a:pt x="9000" y="3885"/>
                  <a:pt x="8984" y="3885"/>
                  <a:pt x="8983" y="3889"/>
                </a:cubicBezTo>
                <a:cubicBezTo>
                  <a:pt x="8991" y="3891"/>
                  <a:pt x="9017" y="3881"/>
                  <a:pt x="9019" y="3890"/>
                </a:cubicBezTo>
                <a:cubicBezTo>
                  <a:pt x="8975" y="3890"/>
                  <a:pt x="8941" y="3901"/>
                  <a:pt x="8919" y="3899"/>
                </a:cubicBezTo>
                <a:cubicBezTo>
                  <a:pt x="8929" y="3898"/>
                  <a:pt x="8914" y="3893"/>
                  <a:pt x="8913" y="3891"/>
                </a:cubicBezTo>
                <a:cubicBezTo>
                  <a:pt x="8939" y="3887"/>
                  <a:pt x="8947" y="3877"/>
                  <a:pt x="8967" y="3882"/>
                </a:cubicBezTo>
                <a:cubicBezTo>
                  <a:pt x="8970" y="3875"/>
                  <a:pt x="8983" y="3865"/>
                  <a:pt x="8960" y="3866"/>
                </a:cubicBezTo>
                <a:cubicBezTo>
                  <a:pt x="8959" y="3868"/>
                  <a:pt x="8960" y="3870"/>
                  <a:pt x="8955" y="3870"/>
                </a:cubicBezTo>
                <a:cubicBezTo>
                  <a:pt x="8956" y="3868"/>
                  <a:pt x="8952" y="3864"/>
                  <a:pt x="8959" y="3863"/>
                </a:cubicBezTo>
                <a:close/>
                <a:moveTo>
                  <a:pt x="9286" y="3862"/>
                </a:moveTo>
                <a:cubicBezTo>
                  <a:pt x="9288" y="3862"/>
                  <a:pt x="9291" y="3862"/>
                  <a:pt x="9293" y="3862"/>
                </a:cubicBezTo>
                <a:cubicBezTo>
                  <a:pt x="9287" y="3865"/>
                  <a:pt x="9262" y="3868"/>
                  <a:pt x="9258" y="3864"/>
                </a:cubicBezTo>
                <a:cubicBezTo>
                  <a:pt x="9267" y="3863"/>
                  <a:pt x="9278" y="3862"/>
                  <a:pt x="9286" y="3862"/>
                </a:cubicBezTo>
                <a:close/>
                <a:moveTo>
                  <a:pt x="9554" y="3859"/>
                </a:moveTo>
                <a:cubicBezTo>
                  <a:pt x="9553" y="3859"/>
                  <a:pt x="9551" y="3859"/>
                  <a:pt x="9550" y="3859"/>
                </a:cubicBezTo>
                <a:cubicBezTo>
                  <a:pt x="9549" y="3865"/>
                  <a:pt x="9560" y="3864"/>
                  <a:pt x="9557" y="3871"/>
                </a:cubicBezTo>
                <a:lnTo>
                  <a:pt x="9562" y="3869"/>
                </a:lnTo>
                <a:lnTo>
                  <a:pt x="9563" y="3868"/>
                </a:lnTo>
                <a:cubicBezTo>
                  <a:pt x="9562" y="3864"/>
                  <a:pt x="9554" y="3864"/>
                  <a:pt x="9555" y="3859"/>
                </a:cubicBezTo>
                <a:lnTo>
                  <a:pt x="9557" y="3859"/>
                </a:lnTo>
                <a:lnTo>
                  <a:pt x="9556" y="3859"/>
                </a:lnTo>
                <a:cubicBezTo>
                  <a:pt x="9556" y="3859"/>
                  <a:pt x="9555" y="3859"/>
                  <a:pt x="9554" y="3859"/>
                </a:cubicBezTo>
                <a:close/>
                <a:moveTo>
                  <a:pt x="9600" y="3857"/>
                </a:moveTo>
                <a:cubicBezTo>
                  <a:pt x="9590" y="3859"/>
                  <a:pt x="9583" y="3861"/>
                  <a:pt x="9578" y="3861"/>
                </a:cubicBezTo>
                <a:lnTo>
                  <a:pt x="9576" y="3862"/>
                </a:lnTo>
                <a:lnTo>
                  <a:pt x="9577" y="3862"/>
                </a:lnTo>
                <a:cubicBezTo>
                  <a:pt x="9581" y="3862"/>
                  <a:pt x="9588" y="3861"/>
                  <a:pt x="9598" y="3859"/>
                </a:cubicBezTo>
                <a:lnTo>
                  <a:pt x="9600" y="3858"/>
                </a:lnTo>
                <a:lnTo>
                  <a:pt x="9600" y="3858"/>
                </a:lnTo>
                <a:cubicBezTo>
                  <a:pt x="9600" y="3858"/>
                  <a:pt x="9600" y="3857"/>
                  <a:pt x="9600" y="3857"/>
                </a:cubicBezTo>
                <a:close/>
                <a:moveTo>
                  <a:pt x="9156" y="3856"/>
                </a:moveTo>
                <a:cubicBezTo>
                  <a:pt x="9159" y="3856"/>
                  <a:pt x="9163" y="3856"/>
                  <a:pt x="9165" y="3856"/>
                </a:cubicBezTo>
                <a:cubicBezTo>
                  <a:pt x="9159" y="3862"/>
                  <a:pt x="9181" y="3862"/>
                  <a:pt x="9167" y="3865"/>
                </a:cubicBezTo>
                <a:cubicBezTo>
                  <a:pt x="9162" y="3860"/>
                  <a:pt x="9151" y="3857"/>
                  <a:pt x="9136" y="3863"/>
                </a:cubicBezTo>
                <a:cubicBezTo>
                  <a:pt x="9137" y="3857"/>
                  <a:pt x="9147" y="3856"/>
                  <a:pt x="9156" y="3856"/>
                </a:cubicBezTo>
                <a:close/>
                <a:moveTo>
                  <a:pt x="9342" y="3855"/>
                </a:moveTo>
                <a:cubicBezTo>
                  <a:pt x="9345" y="3855"/>
                  <a:pt x="9347" y="3855"/>
                  <a:pt x="9347" y="3856"/>
                </a:cubicBezTo>
                <a:cubicBezTo>
                  <a:pt x="9345" y="3861"/>
                  <a:pt x="9334" y="3872"/>
                  <a:pt x="9329" y="3871"/>
                </a:cubicBezTo>
                <a:cubicBezTo>
                  <a:pt x="9349" y="3858"/>
                  <a:pt x="9311" y="3863"/>
                  <a:pt x="9318" y="3861"/>
                </a:cubicBezTo>
                <a:cubicBezTo>
                  <a:pt x="9320" y="3860"/>
                  <a:pt x="9334" y="3856"/>
                  <a:pt x="9342" y="3855"/>
                </a:cubicBezTo>
                <a:close/>
                <a:moveTo>
                  <a:pt x="8589" y="3855"/>
                </a:moveTo>
                <a:cubicBezTo>
                  <a:pt x="8609" y="3856"/>
                  <a:pt x="8636" y="3854"/>
                  <a:pt x="8645" y="3861"/>
                </a:cubicBezTo>
                <a:cubicBezTo>
                  <a:pt x="8646" y="3858"/>
                  <a:pt x="8644" y="3855"/>
                  <a:pt x="8655" y="3855"/>
                </a:cubicBezTo>
                <a:cubicBezTo>
                  <a:pt x="8649" y="3870"/>
                  <a:pt x="8593" y="3869"/>
                  <a:pt x="8559" y="3875"/>
                </a:cubicBezTo>
                <a:cubicBezTo>
                  <a:pt x="8565" y="3873"/>
                  <a:pt x="8571" y="3868"/>
                  <a:pt x="8561" y="3869"/>
                </a:cubicBezTo>
                <a:cubicBezTo>
                  <a:pt x="8541" y="3878"/>
                  <a:pt x="8503" y="3873"/>
                  <a:pt x="8481" y="3875"/>
                </a:cubicBezTo>
                <a:cubicBezTo>
                  <a:pt x="8507" y="3871"/>
                  <a:pt x="8546" y="3864"/>
                  <a:pt x="8565" y="3867"/>
                </a:cubicBezTo>
                <a:cubicBezTo>
                  <a:pt x="8571" y="3861"/>
                  <a:pt x="8581" y="3861"/>
                  <a:pt x="8595" y="3862"/>
                </a:cubicBezTo>
                <a:cubicBezTo>
                  <a:pt x="8595" y="3858"/>
                  <a:pt x="8593" y="3856"/>
                  <a:pt x="8589" y="3855"/>
                </a:cubicBezTo>
                <a:close/>
                <a:moveTo>
                  <a:pt x="9034" y="3854"/>
                </a:moveTo>
                <a:cubicBezTo>
                  <a:pt x="9030" y="3863"/>
                  <a:pt x="9054" y="3856"/>
                  <a:pt x="9055" y="3862"/>
                </a:cubicBezTo>
                <a:cubicBezTo>
                  <a:pt x="9037" y="3864"/>
                  <a:pt x="9016" y="3857"/>
                  <a:pt x="9019" y="3855"/>
                </a:cubicBezTo>
                <a:cubicBezTo>
                  <a:pt x="9020" y="3856"/>
                  <a:pt x="9027" y="3855"/>
                  <a:pt x="9034" y="3854"/>
                </a:cubicBezTo>
                <a:close/>
                <a:moveTo>
                  <a:pt x="9133" y="3849"/>
                </a:moveTo>
                <a:cubicBezTo>
                  <a:pt x="9134" y="3849"/>
                  <a:pt x="9134" y="3849"/>
                  <a:pt x="9134" y="3850"/>
                </a:cubicBezTo>
                <a:cubicBezTo>
                  <a:pt x="9125" y="3854"/>
                  <a:pt x="9099" y="3856"/>
                  <a:pt x="9106" y="3863"/>
                </a:cubicBezTo>
                <a:cubicBezTo>
                  <a:pt x="9111" y="3861"/>
                  <a:pt x="9119" y="3859"/>
                  <a:pt x="9130" y="3858"/>
                </a:cubicBezTo>
                <a:cubicBezTo>
                  <a:pt x="9125" y="3865"/>
                  <a:pt x="9106" y="3877"/>
                  <a:pt x="9087" y="3875"/>
                </a:cubicBezTo>
                <a:cubicBezTo>
                  <a:pt x="9088" y="3880"/>
                  <a:pt x="9096" y="3878"/>
                  <a:pt x="9089" y="3883"/>
                </a:cubicBezTo>
                <a:lnTo>
                  <a:pt x="9079" y="3884"/>
                </a:lnTo>
                <a:cubicBezTo>
                  <a:pt x="9078" y="3883"/>
                  <a:pt x="9078" y="3882"/>
                  <a:pt x="9074" y="3883"/>
                </a:cubicBezTo>
                <a:cubicBezTo>
                  <a:pt x="9066" y="3878"/>
                  <a:pt x="9089" y="3879"/>
                  <a:pt x="9082" y="3874"/>
                </a:cubicBezTo>
                <a:cubicBezTo>
                  <a:pt x="9073" y="3874"/>
                  <a:pt x="9054" y="3878"/>
                  <a:pt x="9047" y="3876"/>
                </a:cubicBezTo>
                <a:cubicBezTo>
                  <a:pt x="9063" y="3876"/>
                  <a:pt x="9059" y="3871"/>
                  <a:pt x="9066" y="3869"/>
                </a:cubicBezTo>
                <a:cubicBezTo>
                  <a:pt x="9066" y="3873"/>
                  <a:pt x="9084" y="3868"/>
                  <a:pt x="9091" y="3867"/>
                </a:cubicBezTo>
                <a:cubicBezTo>
                  <a:pt x="9085" y="3863"/>
                  <a:pt x="9085" y="3861"/>
                  <a:pt x="9089" y="3855"/>
                </a:cubicBezTo>
                <a:cubicBezTo>
                  <a:pt x="9104" y="3856"/>
                  <a:pt x="9126" y="3849"/>
                  <a:pt x="9132" y="3849"/>
                </a:cubicBezTo>
                <a:cubicBezTo>
                  <a:pt x="9133" y="3849"/>
                  <a:pt x="9133" y="3849"/>
                  <a:pt x="9133" y="3849"/>
                </a:cubicBezTo>
                <a:close/>
                <a:moveTo>
                  <a:pt x="8239" y="3848"/>
                </a:moveTo>
                <a:cubicBezTo>
                  <a:pt x="8237" y="3853"/>
                  <a:pt x="8213" y="3860"/>
                  <a:pt x="8210" y="3854"/>
                </a:cubicBezTo>
                <a:cubicBezTo>
                  <a:pt x="8220" y="3852"/>
                  <a:pt x="8224" y="3848"/>
                  <a:pt x="8239" y="3848"/>
                </a:cubicBezTo>
                <a:close/>
                <a:moveTo>
                  <a:pt x="8913" y="3847"/>
                </a:moveTo>
                <a:cubicBezTo>
                  <a:pt x="8914" y="3847"/>
                  <a:pt x="8915" y="3847"/>
                  <a:pt x="8916" y="3848"/>
                </a:cubicBezTo>
                <a:cubicBezTo>
                  <a:pt x="8907" y="3853"/>
                  <a:pt x="8942" y="3850"/>
                  <a:pt x="8943" y="3855"/>
                </a:cubicBezTo>
                <a:cubicBezTo>
                  <a:pt x="8923" y="3855"/>
                  <a:pt x="8933" y="3862"/>
                  <a:pt x="8924" y="3863"/>
                </a:cubicBezTo>
                <a:cubicBezTo>
                  <a:pt x="8917" y="3857"/>
                  <a:pt x="8904" y="3867"/>
                  <a:pt x="8898" y="3861"/>
                </a:cubicBezTo>
                <a:cubicBezTo>
                  <a:pt x="8899" y="3863"/>
                  <a:pt x="8894" y="3864"/>
                  <a:pt x="8894" y="3866"/>
                </a:cubicBezTo>
                <a:cubicBezTo>
                  <a:pt x="8900" y="3866"/>
                  <a:pt x="8905" y="3866"/>
                  <a:pt x="8909" y="3867"/>
                </a:cubicBezTo>
                <a:cubicBezTo>
                  <a:pt x="8895" y="3875"/>
                  <a:pt x="8891" y="3867"/>
                  <a:pt x="8884" y="3865"/>
                </a:cubicBezTo>
                <a:cubicBezTo>
                  <a:pt x="8839" y="3871"/>
                  <a:pt x="8830" y="3877"/>
                  <a:pt x="8799" y="3876"/>
                </a:cubicBezTo>
                <a:cubicBezTo>
                  <a:pt x="8807" y="3874"/>
                  <a:pt x="8784" y="3872"/>
                  <a:pt x="8778" y="3870"/>
                </a:cubicBezTo>
                <a:cubicBezTo>
                  <a:pt x="8805" y="3864"/>
                  <a:pt x="8827" y="3874"/>
                  <a:pt x="8843" y="3861"/>
                </a:cubicBezTo>
                <a:cubicBezTo>
                  <a:pt x="8827" y="3862"/>
                  <a:pt x="8826" y="3858"/>
                  <a:pt x="8832" y="3855"/>
                </a:cubicBezTo>
                <a:cubicBezTo>
                  <a:pt x="8839" y="3857"/>
                  <a:pt x="8846" y="3858"/>
                  <a:pt x="8852" y="3860"/>
                </a:cubicBezTo>
                <a:cubicBezTo>
                  <a:pt x="8874" y="3858"/>
                  <a:pt x="8880" y="3853"/>
                  <a:pt x="8891" y="3849"/>
                </a:cubicBezTo>
                <a:cubicBezTo>
                  <a:pt x="8893" y="3852"/>
                  <a:pt x="8891" y="3856"/>
                  <a:pt x="8897" y="3856"/>
                </a:cubicBezTo>
                <a:cubicBezTo>
                  <a:pt x="8905" y="3855"/>
                  <a:pt x="8906" y="3846"/>
                  <a:pt x="8913" y="3847"/>
                </a:cubicBezTo>
                <a:close/>
                <a:moveTo>
                  <a:pt x="9640" y="3846"/>
                </a:moveTo>
                <a:cubicBezTo>
                  <a:pt x="9628" y="3846"/>
                  <a:pt x="9612" y="3857"/>
                  <a:pt x="9626" y="3858"/>
                </a:cubicBezTo>
                <a:lnTo>
                  <a:pt x="9628" y="3857"/>
                </a:lnTo>
                <a:lnTo>
                  <a:pt x="9627" y="3857"/>
                </a:lnTo>
                <a:cubicBezTo>
                  <a:pt x="9622" y="3854"/>
                  <a:pt x="9631" y="3848"/>
                  <a:pt x="9639" y="3846"/>
                </a:cubicBezTo>
                <a:lnTo>
                  <a:pt x="9642" y="3846"/>
                </a:lnTo>
                <a:lnTo>
                  <a:pt x="9642" y="3846"/>
                </a:lnTo>
                <a:cubicBezTo>
                  <a:pt x="9641" y="3846"/>
                  <a:pt x="9640" y="3846"/>
                  <a:pt x="9640" y="3846"/>
                </a:cubicBezTo>
                <a:close/>
                <a:moveTo>
                  <a:pt x="9128" y="3845"/>
                </a:moveTo>
                <a:cubicBezTo>
                  <a:pt x="9115" y="3852"/>
                  <a:pt x="9095" y="3849"/>
                  <a:pt x="9083" y="3848"/>
                </a:cubicBezTo>
                <a:cubicBezTo>
                  <a:pt x="9093" y="3844"/>
                  <a:pt x="9113" y="3847"/>
                  <a:pt x="9128" y="3845"/>
                </a:cubicBezTo>
                <a:close/>
                <a:moveTo>
                  <a:pt x="8940" y="3843"/>
                </a:moveTo>
                <a:cubicBezTo>
                  <a:pt x="8945" y="3844"/>
                  <a:pt x="8947" y="3845"/>
                  <a:pt x="8947" y="3848"/>
                </a:cubicBezTo>
                <a:cubicBezTo>
                  <a:pt x="8931" y="3851"/>
                  <a:pt x="8926" y="3848"/>
                  <a:pt x="8921" y="3846"/>
                </a:cubicBezTo>
                <a:cubicBezTo>
                  <a:pt x="8928" y="3844"/>
                  <a:pt x="8935" y="3843"/>
                  <a:pt x="8940" y="3843"/>
                </a:cubicBezTo>
                <a:close/>
                <a:moveTo>
                  <a:pt x="8648" y="3843"/>
                </a:moveTo>
                <a:cubicBezTo>
                  <a:pt x="8656" y="3851"/>
                  <a:pt x="8609" y="3852"/>
                  <a:pt x="8628" y="3845"/>
                </a:cubicBezTo>
                <a:cubicBezTo>
                  <a:pt x="8629" y="3849"/>
                  <a:pt x="8645" y="3844"/>
                  <a:pt x="8648" y="3843"/>
                </a:cubicBezTo>
                <a:close/>
                <a:moveTo>
                  <a:pt x="8688" y="3842"/>
                </a:moveTo>
                <a:cubicBezTo>
                  <a:pt x="8683" y="3851"/>
                  <a:pt x="8678" y="3850"/>
                  <a:pt x="8700" y="3851"/>
                </a:cubicBezTo>
                <a:cubicBezTo>
                  <a:pt x="8686" y="3854"/>
                  <a:pt x="8681" y="3854"/>
                  <a:pt x="8671" y="3860"/>
                </a:cubicBezTo>
                <a:cubicBezTo>
                  <a:pt x="8663" y="3856"/>
                  <a:pt x="8671" y="3853"/>
                  <a:pt x="8659" y="3849"/>
                </a:cubicBezTo>
                <a:cubicBezTo>
                  <a:pt x="8666" y="3846"/>
                  <a:pt x="8671" y="3845"/>
                  <a:pt x="8679" y="3847"/>
                </a:cubicBezTo>
                <a:cubicBezTo>
                  <a:pt x="8679" y="3844"/>
                  <a:pt x="8680" y="3842"/>
                  <a:pt x="8688" y="3842"/>
                </a:cubicBezTo>
                <a:close/>
                <a:moveTo>
                  <a:pt x="10571" y="3842"/>
                </a:moveTo>
                <a:cubicBezTo>
                  <a:pt x="10575" y="3842"/>
                  <a:pt x="10507" y="3864"/>
                  <a:pt x="10519" y="3856"/>
                </a:cubicBezTo>
                <a:cubicBezTo>
                  <a:pt x="10501" y="3864"/>
                  <a:pt x="10488" y="3872"/>
                  <a:pt x="10466" y="3872"/>
                </a:cubicBezTo>
                <a:cubicBezTo>
                  <a:pt x="10481" y="3862"/>
                  <a:pt x="10492" y="3862"/>
                  <a:pt x="10500" y="3863"/>
                </a:cubicBezTo>
                <a:cubicBezTo>
                  <a:pt x="10502" y="3860"/>
                  <a:pt x="10504" y="3857"/>
                  <a:pt x="10508" y="3855"/>
                </a:cubicBezTo>
                <a:cubicBezTo>
                  <a:pt x="10520" y="3855"/>
                  <a:pt x="10533" y="3847"/>
                  <a:pt x="10548" y="3848"/>
                </a:cubicBezTo>
                <a:cubicBezTo>
                  <a:pt x="10563" y="3843"/>
                  <a:pt x="10570" y="3842"/>
                  <a:pt x="10571" y="3842"/>
                </a:cubicBezTo>
                <a:close/>
                <a:moveTo>
                  <a:pt x="8459" y="3840"/>
                </a:moveTo>
                <a:cubicBezTo>
                  <a:pt x="8456" y="3841"/>
                  <a:pt x="8454" y="3841"/>
                  <a:pt x="8451" y="3842"/>
                </a:cubicBezTo>
                <a:lnTo>
                  <a:pt x="8451" y="3842"/>
                </a:lnTo>
                <a:cubicBezTo>
                  <a:pt x="8454" y="3841"/>
                  <a:pt x="8456" y="3841"/>
                  <a:pt x="8459" y="3840"/>
                </a:cubicBezTo>
                <a:close/>
                <a:moveTo>
                  <a:pt x="8440" y="3840"/>
                </a:moveTo>
                <a:cubicBezTo>
                  <a:pt x="8447" y="3840"/>
                  <a:pt x="8451" y="3840"/>
                  <a:pt x="8451" y="3842"/>
                </a:cubicBezTo>
                <a:cubicBezTo>
                  <a:pt x="8403" y="3852"/>
                  <a:pt x="8344" y="3853"/>
                  <a:pt x="8302" y="3861"/>
                </a:cubicBezTo>
                <a:cubicBezTo>
                  <a:pt x="8302" y="3865"/>
                  <a:pt x="8293" y="3867"/>
                  <a:pt x="8303" y="3870"/>
                </a:cubicBezTo>
                <a:cubicBezTo>
                  <a:pt x="8283" y="3867"/>
                  <a:pt x="8255" y="3868"/>
                  <a:pt x="8237" y="3874"/>
                </a:cubicBezTo>
                <a:cubicBezTo>
                  <a:pt x="8237" y="3868"/>
                  <a:pt x="8224" y="3869"/>
                  <a:pt x="8211" y="3870"/>
                </a:cubicBezTo>
                <a:cubicBezTo>
                  <a:pt x="8212" y="3872"/>
                  <a:pt x="8218" y="3872"/>
                  <a:pt x="8217" y="3875"/>
                </a:cubicBezTo>
                <a:cubicBezTo>
                  <a:pt x="8210" y="3876"/>
                  <a:pt x="8206" y="3875"/>
                  <a:pt x="8202" y="3874"/>
                </a:cubicBezTo>
                <a:cubicBezTo>
                  <a:pt x="8202" y="3876"/>
                  <a:pt x="8206" y="3876"/>
                  <a:pt x="8207" y="3878"/>
                </a:cubicBezTo>
                <a:cubicBezTo>
                  <a:pt x="8193" y="3876"/>
                  <a:pt x="8182" y="3884"/>
                  <a:pt x="8177" y="3880"/>
                </a:cubicBezTo>
                <a:cubicBezTo>
                  <a:pt x="8183" y="3878"/>
                  <a:pt x="8188" y="3877"/>
                  <a:pt x="8192" y="3875"/>
                </a:cubicBezTo>
                <a:cubicBezTo>
                  <a:pt x="8182" y="3876"/>
                  <a:pt x="8181" y="3874"/>
                  <a:pt x="8172" y="3875"/>
                </a:cubicBezTo>
                <a:cubicBezTo>
                  <a:pt x="8180" y="3881"/>
                  <a:pt x="8158" y="3879"/>
                  <a:pt x="8162" y="3884"/>
                </a:cubicBezTo>
                <a:cubicBezTo>
                  <a:pt x="8144" y="3881"/>
                  <a:pt x="8136" y="3881"/>
                  <a:pt x="8112" y="3886"/>
                </a:cubicBezTo>
                <a:cubicBezTo>
                  <a:pt x="8113" y="3882"/>
                  <a:pt x="8110" y="3880"/>
                  <a:pt x="8101" y="3880"/>
                </a:cubicBezTo>
                <a:cubicBezTo>
                  <a:pt x="8116" y="3887"/>
                  <a:pt x="8067" y="3890"/>
                  <a:pt x="8056" y="3887"/>
                </a:cubicBezTo>
                <a:cubicBezTo>
                  <a:pt x="8056" y="3889"/>
                  <a:pt x="8059" y="3890"/>
                  <a:pt x="8062" y="3892"/>
                </a:cubicBezTo>
                <a:cubicBezTo>
                  <a:pt x="8029" y="3893"/>
                  <a:pt x="7996" y="3896"/>
                  <a:pt x="7972" y="3902"/>
                </a:cubicBezTo>
                <a:cubicBezTo>
                  <a:pt x="7974" y="3894"/>
                  <a:pt x="7939" y="3899"/>
                  <a:pt x="7926" y="3901"/>
                </a:cubicBezTo>
                <a:cubicBezTo>
                  <a:pt x="7928" y="3903"/>
                  <a:pt x="7931" y="3905"/>
                  <a:pt x="7936" y="3906"/>
                </a:cubicBezTo>
                <a:cubicBezTo>
                  <a:pt x="7928" y="3902"/>
                  <a:pt x="7958" y="3900"/>
                  <a:pt x="7956" y="3903"/>
                </a:cubicBezTo>
                <a:cubicBezTo>
                  <a:pt x="7928" y="3904"/>
                  <a:pt x="7938" y="3910"/>
                  <a:pt x="7932" y="3914"/>
                </a:cubicBezTo>
                <a:cubicBezTo>
                  <a:pt x="7916" y="3905"/>
                  <a:pt x="7912" y="3909"/>
                  <a:pt x="7920" y="3896"/>
                </a:cubicBezTo>
                <a:cubicBezTo>
                  <a:pt x="7935" y="3896"/>
                  <a:pt x="7980" y="3896"/>
                  <a:pt x="7970" y="3890"/>
                </a:cubicBezTo>
                <a:cubicBezTo>
                  <a:pt x="7968" y="3895"/>
                  <a:pt x="7962" y="3888"/>
                  <a:pt x="7955" y="3889"/>
                </a:cubicBezTo>
                <a:cubicBezTo>
                  <a:pt x="7933" y="3892"/>
                  <a:pt x="7934" y="3890"/>
                  <a:pt x="7915" y="3893"/>
                </a:cubicBezTo>
                <a:cubicBezTo>
                  <a:pt x="7916" y="3889"/>
                  <a:pt x="7907" y="3890"/>
                  <a:pt x="7904" y="3888"/>
                </a:cubicBezTo>
                <a:cubicBezTo>
                  <a:pt x="7913" y="3887"/>
                  <a:pt x="7907" y="3882"/>
                  <a:pt x="7919" y="3882"/>
                </a:cubicBezTo>
                <a:cubicBezTo>
                  <a:pt x="7921" y="3892"/>
                  <a:pt x="7964" y="3877"/>
                  <a:pt x="7990" y="3884"/>
                </a:cubicBezTo>
                <a:cubicBezTo>
                  <a:pt x="7992" y="3893"/>
                  <a:pt x="8067" y="3888"/>
                  <a:pt x="8086" y="3879"/>
                </a:cubicBezTo>
                <a:cubicBezTo>
                  <a:pt x="8063" y="3880"/>
                  <a:pt x="8051" y="3882"/>
                  <a:pt x="8040" y="3881"/>
                </a:cubicBezTo>
                <a:cubicBezTo>
                  <a:pt x="8049" y="3880"/>
                  <a:pt x="8043" y="3875"/>
                  <a:pt x="8050" y="3874"/>
                </a:cubicBezTo>
                <a:cubicBezTo>
                  <a:pt x="8057" y="3874"/>
                  <a:pt x="8084" y="3873"/>
                  <a:pt x="8081" y="3878"/>
                </a:cubicBezTo>
                <a:cubicBezTo>
                  <a:pt x="8090" y="3872"/>
                  <a:pt x="8106" y="3874"/>
                  <a:pt x="8115" y="3872"/>
                </a:cubicBezTo>
                <a:cubicBezTo>
                  <a:pt x="8110" y="3877"/>
                  <a:pt x="8133" y="3880"/>
                  <a:pt x="8136" y="3875"/>
                </a:cubicBezTo>
                <a:cubicBezTo>
                  <a:pt x="8132" y="3875"/>
                  <a:pt x="8126" y="3876"/>
                  <a:pt x="8126" y="3874"/>
                </a:cubicBezTo>
                <a:cubicBezTo>
                  <a:pt x="8177" y="3859"/>
                  <a:pt x="8243" y="3871"/>
                  <a:pt x="8285" y="3852"/>
                </a:cubicBezTo>
                <a:cubicBezTo>
                  <a:pt x="8298" y="3853"/>
                  <a:pt x="8282" y="3861"/>
                  <a:pt x="8291" y="3860"/>
                </a:cubicBezTo>
                <a:cubicBezTo>
                  <a:pt x="8313" y="3848"/>
                  <a:pt x="8363" y="3856"/>
                  <a:pt x="8395" y="3841"/>
                </a:cubicBezTo>
                <a:cubicBezTo>
                  <a:pt x="8396" y="3843"/>
                  <a:pt x="8395" y="3847"/>
                  <a:pt x="8401" y="3846"/>
                </a:cubicBezTo>
                <a:cubicBezTo>
                  <a:pt x="8405" y="3843"/>
                  <a:pt x="8427" y="3840"/>
                  <a:pt x="8440" y="3840"/>
                </a:cubicBezTo>
                <a:close/>
                <a:moveTo>
                  <a:pt x="9955" y="3836"/>
                </a:moveTo>
                <a:cubicBezTo>
                  <a:pt x="9958" y="3836"/>
                  <a:pt x="9959" y="3836"/>
                  <a:pt x="9961" y="3837"/>
                </a:cubicBezTo>
                <a:cubicBezTo>
                  <a:pt x="9955" y="3840"/>
                  <a:pt x="9928" y="3846"/>
                  <a:pt x="9926" y="3840"/>
                </a:cubicBezTo>
                <a:cubicBezTo>
                  <a:pt x="9938" y="3838"/>
                  <a:pt x="9948" y="3836"/>
                  <a:pt x="9955" y="3836"/>
                </a:cubicBezTo>
                <a:close/>
                <a:moveTo>
                  <a:pt x="9999" y="3834"/>
                </a:moveTo>
                <a:cubicBezTo>
                  <a:pt x="10002" y="3834"/>
                  <a:pt x="10003" y="3835"/>
                  <a:pt x="10002" y="3837"/>
                </a:cubicBezTo>
                <a:cubicBezTo>
                  <a:pt x="9995" y="3839"/>
                  <a:pt x="9991" y="3839"/>
                  <a:pt x="9987" y="3839"/>
                </a:cubicBezTo>
                <a:cubicBezTo>
                  <a:pt x="9985" y="3841"/>
                  <a:pt x="9982" y="3844"/>
                  <a:pt x="9978" y="3846"/>
                </a:cubicBezTo>
                <a:cubicBezTo>
                  <a:pt x="9977" y="3843"/>
                  <a:pt x="9978" y="3841"/>
                  <a:pt x="9981" y="3838"/>
                </a:cubicBezTo>
                <a:cubicBezTo>
                  <a:pt x="9987" y="3837"/>
                  <a:pt x="9995" y="3835"/>
                  <a:pt x="9999" y="3834"/>
                </a:cubicBezTo>
                <a:close/>
                <a:moveTo>
                  <a:pt x="8167" y="3830"/>
                </a:moveTo>
                <a:cubicBezTo>
                  <a:pt x="8167" y="3832"/>
                  <a:pt x="8169" y="3834"/>
                  <a:pt x="8172" y="3835"/>
                </a:cubicBezTo>
                <a:cubicBezTo>
                  <a:pt x="8159" y="3834"/>
                  <a:pt x="8149" y="3842"/>
                  <a:pt x="8142" y="3837"/>
                </a:cubicBezTo>
                <a:cubicBezTo>
                  <a:pt x="8158" y="3837"/>
                  <a:pt x="8155" y="3831"/>
                  <a:pt x="8167" y="3830"/>
                </a:cubicBezTo>
                <a:close/>
                <a:moveTo>
                  <a:pt x="9252" y="3829"/>
                </a:moveTo>
                <a:cubicBezTo>
                  <a:pt x="9242" y="3839"/>
                  <a:pt x="9220" y="3833"/>
                  <a:pt x="9209" y="3845"/>
                </a:cubicBezTo>
                <a:lnTo>
                  <a:pt x="9215" y="3844"/>
                </a:lnTo>
                <a:lnTo>
                  <a:pt x="9216" y="3843"/>
                </a:lnTo>
                <a:cubicBezTo>
                  <a:pt x="9224" y="3837"/>
                  <a:pt x="9237" y="3837"/>
                  <a:pt x="9247" y="3834"/>
                </a:cubicBezTo>
                <a:lnTo>
                  <a:pt x="9252" y="3832"/>
                </a:lnTo>
                <a:lnTo>
                  <a:pt x="9251" y="3831"/>
                </a:lnTo>
                <a:cubicBezTo>
                  <a:pt x="9251" y="3831"/>
                  <a:pt x="9252" y="3830"/>
                  <a:pt x="9252" y="3829"/>
                </a:cubicBezTo>
                <a:close/>
                <a:moveTo>
                  <a:pt x="10040" y="3828"/>
                </a:moveTo>
                <a:cubicBezTo>
                  <a:pt x="10039" y="3834"/>
                  <a:pt x="10059" y="3826"/>
                  <a:pt x="10061" y="3829"/>
                </a:cubicBezTo>
                <a:cubicBezTo>
                  <a:pt x="10039" y="3835"/>
                  <a:pt x="10029" y="3841"/>
                  <a:pt x="10014" y="3848"/>
                </a:cubicBezTo>
                <a:cubicBezTo>
                  <a:pt x="10007" y="3847"/>
                  <a:pt x="10010" y="3841"/>
                  <a:pt x="10017" y="3838"/>
                </a:cubicBezTo>
                <a:cubicBezTo>
                  <a:pt x="10018" y="3840"/>
                  <a:pt x="10017" y="3843"/>
                  <a:pt x="10023" y="3842"/>
                </a:cubicBezTo>
                <a:cubicBezTo>
                  <a:pt x="10028" y="3837"/>
                  <a:pt x="10034" y="3833"/>
                  <a:pt x="10040" y="3828"/>
                </a:cubicBezTo>
                <a:close/>
                <a:moveTo>
                  <a:pt x="8451" y="3825"/>
                </a:moveTo>
                <a:cubicBezTo>
                  <a:pt x="8456" y="3825"/>
                  <a:pt x="8461" y="3825"/>
                  <a:pt x="8464" y="3826"/>
                </a:cubicBezTo>
                <a:cubicBezTo>
                  <a:pt x="8444" y="3827"/>
                  <a:pt x="8428" y="3838"/>
                  <a:pt x="8415" y="3834"/>
                </a:cubicBezTo>
                <a:cubicBezTo>
                  <a:pt x="8416" y="3830"/>
                  <a:pt x="8436" y="3826"/>
                  <a:pt x="8451" y="3825"/>
                </a:cubicBezTo>
                <a:close/>
                <a:moveTo>
                  <a:pt x="9806" y="3824"/>
                </a:moveTo>
                <a:cubicBezTo>
                  <a:pt x="9809" y="3830"/>
                  <a:pt x="9786" y="3839"/>
                  <a:pt x="9783" y="3833"/>
                </a:cubicBezTo>
                <a:cubicBezTo>
                  <a:pt x="9798" y="3831"/>
                  <a:pt x="9791" y="3826"/>
                  <a:pt x="9806" y="3824"/>
                </a:cubicBezTo>
                <a:close/>
                <a:moveTo>
                  <a:pt x="9089" y="3823"/>
                </a:moveTo>
                <a:cubicBezTo>
                  <a:pt x="9088" y="3827"/>
                  <a:pt x="9096" y="3826"/>
                  <a:pt x="9100" y="3827"/>
                </a:cubicBezTo>
                <a:cubicBezTo>
                  <a:pt x="9094" y="3828"/>
                  <a:pt x="9088" y="3830"/>
                  <a:pt x="9091" y="3832"/>
                </a:cubicBezTo>
                <a:cubicBezTo>
                  <a:pt x="9078" y="3833"/>
                  <a:pt x="9065" y="3832"/>
                  <a:pt x="9067" y="3840"/>
                </a:cubicBezTo>
                <a:cubicBezTo>
                  <a:pt x="9090" y="3833"/>
                  <a:pt x="9060" y="3843"/>
                  <a:pt x="9068" y="3849"/>
                </a:cubicBezTo>
                <a:cubicBezTo>
                  <a:pt x="9061" y="3850"/>
                  <a:pt x="9050" y="3852"/>
                  <a:pt x="9048" y="3850"/>
                </a:cubicBezTo>
                <a:cubicBezTo>
                  <a:pt x="9078" y="3845"/>
                  <a:pt x="9020" y="3850"/>
                  <a:pt x="9042" y="3843"/>
                </a:cubicBezTo>
                <a:cubicBezTo>
                  <a:pt x="9045" y="3848"/>
                  <a:pt x="9061" y="3841"/>
                  <a:pt x="9056" y="3838"/>
                </a:cubicBezTo>
                <a:cubicBezTo>
                  <a:pt x="9031" y="3842"/>
                  <a:pt x="9026" y="3850"/>
                  <a:pt x="9003" y="3855"/>
                </a:cubicBezTo>
                <a:cubicBezTo>
                  <a:pt x="9002" y="3845"/>
                  <a:pt x="8969" y="3851"/>
                  <a:pt x="8958" y="3857"/>
                </a:cubicBezTo>
                <a:cubicBezTo>
                  <a:pt x="8949" y="3855"/>
                  <a:pt x="8961" y="3853"/>
                  <a:pt x="8952" y="3851"/>
                </a:cubicBezTo>
                <a:cubicBezTo>
                  <a:pt x="8979" y="3846"/>
                  <a:pt x="8972" y="3834"/>
                  <a:pt x="8989" y="3827"/>
                </a:cubicBezTo>
                <a:cubicBezTo>
                  <a:pt x="8991" y="3833"/>
                  <a:pt x="8972" y="3842"/>
                  <a:pt x="8981" y="3843"/>
                </a:cubicBezTo>
                <a:cubicBezTo>
                  <a:pt x="9002" y="3830"/>
                  <a:pt x="9014" y="3838"/>
                  <a:pt x="9046" y="3835"/>
                </a:cubicBezTo>
                <a:cubicBezTo>
                  <a:pt x="9064" y="3825"/>
                  <a:pt x="9075" y="3830"/>
                  <a:pt x="9089" y="3823"/>
                </a:cubicBezTo>
                <a:close/>
                <a:moveTo>
                  <a:pt x="9382" y="3822"/>
                </a:moveTo>
                <a:cubicBezTo>
                  <a:pt x="9385" y="3826"/>
                  <a:pt x="9401" y="3823"/>
                  <a:pt x="9398" y="3831"/>
                </a:cubicBezTo>
                <a:cubicBezTo>
                  <a:pt x="9385" y="3824"/>
                  <a:pt x="9360" y="3840"/>
                  <a:pt x="9377" y="3827"/>
                </a:cubicBezTo>
                <a:cubicBezTo>
                  <a:pt x="9355" y="3830"/>
                  <a:pt x="9348" y="3835"/>
                  <a:pt x="9339" y="3841"/>
                </a:cubicBezTo>
                <a:cubicBezTo>
                  <a:pt x="9337" y="3829"/>
                  <a:pt x="9366" y="3827"/>
                  <a:pt x="9382" y="3822"/>
                </a:cubicBezTo>
                <a:close/>
                <a:moveTo>
                  <a:pt x="9058" y="3822"/>
                </a:moveTo>
                <a:cubicBezTo>
                  <a:pt x="9061" y="3821"/>
                  <a:pt x="9063" y="3822"/>
                  <a:pt x="9064" y="3825"/>
                </a:cubicBezTo>
                <a:cubicBezTo>
                  <a:pt x="9053" y="3826"/>
                  <a:pt x="9037" y="3828"/>
                  <a:pt x="9034" y="3824"/>
                </a:cubicBezTo>
                <a:cubicBezTo>
                  <a:pt x="9044" y="3825"/>
                  <a:pt x="9052" y="3822"/>
                  <a:pt x="9058" y="3822"/>
                </a:cubicBezTo>
                <a:close/>
                <a:moveTo>
                  <a:pt x="8509" y="3821"/>
                </a:moveTo>
                <a:cubicBezTo>
                  <a:pt x="8510" y="3821"/>
                  <a:pt x="8512" y="3821"/>
                  <a:pt x="8514" y="3821"/>
                </a:cubicBezTo>
                <a:cubicBezTo>
                  <a:pt x="8491" y="3827"/>
                  <a:pt x="8530" y="3824"/>
                  <a:pt x="8530" y="3830"/>
                </a:cubicBezTo>
                <a:cubicBezTo>
                  <a:pt x="8505" y="3835"/>
                  <a:pt x="8496" y="3837"/>
                  <a:pt x="8480" y="3834"/>
                </a:cubicBezTo>
                <a:cubicBezTo>
                  <a:pt x="8476" y="3835"/>
                  <a:pt x="8471" y="3837"/>
                  <a:pt x="8466" y="3838"/>
                </a:cubicBezTo>
                <a:cubicBezTo>
                  <a:pt x="8477" y="3834"/>
                  <a:pt x="8483" y="3830"/>
                  <a:pt x="8474" y="3825"/>
                </a:cubicBezTo>
                <a:cubicBezTo>
                  <a:pt x="8492" y="3830"/>
                  <a:pt x="8497" y="3822"/>
                  <a:pt x="8509" y="3821"/>
                </a:cubicBezTo>
                <a:close/>
                <a:moveTo>
                  <a:pt x="8398" y="3819"/>
                </a:moveTo>
                <a:cubicBezTo>
                  <a:pt x="8404" y="3827"/>
                  <a:pt x="8393" y="3830"/>
                  <a:pt x="8389" y="3835"/>
                </a:cubicBezTo>
                <a:cubicBezTo>
                  <a:pt x="8382" y="3834"/>
                  <a:pt x="8364" y="3839"/>
                  <a:pt x="8364" y="3835"/>
                </a:cubicBezTo>
                <a:cubicBezTo>
                  <a:pt x="8367" y="3835"/>
                  <a:pt x="8370" y="3833"/>
                  <a:pt x="8364" y="3833"/>
                </a:cubicBezTo>
                <a:cubicBezTo>
                  <a:pt x="8360" y="3833"/>
                  <a:pt x="8354" y="3834"/>
                  <a:pt x="8354" y="3833"/>
                </a:cubicBezTo>
                <a:cubicBezTo>
                  <a:pt x="8387" y="3829"/>
                  <a:pt x="8374" y="3825"/>
                  <a:pt x="8398" y="3819"/>
                </a:cubicBezTo>
                <a:close/>
                <a:moveTo>
                  <a:pt x="8860" y="3819"/>
                </a:moveTo>
                <a:cubicBezTo>
                  <a:pt x="8853" y="3822"/>
                  <a:pt x="8872" y="3826"/>
                  <a:pt x="8858" y="3830"/>
                </a:cubicBezTo>
                <a:cubicBezTo>
                  <a:pt x="8846" y="3825"/>
                  <a:pt x="8804" y="3838"/>
                  <a:pt x="8793" y="3829"/>
                </a:cubicBezTo>
                <a:cubicBezTo>
                  <a:pt x="8784" y="3834"/>
                  <a:pt x="8799" y="3834"/>
                  <a:pt x="8789" y="3839"/>
                </a:cubicBezTo>
                <a:cubicBezTo>
                  <a:pt x="8768" y="3831"/>
                  <a:pt x="8736" y="3844"/>
                  <a:pt x="8703" y="3840"/>
                </a:cubicBezTo>
                <a:cubicBezTo>
                  <a:pt x="8745" y="3839"/>
                  <a:pt x="8799" y="3819"/>
                  <a:pt x="8837" y="3825"/>
                </a:cubicBezTo>
                <a:cubicBezTo>
                  <a:pt x="8845" y="3823"/>
                  <a:pt x="8852" y="3821"/>
                  <a:pt x="8860" y="3819"/>
                </a:cubicBezTo>
                <a:close/>
                <a:moveTo>
                  <a:pt x="8861" y="3818"/>
                </a:moveTo>
                <a:cubicBezTo>
                  <a:pt x="8862" y="3818"/>
                  <a:pt x="8862" y="3818"/>
                  <a:pt x="8862" y="3818"/>
                </a:cubicBezTo>
                <a:cubicBezTo>
                  <a:pt x="8861" y="3819"/>
                  <a:pt x="8860" y="3819"/>
                  <a:pt x="8860" y="3819"/>
                </a:cubicBezTo>
                <a:cubicBezTo>
                  <a:pt x="8860" y="3819"/>
                  <a:pt x="8861" y="3819"/>
                  <a:pt x="8861" y="3818"/>
                </a:cubicBezTo>
                <a:close/>
                <a:moveTo>
                  <a:pt x="9110" y="3814"/>
                </a:moveTo>
                <a:lnTo>
                  <a:pt x="9105" y="3817"/>
                </a:lnTo>
                <a:lnTo>
                  <a:pt x="9104" y="3817"/>
                </a:lnTo>
                <a:lnTo>
                  <a:pt x="9109" y="3814"/>
                </a:lnTo>
                <a:lnTo>
                  <a:pt x="9110" y="3814"/>
                </a:lnTo>
                <a:close/>
                <a:moveTo>
                  <a:pt x="9182" y="3814"/>
                </a:moveTo>
                <a:cubicBezTo>
                  <a:pt x="9184" y="3814"/>
                  <a:pt x="9186" y="3814"/>
                  <a:pt x="9188" y="3814"/>
                </a:cubicBezTo>
                <a:cubicBezTo>
                  <a:pt x="9192" y="3814"/>
                  <a:pt x="9196" y="3815"/>
                  <a:pt x="9199" y="3816"/>
                </a:cubicBezTo>
                <a:cubicBezTo>
                  <a:pt x="9179" y="3818"/>
                  <a:pt x="9171" y="3822"/>
                  <a:pt x="9155" y="3824"/>
                </a:cubicBezTo>
                <a:cubicBezTo>
                  <a:pt x="9155" y="3818"/>
                  <a:pt x="9170" y="3815"/>
                  <a:pt x="9182" y="3814"/>
                </a:cubicBezTo>
                <a:close/>
                <a:moveTo>
                  <a:pt x="8189" y="3814"/>
                </a:moveTo>
                <a:cubicBezTo>
                  <a:pt x="8190" y="3814"/>
                  <a:pt x="8192" y="3814"/>
                  <a:pt x="8195" y="3815"/>
                </a:cubicBezTo>
                <a:cubicBezTo>
                  <a:pt x="8181" y="3815"/>
                  <a:pt x="8200" y="3823"/>
                  <a:pt x="8186" y="3823"/>
                </a:cubicBezTo>
                <a:cubicBezTo>
                  <a:pt x="8186" y="3820"/>
                  <a:pt x="8172" y="3823"/>
                  <a:pt x="8170" y="3821"/>
                </a:cubicBezTo>
                <a:cubicBezTo>
                  <a:pt x="8183" y="3822"/>
                  <a:pt x="8184" y="3815"/>
                  <a:pt x="8189" y="3814"/>
                </a:cubicBezTo>
                <a:close/>
                <a:moveTo>
                  <a:pt x="9081" y="3812"/>
                </a:moveTo>
                <a:cubicBezTo>
                  <a:pt x="9082" y="3812"/>
                  <a:pt x="9083" y="3813"/>
                  <a:pt x="9084" y="3813"/>
                </a:cubicBezTo>
                <a:cubicBezTo>
                  <a:pt x="9074" y="3814"/>
                  <a:pt x="9086" y="3818"/>
                  <a:pt x="9090" y="3817"/>
                </a:cubicBezTo>
                <a:lnTo>
                  <a:pt x="9104" y="3817"/>
                </a:lnTo>
                <a:lnTo>
                  <a:pt x="9092" y="3822"/>
                </a:lnTo>
                <a:cubicBezTo>
                  <a:pt x="9084" y="3823"/>
                  <a:pt x="9075" y="3824"/>
                  <a:pt x="9071" y="3824"/>
                </a:cubicBezTo>
                <a:cubicBezTo>
                  <a:pt x="9074" y="3822"/>
                  <a:pt x="9069" y="3812"/>
                  <a:pt x="9081" y="3812"/>
                </a:cubicBezTo>
                <a:close/>
                <a:moveTo>
                  <a:pt x="9425" y="3811"/>
                </a:moveTo>
                <a:cubicBezTo>
                  <a:pt x="9426" y="3814"/>
                  <a:pt x="9425" y="3817"/>
                  <a:pt x="9422" y="3819"/>
                </a:cubicBezTo>
                <a:cubicBezTo>
                  <a:pt x="9409" y="3822"/>
                  <a:pt x="9398" y="3824"/>
                  <a:pt x="9396" y="3820"/>
                </a:cubicBezTo>
                <a:cubicBezTo>
                  <a:pt x="9412" y="3818"/>
                  <a:pt x="9415" y="3814"/>
                  <a:pt x="9425" y="3811"/>
                </a:cubicBezTo>
                <a:close/>
                <a:moveTo>
                  <a:pt x="9319" y="3807"/>
                </a:moveTo>
                <a:cubicBezTo>
                  <a:pt x="9314" y="3808"/>
                  <a:pt x="9310" y="3809"/>
                  <a:pt x="9307" y="3810"/>
                </a:cubicBezTo>
                <a:lnTo>
                  <a:pt x="9304" y="3811"/>
                </a:lnTo>
                <a:lnTo>
                  <a:pt x="9303" y="3812"/>
                </a:lnTo>
                <a:cubicBezTo>
                  <a:pt x="9303" y="3812"/>
                  <a:pt x="9305" y="3812"/>
                  <a:pt x="9309" y="3812"/>
                </a:cubicBezTo>
                <a:lnTo>
                  <a:pt x="9309" y="3812"/>
                </a:lnTo>
                <a:lnTo>
                  <a:pt x="9308" y="3812"/>
                </a:lnTo>
                <a:cubicBezTo>
                  <a:pt x="9307" y="3811"/>
                  <a:pt x="9310" y="3810"/>
                  <a:pt x="9319" y="3807"/>
                </a:cubicBezTo>
                <a:close/>
                <a:moveTo>
                  <a:pt x="8623" y="3807"/>
                </a:moveTo>
                <a:cubicBezTo>
                  <a:pt x="8638" y="3809"/>
                  <a:pt x="8652" y="3811"/>
                  <a:pt x="8655" y="3818"/>
                </a:cubicBezTo>
                <a:cubicBezTo>
                  <a:pt x="8638" y="3822"/>
                  <a:pt x="8646" y="3813"/>
                  <a:pt x="8634" y="3813"/>
                </a:cubicBezTo>
                <a:cubicBezTo>
                  <a:pt x="8622" y="3822"/>
                  <a:pt x="8601" y="3818"/>
                  <a:pt x="8589" y="3817"/>
                </a:cubicBezTo>
                <a:cubicBezTo>
                  <a:pt x="8583" y="3818"/>
                  <a:pt x="8581" y="3819"/>
                  <a:pt x="8579" y="3821"/>
                </a:cubicBezTo>
                <a:cubicBezTo>
                  <a:pt x="8584" y="3824"/>
                  <a:pt x="8604" y="3818"/>
                  <a:pt x="8600" y="3824"/>
                </a:cubicBezTo>
                <a:cubicBezTo>
                  <a:pt x="8566" y="3826"/>
                  <a:pt x="8559" y="3829"/>
                  <a:pt x="8536" y="3833"/>
                </a:cubicBezTo>
                <a:cubicBezTo>
                  <a:pt x="8557" y="3823"/>
                  <a:pt x="8523" y="3825"/>
                  <a:pt x="8534" y="3817"/>
                </a:cubicBezTo>
                <a:cubicBezTo>
                  <a:pt x="8543" y="3822"/>
                  <a:pt x="8555" y="3804"/>
                  <a:pt x="8568" y="3810"/>
                </a:cubicBezTo>
                <a:cubicBezTo>
                  <a:pt x="8558" y="3814"/>
                  <a:pt x="8589" y="3814"/>
                  <a:pt x="8603" y="3809"/>
                </a:cubicBezTo>
                <a:cubicBezTo>
                  <a:pt x="8616" y="3810"/>
                  <a:pt x="8598" y="3817"/>
                  <a:pt x="8609" y="3816"/>
                </a:cubicBezTo>
                <a:cubicBezTo>
                  <a:pt x="8630" y="3816"/>
                  <a:pt x="8633" y="3810"/>
                  <a:pt x="8623" y="3807"/>
                </a:cubicBezTo>
                <a:close/>
                <a:moveTo>
                  <a:pt x="10078" y="3805"/>
                </a:moveTo>
                <a:cubicBezTo>
                  <a:pt x="10080" y="3805"/>
                  <a:pt x="10081" y="3805"/>
                  <a:pt x="10082" y="3805"/>
                </a:cubicBezTo>
                <a:cubicBezTo>
                  <a:pt x="10084" y="3805"/>
                  <a:pt x="10085" y="3806"/>
                  <a:pt x="10086" y="3806"/>
                </a:cubicBezTo>
                <a:cubicBezTo>
                  <a:pt x="10080" y="3811"/>
                  <a:pt x="10062" y="3814"/>
                  <a:pt x="10061" y="3808"/>
                </a:cubicBezTo>
                <a:cubicBezTo>
                  <a:pt x="10068" y="3806"/>
                  <a:pt x="10074" y="3805"/>
                  <a:pt x="10078" y="3805"/>
                </a:cubicBezTo>
                <a:close/>
                <a:moveTo>
                  <a:pt x="9313" y="3804"/>
                </a:moveTo>
                <a:cubicBezTo>
                  <a:pt x="9302" y="3807"/>
                  <a:pt x="9288" y="3810"/>
                  <a:pt x="9280" y="3813"/>
                </a:cubicBezTo>
                <a:cubicBezTo>
                  <a:pt x="9282" y="3815"/>
                  <a:pt x="9284" y="3816"/>
                  <a:pt x="9286" y="3815"/>
                </a:cubicBezTo>
                <a:lnTo>
                  <a:pt x="9288" y="3815"/>
                </a:lnTo>
                <a:lnTo>
                  <a:pt x="9288" y="3815"/>
                </a:lnTo>
                <a:cubicBezTo>
                  <a:pt x="9287" y="3815"/>
                  <a:pt x="9285" y="3814"/>
                  <a:pt x="9284" y="3813"/>
                </a:cubicBezTo>
                <a:cubicBezTo>
                  <a:pt x="9291" y="3811"/>
                  <a:pt x="9300" y="3808"/>
                  <a:pt x="9309" y="3806"/>
                </a:cubicBezTo>
                <a:lnTo>
                  <a:pt x="9317" y="3804"/>
                </a:lnTo>
                <a:lnTo>
                  <a:pt x="9313" y="3804"/>
                </a:lnTo>
                <a:close/>
                <a:moveTo>
                  <a:pt x="8147" y="3801"/>
                </a:moveTo>
                <a:cubicBezTo>
                  <a:pt x="8150" y="3801"/>
                  <a:pt x="8152" y="3801"/>
                  <a:pt x="8153" y="3802"/>
                </a:cubicBezTo>
                <a:cubicBezTo>
                  <a:pt x="8134" y="3801"/>
                  <a:pt x="8137" y="3807"/>
                  <a:pt x="8129" y="3809"/>
                </a:cubicBezTo>
                <a:cubicBezTo>
                  <a:pt x="8130" y="3806"/>
                  <a:pt x="8122" y="3806"/>
                  <a:pt x="8118" y="3805"/>
                </a:cubicBezTo>
                <a:cubicBezTo>
                  <a:pt x="8121" y="3803"/>
                  <a:pt x="8137" y="3800"/>
                  <a:pt x="8147" y="3801"/>
                </a:cubicBezTo>
                <a:close/>
                <a:moveTo>
                  <a:pt x="9438" y="3798"/>
                </a:moveTo>
                <a:cubicBezTo>
                  <a:pt x="9445" y="3798"/>
                  <a:pt x="9444" y="3803"/>
                  <a:pt x="9449" y="3804"/>
                </a:cubicBezTo>
                <a:cubicBezTo>
                  <a:pt x="9434" y="3807"/>
                  <a:pt x="9427" y="3806"/>
                  <a:pt x="9428" y="3800"/>
                </a:cubicBezTo>
                <a:cubicBezTo>
                  <a:pt x="9433" y="3798"/>
                  <a:pt x="9436" y="3798"/>
                  <a:pt x="9438" y="3798"/>
                </a:cubicBezTo>
                <a:close/>
                <a:moveTo>
                  <a:pt x="8551" y="3795"/>
                </a:moveTo>
                <a:cubicBezTo>
                  <a:pt x="8558" y="3795"/>
                  <a:pt x="8564" y="3796"/>
                  <a:pt x="8571" y="3796"/>
                </a:cubicBezTo>
                <a:cubicBezTo>
                  <a:pt x="8563" y="3798"/>
                  <a:pt x="8568" y="3803"/>
                  <a:pt x="8552" y="3802"/>
                </a:cubicBezTo>
                <a:cubicBezTo>
                  <a:pt x="8551" y="3800"/>
                  <a:pt x="8552" y="3797"/>
                  <a:pt x="8546" y="3797"/>
                </a:cubicBezTo>
                <a:cubicBezTo>
                  <a:pt x="8540" y="3798"/>
                  <a:pt x="8532" y="3799"/>
                  <a:pt x="8531" y="3797"/>
                </a:cubicBezTo>
                <a:cubicBezTo>
                  <a:pt x="8538" y="3795"/>
                  <a:pt x="8545" y="3795"/>
                  <a:pt x="8551" y="3795"/>
                </a:cubicBezTo>
                <a:close/>
                <a:moveTo>
                  <a:pt x="9340" y="3795"/>
                </a:moveTo>
                <a:cubicBezTo>
                  <a:pt x="9337" y="3795"/>
                  <a:pt x="9335" y="3795"/>
                  <a:pt x="9333" y="3796"/>
                </a:cubicBezTo>
                <a:lnTo>
                  <a:pt x="9333" y="3796"/>
                </a:lnTo>
                <a:lnTo>
                  <a:pt x="9333" y="3796"/>
                </a:lnTo>
                <a:cubicBezTo>
                  <a:pt x="9335" y="3796"/>
                  <a:pt x="9338" y="3795"/>
                  <a:pt x="9341" y="3795"/>
                </a:cubicBezTo>
                <a:lnTo>
                  <a:pt x="9343" y="3795"/>
                </a:lnTo>
                <a:lnTo>
                  <a:pt x="9340" y="3795"/>
                </a:lnTo>
                <a:close/>
                <a:moveTo>
                  <a:pt x="9092" y="3794"/>
                </a:moveTo>
                <a:lnTo>
                  <a:pt x="9091" y="3795"/>
                </a:lnTo>
                <a:lnTo>
                  <a:pt x="9090" y="3795"/>
                </a:lnTo>
                <a:lnTo>
                  <a:pt x="9092" y="3794"/>
                </a:lnTo>
                <a:close/>
                <a:moveTo>
                  <a:pt x="9326" y="3792"/>
                </a:moveTo>
                <a:cubicBezTo>
                  <a:pt x="9304" y="3795"/>
                  <a:pt x="9302" y="3799"/>
                  <a:pt x="9287" y="3799"/>
                </a:cubicBezTo>
                <a:cubicBezTo>
                  <a:pt x="9290" y="3802"/>
                  <a:pt x="9295" y="3804"/>
                  <a:pt x="9303" y="3803"/>
                </a:cubicBezTo>
                <a:lnTo>
                  <a:pt x="9304" y="3803"/>
                </a:lnTo>
                <a:lnTo>
                  <a:pt x="9301" y="3803"/>
                </a:lnTo>
                <a:cubicBezTo>
                  <a:pt x="9297" y="3803"/>
                  <a:pt x="9294" y="3801"/>
                  <a:pt x="9292" y="3799"/>
                </a:cubicBezTo>
                <a:cubicBezTo>
                  <a:pt x="9305" y="3799"/>
                  <a:pt x="9308" y="3796"/>
                  <a:pt x="9324" y="3793"/>
                </a:cubicBezTo>
                <a:lnTo>
                  <a:pt x="9326" y="3793"/>
                </a:lnTo>
                <a:lnTo>
                  <a:pt x="9326" y="3792"/>
                </a:lnTo>
                <a:close/>
                <a:moveTo>
                  <a:pt x="9094" y="3791"/>
                </a:moveTo>
                <a:lnTo>
                  <a:pt x="9095" y="3792"/>
                </a:lnTo>
                <a:cubicBezTo>
                  <a:pt x="9095" y="3793"/>
                  <a:pt x="9094" y="3793"/>
                  <a:pt x="9092" y="3794"/>
                </a:cubicBezTo>
                <a:lnTo>
                  <a:pt x="9092" y="3794"/>
                </a:lnTo>
                <a:lnTo>
                  <a:pt x="9094" y="3793"/>
                </a:lnTo>
                <a:lnTo>
                  <a:pt x="9094" y="3791"/>
                </a:lnTo>
                <a:close/>
                <a:moveTo>
                  <a:pt x="9094" y="3790"/>
                </a:moveTo>
                <a:lnTo>
                  <a:pt x="9095" y="3790"/>
                </a:lnTo>
                <a:lnTo>
                  <a:pt x="9094" y="3791"/>
                </a:lnTo>
                <a:lnTo>
                  <a:pt x="9094" y="3790"/>
                </a:lnTo>
                <a:close/>
                <a:moveTo>
                  <a:pt x="7615" y="3780"/>
                </a:moveTo>
                <a:cubicBezTo>
                  <a:pt x="7629" y="3784"/>
                  <a:pt x="7609" y="3790"/>
                  <a:pt x="7621" y="3793"/>
                </a:cubicBezTo>
                <a:cubicBezTo>
                  <a:pt x="7598" y="3795"/>
                  <a:pt x="7610" y="3784"/>
                  <a:pt x="7615" y="3780"/>
                </a:cubicBezTo>
                <a:close/>
                <a:moveTo>
                  <a:pt x="8871" y="3779"/>
                </a:moveTo>
                <a:lnTo>
                  <a:pt x="8871" y="3784"/>
                </a:lnTo>
                <a:cubicBezTo>
                  <a:pt x="8863" y="3783"/>
                  <a:pt x="8847" y="3787"/>
                  <a:pt x="8841" y="3784"/>
                </a:cubicBezTo>
                <a:cubicBezTo>
                  <a:pt x="8851" y="3783"/>
                  <a:pt x="8852" y="3781"/>
                  <a:pt x="8861" y="3780"/>
                </a:cubicBezTo>
                <a:cubicBezTo>
                  <a:pt x="8862" y="3781"/>
                  <a:pt x="8861" y="3783"/>
                  <a:pt x="8866" y="3783"/>
                </a:cubicBezTo>
                <a:cubicBezTo>
                  <a:pt x="8867" y="3781"/>
                  <a:pt x="8866" y="3779"/>
                  <a:pt x="8871" y="3779"/>
                </a:cubicBezTo>
                <a:close/>
                <a:moveTo>
                  <a:pt x="8556" y="3778"/>
                </a:moveTo>
                <a:cubicBezTo>
                  <a:pt x="8558" y="3778"/>
                  <a:pt x="8559" y="3779"/>
                  <a:pt x="8559" y="3780"/>
                </a:cubicBezTo>
                <a:cubicBezTo>
                  <a:pt x="8534" y="3780"/>
                  <a:pt x="8541" y="3788"/>
                  <a:pt x="8525" y="3791"/>
                </a:cubicBezTo>
                <a:cubicBezTo>
                  <a:pt x="8521" y="3786"/>
                  <a:pt x="8538" y="3786"/>
                  <a:pt x="8534" y="3781"/>
                </a:cubicBezTo>
                <a:cubicBezTo>
                  <a:pt x="8539" y="3781"/>
                  <a:pt x="8551" y="3778"/>
                  <a:pt x="8556" y="3778"/>
                </a:cubicBezTo>
                <a:close/>
                <a:moveTo>
                  <a:pt x="7741" y="3775"/>
                </a:moveTo>
                <a:cubicBezTo>
                  <a:pt x="7758" y="3780"/>
                  <a:pt x="7727" y="3779"/>
                  <a:pt x="7722" y="3782"/>
                </a:cubicBezTo>
                <a:cubicBezTo>
                  <a:pt x="7727" y="3782"/>
                  <a:pt x="7728" y="3784"/>
                  <a:pt x="7732" y="3784"/>
                </a:cubicBezTo>
                <a:cubicBezTo>
                  <a:pt x="7745" y="3781"/>
                  <a:pt x="7748" y="3776"/>
                  <a:pt x="7767" y="3775"/>
                </a:cubicBezTo>
                <a:cubicBezTo>
                  <a:pt x="7757" y="3786"/>
                  <a:pt x="7720" y="3789"/>
                  <a:pt x="7697" y="3787"/>
                </a:cubicBezTo>
                <a:cubicBezTo>
                  <a:pt x="7705" y="3781"/>
                  <a:pt x="7729" y="3780"/>
                  <a:pt x="7741" y="3775"/>
                </a:cubicBezTo>
                <a:close/>
                <a:moveTo>
                  <a:pt x="7815" y="3774"/>
                </a:moveTo>
                <a:cubicBezTo>
                  <a:pt x="7822" y="3774"/>
                  <a:pt x="7829" y="3774"/>
                  <a:pt x="7832" y="3775"/>
                </a:cubicBezTo>
                <a:cubicBezTo>
                  <a:pt x="7826" y="3776"/>
                  <a:pt x="7827" y="3778"/>
                  <a:pt x="7828" y="3781"/>
                </a:cubicBezTo>
                <a:cubicBezTo>
                  <a:pt x="7802" y="3784"/>
                  <a:pt x="7800" y="3778"/>
                  <a:pt x="7787" y="3776"/>
                </a:cubicBezTo>
                <a:cubicBezTo>
                  <a:pt x="7790" y="3775"/>
                  <a:pt x="7803" y="3774"/>
                  <a:pt x="7815" y="3774"/>
                </a:cubicBezTo>
                <a:close/>
                <a:moveTo>
                  <a:pt x="8819" y="3770"/>
                </a:moveTo>
                <a:cubicBezTo>
                  <a:pt x="8818" y="3770"/>
                  <a:pt x="8816" y="3770"/>
                  <a:pt x="8814" y="3771"/>
                </a:cubicBezTo>
                <a:cubicBezTo>
                  <a:pt x="8817" y="3777"/>
                  <a:pt x="8828" y="3771"/>
                  <a:pt x="8821" y="3779"/>
                </a:cubicBezTo>
                <a:lnTo>
                  <a:pt x="8826" y="3778"/>
                </a:lnTo>
                <a:lnTo>
                  <a:pt x="8827" y="3778"/>
                </a:lnTo>
                <a:cubicBezTo>
                  <a:pt x="8832" y="3772"/>
                  <a:pt x="8822" y="3776"/>
                  <a:pt x="8819" y="3771"/>
                </a:cubicBezTo>
                <a:lnTo>
                  <a:pt x="8822" y="3770"/>
                </a:lnTo>
                <a:lnTo>
                  <a:pt x="8822" y="3770"/>
                </a:lnTo>
                <a:cubicBezTo>
                  <a:pt x="8821" y="3770"/>
                  <a:pt x="8820" y="3770"/>
                  <a:pt x="8819" y="3770"/>
                </a:cubicBezTo>
                <a:close/>
                <a:moveTo>
                  <a:pt x="8532" y="3770"/>
                </a:moveTo>
                <a:cubicBezTo>
                  <a:pt x="8526" y="3778"/>
                  <a:pt x="8560" y="3766"/>
                  <a:pt x="8553" y="3775"/>
                </a:cubicBezTo>
                <a:cubicBezTo>
                  <a:pt x="8538" y="3778"/>
                  <a:pt x="8512" y="3772"/>
                  <a:pt x="8532" y="3770"/>
                </a:cubicBezTo>
                <a:close/>
                <a:moveTo>
                  <a:pt x="10185" y="3770"/>
                </a:moveTo>
                <a:cubicBezTo>
                  <a:pt x="10193" y="3772"/>
                  <a:pt x="10181" y="3777"/>
                  <a:pt x="10197" y="3777"/>
                </a:cubicBezTo>
                <a:cubicBezTo>
                  <a:pt x="10178" y="3783"/>
                  <a:pt x="10162" y="3786"/>
                  <a:pt x="10176" y="3776"/>
                </a:cubicBezTo>
                <a:cubicBezTo>
                  <a:pt x="10144" y="3783"/>
                  <a:pt x="10096" y="3802"/>
                  <a:pt x="10065" y="3800"/>
                </a:cubicBezTo>
                <a:cubicBezTo>
                  <a:pt x="10074" y="3798"/>
                  <a:pt x="10075" y="3795"/>
                  <a:pt x="10084" y="3793"/>
                </a:cubicBezTo>
                <a:cubicBezTo>
                  <a:pt x="10087" y="3796"/>
                  <a:pt x="10136" y="3787"/>
                  <a:pt x="10141" y="3778"/>
                </a:cubicBezTo>
                <a:cubicBezTo>
                  <a:pt x="10160" y="3773"/>
                  <a:pt x="10172" y="3777"/>
                  <a:pt x="10185" y="3770"/>
                </a:cubicBezTo>
                <a:close/>
                <a:moveTo>
                  <a:pt x="8911" y="3770"/>
                </a:moveTo>
                <a:cubicBezTo>
                  <a:pt x="8915" y="3770"/>
                  <a:pt x="8911" y="3778"/>
                  <a:pt x="8906" y="3779"/>
                </a:cubicBezTo>
                <a:cubicBezTo>
                  <a:pt x="8906" y="3776"/>
                  <a:pt x="8892" y="3780"/>
                  <a:pt x="8891" y="3778"/>
                </a:cubicBezTo>
                <a:cubicBezTo>
                  <a:pt x="8896" y="3777"/>
                  <a:pt x="8905" y="3776"/>
                  <a:pt x="8905" y="3774"/>
                </a:cubicBezTo>
                <a:cubicBezTo>
                  <a:pt x="8904" y="3772"/>
                  <a:pt x="8897" y="3771"/>
                  <a:pt x="8910" y="3770"/>
                </a:cubicBezTo>
                <a:cubicBezTo>
                  <a:pt x="8910" y="3770"/>
                  <a:pt x="8911" y="3770"/>
                  <a:pt x="8911" y="3770"/>
                </a:cubicBezTo>
                <a:close/>
                <a:moveTo>
                  <a:pt x="10144" y="3766"/>
                </a:moveTo>
                <a:cubicBezTo>
                  <a:pt x="10144" y="3769"/>
                  <a:pt x="10142" y="3771"/>
                  <a:pt x="10140" y="3773"/>
                </a:cubicBezTo>
                <a:cubicBezTo>
                  <a:pt x="10137" y="3773"/>
                  <a:pt x="10134" y="3774"/>
                  <a:pt x="10130" y="3775"/>
                </a:cubicBezTo>
                <a:cubicBezTo>
                  <a:pt x="10134" y="3763"/>
                  <a:pt x="10100" y="3781"/>
                  <a:pt x="10091" y="3780"/>
                </a:cubicBezTo>
                <a:cubicBezTo>
                  <a:pt x="10094" y="3780"/>
                  <a:pt x="10097" y="3779"/>
                  <a:pt x="10095" y="3777"/>
                </a:cubicBezTo>
                <a:cubicBezTo>
                  <a:pt x="10090" y="3778"/>
                  <a:pt x="10082" y="3781"/>
                  <a:pt x="10081" y="3779"/>
                </a:cubicBezTo>
                <a:cubicBezTo>
                  <a:pt x="10098" y="3772"/>
                  <a:pt x="10121" y="3771"/>
                  <a:pt x="10144" y="3766"/>
                </a:cubicBezTo>
                <a:close/>
                <a:moveTo>
                  <a:pt x="7742" y="3765"/>
                </a:moveTo>
                <a:cubicBezTo>
                  <a:pt x="7744" y="3765"/>
                  <a:pt x="7745" y="3766"/>
                  <a:pt x="7746" y="3767"/>
                </a:cubicBezTo>
                <a:cubicBezTo>
                  <a:pt x="7743" y="3767"/>
                  <a:pt x="7740" y="3768"/>
                  <a:pt x="7741" y="3769"/>
                </a:cubicBezTo>
                <a:cubicBezTo>
                  <a:pt x="7749" y="3769"/>
                  <a:pt x="7754" y="3770"/>
                  <a:pt x="7756" y="3772"/>
                </a:cubicBezTo>
                <a:cubicBezTo>
                  <a:pt x="7746" y="3772"/>
                  <a:pt x="7723" y="3776"/>
                  <a:pt x="7721" y="3772"/>
                </a:cubicBezTo>
                <a:lnTo>
                  <a:pt x="7736" y="3771"/>
                </a:lnTo>
                <a:cubicBezTo>
                  <a:pt x="7731" y="3769"/>
                  <a:pt x="7738" y="3765"/>
                  <a:pt x="7742" y="3765"/>
                </a:cubicBezTo>
                <a:close/>
                <a:moveTo>
                  <a:pt x="7941" y="3758"/>
                </a:moveTo>
                <a:cubicBezTo>
                  <a:pt x="7943" y="3758"/>
                  <a:pt x="7945" y="3758"/>
                  <a:pt x="7947" y="3758"/>
                </a:cubicBezTo>
                <a:cubicBezTo>
                  <a:pt x="7945" y="3766"/>
                  <a:pt x="7897" y="3777"/>
                  <a:pt x="7887" y="3771"/>
                </a:cubicBezTo>
                <a:cubicBezTo>
                  <a:pt x="7900" y="3771"/>
                  <a:pt x="7905" y="3769"/>
                  <a:pt x="7902" y="3764"/>
                </a:cubicBezTo>
                <a:cubicBezTo>
                  <a:pt x="7920" y="3769"/>
                  <a:pt x="7928" y="3757"/>
                  <a:pt x="7941" y="3758"/>
                </a:cubicBezTo>
                <a:close/>
                <a:moveTo>
                  <a:pt x="8021" y="3750"/>
                </a:moveTo>
                <a:cubicBezTo>
                  <a:pt x="8024" y="3754"/>
                  <a:pt x="8013" y="3755"/>
                  <a:pt x="8017" y="3759"/>
                </a:cubicBezTo>
                <a:cubicBezTo>
                  <a:pt x="8025" y="3755"/>
                  <a:pt x="8045" y="3754"/>
                  <a:pt x="8053" y="3759"/>
                </a:cubicBezTo>
                <a:cubicBezTo>
                  <a:pt x="8017" y="3761"/>
                  <a:pt x="7994" y="3761"/>
                  <a:pt x="7963" y="3767"/>
                </a:cubicBezTo>
                <a:cubicBezTo>
                  <a:pt x="7963" y="3764"/>
                  <a:pt x="7945" y="3761"/>
                  <a:pt x="7957" y="3760"/>
                </a:cubicBezTo>
                <a:cubicBezTo>
                  <a:pt x="7976" y="3765"/>
                  <a:pt x="8000" y="3757"/>
                  <a:pt x="8021" y="3750"/>
                </a:cubicBezTo>
                <a:close/>
                <a:moveTo>
                  <a:pt x="8479" y="3750"/>
                </a:moveTo>
                <a:cubicBezTo>
                  <a:pt x="8468" y="3754"/>
                  <a:pt x="8478" y="3762"/>
                  <a:pt x="8471" y="3760"/>
                </a:cubicBezTo>
                <a:cubicBezTo>
                  <a:pt x="8468" y="3751"/>
                  <a:pt x="8428" y="3761"/>
                  <a:pt x="8435" y="3754"/>
                </a:cubicBezTo>
                <a:cubicBezTo>
                  <a:pt x="8444" y="3755"/>
                  <a:pt x="8461" y="3753"/>
                  <a:pt x="8479" y="3750"/>
                </a:cubicBezTo>
                <a:close/>
                <a:moveTo>
                  <a:pt x="9283" y="3750"/>
                </a:moveTo>
                <a:cubicBezTo>
                  <a:pt x="9283" y="3750"/>
                  <a:pt x="9281" y="3750"/>
                  <a:pt x="9280" y="3750"/>
                </a:cubicBezTo>
                <a:lnTo>
                  <a:pt x="9279" y="3750"/>
                </a:lnTo>
                <a:lnTo>
                  <a:pt x="9279" y="3751"/>
                </a:lnTo>
                <a:cubicBezTo>
                  <a:pt x="9279" y="3753"/>
                  <a:pt x="9277" y="3754"/>
                  <a:pt x="9275" y="3754"/>
                </a:cubicBezTo>
                <a:cubicBezTo>
                  <a:pt x="9276" y="3756"/>
                  <a:pt x="9278" y="3756"/>
                  <a:pt x="9280" y="3756"/>
                </a:cubicBezTo>
                <a:lnTo>
                  <a:pt x="9281" y="3755"/>
                </a:lnTo>
                <a:lnTo>
                  <a:pt x="9279" y="3754"/>
                </a:lnTo>
                <a:cubicBezTo>
                  <a:pt x="9283" y="3753"/>
                  <a:pt x="9285" y="3752"/>
                  <a:pt x="9283" y="3750"/>
                </a:cubicBezTo>
                <a:close/>
                <a:moveTo>
                  <a:pt x="9286" y="3748"/>
                </a:moveTo>
                <a:cubicBezTo>
                  <a:pt x="9281" y="3748"/>
                  <a:pt x="9274" y="3749"/>
                  <a:pt x="9269" y="3750"/>
                </a:cubicBezTo>
                <a:cubicBezTo>
                  <a:pt x="9269" y="3751"/>
                  <a:pt x="9271" y="3751"/>
                  <a:pt x="9273" y="3751"/>
                </a:cubicBezTo>
                <a:lnTo>
                  <a:pt x="9274" y="3750"/>
                </a:lnTo>
                <a:lnTo>
                  <a:pt x="9274" y="3750"/>
                </a:lnTo>
                <a:cubicBezTo>
                  <a:pt x="9274" y="3750"/>
                  <a:pt x="9273" y="3750"/>
                  <a:pt x="9273" y="3750"/>
                </a:cubicBezTo>
                <a:cubicBezTo>
                  <a:pt x="9278" y="3750"/>
                  <a:pt x="9283" y="3749"/>
                  <a:pt x="9288" y="3749"/>
                </a:cubicBezTo>
                <a:lnTo>
                  <a:pt x="9291" y="3748"/>
                </a:lnTo>
                <a:lnTo>
                  <a:pt x="9291" y="3748"/>
                </a:lnTo>
                <a:cubicBezTo>
                  <a:pt x="9289" y="3748"/>
                  <a:pt x="9288" y="3748"/>
                  <a:pt x="9286" y="3748"/>
                </a:cubicBezTo>
                <a:close/>
                <a:moveTo>
                  <a:pt x="8946" y="3745"/>
                </a:moveTo>
                <a:cubicBezTo>
                  <a:pt x="8945" y="3745"/>
                  <a:pt x="8943" y="3745"/>
                  <a:pt x="8942" y="3745"/>
                </a:cubicBezTo>
                <a:cubicBezTo>
                  <a:pt x="8922" y="3746"/>
                  <a:pt x="8894" y="3753"/>
                  <a:pt x="8887" y="3754"/>
                </a:cubicBezTo>
                <a:cubicBezTo>
                  <a:pt x="8890" y="3755"/>
                  <a:pt x="8895" y="3756"/>
                  <a:pt x="8902" y="3756"/>
                </a:cubicBezTo>
                <a:lnTo>
                  <a:pt x="8904" y="3756"/>
                </a:lnTo>
                <a:lnTo>
                  <a:pt x="8902" y="3756"/>
                </a:lnTo>
                <a:cubicBezTo>
                  <a:pt x="8898" y="3756"/>
                  <a:pt x="8894" y="3755"/>
                  <a:pt x="8892" y="3754"/>
                </a:cubicBezTo>
                <a:cubicBezTo>
                  <a:pt x="8899" y="3753"/>
                  <a:pt x="8927" y="3746"/>
                  <a:pt x="8946" y="3745"/>
                </a:cubicBezTo>
                <a:lnTo>
                  <a:pt x="8948" y="3745"/>
                </a:lnTo>
                <a:lnTo>
                  <a:pt x="8946" y="3745"/>
                </a:lnTo>
                <a:close/>
                <a:moveTo>
                  <a:pt x="7853" y="3743"/>
                </a:moveTo>
                <a:cubicBezTo>
                  <a:pt x="7853" y="3743"/>
                  <a:pt x="7853" y="3743"/>
                  <a:pt x="7854" y="3743"/>
                </a:cubicBezTo>
                <a:cubicBezTo>
                  <a:pt x="7858" y="3743"/>
                  <a:pt x="7838" y="3747"/>
                  <a:pt x="7830" y="3752"/>
                </a:cubicBezTo>
                <a:lnTo>
                  <a:pt x="7829" y="3745"/>
                </a:lnTo>
                <a:cubicBezTo>
                  <a:pt x="7843" y="3743"/>
                  <a:pt x="7850" y="3743"/>
                  <a:pt x="7853" y="3743"/>
                </a:cubicBezTo>
                <a:close/>
                <a:moveTo>
                  <a:pt x="7980" y="3743"/>
                </a:moveTo>
                <a:cubicBezTo>
                  <a:pt x="7989" y="3743"/>
                  <a:pt x="7996" y="3744"/>
                  <a:pt x="7991" y="3747"/>
                </a:cubicBezTo>
                <a:cubicBezTo>
                  <a:pt x="7989" y="3743"/>
                  <a:pt x="7969" y="3747"/>
                  <a:pt x="7971" y="3750"/>
                </a:cubicBezTo>
                <a:cubicBezTo>
                  <a:pt x="7978" y="3751"/>
                  <a:pt x="7986" y="3752"/>
                  <a:pt x="7992" y="3754"/>
                </a:cubicBezTo>
                <a:cubicBezTo>
                  <a:pt x="7982" y="3755"/>
                  <a:pt x="7958" y="3760"/>
                  <a:pt x="7951" y="3755"/>
                </a:cubicBezTo>
                <a:cubicBezTo>
                  <a:pt x="7981" y="3751"/>
                  <a:pt x="7936" y="3753"/>
                  <a:pt x="7945" y="3746"/>
                </a:cubicBezTo>
                <a:cubicBezTo>
                  <a:pt x="7950" y="3745"/>
                  <a:pt x="7967" y="3743"/>
                  <a:pt x="7980" y="3743"/>
                </a:cubicBezTo>
                <a:close/>
                <a:moveTo>
                  <a:pt x="9217" y="3737"/>
                </a:moveTo>
                <a:cubicBezTo>
                  <a:pt x="9222" y="3737"/>
                  <a:pt x="9226" y="3738"/>
                  <a:pt x="9227" y="3741"/>
                </a:cubicBezTo>
                <a:cubicBezTo>
                  <a:pt x="9213" y="3742"/>
                  <a:pt x="9203" y="3741"/>
                  <a:pt x="9196" y="3739"/>
                </a:cubicBezTo>
                <a:cubicBezTo>
                  <a:pt x="9204" y="3738"/>
                  <a:pt x="9211" y="3737"/>
                  <a:pt x="9217" y="3737"/>
                </a:cubicBezTo>
                <a:close/>
                <a:moveTo>
                  <a:pt x="8181" y="3737"/>
                </a:moveTo>
                <a:cubicBezTo>
                  <a:pt x="8176" y="3743"/>
                  <a:pt x="8189" y="3741"/>
                  <a:pt x="8192" y="3743"/>
                </a:cubicBezTo>
                <a:cubicBezTo>
                  <a:pt x="8180" y="3745"/>
                  <a:pt x="8172" y="3746"/>
                  <a:pt x="8162" y="3744"/>
                </a:cubicBezTo>
                <a:cubicBezTo>
                  <a:pt x="8178" y="3744"/>
                  <a:pt x="8172" y="3738"/>
                  <a:pt x="8181" y="3737"/>
                </a:cubicBezTo>
                <a:close/>
                <a:moveTo>
                  <a:pt x="8080" y="3737"/>
                </a:moveTo>
                <a:lnTo>
                  <a:pt x="8081" y="3746"/>
                </a:lnTo>
                <a:cubicBezTo>
                  <a:pt x="8069" y="3747"/>
                  <a:pt x="8066" y="3750"/>
                  <a:pt x="8061" y="3745"/>
                </a:cubicBezTo>
                <a:cubicBezTo>
                  <a:pt x="8074" y="3744"/>
                  <a:pt x="8068" y="3738"/>
                  <a:pt x="8080" y="3737"/>
                </a:cubicBezTo>
                <a:close/>
                <a:moveTo>
                  <a:pt x="9007" y="3732"/>
                </a:moveTo>
                <a:cubicBezTo>
                  <a:pt x="9005" y="3732"/>
                  <a:pt x="9003" y="3732"/>
                  <a:pt x="9000" y="3732"/>
                </a:cubicBezTo>
                <a:cubicBezTo>
                  <a:pt x="8993" y="3733"/>
                  <a:pt x="8985" y="3735"/>
                  <a:pt x="8980" y="3735"/>
                </a:cubicBezTo>
                <a:cubicBezTo>
                  <a:pt x="8980" y="3737"/>
                  <a:pt x="8983" y="3738"/>
                  <a:pt x="8987" y="3738"/>
                </a:cubicBezTo>
                <a:lnTo>
                  <a:pt x="8988" y="3738"/>
                </a:lnTo>
                <a:lnTo>
                  <a:pt x="8988" y="3738"/>
                </a:lnTo>
                <a:cubicBezTo>
                  <a:pt x="8986" y="3737"/>
                  <a:pt x="8985" y="3737"/>
                  <a:pt x="8985" y="3736"/>
                </a:cubicBezTo>
                <a:cubicBezTo>
                  <a:pt x="8990" y="3735"/>
                  <a:pt x="8998" y="3733"/>
                  <a:pt x="9005" y="3732"/>
                </a:cubicBezTo>
                <a:lnTo>
                  <a:pt x="9009" y="3732"/>
                </a:lnTo>
                <a:lnTo>
                  <a:pt x="9009" y="3732"/>
                </a:lnTo>
                <a:cubicBezTo>
                  <a:pt x="9008" y="3732"/>
                  <a:pt x="9007" y="3732"/>
                  <a:pt x="9007" y="3732"/>
                </a:cubicBezTo>
                <a:close/>
                <a:moveTo>
                  <a:pt x="8127" y="3730"/>
                </a:moveTo>
                <a:cubicBezTo>
                  <a:pt x="8130" y="3729"/>
                  <a:pt x="8132" y="3730"/>
                  <a:pt x="8135" y="3731"/>
                </a:cubicBezTo>
                <a:cubicBezTo>
                  <a:pt x="8123" y="3731"/>
                  <a:pt x="8130" y="3737"/>
                  <a:pt x="8121" y="3738"/>
                </a:cubicBezTo>
                <a:cubicBezTo>
                  <a:pt x="8115" y="3734"/>
                  <a:pt x="8096" y="3742"/>
                  <a:pt x="8090" y="3736"/>
                </a:cubicBezTo>
                <a:cubicBezTo>
                  <a:pt x="8105" y="3734"/>
                  <a:pt x="8082" y="3734"/>
                  <a:pt x="8085" y="3731"/>
                </a:cubicBezTo>
                <a:cubicBezTo>
                  <a:pt x="8103" y="3728"/>
                  <a:pt x="8095" y="3736"/>
                  <a:pt x="8105" y="3737"/>
                </a:cubicBezTo>
                <a:cubicBezTo>
                  <a:pt x="8114" y="3737"/>
                  <a:pt x="8120" y="3731"/>
                  <a:pt x="8127" y="3730"/>
                </a:cubicBezTo>
                <a:close/>
                <a:moveTo>
                  <a:pt x="8225" y="3728"/>
                </a:moveTo>
                <a:cubicBezTo>
                  <a:pt x="8228" y="3733"/>
                  <a:pt x="8197" y="3738"/>
                  <a:pt x="8191" y="3734"/>
                </a:cubicBezTo>
                <a:cubicBezTo>
                  <a:pt x="8205" y="3733"/>
                  <a:pt x="8211" y="3730"/>
                  <a:pt x="8225" y="3728"/>
                </a:cubicBezTo>
                <a:close/>
                <a:moveTo>
                  <a:pt x="8823" y="3728"/>
                </a:moveTo>
                <a:cubicBezTo>
                  <a:pt x="8820" y="3734"/>
                  <a:pt x="8801" y="3736"/>
                  <a:pt x="8795" y="3741"/>
                </a:cubicBezTo>
                <a:cubicBezTo>
                  <a:pt x="8792" y="3737"/>
                  <a:pt x="8773" y="3742"/>
                  <a:pt x="8769" y="3738"/>
                </a:cubicBezTo>
                <a:cubicBezTo>
                  <a:pt x="8790" y="3734"/>
                  <a:pt x="8804" y="3737"/>
                  <a:pt x="8823" y="3728"/>
                </a:cubicBezTo>
                <a:close/>
                <a:moveTo>
                  <a:pt x="7551" y="3727"/>
                </a:moveTo>
                <a:cubicBezTo>
                  <a:pt x="7557" y="3727"/>
                  <a:pt x="7562" y="3728"/>
                  <a:pt x="7565" y="3729"/>
                </a:cubicBezTo>
                <a:cubicBezTo>
                  <a:pt x="7540" y="3730"/>
                  <a:pt x="7520" y="3736"/>
                  <a:pt x="7500" y="3731"/>
                </a:cubicBezTo>
                <a:cubicBezTo>
                  <a:pt x="7513" y="3730"/>
                  <a:pt x="7535" y="3727"/>
                  <a:pt x="7551" y="3727"/>
                </a:cubicBezTo>
                <a:close/>
                <a:moveTo>
                  <a:pt x="8847" y="3725"/>
                </a:moveTo>
                <a:cubicBezTo>
                  <a:pt x="8843" y="3733"/>
                  <a:pt x="8868" y="3727"/>
                  <a:pt x="8878" y="3728"/>
                </a:cubicBezTo>
                <a:cubicBezTo>
                  <a:pt x="8875" y="3734"/>
                  <a:pt x="8875" y="3732"/>
                  <a:pt x="8879" y="3737"/>
                </a:cubicBezTo>
                <a:cubicBezTo>
                  <a:pt x="8864" y="3729"/>
                  <a:pt x="8841" y="3736"/>
                  <a:pt x="8829" y="3734"/>
                </a:cubicBezTo>
                <a:cubicBezTo>
                  <a:pt x="8840" y="3732"/>
                  <a:pt x="8831" y="3725"/>
                  <a:pt x="8847" y="3725"/>
                </a:cubicBezTo>
                <a:close/>
                <a:moveTo>
                  <a:pt x="8246" y="3720"/>
                </a:moveTo>
                <a:cubicBezTo>
                  <a:pt x="8240" y="3720"/>
                  <a:pt x="8234" y="3722"/>
                  <a:pt x="8228" y="3722"/>
                </a:cubicBezTo>
                <a:lnTo>
                  <a:pt x="8223" y="3722"/>
                </a:lnTo>
                <a:lnTo>
                  <a:pt x="8223" y="3722"/>
                </a:lnTo>
                <a:cubicBezTo>
                  <a:pt x="8229" y="3723"/>
                  <a:pt x="8236" y="3721"/>
                  <a:pt x="8242" y="3720"/>
                </a:cubicBezTo>
                <a:lnTo>
                  <a:pt x="8246" y="3720"/>
                </a:lnTo>
                <a:lnTo>
                  <a:pt x="8246" y="3720"/>
                </a:lnTo>
                <a:close/>
                <a:moveTo>
                  <a:pt x="8258" y="3720"/>
                </a:moveTo>
                <a:lnTo>
                  <a:pt x="8257" y="3721"/>
                </a:lnTo>
                <a:lnTo>
                  <a:pt x="8255" y="3722"/>
                </a:lnTo>
                <a:lnTo>
                  <a:pt x="8255" y="3722"/>
                </a:lnTo>
                <a:cubicBezTo>
                  <a:pt x="8256" y="3721"/>
                  <a:pt x="8257" y="3720"/>
                  <a:pt x="8258" y="3720"/>
                </a:cubicBezTo>
                <a:lnTo>
                  <a:pt x="8258" y="3720"/>
                </a:lnTo>
                <a:close/>
                <a:moveTo>
                  <a:pt x="8226" y="3720"/>
                </a:moveTo>
                <a:lnTo>
                  <a:pt x="8225" y="3720"/>
                </a:lnTo>
                <a:lnTo>
                  <a:pt x="8225" y="3720"/>
                </a:lnTo>
                <a:lnTo>
                  <a:pt x="8226" y="3720"/>
                </a:lnTo>
                <a:close/>
                <a:moveTo>
                  <a:pt x="8230" y="3719"/>
                </a:moveTo>
                <a:lnTo>
                  <a:pt x="8229" y="3719"/>
                </a:lnTo>
                <a:lnTo>
                  <a:pt x="8229" y="3719"/>
                </a:lnTo>
                <a:lnTo>
                  <a:pt x="8230" y="3719"/>
                </a:lnTo>
                <a:close/>
                <a:moveTo>
                  <a:pt x="8258" y="3719"/>
                </a:moveTo>
                <a:lnTo>
                  <a:pt x="8258" y="3720"/>
                </a:lnTo>
                <a:lnTo>
                  <a:pt x="8258" y="3719"/>
                </a:lnTo>
                <a:lnTo>
                  <a:pt x="8258" y="3719"/>
                </a:lnTo>
                <a:close/>
                <a:moveTo>
                  <a:pt x="8257" y="3718"/>
                </a:moveTo>
                <a:lnTo>
                  <a:pt x="8258" y="3719"/>
                </a:lnTo>
                <a:lnTo>
                  <a:pt x="8257" y="3719"/>
                </a:lnTo>
                <a:lnTo>
                  <a:pt x="8257" y="3718"/>
                </a:lnTo>
                <a:close/>
                <a:moveTo>
                  <a:pt x="8235" y="3718"/>
                </a:moveTo>
                <a:lnTo>
                  <a:pt x="8233" y="3719"/>
                </a:lnTo>
                <a:lnTo>
                  <a:pt x="8232" y="3719"/>
                </a:lnTo>
                <a:lnTo>
                  <a:pt x="8235" y="3718"/>
                </a:lnTo>
                <a:close/>
                <a:moveTo>
                  <a:pt x="8255" y="3718"/>
                </a:moveTo>
                <a:lnTo>
                  <a:pt x="8257" y="3718"/>
                </a:lnTo>
                <a:lnTo>
                  <a:pt x="8256" y="3718"/>
                </a:lnTo>
                <a:lnTo>
                  <a:pt x="8255" y="3718"/>
                </a:lnTo>
                <a:close/>
                <a:moveTo>
                  <a:pt x="8253" y="3718"/>
                </a:moveTo>
                <a:lnTo>
                  <a:pt x="8255" y="3718"/>
                </a:lnTo>
                <a:lnTo>
                  <a:pt x="8255" y="3718"/>
                </a:lnTo>
                <a:lnTo>
                  <a:pt x="8253" y="3718"/>
                </a:lnTo>
                <a:close/>
                <a:moveTo>
                  <a:pt x="8246" y="3718"/>
                </a:moveTo>
                <a:lnTo>
                  <a:pt x="8246" y="3718"/>
                </a:lnTo>
                <a:cubicBezTo>
                  <a:pt x="8245" y="3718"/>
                  <a:pt x="8243" y="3718"/>
                  <a:pt x="8242" y="3718"/>
                </a:cubicBezTo>
                <a:lnTo>
                  <a:pt x="8241" y="3718"/>
                </a:lnTo>
                <a:lnTo>
                  <a:pt x="8246" y="3718"/>
                </a:lnTo>
                <a:close/>
                <a:moveTo>
                  <a:pt x="8250" y="3718"/>
                </a:moveTo>
                <a:lnTo>
                  <a:pt x="8253" y="3718"/>
                </a:lnTo>
                <a:lnTo>
                  <a:pt x="8252" y="3718"/>
                </a:lnTo>
                <a:lnTo>
                  <a:pt x="8250" y="3718"/>
                </a:lnTo>
                <a:close/>
                <a:moveTo>
                  <a:pt x="9309" y="3714"/>
                </a:moveTo>
                <a:cubicBezTo>
                  <a:pt x="9310" y="3715"/>
                  <a:pt x="9311" y="3715"/>
                  <a:pt x="9313" y="3715"/>
                </a:cubicBezTo>
                <a:cubicBezTo>
                  <a:pt x="9306" y="3719"/>
                  <a:pt x="9279" y="3724"/>
                  <a:pt x="9278" y="3719"/>
                </a:cubicBezTo>
                <a:cubicBezTo>
                  <a:pt x="9290" y="3721"/>
                  <a:pt x="9300" y="3714"/>
                  <a:pt x="9309" y="3714"/>
                </a:cubicBezTo>
                <a:close/>
                <a:moveTo>
                  <a:pt x="8918" y="3714"/>
                </a:moveTo>
                <a:cubicBezTo>
                  <a:pt x="8925" y="3714"/>
                  <a:pt x="8928" y="3716"/>
                  <a:pt x="8922" y="3718"/>
                </a:cubicBezTo>
                <a:cubicBezTo>
                  <a:pt x="8915" y="3714"/>
                  <a:pt x="8895" y="3727"/>
                  <a:pt x="8892" y="3719"/>
                </a:cubicBezTo>
                <a:cubicBezTo>
                  <a:pt x="8897" y="3716"/>
                  <a:pt x="8910" y="3714"/>
                  <a:pt x="8918" y="3714"/>
                </a:cubicBezTo>
                <a:close/>
                <a:moveTo>
                  <a:pt x="9513" y="3713"/>
                </a:moveTo>
                <a:cubicBezTo>
                  <a:pt x="9512" y="3720"/>
                  <a:pt x="9506" y="3719"/>
                  <a:pt x="9524" y="3715"/>
                </a:cubicBezTo>
                <a:lnTo>
                  <a:pt x="9524" y="3718"/>
                </a:lnTo>
                <a:cubicBezTo>
                  <a:pt x="9524" y="3719"/>
                  <a:pt x="9524" y="3721"/>
                  <a:pt x="9520" y="3721"/>
                </a:cubicBezTo>
                <a:cubicBezTo>
                  <a:pt x="9512" y="3718"/>
                  <a:pt x="9490" y="3726"/>
                  <a:pt x="9481" y="3729"/>
                </a:cubicBezTo>
                <a:cubicBezTo>
                  <a:pt x="9483" y="3722"/>
                  <a:pt x="9504" y="3718"/>
                  <a:pt x="9513" y="3713"/>
                </a:cubicBezTo>
                <a:close/>
                <a:moveTo>
                  <a:pt x="8896" y="3713"/>
                </a:moveTo>
                <a:cubicBezTo>
                  <a:pt x="8893" y="3719"/>
                  <a:pt x="8879" y="3723"/>
                  <a:pt x="8858" y="3725"/>
                </a:cubicBezTo>
                <a:cubicBezTo>
                  <a:pt x="8856" y="3723"/>
                  <a:pt x="8849" y="3723"/>
                  <a:pt x="8847" y="3721"/>
                </a:cubicBezTo>
                <a:cubicBezTo>
                  <a:pt x="8869" y="3721"/>
                  <a:pt x="8876" y="3717"/>
                  <a:pt x="8896" y="3713"/>
                </a:cubicBezTo>
                <a:close/>
                <a:moveTo>
                  <a:pt x="9332" y="3710"/>
                </a:moveTo>
                <a:cubicBezTo>
                  <a:pt x="9350" y="3711"/>
                  <a:pt x="9341" y="3714"/>
                  <a:pt x="9353" y="3717"/>
                </a:cubicBezTo>
                <a:cubicBezTo>
                  <a:pt x="9340" y="3720"/>
                  <a:pt x="9309" y="3723"/>
                  <a:pt x="9323" y="3717"/>
                </a:cubicBezTo>
                <a:cubicBezTo>
                  <a:pt x="9321" y="3720"/>
                  <a:pt x="9341" y="3714"/>
                  <a:pt x="9342" y="3712"/>
                </a:cubicBezTo>
                <a:cubicBezTo>
                  <a:pt x="9332" y="3716"/>
                  <a:pt x="9318" y="3713"/>
                  <a:pt x="9332" y="3710"/>
                </a:cubicBezTo>
                <a:close/>
                <a:moveTo>
                  <a:pt x="7477" y="3710"/>
                </a:moveTo>
                <a:cubicBezTo>
                  <a:pt x="7481" y="3709"/>
                  <a:pt x="7484" y="3710"/>
                  <a:pt x="7488" y="3711"/>
                </a:cubicBezTo>
                <a:cubicBezTo>
                  <a:pt x="7467" y="3709"/>
                  <a:pt x="7488" y="3721"/>
                  <a:pt x="7474" y="3721"/>
                </a:cubicBezTo>
                <a:cubicBezTo>
                  <a:pt x="7471" y="3716"/>
                  <a:pt x="7450" y="3718"/>
                  <a:pt x="7443" y="3714"/>
                </a:cubicBezTo>
                <a:cubicBezTo>
                  <a:pt x="7456" y="3715"/>
                  <a:pt x="7466" y="3710"/>
                  <a:pt x="7477" y="3710"/>
                </a:cubicBezTo>
                <a:close/>
                <a:moveTo>
                  <a:pt x="8680" y="3709"/>
                </a:moveTo>
                <a:cubicBezTo>
                  <a:pt x="8685" y="3712"/>
                  <a:pt x="8691" y="3715"/>
                  <a:pt x="8696" y="3718"/>
                </a:cubicBezTo>
                <a:cubicBezTo>
                  <a:pt x="8681" y="3721"/>
                  <a:pt x="8671" y="3712"/>
                  <a:pt x="8680" y="3709"/>
                </a:cubicBezTo>
                <a:close/>
                <a:moveTo>
                  <a:pt x="7554" y="3709"/>
                </a:moveTo>
                <a:cubicBezTo>
                  <a:pt x="7553" y="3712"/>
                  <a:pt x="7555" y="3715"/>
                  <a:pt x="7559" y="3716"/>
                </a:cubicBezTo>
                <a:cubicBezTo>
                  <a:pt x="7538" y="3718"/>
                  <a:pt x="7535" y="3713"/>
                  <a:pt x="7519" y="3714"/>
                </a:cubicBezTo>
                <a:cubicBezTo>
                  <a:pt x="7520" y="3717"/>
                  <a:pt x="7527" y="3717"/>
                  <a:pt x="7529" y="3719"/>
                </a:cubicBezTo>
                <a:cubicBezTo>
                  <a:pt x="7526" y="3719"/>
                  <a:pt x="7522" y="3719"/>
                  <a:pt x="7519" y="3719"/>
                </a:cubicBezTo>
                <a:cubicBezTo>
                  <a:pt x="7519" y="3720"/>
                  <a:pt x="7518" y="3721"/>
                  <a:pt x="7514" y="3721"/>
                </a:cubicBezTo>
                <a:cubicBezTo>
                  <a:pt x="7518" y="3715"/>
                  <a:pt x="7497" y="3719"/>
                  <a:pt x="7499" y="3715"/>
                </a:cubicBezTo>
                <a:cubicBezTo>
                  <a:pt x="7518" y="3709"/>
                  <a:pt x="7525" y="3713"/>
                  <a:pt x="7549" y="3713"/>
                </a:cubicBezTo>
                <a:cubicBezTo>
                  <a:pt x="7550" y="3712"/>
                  <a:pt x="7549" y="3709"/>
                  <a:pt x="7554" y="3709"/>
                </a:cubicBezTo>
                <a:close/>
                <a:moveTo>
                  <a:pt x="8850" y="3708"/>
                </a:moveTo>
                <a:cubicBezTo>
                  <a:pt x="8852" y="3708"/>
                  <a:pt x="8854" y="3708"/>
                  <a:pt x="8855" y="3709"/>
                </a:cubicBezTo>
                <a:cubicBezTo>
                  <a:pt x="8829" y="3715"/>
                  <a:pt x="8805" y="3720"/>
                  <a:pt x="8787" y="3723"/>
                </a:cubicBezTo>
                <a:cubicBezTo>
                  <a:pt x="8787" y="3719"/>
                  <a:pt x="8793" y="3715"/>
                  <a:pt x="8806" y="3713"/>
                </a:cubicBezTo>
                <a:cubicBezTo>
                  <a:pt x="8810" y="3719"/>
                  <a:pt x="8835" y="3708"/>
                  <a:pt x="8850" y="3708"/>
                </a:cubicBezTo>
                <a:close/>
                <a:moveTo>
                  <a:pt x="7987" y="3708"/>
                </a:moveTo>
                <a:cubicBezTo>
                  <a:pt x="8008" y="3708"/>
                  <a:pt x="7977" y="3715"/>
                  <a:pt x="7998" y="3717"/>
                </a:cubicBezTo>
                <a:cubicBezTo>
                  <a:pt x="7977" y="3717"/>
                  <a:pt x="7959" y="3722"/>
                  <a:pt x="7957" y="3717"/>
                </a:cubicBezTo>
                <a:cubicBezTo>
                  <a:pt x="7977" y="3717"/>
                  <a:pt x="7992" y="3711"/>
                  <a:pt x="7982" y="3708"/>
                </a:cubicBezTo>
                <a:cubicBezTo>
                  <a:pt x="7984" y="3708"/>
                  <a:pt x="7985" y="3708"/>
                  <a:pt x="7987" y="3708"/>
                </a:cubicBezTo>
                <a:close/>
                <a:moveTo>
                  <a:pt x="8146" y="3707"/>
                </a:moveTo>
                <a:cubicBezTo>
                  <a:pt x="8148" y="3707"/>
                  <a:pt x="8151" y="3707"/>
                  <a:pt x="8152" y="3708"/>
                </a:cubicBezTo>
                <a:cubicBezTo>
                  <a:pt x="8143" y="3710"/>
                  <a:pt x="8149" y="3715"/>
                  <a:pt x="8133" y="3715"/>
                </a:cubicBezTo>
                <a:cubicBezTo>
                  <a:pt x="8128" y="3711"/>
                  <a:pt x="8138" y="3707"/>
                  <a:pt x="8146" y="3707"/>
                </a:cubicBezTo>
                <a:close/>
                <a:moveTo>
                  <a:pt x="7586" y="3704"/>
                </a:moveTo>
                <a:cubicBezTo>
                  <a:pt x="7587" y="3704"/>
                  <a:pt x="7588" y="3704"/>
                  <a:pt x="7589" y="3705"/>
                </a:cubicBezTo>
                <a:cubicBezTo>
                  <a:pt x="7586" y="3711"/>
                  <a:pt x="7594" y="3714"/>
                  <a:pt x="7605" y="3715"/>
                </a:cubicBezTo>
                <a:cubicBezTo>
                  <a:pt x="7614" y="3711"/>
                  <a:pt x="7627" y="3711"/>
                  <a:pt x="7635" y="3712"/>
                </a:cubicBezTo>
                <a:cubicBezTo>
                  <a:pt x="7627" y="3715"/>
                  <a:pt x="7593" y="3716"/>
                  <a:pt x="7610" y="3722"/>
                </a:cubicBezTo>
                <a:cubicBezTo>
                  <a:pt x="7594" y="3721"/>
                  <a:pt x="7599" y="3728"/>
                  <a:pt x="7580" y="3726"/>
                </a:cubicBezTo>
                <a:cubicBezTo>
                  <a:pt x="7573" y="3719"/>
                  <a:pt x="7599" y="3722"/>
                  <a:pt x="7594" y="3715"/>
                </a:cubicBezTo>
                <a:cubicBezTo>
                  <a:pt x="7581" y="3712"/>
                  <a:pt x="7572" y="3718"/>
                  <a:pt x="7564" y="3714"/>
                </a:cubicBezTo>
                <a:cubicBezTo>
                  <a:pt x="7580" y="3715"/>
                  <a:pt x="7581" y="3705"/>
                  <a:pt x="7586" y="3704"/>
                </a:cubicBezTo>
                <a:close/>
                <a:moveTo>
                  <a:pt x="8273" y="3704"/>
                </a:moveTo>
                <a:cubicBezTo>
                  <a:pt x="8278" y="3704"/>
                  <a:pt x="8281" y="3705"/>
                  <a:pt x="8288" y="3704"/>
                </a:cubicBezTo>
                <a:cubicBezTo>
                  <a:pt x="8282" y="3715"/>
                  <a:pt x="8271" y="3716"/>
                  <a:pt x="8275" y="3723"/>
                </a:cubicBezTo>
                <a:cubicBezTo>
                  <a:pt x="8252" y="3726"/>
                  <a:pt x="8246" y="3723"/>
                  <a:pt x="8235" y="3729"/>
                </a:cubicBezTo>
                <a:cubicBezTo>
                  <a:pt x="8229" y="3717"/>
                  <a:pt x="8181" y="3734"/>
                  <a:pt x="8170" y="3730"/>
                </a:cubicBezTo>
                <a:cubicBezTo>
                  <a:pt x="8178" y="3725"/>
                  <a:pt x="8211" y="3727"/>
                  <a:pt x="8209" y="3719"/>
                </a:cubicBezTo>
                <a:cubicBezTo>
                  <a:pt x="8202" y="3715"/>
                  <a:pt x="8194" y="3723"/>
                  <a:pt x="8189" y="3718"/>
                </a:cubicBezTo>
                <a:cubicBezTo>
                  <a:pt x="8215" y="3716"/>
                  <a:pt x="8246" y="3710"/>
                  <a:pt x="8264" y="3714"/>
                </a:cubicBezTo>
                <a:cubicBezTo>
                  <a:pt x="8259" y="3709"/>
                  <a:pt x="8270" y="3708"/>
                  <a:pt x="8268" y="3704"/>
                </a:cubicBezTo>
                <a:cubicBezTo>
                  <a:pt x="8270" y="3704"/>
                  <a:pt x="8272" y="3704"/>
                  <a:pt x="8273" y="3704"/>
                </a:cubicBezTo>
                <a:close/>
                <a:moveTo>
                  <a:pt x="7524" y="3699"/>
                </a:moveTo>
                <a:cubicBezTo>
                  <a:pt x="7529" y="3700"/>
                  <a:pt x="7534" y="3700"/>
                  <a:pt x="7538" y="3701"/>
                </a:cubicBezTo>
                <a:cubicBezTo>
                  <a:pt x="7526" y="3702"/>
                  <a:pt x="7505" y="3706"/>
                  <a:pt x="7488" y="3702"/>
                </a:cubicBezTo>
                <a:cubicBezTo>
                  <a:pt x="7493" y="3702"/>
                  <a:pt x="7510" y="3699"/>
                  <a:pt x="7524" y="3699"/>
                </a:cubicBezTo>
                <a:close/>
                <a:moveTo>
                  <a:pt x="9696" y="3697"/>
                </a:moveTo>
                <a:cubicBezTo>
                  <a:pt x="9669" y="3702"/>
                  <a:pt x="9647" y="3708"/>
                  <a:pt x="9655" y="3718"/>
                </a:cubicBezTo>
                <a:lnTo>
                  <a:pt x="9659" y="3717"/>
                </a:lnTo>
                <a:lnTo>
                  <a:pt x="9659" y="3716"/>
                </a:lnTo>
                <a:cubicBezTo>
                  <a:pt x="9655" y="3708"/>
                  <a:pt x="9670" y="3703"/>
                  <a:pt x="9691" y="3699"/>
                </a:cubicBezTo>
                <a:lnTo>
                  <a:pt x="9692" y="3699"/>
                </a:lnTo>
                <a:lnTo>
                  <a:pt x="9696" y="3697"/>
                </a:lnTo>
                <a:close/>
                <a:moveTo>
                  <a:pt x="7899" y="3697"/>
                </a:moveTo>
                <a:lnTo>
                  <a:pt x="7900" y="3698"/>
                </a:lnTo>
                <a:cubicBezTo>
                  <a:pt x="7900" y="3698"/>
                  <a:pt x="7900" y="3697"/>
                  <a:pt x="7899" y="3697"/>
                </a:cubicBezTo>
                <a:lnTo>
                  <a:pt x="7899" y="3697"/>
                </a:lnTo>
                <a:close/>
                <a:moveTo>
                  <a:pt x="7430" y="3696"/>
                </a:moveTo>
                <a:cubicBezTo>
                  <a:pt x="7437" y="3696"/>
                  <a:pt x="7443" y="3697"/>
                  <a:pt x="7447" y="3698"/>
                </a:cubicBezTo>
                <a:cubicBezTo>
                  <a:pt x="7441" y="3698"/>
                  <a:pt x="7441" y="3701"/>
                  <a:pt x="7442" y="3704"/>
                </a:cubicBezTo>
                <a:cubicBezTo>
                  <a:pt x="7425" y="3698"/>
                  <a:pt x="7401" y="3703"/>
                  <a:pt x="7391" y="3697"/>
                </a:cubicBezTo>
                <a:cubicBezTo>
                  <a:pt x="7402" y="3698"/>
                  <a:pt x="7417" y="3696"/>
                  <a:pt x="7430" y="3696"/>
                </a:cubicBezTo>
                <a:close/>
                <a:moveTo>
                  <a:pt x="9380" y="3696"/>
                </a:moveTo>
                <a:cubicBezTo>
                  <a:pt x="9378" y="3703"/>
                  <a:pt x="9409" y="3691"/>
                  <a:pt x="9405" y="3699"/>
                </a:cubicBezTo>
                <a:cubicBezTo>
                  <a:pt x="9391" y="3702"/>
                  <a:pt x="9367" y="3702"/>
                  <a:pt x="9380" y="3696"/>
                </a:cubicBezTo>
                <a:close/>
                <a:moveTo>
                  <a:pt x="8532" y="3695"/>
                </a:moveTo>
                <a:cubicBezTo>
                  <a:pt x="8539" y="3700"/>
                  <a:pt x="8492" y="3705"/>
                  <a:pt x="8498" y="3699"/>
                </a:cubicBezTo>
                <a:cubicBezTo>
                  <a:pt x="8515" y="3695"/>
                  <a:pt x="8522" y="3700"/>
                  <a:pt x="8532" y="3695"/>
                </a:cubicBezTo>
                <a:close/>
                <a:moveTo>
                  <a:pt x="9033" y="3693"/>
                </a:moveTo>
                <a:cubicBezTo>
                  <a:pt x="9027" y="3694"/>
                  <a:pt x="9030" y="3695"/>
                  <a:pt x="9034" y="3697"/>
                </a:cubicBezTo>
                <a:cubicBezTo>
                  <a:pt x="9004" y="3700"/>
                  <a:pt x="8970" y="3711"/>
                  <a:pt x="8947" y="3714"/>
                </a:cubicBezTo>
                <a:cubicBezTo>
                  <a:pt x="8965" y="3711"/>
                  <a:pt x="8963" y="3703"/>
                  <a:pt x="8979" y="3699"/>
                </a:cubicBezTo>
                <a:cubicBezTo>
                  <a:pt x="8990" y="3700"/>
                  <a:pt x="8974" y="3705"/>
                  <a:pt x="8985" y="3704"/>
                </a:cubicBezTo>
                <a:cubicBezTo>
                  <a:pt x="9008" y="3702"/>
                  <a:pt x="9015" y="3693"/>
                  <a:pt x="9033" y="3693"/>
                </a:cubicBezTo>
                <a:close/>
                <a:moveTo>
                  <a:pt x="8486" y="3687"/>
                </a:moveTo>
                <a:cubicBezTo>
                  <a:pt x="8494" y="3692"/>
                  <a:pt x="8481" y="3695"/>
                  <a:pt x="8463" y="3698"/>
                </a:cubicBezTo>
                <a:cubicBezTo>
                  <a:pt x="8445" y="3700"/>
                  <a:pt x="8423" y="3701"/>
                  <a:pt x="8413" y="3702"/>
                </a:cubicBezTo>
                <a:lnTo>
                  <a:pt x="8413" y="3705"/>
                </a:lnTo>
                <a:cubicBezTo>
                  <a:pt x="8429" y="3702"/>
                  <a:pt x="8429" y="3707"/>
                  <a:pt x="8439" y="3707"/>
                </a:cubicBezTo>
                <a:cubicBezTo>
                  <a:pt x="8448" y="3705"/>
                  <a:pt x="8450" y="3702"/>
                  <a:pt x="8463" y="3701"/>
                </a:cubicBezTo>
                <a:cubicBezTo>
                  <a:pt x="8465" y="3707"/>
                  <a:pt x="8442" y="3706"/>
                  <a:pt x="8434" y="3709"/>
                </a:cubicBezTo>
                <a:cubicBezTo>
                  <a:pt x="8423" y="3708"/>
                  <a:pt x="8418" y="3705"/>
                  <a:pt x="8403" y="3706"/>
                </a:cubicBezTo>
                <a:cubicBezTo>
                  <a:pt x="8393" y="3715"/>
                  <a:pt x="8373" y="3711"/>
                  <a:pt x="8355" y="3718"/>
                </a:cubicBezTo>
                <a:cubicBezTo>
                  <a:pt x="8355" y="3714"/>
                  <a:pt x="8350" y="3713"/>
                  <a:pt x="8339" y="3714"/>
                </a:cubicBezTo>
                <a:cubicBezTo>
                  <a:pt x="8339" y="3716"/>
                  <a:pt x="8335" y="3717"/>
                  <a:pt x="8335" y="3718"/>
                </a:cubicBezTo>
                <a:cubicBezTo>
                  <a:pt x="8343" y="3717"/>
                  <a:pt x="8347" y="3718"/>
                  <a:pt x="8350" y="3720"/>
                </a:cubicBezTo>
                <a:cubicBezTo>
                  <a:pt x="8328" y="3721"/>
                  <a:pt x="8316" y="3724"/>
                  <a:pt x="8311" y="3729"/>
                </a:cubicBezTo>
                <a:cubicBezTo>
                  <a:pt x="8318" y="3722"/>
                  <a:pt x="8294" y="3730"/>
                  <a:pt x="8295" y="3725"/>
                </a:cubicBezTo>
                <a:cubicBezTo>
                  <a:pt x="8300" y="3721"/>
                  <a:pt x="8333" y="3724"/>
                  <a:pt x="8324" y="3715"/>
                </a:cubicBezTo>
                <a:cubicBezTo>
                  <a:pt x="8317" y="3717"/>
                  <a:pt x="8315" y="3719"/>
                  <a:pt x="8304" y="3719"/>
                </a:cubicBezTo>
                <a:cubicBezTo>
                  <a:pt x="8299" y="3712"/>
                  <a:pt x="8306" y="3710"/>
                  <a:pt x="8293" y="3706"/>
                </a:cubicBezTo>
                <a:cubicBezTo>
                  <a:pt x="8314" y="3702"/>
                  <a:pt x="8310" y="3710"/>
                  <a:pt x="8328" y="3708"/>
                </a:cubicBezTo>
                <a:cubicBezTo>
                  <a:pt x="8325" y="3702"/>
                  <a:pt x="8310" y="3700"/>
                  <a:pt x="8332" y="3696"/>
                </a:cubicBezTo>
                <a:cubicBezTo>
                  <a:pt x="8333" y="3704"/>
                  <a:pt x="8343" y="3706"/>
                  <a:pt x="8363" y="3705"/>
                </a:cubicBezTo>
                <a:cubicBezTo>
                  <a:pt x="8349" y="3697"/>
                  <a:pt x="8397" y="3698"/>
                  <a:pt x="8407" y="3695"/>
                </a:cubicBezTo>
                <a:cubicBezTo>
                  <a:pt x="8406" y="3691"/>
                  <a:pt x="8397" y="3690"/>
                  <a:pt x="8411" y="3687"/>
                </a:cubicBezTo>
                <a:cubicBezTo>
                  <a:pt x="8410" y="3692"/>
                  <a:pt x="8438" y="3683"/>
                  <a:pt x="8431" y="3691"/>
                </a:cubicBezTo>
                <a:cubicBezTo>
                  <a:pt x="8422" y="3693"/>
                  <a:pt x="8414" y="3687"/>
                  <a:pt x="8412" y="3693"/>
                </a:cubicBezTo>
                <a:cubicBezTo>
                  <a:pt x="8434" y="3697"/>
                  <a:pt x="8474" y="3690"/>
                  <a:pt x="8486" y="3687"/>
                </a:cubicBezTo>
                <a:close/>
                <a:moveTo>
                  <a:pt x="8210" y="3687"/>
                </a:moveTo>
                <a:cubicBezTo>
                  <a:pt x="8214" y="3687"/>
                  <a:pt x="8217" y="3688"/>
                  <a:pt x="8221" y="3690"/>
                </a:cubicBezTo>
                <a:cubicBezTo>
                  <a:pt x="8210" y="3690"/>
                  <a:pt x="8187" y="3696"/>
                  <a:pt x="8191" y="3689"/>
                </a:cubicBezTo>
                <a:cubicBezTo>
                  <a:pt x="8200" y="3688"/>
                  <a:pt x="8205" y="3687"/>
                  <a:pt x="8210" y="3687"/>
                </a:cubicBezTo>
                <a:close/>
                <a:moveTo>
                  <a:pt x="7643" y="3687"/>
                </a:moveTo>
                <a:cubicBezTo>
                  <a:pt x="7656" y="3687"/>
                  <a:pt x="7664" y="3689"/>
                  <a:pt x="7663" y="3695"/>
                </a:cubicBezTo>
                <a:cubicBezTo>
                  <a:pt x="7656" y="3695"/>
                  <a:pt x="7645" y="3696"/>
                  <a:pt x="7643" y="3694"/>
                </a:cubicBezTo>
                <a:cubicBezTo>
                  <a:pt x="7668" y="3687"/>
                  <a:pt x="7629" y="3692"/>
                  <a:pt x="7627" y="3687"/>
                </a:cubicBezTo>
                <a:cubicBezTo>
                  <a:pt x="7633" y="3687"/>
                  <a:pt x="7638" y="3687"/>
                  <a:pt x="7643" y="3687"/>
                </a:cubicBezTo>
                <a:close/>
                <a:moveTo>
                  <a:pt x="8044" y="3685"/>
                </a:moveTo>
                <a:cubicBezTo>
                  <a:pt x="8037" y="3692"/>
                  <a:pt x="8061" y="3685"/>
                  <a:pt x="8060" y="3689"/>
                </a:cubicBezTo>
                <a:cubicBezTo>
                  <a:pt x="8036" y="3690"/>
                  <a:pt x="8025" y="3694"/>
                  <a:pt x="8011" y="3697"/>
                </a:cubicBezTo>
                <a:cubicBezTo>
                  <a:pt x="8011" y="3695"/>
                  <a:pt x="8009" y="3692"/>
                  <a:pt x="8015" y="3691"/>
                </a:cubicBezTo>
                <a:cubicBezTo>
                  <a:pt x="8022" y="3695"/>
                  <a:pt x="8031" y="3685"/>
                  <a:pt x="8044" y="3685"/>
                </a:cubicBezTo>
                <a:close/>
                <a:moveTo>
                  <a:pt x="9079" y="3682"/>
                </a:moveTo>
                <a:cubicBezTo>
                  <a:pt x="9082" y="3682"/>
                  <a:pt x="9085" y="3682"/>
                  <a:pt x="9087" y="3683"/>
                </a:cubicBezTo>
                <a:cubicBezTo>
                  <a:pt x="9077" y="3686"/>
                  <a:pt x="9071" y="3689"/>
                  <a:pt x="9063" y="3692"/>
                </a:cubicBezTo>
                <a:cubicBezTo>
                  <a:pt x="9063" y="3690"/>
                  <a:pt x="9060" y="3688"/>
                  <a:pt x="9057" y="3687"/>
                </a:cubicBezTo>
                <a:cubicBezTo>
                  <a:pt x="9063" y="3686"/>
                  <a:pt x="9069" y="3685"/>
                  <a:pt x="9066" y="3682"/>
                </a:cubicBezTo>
                <a:cubicBezTo>
                  <a:pt x="9071" y="3682"/>
                  <a:pt x="9075" y="3681"/>
                  <a:pt x="9079" y="3682"/>
                </a:cubicBezTo>
                <a:close/>
                <a:moveTo>
                  <a:pt x="9542" y="3681"/>
                </a:moveTo>
                <a:lnTo>
                  <a:pt x="9539" y="3683"/>
                </a:lnTo>
                <a:lnTo>
                  <a:pt x="9534" y="3684"/>
                </a:lnTo>
                <a:lnTo>
                  <a:pt x="9533" y="3684"/>
                </a:lnTo>
                <a:lnTo>
                  <a:pt x="9542" y="3681"/>
                </a:lnTo>
                <a:close/>
                <a:moveTo>
                  <a:pt x="8876" y="3680"/>
                </a:moveTo>
                <a:cubicBezTo>
                  <a:pt x="8865" y="3686"/>
                  <a:pt x="8855" y="3700"/>
                  <a:pt x="8833" y="3697"/>
                </a:cubicBezTo>
                <a:cubicBezTo>
                  <a:pt x="8851" y="3690"/>
                  <a:pt x="8820" y="3692"/>
                  <a:pt x="8817" y="3690"/>
                </a:cubicBezTo>
                <a:cubicBezTo>
                  <a:pt x="8845" y="3685"/>
                  <a:pt x="8863" y="3686"/>
                  <a:pt x="8876" y="3680"/>
                </a:cubicBezTo>
                <a:close/>
                <a:moveTo>
                  <a:pt x="6593" y="3680"/>
                </a:moveTo>
                <a:cubicBezTo>
                  <a:pt x="6599" y="3680"/>
                  <a:pt x="6603" y="3681"/>
                  <a:pt x="6603" y="3685"/>
                </a:cubicBezTo>
                <a:cubicBezTo>
                  <a:pt x="6596" y="3684"/>
                  <a:pt x="6577" y="3686"/>
                  <a:pt x="6578" y="3682"/>
                </a:cubicBezTo>
                <a:cubicBezTo>
                  <a:pt x="6581" y="3681"/>
                  <a:pt x="6588" y="3679"/>
                  <a:pt x="6593" y="3680"/>
                </a:cubicBezTo>
                <a:close/>
                <a:moveTo>
                  <a:pt x="8320" y="3679"/>
                </a:moveTo>
                <a:cubicBezTo>
                  <a:pt x="8325" y="3685"/>
                  <a:pt x="8283" y="3687"/>
                  <a:pt x="8280" y="3685"/>
                </a:cubicBezTo>
                <a:cubicBezTo>
                  <a:pt x="8296" y="3680"/>
                  <a:pt x="8301" y="3683"/>
                  <a:pt x="8320" y="3679"/>
                </a:cubicBezTo>
                <a:close/>
                <a:moveTo>
                  <a:pt x="9482" y="3678"/>
                </a:moveTo>
                <a:cubicBezTo>
                  <a:pt x="9482" y="3679"/>
                  <a:pt x="9486" y="3679"/>
                  <a:pt x="9487" y="3680"/>
                </a:cubicBezTo>
                <a:cubicBezTo>
                  <a:pt x="9471" y="3681"/>
                  <a:pt x="9477" y="3695"/>
                  <a:pt x="9464" y="3690"/>
                </a:cubicBezTo>
                <a:cubicBezTo>
                  <a:pt x="9470" y="3689"/>
                  <a:pt x="9467" y="3688"/>
                  <a:pt x="9463" y="3687"/>
                </a:cubicBezTo>
                <a:cubicBezTo>
                  <a:pt x="9472" y="3685"/>
                  <a:pt x="9475" y="3683"/>
                  <a:pt x="9477" y="3680"/>
                </a:cubicBezTo>
                <a:cubicBezTo>
                  <a:pt x="9474" y="3681"/>
                  <a:pt x="9471" y="3681"/>
                  <a:pt x="9472" y="3680"/>
                </a:cubicBezTo>
                <a:lnTo>
                  <a:pt x="9482" y="3678"/>
                </a:lnTo>
                <a:close/>
                <a:moveTo>
                  <a:pt x="8202" y="3677"/>
                </a:moveTo>
                <a:cubicBezTo>
                  <a:pt x="8202" y="3677"/>
                  <a:pt x="8201" y="3678"/>
                  <a:pt x="8199" y="3678"/>
                </a:cubicBezTo>
                <a:cubicBezTo>
                  <a:pt x="8200" y="3677"/>
                  <a:pt x="8201" y="3677"/>
                  <a:pt x="8202" y="3677"/>
                </a:cubicBezTo>
                <a:close/>
                <a:moveTo>
                  <a:pt x="9023" y="3676"/>
                </a:moveTo>
                <a:cubicBezTo>
                  <a:pt x="9026" y="3675"/>
                  <a:pt x="9028" y="3676"/>
                  <a:pt x="9030" y="3677"/>
                </a:cubicBezTo>
                <a:cubicBezTo>
                  <a:pt x="9015" y="3677"/>
                  <a:pt x="9002" y="3691"/>
                  <a:pt x="8996" y="3682"/>
                </a:cubicBezTo>
                <a:cubicBezTo>
                  <a:pt x="9006" y="3682"/>
                  <a:pt x="9016" y="3676"/>
                  <a:pt x="9023" y="3676"/>
                </a:cubicBezTo>
                <a:close/>
                <a:moveTo>
                  <a:pt x="8084" y="3673"/>
                </a:moveTo>
                <a:lnTo>
                  <a:pt x="8083" y="3675"/>
                </a:lnTo>
                <a:lnTo>
                  <a:pt x="8083" y="3675"/>
                </a:lnTo>
                <a:lnTo>
                  <a:pt x="8084" y="3673"/>
                </a:lnTo>
                <a:lnTo>
                  <a:pt x="8084" y="3673"/>
                </a:lnTo>
                <a:close/>
                <a:moveTo>
                  <a:pt x="9634" y="3673"/>
                </a:moveTo>
                <a:cubicBezTo>
                  <a:pt x="9632" y="3673"/>
                  <a:pt x="9630" y="3673"/>
                  <a:pt x="9628" y="3673"/>
                </a:cubicBezTo>
                <a:lnTo>
                  <a:pt x="9627" y="3673"/>
                </a:lnTo>
                <a:lnTo>
                  <a:pt x="9629" y="3673"/>
                </a:lnTo>
                <a:cubicBezTo>
                  <a:pt x="9642" y="3673"/>
                  <a:pt x="9652" y="3676"/>
                  <a:pt x="9653" y="3680"/>
                </a:cubicBezTo>
                <a:lnTo>
                  <a:pt x="9656" y="3678"/>
                </a:lnTo>
                <a:lnTo>
                  <a:pt x="9655" y="3676"/>
                </a:lnTo>
                <a:cubicBezTo>
                  <a:pt x="9651" y="3674"/>
                  <a:pt x="9643" y="3673"/>
                  <a:pt x="9634" y="3673"/>
                </a:cubicBezTo>
                <a:close/>
                <a:moveTo>
                  <a:pt x="9263" y="3673"/>
                </a:moveTo>
                <a:cubicBezTo>
                  <a:pt x="9261" y="3673"/>
                  <a:pt x="9259" y="3673"/>
                  <a:pt x="9256" y="3673"/>
                </a:cubicBezTo>
                <a:cubicBezTo>
                  <a:pt x="9250" y="3675"/>
                  <a:pt x="9241" y="3677"/>
                  <a:pt x="9236" y="3677"/>
                </a:cubicBezTo>
                <a:cubicBezTo>
                  <a:pt x="9238" y="3679"/>
                  <a:pt x="9240" y="3680"/>
                  <a:pt x="9243" y="3679"/>
                </a:cubicBezTo>
                <a:lnTo>
                  <a:pt x="9244" y="3679"/>
                </a:lnTo>
                <a:lnTo>
                  <a:pt x="9243" y="3679"/>
                </a:lnTo>
                <a:cubicBezTo>
                  <a:pt x="9242" y="3678"/>
                  <a:pt x="9241" y="3678"/>
                  <a:pt x="9241" y="3677"/>
                </a:cubicBezTo>
                <a:cubicBezTo>
                  <a:pt x="9246" y="3677"/>
                  <a:pt x="9254" y="3675"/>
                  <a:pt x="9261" y="3673"/>
                </a:cubicBezTo>
                <a:lnTo>
                  <a:pt x="9265" y="3673"/>
                </a:lnTo>
                <a:lnTo>
                  <a:pt x="9264" y="3673"/>
                </a:lnTo>
                <a:cubicBezTo>
                  <a:pt x="9264" y="3673"/>
                  <a:pt x="9263" y="3673"/>
                  <a:pt x="9263" y="3673"/>
                </a:cubicBezTo>
                <a:close/>
                <a:moveTo>
                  <a:pt x="9693" y="3673"/>
                </a:moveTo>
                <a:cubicBezTo>
                  <a:pt x="9693" y="3672"/>
                  <a:pt x="9692" y="3673"/>
                  <a:pt x="9691" y="3673"/>
                </a:cubicBezTo>
                <a:lnTo>
                  <a:pt x="9691" y="3673"/>
                </a:lnTo>
                <a:lnTo>
                  <a:pt x="9691" y="3674"/>
                </a:lnTo>
                <a:cubicBezTo>
                  <a:pt x="9692" y="3675"/>
                  <a:pt x="9692" y="3676"/>
                  <a:pt x="9693" y="3677"/>
                </a:cubicBezTo>
                <a:lnTo>
                  <a:pt x="9697" y="3676"/>
                </a:lnTo>
                <a:lnTo>
                  <a:pt x="9697" y="3675"/>
                </a:lnTo>
                <a:cubicBezTo>
                  <a:pt x="9696" y="3674"/>
                  <a:pt x="9696" y="3673"/>
                  <a:pt x="9693" y="3673"/>
                </a:cubicBezTo>
                <a:close/>
                <a:moveTo>
                  <a:pt x="9600" y="3665"/>
                </a:moveTo>
                <a:cubicBezTo>
                  <a:pt x="9587" y="3671"/>
                  <a:pt x="9578" y="3677"/>
                  <a:pt x="9573" y="3684"/>
                </a:cubicBezTo>
                <a:cubicBezTo>
                  <a:pt x="9575" y="3683"/>
                  <a:pt x="9577" y="3682"/>
                  <a:pt x="9579" y="3681"/>
                </a:cubicBezTo>
                <a:lnTo>
                  <a:pt x="9580" y="3681"/>
                </a:lnTo>
                <a:lnTo>
                  <a:pt x="9580" y="3681"/>
                </a:lnTo>
                <a:cubicBezTo>
                  <a:pt x="9584" y="3676"/>
                  <a:pt x="9591" y="3671"/>
                  <a:pt x="9600" y="3667"/>
                </a:cubicBezTo>
                <a:lnTo>
                  <a:pt x="9603" y="3666"/>
                </a:lnTo>
                <a:lnTo>
                  <a:pt x="9600" y="3665"/>
                </a:lnTo>
                <a:close/>
                <a:moveTo>
                  <a:pt x="8086" y="3664"/>
                </a:moveTo>
                <a:cubicBezTo>
                  <a:pt x="8076" y="3664"/>
                  <a:pt x="8065" y="3665"/>
                  <a:pt x="8057" y="3664"/>
                </a:cubicBezTo>
                <a:cubicBezTo>
                  <a:pt x="8057" y="3665"/>
                  <a:pt x="8057" y="3665"/>
                  <a:pt x="8057" y="3666"/>
                </a:cubicBezTo>
                <a:lnTo>
                  <a:pt x="8057" y="3666"/>
                </a:lnTo>
                <a:lnTo>
                  <a:pt x="8057" y="3664"/>
                </a:lnTo>
                <a:cubicBezTo>
                  <a:pt x="8066" y="3665"/>
                  <a:pt x="8080" y="3664"/>
                  <a:pt x="8091" y="3664"/>
                </a:cubicBezTo>
                <a:lnTo>
                  <a:pt x="8097" y="3665"/>
                </a:lnTo>
                <a:lnTo>
                  <a:pt x="8097" y="3665"/>
                </a:lnTo>
                <a:lnTo>
                  <a:pt x="8102" y="3666"/>
                </a:lnTo>
                <a:cubicBezTo>
                  <a:pt x="8104" y="3667"/>
                  <a:pt x="8105" y="3667"/>
                  <a:pt x="8106" y="3668"/>
                </a:cubicBezTo>
                <a:lnTo>
                  <a:pt x="8108" y="3670"/>
                </a:lnTo>
                <a:lnTo>
                  <a:pt x="8108" y="3670"/>
                </a:lnTo>
                <a:cubicBezTo>
                  <a:pt x="8106" y="3667"/>
                  <a:pt x="8103" y="3666"/>
                  <a:pt x="8099" y="3665"/>
                </a:cubicBezTo>
                <a:lnTo>
                  <a:pt x="8097" y="3665"/>
                </a:lnTo>
                <a:lnTo>
                  <a:pt x="8097" y="3665"/>
                </a:lnTo>
                <a:lnTo>
                  <a:pt x="8097" y="3665"/>
                </a:lnTo>
                <a:lnTo>
                  <a:pt x="8093" y="3664"/>
                </a:lnTo>
                <a:cubicBezTo>
                  <a:pt x="8091" y="3664"/>
                  <a:pt x="8088" y="3664"/>
                  <a:pt x="8086" y="3664"/>
                </a:cubicBezTo>
                <a:close/>
                <a:moveTo>
                  <a:pt x="7907" y="3663"/>
                </a:moveTo>
                <a:cubicBezTo>
                  <a:pt x="7892" y="3674"/>
                  <a:pt x="7859" y="3661"/>
                  <a:pt x="7837" y="3669"/>
                </a:cubicBezTo>
                <a:cubicBezTo>
                  <a:pt x="7839" y="3675"/>
                  <a:pt x="7856" y="3663"/>
                  <a:pt x="7852" y="3672"/>
                </a:cubicBezTo>
                <a:cubicBezTo>
                  <a:pt x="7843" y="3671"/>
                  <a:pt x="7823" y="3675"/>
                  <a:pt x="7822" y="3671"/>
                </a:cubicBezTo>
                <a:cubicBezTo>
                  <a:pt x="7838" y="3657"/>
                  <a:pt x="7885" y="3667"/>
                  <a:pt x="7907" y="3663"/>
                </a:cubicBezTo>
                <a:close/>
                <a:moveTo>
                  <a:pt x="9699" y="3660"/>
                </a:moveTo>
                <a:lnTo>
                  <a:pt x="9692" y="3662"/>
                </a:lnTo>
                <a:lnTo>
                  <a:pt x="9691" y="3663"/>
                </a:lnTo>
                <a:cubicBezTo>
                  <a:pt x="9682" y="3671"/>
                  <a:pt x="9664" y="3678"/>
                  <a:pt x="9649" y="3684"/>
                </a:cubicBezTo>
                <a:cubicBezTo>
                  <a:pt x="9650" y="3685"/>
                  <a:pt x="9651" y="3685"/>
                  <a:pt x="9654" y="3685"/>
                </a:cubicBezTo>
                <a:lnTo>
                  <a:pt x="9655" y="3685"/>
                </a:lnTo>
                <a:lnTo>
                  <a:pt x="9655" y="3685"/>
                </a:lnTo>
                <a:cubicBezTo>
                  <a:pt x="9654" y="3685"/>
                  <a:pt x="9654" y="3685"/>
                  <a:pt x="9653" y="3684"/>
                </a:cubicBezTo>
                <a:lnTo>
                  <a:pt x="9661" y="3681"/>
                </a:lnTo>
                <a:lnTo>
                  <a:pt x="9660" y="3681"/>
                </a:lnTo>
                <a:cubicBezTo>
                  <a:pt x="9660" y="3681"/>
                  <a:pt x="9659" y="3681"/>
                  <a:pt x="9658" y="3680"/>
                </a:cubicBezTo>
                <a:cubicBezTo>
                  <a:pt x="9660" y="3680"/>
                  <a:pt x="9662" y="3680"/>
                  <a:pt x="9663" y="3679"/>
                </a:cubicBezTo>
                <a:lnTo>
                  <a:pt x="9665" y="3679"/>
                </a:lnTo>
                <a:lnTo>
                  <a:pt x="9667" y="3678"/>
                </a:lnTo>
                <a:cubicBezTo>
                  <a:pt x="9681" y="3673"/>
                  <a:pt x="9694" y="3667"/>
                  <a:pt x="9699" y="3660"/>
                </a:cubicBezTo>
                <a:close/>
                <a:moveTo>
                  <a:pt x="9569" y="3658"/>
                </a:moveTo>
                <a:lnTo>
                  <a:pt x="9566" y="3658"/>
                </a:lnTo>
                <a:lnTo>
                  <a:pt x="9570" y="3658"/>
                </a:lnTo>
                <a:cubicBezTo>
                  <a:pt x="9577" y="3660"/>
                  <a:pt x="9582" y="3663"/>
                  <a:pt x="9585" y="3666"/>
                </a:cubicBezTo>
                <a:lnTo>
                  <a:pt x="9587" y="3664"/>
                </a:lnTo>
                <a:lnTo>
                  <a:pt x="9587" y="3664"/>
                </a:lnTo>
                <a:cubicBezTo>
                  <a:pt x="9583" y="3661"/>
                  <a:pt x="9577" y="3658"/>
                  <a:pt x="9569" y="3658"/>
                </a:cubicBezTo>
                <a:close/>
                <a:moveTo>
                  <a:pt x="9875" y="3657"/>
                </a:moveTo>
                <a:cubicBezTo>
                  <a:pt x="9871" y="3657"/>
                  <a:pt x="9866" y="3658"/>
                  <a:pt x="9862" y="3658"/>
                </a:cubicBezTo>
                <a:lnTo>
                  <a:pt x="9857" y="3659"/>
                </a:lnTo>
                <a:lnTo>
                  <a:pt x="9859" y="3659"/>
                </a:lnTo>
                <a:cubicBezTo>
                  <a:pt x="9863" y="3659"/>
                  <a:pt x="9867" y="3658"/>
                  <a:pt x="9872" y="3658"/>
                </a:cubicBezTo>
                <a:lnTo>
                  <a:pt x="9876" y="3657"/>
                </a:lnTo>
                <a:lnTo>
                  <a:pt x="9875" y="3657"/>
                </a:lnTo>
                <a:close/>
                <a:moveTo>
                  <a:pt x="8177" y="3656"/>
                </a:moveTo>
                <a:lnTo>
                  <a:pt x="8177" y="3656"/>
                </a:lnTo>
                <a:lnTo>
                  <a:pt x="8177" y="3656"/>
                </a:lnTo>
                <a:lnTo>
                  <a:pt x="8177" y="3656"/>
                </a:lnTo>
                <a:close/>
                <a:moveTo>
                  <a:pt x="9849" y="3655"/>
                </a:moveTo>
                <a:cubicBezTo>
                  <a:pt x="9838" y="3660"/>
                  <a:pt x="9820" y="3663"/>
                  <a:pt x="9811" y="3667"/>
                </a:cubicBezTo>
                <a:cubicBezTo>
                  <a:pt x="9813" y="3667"/>
                  <a:pt x="9815" y="3667"/>
                  <a:pt x="9817" y="3667"/>
                </a:cubicBezTo>
                <a:lnTo>
                  <a:pt x="9819" y="3667"/>
                </a:lnTo>
                <a:lnTo>
                  <a:pt x="9816" y="3667"/>
                </a:lnTo>
                <a:cubicBezTo>
                  <a:pt x="9823" y="3664"/>
                  <a:pt x="9834" y="3661"/>
                  <a:pt x="9844" y="3658"/>
                </a:cubicBezTo>
                <a:lnTo>
                  <a:pt x="9849" y="3657"/>
                </a:lnTo>
                <a:lnTo>
                  <a:pt x="9849" y="3657"/>
                </a:lnTo>
                <a:cubicBezTo>
                  <a:pt x="9849" y="3656"/>
                  <a:pt x="9849" y="3656"/>
                  <a:pt x="9849" y="3655"/>
                </a:cubicBezTo>
                <a:close/>
                <a:moveTo>
                  <a:pt x="8186" y="3654"/>
                </a:moveTo>
                <a:lnTo>
                  <a:pt x="8185" y="3654"/>
                </a:lnTo>
                <a:lnTo>
                  <a:pt x="8185" y="3654"/>
                </a:lnTo>
                <a:lnTo>
                  <a:pt x="8186" y="3654"/>
                </a:lnTo>
                <a:close/>
                <a:moveTo>
                  <a:pt x="9773" y="3653"/>
                </a:moveTo>
                <a:cubicBezTo>
                  <a:pt x="9760" y="3652"/>
                  <a:pt x="9748" y="3658"/>
                  <a:pt x="9724" y="3661"/>
                </a:cubicBezTo>
                <a:cubicBezTo>
                  <a:pt x="9726" y="3663"/>
                  <a:pt x="9729" y="3664"/>
                  <a:pt x="9732" y="3664"/>
                </a:cubicBezTo>
                <a:lnTo>
                  <a:pt x="9734" y="3664"/>
                </a:lnTo>
                <a:lnTo>
                  <a:pt x="9733" y="3663"/>
                </a:lnTo>
                <a:cubicBezTo>
                  <a:pt x="9731" y="3663"/>
                  <a:pt x="9730" y="3662"/>
                  <a:pt x="9729" y="3661"/>
                </a:cubicBezTo>
                <a:cubicBezTo>
                  <a:pt x="9749" y="3658"/>
                  <a:pt x="9761" y="3654"/>
                  <a:pt x="9772" y="3653"/>
                </a:cubicBezTo>
                <a:lnTo>
                  <a:pt x="9774" y="3653"/>
                </a:lnTo>
                <a:lnTo>
                  <a:pt x="9773" y="3653"/>
                </a:lnTo>
                <a:close/>
                <a:moveTo>
                  <a:pt x="9699" y="3651"/>
                </a:moveTo>
                <a:cubicBezTo>
                  <a:pt x="9694" y="3651"/>
                  <a:pt x="9687" y="3652"/>
                  <a:pt x="9681" y="3653"/>
                </a:cubicBezTo>
                <a:lnTo>
                  <a:pt x="9680" y="3653"/>
                </a:lnTo>
                <a:lnTo>
                  <a:pt x="9680" y="3653"/>
                </a:lnTo>
                <a:cubicBezTo>
                  <a:pt x="9684" y="3653"/>
                  <a:pt x="9691" y="3652"/>
                  <a:pt x="9697" y="3651"/>
                </a:cubicBezTo>
                <a:lnTo>
                  <a:pt x="9701" y="3651"/>
                </a:lnTo>
                <a:lnTo>
                  <a:pt x="9699" y="3651"/>
                </a:lnTo>
                <a:close/>
                <a:moveTo>
                  <a:pt x="8724" y="3650"/>
                </a:moveTo>
                <a:cubicBezTo>
                  <a:pt x="8721" y="3651"/>
                  <a:pt x="8716" y="3651"/>
                  <a:pt x="8712" y="3652"/>
                </a:cubicBezTo>
                <a:cubicBezTo>
                  <a:pt x="8711" y="3655"/>
                  <a:pt x="8717" y="3654"/>
                  <a:pt x="8717" y="3656"/>
                </a:cubicBezTo>
                <a:cubicBezTo>
                  <a:pt x="8718" y="3658"/>
                  <a:pt x="8712" y="3659"/>
                  <a:pt x="8708" y="3660"/>
                </a:cubicBezTo>
                <a:cubicBezTo>
                  <a:pt x="8710" y="3660"/>
                  <a:pt x="8713" y="3661"/>
                  <a:pt x="8716" y="3661"/>
                </a:cubicBezTo>
                <a:lnTo>
                  <a:pt x="8716" y="3661"/>
                </a:lnTo>
                <a:lnTo>
                  <a:pt x="8714" y="3660"/>
                </a:lnTo>
                <a:cubicBezTo>
                  <a:pt x="8713" y="3660"/>
                  <a:pt x="8713" y="3660"/>
                  <a:pt x="8712" y="3660"/>
                </a:cubicBezTo>
                <a:cubicBezTo>
                  <a:pt x="8716" y="3659"/>
                  <a:pt x="8722" y="3658"/>
                  <a:pt x="8722" y="3656"/>
                </a:cubicBezTo>
                <a:cubicBezTo>
                  <a:pt x="8721" y="3654"/>
                  <a:pt x="8715" y="3655"/>
                  <a:pt x="8716" y="3652"/>
                </a:cubicBezTo>
                <a:cubicBezTo>
                  <a:pt x="8721" y="3651"/>
                  <a:pt x="8724" y="3651"/>
                  <a:pt x="8728" y="3651"/>
                </a:cubicBezTo>
                <a:lnTo>
                  <a:pt x="8728" y="3651"/>
                </a:lnTo>
                <a:lnTo>
                  <a:pt x="8728" y="3650"/>
                </a:lnTo>
                <a:cubicBezTo>
                  <a:pt x="8727" y="3650"/>
                  <a:pt x="8725" y="3650"/>
                  <a:pt x="8724" y="3650"/>
                </a:cubicBezTo>
                <a:close/>
                <a:moveTo>
                  <a:pt x="9544" y="3650"/>
                </a:moveTo>
                <a:cubicBezTo>
                  <a:pt x="9539" y="3650"/>
                  <a:pt x="9535" y="3651"/>
                  <a:pt x="9530" y="3651"/>
                </a:cubicBezTo>
                <a:cubicBezTo>
                  <a:pt x="9531" y="3651"/>
                  <a:pt x="9531" y="3652"/>
                  <a:pt x="9527" y="3653"/>
                </a:cubicBezTo>
                <a:cubicBezTo>
                  <a:pt x="9528" y="3654"/>
                  <a:pt x="9530" y="3655"/>
                  <a:pt x="9532" y="3654"/>
                </a:cubicBezTo>
                <a:lnTo>
                  <a:pt x="9533" y="3654"/>
                </a:lnTo>
                <a:lnTo>
                  <a:pt x="9533" y="3654"/>
                </a:lnTo>
                <a:cubicBezTo>
                  <a:pt x="9532" y="3654"/>
                  <a:pt x="9532" y="3653"/>
                  <a:pt x="9532" y="3653"/>
                </a:cubicBezTo>
                <a:cubicBezTo>
                  <a:pt x="9536" y="3652"/>
                  <a:pt x="9536" y="3651"/>
                  <a:pt x="9535" y="3651"/>
                </a:cubicBezTo>
                <a:lnTo>
                  <a:pt x="9544" y="3650"/>
                </a:lnTo>
                <a:lnTo>
                  <a:pt x="9544" y="3650"/>
                </a:lnTo>
                <a:close/>
                <a:moveTo>
                  <a:pt x="9617" y="3650"/>
                </a:moveTo>
                <a:lnTo>
                  <a:pt x="9616" y="3650"/>
                </a:lnTo>
                <a:lnTo>
                  <a:pt x="9618" y="3650"/>
                </a:lnTo>
                <a:cubicBezTo>
                  <a:pt x="9622" y="3651"/>
                  <a:pt x="9625" y="3652"/>
                  <a:pt x="9631" y="3652"/>
                </a:cubicBezTo>
                <a:lnTo>
                  <a:pt x="9631" y="3652"/>
                </a:lnTo>
                <a:lnTo>
                  <a:pt x="9630" y="3652"/>
                </a:lnTo>
                <a:cubicBezTo>
                  <a:pt x="9626" y="3651"/>
                  <a:pt x="9623" y="3650"/>
                  <a:pt x="9617" y="3650"/>
                </a:cubicBezTo>
                <a:close/>
                <a:moveTo>
                  <a:pt x="9557" y="3650"/>
                </a:moveTo>
                <a:cubicBezTo>
                  <a:pt x="9553" y="3650"/>
                  <a:pt x="9550" y="3650"/>
                  <a:pt x="9546" y="3650"/>
                </a:cubicBezTo>
                <a:lnTo>
                  <a:pt x="9546" y="3650"/>
                </a:lnTo>
                <a:lnTo>
                  <a:pt x="9549" y="3650"/>
                </a:lnTo>
                <a:cubicBezTo>
                  <a:pt x="9548" y="3650"/>
                  <a:pt x="9548" y="3651"/>
                  <a:pt x="9547" y="3651"/>
                </a:cubicBezTo>
                <a:lnTo>
                  <a:pt x="9545" y="3652"/>
                </a:lnTo>
                <a:lnTo>
                  <a:pt x="9545" y="3653"/>
                </a:lnTo>
                <a:cubicBezTo>
                  <a:pt x="9544" y="3655"/>
                  <a:pt x="9545" y="3656"/>
                  <a:pt x="9544" y="3661"/>
                </a:cubicBezTo>
                <a:lnTo>
                  <a:pt x="9549" y="3660"/>
                </a:lnTo>
                <a:lnTo>
                  <a:pt x="9549" y="3659"/>
                </a:lnTo>
                <a:cubicBezTo>
                  <a:pt x="9550" y="3654"/>
                  <a:pt x="9548" y="3654"/>
                  <a:pt x="9551" y="3650"/>
                </a:cubicBezTo>
                <a:lnTo>
                  <a:pt x="9557" y="3650"/>
                </a:lnTo>
                <a:lnTo>
                  <a:pt x="9557" y="3650"/>
                </a:lnTo>
                <a:close/>
                <a:moveTo>
                  <a:pt x="8276" y="3649"/>
                </a:moveTo>
                <a:lnTo>
                  <a:pt x="8276" y="3650"/>
                </a:lnTo>
                <a:lnTo>
                  <a:pt x="8277" y="3650"/>
                </a:lnTo>
                <a:lnTo>
                  <a:pt x="8277" y="3650"/>
                </a:lnTo>
                <a:lnTo>
                  <a:pt x="8278" y="3650"/>
                </a:lnTo>
                <a:lnTo>
                  <a:pt x="8278" y="3651"/>
                </a:lnTo>
                <a:lnTo>
                  <a:pt x="8278" y="3651"/>
                </a:lnTo>
                <a:lnTo>
                  <a:pt x="8279" y="3651"/>
                </a:lnTo>
                <a:lnTo>
                  <a:pt x="8279" y="3651"/>
                </a:lnTo>
                <a:lnTo>
                  <a:pt x="8280" y="3651"/>
                </a:lnTo>
                <a:cubicBezTo>
                  <a:pt x="8281" y="3651"/>
                  <a:pt x="8283" y="3651"/>
                  <a:pt x="8285" y="3652"/>
                </a:cubicBezTo>
                <a:lnTo>
                  <a:pt x="8286" y="3652"/>
                </a:lnTo>
                <a:lnTo>
                  <a:pt x="8283" y="3651"/>
                </a:lnTo>
                <a:lnTo>
                  <a:pt x="8279" y="3651"/>
                </a:lnTo>
                <a:lnTo>
                  <a:pt x="8278" y="3651"/>
                </a:lnTo>
                <a:lnTo>
                  <a:pt x="8278" y="3650"/>
                </a:lnTo>
                <a:lnTo>
                  <a:pt x="8277" y="3650"/>
                </a:lnTo>
                <a:lnTo>
                  <a:pt x="8276" y="3650"/>
                </a:lnTo>
                <a:lnTo>
                  <a:pt x="8276" y="3649"/>
                </a:lnTo>
                <a:close/>
                <a:moveTo>
                  <a:pt x="8276" y="3649"/>
                </a:moveTo>
                <a:lnTo>
                  <a:pt x="8276" y="3649"/>
                </a:lnTo>
                <a:lnTo>
                  <a:pt x="8276" y="3649"/>
                </a:lnTo>
                <a:lnTo>
                  <a:pt x="8276" y="3649"/>
                </a:lnTo>
                <a:close/>
                <a:moveTo>
                  <a:pt x="9652" y="3649"/>
                </a:moveTo>
                <a:cubicBezTo>
                  <a:pt x="9650" y="3649"/>
                  <a:pt x="9648" y="3650"/>
                  <a:pt x="9647" y="3650"/>
                </a:cubicBezTo>
                <a:lnTo>
                  <a:pt x="9646" y="3650"/>
                </a:lnTo>
                <a:lnTo>
                  <a:pt x="9643" y="3654"/>
                </a:lnTo>
                <a:lnTo>
                  <a:pt x="9629" y="3660"/>
                </a:lnTo>
                <a:cubicBezTo>
                  <a:pt x="9637" y="3659"/>
                  <a:pt x="9640" y="3657"/>
                  <a:pt x="9642" y="3655"/>
                </a:cubicBezTo>
                <a:lnTo>
                  <a:pt x="9643" y="3654"/>
                </a:lnTo>
                <a:lnTo>
                  <a:pt x="9650" y="3651"/>
                </a:lnTo>
                <a:lnTo>
                  <a:pt x="9650" y="3650"/>
                </a:lnTo>
                <a:cubicBezTo>
                  <a:pt x="9650" y="3650"/>
                  <a:pt x="9651" y="3649"/>
                  <a:pt x="9652" y="3649"/>
                </a:cubicBezTo>
                <a:close/>
                <a:moveTo>
                  <a:pt x="8241" y="3648"/>
                </a:moveTo>
                <a:lnTo>
                  <a:pt x="8241" y="3648"/>
                </a:lnTo>
                <a:lnTo>
                  <a:pt x="8241" y="3648"/>
                </a:lnTo>
                <a:lnTo>
                  <a:pt x="8241" y="3648"/>
                </a:lnTo>
                <a:close/>
                <a:moveTo>
                  <a:pt x="8686" y="3648"/>
                </a:moveTo>
                <a:cubicBezTo>
                  <a:pt x="8670" y="3652"/>
                  <a:pt x="8692" y="3651"/>
                  <a:pt x="8692" y="3653"/>
                </a:cubicBezTo>
                <a:cubicBezTo>
                  <a:pt x="8688" y="3654"/>
                  <a:pt x="8686" y="3655"/>
                  <a:pt x="8687" y="3657"/>
                </a:cubicBezTo>
                <a:cubicBezTo>
                  <a:pt x="8667" y="3660"/>
                  <a:pt x="8680" y="3651"/>
                  <a:pt x="8671" y="3652"/>
                </a:cubicBezTo>
                <a:cubicBezTo>
                  <a:pt x="8666" y="3658"/>
                  <a:pt x="8645" y="3660"/>
                  <a:pt x="8628" y="3664"/>
                </a:cubicBezTo>
                <a:cubicBezTo>
                  <a:pt x="8636" y="3657"/>
                  <a:pt x="8675" y="3649"/>
                  <a:pt x="8686" y="3648"/>
                </a:cubicBezTo>
                <a:close/>
                <a:moveTo>
                  <a:pt x="9717" y="3648"/>
                </a:moveTo>
                <a:cubicBezTo>
                  <a:pt x="9715" y="3648"/>
                  <a:pt x="9712" y="3649"/>
                  <a:pt x="9710" y="3651"/>
                </a:cubicBezTo>
                <a:lnTo>
                  <a:pt x="9709" y="3651"/>
                </a:lnTo>
                <a:lnTo>
                  <a:pt x="9711" y="3652"/>
                </a:lnTo>
                <a:cubicBezTo>
                  <a:pt x="9712" y="3652"/>
                  <a:pt x="9712" y="3653"/>
                  <a:pt x="9713" y="3653"/>
                </a:cubicBezTo>
                <a:cubicBezTo>
                  <a:pt x="9714" y="3651"/>
                  <a:pt x="9715" y="3650"/>
                  <a:pt x="9717" y="3649"/>
                </a:cubicBezTo>
                <a:lnTo>
                  <a:pt x="9719" y="3648"/>
                </a:lnTo>
                <a:lnTo>
                  <a:pt x="9717" y="3648"/>
                </a:lnTo>
                <a:close/>
                <a:moveTo>
                  <a:pt x="9629" y="3648"/>
                </a:moveTo>
                <a:cubicBezTo>
                  <a:pt x="9610" y="3649"/>
                  <a:pt x="9590" y="3649"/>
                  <a:pt x="9570" y="3649"/>
                </a:cubicBezTo>
                <a:cubicBezTo>
                  <a:pt x="9570" y="3650"/>
                  <a:pt x="9570" y="3651"/>
                  <a:pt x="9568" y="3653"/>
                </a:cubicBezTo>
                <a:lnTo>
                  <a:pt x="9566" y="3653"/>
                </a:lnTo>
                <a:lnTo>
                  <a:pt x="9568" y="3653"/>
                </a:lnTo>
                <a:cubicBezTo>
                  <a:pt x="9569" y="3653"/>
                  <a:pt x="9570" y="3653"/>
                  <a:pt x="9572" y="3653"/>
                </a:cubicBezTo>
                <a:cubicBezTo>
                  <a:pt x="9574" y="3652"/>
                  <a:pt x="9575" y="3651"/>
                  <a:pt x="9575" y="3650"/>
                </a:cubicBezTo>
                <a:lnTo>
                  <a:pt x="9630" y="3648"/>
                </a:lnTo>
                <a:lnTo>
                  <a:pt x="9629" y="3648"/>
                </a:lnTo>
                <a:close/>
                <a:moveTo>
                  <a:pt x="9657" y="3647"/>
                </a:moveTo>
                <a:cubicBezTo>
                  <a:pt x="9649" y="3648"/>
                  <a:pt x="9641" y="3648"/>
                  <a:pt x="9633" y="3648"/>
                </a:cubicBezTo>
                <a:lnTo>
                  <a:pt x="9633" y="3648"/>
                </a:lnTo>
                <a:lnTo>
                  <a:pt x="9634" y="3648"/>
                </a:lnTo>
                <a:cubicBezTo>
                  <a:pt x="9635" y="3649"/>
                  <a:pt x="9636" y="3649"/>
                  <a:pt x="9637" y="3650"/>
                </a:cubicBezTo>
                <a:cubicBezTo>
                  <a:pt x="9637" y="3649"/>
                  <a:pt x="9637" y="3649"/>
                  <a:pt x="9638" y="3648"/>
                </a:cubicBezTo>
                <a:lnTo>
                  <a:pt x="9657" y="3648"/>
                </a:lnTo>
                <a:lnTo>
                  <a:pt x="9657" y="3647"/>
                </a:lnTo>
                <a:close/>
                <a:moveTo>
                  <a:pt x="9676" y="3647"/>
                </a:moveTo>
                <a:lnTo>
                  <a:pt x="9671" y="3647"/>
                </a:lnTo>
                <a:cubicBezTo>
                  <a:pt x="9661" y="3655"/>
                  <a:pt x="9641" y="3665"/>
                  <a:pt x="9621" y="3667"/>
                </a:cubicBezTo>
                <a:lnTo>
                  <a:pt x="9620" y="3667"/>
                </a:lnTo>
                <a:lnTo>
                  <a:pt x="9620" y="3667"/>
                </a:lnTo>
                <a:cubicBezTo>
                  <a:pt x="9639" y="3667"/>
                  <a:pt x="9658" y="3659"/>
                  <a:pt x="9670" y="3651"/>
                </a:cubicBezTo>
                <a:lnTo>
                  <a:pt x="9671" y="3651"/>
                </a:lnTo>
                <a:lnTo>
                  <a:pt x="9671" y="3650"/>
                </a:lnTo>
                <a:cubicBezTo>
                  <a:pt x="9671" y="3649"/>
                  <a:pt x="9671" y="3648"/>
                  <a:pt x="9672" y="3648"/>
                </a:cubicBezTo>
                <a:cubicBezTo>
                  <a:pt x="9674" y="3647"/>
                  <a:pt x="9675" y="3647"/>
                  <a:pt x="9675" y="3647"/>
                </a:cubicBezTo>
                <a:lnTo>
                  <a:pt x="9675" y="3647"/>
                </a:lnTo>
                <a:lnTo>
                  <a:pt x="9676" y="3647"/>
                </a:lnTo>
                <a:close/>
                <a:moveTo>
                  <a:pt x="9680" y="3647"/>
                </a:moveTo>
                <a:cubicBezTo>
                  <a:pt x="9679" y="3647"/>
                  <a:pt x="9678" y="3647"/>
                  <a:pt x="9676" y="3647"/>
                </a:cubicBezTo>
                <a:cubicBezTo>
                  <a:pt x="9676" y="3648"/>
                  <a:pt x="9676" y="3649"/>
                  <a:pt x="9675" y="3650"/>
                </a:cubicBezTo>
                <a:lnTo>
                  <a:pt x="9675" y="3651"/>
                </a:lnTo>
                <a:lnTo>
                  <a:pt x="9676" y="3651"/>
                </a:lnTo>
                <a:lnTo>
                  <a:pt x="9678" y="3650"/>
                </a:lnTo>
                <a:lnTo>
                  <a:pt x="9679" y="3649"/>
                </a:lnTo>
                <a:cubicBezTo>
                  <a:pt x="9680" y="3648"/>
                  <a:pt x="9682" y="3647"/>
                  <a:pt x="9680" y="3647"/>
                </a:cubicBezTo>
                <a:close/>
                <a:moveTo>
                  <a:pt x="9697" y="3646"/>
                </a:moveTo>
                <a:cubicBezTo>
                  <a:pt x="9693" y="3646"/>
                  <a:pt x="9690" y="3646"/>
                  <a:pt x="9686" y="3646"/>
                </a:cubicBezTo>
                <a:cubicBezTo>
                  <a:pt x="9686" y="3647"/>
                  <a:pt x="9686" y="3648"/>
                  <a:pt x="9687" y="3648"/>
                </a:cubicBezTo>
                <a:lnTo>
                  <a:pt x="9691" y="3647"/>
                </a:lnTo>
                <a:lnTo>
                  <a:pt x="9691" y="3646"/>
                </a:lnTo>
                <a:lnTo>
                  <a:pt x="9695" y="3646"/>
                </a:lnTo>
                <a:lnTo>
                  <a:pt x="9697" y="3646"/>
                </a:lnTo>
                <a:close/>
                <a:moveTo>
                  <a:pt x="7885" y="3645"/>
                </a:moveTo>
                <a:cubicBezTo>
                  <a:pt x="7885" y="3647"/>
                  <a:pt x="7829" y="3659"/>
                  <a:pt x="7835" y="3651"/>
                </a:cubicBezTo>
                <a:cubicBezTo>
                  <a:pt x="7845" y="3654"/>
                  <a:pt x="7866" y="3645"/>
                  <a:pt x="7885" y="3645"/>
                </a:cubicBezTo>
                <a:close/>
                <a:moveTo>
                  <a:pt x="8290" y="3645"/>
                </a:moveTo>
                <a:lnTo>
                  <a:pt x="8288" y="3645"/>
                </a:lnTo>
                <a:lnTo>
                  <a:pt x="8284" y="3646"/>
                </a:lnTo>
                <a:lnTo>
                  <a:pt x="8290" y="3645"/>
                </a:lnTo>
                <a:close/>
                <a:moveTo>
                  <a:pt x="9753" y="3645"/>
                </a:moveTo>
                <a:cubicBezTo>
                  <a:pt x="9753" y="3645"/>
                  <a:pt x="9752" y="3645"/>
                  <a:pt x="9751" y="3645"/>
                </a:cubicBezTo>
                <a:lnTo>
                  <a:pt x="9751" y="3645"/>
                </a:lnTo>
                <a:lnTo>
                  <a:pt x="9751" y="3645"/>
                </a:lnTo>
                <a:cubicBezTo>
                  <a:pt x="9754" y="3646"/>
                  <a:pt x="9743" y="3651"/>
                  <a:pt x="9753" y="3651"/>
                </a:cubicBezTo>
                <a:lnTo>
                  <a:pt x="9754" y="3651"/>
                </a:lnTo>
                <a:lnTo>
                  <a:pt x="9754" y="3651"/>
                </a:lnTo>
                <a:cubicBezTo>
                  <a:pt x="9750" y="3650"/>
                  <a:pt x="9761" y="3645"/>
                  <a:pt x="9753" y="3645"/>
                </a:cubicBezTo>
                <a:close/>
                <a:moveTo>
                  <a:pt x="9902" y="3644"/>
                </a:moveTo>
                <a:cubicBezTo>
                  <a:pt x="9880" y="3648"/>
                  <a:pt x="9878" y="3647"/>
                  <a:pt x="9859" y="3653"/>
                </a:cubicBezTo>
                <a:cubicBezTo>
                  <a:pt x="9859" y="3653"/>
                  <a:pt x="9860" y="3653"/>
                  <a:pt x="9861" y="3653"/>
                </a:cubicBezTo>
                <a:lnTo>
                  <a:pt x="9863" y="3653"/>
                </a:lnTo>
                <a:lnTo>
                  <a:pt x="9867" y="3652"/>
                </a:lnTo>
                <a:cubicBezTo>
                  <a:pt x="9881" y="3648"/>
                  <a:pt x="9885" y="3648"/>
                  <a:pt x="9899" y="3645"/>
                </a:cubicBezTo>
                <a:lnTo>
                  <a:pt x="9902" y="3645"/>
                </a:lnTo>
                <a:lnTo>
                  <a:pt x="9902" y="3644"/>
                </a:lnTo>
                <a:close/>
                <a:moveTo>
                  <a:pt x="8295" y="3644"/>
                </a:moveTo>
                <a:lnTo>
                  <a:pt x="8294" y="3644"/>
                </a:lnTo>
                <a:lnTo>
                  <a:pt x="8294" y="3644"/>
                </a:lnTo>
                <a:lnTo>
                  <a:pt x="8295" y="3644"/>
                </a:lnTo>
                <a:close/>
                <a:moveTo>
                  <a:pt x="8301" y="3643"/>
                </a:moveTo>
                <a:lnTo>
                  <a:pt x="8301" y="3643"/>
                </a:lnTo>
                <a:lnTo>
                  <a:pt x="8301" y="3643"/>
                </a:lnTo>
                <a:lnTo>
                  <a:pt x="8305" y="3643"/>
                </a:lnTo>
                <a:lnTo>
                  <a:pt x="8306" y="3643"/>
                </a:lnTo>
                <a:lnTo>
                  <a:pt x="8306" y="3643"/>
                </a:lnTo>
                <a:lnTo>
                  <a:pt x="8305" y="3643"/>
                </a:lnTo>
                <a:lnTo>
                  <a:pt x="8301" y="3643"/>
                </a:lnTo>
                <a:close/>
                <a:moveTo>
                  <a:pt x="8750" y="3643"/>
                </a:moveTo>
                <a:cubicBezTo>
                  <a:pt x="8742" y="3645"/>
                  <a:pt x="8732" y="3646"/>
                  <a:pt x="8731" y="3649"/>
                </a:cubicBezTo>
                <a:lnTo>
                  <a:pt x="8731" y="3651"/>
                </a:lnTo>
                <a:lnTo>
                  <a:pt x="8732" y="3651"/>
                </a:lnTo>
                <a:lnTo>
                  <a:pt x="8734" y="3651"/>
                </a:lnTo>
                <a:lnTo>
                  <a:pt x="8736" y="3650"/>
                </a:lnTo>
                <a:lnTo>
                  <a:pt x="8736" y="3649"/>
                </a:lnTo>
                <a:cubicBezTo>
                  <a:pt x="8737" y="3647"/>
                  <a:pt x="8742" y="3646"/>
                  <a:pt x="8748" y="3644"/>
                </a:cubicBezTo>
                <a:lnTo>
                  <a:pt x="8752" y="3643"/>
                </a:lnTo>
                <a:lnTo>
                  <a:pt x="8750" y="3643"/>
                </a:lnTo>
                <a:close/>
                <a:moveTo>
                  <a:pt x="9779" y="3640"/>
                </a:moveTo>
                <a:cubicBezTo>
                  <a:pt x="9766" y="3642"/>
                  <a:pt x="9752" y="3643"/>
                  <a:pt x="9739" y="3644"/>
                </a:cubicBezTo>
                <a:cubicBezTo>
                  <a:pt x="9736" y="3645"/>
                  <a:pt x="9734" y="3646"/>
                  <a:pt x="9732" y="3648"/>
                </a:cubicBezTo>
                <a:lnTo>
                  <a:pt x="9730" y="3648"/>
                </a:lnTo>
                <a:lnTo>
                  <a:pt x="9732" y="3648"/>
                </a:lnTo>
                <a:cubicBezTo>
                  <a:pt x="9734" y="3648"/>
                  <a:pt x="9735" y="3648"/>
                  <a:pt x="9737" y="3648"/>
                </a:cubicBezTo>
                <a:cubicBezTo>
                  <a:pt x="9738" y="3646"/>
                  <a:pt x="9741" y="3645"/>
                  <a:pt x="9743" y="3644"/>
                </a:cubicBezTo>
                <a:lnTo>
                  <a:pt x="9779" y="3641"/>
                </a:lnTo>
                <a:lnTo>
                  <a:pt x="9779" y="3640"/>
                </a:lnTo>
                <a:close/>
                <a:moveTo>
                  <a:pt x="8681" y="3640"/>
                </a:moveTo>
                <a:cubicBezTo>
                  <a:pt x="8688" y="3640"/>
                  <a:pt x="8694" y="3641"/>
                  <a:pt x="8695" y="3643"/>
                </a:cubicBezTo>
                <a:cubicBezTo>
                  <a:pt x="8682" y="3640"/>
                  <a:pt x="8673" y="3646"/>
                  <a:pt x="8660" y="3644"/>
                </a:cubicBezTo>
                <a:cubicBezTo>
                  <a:pt x="8666" y="3641"/>
                  <a:pt x="8674" y="3640"/>
                  <a:pt x="8681" y="3640"/>
                </a:cubicBezTo>
                <a:close/>
                <a:moveTo>
                  <a:pt x="11183" y="3637"/>
                </a:moveTo>
                <a:cubicBezTo>
                  <a:pt x="11184" y="3637"/>
                  <a:pt x="11185" y="3637"/>
                  <a:pt x="11186" y="3637"/>
                </a:cubicBezTo>
                <a:cubicBezTo>
                  <a:pt x="11190" y="3637"/>
                  <a:pt x="11193" y="3638"/>
                  <a:pt x="11193" y="3641"/>
                </a:cubicBezTo>
                <a:cubicBezTo>
                  <a:pt x="11163" y="3640"/>
                  <a:pt x="11116" y="3668"/>
                  <a:pt x="11094" y="3670"/>
                </a:cubicBezTo>
                <a:cubicBezTo>
                  <a:pt x="11099" y="3668"/>
                  <a:pt x="11102" y="3665"/>
                  <a:pt x="11101" y="3662"/>
                </a:cubicBezTo>
                <a:cubicBezTo>
                  <a:pt x="11127" y="3655"/>
                  <a:pt x="11165" y="3638"/>
                  <a:pt x="11183" y="3637"/>
                </a:cubicBezTo>
                <a:close/>
                <a:moveTo>
                  <a:pt x="8314" y="3636"/>
                </a:moveTo>
                <a:lnTo>
                  <a:pt x="8314" y="3636"/>
                </a:lnTo>
                <a:cubicBezTo>
                  <a:pt x="8315" y="3637"/>
                  <a:pt x="8316" y="3637"/>
                  <a:pt x="8317" y="3637"/>
                </a:cubicBezTo>
                <a:lnTo>
                  <a:pt x="8318" y="3637"/>
                </a:lnTo>
                <a:lnTo>
                  <a:pt x="8318" y="3638"/>
                </a:lnTo>
                <a:lnTo>
                  <a:pt x="8319" y="3638"/>
                </a:lnTo>
                <a:lnTo>
                  <a:pt x="8320" y="3638"/>
                </a:lnTo>
                <a:lnTo>
                  <a:pt x="8322" y="3638"/>
                </a:lnTo>
                <a:lnTo>
                  <a:pt x="8322" y="3638"/>
                </a:lnTo>
                <a:lnTo>
                  <a:pt x="8323" y="3638"/>
                </a:lnTo>
                <a:lnTo>
                  <a:pt x="8323" y="3638"/>
                </a:lnTo>
                <a:cubicBezTo>
                  <a:pt x="8324" y="3638"/>
                  <a:pt x="8326" y="3638"/>
                  <a:pt x="8327" y="3638"/>
                </a:cubicBezTo>
                <a:lnTo>
                  <a:pt x="8327" y="3638"/>
                </a:lnTo>
                <a:lnTo>
                  <a:pt x="8323" y="3638"/>
                </a:lnTo>
                <a:lnTo>
                  <a:pt x="8322" y="3638"/>
                </a:lnTo>
                <a:lnTo>
                  <a:pt x="8319" y="3638"/>
                </a:lnTo>
                <a:lnTo>
                  <a:pt x="8318" y="3637"/>
                </a:lnTo>
                <a:lnTo>
                  <a:pt x="8314" y="3636"/>
                </a:lnTo>
                <a:close/>
                <a:moveTo>
                  <a:pt x="8317" y="3636"/>
                </a:moveTo>
                <a:lnTo>
                  <a:pt x="8314" y="3636"/>
                </a:lnTo>
                <a:lnTo>
                  <a:pt x="8317" y="3636"/>
                </a:lnTo>
                <a:lnTo>
                  <a:pt x="8317" y="3636"/>
                </a:lnTo>
                <a:close/>
                <a:moveTo>
                  <a:pt x="8348" y="3636"/>
                </a:moveTo>
                <a:lnTo>
                  <a:pt x="8343" y="3636"/>
                </a:lnTo>
                <a:lnTo>
                  <a:pt x="8348" y="3636"/>
                </a:lnTo>
                <a:cubicBezTo>
                  <a:pt x="8350" y="3636"/>
                  <a:pt x="8352" y="3636"/>
                  <a:pt x="8354" y="3636"/>
                </a:cubicBezTo>
                <a:lnTo>
                  <a:pt x="8354" y="3636"/>
                </a:lnTo>
                <a:lnTo>
                  <a:pt x="8348" y="3636"/>
                </a:lnTo>
                <a:close/>
                <a:moveTo>
                  <a:pt x="8354" y="3634"/>
                </a:moveTo>
                <a:lnTo>
                  <a:pt x="8354" y="3634"/>
                </a:lnTo>
                <a:lnTo>
                  <a:pt x="8354" y="3634"/>
                </a:lnTo>
                <a:lnTo>
                  <a:pt x="8354" y="3634"/>
                </a:lnTo>
                <a:close/>
                <a:moveTo>
                  <a:pt x="8353" y="3632"/>
                </a:moveTo>
                <a:lnTo>
                  <a:pt x="8353" y="3633"/>
                </a:lnTo>
                <a:lnTo>
                  <a:pt x="8353" y="3633"/>
                </a:lnTo>
                <a:lnTo>
                  <a:pt x="8353" y="3632"/>
                </a:lnTo>
                <a:close/>
                <a:moveTo>
                  <a:pt x="8351" y="3632"/>
                </a:moveTo>
                <a:lnTo>
                  <a:pt x="8352" y="3632"/>
                </a:lnTo>
                <a:lnTo>
                  <a:pt x="8351" y="3632"/>
                </a:lnTo>
                <a:lnTo>
                  <a:pt x="8351" y="3632"/>
                </a:lnTo>
                <a:close/>
                <a:moveTo>
                  <a:pt x="8345" y="3631"/>
                </a:moveTo>
                <a:lnTo>
                  <a:pt x="8345" y="3631"/>
                </a:lnTo>
                <a:lnTo>
                  <a:pt x="8341" y="3632"/>
                </a:lnTo>
                <a:lnTo>
                  <a:pt x="8345" y="3631"/>
                </a:lnTo>
                <a:close/>
                <a:moveTo>
                  <a:pt x="11229" y="3621"/>
                </a:moveTo>
                <a:cubicBezTo>
                  <a:pt x="11230" y="3621"/>
                  <a:pt x="11231" y="3621"/>
                  <a:pt x="11232" y="3621"/>
                </a:cubicBezTo>
                <a:cubicBezTo>
                  <a:pt x="11233" y="3621"/>
                  <a:pt x="11234" y="3621"/>
                  <a:pt x="11234" y="3621"/>
                </a:cubicBezTo>
                <a:cubicBezTo>
                  <a:pt x="11230" y="3625"/>
                  <a:pt x="11213" y="3629"/>
                  <a:pt x="11205" y="3629"/>
                </a:cubicBezTo>
                <a:cubicBezTo>
                  <a:pt x="11211" y="3625"/>
                  <a:pt x="11222" y="3621"/>
                  <a:pt x="11229" y="3621"/>
                </a:cubicBezTo>
                <a:close/>
                <a:moveTo>
                  <a:pt x="8590" y="3618"/>
                </a:moveTo>
                <a:cubicBezTo>
                  <a:pt x="8591" y="3618"/>
                  <a:pt x="8591" y="3618"/>
                  <a:pt x="8592" y="3618"/>
                </a:cubicBezTo>
                <a:cubicBezTo>
                  <a:pt x="8594" y="3618"/>
                  <a:pt x="8596" y="3619"/>
                  <a:pt x="8597" y="3622"/>
                </a:cubicBezTo>
                <a:cubicBezTo>
                  <a:pt x="8588" y="3622"/>
                  <a:pt x="8568" y="3627"/>
                  <a:pt x="8567" y="3623"/>
                </a:cubicBezTo>
                <a:cubicBezTo>
                  <a:pt x="8575" y="3623"/>
                  <a:pt x="8583" y="3618"/>
                  <a:pt x="8590" y="3618"/>
                </a:cubicBezTo>
                <a:close/>
                <a:moveTo>
                  <a:pt x="8427" y="3615"/>
                </a:moveTo>
                <a:cubicBezTo>
                  <a:pt x="8422" y="3623"/>
                  <a:pt x="8448" y="3616"/>
                  <a:pt x="8452" y="3620"/>
                </a:cubicBezTo>
                <a:cubicBezTo>
                  <a:pt x="8422" y="3628"/>
                  <a:pt x="8386" y="3633"/>
                  <a:pt x="8355" y="3640"/>
                </a:cubicBezTo>
                <a:cubicBezTo>
                  <a:pt x="8388" y="3640"/>
                  <a:pt x="8408" y="3637"/>
                  <a:pt x="8444" y="3633"/>
                </a:cubicBezTo>
                <a:cubicBezTo>
                  <a:pt x="8444" y="3630"/>
                  <a:pt x="8415" y="3629"/>
                  <a:pt x="8438" y="3627"/>
                </a:cubicBezTo>
                <a:cubicBezTo>
                  <a:pt x="8456" y="3636"/>
                  <a:pt x="8489" y="3620"/>
                  <a:pt x="8513" y="3624"/>
                </a:cubicBezTo>
                <a:cubicBezTo>
                  <a:pt x="8491" y="3628"/>
                  <a:pt x="8458" y="3630"/>
                  <a:pt x="8460" y="3641"/>
                </a:cubicBezTo>
                <a:cubicBezTo>
                  <a:pt x="8457" y="3632"/>
                  <a:pt x="8443" y="3644"/>
                  <a:pt x="8435" y="3645"/>
                </a:cubicBezTo>
                <a:cubicBezTo>
                  <a:pt x="8429" y="3635"/>
                  <a:pt x="8393" y="3648"/>
                  <a:pt x="8365" y="3646"/>
                </a:cubicBezTo>
                <a:cubicBezTo>
                  <a:pt x="8365" y="3654"/>
                  <a:pt x="8353" y="3651"/>
                  <a:pt x="8331" y="3651"/>
                </a:cubicBezTo>
                <a:cubicBezTo>
                  <a:pt x="8338" y="3659"/>
                  <a:pt x="8312" y="3659"/>
                  <a:pt x="8308" y="3664"/>
                </a:cubicBezTo>
                <a:cubicBezTo>
                  <a:pt x="8277" y="3649"/>
                  <a:pt x="8221" y="3671"/>
                  <a:pt x="8202" y="3677"/>
                </a:cubicBezTo>
                <a:cubicBezTo>
                  <a:pt x="8201" y="3676"/>
                  <a:pt x="8190" y="3673"/>
                  <a:pt x="8188" y="3671"/>
                </a:cubicBezTo>
                <a:cubicBezTo>
                  <a:pt x="8176" y="3673"/>
                  <a:pt x="8174" y="3686"/>
                  <a:pt x="8159" y="3681"/>
                </a:cubicBezTo>
                <a:cubicBezTo>
                  <a:pt x="8164" y="3678"/>
                  <a:pt x="8178" y="3679"/>
                  <a:pt x="8174" y="3674"/>
                </a:cubicBezTo>
                <a:cubicBezTo>
                  <a:pt x="8157" y="3675"/>
                  <a:pt x="8138" y="3676"/>
                  <a:pt x="8134" y="3681"/>
                </a:cubicBezTo>
                <a:cubicBezTo>
                  <a:pt x="8130" y="3678"/>
                  <a:pt x="8126" y="3675"/>
                  <a:pt x="8114" y="3677"/>
                </a:cubicBezTo>
                <a:cubicBezTo>
                  <a:pt x="8101" y="3679"/>
                  <a:pt x="8093" y="3681"/>
                  <a:pt x="8091" y="3684"/>
                </a:cubicBezTo>
                <a:lnTo>
                  <a:pt x="8090" y="3685"/>
                </a:lnTo>
                <a:lnTo>
                  <a:pt x="8090" y="3685"/>
                </a:lnTo>
                <a:cubicBezTo>
                  <a:pt x="8090" y="3685"/>
                  <a:pt x="8090" y="3685"/>
                  <a:pt x="8090" y="3686"/>
                </a:cubicBezTo>
                <a:lnTo>
                  <a:pt x="8090" y="3685"/>
                </a:lnTo>
                <a:lnTo>
                  <a:pt x="8089" y="3685"/>
                </a:lnTo>
                <a:cubicBezTo>
                  <a:pt x="8083" y="3685"/>
                  <a:pt x="8057" y="3690"/>
                  <a:pt x="8070" y="3685"/>
                </a:cubicBezTo>
                <a:cubicBezTo>
                  <a:pt x="8122" y="3669"/>
                  <a:pt x="7960" y="3685"/>
                  <a:pt x="7976" y="3697"/>
                </a:cubicBezTo>
                <a:cubicBezTo>
                  <a:pt x="7962" y="3697"/>
                  <a:pt x="7962" y="3691"/>
                  <a:pt x="7945" y="3692"/>
                </a:cubicBezTo>
                <a:cubicBezTo>
                  <a:pt x="7936" y="3697"/>
                  <a:pt x="7915" y="3698"/>
                  <a:pt x="7911" y="3705"/>
                </a:cubicBezTo>
                <a:cubicBezTo>
                  <a:pt x="7883" y="3706"/>
                  <a:pt x="7866" y="3702"/>
                  <a:pt x="7851" y="3710"/>
                </a:cubicBezTo>
                <a:cubicBezTo>
                  <a:pt x="7841" y="3707"/>
                  <a:pt x="7853" y="3704"/>
                  <a:pt x="7855" y="3700"/>
                </a:cubicBezTo>
                <a:cubicBezTo>
                  <a:pt x="7842" y="3699"/>
                  <a:pt x="7827" y="3696"/>
                  <a:pt x="7820" y="3702"/>
                </a:cubicBezTo>
                <a:cubicBezTo>
                  <a:pt x="7832" y="3704"/>
                  <a:pt x="7849" y="3705"/>
                  <a:pt x="7831" y="3711"/>
                </a:cubicBezTo>
                <a:cubicBezTo>
                  <a:pt x="7821" y="3707"/>
                  <a:pt x="7779" y="3714"/>
                  <a:pt x="7776" y="3715"/>
                </a:cubicBezTo>
                <a:cubicBezTo>
                  <a:pt x="7761" y="3714"/>
                  <a:pt x="7779" y="3709"/>
                  <a:pt x="7775" y="3706"/>
                </a:cubicBezTo>
                <a:cubicBezTo>
                  <a:pt x="7760" y="3706"/>
                  <a:pt x="7754" y="3703"/>
                  <a:pt x="7745" y="3701"/>
                </a:cubicBezTo>
                <a:cubicBezTo>
                  <a:pt x="7738" y="3703"/>
                  <a:pt x="7730" y="3704"/>
                  <a:pt x="7725" y="3707"/>
                </a:cubicBezTo>
                <a:cubicBezTo>
                  <a:pt x="7734" y="3710"/>
                  <a:pt x="7748" y="3710"/>
                  <a:pt x="7756" y="3713"/>
                </a:cubicBezTo>
                <a:cubicBezTo>
                  <a:pt x="7737" y="3710"/>
                  <a:pt x="7729" y="3718"/>
                  <a:pt x="7711" y="3715"/>
                </a:cubicBezTo>
                <a:cubicBezTo>
                  <a:pt x="7703" y="3711"/>
                  <a:pt x="7723" y="3708"/>
                  <a:pt x="7710" y="3708"/>
                </a:cubicBezTo>
                <a:cubicBezTo>
                  <a:pt x="7686" y="3710"/>
                  <a:pt x="7683" y="3714"/>
                  <a:pt x="7665" y="3713"/>
                </a:cubicBezTo>
                <a:lnTo>
                  <a:pt x="7664" y="3706"/>
                </a:lnTo>
                <a:cubicBezTo>
                  <a:pt x="7689" y="3704"/>
                  <a:pt x="7696" y="3704"/>
                  <a:pt x="7715" y="3702"/>
                </a:cubicBezTo>
                <a:cubicBezTo>
                  <a:pt x="7715" y="3700"/>
                  <a:pt x="7712" y="3696"/>
                  <a:pt x="7719" y="3695"/>
                </a:cubicBezTo>
                <a:cubicBezTo>
                  <a:pt x="7731" y="3699"/>
                  <a:pt x="7774" y="3698"/>
                  <a:pt x="7773" y="3687"/>
                </a:cubicBezTo>
                <a:cubicBezTo>
                  <a:pt x="7748" y="3686"/>
                  <a:pt x="7736" y="3689"/>
                  <a:pt x="7703" y="3690"/>
                </a:cubicBezTo>
                <a:cubicBezTo>
                  <a:pt x="7698" y="3687"/>
                  <a:pt x="7685" y="3682"/>
                  <a:pt x="7708" y="3681"/>
                </a:cubicBezTo>
                <a:cubicBezTo>
                  <a:pt x="7710" y="3683"/>
                  <a:pt x="7715" y="3687"/>
                  <a:pt x="7733" y="3687"/>
                </a:cubicBezTo>
                <a:cubicBezTo>
                  <a:pt x="7751" y="3681"/>
                  <a:pt x="7791" y="3679"/>
                  <a:pt x="7818" y="3679"/>
                </a:cubicBezTo>
                <a:cubicBezTo>
                  <a:pt x="7808" y="3682"/>
                  <a:pt x="7812" y="3679"/>
                  <a:pt x="7798" y="3680"/>
                </a:cubicBezTo>
                <a:cubicBezTo>
                  <a:pt x="7798" y="3682"/>
                  <a:pt x="7796" y="3684"/>
                  <a:pt x="7793" y="3686"/>
                </a:cubicBezTo>
                <a:cubicBezTo>
                  <a:pt x="7812" y="3688"/>
                  <a:pt x="7839" y="3687"/>
                  <a:pt x="7864" y="3691"/>
                </a:cubicBezTo>
                <a:cubicBezTo>
                  <a:pt x="7893" y="3689"/>
                  <a:pt x="7876" y="3681"/>
                  <a:pt x="7908" y="3678"/>
                </a:cubicBezTo>
                <a:cubicBezTo>
                  <a:pt x="7915" y="3688"/>
                  <a:pt x="7940" y="3685"/>
                  <a:pt x="7969" y="3682"/>
                </a:cubicBezTo>
                <a:lnTo>
                  <a:pt x="7968" y="3676"/>
                </a:lnTo>
                <a:cubicBezTo>
                  <a:pt x="7989" y="3679"/>
                  <a:pt x="7998" y="3671"/>
                  <a:pt x="8024" y="3678"/>
                </a:cubicBezTo>
                <a:cubicBezTo>
                  <a:pt x="8023" y="3675"/>
                  <a:pt x="8026" y="3674"/>
                  <a:pt x="8028" y="3672"/>
                </a:cubicBezTo>
                <a:cubicBezTo>
                  <a:pt x="8016" y="3668"/>
                  <a:pt x="7936" y="3672"/>
                  <a:pt x="7949" y="3679"/>
                </a:cubicBezTo>
                <a:cubicBezTo>
                  <a:pt x="7912" y="3676"/>
                  <a:pt x="7888" y="3672"/>
                  <a:pt x="7848" y="3681"/>
                </a:cubicBezTo>
                <a:cubicBezTo>
                  <a:pt x="7853" y="3677"/>
                  <a:pt x="7833" y="3676"/>
                  <a:pt x="7847" y="3674"/>
                </a:cubicBezTo>
                <a:cubicBezTo>
                  <a:pt x="7869" y="3675"/>
                  <a:pt x="7896" y="3674"/>
                  <a:pt x="7912" y="3669"/>
                </a:cubicBezTo>
                <a:cubicBezTo>
                  <a:pt x="7923" y="3678"/>
                  <a:pt x="7967" y="3671"/>
                  <a:pt x="7977" y="3663"/>
                </a:cubicBezTo>
                <a:cubicBezTo>
                  <a:pt x="7965" y="3664"/>
                  <a:pt x="7953" y="3665"/>
                  <a:pt x="7952" y="3661"/>
                </a:cubicBezTo>
                <a:cubicBezTo>
                  <a:pt x="7979" y="3653"/>
                  <a:pt x="7988" y="3650"/>
                  <a:pt x="8016" y="3656"/>
                </a:cubicBezTo>
                <a:cubicBezTo>
                  <a:pt x="8000" y="3659"/>
                  <a:pt x="7982" y="3653"/>
                  <a:pt x="7972" y="3660"/>
                </a:cubicBezTo>
                <a:cubicBezTo>
                  <a:pt x="7975" y="3662"/>
                  <a:pt x="7980" y="3663"/>
                  <a:pt x="7987" y="3664"/>
                </a:cubicBezTo>
                <a:cubicBezTo>
                  <a:pt x="7998" y="3659"/>
                  <a:pt x="8003" y="3660"/>
                  <a:pt x="8022" y="3660"/>
                </a:cubicBezTo>
                <a:cubicBezTo>
                  <a:pt x="8016" y="3652"/>
                  <a:pt x="8040" y="3653"/>
                  <a:pt x="8045" y="3649"/>
                </a:cubicBezTo>
                <a:cubicBezTo>
                  <a:pt x="8058" y="3652"/>
                  <a:pt x="8038" y="3657"/>
                  <a:pt x="8056" y="3657"/>
                </a:cubicBezTo>
                <a:cubicBezTo>
                  <a:pt x="8078" y="3653"/>
                  <a:pt x="8093" y="3659"/>
                  <a:pt x="8111" y="3650"/>
                </a:cubicBezTo>
                <a:cubicBezTo>
                  <a:pt x="8103" y="3647"/>
                  <a:pt x="8089" y="3648"/>
                  <a:pt x="8085" y="3644"/>
                </a:cubicBezTo>
                <a:cubicBezTo>
                  <a:pt x="8103" y="3642"/>
                  <a:pt x="8098" y="3650"/>
                  <a:pt x="8115" y="3648"/>
                </a:cubicBezTo>
                <a:cubicBezTo>
                  <a:pt x="8113" y="3643"/>
                  <a:pt x="8125" y="3642"/>
                  <a:pt x="8135" y="3641"/>
                </a:cubicBezTo>
                <a:cubicBezTo>
                  <a:pt x="8160" y="3645"/>
                  <a:pt x="8203" y="3636"/>
                  <a:pt x="8225" y="3643"/>
                </a:cubicBezTo>
                <a:cubicBezTo>
                  <a:pt x="8230" y="3639"/>
                  <a:pt x="8248" y="3638"/>
                  <a:pt x="8254" y="3635"/>
                </a:cubicBezTo>
                <a:cubicBezTo>
                  <a:pt x="8243" y="3636"/>
                  <a:pt x="8235" y="3636"/>
                  <a:pt x="8234" y="3633"/>
                </a:cubicBezTo>
                <a:cubicBezTo>
                  <a:pt x="8263" y="3637"/>
                  <a:pt x="8306" y="3623"/>
                  <a:pt x="8304" y="3635"/>
                </a:cubicBezTo>
                <a:cubicBezTo>
                  <a:pt x="8325" y="3634"/>
                  <a:pt x="8335" y="3622"/>
                  <a:pt x="8353" y="3625"/>
                </a:cubicBezTo>
                <a:cubicBezTo>
                  <a:pt x="8349" y="3626"/>
                  <a:pt x="8343" y="3626"/>
                  <a:pt x="8343" y="3628"/>
                </a:cubicBezTo>
                <a:cubicBezTo>
                  <a:pt x="8353" y="3627"/>
                  <a:pt x="8354" y="3629"/>
                  <a:pt x="8363" y="3628"/>
                </a:cubicBezTo>
                <a:cubicBezTo>
                  <a:pt x="8367" y="3620"/>
                  <a:pt x="8414" y="3625"/>
                  <a:pt x="8427" y="3615"/>
                </a:cubicBezTo>
                <a:close/>
                <a:moveTo>
                  <a:pt x="8572" y="3611"/>
                </a:moveTo>
                <a:cubicBezTo>
                  <a:pt x="8573" y="3611"/>
                  <a:pt x="8575" y="3611"/>
                  <a:pt x="8576" y="3611"/>
                </a:cubicBezTo>
                <a:cubicBezTo>
                  <a:pt x="8558" y="3616"/>
                  <a:pt x="8590" y="3610"/>
                  <a:pt x="8586" y="3614"/>
                </a:cubicBezTo>
                <a:cubicBezTo>
                  <a:pt x="8570" y="3617"/>
                  <a:pt x="8551" y="3619"/>
                  <a:pt x="8538" y="3626"/>
                </a:cubicBezTo>
                <a:cubicBezTo>
                  <a:pt x="8537" y="3622"/>
                  <a:pt x="8546" y="3622"/>
                  <a:pt x="8537" y="3619"/>
                </a:cubicBezTo>
                <a:cubicBezTo>
                  <a:pt x="8548" y="3618"/>
                  <a:pt x="8563" y="3610"/>
                  <a:pt x="8572" y="3611"/>
                </a:cubicBezTo>
                <a:close/>
                <a:moveTo>
                  <a:pt x="8396" y="3609"/>
                </a:moveTo>
                <a:cubicBezTo>
                  <a:pt x="8403" y="3616"/>
                  <a:pt x="8375" y="3623"/>
                  <a:pt x="8362" y="3619"/>
                </a:cubicBezTo>
                <a:cubicBezTo>
                  <a:pt x="8380" y="3618"/>
                  <a:pt x="8383" y="3612"/>
                  <a:pt x="8396" y="3609"/>
                </a:cubicBezTo>
                <a:close/>
                <a:moveTo>
                  <a:pt x="8610" y="3604"/>
                </a:moveTo>
                <a:lnTo>
                  <a:pt x="8610" y="3604"/>
                </a:lnTo>
                <a:lnTo>
                  <a:pt x="8610" y="3604"/>
                </a:lnTo>
                <a:lnTo>
                  <a:pt x="8610" y="3605"/>
                </a:lnTo>
                <a:lnTo>
                  <a:pt x="8611" y="3605"/>
                </a:lnTo>
                <a:lnTo>
                  <a:pt x="8611" y="3605"/>
                </a:lnTo>
                <a:lnTo>
                  <a:pt x="8612" y="3606"/>
                </a:lnTo>
                <a:lnTo>
                  <a:pt x="8612" y="3606"/>
                </a:lnTo>
                <a:lnTo>
                  <a:pt x="8612" y="3606"/>
                </a:lnTo>
                <a:lnTo>
                  <a:pt x="8612" y="3606"/>
                </a:lnTo>
                <a:cubicBezTo>
                  <a:pt x="8613" y="3606"/>
                  <a:pt x="8613" y="3606"/>
                  <a:pt x="8614" y="3607"/>
                </a:cubicBezTo>
                <a:lnTo>
                  <a:pt x="8616" y="3607"/>
                </a:lnTo>
                <a:lnTo>
                  <a:pt x="8614" y="3607"/>
                </a:lnTo>
                <a:lnTo>
                  <a:pt x="8612" y="3606"/>
                </a:lnTo>
                <a:lnTo>
                  <a:pt x="8612" y="3606"/>
                </a:lnTo>
                <a:lnTo>
                  <a:pt x="8611" y="3605"/>
                </a:lnTo>
                <a:lnTo>
                  <a:pt x="8610" y="3604"/>
                </a:lnTo>
                <a:lnTo>
                  <a:pt x="8610" y="3604"/>
                </a:lnTo>
                <a:close/>
                <a:moveTo>
                  <a:pt x="8972" y="3603"/>
                </a:moveTo>
                <a:cubicBezTo>
                  <a:pt x="8972" y="3603"/>
                  <a:pt x="8973" y="3603"/>
                  <a:pt x="8974" y="3604"/>
                </a:cubicBezTo>
                <a:lnTo>
                  <a:pt x="8975" y="3611"/>
                </a:lnTo>
                <a:cubicBezTo>
                  <a:pt x="8966" y="3609"/>
                  <a:pt x="8953" y="3617"/>
                  <a:pt x="8945" y="3612"/>
                </a:cubicBezTo>
                <a:cubicBezTo>
                  <a:pt x="8952" y="3610"/>
                  <a:pt x="8971" y="3610"/>
                  <a:pt x="8969" y="3606"/>
                </a:cubicBezTo>
                <a:cubicBezTo>
                  <a:pt x="8969" y="3605"/>
                  <a:pt x="8970" y="3603"/>
                  <a:pt x="8972" y="3603"/>
                </a:cubicBezTo>
                <a:close/>
                <a:moveTo>
                  <a:pt x="8573" y="3603"/>
                </a:moveTo>
                <a:cubicBezTo>
                  <a:pt x="8577" y="3603"/>
                  <a:pt x="8581" y="3603"/>
                  <a:pt x="8584" y="3603"/>
                </a:cubicBezTo>
                <a:cubicBezTo>
                  <a:pt x="8572" y="3606"/>
                  <a:pt x="8537" y="3611"/>
                  <a:pt x="8535" y="3603"/>
                </a:cubicBezTo>
                <a:cubicBezTo>
                  <a:pt x="8546" y="3604"/>
                  <a:pt x="8561" y="3602"/>
                  <a:pt x="8573" y="3603"/>
                </a:cubicBezTo>
                <a:close/>
                <a:moveTo>
                  <a:pt x="8342" y="3601"/>
                </a:moveTo>
                <a:lnTo>
                  <a:pt x="8351" y="3601"/>
                </a:lnTo>
                <a:cubicBezTo>
                  <a:pt x="8356" y="3603"/>
                  <a:pt x="8357" y="3605"/>
                  <a:pt x="8351" y="3601"/>
                </a:cubicBezTo>
                <a:lnTo>
                  <a:pt x="8342" y="3601"/>
                </a:lnTo>
                <a:close/>
                <a:moveTo>
                  <a:pt x="8326" y="3600"/>
                </a:moveTo>
                <a:lnTo>
                  <a:pt x="8342" y="3601"/>
                </a:lnTo>
                <a:lnTo>
                  <a:pt x="8326" y="3600"/>
                </a:lnTo>
                <a:lnTo>
                  <a:pt x="8326" y="3600"/>
                </a:lnTo>
                <a:close/>
                <a:moveTo>
                  <a:pt x="8933" y="3600"/>
                </a:moveTo>
                <a:cubicBezTo>
                  <a:pt x="8935" y="3600"/>
                  <a:pt x="8937" y="3600"/>
                  <a:pt x="8939" y="3602"/>
                </a:cubicBezTo>
                <a:cubicBezTo>
                  <a:pt x="8920" y="3605"/>
                  <a:pt x="8932" y="3608"/>
                  <a:pt x="8944" y="3603"/>
                </a:cubicBezTo>
                <a:cubicBezTo>
                  <a:pt x="8943" y="3605"/>
                  <a:pt x="8945" y="3608"/>
                  <a:pt x="8940" y="3609"/>
                </a:cubicBezTo>
                <a:cubicBezTo>
                  <a:pt x="8938" y="3608"/>
                  <a:pt x="8939" y="3605"/>
                  <a:pt x="8934" y="3606"/>
                </a:cubicBezTo>
                <a:cubicBezTo>
                  <a:pt x="8933" y="3609"/>
                  <a:pt x="8929" y="3611"/>
                  <a:pt x="8920" y="3612"/>
                </a:cubicBezTo>
                <a:cubicBezTo>
                  <a:pt x="8921" y="3608"/>
                  <a:pt x="8926" y="3599"/>
                  <a:pt x="8933" y="3600"/>
                </a:cubicBezTo>
                <a:close/>
                <a:moveTo>
                  <a:pt x="8904" y="3599"/>
                </a:moveTo>
                <a:cubicBezTo>
                  <a:pt x="8912" y="3599"/>
                  <a:pt x="8862" y="3612"/>
                  <a:pt x="8869" y="3604"/>
                </a:cubicBezTo>
                <a:cubicBezTo>
                  <a:pt x="8879" y="3598"/>
                  <a:pt x="8886" y="3603"/>
                  <a:pt x="8903" y="3599"/>
                </a:cubicBezTo>
                <a:cubicBezTo>
                  <a:pt x="8904" y="3599"/>
                  <a:pt x="8904" y="3599"/>
                  <a:pt x="8904" y="3599"/>
                </a:cubicBezTo>
                <a:close/>
                <a:moveTo>
                  <a:pt x="8703" y="3590"/>
                </a:moveTo>
                <a:lnTo>
                  <a:pt x="8701" y="3590"/>
                </a:lnTo>
                <a:cubicBezTo>
                  <a:pt x="8690" y="3593"/>
                  <a:pt x="8666" y="3594"/>
                  <a:pt x="8658" y="3593"/>
                </a:cubicBezTo>
                <a:cubicBezTo>
                  <a:pt x="8658" y="3593"/>
                  <a:pt x="8658" y="3593"/>
                  <a:pt x="8658" y="3594"/>
                </a:cubicBezTo>
                <a:lnTo>
                  <a:pt x="8658" y="3595"/>
                </a:lnTo>
                <a:lnTo>
                  <a:pt x="8659" y="3595"/>
                </a:lnTo>
                <a:cubicBezTo>
                  <a:pt x="8672" y="3595"/>
                  <a:pt x="8698" y="3593"/>
                  <a:pt x="8703" y="3590"/>
                </a:cubicBezTo>
                <a:lnTo>
                  <a:pt x="8703" y="3590"/>
                </a:lnTo>
                <a:close/>
                <a:moveTo>
                  <a:pt x="8632" y="3588"/>
                </a:moveTo>
                <a:lnTo>
                  <a:pt x="8617" y="3590"/>
                </a:lnTo>
                <a:cubicBezTo>
                  <a:pt x="8613" y="3591"/>
                  <a:pt x="8611" y="3591"/>
                  <a:pt x="8608" y="3588"/>
                </a:cubicBezTo>
                <a:lnTo>
                  <a:pt x="8632" y="3588"/>
                </a:lnTo>
                <a:close/>
                <a:moveTo>
                  <a:pt x="8633" y="3587"/>
                </a:moveTo>
                <a:lnTo>
                  <a:pt x="8633" y="3588"/>
                </a:lnTo>
                <a:lnTo>
                  <a:pt x="8632" y="3588"/>
                </a:lnTo>
                <a:lnTo>
                  <a:pt x="8633" y="3587"/>
                </a:lnTo>
                <a:close/>
                <a:moveTo>
                  <a:pt x="8986" y="3587"/>
                </a:moveTo>
                <a:cubicBezTo>
                  <a:pt x="8985" y="3593"/>
                  <a:pt x="8979" y="3597"/>
                  <a:pt x="8968" y="3601"/>
                </a:cubicBezTo>
                <a:cubicBezTo>
                  <a:pt x="8966" y="3597"/>
                  <a:pt x="8953" y="3599"/>
                  <a:pt x="8948" y="3597"/>
                </a:cubicBezTo>
                <a:cubicBezTo>
                  <a:pt x="8959" y="3595"/>
                  <a:pt x="8968" y="3596"/>
                  <a:pt x="8977" y="3596"/>
                </a:cubicBezTo>
                <a:cubicBezTo>
                  <a:pt x="8978" y="3592"/>
                  <a:pt x="8971" y="3588"/>
                  <a:pt x="8986" y="3587"/>
                </a:cubicBezTo>
                <a:close/>
                <a:moveTo>
                  <a:pt x="6362" y="3584"/>
                </a:moveTo>
                <a:cubicBezTo>
                  <a:pt x="6378" y="3584"/>
                  <a:pt x="6373" y="3592"/>
                  <a:pt x="6363" y="3593"/>
                </a:cubicBezTo>
                <a:cubicBezTo>
                  <a:pt x="6365" y="3589"/>
                  <a:pt x="6354" y="3589"/>
                  <a:pt x="6358" y="3584"/>
                </a:cubicBezTo>
                <a:cubicBezTo>
                  <a:pt x="6360" y="3584"/>
                  <a:pt x="6361" y="3584"/>
                  <a:pt x="6362" y="3584"/>
                </a:cubicBezTo>
                <a:close/>
                <a:moveTo>
                  <a:pt x="8736" y="3579"/>
                </a:moveTo>
                <a:cubicBezTo>
                  <a:pt x="8730" y="3581"/>
                  <a:pt x="8719" y="3583"/>
                  <a:pt x="8707" y="3584"/>
                </a:cubicBezTo>
                <a:cubicBezTo>
                  <a:pt x="8709" y="3585"/>
                  <a:pt x="8712" y="3586"/>
                  <a:pt x="8712" y="3589"/>
                </a:cubicBezTo>
                <a:lnTo>
                  <a:pt x="8717" y="3589"/>
                </a:lnTo>
                <a:lnTo>
                  <a:pt x="8717" y="3587"/>
                </a:lnTo>
                <a:cubicBezTo>
                  <a:pt x="8716" y="3586"/>
                  <a:pt x="8714" y="3585"/>
                  <a:pt x="8711" y="3584"/>
                </a:cubicBezTo>
                <a:cubicBezTo>
                  <a:pt x="8720" y="3583"/>
                  <a:pt x="8729" y="3582"/>
                  <a:pt x="8735" y="3580"/>
                </a:cubicBezTo>
                <a:lnTo>
                  <a:pt x="8736" y="3580"/>
                </a:lnTo>
                <a:lnTo>
                  <a:pt x="8736" y="3579"/>
                </a:lnTo>
                <a:close/>
                <a:moveTo>
                  <a:pt x="11361" y="3578"/>
                </a:moveTo>
                <a:cubicBezTo>
                  <a:pt x="11355" y="3586"/>
                  <a:pt x="11306" y="3606"/>
                  <a:pt x="11296" y="3602"/>
                </a:cubicBezTo>
                <a:cubicBezTo>
                  <a:pt x="11313" y="3599"/>
                  <a:pt x="11341" y="3587"/>
                  <a:pt x="11361" y="3578"/>
                </a:cubicBezTo>
                <a:close/>
                <a:moveTo>
                  <a:pt x="9024" y="3578"/>
                </a:moveTo>
                <a:cubicBezTo>
                  <a:pt x="9019" y="3583"/>
                  <a:pt x="9048" y="3579"/>
                  <a:pt x="9030" y="3584"/>
                </a:cubicBezTo>
                <a:cubicBezTo>
                  <a:pt x="9028" y="3577"/>
                  <a:pt x="9013" y="3589"/>
                  <a:pt x="9005" y="3584"/>
                </a:cubicBezTo>
                <a:cubicBezTo>
                  <a:pt x="9015" y="3583"/>
                  <a:pt x="9011" y="3578"/>
                  <a:pt x="9024" y="3578"/>
                </a:cubicBezTo>
                <a:close/>
                <a:moveTo>
                  <a:pt x="8889" y="3575"/>
                </a:moveTo>
                <a:cubicBezTo>
                  <a:pt x="8883" y="3582"/>
                  <a:pt x="8898" y="3591"/>
                  <a:pt x="8883" y="3595"/>
                </a:cubicBezTo>
                <a:cubicBezTo>
                  <a:pt x="8887" y="3592"/>
                  <a:pt x="8862" y="3578"/>
                  <a:pt x="8889" y="3575"/>
                </a:cubicBezTo>
                <a:close/>
                <a:moveTo>
                  <a:pt x="6229" y="3573"/>
                </a:moveTo>
                <a:cubicBezTo>
                  <a:pt x="6244" y="3575"/>
                  <a:pt x="6276" y="3580"/>
                  <a:pt x="6264" y="3585"/>
                </a:cubicBezTo>
                <a:cubicBezTo>
                  <a:pt x="6262" y="3578"/>
                  <a:pt x="6233" y="3580"/>
                  <a:pt x="6229" y="3573"/>
                </a:cubicBezTo>
                <a:close/>
                <a:moveTo>
                  <a:pt x="8769" y="3571"/>
                </a:moveTo>
                <a:cubicBezTo>
                  <a:pt x="8768" y="3572"/>
                  <a:pt x="8767" y="3572"/>
                  <a:pt x="8766" y="3572"/>
                </a:cubicBezTo>
                <a:lnTo>
                  <a:pt x="8765" y="3573"/>
                </a:lnTo>
                <a:lnTo>
                  <a:pt x="8764" y="3574"/>
                </a:lnTo>
                <a:cubicBezTo>
                  <a:pt x="8761" y="3576"/>
                  <a:pt x="8747" y="3577"/>
                  <a:pt x="8742" y="3579"/>
                </a:cubicBezTo>
                <a:lnTo>
                  <a:pt x="8741" y="3580"/>
                </a:lnTo>
                <a:lnTo>
                  <a:pt x="8741" y="3581"/>
                </a:lnTo>
                <a:cubicBezTo>
                  <a:pt x="8741" y="3581"/>
                  <a:pt x="8741" y="3582"/>
                  <a:pt x="8741" y="3583"/>
                </a:cubicBezTo>
                <a:lnTo>
                  <a:pt x="8741" y="3583"/>
                </a:lnTo>
                <a:lnTo>
                  <a:pt x="8741" y="3583"/>
                </a:lnTo>
                <a:lnTo>
                  <a:pt x="8746" y="3583"/>
                </a:lnTo>
                <a:lnTo>
                  <a:pt x="8745" y="3582"/>
                </a:lnTo>
                <a:cubicBezTo>
                  <a:pt x="8742" y="3576"/>
                  <a:pt x="8774" y="3578"/>
                  <a:pt x="8769" y="3571"/>
                </a:cubicBezTo>
                <a:close/>
                <a:moveTo>
                  <a:pt x="8934" y="3571"/>
                </a:moveTo>
                <a:cubicBezTo>
                  <a:pt x="8935" y="3574"/>
                  <a:pt x="8945" y="3578"/>
                  <a:pt x="8936" y="3584"/>
                </a:cubicBezTo>
                <a:cubicBezTo>
                  <a:pt x="8936" y="3579"/>
                  <a:pt x="8933" y="3576"/>
                  <a:pt x="8920" y="3579"/>
                </a:cubicBezTo>
                <a:cubicBezTo>
                  <a:pt x="8921" y="3579"/>
                  <a:pt x="8933" y="3584"/>
                  <a:pt x="8921" y="3586"/>
                </a:cubicBezTo>
                <a:cubicBezTo>
                  <a:pt x="8922" y="3582"/>
                  <a:pt x="8914" y="3583"/>
                  <a:pt x="8910" y="3582"/>
                </a:cubicBezTo>
                <a:cubicBezTo>
                  <a:pt x="8924" y="3579"/>
                  <a:pt x="8915" y="3572"/>
                  <a:pt x="8934" y="3571"/>
                </a:cubicBezTo>
                <a:close/>
                <a:moveTo>
                  <a:pt x="6807" y="3570"/>
                </a:moveTo>
                <a:cubicBezTo>
                  <a:pt x="6805" y="3576"/>
                  <a:pt x="6825" y="3571"/>
                  <a:pt x="6827" y="3575"/>
                </a:cubicBezTo>
                <a:cubicBezTo>
                  <a:pt x="6804" y="3576"/>
                  <a:pt x="6793" y="3581"/>
                  <a:pt x="6777" y="3584"/>
                </a:cubicBezTo>
                <a:cubicBezTo>
                  <a:pt x="6771" y="3583"/>
                  <a:pt x="6775" y="3578"/>
                  <a:pt x="6782" y="3575"/>
                </a:cubicBezTo>
                <a:cubicBezTo>
                  <a:pt x="6783" y="3577"/>
                  <a:pt x="6781" y="3580"/>
                  <a:pt x="6787" y="3580"/>
                </a:cubicBezTo>
                <a:cubicBezTo>
                  <a:pt x="6793" y="3577"/>
                  <a:pt x="6800" y="3574"/>
                  <a:pt x="6807" y="3570"/>
                </a:cubicBezTo>
                <a:close/>
                <a:moveTo>
                  <a:pt x="8811" y="3569"/>
                </a:moveTo>
                <a:cubicBezTo>
                  <a:pt x="8810" y="3569"/>
                  <a:pt x="8808" y="3569"/>
                  <a:pt x="8806" y="3569"/>
                </a:cubicBezTo>
                <a:lnTo>
                  <a:pt x="8806" y="3569"/>
                </a:lnTo>
                <a:lnTo>
                  <a:pt x="8806" y="3570"/>
                </a:lnTo>
                <a:cubicBezTo>
                  <a:pt x="8807" y="3570"/>
                  <a:pt x="8809" y="3570"/>
                  <a:pt x="8811" y="3569"/>
                </a:cubicBezTo>
                <a:lnTo>
                  <a:pt x="8812" y="3569"/>
                </a:lnTo>
                <a:lnTo>
                  <a:pt x="8811" y="3569"/>
                </a:lnTo>
                <a:close/>
                <a:moveTo>
                  <a:pt x="8799" y="3568"/>
                </a:moveTo>
                <a:cubicBezTo>
                  <a:pt x="8779" y="3574"/>
                  <a:pt x="8797" y="3580"/>
                  <a:pt x="8762" y="3584"/>
                </a:cubicBezTo>
                <a:cubicBezTo>
                  <a:pt x="8764" y="3586"/>
                  <a:pt x="8766" y="3587"/>
                  <a:pt x="8772" y="3587"/>
                </a:cubicBezTo>
                <a:lnTo>
                  <a:pt x="8773" y="3587"/>
                </a:lnTo>
                <a:lnTo>
                  <a:pt x="8770" y="3586"/>
                </a:lnTo>
                <a:cubicBezTo>
                  <a:pt x="8769" y="3586"/>
                  <a:pt x="8767" y="3585"/>
                  <a:pt x="8766" y="3584"/>
                </a:cubicBezTo>
                <a:cubicBezTo>
                  <a:pt x="8799" y="3580"/>
                  <a:pt x="8785" y="3575"/>
                  <a:pt x="8800" y="3569"/>
                </a:cubicBezTo>
                <a:lnTo>
                  <a:pt x="8801" y="3569"/>
                </a:lnTo>
                <a:lnTo>
                  <a:pt x="8800" y="3569"/>
                </a:lnTo>
                <a:cubicBezTo>
                  <a:pt x="8799" y="3569"/>
                  <a:pt x="8799" y="3569"/>
                  <a:pt x="8799" y="3568"/>
                </a:cubicBezTo>
                <a:close/>
                <a:moveTo>
                  <a:pt x="6762" y="3568"/>
                </a:moveTo>
                <a:cubicBezTo>
                  <a:pt x="6767" y="3568"/>
                  <a:pt x="6769" y="3569"/>
                  <a:pt x="6767" y="3572"/>
                </a:cubicBezTo>
                <a:cubicBezTo>
                  <a:pt x="6760" y="3572"/>
                  <a:pt x="6756" y="3571"/>
                  <a:pt x="6752" y="3570"/>
                </a:cubicBezTo>
                <a:cubicBezTo>
                  <a:pt x="6750" y="3573"/>
                  <a:pt x="6747" y="3575"/>
                  <a:pt x="6742" y="3576"/>
                </a:cubicBezTo>
                <a:cubicBezTo>
                  <a:pt x="6742" y="3573"/>
                  <a:pt x="6743" y="3570"/>
                  <a:pt x="6747" y="3569"/>
                </a:cubicBezTo>
                <a:cubicBezTo>
                  <a:pt x="6751" y="3569"/>
                  <a:pt x="6758" y="3568"/>
                  <a:pt x="6762" y="3568"/>
                </a:cubicBezTo>
                <a:close/>
                <a:moveTo>
                  <a:pt x="8719" y="3566"/>
                </a:moveTo>
                <a:cubicBezTo>
                  <a:pt x="8716" y="3575"/>
                  <a:pt x="8712" y="3573"/>
                  <a:pt x="8691" y="3577"/>
                </a:cubicBezTo>
                <a:cubicBezTo>
                  <a:pt x="8689" y="3581"/>
                  <a:pt x="8695" y="3581"/>
                  <a:pt x="8697" y="3584"/>
                </a:cubicBezTo>
                <a:lnTo>
                  <a:pt x="8700" y="3583"/>
                </a:lnTo>
                <a:lnTo>
                  <a:pt x="8699" y="3582"/>
                </a:lnTo>
                <a:cubicBezTo>
                  <a:pt x="8697" y="3581"/>
                  <a:pt x="8694" y="3580"/>
                  <a:pt x="8695" y="3577"/>
                </a:cubicBezTo>
                <a:cubicBezTo>
                  <a:pt x="8714" y="3573"/>
                  <a:pt x="8720" y="3575"/>
                  <a:pt x="8723" y="3569"/>
                </a:cubicBezTo>
                <a:lnTo>
                  <a:pt x="8724" y="3566"/>
                </a:lnTo>
                <a:lnTo>
                  <a:pt x="8719" y="3566"/>
                </a:lnTo>
                <a:close/>
                <a:moveTo>
                  <a:pt x="8784" y="3566"/>
                </a:moveTo>
                <a:cubicBezTo>
                  <a:pt x="8773" y="3566"/>
                  <a:pt x="8766" y="3569"/>
                  <a:pt x="8749" y="3569"/>
                </a:cubicBezTo>
                <a:cubicBezTo>
                  <a:pt x="8748" y="3573"/>
                  <a:pt x="8750" y="3574"/>
                  <a:pt x="8753" y="3574"/>
                </a:cubicBezTo>
                <a:lnTo>
                  <a:pt x="8756" y="3574"/>
                </a:lnTo>
                <a:lnTo>
                  <a:pt x="8756" y="3574"/>
                </a:lnTo>
                <a:cubicBezTo>
                  <a:pt x="8754" y="3573"/>
                  <a:pt x="8753" y="3572"/>
                  <a:pt x="8754" y="3569"/>
                </a:cubicBezTo>
                <a:cubicBezTo>
                  <a:pt x="8769" y="3569"/>
                  <a:pt x="8775" y="3567"/>
                  <a:pt x="8784" y="3566"/>
                </a:cubicBezTo>
                <a:lnTo>
                  <a:pt x="8788" y="3566"/>
                </a:lnTo>
                <a:lnTo>
                  <a:pt x="8784" y="3566"/>
                </a:lnTo>
                <a:close/>
                <a:moveTo>
                  <a:pt x="9007" y="3565"/>
                </a:moveTo>
                <a:cubicBezTo>
                  <a:pt x="8997" y="3575"/>
                  <a:pt x="9002" y="3573"/>
                  <a:pt x="9014" y="3577"/>
                </a:cubicBezTo>
                <a:cubicBezTo>
                  <a:pt x="8995" y="3582"/>
                  <a:pt x="8992" y="3581"/>
                  <a:pt x="8980" y="3579"/>
                </a:cubicBezTo>
                <a:cubicBezTo>
                  <a:pt x="8987" y="3576"/>
                  <a:pt x="8995" y="3574"/>
                  <a:pt x="8993" y="3569"/>
                </a:cubicBezTo>
                <a:cubicBezTo>
                  <a:pt x="8990" y="3570"/>
                  <a:pt x="8987" y="3569"/>
                  <a:pt x="8993" y="3568"/>
                </a:cubicBezTo>
                <a:cubicBezTo>
                  <a:pt x="8995" y="3570"/>
                  <a:pt x="8999" y="3566"/>
                  <a:pt x="9007" y="3565"/>
                </a:cubicBezTo>
                <a:close/>
                <a:moveTo>
                  <a:pt x="8737" y="3564"/>
                </a:moveTo>
                <a:cubicBezTo>
                  <a:pt x="8736" y="3564"/>
                  <a:pt x="8735" y="3565"/>
                  <a:pt x="8734" y="3565"/>
                </a:cubicBezTo>
                <a:cubicBezTo>
                  <a:pt x="8732" y="3565"/>
                  <a:pt x="8730" y="3565"/>
                  <a:pt x="8728" y="3566"/>
                </a:cubicBezTo>
                <a:lnTo>
                  <a:pt x="8724" y="3566"/>
                </a:lnTo>
                <a:lnTo>
                  <a:pt x="8729" y="3566"/>
                </a:lnTo>
                <a:cubicBezTo>
                  <a:pt x="8733" y="3566"/>
                  <a:pt x="8736" y="3565"/>
                  <a:pt x="8739" y="3565"/>
                </a:cubicBezTo>
                <a:lnTo>
                  <a:pt x="8740" y="3565"/>
                </a:lnTo>
                <a:lnTo>
                  <a:pt x="8737" y="3564"/>
                </a:lnTo>
                <a:close/>
                <a:moveTo>
                  <a:pt x="6704" y="3560"/>
                </a:moveTo>
                <a:cubicBezTo>
                  <a:pt x="6715" y="3560"/>
                  <a:pt x="6723" y="3561"/>
                  <a:pt x="6727" y="3564"/>
                </a:cubicBezTo>
                <a:cubicBezTo>
                  <a:pt x="6720" y="3566"/>
                  <a:pt x="6693" y="3566"/>
                  <a:pt x="6692" y="3561"/>
                </a:cubicBezTo>
                <a:cubicBezTo>
                  <a:pt x="6696" y="3560"/>
                  <a:pt x="6700" y="3560"/>
                  <a:pt x="6704" y="3560"/>
                </a:cubicBezTo>
                <a:close/>
                <a:moveTo>
                  <a:pt x="8804" y="3558"/>
                </a:moveTo>
                <a:cubicBezTo>
                  <a:pt x="8802" y="3558"/>
                  <a:pt x="8799" y="3558"/>
                  <a:pt x="8797" y="3558"/>
                </a:cubicBezTo>
                <a:cubicBezTo>
                  <a:pt x="8794" y="3560"/>
                  <a:pt x="8793" y="3562"/>
                  <a:pt x="8791" y="3564"/>
                </a:cubicBezTo>
                <a:lnTo>
                  <a:pt x="8789" y="3566"/>
                </a:lnTo>
                <a:lnTo>
                  <a:pt x="8792" y="3566"/>
                </a:lnTo>
                <a:lnTo>
                  <a:pt x="8794" y="3565"/>
                </a:lnTo>
                <a:lnTo>
                  <a:pt x="8795" y="3564"/>
                </a:lnTo>
                <a:cubicBezTo>
                  <a:pt x="8797" y="3562"/>
                  <a:pt x="8798" y="3560"/>
                  <a:pt x="8802" y="3559"/>
                </a:cubicBezTo>
                <a:lnTo>
                  <a:pt x="8805" y="3558"/>
                </a:lnTo>
                <a:lnTo>
                  <a:pt x="8804" y="3558"/>
                </a:lnTo>
                <a:close/>
                <a:moveTo>
                  <a:pt x="6840" y="3554"/>
                </a:moveTo>
                <a:cubicBezTo>
                  <a:pt x="6847" y="3554"/>
                  <a:pt x="6853" y="3555"/>
                  <a:pt x="6856" y="3557"/>
                </a:cubicBezTo>
                <a:cubicBezTo>
                  <a:pt x="6849" y="3560"/>
                  <a:pt x="6830" y="3560"/>
                  <a:pt x="6831" y="3555"/>
                </a:cubicBezTo>
                <a:cubicBezTo>
                  <a:pt x="6834" y="3554"/>
                  <a:pt x="6837" y="3554"/>
                  <a:pt x="6840" y="3554"/>
                </a:cubicBezTo>
                <a:close/>
                <a:moveTo>
                  <a:pt x="8995" y="3551"/>
                </a:moveTo>
                <a:cubicBezTo>
                  <a:pt x="8995" y="3553"/>
                  <a:pt x="9004" y="3551"/>
                  <a:pt x="9005" y="3553"/>
                </a:cubicBezTo>
                <a:cubicBezTo>
                  <a:pt x="8994" y="3554"/>
                  <a:pt x="8987" y="3556"/>
                  <a:pt x="8986" y="3559"/>
                </a:cubicBezTo>
                <a:cubicBezTo>
                  <a:pt x="8996" y="3557"/>
                  <a:pt x="9012" y="3560"/>
                  <a:pt x="9002" y="3563"/>
                </a:cubicBezTo>
                <a:cubicBezTo>
                  <a:pt x="8999" y="3559"/>
                  <a:pt x="8975" y="3567"/>
                  <a:pt x="8977" y="3561"/>
                </a:cubicBezTo>
                <a:cubicBezTo>
                  <a:pt x="8989" y="3559"/>
                  <a:pt x="8983" y="3553"/>
                  <a:pt x="8995" y="3551"/>
                </a:cubicBezTo>
                <a:close/>
                <a:moveTo>
                  <a:pt x="8896" y="3549"/>
                </a:moveTo>
                <a:cubicBezTo>
                  <a:pt x="8882" y="3551"/>
                  <a:pt x="8869" y="3552"/>
                  <a:pt x="8856" y="3553"/>
                </a:cubicBezTo>
                <a:cubicBezTo>
                  <a:pt x="8852" y="3554"/>
                  <a:pt x="8847" y="3554"/>
                  <a:pt x="8843" y="3555"/>
                </a:cubicBezTo>
                <a:cubicBezTo>
                  <a:pt x="8836" y="3556"/>
                  <a:pt x="8829" y="3557"/>
                  <a:pt x="8822" y="3558"/>
                </a:cubicBezTo>
                <a:cubicBezTo>
                  <a:pt x="8825" y="3559"/>
                  <a:pt x="8828" y="3559"/>
                  <a:pt x="8832" y="3560"/>
                </a:cubicBezTo>
                <a:lnTo>
                  <a:pt x="8836" y="3560"/>
                </a:lnTo>
                <a:lnTo>
                  <a:pt x="8833" y="3559"/>
                </a:lnTo>
                <a:cubicBezTo>
                  <a:pt x="8831" y="3559"/>
                  <a:pt x="8828" y="3559"/>
                  <a:pt x="8827" y="3558"/>
                </a:cubicBezTo>
                <a:cubicBezTo>
                  <a:pt x="8834" y="3557"/>
                  <a:pt x="8841" y="3556"/>
                  <a:pt x="8848" y="3555"/>
                </a:cubicBezTo>
                <a:cubicBezTo>
                  <a:pt x="8852" y="3554"/>
                  <a:pt x="8857" y="3554"/>
                  <a:pt x="8861" y="3553"/>
                </a:cubicBezTo>
                <a:cubicBezTo>
                  <a:pt x="8868" y="3553"/>
                  <a:pt x="8874" y="3552"/>
                  <a:pt x="8881" y="3551"/>
                </a:cubicBezTo>
                <a:lnTo>
                  <a:pt x="8891" y="3550"/>
                </a:lnTo>
                <a:lnTo>
                  <a:pt x="8892" y="3550"/>
                </a:lnTo>
                <a:cubicBezTo>
                  <a:pt x="8893" y="3549"/>
                  <a:pt x="8894" y="3549"/>
                  <a:pt x="8896" y="3549"/>
                </a:cubicBezTo>
                <a:close/>
                <a:moveTo>
                  <a:pt x="8936" y="3544"/>
                </a:moveTo>
                <a:lnTo>
                  <a:pt x="8936" y="3544"/>
                </a:lnTo>
                <a:lnTo>
                  <a:pt x="8938" y="3544"/>
                </a:lnTo>
                <a:cubicBezTo>
                  <a:pt x="8938" y="3545"/>
                  <a:pt x="8939" y="3545"/>
                  <a:pt x="8940" y="3545"/>
                </a:cubicBezTo>
                <a:cubicBezTo>
                  <a:pt x="8941" y="3545"/>
                  <a:pt x="8941" y="3545"/>
                  <a:pt x="8942" y="3544"/>
                </a:cubicBezTo>
                <a:lnTo>
                  <a:pt x="8942" y="3544"/>
                </a:lnTo>
                <a:lnTo>
                  <a:pt x="8940" y="3544"/>
                </a:lnTo>
                <a:cubicBezTo>
                  <a:pt x="8939" y="3544"/>
                  <a:pt x="8938" y="3544"/>
                  <a:pt x="8936" y="3544"/>
                </a:cubicBezTo>
                <a:close/>
                <a:moveTo>
                  <a:pt x="8938" y="3542"/>
                </a:moveTo>
                <a:cubicBezTo>
                  <a:pt x="8928" y="3544"/>
                  <a:pt x="8918" y="3545"/>
                  <a:pt x="8908" y="3547"/>
                </a:cubicBezTo>
                <a:cubicBezTo>
                  <a:pt x="8910" y="3548"/>
                  <a:pt x="8913" y="3548"/>
                  <a:pt x="8915" y="3548"/>
                </a:cubicBezTo>
                <a:lnTo>
                  <a:pt x="8916" y="3548"/>
                </a:lnTo>
                <a:lnTo>
                  <a:pt x="8914" y="3548"/>
                </a:lnTo>
                <a:cubicBezTo>
                  <a:pt x="8914" y="3547"/>
                  <a:pt x="8913" y="3547"/>
                  <a:pt x="8913" y="3547"/>
                </a:cubicBezTo>
                <a:lnTo>
                  <a:pt x="8939" y="3542"/>
                </a:lnTo>
                <a:lnTo>
                  <a:pt x="8938" y="3542"/>
                </a:lnTo>
                <a:close/>
                <a:moveTo>
                  <a:pt x="6214" y="3537"/>
                </a:moveTo>
                <a:cubicBezTo>
                  <a:pt x="6217" y="3537"/>
                  <a:pt x="6219" y="3538"/>
                  <a:pt x="6219" y="3542"/>
                </a:cubicBezTo>
                <a:cubicBezTo>
                  <a:pt x="6212" y="3541"/>
                  <a:pt x="6193" y="3544"/>
                  <a:pt x="6194" y="3540"/>
                </a:cubicBezTo>
                <a:cubicBezTo>
                  <a:pt x="6201" y="3539"/>
                  <a:pt x="6209" y="3536"/>
                  <a:pt x="6214" y="3537"/>
                </a:cubicBezTo>
                <a:close/>
                <a:moveTo>
                  <a:pt x="8980" y="3533"/>
                </a:moveTo>
                <a:cubicBezTo>
                  <a:pt x="8971" y="3535"/>
                  <a:pt x="8961" y="3537"/>
                  <a:pt x="8952" y="3539"/>
                </a:cubicBezTo>
                <a:cubicBezTo>
                  <a:pt x="8955" y="3539"/>
                  <a:pt x="8958" y="3539"/>
                  <a:pt x="8961" y="3539"/>
                </a:cubicBezTo>
                <a:lnTo>
                  <a:pt x="8965" y="3539"/>
                </a:lnTo>
                <a:lnTo>
                  <a:pt x="8961" y="3539"/>
                </a:lnTo>
                <a:cubicBezTo>
                  <a:pt x="8960" y="3539"/>
                  <a:pt x="8958" y="3539"/>
                  <a:pt x="8957" y="3539"/>
                </a:cubicBezTo>
                <a:lnTo>
                  <a:pt x="8982" y="3533"/>
                </a:lnTo>
                <a:lnTo>
                  <a:pt x="8980" y="3533"/>
                </a:lnTo>
                <a:close/>
                <a:moveTo>
                  <a:pt x="6169" y="3532"/>
                </a:moveTo>
                <a:cubicBezTo>
                  <a:pt x="6182" y="3536"/>
                  <a:pt x="6192" y="3530"/>
                  <a:pt x="6199" y="3534"/>
                </a:cubicBezTo>
                <a:cubicBezTo>
                  <a:pt x="6182" y="3534"/>
                  <a:pt x="6169" y="3546"/>
                  <a:pt x="6149" y="3539"/>
                </a:cubicBezTo>
                <a:cubicBezTo>
                  <a:pt x="6166" y="3540"/>
                  <a:pt x="6182" y="3537"/>
                  <a:pt x="6169" y="3532"/>
                </a:cubicBezTo>
                <a:close/>
                <a:moveTo>
                  <a:pt x="9360" y="3532"/>
                </a:moveTo>
                <a:cubicBezTo>
                  <a:pt x="9362" y="3532"/>
                  <a:pt x="9363" y="3532"/>
                  <a:pt x="9364" y="3533"/>
                </a:cubicBezTo>
                <a:cubicBezTo>
                  <a:pt x="9363" y="3532"/>
                  <a:pt x="9361" y="3532"/>
                  <a:pt x="9360" y="3532"/>
                </a:cubicBezTo>
                <a:close/>
                <a:moveTo>
                  <a:pt x="5889" y="3530"/>
                </a:moveTo>
                <a:cubicBezTo>
                  <a:pt x="5913" y="3533"/>
                  <a:pt x="5939" y="3526"/>
                  <a:pt x="5944" y="3536"/>
                </a:cubicBezTo>
                <a:cubicBezTo>
                  <a:pt x="5923" y="3531"/>
                  <a:pt x="5899" y="3536"/>
                  <a:pt x="5889" y="3530"/>
                </a:cubicBezTo>
                <a:close/>
                <a:moveTo>
                  <a:pt x="9638" y="3529"/>
                </a:moveTo>
                <a:lnTo>
                  <a:pt x="9650" y="3530"/>
                </a:lnTo>
                <a:cubicBezTo>
                  <a:pt x="9662" y="3531"/>
                  <a:pt x="9673" y="3532"/>
                  <a:pt x="9684" y="3532"/>
                </a:cubicBezTo>
                <a:lnTo>
                  <a:pt x="9688" y="3532"/>
                </a:lnTo>
                <a:lnTo>
                  <a:pt x="9666" y="3531"/>
                </a:lnTo>
                <a:cubicBezTo>
                  <a:pt x="9658" y="3530"/>
                  <a:pt x="9651" y="3530"/>
                  <a:pt x="9642" y="3529"/>
                </a:cubicBezTo>
                <a:lnTo>
                  <a:pt x="9638" y="3529"/>
                </a:lnTo>
                <a:close/>
                <a:moveTo>
                  <a:pt x="9788" y="3528"/>
                </a:moveTo>
                <a:lnTo>
                  <a:pt x="9787" y="3528"/>
                </a:lnTo>
                <a:lnTo>
                  <a:pt x="9788" y="3528"/>
                </a:lnTo>
                <a:lnTo>
                  <a:pt x="9788" y="3528"/>
                </a:lnTo>
                <a:close/>
                <a:moveTo>
                  <a:pt x="9718" y="3525"/>
                </a:moveTo>
                <a:lnTo>
                  <a:pt x="9718" y="3525"/>
                </a:lnTo>
                <a:lnTo>
                  <a:pt x="9718" y="3525"/>
                </a:lnTo>
                <a:lnTo>
                  <a:pt x="9718" y="3525"/>
                </a:lnTo>
                <a:close/>
                <a:moveTo>
                  <a:pt x="9638" y="3524"/>
                </a:moveTo>
                <a:cubicBezTo>
                  <a:pt x="9626" y="3527"/>
                  <a:pt x="9622" y="3525"/>
                  <a:pt x="9613" y="3526"/>
                </a:cubicBezTo>
                <a:cubicBezTo>
                  <a:pt x="9613" y="3527"/>
                  <a:pt x="9613" y="3527"/>
                  <a:pt x="9612" y="3528"/>
                </a:cubicBezTo>
                <a:lnTo>
                  <a:pt x="9617" y="3528"/>
                </a:lnTo>
                <a:lnTo>
                  <a:pt x="9618" y="3527"/>
                </a:lnTo>
                <a:cubicBezTo>
                  <a:pt x="9618" y="3527"/>
                  <a:pt x="9618" y="3526"/>
                  <a:pt x="9618" y="3526"/>
                </a:cubicBezTo>
                <a:cubicBezTo>
                  <a:pt x="9625" y="3525"/>
                  <a:pt x="9629" y="3526"/>
                  <a:pt x="9635" y="3526"/>
                </a:cubicBezTo>
                <a:lnTo>
                  <a:pt x="9637" y="3526"/>
                </a:lnTo>
                <a:lnTo>
                  <a:pt x="9637" y="3525"/>
                </a:lnTo>
                <a:cubicBezTo>
                  <a:pt x="9637" y="3525"/>
                  <a:pt x="9637" y="3524"/>
                  <a:pt x="9638" y="3524"/>
                </a:cubicBezTo>
                <a:close/>
                <a:moveTo>
                  <a:pt x="9735" y="3522"/>
                </a:moveTo>
                <a:lnTo>
                  <a:pt x="9735" y="3522"/>
                </a:lnTo>
                <a:lnTo>
                  <a:pt x="9733" y="3522"/>
                </a:lnTo>
                <a:lnTo>
                  <a:pt x="9733" y="3523"/>
                </a:lnTo>
                <a:lnTo>
                  <a:pt x="9733" y="3523"/>
                </a:lnTo>
                <a:lnTo>
                  <a:pt x="9732" y="3523"/>
                </a:lnTo>
                <a:lnTo>
                  <a:pt x="9731" y="3523"/>
                </a:lnTo>
                <a:lnTo>
                  <a:pt x="9730" y="3523"/>
                </a:lnTo>
                <a:lnTo>
                  <a:pt x="9729" y="3523"/>
                </a:lnTo>
                <a:lnTo>
                  <a:pt x="9729" y="3523"/>
                </a:lnTo>
                <a:lnTo>
                  <a:pt x="9728" y="3523"/>
                </a:lnTo>
                <a:cubicBezTo>
                  <a:pt x="9726" y="3524"/>
                  <a:pt x="9724" y="3524"/>
                  <a:pt x="9722" y="3524"/>
                </a:cubicBezTo>
                <a:lnTo>
                  <a:pt x="9729" y="3523"/>
                </a:lnTo>
                <a:lnTo>
                  <a:pt x="9730" y="3523"/>
                </a:lnTo>
                <a:lnTo>
                  <a:pt x="9732" y="3523"/>
                </a:lnTo>
                <a:lnTo>
                  <a:pt x="9733" y="3523"/>
                </a:lnTo>
                <a:lnTo>
                  <a:pt x="9735" y="3522"/>
                </a:lnTo>
                <a:lnTo>
                  <a:pt x="9735" y="3522"/>
                </a:lnTo>
                <a:lnTo>
                  <a:pt x="9736" y="3523"/>
                </a:lnTo>
                <a:lnTo>
                  <a:pt x="9737" y="3523"/>
                </a:lnTo>
                <a:lnTo>
                  <a:pt x="9737" y="3523"/>
                </a:lnTo>
                <a:lnTo>
                  <a:pt x="9737" y="3524"/>
                </a:lnTo>
                <a:lnTo>
                  <a:pt x="9737" y="3525"/>
                </a:lnTo>
                <a:cubicBezTo>
                  <a:pt x="9729" y="3527"/>
                  <a:pt x="9727" y="3526"/>
                  <a:pt x="9721" y="3527"/>
                </a:cubicBezTo>
                <a:lnTo>
                  <a:pt x="9718" y="3527"/>
                </a:lnTo>
                <a:lnTo>
                  <a:pt x="9721" y="3527"/>
                </a:lnTo>
                <a:cubicBezTo>
                  <a:pt x="9727" y="3526"/>
                  <a:pt x="9729" y="3527"/>
                  <a:pt x="9737" y="3525"/>
                </a:cubicBezTo>
                <a:cubicBezTo>
                  <a:pt x="9737" y="3525"/>
                  <a:pt x="9737" y="3524"/>
                  <a:pt x="9737" y="3524"/>
                </a:cubicBezTo>
                <a:lnTo>
                  <a:pt x="9737" y="3524"/>
                </a:lnTo>
                <a:lnTo>
                  <a:pt x="9737" y="3524"/>
                </a:lnTo>
                <a:lnTo>
                  <a:pt x="9737" y="3523"/>
                </a:lnTo>
                <a:lnTo>
                  <a:pt x="9737" y="3523"/>
                </a:lnTo>
                <a:lnTo>
                  <a:pt x="9737" y="3523"/>
                </a:lnTo>
                <a:lnTo>
                  <a:pt x="9737" y="3523"/>
                </a:lnTo>
                <a:lnTo>
                  <a:pt x="9736" y="3523"/>
                </a:lnTo>
                <a:lnTo>
                  <a:pt x="9736" y="3523"/>
                </a:lnTo>
                <a:cubicBezTo>
                  <a:pt x="9736" y="3523"/>
                  <a:pt x="9736" y="3522"/>
                  <a:pt x="9735" y="3522"/>
                </a:cubicBezTo>
                <a:close/>
                <a:moveTo>
                  <a:pt x="9719" y="3522"/>
                </a:moveTo>
                <a:lnTo>
                  <a:pt x="9719" y="3522"/>
                </a:lnTo>
                <a:lnTo>
                  <a:pt x="9719" y="3523"/>
                </a:lnTo>
                <a:lnTo>
                  <a:pt x="9719" y="3522"/>
                </a:lnTo>
                <a:close/>
                <a:moveTo>
                  <a:pt x="6575" y="3522"/>
                </a:moveTo>
                <a:cubicBezTo>
                  <a:pt x="6576" y="3522"/>
                  <a:pt x="6577" y="3522"/>
                  <a:pt x="6578" y="3522"/>
                </a:cubicBezTo>
                <a:cubicBezTo>
                  <a:pt x="6579" y="3528"/>
                  <a:pt x="6555" y="3532"/>
                  <a:pt x="6553" y="3526"/>
                </a:cubicBezTo>
                <a:cubicBezTo>
                  <a:pt x="6567" y="3527"/>
                  <a:pt x="6563" y="3522"/>
                  <a:pt x="6575" y="3522"/>
                </a:cubicBezTo>
                <a:close/>
                <a:moveTo>
                  <a:pt x="9811" y="3520"/>
                </a:moveTo>
                <a:lnTo>
                  <a:pt x="9809" y="3520"/>
                </a:lnTo>
                <a:cubicBezTo>
                  <a:pt x="9805" y="3521"/>
                  <a:pt x="9804" y="3523"/>
                  <a:pt x="9803" y="3525"/>
                </a:cubicBezTo>
                <a:lnTo>
                  <a:pt x="9809" y="3523"/>
                </a:lnTo>
                <a:lnTo>
                  <a:pt x="9810" y="3522"/>
                </a:lnTo>
                <a:cubicBezTo>
                  <a:pt x="9811" y="3521"/>
                  <a:pt x="9813" y="3520"/>
                  <a:pt x="9816" y="3520"/>
                </a:cubicBezTo>
                <a:cubicBezTo>
                  <a:pt x="9815" y="3520"/>
                  <a:pt x="9814" y="3520"/>
                  <a:pt x="9813" y="3520"/>
                </a:cubicBezTo>
                <a:lnTo>
                  <a:pt x="9811" y="3520"/>
                </a:lnTo>
                <a:close/>
                <a:moveTo>
                  <a:pt x="9721" y="3519"/>
                </a:moveTo>
                <a:lnTo>
                  <a:pt x="9721" y="3520"/>
                </a:lnTo>
                <a:lnTo>
                  <a:pt x="9720" y="3520"/>
                </a:lnTo>
                <a:lnTo>
                  <a:pt x="9721" y="3519"/>
                </a:lnTo>
                <a:close/>
                <a:moveTo>
                  <a:pt x="9400" y="3517"/>
                </a:moveTo>
                <a:cubicBezTo>
                  <a:pt x="9403" y="3518"/>
                  <a:pt x="9405" y="3518"/>
                  <a:pt x="9407" y="3519"/>
                </a:cubicBezTo>
                <a:cubicBezTo>
                  <a:pt x="9401" y="3524"/>
                  <a:pt x="9368" y="3528"/>
                  <a:pt x="9368" y="3523"/>
                </a:cubicBezTo>
                <a:cubicBezTo>
                  <a:pt x="9384" y="3520"/>
                  <a:pt x="9393" y="3517"/>
                  <a:pt x="9400" y="3517"/>
                </a:cubicBezTo>
                <a:close/>
                <a:moveTo>
                  <a:pt x="5769" y="3517"/>
                </a:moveTo>
                <a:cubicBezTo>
                  <a:pt x="5791" y="3526"/>
                  <a:pt x="5814" y="3518"/>
                  <a:pt x="5829" y="3528"/>
                </a:cubicBezTo>
                <a:cubicBezTo>
                  <a:pt x="5809" y="3525"/>
                  <a:pt x="5773" y="3526"/>
                  <a:pt x="5769" y="3517"/>
                </a:cubicBezTo>
                <a:close/>
                <a:moveTo>
                  <a:pt x="9723" y="3517"/>
                </a:moveTo>
                <a:lnTo>
                  <a:pt x="9723" y="3517"/>
                </a:lnTo>
                <a:lnTo>
                  <a:pt x="9723" y="3517"/>
                </a:lnTo>
                <a:lnTo>
                  <a:pt x="9723" y="3517"/>
                </a:lnTo>
                <a:close/>
                <a:moveTo>
                  <a:pt x="9653" y="3515"/>
                </a:moveTo>
                <a:cubicBezTo>
                  <a:pt x="9652" y="3515"/>
                  <a:pt x="9652" y="3516"/>
                  <a:pt x="9651" y="3516"/>
                </a:cubicBezTo>
                <a:cubicBezTo>
                  <a:pt x="9643" y="3517"/>
                  <a:pt x="9639" y="3520"/>
                  <a:pt x="9637" y="3522"/>
                </a:cubicBezTo>
                <a:cubicBezTo>
                  <a:pt x="9647" y="3523"/>
                  <a:pt x="9655" y="3525"/>
                  <a:pt x="9663" y="3526"/>
                </a:cubicBezTo>
                <a:cubicBezTo>
                  <a:pt x="9661" y="3528"/>
                  <a:pt x="9656" y="3529"/>
                  <a:pt x="9650" y="3529"/>
                </a:cubicBezTo>
                <a:lnTo>
                  <a:pt x="9650" y="3529"/>
                </a:lnTo>
                <a:lnTo>
                  <a:pt x="9650" y="3529"/>
                </a:lnTo>
                <a:cubicBezTo>
                  <a:pt x="9657" y="3529"/>
                  <a:pt x="9665" y="3529"/>
                  <a:pt x="9668" y="3527"/>
                </a:cubicBezTo>
                <a:cubicBezTo>
                  <a:pt x="9660" y="3525"/>
                  <a:pt x="9652" y="3523"/>
                  <a:pt x="9642" y="3523"/>
                </a:cubicBezTo>
                <a:cubicBezTo>
                  <a:pt x="9644" y="3520"/>
                  <a:pt x="9647" y="3518"/>
                  <a:pt x="9653" y="3517"/>
                </a:cubicBezTo>
                <a:lnTo>
                  <a:pt x="9655" y="3516"/>
                </a:lnTo>
                <a:lnTo>
                  <a:pt x="9654" y="3516"/>
                </a:lnTo>
                <a:cubicBezTo>
                  <a:pt x="9654" y="3516"/>
                  <a:pt x="9653" y="3515"/>
                  <a:pt x="9653" y="3515"/>
                </a:cubicBezTo>
                <a:close/>
                <a:moveTo>
                  <a:pt x="9726" y="3515"/>
                </a:moveTo>
                <a:lnTo>
                  <a:pt x="9726" y="3515"/>
                </a:lnTo>
                <a:lnTo>
                  <a:pt x="9726" y="3515"/>
                </a:lnTo>
                <a:lnTo>
                  <a:pt x="9726" y="3515"/>
                </a:lnTo>
                <a:close/>
                <a:moveTo>
                  <a:pt x="9729" y="3513"/>
                </a:moveTo>
                <a:lnTo>
                  <a:pt x="9729" y="3513"/>
                </a:lnTo>
                <a:lnTo>
                  <a:pt x="9729" y="3513"/>
                </a:lnTo>
                <a:lnTo>
                  <a:pt x="9729" y="3513"/>
                </a:lnTo>
                <a:close/>
                <a:moveTo>
                  <a:pt x="9665" y="3513"/>
                </a:moveTo>
                <a:cubicBezTo>
                  <a:pt x="9666" y="3514"/>
                  <a:pt x="9665" y="3516"/>
                  <a:pt x="9664" y="3517"/>
                </a:cubicBezTo>
                <a:lnTo>
                  <a:pt x="9661" y="3518"/>
                </a:lnTo>
                <a:lnTo>
                  <a:pt x="9661" y="3519"/>
                </a:lnTo>
                <a:cubicBezTo>
                  <a:pt x="9661" y="3519"/>
                  <a:pt x="9661" y="3520"/>
                  <a:pt x="9662" y="3520"/>
                </a:cubicBezTo>
                <a:cubicBezTo>
                  <a:pt x="9667" y="3519"/>
                  <a:pt x="9670" y="3517"/>
                  <a:pt x="9670" y="3514"/>
                </a:cubicBezTo>
                <a:lnTo>
                  <a:pt x="9670" y="3513"/>
                </a:lnTo>
                <a:lnTo>
                  <a:pt x="9670" y="3513"/>
                </a:lnTo>
                <a:cubicBezTo>
                  <a:pt x="9668" y="3513"/>
                  <a:pt x="9667" y="3513"/>
                  <a:pt x="9665" y="3513"/>
                </a:cubicBezTo>
                <a:close/>
                <a:moveTo>
                  <a:pt x="9732" y="3512"/>
                </a:moveTo>
                <a:lnTo>
                  <a:pt x="9732" y="3512"/>
                </a:lnTo>
                <a:lnTo>
                  <a:pt x="9735" y="3512"/>
                </a:lnTo>
                <a:lnTo>
                  <a:pt x="9735" y="3512"/>
                </a:lnTo>
                <a:lnTo>
                  <a:pt x="9735" y="3512"/>
                </a:lnTo>
                <a:cubicBezTo>
                  <a:pt x="9734" y="3512"/>
                  <a:pt x="9733" y="3512"/>
                  <a:pt x="9732" y="3512"/>
                </a:cubicBezTo>
                <a:close/>
                <a:moveTo>
                  <a:pt x="9648" y="3512"/>
                </a:moveTo>
                <a:cubicBezTo>
                  <a:pt x="9647" y="3512"/>
                  <a:pt x="9646" y="3512"/>
                  <a:pt x="9645" y="3512"/>
                </a:cubicBezTo>
                <a:lnTo>
                  <a:pt x="9645" y="3512"/>
                </a:lnTo>
                <a:lnTo>
                  <a:pt x="9646" y="3512"/>
                </a:lnTo>
                <a:cubicBezTo>
                  <a:pt x="9648" y="3513"/>
                  <a:pt x="9650" y="3513"/>
                  <a:pt x="9652" y="3513"/>
                </a:cubicBezTo>
                <a:lnTo>
                  <a:pt x="9654" y="3513"/>
                </a:lnTo>
                <a:lnTo>
                  <a:pt x="9654" y="3513"/>
                </a:lnTo>
                <a:cubicBezTo>
                  <a:pt x="9652" y="3513"/>
                  <a:pt x="9650" y="3512"/>
                  <a:pt x="9648" y="3512"/>
                </a:cubicBezTo>
                <a:close/>
                <a:moveTo>
                  <a:pt x="6860" y="3510"/>
                </a:moveTo>
                <a:cubicBezTo>
                  <a:pt x="6855" y="3511"/>
                  <a:pt x="6850" y="3511"/>
                  <a:pt x="6845" y="3511"/>
                </a:cubicBezTo>
                <a:cubicBezTo>
                  <a:pt x="6841" y="3513"/>
                  <a:pt x="6837" y="3514"/>
                  <a:pt x="6832" y="3516"/>
                </a:cubicBezTo>
                <a:cubicBezTo>
                  <a:pt x="6835" y="3515"/>
                  <a:pt x="6837" y="3515"/>
                  <a:pt x="6839" y="3515"/>
                </a:cubicBezTo>
                <a:lnTo>
                  <a:pt x="6842" y="3514"/>
                </a:lnTo>
                <a:lnTo>
                  <a:pt x="6850" y="3511"/>
                </a:lnTo>
                <a:lnTo>
                  <a:pt x="6859" y="3511"/>
                </a:lnTo>
                <a:lnTo>
                  <a:pt x="6860" y="3510"/>
                </a:lnTo>
                <a:close/>
                <a:moveTo>
                  <a:pt x="9639" y="3510"/>
                </a:moveTo>
                <a:cubicBezTo>
                  <a:pt x="9639" y="3510"/>
                  <a:pt x="9638" y="3510"/>
                  <a:pt x="9638" y="3510"/>
                </a:cubicBezTo>
                <a:lnTo>
                  <a:pt x="9636" y="3511"/>
                </a:lnTo>
                <a:lnTo>
                  <a:pt x="9636" y="3511"/>
                </a:lnTo>
                <a:cubicBezTo>
                  <a:pt x="9635" y="3513"/>
                  <a:pt x="9626" y="3518"/>
                  <a:pt x="9636" y="3515"/>
                </a:cubicBezTo>
                <a:cubicBezTo>
                  <a:pt x="9637" y="3514"/>
                  <a:pt x="9637" y="3513"/>
                  <a:pt x="9638" y="3513"/>
                </a:cubicBezTo>
                <a:lnTo>
                  <a:pt x="9639" y="3512"/>
                </a:lnTo>
                <a:lnTo>
                  <a:pt x="9640" y="3512"/>
                </a:lnTo>
                <a:cubicBezTo>
                  <a:pt x="9641" y="3511"/>
                  <a:pt x="9641" y="3510"/>
                  <a:pt x="9639" y="3510"/>
                </a:cubicBezTo>
                <a:close/>
                <a:moveTo>
                  <a:pt x="9794" y="3509"/>
                </a:moveTo>
                <a:lnTo>
                  <a:pt x="9793" y="3510"/>
                </a:lnTo>
                <a:lnTo>
                  <a:pt x="9795" y="3510"/>
                </a:lnTo>
                <a:lnTo>
                  <a:pt x="9795" y="3510"/>
                </a:lnTo>
                <a:lnTo>
                  <a:pt x="9794" y="3509"/>
                </a:lnTo>
                <a:close/>
                <a:moveTo>
                  <a:pt x="5674" y="3508"/>
                </a:moveTo>
                <a:cubicBezTo>
                  <a:pt x="5696" y="3511"/>
                  <a:pt x="5732" y="3509"/>
                  <a:pt x="5749" y="3516"/>
                </a:cubicBezTo>
                <a:cubicBezTo>
                  <a:pt x="5725" y="3513"/>
                  <a:pt x="5710" y="3512"/>
                  <a:pt x="5689" y="3514"/>
                </a:cubicBezTo>
                <a:cubicBezTo>
                  <a:pt x="5697" y="3508"/>
                  <a:pt x="5672" y="3512"/>
                  <a:pt x="5674" y="3508"/>
                </a:cubicBezTo>
                <a:close/>
                <a:moveTo>
                  <a:pt x="5553" y="3506"/>
                </a:moveTo>
                <a:cubicBezTo>
                  <a:pt x="5573" y="3509"/>
                  <a:pt x="5585" y="3504"/>
                  <a:pt x="5588" y="3512"/>
                </a:cubicBezTo>
                <a:cubicBezTo>
                  <a:pt x="5568" y="3512"/>
                  <a:pt x="5566" y="3507"/>
                  <a:pt x="5558" y="3512"/>
                </a:cubicBezTo>
                <a:cubicBezTo>
                  <a:pt x="5558" y="3511"/>
                  <a:pt x="5557" y="3510"/>
                  <a:pt x="5553" y="3510"/>
                </a:cubicBezTo>
                <a:lnTo>
                  <a:pt x="5553" y="3506"/>
                </a:lnTo>
                <a:close/>
                <a:moveTo>
                  <a:pt x="9400" y="3506"/>
                </a:moveTo>
                <a:cubicBezTo>
                  <a:pt x="9402" y="3508"/>
                  <a:pt x="9407" y="3508"/>
                  <a:pt x="9406" y="3512"/>
                </a:cubicBezTo>
                <a:cubicBezTo>
                  <a:pt x="9398" y="3513"/>
                  <a:pt x="9390" y="3515"/>
                  <a:pt x="9382" y="3517"/>
                </a:cubicBezTo>
                <a:cubicBezTo>
                  <a:pt x="9382" y="3512"/>
                  <a:pt x="9388" y="3508"/>
                  <a:pt x="9400" y="3506"/>
                </a:cubicBezTo>
                <a:close/>
                <a:moveTo>
                  <a:pt x="9813" y="3505"/>
                </a:moveTo>
                <a:cubicBezTo>
                  <a:pt x="9812" y="3505"/>
                  <a:pt x="9811" y="3505"/>
                  <a:pt x="9810" y="3506"/>
                </a:cubicBezTo>
                <a:lnTo>
                  <a:pt x="9808" y="3506"/>
                </a:lnTo>
                <a:lnTo>
                  <a:pt x="9807" y="3507"/>
                </a:lnTo>
                <a:cubicBezTo>
                  <a:pt x="9804" y="3513"/>
                  <a:pt x="9796" y="3519"/>
                  <a:pt x="9808" y="3520"/>
                </a:cubicBezTo>
                <a:lnTo>
                  <a:pt x="9810" y="3520"/>
                </a:lnTo>
                <a:lnTo>
                  <a:pt x="9809" y="3519"/>
                </a:lnTo>
                <a:cubicBezTo>
                  <a:pt x="9802" y="3517"/>
                  <a:pt x="9813" y="3510"/>
                  <a:pt x="9813" y="3505"/>
                </a:cubicBezTo>
                <a:close/>
                <a:moveTo>
                  <a:pt x="9662" y="3504"/>
                </a:moveTo>
                <a:cubicBezTo>
                  <a:pt x="9661" y="3504"/>
                  <a:pt x="9660" y="3504"/>
                  <a:pt x="9659" y="3504"/>
                </a:cubicBezTo>
                <a:cubicBezTo>
                  <a:pt x="9654" y="3505"/>
                  <a:pt x="9652" y="3506"/>
                  <a:pt x="9650" y="3508"/>
                </a:cubicBezTo>
                <a:lnTo>
                  <a:pt x="9649" y="3508"/>
                </a:lnTo>
                <a:lnTo>
                  <a:pt x="9649" y="3509"/>
                </a:lnTo>
                <a:cubicBezTo>
                  <a:pt x="9650" y="3510"/>
                  <a:pt x="9650" y="3511"/>
                  <a:pt x="9650" y="3511"/>
                </a:cubicBezTo>
                <a:cubicBezTo>
                  <a:pt x="9655" y="3509"/>
                  <a:pt x="9654" y="3506"/>
                  <a:pt x="9664" y="3505"/>
                </a:cubicBezTo>
                <a:lnTo>
                  <a:pt x="9664" y="3505"/>
                </a:lnTo>
                <a:lnTo>
                  <a:pt x="9664" y="3504"/>
                </a:lnTo>
                <a:cubicBezTo>
                  <a:pt x="9664" y="3504"/>
                  <a:pt x="9663" y="3504"/>
                  <a:pt x="9662" y="3504"/>
                </a:cubicBezTo>
                <a:close/>
                <a:moveTo>
                  <a:pt x="9703" y="3504"/>
                </a:moveTo>
                <a:lnTo>
                  <a:pt x="9698" y="3506"/>
                </a:lnTo>
                <a:lnTo>
                  <a:pt x="9698" y="3506"/>
                </a:lnTo>
                <a:cubicBezTo>
                  <a:pt x="9695" y="3510"/>
                  <a:pt x="9684" y="3513"/>
                  <a:pt x="9675" y="3513"/>
                </a:cubicBezTo>
                <a:lnTo>
                  <a:pt x="9673" y="3513"/>
                </a:lnTo>
                <a:lnTo>
                  <a:pt x="9674" y="3514"/>
                </a:lnTo>
                <a:cubicBezTo>
                  <a:pt x="9686" y="3514"/>
                  <a:pt x="9704" y="3511"/>
                  <a:pt x="9703" y="3504"/>
                </a:cubicBezTo>
                <a:close/>
                <a:moveTo>
                  <a:pt x="5520" y="3504"/>
                </a:moveTo>
                <a:cubicBezTo>
                  <a:pt x="5525" y="3504"/>
                  <a:pt x="5530" y="3504"/>
                  <a:pt x="5533" y="3506"/>
                </a:cubicBezTo>
                <a:cubicBezTo>
                  <a:pt x="5520" y="3506"/>
                  <a:pt x="5517" y="3510"/>
                  <a:pt x="5502" y="3509"/>
                </a:cubicBezTo>
                <a:cubicBezTo>
                  <a:pt x="5503" y="3507"/>
                  <a:pt x="5511" y="3504"/>
                  <a:pt x="5520" y="3504"/>
                </a:cubicBezTo>
                <a:close/>
                <a:moveTo>
                  <a:pt x="5787" y="3504"/>
                </a:moveTo>
                <a:cubicBezTo>
                  <a:pt x="5789" y="3504"/>
                  <a:pt x="5792" y="3504"/>
                  <a:pt x="5795" y="3506"/>
                </a:cubicBezTo>
                <a:cubicBezTo>
                  <a:pt x="5789" y="3507"/>
                  <a:pt x="5783" y="3507"/>
                  <a:pt x="5779" y="3509"/>
                </a:cubicBezTo>
                <a:cubicBezTo>
                  <a:pt x="5780" y="3511"/>
                  <a:pt x="5788" y="3513"/>
                  <a:pt x="5779" y="3514"/>
                </a:cubicBezTo>
                <a:cubicBezTo>
                  <a:pt x="5778" y="3510"/>
                  <a:pt x="5764" y="3509"/>
                  <a:pt x="5759" y="3506"/>
                </a:cubicBezTo>
                <a:cubicBezTo>
                  <a:pt x="5774" y="3509"/>
                  <a:pt x="5780" y="3504"/>
                  <a:pt x="5787" y="3504"/>
                </a:cubicBezTo>
                <a:close/>
                <a:moveTo>
                  <a:pt x="5609" y="3500"/>
                </a:moveTo>
                <a:cubicBezTo>
                  <a:pt x="5612" y="3506"/>
                  <a:pt x="5628" y="3508"/>
                  <a:pt x="5649" y="3508"/>
                </a:cubicBezTo>
                <a:cubicBezTo>
                  <a:pt x="5651" y="3515"/>
                  <a:pt x="5624" y="3509"/>
                  <a:pt x="5623" y="3514"/>
                </a:cubicBezTo>
                <a:cubicBezTo>
                  <a:pt x="5617" y="3511"/>
                  <a:pt x="5619" y="3506"/>
                  <a:pt x="5603" y="3506"/>
                </a:cubicBezTo>
                <a:cubicBezTo>
                  <a:pt x="5599" y="3510"/>
                  <a:pt x="5613" y="3510"/>
                  <a:pt x="5613" y="3514"/>
                </a:cubicBezTo>
                <a:cubicBezTo>
                  <a:pt x="5586" y="3512"/>
                  <a:pt x="5594" y="3503"/>
                  <a:pt x="5609" y="3500"/>
                </a:cubicBezTo>
                <a:close/>
                <a:moveTo>
                  <a:pt x="9692" y="3500"/>
                </a:moveTo>
                <a:cubicBezTo>
                  <a:pt x="9689" y="3500"/>
                  <a:pt x="9687" y="3500"/>
                  <a:pt x="9683" y="3501"/>
                </a:cubicBezTo>
                <a:cubicBezTo>
                  <a:pt x="9675" y="3508"/>
                  <a:pt x="9676" y="3511"/>
                  <a:pt x="9682" y="3510"/>
                </a:cubicBezTo>
                <a:lnTo>
                  <a:pt x="9682" y="3509"/>
                </a:lnTo>
                <a:lnTo>
                  <a:pt x="9682" y="3509"/>
                </a:lnTo>
                <a:cubicBezTo>
                  <a:pt x="9682" y="3508"/>
                  <a:pt x="9683" y="3505"/>
                  <a:pt x="9688" y="3502"/>
                </a:cubicBezTo>
                <a:cubicBezTo>
                  <a:pt x="9690" y="3501"/>
                  <a:pt x="9691" y="3501"/>
                  <a:pt x="9693" y="3501"/>
                </a:cubicBezTo>
                <a:lnTo>
                  <a:pt x="9695" y="3500"/>
                </a:lnTo>
                <a:lnTo>
                  <a:pt x="9694" y="3500"/>
                </a:lnTo>
                <a:cubicBezTo>
                  <a:pt x="9694" y="3500"/>
                  <a:pt x="9693" y="3500"/>
                  <a:pt x="9692" y="3500"/>
                </a:cubicBezTo>
                <a:close/>
                <a:moveTo>
                  <a:pt x="9805" y="3498"/>
                </a:moveTo>
                <a:cubicBezTo>
                  <a:pt x="9804" y="3498"/>
                  <a:pt x="9804" y="3498"/>
                  <a:pt x="9804" y="3498"/>
                </a:cubicBezTo>
                <a:lnTo>
                  <a:pt x="9804" y="3498"/>
                </a:lnTo>
                <a:lnTo>
                  <a:pt x="9804" y="3498"/>
                </a:lnTo>
                <a:lnTo>
                  <a:pt x="9804" y="3498"/>
                </a:lnTo>
                <a:lnTo>
                  <a:pt x="9804" y="3499"/>
                </a:lnTo>
                <a:lnTo>
                  <a:pt x="9804" y="3499"/>
                </a:lnTo>
                <a:lnTo>
                  <a:pt x="9804" y="3499"/>
                </a:lnTo>
                <a:lnTo>
                  <a:pt x="9804" y="3499"/>
                </a:lnTo>
                <a:lnTo>
                  <a:pt x="9804" y="3499"/>
                </a:lnTo>
                <a:cubicBezTo>
                  <a:pt x="9805" y="3499"/>
                  <a:pt x="9805" y="3499"/>
                  <a:pt x="9805" y="3499"/>
                </a:cubicBezTo>
                <a:lnTo>
                  <a:pt x="9807" y="3500"/>
                </a:lnTo>
                <a:lnTo>
                  <a:pt x="9807" y="3501"/>
                </a:lnTo>
                <a:lnTo>
                  <a:pt x="9808" y="3501"/>
                </a:lnTo>
                <a:lnTo>
                  <a:pt x="9807" y="3502"/>
                </a:lnTo>
                <a:lnTo>
                  <a:pt x="9807" y="3502"/>
                </a:lnTo>
                <a:lnTo>
                  <a:pt x="9807" y="3502"/>
                </a:lnTo>
                <a:lnTo>
                  <a:pt x="9807" y="3502"/>
                </a:lnTo>
                <a:lnTo>
                  <a:pt x="9808" y="3501"/>
                </a:lnTo>
                <a:lnTo>
                  <a:pt x="9808" y="3501"/>
                </a:lnTo>
                <a:lnTo>
                  <a:pt x="9808" y="3501"/>
                </a:lnTo>
                <a:lnTo>
                  <a:pt x="9807" y="3501"/>
                </a:lnTo>
                <a:lnTo>
                  <a:pt x="9807" y="3501"/>
                </a:lnTo>
                <a:lnTo>
                  <a:pt x="9807" y="3500"/>
                </a:lnTo>
                <a:lnTo>
                  <a:pt x="9807" y="3500"/>
                </a:lnTo>
                <a:cubicBezTo>
                  <a:pt x="9806" y="3500"/>
                  <a:pt x="9806" y="3500"/>
                  <a:pt x="9805" y="3499"/>
                </a:cubicBezTo>
                <a:lnTo>
                  <a:pt x="9804" y="3499"/>
                </a:lnTo>
                <a:lnTo>
                  <a:pt x="9804" y="3499"/>
                </a:lnTo>
                <a:lnTo>
                  <a:pt x="9804" y="3498"/>
                </a:lnTo>
                <a:lnTo>
                  <a:pt x="9804" y="3498"/>
                </a:lnTo>
                <a:lnTo>
                  <a:pt x="9805" y="3498"/>
                </a:lnTo>
                <a:close/>
                <a:moveTo>
                  <a:pt x="5740" y="3497"/>
                </a:moveTo>
                <a:cubicBezTo>
                  <a:pt x="5764" y="3501"/>
                  <a:pt x="5774" y="3498"/>
                  <a:pt x="5790" y="3502"/>
                </a:cubicBezTo>
                <a:cubicBezTo>
                  <a:pt x="5766" y="3500"/>
                  <a:pt x="5751" y="3507"/>
                  <a:pt x="5740" y="3497"/>
                </a:cubicBezTo>
                <a:close/>
                <a:moveTo>
                  <a:pt x="9700" y="3497"/>
                </a:moveTo>
                <a:lnTo>
                  <a:pt x="9707" y="3498"/>
                </a:lnTo>
                <a:cubicBezTo>
                  <a:pt x="9705" y="3500"/>
                  <a:pt x="9703" y="3501"/>
                  <a:pt x="9701" y="3501"/>
                </a:cubicBezTo>
                <a:lnTo>
                  <a:pt x="9701" y="3501"/>
                </a:lnTo>
                <a:lnTo>
                  <a:pt x="9702" y="3501"/>
                </a:lnTo>
                <a:cubicBezTo>
                  <a:pt x="9704" y="3502"/>
                  <a:pt x="9707" y="3502"/>
                  <a:pt x="9712" y="3498"/>
                </a:cubicBezTo>
                <a:cubicBezTo>
                  <a:pt x="9710" y="3498"/>
                  <a:pt x="9707" y="3497"/>
                  <a:pt x="9705" y="3497"/>
                </a:cubicBezTo>
                <a:lnTo>
                  <a:pt x="9700" y="3497"/>
                </a:lnTo>
                <a:close/>
                <a:moveTo>
                  <a:pt x="9828" y="3492"/>
                </a:moveTo>
                <a:lnTo>
                  <a:pt x="9828" y="3492"/>
                </a:lnTo>
                <a:cubicBezTo>
                  <a:pt x="9824" y="3495"/>
                  <a:pt x="9816" y="3498"/>
                  <a:pt x="9810" y="3501"/>
                </a:cubicBezTo>
                <a:lnTo>
                  <a:pt x="9808" y="3502"/>
                </a:lnTo>
                <a:lnTo>
                  <a:pt x="9810" y="3501"/>
                </a:lnTo>
                <a:cubicBezTo>
                  <a:pt x="9816" y="3498"/>
                  <a:pt x="9824" y="3496"/>
                  <a:pt x="9828" y="3492"/>
                </a:cubicBezTo>
                <a:lnTo>
                  <a:pt x="9828" y="3492"/>
                </a:lnTo>
                <a:close/>
                <a:moveTo>
                  <a:pt x="9818" y="3492"/>
                </a:moveTo>
                <a:lnTo>
                  <a:pt x="9818" y="3492"/>
                </a:lnTo>
                <a:cubicBezTo>
                  <a:pt x="9817" y="3493"/>
                  <a:pt x="9816" y="3494"/>
                  <a:pt x="9815" y="3494"/>
                </a:cubicBezTo>
                <a:lnTo>
                  <a:pt x="9814" y="3496"/>
                </a:lnTo>
                <a:lnTo>
                  <a:pt x="9813" y="3496"/>
                </a:lnTo>
                <a:lnTo>
                  <a:pt x="9811" y="3497"/>
                </a:lnTo>
                <a:cubicBezTo>
                  <a:pt x="9812" y="3497"/>
                  <a:pt x="9812" y="3497"/>
                  <a:pt x="9813" y="3497"/>
                </a:cubicBezTo>
                <a:lnTo>
                  <a:pt x="9813" y="3496"/>
                </a:lnTo>
                <a:lnTo>
                  <a:pt x="9813" y="3496"/>
                </a:lnTo>
                <a:lnTo>
                  <a:pt x="9814" y="3496"/>
                </a:lnTo>
                <a:lnTo>
                  <a:pt x="9814" y="3495"/>
                </a:lnTo>
                <a:cubicBezTo>
                  <a:pt x="9815" y="3494"/>
                  <a:pt x="9816" y="3493"/>
                  <a:pt x="9818" y="3492"/>
                </a:cubicBezTo>
                <a:lnTo>
                  <a:pt x="9818" y="3492"/>
                </a:lnTo>
                <a:close/>
                <a:moveTo>
                  <a:pt x="5712" y="3492"/>
                </a:moveTo>
                <a:cubicBezTo>
                  <a:pt x="5729" y="3493"/>
                  <a:pt x="5739" y="3500"/>
                  <a:pt x="5729" y="3502"/>
                </a:cubicBezTo>
                <a:cubicBezTo>
                  <a:pt x="5728" y="3497"/>
                  <a:pt x="5712" y="3496"/>
                  <a:pt x="5705" y="3492"/>
                </a:cubicBezTo>
                <a:cubicBezTo>
                  <a:pt x="5707" y="3491"/>
                  <a:pt x="5710" y="3491"/>
                  <a:pt x="5712" y="3492"/>
                </a:cubicBezTo>
                <a:close/>
                <a:moveTo>
                  <a:pt x="9830" y="3488"/>
                </a:moveTo>
                <a:lnTo>
                  <a:pt x="9830" y="3488"/>
                </a:lnTo>
                <a:lnTo>
                  <a:pt x="9830" y="3488"/>
                </a:lnTo>
                <a:lnTo>
                  <a:pt x="9830" y="3488"/>
                </a:lnTo>
                <a:close/>
                <a:moveTo>
                  <a:pt x="5772" y="3487"/>
                </a:moveTo>
                <a:cubicBezTo>
                  <a:pt x="5778" y="3488"/>
                  <a:pt x="5786" y="3490"/>
                  <a:pt x="5800" y="3490"/>
                </a:cubicBezTo>
                <a:cubicBezTo>
                  <a:pt x="5799" y="3499"/>
                  <a:pt x="5834" y="3496"/>
                  <a:pt x="5845" y="3501"/>
                </a:cubicBezTo>
                <a:cubicBezTo>
                  <a:pt x="5844" y="3504"/>
                  <a:pt x="5846" y="3508"/>
                  <a:pt x="5840" y="3508"/>
                </a:cubicBezTo>
                <a:cubicBezTo>
                  <a:pt x="5838" y="3499"/>
                  <a:pt x="5801" y="3503"/>
                  <a:pt x="5790" y="3497"/>
                </a:cubicBezTo>
                <a:cubicBezTo>
                  <a:pt x="5812" y="3496"/>
                  <a:pt x="5777" y="3488"/>
                  <a:pt x="5770" y="3494"/>
                </a:cubicBezTo>
                <a:cubicBezTo>
                  <a:pt x="5770" y="3491"/>
                  <a:pt x="5768" y="3490"/>
                  <a:pt x="5765" y="3488"/>
                </a:cubicBezTo>
                <a:cubicBezTo>
                  <a:pt x="5767" y="3487"/>
                  <a:pt x="5769" y="3487"/>
                  <a:pt x="5772" y="3487"/>
                </a:cubicBezTo>
                <a:close/>
                <a:moveTo>
                  <a:pt x="5891" y="3487"/>
                </a:moveTo>
                <a:cubicBezTo>
                  <a:pt x="5895" y="3487"/>
                  <a:pt x="5899" y="3487"/>
                  <a:pt x="5902" y="3487"/>
                </a:cubicBezTo>
                <a:cubicBezTo>
                  <a:pt x="5912" y="3487"/>
                  <a:pt x="5923" y="3487"/>
                  <a:pt x="5936" y="3488"/>
                </a:cubicBezTo>
                <a:cubicBezTo>
                  <a:pt x="5936" y="3490"/>
                  <a:pt x="5937" y="3493"/>
                  <a:pt x="5945" y="3492"/>
                </a:cubicBezTo>
                <a:cubicBezTo>
                  <a:pt x="5937" y="3494"/>
                  <a:pt x="5898" y="3494"/>
                  <a:pt x="5880" y="3493"/>
                </a:cubicBezTo>
                <a:cubicBezTo>
                  <a:pt x="5886" y="3493"/>
                  <a:pt x="5892" y="3491"/>
                  <a:pt x="5885" y="3490"/>
                </a:cubicBezTo>
                <a:cubicBezTo>
                  <a:pt x="5868" y="3491"/>
                  <a:pt x="5857" y="3494"/>
                  <a:pt x="5840" y="3495"/>
                </a:cubicBezTo>
                <a:cubicBezTo>
                  <a:pt x="5829" y="3493"/>
                  <a:pt x="5808" y="3494"/>
                  <a:pt x="5805" y="3488"/>
                </a:cubicBezTo>
                <a:cubicBezTo>
                  <a:pt x="5843" y="3488"/>
                  <a:pt x="5866" y="3487"/>
                  <a:pt x="5891" y="3487"/>
                </a:cubicBezTo>
                <a:close/>
                <a:moveTo>
                  <a:pt x="9842" y="3486"/>
                </a:moveTo>
                <a:lnTo>
                  <a:pt x="9838" y="3486"/>
                </a:lnTo>
                <a:lnTo>
                  <a:pt x="9838" y="3486"/>
                </a:lnTo>
                <a:lnTo>
                  <a:pt x="9842" y="3486"/>
                </a:lnTo>
                <a:lnTo>
                  <a:pt x="9842" y="3486"/>
                </a:lnTo>
                <a:close/>
                <a:moveTo>
                  <a:pt x="9659" y="3486"/>
                </a:moveTo>
                <a:cubicBezTo>
                  <a:pt x="9640" y="3495"/>
                  <a:pt x="9621" y="3507"/>
                  <a:pt x="9603" y="3521"/>
                </a:cubicBezTo>
                <a:cubicBezTo>
                  <a:pt x="9604" y="3522"/>
                  <a:pt x="9605" y="3523"/>
                  <a:pt x="9608" y="3523"/>
                </a:cubicBezTo>
                <a:lnTo>
                  <a:pt x="9610" y="3522"/>
                </a:lnTo>
                <a:lnTo>
                  <a:pt x="9609" y="3522"/>
                </a:lnTo>
                <a:cubicBezTo>
                  <a:pt x="9608" y="3522"/>
                  <a:pt x="9608" y="3521"/>
                  <a:pt x="9608" y="3521"/>
                </a:cubicBezTo>
                <a:cubicBezTo>
                  <a:pt x="9622" y="3511"/>
                  <a:pt x="9636" y="3501"/>
                  <a:pt x="9649" y="3494"/>
                </a:cubicBezTo>
                <a:lnTo>
                  <a:pt x="9661" y="3487"/>
                </a:lnTo>
                <a:lnTo>
                  <a:pt x="9659" y="3486"/>
                </a:lnTo>
                <a:close/>
                <a:moveTo>
                  <a:pt x="9213" y="3485"/>
                </a:moveTo>
                <a:cubicBezTo>
                  <a:pt x="9192" y="3491"/>
                  <a:pt x="9186" y="3489"/>
                  <a:pt x="9160" y="3494"/>
                </a:cubicBezTo>
                <a:cubicBezTo>
                  <a:pt x="9164" y="3496"/>
                  <a:pt x="9173" y="3496"/>
                  <a:pt x="9182" y="3496"/>
                </a:cubicBezTo>
                <a:lnTo>
                  <a:pt x="9182" y="3496"/>
                </a:lnTo>
                <a:lnTo>
                  <a:pt x="9178" y="3496"/>
                </a:lnTo>
                <a:cubicBezTo>
                  <a:pt x="9172" y="3496"/>
                  <a:pt x="9167" y="3495"/>
                  <a:pt x="9164" y="3494"/>
                </a:cubicBezTo>
                <a:cubicBezTo>
                  <a:pt x="9187" y="3490"/>
                  <a:pt x="9195" y="3491"/>
                  <a:pt x="9210" y="3487"/>
                </a:cubicBezTo>
                <a:lnTo>
                  <a:pt x="9212" y="3487"/>
                </a:lnTo>
                <a:lnTo>
                  <a:pt x="9213" y="3485"/>
                </a:lnTo>
                <a:close/>
                <a:moveTo>
                  <a:pt x="9764" y="3485"/>
                </a:moveTo>
                <a:lnTo>
                  <a:pt x="9758" y="3487"/>
                </a:lnTo>
                <a:cubicBezTo>
                  <a:pt x="9751" y="3488"/>
                  <a:pt x="9744" y="3489"/>
                  <a:pt x="9738" y="3491"/>
                </a:cubicBezTo>
                <a:lnTo>
                  <a:pt x="9736" y="3491"/>
                </a:lnTo>
                <a:lnTo>
                  <a:pt x="9735" y="3491"/>
                </a:lnTo>
                <a:lnTo>
                  <a:pt x="9735" y="3492"/>
                </a:lnTo>
                <a:lnTo>
                  <a:pt x="9734" y="3492"/>
                </a:lnTo>
                <a:lnTo>
                  <a:pt x="9733" y="3492"/>
                </a:lnTo>
                <a:lnTo>
                  <a:pt x="9732" y="3493"/>
                </a:lnTo>
                <a:lnTo>
                  <a:pt x="9731" y="3493"/>
                </a:lnTo>
                <a:lnTo>
                  <a:pt x="9730" y="3493"/>
                </a:lnTo>
                <a:lnTo>
                  <a:pt x="9730" y="3494"/>
                </a:lnTo>
                <a:lnTo>
                  <a:pt x="9729" y="3494"/>
                </a:lnTo>
                <a:lnTo>
                  <a:pt x="9729" y="3494"/>
                </a:lnTo>
                <a:lnTo>
                  <a:pt x="9728" y="3495"/>
                </a:lnTo>
                <a:lnTo>
                  <a:pt x="9728" y="3495"/>
                </a:lnTo>
                <a:lnTo>
                  <a:pt x="9727" y="3495"/>
                </a:lnTo>
                <a:lnTo>
                  <a:pt x="9727" y="3496"/>
                </a:lnTo>
                <a:lnTo>
                  <a:pt x="9727" y="3496"/>
                </a:lnTo>
                <a:lnTo>
                  <a:pt x="9727" y="3496"/>
                </a:lnTo>
                <a:lnTo>
                  <a:pt x="9727" y="3496"/>
                </a:lnTo>
                <a:lnTo>
                  <a:pt x="9728" y="3495"/>
                </a:lnTo>
                <a:lnTo>
                  <a:pt x="9729" y="3494"/>
                </a:lnTo>
                <a:lnTo>
                  <a:pt x="9730" y="3494"/>
                </a:lnTo>
                <a:lnTo>
                  <a:pt x="9731" y="3493"/>
                </a:lnTo>
                <a:lnTo>
                  <a:pt x="9733" y="3492"/>
                </a:lnTo>
                <a:lnTo>
                  <a:pt x="9735" y="3492"/>
                </a:lnTo>
                <a:lnTo>
                  <a:pt x="9736" y="3491"/>
                </a:lnTo>
                <a:lnTo>
                  <a:pt x="9739" y="3490"/>
                </a:lnTo>
                <a:cubicBezTo>
                  <a:pt x="9745" y="3489"/>
                  <a:pt x="9752" y="3488"/>
                  <a:pt x="9758" y="3487"/>
                </a:cubicBezTo>
                <a:lnTo>
                  <a:pt x="9764" y="3485"/>
                </a:lnTo>
                <a:close/>
                <a:moveTo>
                  <a:pt x="9764" y="3485"/>
                </a:moveTo>
                <a:lnTo>
                  <a:pt x="9764" y="3487"/>
                </a:lnTo>
                <a:lnTo>
                  <a:pt x="9764" y="3487"/>
                </a:lnTo>
                <a:lnTo>
                  <a:pt x="9762" y="3489"/>
                </a:lnTo>
                <a:lnTo>
                  <a:pt x="9762" y="3489"/>
                </a:lnTo>
                <a:lnTo>
                  <a:pt x="9760" y="3491"/>
                </a:lnTo>
                <a:lnTo>
                  <a:pt x="9758" y="3492"/>
                </a:lnTo>
                <a:lnTo>
                  <a:pt x="9756" y="3492"/>
                </a:lnTo>
                <a:lnTo>
                  <a:pt x="9753" y="3493"/>
                </a:lnTo>
                <a:lnTo>
                  <a:pt x="9751" y="3493"/>
                </a:lnTo>
                <a:lnTo>
                  <a:pt x="9746" y="3494"/>
                </a:lnTo>
                <a:lnTo>
                  <a:pt x="9746" y="3494"/>
                </a:lnTo>
                <a:lnTo>
                  <a:pt x="9745" y="3494"/>
                </a:lnTo>
                <a:lnTo>
                  <a:pt x="9742" y="3494"/>
                </a:lnTo>
                <a:lnTo>
                  <a:pt x="9740" y="3495"/>
                </a:lnTo>
                <a:lnTo>
                  <a:pt x="9740" y="3495"/>
                </a:lnTo>
                <a:lnTo>
                  <a:pt x="9739" y="3495"/>
                </a:lnTo>
                <a:lnTo>
                  <a:pt x="9736" y="3496"/>
                </a:lnTo>
                <a:lnTo>
                  <a:pt x="9733" y="3496"/>
                </a:lnTo>
                <a:lnTo>
                  <a:pt x="9733" y="3496"/>
                </a:lnTo>
                <a:lnTo>
                  <a:pt x="9733" y="3497"/>
                </a:lnTo>
                <a:cubicBezTo>
                  <a:pt x="9731" y="3497"/>
                  <a:pt x="9729" y="3498"/>
                  <a:pt x="9727" y="3499"/>
                </a:cubicBezTo>
                <a:lnTo>
                  <a:pt x="9727" y="3498"/>
                </a:lnTo>
                <a:lnTo>
                  <a:pt x="9727" y="3499"/>
                </a:lnTo>
                <a:lnTo>
                  <a:pt x="9733" y="3496"/>
                </a:lnTo>
                <a:lnTo>
                  <a:pt x="9736" y="3496"/>
                </a:lnTo>
                <a:lnTo>
                  <a:pt x="9740" y="3495"/>
                </a:lnTo>
                <a:lnTo>
                  <a:pt x="9742" y="3494"/>
                </a:lnTo>
                <a:lnTo>
                  <a:pt x="9746" y="3494"/>
                </a:lnTo>
                <a:lnTo>
                  <a:pt x="9750" y="3493"/>
                </a:lnTo>
                <a:lnTo>
                  <a:pt x="9751" y="3493"/>
                </a:lnTo>
                <a:lnTo>
                  <a:pt x="9752" y="3493"/>
                </a:lnTo>
                <a:lnTo>
                  <a:pt x="9753" y="3493"/>
                </a:lnTo>
                <a:lnTo>
                  <a:pt x="9755" y="3492"/>
                </a:lnTo>
                <a:lnTo>
                  <a:pt x="9756" y="3492"/>
                </a:lnTo>
                <a:lnTo>
                  <a:pt x="9757" y="3492"/>
                </a:lnTo>
                <a:lnTo>
                  <a:pt x="9758" y="3492"/>
                </a:lnTo>
                <a:lnTo>
                  <a:pt x="9759" y="3491"/>
                </a:lnTo>
                <a:lnTo>
                  <a:pt x="9760" y="3491"/>
                </a:lnTo>
                <a:lnTo>
                  <a:pt x="9760" y="3490"/>
                </a:lnTo>
                <a:cubicBezTo>
                  <a:pt x="9761" y="3490"/>
                  <a:pt x="9761" y="3490"/>
                  <a:pt x="9762" y="3490"/>
                </a:cubicBezTo>
                <a:lnTo>
                  <a:pt x="9762" y="3489"/>
                </a:lnTo>
                <a:lnTo>
                  <a:pt x="9762" y="3489"/>
                </a:lnTo>
                <a:lnTo>
                  <a:pt x="9762" y="3489"/>
                </a:lnTo>
                <a:lnTo>
                  <a:pt x="9763" y="3488"/>
                </a:lnTo>
                <a:cubicBezTo>
                  <a:pt x="9763" y="3488"/>
                  <a:pt x="9764" y="3487"/>
                  <a:pt x="9764" y="3487"/>
                </a:cubicBezTo>
                <a:lnTo>
                  <a:pt x="9764" y="3487"/>
                </a:lnTo>
                <a:lnTo>
                  <a:pt x="9764" y="3485"/>
                </a:lnTo>
                <a:close/>
                <a:moveTo>
                  <a:pt x="5705" y="3484"/>
                </a:moveTo>
                <a:cubicBezTo>
                  <a:pt x="5724" y="3485"/>
                  <a:pt x="5742" y="3487"/>
                  <a:pt x="5750" y="3491"/>
                </a:cubicBezTo>
                <a:cubicBezTo>
                  <a:pt x="5726" y="3487"/>
                  <a:pt x="5718" y="3491"/>
                  <a:pt x="5705" y="3484"/>
                </a:cubicBezTo>
                <a:close/>
                <a:moveTo>
                  <a:pt x="9689" y="3484"/>
                </a:moveTo>
                <a:cubicBezTo>
                  <a:pt x="9687" y="3484"/>
                  <a:pt x="9686" y="3485"/>
                  <a:pt x="9684" y="3485"/>
                </a:cubicBezTo>
                <a:lnTo>
                  <a:pt x="9684" y="3485"/>
                </a:lnTo>
                <a:lnTo>
                  <a:pt x="9684" y="3486"/>
                </a:lnTo>
                <a:cubicBezTo>
                  <a:pt x="9683" y="3488"/>
                  <a:pt x="9682" y="3490"/>
                  <a:pt x="9678" y="3492"/>
                </a:cubicBezTo>
                <a:lnTo>
                  <a:pt x="9678" y="3493"/>
                </a:lnTo>
                <a:lnTo>
                  <a:pt x="9681" y="3493"/>
                </a:lnTo>
                <a:cubicBezTo>
                  <a:pt x="9687" y="3491"/>
                  <a:pt x="9689" y="3488"/>
                  <a:pt x="9689" y="3484"/>
                </a:cubicBezTo>
                <a:close/>
                <a:moveTo>
                  <a:pt x="11587" y="3483"/>
                </a:moveTo>
                <a:cubicBezTo>
                  <a:pt x="11565" y="3498"/>
                  <a:pt x="11527" y="3504"/>
                  <a:pt x="11524" y="3516"/>
                </a:cubicBezTo>
                <a:cubicBezTo>
                  <a:pt x="11503" y="3526"/>
                  <a:pt x="11477" y="3536"/>
                  <a:pt x="11451" y="3544"/>
                </a:cubicBezTo>
                <a:cubicBezTo>
                  <a:pt x="11424" y="3553"/>
                  <a:pt x="11398" y="3562"/>
                  <a:pt x="11376" y="3575"/>
                </a:cubicBezTo>
                <a:cubicBezTo>
                  <a:pt x="11344" y="3575"/>
                  <a:pt x="11294" y="3600"/>
                  <a:pt x="11273" y="3612"/>
                </a:cubicBezTo>
                <a:cubicBezTo>
                  <a:pt x="11289" y="3602"/>
                  <a:pt x="11309" y="3583"/>
                  <a:pt x="11271" y="3587"/>
                </a:cubicBezTo>
                <a:cubicBezTo>
                  <a:pt x="11316" y="3577"/>
                  <a:pt x="11364" y="3560"/>
                  <a:pt x="11400" y="3549"/>
                </a:cubicBezTo>
                <a:cubicBezTo>
                  <a:pt x="11396" y="3551"/>
                  <a:pt x="11390" y="3553"/>
                  <a:pt x="11391" y="3554"/>
                </a:cubicBezTo>
                <a:cubicBezTo>
                  <a:pt x="11425" y="3543"/>
                  <a:pt x="11466" y="3530"/>
                  <a:pt x="11489" y="3520"/>
                </a:cubicBezTo>
                <a:cubicBezTo>
                  <a:pt x="11486" y="3521"/>
                  <a:pt x="11484" y="3523"/>
                  <a:pt x="11486" y="3525"/>
                </a:cubicBezTo>
                <a:cubicBezTo>
                  <a:pt x="11526" y="3513"/>
                  <a:pt x="11558" y="3484"/>
                  <a:pt x="11587" y="3483"/>
                </a:cubicBezTo>
                <a:close/>
                <a:moveTo>
                  <a:pt x="9839" y="3482"/>
                </a:moveTo>
                <a:lnTo>
                  <a:pt x="9829" y="3485"/>
                </a:lnTo>
                <a:lnTo>
                  <a:pt x="9829" y="3485"/>
                </a:lnTo>
                <a:lnTo>
                  <a:pt x="9839" y="3482"/>
                </a:lnTo>
                <a:lnTo>
                  <a:pt x="9839" y="3482"/>
                </a:lnTo>
                <a:close/>
                <a:moveTo>
                  <a:pt x="9860" y="3480"/>
                </a:moveTo>
                <a:lnTo>
                  <a:pt x="9859" y="3480"/>
                </a:lnTo>
                <a:lnTo>
                  <a:pt x="9859" y="3480"/>
                </a:lnTo>
                <a:lnTo>
                  <a:pt x="9860" y="3480"/>
                </a:lnTo>
                <a:close/>
                <a:moveTo>
                  <a:pt x="9763" y="3480"/>
                </a:moveTo>
                <a:lnTo>
                  <a:pt x="9763" y="3480"/>
                </a:lnTo>
                <a:lnTo>
                  <a:pt x="9763" y="3480"/>
                </a:lnTo>
                <a:lnTo>
                  <a:pt x="9763" y="3480"/>
                </a:lnTo>
                <a:close/>
                <a:moveTo>
                  <a:pt x="9848" y="3480"/>
                </a:moveTo>
                <a:lnTo>
                  <a:pt x="9844" y="3481"/>
                </a:lnTo>
                <a:lnTo>
                  <a:pt x="9848" y="3480"/>
                </a:lnTo>
                <a:lnTo>
                  <a:pt x="9848" y="3480"/>
                </a:lnTo>
                <a:close/>
                <a:moveTo>
                  <a:pt x="9765" y="3479"/>
                </a:moveTo>
                <a:lnTo>
                  <a:pt x="9765" y="3479"/>
                </a:lnTo>
                <a:lnTo>
                  <a:pt x="9765" y="3479"/>
                </a:lnTo>
                <a:lnTo>
                  <a:pt x="9765" y="3479"/>
                </a:lnTo>
                <a:lnTo>
                  <a:pt x="9765" y="3479"/>
                </a:lnTo>
                <a:close/>
                <a:moveTo>
                  <a:pt x="9865" y="3479"/>
                </a:moveTo>
                <a:lnTo>
                  <a:pt x="9864" y="3479"/>
                </a:lnTo>
                <a:lnTo>
                  <a:pt x="9864" y="3479"/>
                </a:lnTo>
                <a:lnTo>
                  <a:pt x="9865" y="3479"/>
                </a:lnTo>
                <a:close/>
                <a:moveTo>
                  <a:pt x="9870" y="3477"/>
                </a:moveTo>
                <a:lnTo>
                  <a:pt x="9868" y="3478"/>
                </a:lnTo>
                <a:lnTo>
                  <a:pt x="9869" y="3477"/>
                </a:lnTo>
                <a:lnTo>
                  <a:pt x="9870" y="3477"/>
                </a:lnTo>
                <a:close/>
                <a:moveTo>
                  <a:pt x="9206" y="3477"/>
                </a:moveTo>
                <a:cubicBezTo>
                  <a:pt x="9198" y="3478"/>
                  <a:pt x="9193" y="3479"/>
                  <a:pt x="9190" y="3479"/>
                </a:cubicBezTo>
                <a:cubicBezTo>
                  <a:pt x="9187" y="3480"/>
                  <a:pt x="9184" y="3481"/>
                  <a:pt x="9180" y="3482"/>
                </a:cubicBezTo>
                <a:lnTo>
                  <a:pt x="9187" y="3481"/>
                </a:lnTo>
                <a:lnTo>
                  <a:pt x="9195" y="3479"/>
                </a:lnTo>
                <a:cubicBezTo>
                  <a:pt x="9196" y="3479"/>
                  <a:pt x="9198" y="3479"/>
                  <a:pt x="9201" y="3478"/>
                </a:cubicBezTo>
                <a:lnTo>
                  <a:pt x="9201" y="3478"/>
                </a:lnTo>
                <a:lnTo>
                  <a:pt x="9203" y="3478"/>
                </a:lnTo>
                <a:cubicBezTo>
                  <a:pt x="9204" y="3478"/>
                  <a:pt x="9205" y="3477"/>
                  <a:pt x="9206" y="3477"/>
                </a:cubicBezTo>
                <a:cubicBezTo>
                  <a:pt x="9206" y="3477"/>
                  <a:pt x="9206" y="3477"/>
                  <a:pt x="9206" y="3477"/>
                </a:cubicBezTo>
                <a:close/>
                <a:moveTo>
                  <a:pt x="9757" y="3476"/>
                </a:moveTo>
                <a:lnTo>
                  <a:pt x="9757" y="3476"/>
                </a:lnTo>
                <a:lnTo>
                  <a:pt x="9758" y="3476"/>
                </a:lnTo>
                <a:lnTo>
                  <a:pt x="9757" y="3476"/>
                </a:lnTo>
                <a:close/>
                <a:moveTo>
                  <a:pt x="9875" y="3475"/>
                </a:moveTo>
                <a:lnTo>
                  <a:pt x="9872" y="3476"/>
                </a:lnTo>
                <a:lnTo>
                  <a:pt x="9873" y="3476"/>
                </a:lnTo>
                <a:lnTo>
                  <a:pt x="9875" y="3475"/>
                </a:lnTo>
                <a:close/>
                <a:moveTo>
                  <a:pt x="9757" y="3475"/>
                </a:moveTo>
                <a:lnTo>
                  <a:pt x="9757" y="3475"/>
                </a:lnTo>
                <a:lnTo>
                  <a:pt x="9757" y="3476"/>
                </a:lnTo>
                <a:lnTo>
                  <a:pt x="9757" y="3475"/>
                </a:lnTo>
                <a:close/>
                <a:moveTo>
                  <a:pt x="9767" y="3475"/>
                </a:moveTo>
                <a:cubicBezTo>
                  <a:pt x="9765" y="3475"/>
                  <a:pt x="9763" y="3476"/>
                  <a:pt x="9761" y="3476"/>
                </a:cubicBezTo>
                <a:lnTo>
                  <a:pt x="9758" y="3476"/>
                </a:lnTo>
                <a:lnTo>
                  <a:pt x="9758" y="3476"/>
                </a:lnTo>
                <a:cubicBezTo>
                  <a:pt x="9760" y="3476"/>
                  <a:pt x="9762" y="3476"/>
                  <a:pt x="9764" y="3476"/>
                </a:cubicBezTo>
                <a:lnTo>
                  <a:pt x="9767" y="3475"/>
                </a:lnTo>
                <a:lnTo>
                  <a:pt x="9767" y="3475"/>
                </a:lnTo>
                <a:close/>
                <a:moveTo>
                  <a:pt x="9286" y="3474"/>
                </a:moveTo>
                <a:cubicBezTo>
                  <a:pt x="9286" y="3474"/>
                  <a:pt x="9285" y="3474"/>
                  <a:pt x="9285" y="3474"/>
                </a:cubicBezTo>
                <a:lnTo>
                  <a:pt x="9283" y="3474"/>
                </a:lnTo>
                <a:lnTo>
                  <a:pt x="9283" y="3475"/>
                </a:lnTo>
                <a:cubicBezTo>
                  <a:pt x="9282" y="3476"/>
                  <a:pt x="9280" y="3477"/>
                  <a:pt x="9281" y="3479"/>
                </a:cubicBezTo>
                <a:cubicBezTo>
                  <a:pt x="9282" y="3479"/>
                  <a:pt x="9283" y="3479"/>
                  <a:pt x="9284" y="3478"/>
                </a:cubicBezTo>
                <a:lnTo>
                  <a:pt x="9285" y="3478"/>
                </a:lnTo>
                <a:lnTo>
                  <a:pt x="9286" y="3477"/>
                </a:lnTo>
                <a:cubicBezTo>
                  <a:pt x="9287" y="3475"/>
                  <a:pt x="9290" y="3474"/>
                  <a:pt x="9286" y="3474"/>
                </a:cubicBezTo>
                <a:close/>
                <a:moveTo>
                  <a:pt x="9879" y="3474"/>
                </a:moveTo>
                <a:lnTo>
                  <a:pt x="9878" y="3474"/>
                </a:lnTo>
                <a:lnTo>
                  <a:pt x="9877" y="3474"/>
                </a:lnTo>
                <a:lnTo>
                  <a:pt x="9879" y="3474"/>
                </a:lnTo>
                <a:close/>
                <a:moveTo>
                  <a:pt x="9246" y="3472"/>
                </a:moveTo>
                <a:cubicBezTo>
                  <a:pt x="9245" y="3472"/>
                  <a:pt x="9245" y="3472"/>
                  <a:pt x="9244" y="3473"/>
                </a:cubicBezTo>
                <a:cubicBezTo>
                  <a:pt x="9233" y="3474"/>
                  <a:pt x="9219" y="3482"/>
                  <a:pt x="9223" y="3487"/>
                </a:cubicBezTo>
                <a:cubicBezTo>
                  <a:pt x="9224" y="3487"/>
                  <a:pt x="9226" y="3486"/>
                  <a:pt x="9227" y="3486"/>
                </a:cubicBezTo>
                <a:lnTo>
                  <a:pt x="9227" y="3486"/>
                </a:lnTo>
                <a:lnTo>
                  <a:pt x="9227" y="3485"/>
                </a:lnTo>
                <a:cubicBezTo>
                  <a:pt x="9227" y="3481"/>
                  <a:pt x="9239" y="3474"/>
                  <a:pt x="9248" y="3473"/>
                </a:cubicBezTo>
                <a:lnTo>
                  <a:pt x="9250" y="3472"/>
                </a:lnTo>
                <a:lnTo>
                  <a:pt x="9249" y="3472"/>
                </a:lnTo>
                <a:cubicBezTo>
                  <a:pt x="9248" y="3472"/>
                  <a:pt x="9247" y="3472"/>
                  <a:pt x="9246" y="3472"/>
                </a:cubicBezTo>
                <a:close/>
                <a:moveTo>
                  <a:pt x="9991" y="3472"/>
                </a:moveTo>
                <a:lnTo>
                  <a:pt x="9988" y="3472"/>
                </a:lnTo>
                <a:lnTo>
                  <a:pt x="9990" y="3472"/>
                </a:lnTo>
                <a:lnTo>
                  <a:pt x="9991" y="3472"/>
                </a:lnTo>
                <a:close/>
                <a:moveTo>
                  <a:pt x="9885" y="3472"/>
                </a:moveTo>
                <a:lnTo>
                  <a:pt x="9885" y="3472"/>
                </a:lnTo>
                <a:cubicBezTo>
                  <a:pt x="9884" y="3472"/>
                  <a:pt x="9883" y="3473"/>
                  <a:pt x="9881" y="3473"/>
                </a:cubicBezTo>
                <a:lnTo>
                  <a:pt x="9881" y="3473"/>
                </a:lnTo>
                <a:lnTo>
                  <a:pt x="9885" y="3472"/>
                </a:lnTo>
                <a:close/>
                <a:moveTo>
                  <a:pt x="9801" y="3472"/>
                </a:moveTo>
                <a:lnTo>
                  <a:pt x="9796" y="3472"/>
                </a:lnTo>
                <a:lnTo>
                  <a:pt x="9801" y="3472"/>
                </a:lnTo>
                <a:lnTo>
                  <a:pt x="9801" y="3472"/>
                </a:lnTo>
                <a:close/>
                <a:moveTo>
                  <a:pt x="9905" y="3472"/>
                </a:moveTo>
                <a:cubicBezTo>
                  <a:pt x="9899" y="3472"/>
                  <a:pt x="9894" y="3473"/>
                  <a:pt x="9890" y="3476"/>
                </a:cubicBezTo>
                <a:lnTo>
                  <a:pt x="9889" y="3476"/>
                </a:lnTo>
                <a:lnTo>
                  <a:pt x="9888" y="3479"/>
                </a:lnTo>
                <a:cubicBezTo>
                  <a:pt x="9888" y="3480"/>
                  <a:pt x="9888" y="3481"/>
                  <a:pt x="9888" y="3483"/>
                </a:cubicBezTo>
                <a:cubicBezTo>
                  <a:pt x="9893" y="3476"/>
                  <a:pt x="9899" y="3473"/>
                  <a:pt x="9906" y="3472"/>
                </a:cubicBezTo>
                <a:lnTo>
                  <a:pt x="9910" y="3472"/>
                </a:lnTo>
                <a:lnTo>
                  <a:pt x="9905" y="3472"/>
                </a:lnTo>
                <a:close/>
                <a:moveTo>
                  <a:pt x="9872" y="3472"/>
                </a:moveTo>
                <a:lnTo>
                  <a:pt x="9871" y="3472"/>
                </a:lnTo>
                <a:lnTo>
                  <a:pt x="9871" y="3472"/>
                </a:lnTo>
                <a:lnTo>
                  <a:pt x="9872" y="3472"/>
                </a:lnTo>
                <a:close/>
                <a:moveTo>
                  <a:pt x="9773" y="3471"/>
                </a:moveTo>
                <a:lnTo>
                  <a:pt x="9772" y="3471"/>
                </a:lnTo>
                <a:lnTo>
                  <a:pt x="9767" y="3473"/>
                </a:lnTo>
                <a:lnTo>
                  <a:pt x="9767" y="3473"/>
                </a:lnTo>
                <a:lnTo>
                  <a:pt x="9773" y="3471"/>
                </a:lnTo>
                <a:close/>
                <a:moveTo>
                  <a:pt x="9806" y="3471"/>
                </a:moveTo>
                <a:cubicBezTo>
                  <a:pt x="9806" y="3471"/>
                  <a:pt x="9806" y="3471"/>
                  <a:pt x="9806" y="3472"/>
                </a:cubicBezTo>
                <a:lnTo>
                  <a:pt x="9806" y="3472"/>
                </a:lnTo>
                <a:lnTo>
                  <a:pt x="9806" y="3472"/>
                </a:lnTo>
                <a:lnTo>
                  <a:pt x="9806" y="3472"/>
                </a:lnTo>
                <a:lnTo>
                  <a:pt x="9806" y="3472"/>
                </a:lnTo>
                <a:lnTo>
                  <a:pt x="9806" y="3473"/>
                </a:lnTo>
                <a:lnTo>
                  <a:pt x="9806" y="3473"/>
                </a:lnTo>
                <a:lnTo>
                  <a:pt x="9807" y="3473"/>
                </a:lnTo>
                <a:lnTo>
                  <a:pt x="9807" y="3473"/>
                </a:lnTo>
                <a:lnTo>
                  <a:pt x="9808" y="3473"/>
                </a:lnTo>
                <a:lnTo>
                  <a:pt x="9808" y="3473"/>
                </a:lnTo>
                <a:lnTo>
                  <a:pt x="9809" y="3473"/>
                </a:lnTo>
                <a:lnTo>
                  <a:pt x="9810" y="3473"/>
                </a:lnTo>
                <a:lnTo>
                  <a:pt x="9810" y="3473"/>
                </a:lnTo>
                <a:lnTo>
                  <a:pt x="9810" y="3473"/>
                </a:lnTo>
                <a:lnTo>
                  <a:pt x="9813" y="3473"/>
                </a:lnTo>
                <a:lnTo>
                  <a:pt x="9813" y="3473"/>
                </a:lnTo>
                <a:lnTo>
                  <a:pt x="9817" y="3472"/>
                </a:lnTo>
                <a:lnTo>
                  <a:pt x="9813" y="3473"/>
                </a:lnTo>
                <a:lnTo>
                  <a:pt x="9813" y="3473"/>
                </a:lnTo>
                <a:lnTo>
                  <a:pt x="9810" y="3473"/>
                </a:lnTo>
                <a:lnTo>
                  <a:pt x="9809" y="3473"/>
                </a:lnTo>
                <a:lnTo>
                  <a:pt x="9808" y="3473"/>
                </a:lnTo>
                <a:lnTo>
                  <a:pt x="9807" y="3473"/>
                </a:lnTo>
                <a:lnTo>
                  <a:pt x="9806" y="3473"/>
                </a:lnTo>
                <a:lnTo>
                  <a:pt x="9806" y="3472"/>
                </a:lnTo>
                <a:lnTo>
                  <a:pt x="9806" y="3472"/>
                </a:lnTo>
                <a:lnTo>
                  <a:pt x="9806" y="3471"/>
                </a:lnTo>
                <a:lnTo>
                  <a:pt x="9806" y="3471"/>
                </a:lnTo>
                <a:close/>
                <a:moveTo>
                  <a:pt x="9810" y="3471"/>
                </a:moveTo>
                <a:lnTo>
                  <a:pt x="9806" y="3471"/>
                </a:lnTo>
                <a:lnTo>
                  <a:pt x="9810" y="3471"/>
                </a:lnTo>
                <a:lnTo>
                  <a:pt x="9810" y="3471"/>
                </a:lnTo>
                <a:close/>
                <a:moveTo>
                  <a:pt x="9879" y="3470"/>
                </a:moveTo>
                <a:lnTo>
                  <a:pt x="9878" y="3470"/>
                </a:lnTo>
                <a:lnTo>
                  <a:pt x="9877" y="3470"/>
                </a:lnTo>
                <a:lnTo>
                  <a:pt x="9879" y="3470"/>
                </a:lnTo>
                <a:close/>
                <a:moveTo>
                  <a:pt x="9814" y="3470"/>
                </a:moveTo>
                <a:lnTo>
                  <a:pt x="9812" y="3470"/>
                </a:lnTo>
                <a:lnTo>
                  <a:pt x="9813" y="3470"/>
                </a:lnTo>
                <a:lnTo>
                  <a:pt x="9814" y="3470"/>
                </a:lnTo>
                <a:close/>
                <a:moveTo>
                  <a:pt x="9884" y="3470"/>
                </a:moveTo>
                <a:lnTo>
                  <a:pt x="9883" y="3470"/>
                </a:lnTo>
                <a:lnTo>
                  <a:pt x="9887" y="3470"/>
                </a:lnTo>
                <a:lnTo>
                  <a:pt x="9884" y="3470"/>
                </a:lnTo>
                <a:close/>
                <a:moveTo>
                  <a:pt x="9782" y="3469"/>
                </a:moveTo>
                <a:lnTo>
                  <a:pt x="9779" y="3470"/>
                </a:lnTo>
                <a:lnTo>
                  <a:pt x="9777" y="3470"/>
                </a:lnTo>
                <a:lnTo>
                  <a:pt x="9782" y="3469"/>
                </a:lnTo>
                <a:close/>
                <a:moveTo>
                  <a:pt x="9798" y="3469"/>
                </a:moveTo>
                <a:lnTo>
                  <a:pt x="9799" y="3469"/>
                </a:lnTo>
                <a:lnTo>
                  <a:pt x="9799" y="3469"/>
                </a:lnTo>
                <a:lnTo>
                  <a:pt x="9798" y="3469"/>
                </a:lnTo>
                <a:close/>
                <a:moveTo>
                  <a:pt x="9794" y="3468"/>
                </a:moveTo>
                <a:lnTo>
                  <a:pt x="9796" y="3468"/>
                </a:lnTo>
                <a:lnTo>
                  <a:pt x="9795" y="3468"/>
                </a:lnTo>
                <a:lnTo>
                  <a:pt x="9794" y="3468"/>
                </a:lnTo>
                <a:close/>
                <a:moveTo>
                  <a:pt x="9790" y="3468"/>
                </a:moveTo>
                <a:lnTo>
                  <a:pt x="9785" y="3468"/>
                </a:lnTo>
                <a:lnTo>
                  <a:pt x="9784" y="3469"/>
                </a:lnTo>
                <a:lnTo>
                  <a:pt x="9790" y="3468"/>
                </a:lnTo>
                <a:close/>
                <a:moveTo>
                  <a:pt x="9307" y="3468"/>
                </a:moveTo>
                <a:cubicBezTo>
                  <a:pt x="9306" y="3467"/>
                  <a:pt x="9305" y="3467"/>
                  <a:pt x="9304" y="3468"/>
                </a:cubicBezTo>
                <a:lnTo>
                  <a:pt x="9304" y="3468"/>
                </a:lnTo>
                <a:lnTo>
                  <a:pt x="9307" y="3468"/>
                </a:lnTo>
                <a:cubicBezTo>
                  <a:pt x="9308" y="3468"/>
                  <a:pt x="9310" y="3468"/>
                  <a:pt x="9311" y="3468"/>
                </a:cubicBezTo>
                <a:lnTo>
                  <a:pt x="9314" y="3468"/>
                </a:lnTo>
                <a:lnTo>
                  <a:pt x="9311" y="3468"/>
                </a:lnTo>
                <a:cubicBezTo>
                  <a:pt x="9310" y="3468"/>
                  <a:pt x="9308" y="3468"/>
                  <a:pt x="9307" y="3468"/>
                </a:cubicBezTo>
                <a:close/>
                <a:moveTo>
                  <a:pt x="9538" y="3467"/>
                </a:moveTo>
                <a:lnTo>
                  <a:pt x="9536" y="3468"/>
                </a:lnTo>
                <a:lnTo>
                  <a:pt x="9535" y="3469"/>
                </a:lnTo>
                <a:lnTo>
                  <a:pt x="9534" y="3470"/>
                </a:lnTo>
                <a:cubicBezTo>
                  <a:pt x="9531" y="3472"/>
                  <a:pt x="9526" y="3474"/>
                  <a:pt x="9520" y="3476"/>
                </a:cubicBezTo>
                <a:cubicBezTo>
                  <a:pt x="9524" y="3478"/>
                  <a:pt x="9528" y="3480"/>
                  <a:pt x="9532" y="3482"/>
                </a:cubicBezTo>
                <a:lnTo>
                  <a:pt x="9533" y="3480"/>
                </a:lnTo>
                <a:lnTo>
                  <a:pt x="9525" y="3476"/>
                </a:lnTo>
                <a:cubicBezTo>
                  <a:pt x="9528" y="3475"/>
                  <a:pt x="9531" y="3474"/>
                  <a:pt x="9534" y="3473"/>
                </a:cubicBezTo>
                <a:lnTo>
                  <a:pt x="9536" y="3471"/>
                </a:lnTo>
                <a:lnTo>
                  <a:pt x="9538" y="3467"/>
                </a:lnTo>
                <a:close/>
                <a:moveTo>
                  <a:pt x="9825" y="3467"/>
                </a:moveTo>
                <a:lnTo>
                  <a:pt x="9825" y="3467"/>
                </a:lnTo>
                <a:cubicBezTo>
                  <a:pt x="9824" y="3467"/>
                  <a:pt x="9823" y="3467"/>
                  <a:pt x="9821" y="3468"/>
                </a:cubicBezTo>
                <a:lnTo>
                  <a:pt x="9817" y="3469"/>
                </a:lnTo>
                <a:lnTo>
                  <a:pt x="9820" y="3468"/>
                </a:lnTo>
                <a:lnTo>
                  <a:pt x="9825" y="3467"/>
                </a:lnTo>
                <a:close/>
                <a:moveTo>
                  <a:pt x="9828" y="3466"/>
                </a:moveTo>
                <a:lnTo>
                  <a:pt x="9828" y="3466"/>
                </a:lnTo>
                <a:lnTo>
                  <a:pt x="9827" y="3466"/>
                </a:lnTo>
                <a:lnTo>
                  <a:pt x="9828" y="3466"/>
                </a:lnTo>
                <a:close/>
                <a:moveTo>
                  <a:pt x="9831" y="3466"/>
                </a:moveTo>
                <a:lnTo>
                  <a:pt x="9831" y="3466"/>
                </a:lnTo>
                <a:lnTo>
                  <a:pt x="9831" y="3466"/>
                </a:lnTo>
                <a:lnTo>
                  <a:pt x="9831" y="3466"/>
                </a:lnTo>
                <a:close/>
                <a:moveTo>
                  <a:pt x="9325" y="3465"/>
                </a:moveTo>
                <a:cubicBezTo>
                  <a:pt x="9307" y="3466"/>
                  <a:pt x="9289" y="3468"/>
                  <a:pt x="9273" y="3470"/>
                </a:cubicBezTo>
                <a:cubicBezTo>
                  <a:pt x="9268" y="3471"/>
                  <a:pt x="9264" y="3472"/>
                  <a:pt x="9260" y="3473"/>
                </a:cubicBezTo>
                <a:cubicBezTo>
                  <a:pt x="9275" y="3478"/>
                  <a:pt x="9253" y="3485"/>
                  <a:pt x="9263" y="3488"/>
                </a:cubicBezTo>
                <a:lnTo>
                  <a:pt x="9265" y="3487"/>
                </a:lnTo>
                <a:lnTo>
                  <a:pt x="9265" y="3487"/>
                </a:lnTo>
                <a:cubicBezTo>
                  <a:pt x="9263" y="3483"/>
                  <a:pt x="9278" y="3477"/>
                  <a:pt x="9265" y="3473"/>
                </a:cubicBezTo>
                <a:cubicBezTo>
                  <a:pt x="9269" y="3472"/>
                  <a:pt x="9273" y="3471"/>
                  <a:pt x="9277" y="3470"/>
                </a:cubicBezTo>
                <a:cubicBezTo>
                  <a:pt x="9281" y="3469"/>
                  <a:pt x="9286" y="3469"/>
                  <a:pt x="9290" y="3468"/>
                </a:cubicBezTo>
                <a:lnTo>
                  <a:pt x="9298" y="3468"/>
                </a:lnTo>
                <a:lnTo>
                  <a:pt x="9299" y="3468"/>
                </a:lnTo>
                <a:lnTo>
                  <a:pt x="9300" y="3468"/>
                </a:lnTo>
                <a:lnTo>
                  <a:pt x="9303" y="3467"/>
                </a:lnTo>
                <a:lnTo>
                  <a:pt x="9327" y="3465"/>
                </a:lnTo>
                <a:lnTo>
                  <a:pt x="9325" y="3465"/>
                </a:lnTo>
                <a:close/>
                <a:moveTo>
                  <a:pt x="5806" y="3465"/>
                </a:moveTo>
                <a:cubicBezTo>
                  <a:pt x="5828" y="3465"/>
                  <a:pt x="5831" y="3471"/>
                  <a:pt x="5841" y="3475"/>
                </a:cubicBezTo>
                <a:cubicBezTo>
                  <a:pt x="5821" y="3474"/>
                  <a:pt x="5822" y="3467"/>
                  <a:pt x="5806" y="3465"/>
                </a:cubicBezTo>
                <a:close/>
                <a:moveTo>
                  <a:pt x="6111" y="3464"/>
                </a:moveTo>
                <a:cubicBezTo>
                  <a:pt x="6116" y="3464"/>
                  <a:pt x="6120" y="3465"/>
                  <a:pt x="6121" y="3466"/>
                </a:cubicBezTo>
                <a:cubicBezTo>
                  <a:pt x="6118" y="3471"/>
                  <a:pt x="6104" y="3479"/>
                  <a:pt x="6101" y="3477"/>
                </a:cubicBezTo>
                <a:cubicBezTo>
                  <a:pt x="6122" y="3469"/>
                  <a:pt x="6084" y="3466"/>
                  <a:pt x="6091" y="3466"/>
                </a:cubicBezTo>
                <a:cubicBezTo>
                  <a:pt x="6093" y="3465"/>
                  <a:pt x="6103" y="3464"/>
                  <a:pt x="6111" y="3464"/>
                </a:cubicBezTo>
                <a:close/>
                <a:moveTo>
                  <a:pt x="5961" y="3462"/>
                </a:moveTo>
                <a:cubicBezTo>
                  <a:pt x="5988" y="3465"/>
                  <a:pt x="6009" y="3458"/>
                  <a:pt x="6021" y="3466"/>
                </a:cubicBezTo>
                <a:cubicBezTo>
                  <a:pt x="6001" y="3463"/>
                  <a:pt x="5960" y="3468"/>
                  <a:pt x="5961" y="3462"/>
                </a:cubicBezTo>
                <a:close/>
                <a:moveTo>
                  <a:pt x="9533" y="3461"/>
                </a:moveTo>
                <a:cubicBezTo>
                  <a:pt x="9532" y="3462"/>
                  <a:pt x="9532" y="3463"/>
                  <a:pt x="9531" y="3464"/>
                </a:cubicBezTo>
                <a:lnTo>
                  <a:pt x="9528" y="3465"/>
                </a:lnTo>
                <a:lnTo>
                  <a:pt x="9528" y="3465"/>
                </a:lnTo>
                <a:cubicBezTo>
                  <a:pt x="9530" y="3466"/>
                  <a:pt x="9533" y="3465"/>
                  <a:pt x="9535" y="3463"/>
                </a:cubicBezTo>
                <a:lnTo>
                  <a:pt x="9536" y="3463"/>
                </a:lnTo>
                <a:lnTo>
                  <a:pt x="9533" y="3461"/>
                </a:lnTo>
                <a:close/>
                <a:moveTo>
                  <a:pt x="9908" y="3457"/>
                </a:moveTo>
                <a:lnTo>
                  <a:pt x="9908" y="3458"/>
                </a:lnTo>
                <a:lnTo>
                  <a:pt x="9908" y="3458"/>
                </a:lnTo>
                <a:lnTo>
                  <a:pt x="9908" y="3457"/>
                </a:lnTo>
                <a:close/>
                <a:moveTo>
                  <a:pt x="6031" y="3457"/>
                </a:moveTo>
                <a:cubicBezTo>
                  <a:pt x="6044" y="3458"/>
                  <a:pt x="6059" y="3459"/>
                  <a:pt x="6066" y="3462"/>
                </a:cubicBezTo>
                <a:cubicBezTo>
                  <a:pt x="6060" y="3463"/>
                  <a:pt x="6035" y="3462"/>
                  <a:pt x="6031" y="3457"/>
                </a:cubicBezTo>
                <a:close/>
                <a:moveTo>
                  <a:pt x="9514" y="3455"/>
                </a:moveTo>
                <a:cubicBezTo>
                  <a:pt x="9515" y="3455"/>
                  <a:pt x="9515" y="3456"/>
                  <a:pt x="9515" y="3456"/>
                </a:cubicBezTo>
                <a:cubicBezTo>
                  <a:pt x="9508" y="3460"/>
                  <a:pt x="9502" y="3461"/>
                  <a:pt x="9495" y="3461"/>
                </a:cubicBezTo>
                <a:cubicBezTo>
                  <a:pt x="9501" y="3465"/>
                  <a:pt x="9507" y="3469"/>
                  <a:pt x="9513" y="3472"/>
                </a:cubicBezTo>
                <a:cubicBezTo>
                  <a:pt x="9514" y="3472"/>
                  <a:pt x="9516" y="3472"/>
                  <a:pt x="9517" y="3472"/>
                </a:cubicBezTo>
                <a:lnTo>
                  <a:pt x="9517" y="3472"/>
                </a:lnTo>
                <a:lnTo>
                  <a:pt x="9509" y="3467"/>
                </a:lnTo>
                <a:cubicBezTo>
                  <a:pt x="9506" y="3465"/>
                  <a:pt x="9503" y="3463"/>
                  <a:pt x="9500" y="3461"/>
                </a:cubicBezTo>
                <a:cubicBezTo>
                  <a:pt x="9505" y="3461"/>
                  <a:pt x="9510" y="3460"/>
                  <a:pt x="9515" y="3458"/>
                </a:cubicBezTo>
                <a:lnTo>
                  <a:pt x="9519" y="3457"/>
                </a:lnTo>
                <a:lnTo>
                  <a:pt x="9514" y="3455"/>
                </a:lnTo>
                <a:close/>
                <a:moveTo>
                  <a:pt x="9896" y="3455"/>
                </a:moveTo>
                <a:cubicBezTo>
                  <a:pt x="9895" y="3455"/>
                  <a:pt x="9894" y="3455"/>
                  <a:pt x="9892" y="3455"/>
                </a:cubicBezTo>
                <a:lnTo>
                  <a:pt x="9892" y="3456"/>
                </a:lnTo>
                <a:lnTo>
                  <a:pt x="9892" y="3456"/>
                </a:lnTo>
                <a:cubicBezTo>
                  <a:pt x="9892" y="3456"/>
                  <a:pt x="9892" y="3456"/>
                  <a:pt x="9893" y="3457"/>
                </a:cubicBezTo>
                <a:cubicBezTo>
                  <a:pt x="9891" y="3457"/>
                  <a:pt x="9890" y="3457"/>
                  <a:pt x="9889" y="3458"/>
                </a:cubicBezTo>
                <a:lnTo>
                  <a:pt x="9888" y="3458"/>
                </a:lnTo>
                <a:lnTo>
                  <a:pt x="9887" y="3458"/>
                </a:lnTo>
                <a:cubicBezTo>
                  <a:pt x="9883" y="3460"/>
                  <a:pt x="9880" y="3462"/>
                  <a:pt x="9876" y="3464"/>
                </a:cubicBezTo>
                <a:lnTo>
                  <a:pt x="9874" y="3465"/>
                </a:lnTo>
                <a:lnTo>
                  <a:pt x="9875" y="3467"/>
                </a:lnTo>
                <a:cubicBezTo>
                  <a:pt x="9884" y="3463"/>
                  <a:pt x="9889" y="3459"/>
                  <a:pt x="9897" y="3456"/>
                </a:cubicBezTo>
                <a:lnTo>
                  <a:pt x="9900" y="3455"/>
                </a:lnTo>
                <a:lnTo>
                  <a:pt x="9898" y="3455"/>
                </a:lnTo>
                <a:cubicBezTo>
                  <a:pt x="9898" y="3455"/>
                  <a:pt x="9897" y="3455"/>
                  <a:pt x="9896" y="3455"/>
                </a:cubicBezTo>
                <a:close/>
                <a:moveTo>
                  <a:pt x="9504" y="3452"/>
                </a:moveTo>
                <a:cubicBezTo>
                  <a:pt x="9498" y="3454"/>
                  <a:pt x="9493" y="3455"/>
                  <a:pt x="9491" y="3458"/>
                </a:cubicBezTo>
                <a:cubicBezTo>
                  <a:pt x="9492" y="3458"/>
                  <a:pt x="9492" y="3459"/>
                  <a:pt x="9492" y="3459"/>
                </a:cubicBezTo>
                <a:cubicBezTo>
                  <a:pt x="9493" y="3459"/>
                  <a:pt x="9494" y="3459"/>
                  <a:pt x="9495" y="3458"/>
                </a:cubicBezTo>
                <a:lnTo>
                  <a:pt x="9496" y="3458"/>
                </a:lnTo>
                <a:lnTo>
                  <a:pt x="9498" y="3456"/>
                </a:lnTo>
                <a:cubicBezTo>
                  <a:pt x="9499" y="3455"/>
                  <a:pt x="9502" y="3454"/>
                  <a:pt x="9504" y="3453"/>
                </a:cubicBezTo>
                <a:lnTo>
                  <a:pt x="9506" y="3453"/>
                </a:lnTo>
                <a:lnTo>
                  <a:pt x="9504" y="3452"/>
                </a:lnTo>
                <a:close/>
                <a:moveTo>
                  <a:pt x="5817" y="3445"/>
                </a:moveTo>
                <a:cubicBezTo>
                  <a:pt x="5839" y="3451"/>
                  <a:pt x="5848" y="3441"/>
                  <a:pt x="5857" y="3448"/>
                </a:cubicBezTo>
                <a:cubicBezTo>
                  <a:pt x="5846" y="3451"/>
                  <a:pt x="5824" y="3448"/>
                  <a:pt x="5817" y="3445"/>
                </a:cubicBezTo>
                <a:close/>
                <a:moveTo>
                  <a:pt x="5887" y="3444"/>
                </a:moveTo>
                <a:cubicBezTo>
                  <a:pt x="5886" y="3449"/>
                  <a:pt x="5875" y="3450"/>
                  <a:pt x="5867" y="3452"/>
                </a:cubicBezTo>
                <a:cubicBezTo>
                  <a:pt x="5865" y="3446"/>
                  <a:pt x="5873" y="3444"/>
                  <a:pt x="5887" y="3444"/>
                </a:cubicBezTo>
                <a:close/>
                <a:moveTo>
                  <a:pt x="10007" y="3443"/>
                </a:moveTo>
                <a:lnTo>
                  <a:pt x="10007" y="3443"/>
                </a:lnTo>
                <a:lnTo>
                  <a:pt x="10007" y="3443"/>
                </a:lnTo>
                <a:lnTo>
                  <a:pt x="10007" y="3443"/>
                </a:lnTo>
                <a:close/>
                <a:moveTo>
                  <a:pt x="10021" y="3442"/>
                </a:moveTo>
                <a:lnTo>
                  <a:pt x="10021" y="3442"/>
                </a:lnTo>
                <a:cubicBezTo>
                  <a:pt x="10018" y="3444"/>
                  <a:pt x="10020" y="3447"/>
                  <a:pt x="10017" y="3448"/>
                </a:cubicBezTo>
                <a:lnTo>
                  <a:pt x="10016" y="3449"/>
                </a:lnTo>
                <a:lnTo>
                  <a:pt x="10016" y="3449"/>
                </a:lnTo>
                <a:cubicBezTo>
                  <a:pt x="10021" y="3448"/>
                  <a:pt x="10018" y="3445"/>
                  <a:pt x="10020" y="3443"/>
                </a:cubicBezTo>
                <a:lnTo>
                  <a:pt x="10021" y="3442"/>
                </a:lnTo>
                <a:close/>
                <a:moveTo>
                  <a:pt x="9992" y="3442"/>
                </a:moveTo>
                <a:lnTo>
                  <a:pt x="9989" y="3442"/>
                </a:lnTo>
                <a:lnTo>
                  <a:pt x="9989" y="3442"/>
                </a:lnTo>
                <a:cubicBezTo>
                  <a:pt x="9990" y="3443"/>
                  <a:pt x="9990" y="3443"/>
                  <a:pt x="9990" y="3444"/>
                </a:cubicBezTo>
                <a:cubicBezTo>
                  <a:pt x="9969" y="3451"/>
                  <a:pt x="9927" y="3456"/>
                  <a:pt x="9917" y="3470"/>
                </a:cubicBezTo>
                <a:lnTo>
                  <a:pt x="9916" y="3472"/>
                </a:lnTo>
                <a:lnTo>
                  <a:pt x="9921" y="3473"/>
                </a:lnTo>
                <a:cubicBezTo>
                  <a:pt x="9926" y="3457"/>
                  <a:pt x="9973" y="3452"/>
                  <a:pt x="9994" y="3444"/>
                </a:cubicBezTo>
                <a:cubicBezTo>
                  <a:pt x="9995" y="3443"/>
                  <a:pt x="9994" y="3442"/>
                  <a:pt x="9992" y="3442"/>
                </a:cubicBezTo>
                <a:close/>
                <a:moveTo>
                  <a:pt x="10010" y="3441"/>
                </a:moveTo>
                <a:lnTo>
                  <a:pt x="10010" y="3441"/>
                </a:lnTo>
                <a:lnTo>
                  <a:pt x="10009" y="3442"/>
                </a:lnTo>
                <a:lnTo>
                  <a:pt x="10010" y="3441"/>
                </a:lnTo>
                <a:close/>
                <a:moveTo>
                  <a:pt x="9874" y="3440"/>
                </a:moveTo>
                <a:lnTo>
                  <a:pt x="9873" y="3440"/>
                </a:lnTo>
                <a:lnTo>
                  <a:pt x="9873" y="3441"/>
                </a:lnTo>
                <a:cubicBezTo>
                  <a:pt x="9874" y="3441"/>
                  <a:pt x="9874" y="3442"/>
                  <a:pt x="9874" y="3444"/>
                </a:cubicBezTo>
                <a:lnTo>
                  <a:pt x="9881" y="3446"/>
                </a:lnTo>
                <a:lnTo>
                  <a:pt x="9862" y="3449"/>
                </a:lnTo>
                <a:cubicBezTo>
                  <a:pt x="9854" y="3449"/>
                  <a:pt x="9847" y="3449"/>
                  <a:pt x="9840" y="3451"/>
                </a:cubicBezTo>
                <a:lnTo>
                  <a:pt x="9838" y="3451"/>
                </a:lnTo>
                <a:lnTo>
                  <a:pt x="9836" y="3452"/>
                </a:lnTo>
                <a:cubicBezTo>
                  <a:pt x="9835" y="3453"/>
                  <a:pt x="9834" y="3454"/>
                  <a:pt x="9833" y="3455"/>
                </a:cubicBezTo>
                <a:cubicBezTo>
                  <a:pt x="9852" y="3444"/>
                  <a:pt x="9875" y="3453"/>
                  <a:pt x="9900" y="3446"/>
                </a:cubicBezTo>
                <a:lnTo>
                  <a:pt x="9905" y="3444"/>
                </a:lnTo>
                <a:lnTo>
                  <a:pt x="9904" y="3444"/>
                </a:lnTo>
                <a:cubicBezTo>
                  <a:pt x="9903" y="3444"/>
                  <a:pt x="9902" y="3444"/>
                  <a:pt x="9900" y="3444"/>
                </a:cubicBezTo>
                <a:lnTo>
                  <a:pt x="9895" y="3445"/>
                </a:lnTo>
                <a:lnTo>
                  <a:pt x="9886" y="3447"/>
                </a:lnTo>
                <a:cubicBezTo>
                  <a:pt x="9884" y="3447"/>
                  <a:pt x="9883" y="3447"/>
                  <a:pt x="9883" y="3447"/>
                </a:cubicBezTo>
                <a:lnTo>
                  <a:pt x="9881" y="3447"/>
                </a:lnTo>
                <a:lnTo>
                  <a:pt x="9881" y="3447"/>
                </a:lnTo>
                <a:lnTo>
                  <a:pt x="9881" y="3446"/>
                </a:lnTo>
                <a:lnTo>
                  <a:pt x="9881" y="3446"/>
                </a:lnTo>
                <a:lnTo>
                  <a:pt x="9881" y="3446"/>
                </a:lnTo>
                <a:cubicBezTo>
                  <a:pt x="9878" y="3445"/>
                  <a:pt x="9880" y="3439"/>
                  <a:pt x="9874" y="3440"/>
                </a:cubicBezTo>
                <a:close/>
                <a:moveTo>
                  <a:pt x="10063" y="3440"/>
                </a:moveTo>
                <a:lnTo>
                  <a:pt x="10063" y="3440"/>
                </a:lnTo>
                <a:lnTo>
                  <a:pt x="10063" y="3440"/>
                </a:lnTo>
                <a:lnTo>
                  <a:pt x="10063" y="3440"/>
                </a:lnTo>
                <a:close/>
                <a:moveTo>
                  <a:pt x="6161" y="3440"/>
                </a:moveTo>
                <a:cubicBezTo>
                  <a:pt x="6164" y="3444"/>
                  <a:pt x="6180" y="3444"/>
                  <a:pt x="6176" y="3451"/>
                </a:cubicBezTo>
                <a:cubicBezTo>
                  <a:pt x="6164" y="3441"/>
                  <a:pt x="6136" y="3452"/>
                  <a:pt x="6156" y="3443"/>
                </a:cubicBezTo>
                <a:cubicBezTo>
                  <a:pt x="6133" y="3442"/>
                  <a:pt x="6125" y="3446"/>
                  <a:pt x="6116" y="3450"/>
                </a:cubicBezTo>
                <a:cubicBezTo>
                  <a:pt x="6116" y="3438"/>
                  <a:pt x="6145" y="3441"/>
                  <a:pt x="6161" y="3440"/>
                </a:cubicBezTo>
                <a:close/>
                <a:moveTo>
                  <a:pt x="10018" y="3440"/>
                </a:moveTo>
                <a:cubicBezTo>
                  <a:pt x="10017" y="3440"/>
                  <a:pt x="10017" y="3440"/>
                  <a:pt x="10016" y="3440"/>
                </a:cubicBezTo>
                <a:lnTo>
                  <a:pt x="10015" y="3440"/>
                </a:lnTo>
                <a:lnTo>
                  <a:pt x="10018" y="3440"/>
                </a:lnTo>
                <a:lnTo>
                  <a:pt x="10020" y="3440"/>
                </a:lnTo>
                <a:lnTo>
                  <a:pt x="10021" y="3440"/>
                </a:lnTo>
                <a:lnTo>
                  <a:pt x="10023" y="3441"/>
                </a:lnTo>
                <a:lnTo>
                  <a:pt x="10024" y="3442"/>
                </a:lnTo>
                <a:lnTo>
                  <a:pt x="10024" y="3441"/>
                </a:lnTo>
                <a:cubicBezTo>
                  <a:pt x="10023" y="3441"/>
                  <a:pt x="10023" y="3440"/>
                  <a:pt x="10022" y="3440"/>
                </a:cubicBezTo>
                <a:lnTo>
                  <a:pt x="10021" y="3440"/>
                </a:lnTo>
                <a:lnTo>
                  <a:pt x="10021" y="3440"/>
                </a:lnTo>
                <a:lnTo>
                  <a:pt x="10020" y="3440"/>
                </a:lnTo>
                <a:lnTo>
                  <a:pt x="10018" y="3440"/>
                </a:lnTo>
                <a:close/>
                <a:moveTo>
                  <a:pt x="10059" y="3439"/>
                </a:moveTo>
                <a:cubicBezTo>
                  <a:pt x="10054" y="3439"/>
                  <a:pt x="10048" y="3441"/>
                  <a:pt x="10044" y="3442"/>
                </a:cubicBezTo>
                <a:lnTo>
                  <a:pt x="10041" y="3442"/>
                </a:lnTo>
                <a:lnTo>
                  <a:pt x="10040" y="3443"/>
                </a:lnTo>
                <a:lnTo>
                  <a:pt x="10038" y="3443"/>
                </a:lnTo>
                <a:lnTo>
                  <a:pt x="10037" y="3443"/>
                </a:lnTo>
                <a:lnTo>
                  <a:pt x="10036" y="3442"/>
                </a:lnTo>
                <a:lnTo>
                  <a:pt x="10035" y="3442"/>
                </a:lnTo>
                <a:lnTo>
                  <a:pt x="10034" y="3441"/>
                </a:lnTo>
                <a:lnTo>
                  <a:pt x="10034" y="3441"/>
                </a:lnTo>
                <a:lnTo>
                  <a:pt x="10033" y="3439"/>
                </a:lnTo>
                <a:cubicBezTo>
                  <a:pt x="10033" y="3440"/>
                  <a:pt x="10034" y="3440"/>
                  <a:pt x="10034" y="3441"/>
                </a:cubicBezTo>
                <a:lnTo>
                  <a:pt x="10034" y="3441"/>
                </a:lnTo>
                <a:lnTo>
                  <a:pt x="10034" y="3441"/>
                </a:lnTo>
                <a:lnTo>
                  <a:pt x="10034" y="3441"/>
                </a:lnTo>
                <a:lnTo>
                  <a:pt x="10035" y="3442"/>
                </a:lnTo>
                <a:lnTo>
                  <a:pt x="10035" y="3442"/>
                </a:lnTo>
                <a:lnTo>
                  <a:pt x="10035" y="3442"/>
                </a:lnTo>
                <a:lnTo>
                  <a:pt x="10036" y="3442"/>
                </a:lnTo>
                <a:lnTo>
                  <a:pt x="10037" y="3443"/>
                </a:lnTo>
                <a:lnTo>
                  <a:pt x="10037" y="3443"/>
                </a:lnTo>
                <a:lnTo>
                  <a:pt x="10038" y="3443"/>
                </a:lnTo>
                <a:lnTo>
                  <a:pt x="10038" y="3443"/>
                </a:lnTo>
                <a:lnTo>
                  <a:pt x="10039" y="3443"/>
                </a:lnTo>
                <a:lnTo>
                  <a:pt x="10040" y="3443"/>
                </a:lnTo>
                <a:lnTo>
                  <a:pt x="10041" y="3442"/>
                </a:lnTo>
                <a:lnTo>
                  <a:pt x="10041" y="3442"/>
                </a:lnTo>
                <a:lnTo>
                  <a:pt x="10043" y="3442"/>
                </a:lnTo>
                <a:cubicBezTo>
                  <a:pt x="10048" y="3441"/>
                  <a:pt x="10053" y="3439"/>
                  <a:pt x="10059" y="3439"/>
                </a:cubicBezTo>
                <a:lnTo>
                  <a:pt x="10061" y="3439"/>
                </a:lnTo>
                <a:lnTo>
                  <a:pt x="10059" y="3439"/>
                </a:lnTo>
                <a:close/>
                <a:moveTo>
                  <a:pt x="9974" y="3439"/>
                </a:moveTo>
                <a:cubicBezTo>
                  <a:pt x="9951" y="3447"/>
                  <a:pt x="9961" y="3444"/>
                  <a:pt x="9936" y="3448"/>
                </a:cubicBezTo>
                <a:cubicBezTo>
                  <a:pt x="9936" y="3450"/>
                  <a:pt x="9940" y="3451"/>
                  <a:pt x="9946" y="3451"/>
                </a:cubicBezTo>
                <a:lnTo>
                  <a:pt x="9948" y="3451"/>
                </a:lnTo>
                <a:lnTo>
                  <a:pt x="9948" y="3451"/>
                </a:lnTo>
                <a:cubicBezTo>
                  <a:pt x="9944" y="3451"/>
                  <a:pt x="9941" y="3450"/>
                  <a:pt x="9940" y="3448"/>
                </a:cubicBezTo>
                <a:cubicBezTo>
                  <a:pt x="9963" y="3444"/>
                  <a:pt x="9958" y="3446"/>
                  <a:pt x="9971" y="3441"/>
                </a:cubicBezTo>
                <a:lnTo>
                  <a:pt x="9974" y="3440"/>
                </a:lnTo>
                <a:lnTo>
                  <a:pt x="9974" y="3439"/>
                </a:lnTo>
                <a:close/>
                <a:moveTo>
                  <a:pt x="6206" y="3437"/>
                </a:moveTo>
                <a:cubicBezTo>
                  <a:pt x="6206" y="3440"/>
                  <a:pt x="6205" y="3443"/>
                  <a:pt x="6201" y="3444"/>
                </a:cubicBezTo>
                <a:cubicBezTo>
                  <a:pt x="6189" y="3444"/>
                  <a:pt x="6177" y="3444"/>
                  <a:pt x="6176" y="3440"/>
                </a:cubicBezTo>
                <a:cubicBezTo>
                  <a:pt x="6192" y="3441"/>
                  <a:pt x="6196" y="3438"/>
                  <a:pt x="6206" y="3437"/>
                </a:cubicBezTo>
                <a:close/>
                <a:moveTo>
                  <a:pt x="10061" y="3435"/>
                </a:moveTo>
                <a:lnTo>
                  <a:pt x="10061" y="3435"/>
                </a:lnTo>
                <a:cubicBezTo>
                  <a:pt x="10061" y="3435"/>
                  <a:pt x="10061" y="3436"/>
                  <a:pt x="10061" y="3436"/>
                </a:cubicBezTo>
                <a:lnTo>
                  <a:pt x="10062" y="3436"/>
                </a:lnTo>
                <a:lnTo>
                  <a:pt x="10062" y="3436"/>
                </a:lnTo>
                <a:lnTo>
                  <a:pt x="10063" y="3436"/>
                </a:lnTo>
                <a:lnTo>
                  <a:pt x="10063" y="3437"/>
                </a:lnTo>
                <a:lnTo>
                  <a:pt x="10063" y="3437"/>
                </a:lnTo>
                <a:lnTo>
                  <a:pt x="10064" y="3437"/>
                </a:lnTo>
                <a:lnTo>
                  <a:pt x="10065" y="3437"/>
                </a:lnTo>
                <a:lnTo>
                  <a:pt x="10065" y="3437"/>
                </a:lnTo>
                <a:lnTo>
                  <a:pt x="10067" y="3438"/>
                </a:lnTo>
                <a:lnTo>
                  <a:pt x="10067" y="3438"/>
                </a:lnTo>
                <a:lnTo>
                  <a:pt x="10067" y="3438"/>
                </a:lnTo>
                <a:lnTo>
                  <a:pt x="10067" y="3438"/>
                </a:lnTo>
                <a:lnTo>
                  <a:pt x="10067" y="3438"/>
                </a:lnTo>
                <a:lnTo>
                  <a:pt x="10065" y="3437"/>
                </a:lnTo>
                <a:lnTo>
                  <a:pt x="10065" y="3437"/>
                </a:lnTo>
                <a:lnTo>
                  <a:pt x="10063" y="3437"/>
                </a:lnTo>
                <a:lnTo>
                  <a:pt x="10063" y="3436"/>
                </a:lnTo>
                <a:lnTo>
                  <a:pt x="10062" y="3436"/>
                </a:lnTo>
                <a:lnTo>
                  <a:pt x="10061" y="3435"/>
                </a:lnTo>
                <a:close/>
                <a:moveTo>
                  <a:pt x="5729" y="3434"/>
                </a:moveTo>
                <a:cubicBezTo>
                  <a:pt x="5732" y="3434"/>
                  <a:pt x="5734" y="3435"/>
                  <a:pt x="5737" y="3437"/>
                </a:cubicBezTo>
                <a:cubicBezTo>
                  <a:pt x="5728" y="3436"/>
                  <a:pt x="5726" y="3438"/>
                  <a:pt x="5732" y="3440"/>
                </a:cubicBezTo>
                <a:cubicBezTo>
                  <a:pt x="5723" y="3439"/>
                  <a:pt x="5702" y="3441"/>
                  <a:pt x="5702" y="3437"/>
                </a:cubicBezTo>
                <a:cubicBezTo>
                  <a:pt x="5715" y="3439"/>
                  <a:pt x="5722" y="3434"/>
                  <a:pt x="5729" y="3434"/>
                </a:cubicBezTo>
                <a:close/>
                <a:moveTo>
                  <a:pt x="9848" y="3434"/>
                </a:moveTo>
                <a:cubicBezTo>
                  <a:pt x="9842" y="3435"/>
                  <a:pt x="9835" y="3435"/>
                  <a:pt x="9829" y="3436"/>
                </a:cubicBezTo>
                <a:cubicBezTo>
                  <a:pt x="9782" y="3454"/>
                  <a:pt x="9714" y="3465"/>
                  <a:pt x="9670" y="3485"/>
                </a:cubicBezTo>
                <a:cubicBezTo>
                  <a:pt x="9670" y="3486"/>
                  <a:pt x="9672" y="3486"/>
                  <a:pt x="9675" y="3486"/>
                </a:cubicBezTo>
                <a:lnTo>
                  <a:pt x="9675" y="3486"/>
                </a:lnTo>
                <a:lnTo>
                  <a:pt x="9674" y="3485"/>
                </a:lnTo>
                <a:cubicBezTo>
                  <a:pt x="9718" y="3466"/>
                  <a:pt x="9787" y="3454"/>
                  <a:pt x="9834" y="3437"/>
                </a:cubicBezTo>
                <a:lnTo>
                  <a:pt x="9848" y="3435"/>
                </a:lnTo>
                <a:lnTo>
                  <a:pt x="9848" y="3434"/>
                </a:lnTo>
                <a:close/>
                <a:moveTo>
                  <a:pt x="5617" y="3433"/>
                </a:moveTo>
                <a:cubicBezTo>
                  <a:pt x="5615" y="3437"/>
                  <a:pt x="5624" y="3437"/>
                  <a:pt x="5627" y="3439"/>
                </a:cubicBezTo>
                <a:cubicBezTo>
                  <a:pt x="5618" y="3442"/>
                  <a:pt x="5612" y="3438"/>
                  <a:pt x="5602" y="3436"/>
                </a:cubicBezTo>
                <a:cubicBezTo>
                  <a:pt x="5597" y="3437"/>
                  <a:pt x="5589" y="3446"/>
                  <a:pt x="5581" y="3440"/>
                </a:cubicBezTo>
                <a:cubicBezTo>
                  <a:pt x="5588" y="3440"/>
                  <a:pt x="5592" y="3439"/>
                  <a:pt x="5592" y="3436"/>
                </a:cubicBezTo>
                <a:cubicBezTo>
                  <a:pt x="5598" y="3434"/>
                  <a:pt x="5610" y="3435"/>
                  <a:pt x="5617" y="3433"/>
                </a:cubicBezTo>
                <a:close/>
                <a:moveTo>
                  <a:pt x="10062" y="3433"/>
                </a:moveTo>
                <a:cubicBezTo>
                  <a:pt x="10061" y="3433"/>
                  <a:pt x="10060" y="3434"/>
                  <a:pt x="10059" y="3434"/>
                </a:cubicBezTo>
                <a:lnTo>
                  <a:pt x="10057" y="3435"/>
                </a:lnTo>
                <a:lnTo>
                  <a:pt x="10059" y="3434"/>
                </a:lnTo>
                <a:lnTo>
                  <a:pt x="10062" y="3433"/>
                </a:lnTo>
                <a:lnTo>
                  <a:pt x="10062" y="3433"/>
                </a:lnTo>
                <a:close/>
                <a:moveTo>
                  <a:pt x="5797" y="3431"/>
                </a:moveTo>
                <a:cubicBezTo>
                  <a:pt x="5812" y="3432"/>
                  <a:pt x="5817" y="3437"/>
                  <a:pt x="5822" y="3441"/>
                </a:cubicBezTo>
                <a:cubicBezTo>
                  <a:pt x="5805" y="3441"/>
                  <a:pt x="5806" y="3434"/>
                  <a:pt x="5797" y="3431"/>
                </a:cubicBezTo>
                <a:close/>
                <a:moveTo>
                  <a:pt x="9895" y="3431"/>
                </a:moveTo>
                <a:lnTo>
                  <a:pt x="9893" y="3431"/>
                </a:lnTo>
                <a:lnTo>
                  <a:pt x="9894" y="3431"/>
                </a:lnTo>
                <a:cubicBezTo>
                  <a:pt x="9896" y="3432"/>
                  <a:pt x="9899" y="3432"/>
                  <a:pt x="9902" y="3432"/>
                </a:cubicBezTo>
                <a:lnTo>
                  <a:pt x="9905" y="3432"/>
                </a:lnTo>
                <a:lnTo>
                  <a:pt x="9903" y="3432"/>
                </a:lnTo>
                <a:cubicBezTo>
                  <a:pt x="9900" y="3432"/>
                  <a:pt x="9897" y="3431"/>
                  <a:pt x="9895" y="3431"/>
                </a:cubicBezTo>
                <a:close/>
                <a:moveTo>
                  <a:pt x="5920" y="3428"/>
                </a:moveTo>
                <a:cubicBezTo>
                  <a:pt x="5927" y="3427"/>
                  <a:pt x="5936" y="3430"/>
                  <a:pt x="5942" y="3432"/>
                </a:cubicBezTo>
                <a:cubicBezTo>
                  <a:pt x="5936" y="3436"/>
                  <a:pt x="5957" y="3440"/>
                  <a:pt x="5942" y="3441"/>
                </a:cubicBezTo>
                <a:cubicBezTo>
                  <a:pt x="5938" y="3434"/>
                  <a:pt x="5928" y="3430"/>
                  <a:pt x="5912" y="3432"/>
                </a:cubicBezTo>
                <a:cubicBezTo>
                  <a:pt x="5913" y="3429"/>
                  <a:pt x="5916" y="3428"/>
                  <a:pt x="5920" y="3428"/>
                </a:cubicBezTo>
                <a:close/>
                <a:moveTo>
                  <a:pt x="10043" y="3427"/>
                </a:moveTo>
                <a:lnTo>
                  <a:pt x="10040" y="3427"/>
                </a:lnTo>
                <a:lnTo>
                  <a:pt x="10038" y="3429"/>
                </a:lnTo>
                <a:cubicBezTo>
                  <a:pt x="10024" y="3438"/>
                  <a:pt x="9992" y="3429"/>
                  <a:pt x="9979" y="3443"/>
                </a:cubicBezTo>
                <a:cubicBezTo>
                  <a:pt x="9981" y="3442"/>
                  <a:pt x="9982" y="3442"/>
                  <a:pt x="9984" y="3442"/>
                </a:cubicBezTo>
                <a:lnTo>
                  <a:pt x="9986" y="3442"/>
                </a:lnTo>
                <a:lnTo>
                  <a:pt x="9987" y="3440"/>
                </a:lnTo>
                <a:cubicBezTo>
                  <a:pt x="10002" y="3429"/>
                  <a:pt x="10034" y="3439"/>
                  <a:pt x="10045" y="3427"/>
                </a:cubicBezTo>
                <a:cubicBezTo>
                  <a:pt x="10045" y="3427"/>
                  <a:pt x="10044" y="3427"/>
                  <a:pt x="10043" y="3427"/>
                </a:cubicBezTo>
                <a:close/>
                <a:moveTo>
                  <a:pt x="10000" y="3426"/>
                </a:moveTo>
                <a:lnTo>
                  <a:pt x="9997" y="3429"/>
                </a:lnTo>
                <a:lnTo>
                  <a:pt x="9997" y="3429"/>
                </a:lnTo>
                <a:cubicBezTo>
                  <a:pt x="9998" y="3430"/>
                  <a:pt x="10000" y="3430"/>
                  <a:pt x="10003" y="3430"/>
                </a:cubicBezTo>
                <a:lnTo>
                  <a:pt x="10005" y="3430"/>
                </a:lnTo>
                <a:lnTo>
                  <a:pt x="10003" y="3430"/>
                </a:lnTo>
                <a:cubicBezTo>
                  <a:pt x="10001" y="3429"/>
                  <a:pt x="10000" y="3428"/>
                  <a:pt x="10000" y="3426"/>
                </a:cubicBezTo>
                <a:close/>
                <a:moveTo>
                  <a:pt x="6217" y="3426"/>
                </a:moveTo>
                <a:cubicBezTo>
                  <a:pt x="6229" y="3426"/>
                  <a:pt x="6225" y="3432"/>
                  <a:pt x="6231" y="3434"/>
                </a:cubicBezTo>
                <a:cubicBezTo>
                  <a:pt x="6215" y="3434"/>
                  <a:pt x="6209" y="3432"/>
                  <a:pt x="6211" y="3426"/>
                </a:cubicBezTo>
                <a:cubicBezTo>
                  <a:pt x="6214" y="3426"/>
                  <a:pt x="6216" y="3426"/>
                  <a:pt x="6217" y="3426"/>
                </a:cubicBezTo>
                <a:close/>
                <a:moveTo>
                  <a:pt x="9929" y="3424"/>
                </a:moveTo>
                <a:cubicBezTo>
                  <a:pt x="9904" y="3427"/>
                  <a:pt x="9878" y="3430"/>
                  <a:pt x="9852" y="3433"/>
                </a:cubicBezTo>
                <a:lnTo>
                  <a:pt x="9850" y="3434"/>
                </a:lnTo>
                <a:lnTo>
                  <a:pt x="9853" y="3434"/>
                </a:lnTo>
                <a:cubicBezTo>
                  <a:pt x="9853" y="3434"/>
                  <a:pt x="9853" y="3435"/>
                  <a:pt x="9853" y="3435"/>
                </a:cubicBezTo>
                <a:cubicBezTo>
                  <a:pt x="9855" y="3435"/>
                  <a:pt x="9856" y="3434"/>
                  <a:pt x="9857" y="3433"/>
                </a:cubicBezTo>
                <a:cubicBezTo>
                  <a:pt x="9870" y="3432"/>
                  <a:pt x="9883" y="3430"/>
                  <a:pt x="9896" y="3429"/>
                </a:cubicBezTo>
                <a:lnTo>
                  <a:pt x="9928" y="3425"/>
                </a:lnTo>
                <a:lnTo>
                  <a:pt x="9929" y="3424"/>
                </a:lnTo>
                <a:close/>
                <a:moveTo>
                  <a:pt x="5582" y="3420"/>
                </a:moveTo>
                <a:cubicBezTo>
                  <a:pt x="5601" y="3421"/>
                  <a:pt x="5614" y="3423"/>
                  <a:pt x="5617" y="3428"/>
                </a:cubicBezTo>
                <a:cubicBezTo>
                  <a:pt x="5603" y="3425"/>
                  <a:pt x="5600" y="3422"/>
                  <a:pt x="5587" y="3426"/>
                </a:cubicBezTo>
                <a:cubicBezTo>
                  <a:pt x="5587" y="3424"/>
                  <a:pt x="5585" y="3422"/>
                  <a:pt x="5582" y="3420"/>
                </a:cubicBezTo>
                <a:close/>
                <a:moveTo>
                  <a:pt x="9978" y="3420"/>
                </a:moveTo>
                <a:lnTo>
                  <a:pt x="9984" y="3420"/>
                </a:lnTo>
                <a:cubicBezTo>
                  <a:pt x="9992" y="3421"/>
                  <a:pt x="10001" y="3422"/>
                  <a:pt x="10010" y="3422"/>
                </a:cubicBezTo>
                <a:cubicBezTo>
                  <a:pt x="9988" y="3428"/>
                  <a:pt x="9962" y="3428"/>
                  <a:pt x="9949" y="3438"/>
                </a:cubicBezTo>
                <a:cubicBezTo>
                  <a:pt x="9951" y="3438"/>
                  <a:pt x="9953" y="3438"/>
                  <a:pt x="9955" y="3438"/>
                </a:cubicBezTo>
                <a:lnTo>
                  <a:pt x="9956" y="3437"/>
                </a:lnTo>
                <a:lnTo>
                  <a:pt x="9959" y="3435"/>
                </a:lnTo>
                <a:cubicBezTo>
                  <a:pt x="9967" y="3431"/>
                  <a:pt x="9978" y="3429"/>
                  <a:pt x="9989" y="3428"/>
                </a:cubicBezTo>
                <a:lnTo>
                  <a:pt x="9994" y="3427"/>
                </a:lnTo>
                <a:lnTo>
                  <a:pt x="9996" y="3426"/>
                </a:lnTo>
                <a:lnTo>
                  <a:pt x="9996" y="3426"/>
                </a:lnTo>
                <a:lnTo>
                  <a:pt x="9998" y="3426"/>
                </a:lnTo>
                <a:cubicBezTo>
                  <a:pt x="10004" y="3425"/>
                  <a:pt x="10009" y="3424"/>
                  <a:pt x="10015" y="3423"/>
                </a:cubicBezTo>
                <a:cubicBezTo>
                  <a:pt x="10003" y="3422"/>
                  <a:pt x="9993" y="3421"/>
                  <a:pt x="9982" y="3420"/>
                </a:cubicBezTo>
                <a:lnTo>
                  <a:pt x="9978" y="3420"/>
                </a:lnTo>
                <a:close/>
                <a:moveTo>
                  <a:pt x="5653" y="3419"/>
                </a:moveTo>
                <a:cubicBezTo>
                  <a:pt x="5674" y="3420"/>
                  <a:pt x="5664" y="3424"/>
                  <a:pt x="5657" y="3427"/>
                </a:cubicBezTo>
                <a:cubicBezTo>
                  <a:pt x="5646" y="3427"/>
                  <a:pt x="5623" y="3422"/>
                  <a:pt x="5638" y="3420"/>
                </a:cubicBezTo>
                <a:cubicBezTo>
                  <a:pt x="5639" y="3423"/>
                  <a:pt x="5646" y="3425"/>
                  <a:pt x="5657" y="3425"/>
                </a:cubicBezTo>
                <a:cubicBezTo>
                  <a:pt x="5658" y="3422"/>
                  <a:pt x="5655" y="3421"/>
                  <a:pt x="5653" y="3419"/>
                </a:cubicBezTo>
                <a:close/>
                <a:moveTo>
                  <a:pt x="5868" y="3416"/>
                </a:moveTo>
                <a:cubicBezTo>
                  <a:pt x="5885" y="3420"/>
                  <a:pt x="5916" y="3416"/>
                  <a:pt x="5913" y="3419"/>
                </a:cubicBezTo>
                <a:cubicBezTo>
                  <a:pt x="5903" y="3422"/>
                  <a:pt x="5878" y="3419"/>
                  <a:pt x="5882" y="3427"/>
                </a:cubicBezTo>
                <a:cubicBezTo>
                  <a:pt x="5888" y="3426"/>
                  <a:pt x="5896" y="3426"/>
                  <a:pt x="5907" y="3427"/>
                </a:cubicBezTo>
                <a:cubicBezTo>
                  <a:pt x="5901" y="3433"/>
                  <a:pt x="5880" y="3440"/>
                  <a:pt x="5862" y="3436"/>
                </a:cubicBezTo>
                <a:cubicBezTo>
                  <a:pt x="5862" y="3441"/>
                  <a:pt x="5870" y="3440"/>
                  <a:pt x="5862" y="3443"/>
                </a:cubicBezTo>
                <a:lnTo>
                  <a:pt x="5852" y="3443"/>
                </a:lnTo>
                <a:cubicBezTo>
                  <a:pt x="5852" y="3441"/>
                  <a:pt x="5851" y="3440"/>
                  <a:pt x="5847" y="3441"/>
                </a:cubicBezTo>
                <a:cubicBezTo>
                  <a:pt x="5841" y="3434"/>
                  <a:pt x="5863" y="3440"/>
                  <a:pt x="5857" y="3434"/>
                </a:cubicBezTo>
                <a:cubicBezTo>
                  <a:pt x="5848" y="3431"/>
                  <a:pt x="5828" y="3432"/>
                  <a:pt x="5822" y="3429"/>
                </a:cubicBezTo>
                <a:cubicBezTo>
                  <a:pt x="5838" y="3431"/>
                  <a:pt x="5835" y="3426"/>
                  <a:pt x="5843" y="3426"/>
                </a:cubicBezTo>
                <a:cubicBezTo>
                  <a:pt x="5842" y="3430"/>
                  <a:pt x="5860" y="3427"/>
                  <a:pt x="5867" y="3429"/>
                </a:cubicBezTo>
                <a:cubicBezTo>
                  <a:pt x="5862" y="3423"/>
                  <a:pt x="5862" y="3421"/>
                  <a:pt x="5868" y="3416"/>
                </a:cubicBezTo>
                <a:close/>
                <a:moveTo>
                  <a:pt x="5813" y="3415"/>
                </a:moveTo>
                <a:cubicBezTo>
                  <a:pt x="5810" y="3422"/>
                  <a:pt x="5828" y="3421"/>
                  <a:pt x="5828" y="3427"/>
                </a:cubicBezTo>
                <a:cubicBezTo>
                  <a:pt x="5812" y="3421"/>
                  <a:pt x="5784" y="3423"/>
                  <a:pt x="5778" y="3417"/>
                </a:cubicBezTo>
                <a:cubicBezTo>
                  <a:pt x="5799" y="3421"/>
                  <a:pt x="5800" y="3415"/>
                  <a:pt x="5813" y="3415"/>
                </a:cubicBezTo>
                <a:close/>
                <a:moveTo>
                  <a:pt x="10035" y="3415"/>
                </a:moveTo>
                <a:cubicBezTo>
                  <a:pt x="10034" y="3416"/>
                  <a:pt x="10032" y="3416"/>
                  <a:pt x="10031" y="3416"/>
                </a:cubicBezTo>
                <a:lnTo>
                  <a:pt x="10029" y="3416"/>
                </a:lnTo>
                <a:lnTo>
                  <a:pt x="10030" y="3416"/>
                </a:lnTo>
                <a:cubicBezTo>
                  <a:pt x="10031" y="3417"/>
                  <a:pt x="10033" y="3417"/>
                  <a:pt x="10035" y="3416"/>
                </a:cubicBezTo>
                <a:lnTo>
                  <a:pt x="10037" y="3416"/>
                </a:lnTo>
                <a:lnTo>
                  <a:pt x="10035" y="3415"/>
                </a:lnTo>
                <a:close/>
                <a:moveTo>
                  <a:pt x="9999" y="3411"/>
                </a:moveTo>
                <a:cubicBezTo>
                  <a:pt x="9984" y="3414"/>
                  <a:pt x="9970" y="3417"/>
                  <a:pt x="9955" y="3420"/>
                </a:cubicBezTo>
                <a:cubicBezTo>
                  <a:pt x="9958" y="3420"/>
                  <a:pt x="9960" y="3419"/>
                  <a:pt x="9963" y="3419"/>
                </a:cubicBezTo>
                <a:lnTo>
                  <a:pt x="9963" y="3419"/>
                </a:lnTo>
                <a:lnTo>
                  <a:pt x="9982" y="3416"/>
                </a:lnTo>
                <a:lnTo>
                  <a:pt x="10001" y="3412"/>
                </a:lnTo>
                <a:lnTo>
                  <a:pt x="9999" y="3411"/>
                </a:lnTo>
                <a:close/>
                <a:moveTo>
                  <a:pt x="10017" y="3409"/>
                </a:moveTo>
                <a:cubicBezTo>
                  <a:pt x="10017" y="3410"/>
                  <a:pt x="10017" y="3410"/>
                  <a:pt x="10017" y="3411"/>
                </a:cubicBezTo>
                <a:cubicBezTo>
                  <a:pt x="10015" y="3412"/>
                  <a:pt x="10013" y="3412"/>
                  <a:pt x="10011" y="3412"/>
                </a:cubicBezTo>
                <a:lnTo>
                  <a:pt x="10007" y="3412"/>
                </a:lnTo>
                <a:lnTo>
                  <a:pt x="10011" y="3413"/>
                </a:lnTo>
                <a:cubicBezTo>
                  <a:pt x="10014" y="3413"/>
                  <a:pt x="10018" y="3412"/>
                  <a:pt x="10022" y="3411"/>
                </a:cubicBezTo>
                <a:lnTo>
                  <a:pt x="10022" y="3410"/>
                </a:lnTo>
                <a:lnTo>
                  <a:pt x="10022" y="3410"/>
                </a:lnTo>
                <a:cubicBezTo>
                  <a:pt x="10020" y="3410"/>
                  <a:pt x="10019" y="3409"/>
                  <a:pt x="10017" y="3409"/>
                </a:cubicBezTo>
                <a:close/>
                <a:moveTo>
                  <a:pt x="5867" y="3408"/>
                </a:moveTo>
                <a:cubicBezTo>
                  <a:pt x="5878" y="3407"/>
                  <a:pt x="5894" y="3412"/>
                  <a:pt x="5908" y="3414"/>
                </a:cubicBezTo>
                <a:cubicBezTo>
                  <a:pt x="5893" y="3417"/>
                  <a:pt x="5875" y="3411"/>
                  <a:pt x="5863" y="3408"/>
                </a:cubicBezTo>
                <a:cubicBezTo>
                  <a:pt x="5864" y="3408"/>
                  <a:pt x="5866" y="3408"/>
                  <a:pt x="5867" y="3408"/>
                </a:cubicBezTo>
                <a:close/>
                <a:moveTo>
                  <a:pt x="5503" y="3407"/>
                </a:moveTo>
                <a:cubicBezTo>
                  <a:pt x="5523" y="3416"/>
                  <a:pt x="5563" y="3416"/>
                  <a:pt x="5567" y="3425"/>
                </a:cubicBezTo>
                <a:cubicBezTo>
                  <a:pt x="5545" y="3420"/>
                  <a:pt x="5514" y="3416"/>
                  <a:pt x="5503" y="3407"/>
                </a:cubicBezTo>
                <a:close/>
                <a:moveTo>
                  <a:pt x="5651" y="3407"/>
                </a:moveTo>
                <a:cubicBezTo>
                  <a:pt x="5653" y="3407"/>
                  <a:pt x="5655" y="3407"/>
                  <a:pt x="5658" y="3408"/>
                </a:cubicBezTo>
                <a:cubicBezTo>
                  <a:pt x="5652" y="3411"/>
                  <a:pt x="5637" y="3419"/>
                  <a:pt x="5623" y="3412"/>
                </a:cubicBezTo>
                <a:cubicBezTo>
                  <a:pt x="5638" y="3414"/>
                  <a:pt x="5644" y="3408"/>
                  <a:pt x="5651" y="3407"/>
                </a:cubicBezTo>
                <a:close/>
                <a:moveTo>
                  <a:pt x="10158" y="3402"/>
                </a:moveTo>
                <a:lnTo>
                  <a:pt x="10161" y="3408"/>
                </a:lnTo>
                <a:lnTo>
                  <a:pt x="10165" y="3406"/>
                </a:lnTo>
                <a:lnTo>
                  <a:pt x="10163" y="3403"/>
                </a:lnTo>
                <a:lnTo>
                  <a:pt x="10162" y="3403"/>
                </a:lnTo>
                <a:cubicBezTo>
                  <a:pt x="10161" y="3404"/>
                  <a:pt x="10161" y="3404"/>
                  <a:pt x="10160" y="3405"/>
                </a:cubicBezTo>
                <a:cubicBezTo>
                  <a:pt x="10162" y="3403"/>
                  <a:pt x="10160" y="3402"/>
                  <a:pt x="10158" y="3402"/>
                </a:cubicBezTo>
                <a:close/>
                <a:moveTo>
                  <a:pt x="5798" y="3402"/>
                </a:moveTo>
                <a:cubicBezTo>
                  <a:pt x="5799" y="3404"/>
                  <a:pt x="5806" y="3404"/>
                  <a:pt x="5813" y="3404"/>
                </a:cubicBezTo>
                <a:cubicBezTo>
                  <a:pt x="5808" y="3412"/>
                  <a:pt x="5833" y="3410"/>
                  <a:pt x="5833" y="3416"/>
                </a:cubicBezTo>
                <a:cubicBezTo>
                  <a:pt x="5815" y="3415"/>
                  <a:pt x="5796" y="3404"/>
                  <a:pt x="5798" y="3402"/>
                </a:cubicBezTo>
                <a:close/>
                <a:moveTo>
                  <a:pt x="5739" y="3399"/>
                </a:moveTo>
                <a:cubicBezTo>
                  <a:pt x="5740" y="3402"/>
                  <a:pt x="5747" y="3403"/>
                  <a:pt x="5758" y="3404"/>
                </a:cubicBezTo>
                <a:cubicBezTo>
                  <a:pt x="5764" y="3415"/>
                  <a:pt x="5773" y="3416"/>
                  <a:pt x="5778" y="3427"/>
                </a:cubicBezTo>
                <a:cubicBezTo>
                  <a:pt x="5774" y="3429"/>
                  <a:pt x="5758" y="3426"/>
                  <a:pt x="5757" y="3429"/>
                </a:cubicBezTo>
                <a:cubicBezTo>
                  <a:pt x="5764" y="3432"/>
                  <a:pt x="5792" y="3428"/>
                  <a:pt x="5792" y="3437"/>
                </a:cubicBezTo>
                <a:cubicBezTo>
                  <a:pt x="5749" y="3429"/>
                  <a:pt x="5714" y="3433"/>
                  <a:pt x="5692" y="3427"/>
                </a:cubicBezTo>
                <a:cubicBezTo>
                  <a:pt x="5702" y="3427"/>
                  <a:pt x="5689" y="3420"/>
                  <a:pt x="5688" y="3418"/>
                </a:cubicBezTo>
                <a:cubicBezTo>
                  <a:pt x="5714" y="3419"/>
                  <a:pt x="5724" y="3411"/>
                  <a:pt x="5743" y="3419"/>
                </a:cubicBezTo>
                <a:cubicBezTo>
                  <a:pt x="5747" y="3412"/>
                  <a:pt x="5762" y="3406"/>
                  <a:pt x="5739" y="3402"/>
                </a:cubicBezTo>
                <a:cubicBezTo>
                  <a:pt x="5737" y="3404"/>
                  <a:pt x="5738" y="3406"/>
                  <a:pt x="5733" y="3406"/>
                </a:cubicBezTo>
                <a:cubicBezTo>
                  <a:pt x="5734" y="3403"/>
                  <a:pt x="5732" y="3399"/>
                  <a:pt x="5739" y="3399"/>
                </a:cubicBezTo>
                <a:close/>
                <a:moveTo>
                  <a:pt x="6226" y="3397"/>
                </a:moveTo>
                <a:cubicBezTo>
                  <a:pt x="6237" y="3398"/>
                  <a:pt x="6249" y="3405"/>
                  <a:pt x="6241" y="3406"/>
                </a:cubicBezTo>
                <a:cubicBezTo>
                  <a:pt x="6239" y="3403"/>
                  <a:pt x="6218" y="3405"/>
                  <a:pt x="6231" y="3401"/>
                </a:cubicBezTo>
                <a:cubicBezTo>
                  <a:pt x="6225" y="3400"/>
                  <a:pt x="6217" y="3401"/>
                  <a:pt x="6216" y="3398"/>
                </a:cubicBezTo>
                <a:cubicBezTo>
                  <a:pt x="6219" y="3397"/>
                  <a:pt x="6223" y="3397"/>
                  <a:pt x="6226" y="3397"/>
                </a:cubicBezTo>
                <a:close/>
                <a:moveTo>
                  <a:pt x="5538" y="3395"/>
                </a:moveTo>
                <a:cubicBezTo>
                  <a:pt x="5539" y="3401"/>
                  <a:pt x="5560" y="3400"/>
                  <a:pt x="5558" y="3406"/>
                </a:cubicBezTo>
                <a:cubicBezTo>
                  <a:pt x="5545" y="3404"/>
                  <a:pt x="5535" y="3402"/>
                  <a:pt x="5528" y="3398"/>
                </a:cubicBezTo>
                <a:cubicBezTo>
                  <a:pt x="5535" y="3399"/>
                  <a:pt x="5533" y="3396"/>
                  <a:pt x="5538" y="3395"/>
                </a:cubicBezTo>
                <a:close/>
                <a:moveTo>
                  <a:pt x="5958" y="3393"/>
                </a:moveTo>
                <a:cubicBezTo>
                  <a:pt x="5967" y="3393"/>
                  <a:pt x="5978" y="3395"/>
                  <a:pt x="5983" y="3398"/>
                </a:cubicBezTo>
                <a:cubicBezTo>
                  <a:pt x="5963" y="3396"/>
                  <a:pt x="5955" y="3399"/>
                  <a:pt x="5938" y="3398"/>
                </a:cubicBezTo>
                <a:cubicBezTo>
                  <a:pt x="5939" y="3394"/>
                  <a:pt x="5948" y="3392"/>
                  <a:pt x="5958" y="3393"/>
                </a:cubicBezTo>
                <a:close/>
                <a:moveTo>
                  <a:pt x="10201" y="3392"/>
                </a:moveTo>
                <a:cubicBezTo>
                  <a:pt x="10191" y="3393"/>
                  <a:pt x="10181" y="3395"/>
                  <a:pt x="10173" y="3395"/>
                </a:cubicBezTo>
                <a:cubicBezTo>
                  <a:pt x="10176" y="3398"/>
                  <a:pt x="10172" y="3400"/>
                  <a:pt x="10167" y="3401"/>
                </a:cubicBezTo>
                <a:lnTo>
                  <a:pt x="10165" y="3402"/>
                </a:lnTo>
                <a:lnTo>
                  <a:pt x="10165" y="3403"/>
                </a:lnTo>
                <a:cubicBezTo>
                  <a:pt x="10166" y="3403"/>
                  <a:pt x="10166" y="3404"/>
                  <a:pt x="10165" y="3405"/>
                </a:cubicBezTo>
                <a:cubicBezTo>
                  <a:pt x="10169" y="3402"/>
                  <a:pt x="10182" y="3400"/>
                  <a:pt x="10178" y="3395"/>
                </a:cubicBezTo>
                <a:cubicBezTo>
                  <a:pt x="10182" y="3395"/>
                  <a:pt x="10186" y="3395"/>
                  <a:pt x="10191" y="3394"/>
                </a:cubicBezTo>
                <a:lnTo>
                  <a:pt x="10197" y="3393"/>
                </a:lnTo>
                <a:lnTo>
                  <a:pt x="10201" y="3392"/>
                </a:lnTo>
                <a:close/>
                <a:moveTo>
                  <a:pt x="10182" y="3391"/>
                </a:moveTo>
                <a:cubicBezTo>
                  <a:pt x="10181" y="3391"/>
                  <a:pt x="10180" y="3391"/>
                  <a:pt x="10179" y="3391"/>
                </a:cubicBezTo>
                <a:lnTo>
                  <a:pt x="10178" y="3392"/>
                </a:lnTo>
                <a:lnTo>
                  <a:pt x="10179" y="3392"/>
                </a:lnTo>
                <a:cubicBezTo>
                  <a:pt x="10180" y="3392"/>
                  <a:pt x="10181" y="3393"/>
                  <a:pt x="10183" y="3392"/>
                </a:cubicBezTo>
                <a:lnTo>
                  <a:pt x="10184" y="3392"/>
                </a:lnTo>
                <a:lnTo>
                  <a:pt x="10183" y="3392"/>
                </a:lnTo>
                <a:cubicBezTo>
                  <a:pt x="10183" y="3392"/>
                  <a:pt x="10182" y="3391"/>
                  <a:pt x="10182" y="3391"/>
                </a:cubicBezTo>
                <a:close/>
                <a:moveTo>
                  <a:pt x="10189" y="3384"/>
                </a:moveTo>
                <a:cubicBezTo>
                  <a:pt x="10188" y="3384"/>
                  <a:pt x="10187" y="3384"/>
                  <a:pt x="10185" y="3385"/>
                </a:cubicBezTo>
                <a:lnTo>
                  <a:pt x="10182" y="3386"/>
                </a:lnTo>
                <a:lnTo>
                  <a:pt x="10176" y="3388"/>
                </a:lnTo>
                <a:cubicBezTo>
                  <a:pt x="10167" y="3395"/>
                  <a:pt x="10181" y="3387"/>
                  <a:pt x="10190" y="3385"/>
                </a:cubicBezTo>
                <a:lnTo>
                  <a:pt x="10190" y="3385"/>
                </a:lnTo>
                <a:lnTo>
                  <a:pt x="10190" y="3385"/>
                </a:lnTo>
                <a:cubicBezTo>
                  <a:pt x="10190" y="3384"/>
                  <a:pt x="10189" y="3384"/>
                  <a:pt x="10189" y="3384"/>
                </a:cubicBezTo>
                <a:close/>
                <a:moveTo>
                  <a:pt x="10182" y="3383"/>
                </a:moveTo>
                <a:lnTo>
                  <a:pt x="10155" y="3394"/>
                </a:lnTo>
                <a:lnTo>
                  <a:pt x="10157" y="3399"/>
                </a:lnTo>
                <a:cubicBezTo>
                  <a:pt x="10158" y="3400"/>
                  <a:pt x="10159" y="3400"/>
                  <a:pt x="10160" y="3399"/>
                </a:cubicBezTo>
                <a:lnTo>
                  <a:pt x="10162" y="3399"/>
                </a:lnTo>
                <a:lnTo>
                  <a:pt x="10160" y="3394"/>
                </a:lnTo>
                <a:lnTo>
                  <a:pt x="10169" y="3391"/>
                </a:lnTo>
                <a:lnTo>
                  <a:pt x="10169" y="3390"/>
                </a:lnTo>
                <a:cubicBezTo>
                  <a:pt x="10169" y="3390"/>
                  <a:pt x="10170" y="3389"/>
                  <a:pt x="10172" y="3388"/>
                </a:cubicBezTo>
                <a:cubicBezTo>
                  <a:pt x="10176" y="3387"/>
                  <a:pt x="10179" y="3385"/>
                  <a:pt x="10182" y="3383"/>
                </a:cubicBezTo>
                <a:close/>
                <a:moveTo>
                  <a:pt x="10198" y="3380"/>
                </a:moveTo>
                <a:cubicBezTo>
                  <a:pt x="10196" y="3381"/>
                  <a:pt x="10194" y="3383"/>
                  <a:pt x="10192" y="3384"/>
                </a:cubicBezTo>
                <a:lnTo>
                  <a:pt x="10192" y="3384"/>
                </a:lnTo>
                <a:lnTo>
                  <a:pt x="10192" y="3384"/>
                </a:lnTo>
                <a:cubicBezTo>
                  <a:pt x="10194" y="3384"/>
                  <a:pt x="10195" y="3384"/>
                  <a:pt x="10195" y="3385"/>
                </a:cubicBezTo>
                <a:cubicBezTo>
                  <a:pt x="10196" y="3384"/>
                  <a:pt x="10198" y="3384"/>
                  <a:pt x="10199" y="3383"/>
                </a:cubicBezTo>
                <a:lnTo>
                  <a:pt x="10199" y="3382"/>
                </a:lnTo>
                <a:lnTo>
                  <a:pt x="10198" y="3380"/>
                </a:lnTo>
                <a:close/>
                <a:moveTo>
                  <a:pt x="5896" y="3380"/>
                </a:moveTo>
                <a:lnTo>
                  <a:pt x="5896" y="3380"/>
                </a:lnTo>
                <a:lnTo>
                  <a:pt x="5891" y="3381"/>
                </a:lnTo>
                <a:lnTo>
                  <a:pt x="5890" y="3381"/>
                </a:lnTo>
                <a:lnTo>
                  <a:pt x="5896" y="3380"/>
                </a:lnTo>
                <a:close/>
                <a:moveTo>
                  <a:pt x="5819" y="3375"/>
                </a:moveTo>
                <a:cubicBezTo>
                  <a:pt x="5834" y="3380"/>
                  <a:pt x="5848" y="3373"/>
                  <a:pt x="5849" y="3382"/>
                </a:cubicBezTo>
                <a:cubicBezTo>
                  <a:pt x="5838" y="3380"/>
                  <a:pt x="5822" y="3380"/>
                  <a:pt x="5819" y="3375"/>
                </a:cubicBezTo>
                <a:close/>
                <a:moveTo>
                  <a:pt x="5705" y="3375"/>
                </a:moveTo>
                <a:cubicBezTo>
                  <a:pt x="5719" y="3375"/>
                  <a:pt x="5732" y="3376"/>
                  <a:pt x="5729" y="3382"/>
                </a:cubicBezTo>
                <a:cubicBezTo>
                  <a:pt x="5714" y="3382"/>
                  <a:pt x="5709" y="3378"/>
                  <a:pt x="5705" y="3375"/>
                </a:cubicBezTo>
                <a:close/>
                <a:moveTo>
                  <a:pt x="5866" y="3372"/>
                </a:moveTo>
                <a:cubicBezTo>
                  <a:pt x="5867" y="3372"/>
                  <a:pt x="5869" y="3373"/>
                  <a:pt x="5871" y="3373"/>
                </a:cubicBezTo>
                <a:cubicBezTo>
                  <a:pt x="5861" y="3372"/>
                  <a:pt x="5872" y="3378"/>
                  <a:pt x="5876" y="3379"/>
                </a:cubicBezTo>
                <a:lnTo>
                  <a:pt x="5890" y="3381"/>
                </a:lnTo>
                <a:lnTo>
                  <a:pt x="5877" y="3384"/>
                </a:lnTo>
                <a:cubicBezTo>
                  <a:pt x="5869" y="3384"/>
                  <a:pt x="5860" y="3382"/>
                  <a:pt x="5856" y="3382"/>
                </a:cubicBezTo>
                <a:cubicBezTo>
                  <a:pt x="5859" y="3381"/>
                  <a:pt x="5857" y="3371"/>
                  <a:pt x="5866" y="3372"/>
                </a:cubicBezTo>
                <a:close/>
                <a:moveTo>
                  <a:pt x="6351" y="3372"/>
                </a:moveTo>
                <a:cubicBezTo>
                  <a:pt x="6340" y="3374"/>
                  <a:pt x="6322" y="3374"/>
                  <a:pt x="6316" y="3379"/>
                </a:cubicBezTo>
                <a:lnTo>
                  <a:pt x="6321" y="3379"/>
                </a:lnTo>
                <a:lnTo>
                  <a:pt x="6324" y="3378"/>
                </a:lnTo>
                <a:cubicBezTo>
                  <a:pt x="6330" y="3375"/>
                  <a:pt x="6342" y="3374"/>
                  <a:pt x="6351" y="3372"/>
                </a:cubicBezTo>
                <a:lnTo>
                  <a:pt x="6355" y="3372"/>
                </a:lnTo>
                <a:lnTo>
                  <a:pt x="6351" y="3372"/>
                </a:lnTo>
                <a:close/>
                <a:moveTo>
                  <a:pt x="5775" y="3370"/>
                </a:moveTo>
                <a:cubicBezTo>
                  <a:pt x="5776" y="3375"/>
                  <a:pt x="5755" y="3381"/>
                  <a:pt x="5764" y="3384"/>
                </a:cubicBezTo>
                <a:cubicBezTo>
                  <a:pt x="5787" y="3374"/>
                  <a:pt x="5797" y="3385"/>
                  <a:pt x="5829" y="3388"/>
                </a:cubicBezTo>
                <a:cubicBezTo>
                  <a:pt x="5849" y="3381"/>
                  <a:pt x="5858" y="3389"/>
                  <a:pt x="5874" y="3385"/>
                </a:cubicBezTo>
                <a:cubicBezTo>
                  <a:pt x="5872" y="3388"/>
                  <a:pt x="5880" y="3389"/>
                  <a:pt x="5884" y="3391"/>
                </a:cubicBezTo>
                <a:cubicBezTo>
                  <a:pt x="5878" y="3391"/>
                  <a:pt x="5872" y="3391"/>
                  <a:pt x="5873" y="3394"/>
                </a:cubicBezTo>
                <a:cubicBezTo>
                  <a:pt x="5861" y="3392"/>
                  <a:pt x="5848" y="3389"/>
                  <a:pt x="5849" y="3397"/>
                </a:cubicBezTo>
                <a:cubicBezTo>
                  <a:pt x="5873" y="3394"/>
                  <a:pt x="5841" y="3399"/>
                  <a:pt x="5848" y="3406"/>
                </a:cubicBezTo>
                <a:cubicBezTo>
                  <a:pt x="5841" y="3405"/>
                  <a:pt x="5830" y="3406"/>
                  <a:pt x="5828" y="3403"/>
                </a:cubicBezTo>
                <a:cubicBezTo>
                  <a:pt x="5859" y="3404"/>
                  <a:pt x="5801" y="3398"/>
                  <a:pt x="5824" y="3396"/>
                </a:cubicBezTo>
                <a:cubicBezTo>
                  <a:pt x="5825" y="3400"/>
                  <a:pt x="5843" y="3396"/>
                  <a:pt x="5839" y="3393"/>
                </a:cubicBezTo>
                <a:cubicBezTo>
                  <a:pt x="5813" y="3392"/>
                  <a:pt x="5806" y="3399"/>
                  <a:pt x="5784" y="3399"/>
                </a:cubicBezTo>
                <a:cubicBezTo>
                  <a:pt x="5785" y="3390"/>
                  <a:pt x="5751" y="3389"/>
                  <a:pt x="5739" y="3393"/>
                </a:cubicBezTo>
                <a:cubicBezTo>
                  <a:pt x="5730" y="3389"/>
                  <a:pt x="5743" y="3390"/>
                  <a:pt x="5734" y="3386"/>
                </a:cubicBezTo>
                <a:cubicBezTo>
                  <a:pt x="5761" y="3386"/>
                  <a:pt x="5756" y="3373"/>
                  <a:pt x="5775" y="3370"/>
                </a:cubicBezTo>
                <a:close/>
                <a:moveTo>
                  <a:pt x="6437" y="3369"/>
                </a:moveTo>
                <a:cubicBezTo>
                  <a:pt x="6432" y="3369"/>
                  <a:pt x="6427" y="3370"/>
                  <a:pt x="6423" y="3370"/>
                </a:cubicBezTo>
                <a:cubicBezTo>
                  <a:pt x="6423" y="3373"/>
                  <a:pt x="6423" y="3377"/>
                  <a:pt x="6434" y="3377"/>
                </a:cubicBezTo>
                <a:lnTo>
                  <a:pt x="6435" y="3377"/>
                </a:lnTo>
                <a:lnTo>
                  <a:pt x="6433" y="3376"/>
                </a:lnTo>
                <a:cubicBezTo>
                  <a:pt x="6428" y="3375"/>
                  <a:pt x="6428" y="3372"/>
                  <a:pt x="6427" y="3370"/>
                </a:cubicBezTo>
                <a:lnTo>
                  <a:pt x="6437" y="3369"/>
                </a:lnTo>
                <a:lnTo>
                  <a:pt x="6437" y="3369"/>
                </a:lnTo>
                <a:close/>
                <a:moveTo>
                  <a:pt x="5438" y="3368"/>
                </a:moveTo>
                <a:cubicBezTo>
                  <a:pt x="5439" y="3368"/>
                  <a:pt x="5441" y="3368"/>
                  <a:pt x="5444" y="3370"/>
                </a:cubicBezTo>
                <a:cubicBezTo>
                  <a:pt x="5441" y="3370"/>
                  <a:pt x="5438" y="3370"/>
                  <a:pt x="5439" y="3371"/>
                </a:cubicBezTo>
                <a:cubicBezTo>
                  <a:pt x="5445" y="3372"/>
                  <a:pt x="5453" y="3372"/>
                  <a:pt x="5454" y="3374"/>
                </a:cubicBezTo>
                <a:cubicBezTo>
                  <a:pt x="5446" y="3374"/>
                  <a:pt x="5451" y="3379"/>
                  <a:pt x="5444" y="3379"/>
                </a:cubicBezTo>
                <a:cubicBezTo>
                  <a:pt x="5436" y="3378"/>
                  <a:pt x="5431" y="3368"/>
                  <a:pt x="5438" y="3368"/>
                </a:cubicBezTo>
                <a:close/>
                <a:moveTo>
                  <a:pt x="5538" y="3368"/>
                </a:moveTo>
                <a:cubicBezTo>
                  <a:pt x="5539" y="3368"/>
                  <a:pt x="5539" y="3368"/>
                  <a:pt x="5540" y="3368"/>
                </a:cubicBezTo>
                <a:cubicBezTo>
                  <a:pt x="5538" y="3368"/>
                  <a:pt x="5537" y="3368"/>
                  <a:pt x="5535" y="3368"/>
                </a:cubicBezTo>
                <a:cubicBezTo>
                  <a:pt x="5535" y="3368"/>
                  <a:pt x="5535" y="3368"/>
                  <a:pt x="5535" y="3368"/>
                </a:cubicBezTo>
                <a:cubicBezTo>
                  <a:pt x="5536" y="3368"/>
                  <a:pt x="5537" y="3368"/>
                  <a:pt x="5538" y="3368"/>
                </a:cubicBezTo>
                <a:close/>
                <a:moveTo>
                  <a:pt x="5615" y="3368"/>
                </a:moveTo>
                <a:cubicBezTo>
                  <a:pt x="5622" y="3370"/>
                  <a:pt x="5629" y="3373"/>
                  <a:pt x="5635" y="3376"/>
                </a:cubicBezTo>
                <a:cubicBezTo>
                  <a:pt x="5656" y="3379"/>
                  <a:pt x="5663" y="3375"/>
                  <a:pt x="5675" y="3373"/>
                </a:cubicBezTo>
                <a:cubicBezTo>
                  <a:pt x="5675" y="3376"/>
                  <a:pt x="5673" y="3380"/>
                  <a:pt x="5679" y="3381"/>
                </a:cubicBezTo>
                <a:cubicBezTo>
                  <a:pt x="5688" y="3381"/>
                  <a:pt x="5690" y="3369"/>
                  <a:pt x="5699" y="3376"/>
                </a:cubicBezTo>
                <a:cubicBezTo>
                  <a:pt x="5689" y="3379"/>
                  <a:pt x="5724" y="3383"/>
                  <a:pt x="5724" y="3389"/>
                </a:cubicBezTo>
                <a:cubicBezTo>
                  <a:pt x="5705" y="3385"/>
                  <a:pt x="5714" y="3393"/>
                  <a:pt x="5704" y="3393"/>
                </a:cubicBezTo>
                <a:cubicBezTo>
                  <a:pt x="5698" y="3386"/>
                  <a:pt x="5684" y="3392"/>
                  <a:pt x="5679" y="3386"/>
                </a:cubicBezTo>
                <a:cubicBezTo>
                  <a:pt x="5679" y="3388"/>
                  <a:pt x="5675" y="3388"/>
                  <a:pt x="5674" y="3389"/>
                </a:cubicBezTo>
                <a:cubicBezTo>
                  <a:pt x="5680" y="3391"/>
                  <a:pt x="5685" y="3392"/>
                  <a:pt x="5689" y="3394"/>
                </a:cubicBezTo>
                <a:cubicBezTo>
                  <a:pt x="5673" y="3398"/>
                  <a:pt x="5671" y="3390"/>
                  <a:pt x="5664" y="3387"/>
                </a:cubicBezTo>
                <a:cubicBezTo>
                  <a:pt x="5619" y="3384"/>
                  <a:pt x="5609" y="3389"/>
                  <a:pt x="5579" y="3382"/>
                </a:cubicBezTo>
                <a:cubicBezTo>
                  <a:pt x="5588" y="3381"/>
                  <a:pt x="5565" y="3374"/>
                  <a:pt x="5560" y="3371"/>
                </a:cubicBezTo>
                <a:cubicBezTo>
                  <a:pt x="5587" y="3371"/>
                  <a:pt x="5606" y="3385"/>
                  <a:pt x="5625" y="3375"/>
                </a:cubicBezTo>
                <a:cubicBezTo>
                  <a:pt x="5610" y="3373"/>
                  <a:pt x="5609" y="3369"/>
                  <a:pt x="5615" y="3368"/>
                </a:cubicBezTo>
                <a:close/>
                <a:moveTo>
                  <a:pt x="5550" y="3367"/>
                </a:moveTo>
                <a:cubicBezTo>
                  <a:pt x="5549" y="3370"/>
                  <a:pt x="5552" y="3371"/>
                  <a:pt x="5555" y="3373"/>
                </a:cubicBezTo>
                <a:cubicBezTo>
                  <a:pt x="5541" y="3374"/>
                  <a:pt x="5548" y="3369"/>
                  <a:pt x="5540" y="3368"/>
                </a:cubicBezTo>
                <a:cubicBezTo>
                  <a:pt x="5543" y="3368"/>
                  <a:pt x="5546" y="3367"/>
                  <a:pt x="5550" y="3367"/>
                </a:cubicBezTo>
                <a:close/>
                <a:moveTo>
                  <a:pt x="5477" y="3367"/>
                </a:moveTo>
                <a:cubicBezTo>
                  <a:pt x="5477" y="3367"/>
                  <a:pt x="5479" y="3367"/>
                  <a:pt x="5480" y="3367"/>
                </a:cubicBezTo>
                <a:cubicBezTo>
                  <a:pt x="5482" y="3373"/>
                  <a:pt x="5473" y="3374"/>
                  <a:pt x="5464" y="3375"/>
                </a:cubicBezTo>
                <a:cubicBezTo>
                  <a:pt x="5465" y="3372"/>
                  <a:pt x="5463" y="3369"/>
                  <a:pt x="5459" y="3367"/>
                </a:cubicBezTo>
                <a:cubicBezTo>
                  <a:pt x="5468" y="3368"/>
                  <a:pt x="5470" y="3367"/>
                  <a:pt x="5477" y="3367"/>
                </a:cubicBezTo>
                <a:close/>
                <a:moveTo>
                  <a:pt x="6469" y="3366"/>
                </a:moveTo>
                <a:lnTo>
                  <a:pt x="6469" y="3366"/>
                </a:lnTo>
                <a:lnTo>
                  <a:pt x="6471" y="3366"/>
                </a:lnTo>
                <a:lnTo>
                  <a:pt x="6469" y="3366"/>
                </a:lnTo>
                <a:close/>
                <a:moveTo>
                  <a:pt x="6281" y="3365"/>
                </a:moveTo>
                <a:lnTo>
                  <a:pt x="6277" y="3366"/>
                </a:lnTo>
                <a:lnTo>
                  <a:pt x="6276" y="3366"/>
                </a:lnTo>
                <a:cubicBezTo>
                  <a:pt x="6278" y="3366"/>
                  <a:pt x="6279" y="3366"/>
                  <a:pt x="6281" y="3366"/>
                </a:cubicBezTo>
                <a:lnTo>
                  <a:pt x="6283" y="3366"/>
                </a:lnTo>
                <a:lnTo>
                  <a:pt x="6281" y="3365"/>
                </a:lnTo>
                <a:close/>
                <a:moveTo>
                  <a:pt x="6267" y="3363"/>
                </a:moveTo>
                <a:cubicBezTo>
                  <a:pt x="6264" y="3367"/>
                  <a:pt x="6255" y="3370"/>
                  <a:pt x="6252" y="3372"/>
                </a:cubicBezTo>
                <a:cubicBezTo>
                  <a:pt x="6261" y="3373"/>
                  <a:pt x="6270" y="3374"/>
                  <a:pt x="6280" y="3374"/>
                </a:cubicBezTo>
                <a:lnTo>
                  <a:pt x="6283" y="3374"/>
                </a:lnTo>
                <a:lnTo>
                  <a:pt x="6275" y="3374"/>
                </a:lnTo>
                <a:cubicBezTo>
                  <a:pt x="6269" y="3373"/>
                  <a:pt x="6262" y="3373"/>
                  <a:pt x="6257" y="3372"/>
                </a:cubicBezTo>
                <a:cubicBezTo>
                  <a:pt x="6259" y="3370"/>
                  <a:pt x="6267" y="3367"/>
                  <a:pt x="6270" y="3364"/>
                </a:cubicBezTo>
                <a:lnTo>
                  <a:pt x="6271" y="3364"/>
                </a:lnTo>
                <a:lnTo>
                  <a:pt x="6267" y="3363"/>
                </a:lnTo>
                <a:close/>
                <a:moveTo>
                  <a:pt x="5475" y="3363"/>
                </a:moveTo>
                <a:cubicBezTo>
                  <a:pt x="5501" y="3369"/>
                  <a:pt x="5515" y="3369"/>
                  <a:pt x="5535" y="3368"/>
                </a:cubicBezTo>
                <a:cubicBezTo>
                  <a:pt x="5537" y="3372"/>
                  <a:pt x="5548" y="3373"/>
                  <a:pt x="5549" y="3376"/>
                </a:cubicBezTo>
                <a:cubicBezTo>
                  <a:pt x="5532" y="3377"/>
                  <a:pt x="5520" y="3369"/>
                  <a:pt x="5514" y="3375"/>
                </a:cubicBezTo>
                <a:cubicBezTo>
                  <a:pt x="5532" y="3383"/>
                  <a:pt x="5562" y="3375"/>
                  <a:pt x="5569" y="3383"/>
                </a:cubicBezTo>
                <a:cubicBezTo>
                  <a:pt x="5542" y="3387"/>
                  <a:pt x="5552" y="3385"/>
                  <a:pt x="5514" y="3381"/>
                </a:cubicBezTo>
                <a:cubicBezTo>
                  <a:pt x="5507" y="3371"/>
                  <a:pt x="5494" y="3374"/>
                  <a:pt x="5475" y="3363"/>
                </a:cubicBezTo>
                <a:close/>
                <a:moveTo>
                  <a:pt x="6484" y="3361"/>
                </a:moveTo>
                <a:cubicBezTo>
                  <a:pt x="6472" y="3364"/>
                  <a:pt x="6461" y="3366"/>
                  <a:pt x="6450" y="3367"/>
                </a:cubicBezTo>
                <a:cubicBezTo>
                  <a:pt x="6453" y="3370"/>
                  <a:pt x="6450" y="3373"/>
                  <a:pt x="6454" y="3376"/>
                </a:cubicBezTo>
                <a:lnTo>
                  <a:pt x="6459" y="3375"/>
                </a:lnTo>
                <a:lnTo>
                  <a:pt x="6458" y="3375"/>
                </a:lnTo>
                <a:cubicBezTo>
                  <a:pt x="6455" y="3372"/>
                  <a:pt x="6458" y="3369"/>
                  <a:pt x="6454" y="3367"/>
                </a:cubicBezTo>
                <a:cubicBezTo>
                  <a:pt x="6460" y="3366"/>
                  <a:pt x="6466" y="3365"/>
                  <a:pt x="6471" y="3364"/>
                </a:cubicBezTo>
                <a:lnTo>
                  <a:pt x="6485" y="3362"/>
                </a:lnTo>
                <a:lnTo>
                  <a:pt x="6485" y="3362"/>
                </a:lnTo>
                <a:cubicBezTo>
                  <a:pt x="6484" y="3361"/>
                  <a:pt x="6484" y="3361"/>
                  <a:pt x="6484" y="3361"/>
                </a:cubicBezTo>
                <a:close/>
                <a:moveTo>
                  <a:pt x="5651" y="3337"/>
                </a:moveTo>
                <a:cubicBezTo>
                  <a:pt x="5651" y="3337"/>
                  <a:pt x="5652" y="3337"/>
                  <a:pt x="5652" y="3337"/>
                </a:cubicBezTo>
                <a:cubicBezTo>
                  <a:pt x="5651" y="3337"/>
                  <a:pt x="5650" y="3337"/>
                  <a:pt x="5649" y="3337"/>
                </a:cubicBezTo>
                <a:cubicBezTo>
                  <a:pt x="5650" y="3337"/>
                  <a:pt x="5650" y="3337"/>
                  <a:pt x="5651" y="3337"/>
                </a:cubicBezTo>
                <a:close/>
                <a:moveTo>
                  <a:pt x="3404" y="3332"/>
                </a:moveTo>
                <a:cubicBezTo>
                  <a:pt x="3441" y="3342"/>
                  <a:pt x="3484" y="3348"/>
                  <a:pt x="3517" y="3362"/>
                </a:cubicBezTo>
                <a:cubicBezTo>
                  <a:pt x="3484" y="3353"/>
                  <a:pt x="3418" y="3341"/>
                  <a:pt x="3404" y="3332"/>
                </a:cubicBezTo>
                <a:close/>
                <a:moveTo>
                  <a:pt x="5492" y="3328"/>
                </a:moveTo>
                <a:cubicBezTo>
                  <a:pt x="5533" y="3335"/>
                  <a:pt x="5589" y="3326"/>
                  <a:pt x="5626" y="3339"/>
                </a:cubicBezTo>
                <a:cubicBezTo>
                  <a:pt x="5634" y="3338"/>
                  <a:pt x="5641" y="3337"/>
                  <a:pt x="5649" y="3337"/>
                </a:cubicBezTo>
                <a:cubicBezTo>
                  <a:pt x="5642" y="3339"/>
                  <a:pt x="5660" y="3346"/>
                  <a:pt x="5646" y="3347"/>
                </a:cubicBezTo>
                <a:cubicBezTo>
                  <a:pt x="5635" y="3341"/>
                  <a:pt x="5591" y="3345"/>
                  <a:pt x="5581" y="3334"/>
                </a:cubicBezTo>
                <a:cubicBezTo>
                  <a:pt x="5572" y="3337"/>
                  <a:pt x="5587" y="3340"/>
                  <a:pt x="5576" y="3343"/>
                </a:cubicBezTo>
                <a:cubicBezTo>
                  <a:pt x="5557" y="3331"/>
                  <a:pt x="5523" y="3338"/>
                  <a:pt x="5492" y="3328"/>
                </a:cubicBezTo>
                <a:close/>
                <a:moveTo>
                  <a:pt x="5472" y="3326"/>
                </a:moveTo>
                <a:cubicBezTo>
                  <a:pt x="5473" y="3326"/>
                  <a:pt x="5475" y="3326"/>
                  <a:pt x="5477" y="3327"/>
                </a:cubicBezTo>
                <a:cubicBezTo>
                  <a:pt x="5469" y="3335"/>
                  <a:pt x="5465" y="3333"/>
                  <a:pt x="5486" y="3338"/>
                </a:cubicBezTo>
                <a:cubicBezTo>
                  <a:pt x="5473" y="3338"/>
                  <a:pt x="5467" y="3338"/>
                  <a:pt x="5456" y="3342"/>
                </a:cubicBezTo>
                <a:cubicBezTo>
                  <a:pt x="5450" y="3336"/>
                  <a:pt x="5458" y="3334"/>
                  <a:pt x="5447" y="3328"/>
                </a:cubicBezTo>
                <a:cubicBezTo>
                  <a:pt x="5454" y="3327"/>
                  <a:pt x="5459" y="3327"/>
                  <a:pt x="5467" y="3330"/>
                </a:cubicBezTo>
                <a:cubicBezTo>
                  <a:pt x="5467" y="3328"/>
                  <a:pt x="5468" y="3326"/>
                  <a:pt x="5472" y="3326"/>
                </a:cubicBezTo>
                <a:close/>
                <a:moveTo>
                  <a:pt x="3369" y="3323"/>
                </a:moveTo>
                <a:cubicBezTo>
                  <a:pt x="3376" y="3323"/>
                  <a:pt x="3392" y="3327"/>
                  <a:pt x="3393" y="3332"/>
                </a:cubicBezTo>
                <a:cubicBezTo>
                  <a:pt x="3378" y="3326"/>
                  <a:pt x="3381" y="3332"/>
                  <a:pt x="3371" y="3329"/>
                </a:cubicBezTo>
                <a:cubicBezTo>
                  <a:pt x="3364" y="3325"/>
                  <a:pt x="3365" y="3323"/>
                  <a:pt x="3369" y="3323"/>
                </a:cubicBezTo>
                <a:close/>
                <a:moveTo>
                  <a:pt x="5995" y="3322"/>
                </a:moveTo>
                <a:cubicBezTo>
                  <a:pt x="6011" y="3323"/>
                  <a:pt x="6024" y="3324"/>
                  <a:pt x="6025" y="3330"/>
                </a:cubicBezTo>
                <a:cubicBezTo>
                  <a:pt x="6011" y="3329"/>
                  <a:pt x="6001" y="3326"/>
                  <a:pt x="5995" y="3322"/>
                </a:cubicBezTo>
                <a:close/>
                <a:moveTo>
                  <a:pt x="5266" y="3320"/>
                </a:moveTo>
                <a:cubicBezTo>
                  <a:pt x="5294" y="3321"/>
                  <a:pt x="5333" y="3321"/>
                  <a:pt x="5351" y="3328"/>
                </a:cubicBezTo>
                <a:cubicBezTo>
                  <a:pt x="5358" y="3324"/>
                  <a:pt x="5368" y="3326"/>
                  <a:pt x="5381" y="3328"/>
                </a:cubicBezTo>
                <a:cubicBezTo>
                  <a:pt x="5382" y="3325"/>
                  <a:pt x="5381" y="3323"/>
                  <a:pt x="5377" y="3321"/>
                </a:cubicBezTo>
                <a:cubicBezTo>
                  <a:pt x="5396" y="3326"/>
                  <a:pt x="5423" y="3329"/>
                  <a:pt x="5431" y="3338"/>
                </a:cubicBezTo>
                <a:cubicBezTo>
                  <a:pt x="5432" y="3335"/>
                  <a:pt x="5431" y="3331"/>
                  <a:pt x="5441" y="3333"/>
                </a:cubicBezTo>
                <a:cubicBezTo>
                  <a:pt x="5433" y="3347"/>
                  <a:pt x="5378" y="3335"/>
                  <a:pt x="5344" y="3334"/>
                </a:cubicBezTo>
                <a:cubicBezTo>
                  <a:pt x="5350" y="3334"/>
                  <a:pt x="5357" y="3330"/>
                  <a:pt x="5346" y="3329"/>
                </a:cubicBezTo>
                <a:cubicBezTo>
                  <a:pt x="5325" y="3334"/>
                  <a:pt x="5289" y="3322"/>
                  <a:pt x="5266" y="3320"/>
                </a:cubicBezTo>
                <a:close/>
                <a:moveTo>
                  <a:pt x="5417" y="3318"/>
                </a:moveTo>
                <a:cubicBezTo>
                  <a:pt x="5418" y="3323"/>
                  <a:pt x="5434" y="3320"/>
                  <a:pt x="5437" y="3320"/>
                </a:cubicBezTo>
                <a:cubicBezTo>
                  <a:pt x="5443" y="3330"/>
                  <a:pt x="5397" y="3321"/>
                  <a:pt x="5417" y="3318"/>
                </a:cubicBezTo>
                <a:close/>
                <a:moveTo>
                  <a:pt x="5230" y="3315"/>
                </a:moveTo>
                <a:cubicBezTo>
                  <a:pt x="5242" y="3315"/>
                  <a:pt x="5257" y="3318"/>
                  <a:pt x="5256" y="3323"/>
                </a:cubicBezTo>
                <a:cubicBezTo>
                  <a:pt x="5243" y="3322"/>
                  <a:pt x="5229" y="3320"/>
                  <a:pt x="5216" y="3319"/>
                </a:cubicBezTo>
                <a:cubicBezTo>
                  <a:pt x="5217" y="3317"/>
                  <a:pt x="5223" y="3315"/>
                  <a:pt x="5230" y="3315"/>
                </a:cubicBezTo>
                <a:close/>
                <a:moveTo>
                  <a:pt x="3296" y="3307"/>
                </a:moveTo>
                <a:cubicBezTo>
                  <a:pt x="3310" y="3310"/>
                  <a:pt x="3339" y="3312"/>
                  <a:pt x="3355" y="3322"/>
                </a:cubicBezTo>
                <a:cubicBezTo>
                  <a:pt x="3336" y="3316"/>
                  <a:pt x="3309" y="3315"/>
                  <a:pt x="3296" y="3307"/>
                </a:cubicBezTo>
                <a:close/>
                <a:moveTo>
                  <a:pt x="5655" y="3299"/>
                </a:moveTo>
                <a:cubicBezTo>
                  <a:pt x="5656" y="3299"/>
                  <a:pt x="5657" y="3299"/>
                  <a:pt x="5658" y="3299"/>
                </a:cubicBezTo>
                <a:cubicBezTo>
                  <a:pt x="5659" y="3300"/>
                  <a:pt x="5658" y="3302"/>
                  <a:pt x="5663" y="3303"/>
                </a:cubicBezTo>
                <a:cubicBezTo>
                  <a:pt x="5664" y="3301"/>
                  <a:pt x="5663" y="3299"/>
                  <a:pt x="5668" y="3299"/>
                </a:cubicBezTo>
                <a:lnTo>
                  <a:pt x="5667" y="3305"/>
                </a:lnTo>
                <a:cubicBezTo>
                  <a:pt x="5659" y="3303"/>
                  <a:pt x="5643" y="3303"/>
                  <a:pt x="5638" y="3299"/>
                </a:cubicBezTo>
                <a:cubicBezTo>
                  <a:pt x="5646" y="3300"/>
                  <a:pt x="5648" y="3299"/>
                  <a:pt x="5655" y="3299"/>
                </a:cubicBezTo>
                <a:close/>
                <a:moveTo>
                  <a:pt x="5702" y="3298"/>
                </a:moveTo>
                <a:cubicBezTo>
                  <a:pt x="5704" y="3298"/>
                  <a:pt x="5705" y="3298"/>
                  <a:pt x="5708" y="3298"/>
                </a:cubicBezTo>
                <a:cubicBezTo>
                  <a:pt x="5714" y="3298"/>
                  <a:pt x="5708" y="3306"/>
                  <a:pt x="5702" y="3307"/>
                </a:cubicBezTo>
                <a:cubicBezTo>
                  <a:pt x="5702" y="3304"/>
                  <a:pt x="5689" y="3305"/>
                  <a:pt x="5688" y="3302"/>
                </a:cubicBezTo>
                <a:cubicBezTo>
                  <a:pt x="5693" y="3302"/>
                  <a:pt x="5702" y="3303"/>
                  <a:pt x="5702" y="3301"/>
                </a:cubicBezTo>
                <a:cubicBezTo>
                  <a:pt x="5702" y="3299"/>
                  <a:pt x="5697" y="3298"/>
                  <a:pt x="5702" y="3298"/>
                </a:cubicBezTo>
                <a:close/>
                <a:moveTo>
                  <a:pt x="3231" y="3290"/>
                </a:moveTo>
                <a:cubicBezTo>
                  <a:pt x="3244" y="3294"/>
                  <a:pt x="3247" y="3292"/>
                  <a:pt x="3263" y="3299"/>
                </a:cubicBezTo>
                <a:cubicBezTo>
                  <a:pt x="3263" y="3304"/>
                  <a:pt x="3241" y="3295"/>
                  <a:pt x="3235" y="3296"/>
                </a:cubicBezTo>
                <a:cubicBezTo>
                  <a:pt x="3236" y="3294"/>
                  <a:pt x="3234" y="3292"/>
                  <a:pt x="3231" y="3290"/>
                </a:cubicBezTo>
                <a:close/>
                <a:moveTo>
                  <a:pt x="5577" y="3289"/>
                </a:moveTo>
                <a:lnTo>
                  <a:pt x="5576" y="3289"/>
                </a:lnTo>
                <a:lnTo>
                  <a:pt x="5579" y="3289"/>
                </a:lnTo>
                <a:cubicBezTo>
                  <a:pt x="5579" y="3289"/>
                  <a:pt x="5579" y="3289"/>
                  <a:pt x="5579" y="3290"/>
                </a:cubicBezTo>
                <a:lnTo>
                  <a:pt x="5579" y="3289"/>
                </a:lnTo>
                <a:lnTo>
                  <a:pt x="5577" y="3289"/>
                </a:lnTo>
                <a:close/>
                <a:moveTo>
                  <a:pt x="5688" y="3286"/>
                </a:moveTo>
                <a:cubicBezTo>
                  <a:pt x="5688" y="3286"/>
                  <a:pt x="5688" y="3287"/>
                  <a:pt x="5688" y="3287"/>
                </a:cubicBezTo>
                <a:cubicBezTo>
                  <a:pt x="5691" y="3287"/>
                  <a:pt x="5693" y="3287"/>
                  <a:pt x="5696" y="3287"/>
                </a:cubicBezTo>
                <a:cubicBezTo>
                  <a:pt x="5693" y="3287"/>
                  <a:pt x="5691" y="3287"/>
                  <a:pt x="5688" y="3286"/>
                </a:cubicBezTo>
                <a:close/>
                <a:moveTo>
                  <a:pt x="5599" y="3286"/>
                </a:moveTo>
                <a:lnTo>
                  <a:pt x="5594" y="3288"/>
                </a:lnTo>
                <a:cubicBezTo>
                  <a:pt x="5599" y="3288"/>
                  <a:pt x="5604" y="3289"/>
                  <a:pt x="5608" y="3288"/>
                </a:cubicBezTo>
                <a:lnTo>
                  <a:pt x="5609" y="3288"/>
                </a:lnTo>
                <a:lnTo>
                  <a:pt x="5605" y="3288"/>
                </a:lnTo>
                <a:cubicBezTo>
                  <a:pt x="5603" y="3288"/>
                  <a:pt x="5601" y="3288"/>
                  <a:pt x="5599" y="3288"/>
                </a:cubicBezTo>
                <a:lnTo>
                  <a:pt x="5603" y="3287"/>
                </a:lnTo>
                <a:lnTo>
                  <a:pt x="5599" y="3286"/>
                </a:lnTo>
                <a:close/>
                <a:moveTo>
                  <a:pt x="5674" y="3285"/>
                </a:moveTo>
                <a:cubicBezTo>
                  <a:pt x="5673" y="3285"/>
                  <a:pt x="5673" y="3285"/>
                  <a:pt x="5673" y="3286"/>
                </a:cubicBezTo>
                <a:cubicBezTo>
                  <a:pt x="5674" y="3286"/>
                  <a:pt x="5676" y="3286"/>
                  <a:pt x="5677" y="3286"/>
                </a:cubicBezTo>
                <a:cubicBezTo>
                  <a:pt x="5676" y="3286"/>
                  <a:pt x="5675" y="3285"/>
                  <a:pt x="5674" y="3285"/>
                </a:cubicBezTo>
                <a:close/>
                <a:moveTo>
                  <a:pt x="5252" y="3281"/>
                </a:moveTo>
                <a:cubicBezTo>
                  <a:pt x="5249" y="3282"/>
                  <a:pt x="5246" y="3282"/>
                  <a:pt x="5244" y="3282"/>
                </a:cubicBezTo>
                <a:lnTo>
                  <a:pt x="5244" y="3282"/>
                </a:lnTo>
                <a:cubicBezTo>
                  <a:pt x="5246" y="3282"/>
                  <a:pt x="5249" y="3282"/>
                  <a:pt x="5252" y="3281"/>
                </a:cubicBezTo>
                <a:close/>
                <a:moveTo>
                  <a:pt x="5553" y="3281"/>
                </a:moveTo>
                <a:cubicBezTo>
                  <a:pt x="5550" y="3281"/>
                  <a:pt x="5547" y="3282"/>
                  <a:pt x="5544" y="3283"/>
                </a:cubicBezTo>
                <a:cubicBezTo>
                  <a:pt x="5549" y="3286"/>
                  <a:pt x="5549" y="3290"/>
                  <a:pt x="5559" y="3291"/>
                </a:cubicBezTo>
                <a:lnTo>
                  <a:pt x="5560" y="3291"/>
                </a:lnTo>
                <a:lnTo>
                  <a:pt x="5558" y="3290"/>
                </a:lnTo>
                <a:cubicBezTo>
                  <a:pt x="5553" y="3288"/>
                  <a:pt x="5553" y="3285"/>
                  <a:pt x="5549" y="3283"/>
                </a:cubicBezTo>
                <a:cubicBezTo>
                  <a:pt x="5550" y="3282"/>
                  <a:pt x="5551" y="3282"/>
                  <a:pt x="5553" y="3282"/>
                </a:cubicBezTo>
                <a:lnTo>
                  <a:pt x="5556" y="3281"/>
                </a:lnTo>
                <a:lnTo>
                  <a:pt x="5553" y="3281"/>
                </a:lnTo>
                <a:close/>
                <a:moveTo>
                  <a:pt x="12017" y="3280"/>
                </a:moveTo>
                <a:lnTo>
                  <a:pt x="12002" y="3286"/>
                </a:lnTo>
                <a:cubicBezTo>
                  <a:pt x="12003" y="3285"/>
                  <a:pt x="12005" y="3285"/>
                  <a:pt x="12007" y="3284"/>
                </a:cubicBezTo>
                <a:lnTo>
                  <a:pt x="12012" y="3283"/>
                </a:lnTo>
                <a:lnTo>
                  <a:pt x="12017" y="3280"/>
                </a:lnTo>
                <a:close/>
                <a:moveTo>
                  <a:pt x="5620" y="3278"/>
                </a:moveTo>
                <a:lnTo>
                  <a:pt x="5618" y="3278"/>
                </a:lnTo>
                <a:cubicBezTo>
                  <a:pt x="5618" y="3278"/>
                  <a:pt x="5619" y="3278"/>
                  <a:pt x="5619" y="3278"/>
                </a:cubicBezTo>
                <a:cubicBezTo>
                  <a:pt x="5619" y="3278"/>
                  <a:pt x="5619" y="3278"/>
                  <a:pt x="5620" y="3278"/>
                </a:cubicBezTo>
                <a:close/>
                <a:moveTo>
                  <a:pt x="5638" y="3274"/>
                </a:moveTo>
                <a:lnTo>
                  <a:pt x="5637" y="3274"/>
                </a:lnTo>
                <a:lnTo>
                  <a:pt x="5639" y="3274"/>
                </a:lnTo>
                <a:cubicBezTo>
                  <a:pt x="5644" y="3274"/>
                  <a:pt x="5649" y="3275"/>
                  <a:pt x="5654" y="3275"/>
                </a:cubicBezTo>
                <a:lnTo>
                  <a:pt x="5654" y="3275"/>
                </a:lnTo>
                <a:lnTo>
                  <a:pt x="5651" y="3274"/>
                </a:lnTo>
                <a:cubicBezTo>
                  <a:pt x="5646" y="3274"/>
                  <a:pt x="5642" y="3274"/>
                  <a:pt x="5638" y="3274"/>
                </a:cubicBezTo>
                <a:close/>
                <a:moveTo>
                  <a:pt x="5358" y="3270"/>
                </a:moveTo>
                <a:cubicBezTo>
                  <a:pt x="5360" y="3270"/>
                  <a:pt x="5362" y="3271"/>
                  <a:pt x="5364" y="3272"/>
                </a:cubicBezTo>
                <a:cubicBezTo>
                  <a:pt x="5354" y="3275"/>
                  <a:pt x="5384" y="3281"/>
                  <a:pt x="5399" y="3279"/>
                </a:cubicBezTo>
                <a:cubicBezTo>
                  <a:pt x="5411" y="3282"/>
                  <a:pt x="5393" y="3285"/>
                  <a:pt x="5404" y="3286"/>
                </a:cubicBezTo>
                <a:cubicBezTo>
                  <a:pt x="5424" y="3291"/>
                  <a:pt x="5429" y="3285"/>
                  <a:pt x="5419" y="3280"/>
                </a:cubicBezTo>
                <a:cubicBezTo>
                  <a:pt x="5433" y="3285"/>
                  <a:pt x="5447" y="3289"/>
                  <a:pt x="5448" y="3297"/>
                </a:cubicBezTo>
                <a:cubicBezTo>
                  <a:pt x="5431" y="3297"/>
                  <a:pt x="5440" y="3290"/>
                  <a:pt x="5429" y="3288"/>
                </a:cubicBezTo>
                <a:cubicBezTo>
                  <a:pt x="5416" y="3295"/>
                  <a:pt x="5395" y="3287"/>
                  <a:pt x="5384" y="3283"/>
                </a:cubicBezTo>
                <a:cubicBezTo>
                  <a:pt x="5378" y="3283"/>
                  <a:pt x="5376" y="3285"/>
                  <a:pt x="5374" y="3286"/>
                </a:cubicBezTo>
                <a:cubicBezTo>
                  <a:pt x="5377" y="3289"/>
                  <a:pt x="5398" y="3287"/>
                  <a:pt x="5393" y="3293"/>
                </a:cubicBezTo>
                <a:cubicBezTo>
                  <a:pt x="5360" y="3288"/>
                  <a:pt x="5353" y="3290"/>
                  <a:pt x="5328" y="3290"/>
                </a:cubicBezTo>
                <a:cubicBezTo>
                  <a:pt x="5352" y="3284"/>
                  <a:pt x="5318" y="3279"/>
                  <a:pt x="5329" y="3273"/>
                </a:cubicBezTo>
                <a:cubicBezTo>
                  <a:pt x="5336" y="3279"/>
                  <a:pt x="5347" y="3269"/>
                  <a:pt x="5358" y="3270"/>
                </a:cubicBezTo>
                <a:close/>
                <a:moveTo>
                  <a:pt x="5270" y="3270"/>
                </a:moveTo>
                <a:cubicBezTo>
                  <a:pt x="5289" y="3279"/>
                  <a:pt x="5294" y="3269"/>
                  <a:pt x="5309" y="3273"/>
                </a:cubicBezTo>
                <a:cubicBezTo>
                  <a:pt x="5286" y="3275"/>
                  <a:pt x="5325" y="3280"/>
                  <a:pt x="5324" y="3286"/>
                </a:cubicBezTo>
                <a:cubicBezTo>
                  <a:pt x="5298" y="3285"/>
                  <a:pt x="5289" y="3285"/>
                  <a:pt x="5274" y="3279"/>
                </a:cubicBezTo>
                <a:cubicBezTo>
                  <a:pt x="5269" y="3280"/>
                  <a:pt x="5264" y="3280"/>
                  <a:pt x="5259" y="3281"/>
                </a:cubicBezTo>
                <a:cubicBezTo>
                  <a:pt x="5270" y="3279"/>
                  <a:pt x="5277" y="3276"/>
                  <a:pt x="5270" y="3270"/>
                </a:cubicBezTo>
                <a:close/>
                <a:moveTo>
                  <a:pt x="5674" y="3265"/>
                </a:moveTo>
                <a:cubicBezTo>
                  <a:pt x="5673" y="3265"/>
                  <a:pt x="5672" y="3266"/>
                  <a:pt x="5672" y="3266"/>
                </a:cubicBezTo>
                <a:lnTo>
                  <a:pt x="5671" y="3266"/>
                </a:lnTo>
                <a:lnTo>
                  <a:pt x="5674" y="3267"/>
                </a:lnTo>
                <a:cubicBezTo>
                  <a:pt x="5684" y="3272"/>
                  <a:pt x="5699" y="3274"/>
                  <a:pt x="5714" y="3274"/>
                </a:cubicBezTo>
                <a:lnTo>
                  <a:pt x="5716" y="3273"/>
                </a:lnTo>
                <a:lnTo>
                  <a:pt x="5706" y="3273"/>
                </a:lnTo>
                <a:cubicBezTo>
                  <a:pt x="5694" y="3272"/>
                  <a:pt x="5682" y="3270"/>
                  <a:pt x="5674" y="3265"/>
                </a:cubicBezTo>
                <a:close/>
                <a:moveTo>
                  <a:pt x="5231" y="3264"/>
                </a:moveTo>
                <a:cubicBezTo>
                  <a:pt x="5241" y="3264"/>
                  <a:pt x="5253" y="3266"/>
                  <a:pt x="5260" y="3269"/>
                </a:cubicBezTo>
                <a:cubicBezTo>
                  <a:pt x="5240" y="3266"/>
                  <a:pt x="5222" y="3273"/>
                  <a:pt x="5209" y="3267"/>
                </a:cubicBezTo>
                <a:cubicBezTo>
                  <a:pt x="5211" y="3265"/>
                  <a:pt x="5220" y="3264"/>
                  <a:pt x="5231" y="3264"/>
                </a:cubicBezTo>
                <a:close/>
                <a:moveTo>
                  <a:pt x="5745" y="3258"/>
                </a:moveTo>
                <a:cubicBezTo>
                  <a:pt x="5745" y="3258"/>
                  <a:pt x="5744" y="3258"/>
                  <a:pt x="5744" y="3258"/>
                </a:cubicBezTo>
                <a:cubicBezTo>
                  <a:pt x="5744" y="3260"/>
                  <a:pt x="5746" y="3260"/>
                  <a:pt x="5748" y="3260"/>
                </a:cubicBezTo>
                <a:cubicBezTo>
                  <a:pt x="5747" y="3260"/>
                  <a:pt x="5746" y="3259"/>
                  <a:pt x="5745" y="3258"/>
                </a:cubicBezTo>
                <a:close/>
                <a:moveTo>
                  <a:pt x="5672" y="3256"/>
                </a:moveTo>
                <a:lnTo>
                  <a:pt x="5628" y="3274"/>
                </a:lnTo>
                <a:cubicBezTo>
                  <a:pt x="5629" y="3274"/>
                  <a:pt x="5631" y="3274"/>
                  <a:pt x="5633" y="3274"/>
                </a:cubicBezTo>
                <a:lnTo>
                  <a:pt x="5633" y="3274"/>
                </a:lnTo>
                <a:lnTo>
                  <a:pt x="5674" y="3257"/>
                </a:lnTo>
                <a:lnTo>
                  <a:pt x="5672" y="3256"/>
                </a:lnTo>
                <a:close/>
                <a:moveTo>
                  <a:pt x="12090" y="3254"/>
                </a:moveTo>
                <a:lnTo>
                  <a:pt x="12088" y="3255"/>
                </a:lnTo>
                <a:lnTo>
                  <a:pt x="12088" y="3255"/>
                </a:lnTo>
                <a:lnTo>
                  <a:pt x="12090" y="3254"/>
                </a:lnTo>
                <a:close/>
                <a:moveTo>
                  <a:pt x="5336" y="3253"/>
                </a:moveTo>
                <a:cubicBezTo>
                  <a:pt x="5349" y="3253"/>
                  <a:pt x="5359" y="3257"/>
                  <a:pt x="5370" y="3260"/>
                </a:cubicBezTo>
                <a:cubicBezTo>
                  <a:pt x="5362" y="3260"/>
                  <a:pt x="5366" y="3265"/>
                  <a:pt x="5350" y="3262"/>
                </a:cubicBezTo>
                <a:cubicBezTo>
                  <a:pt x="5349" y="3260"/>
                  <a:pt x="5351" y="3257"/>
                  <a:pt x="5345" y="3256"/>
                </a:cubicBezTo>
                <a:cubicBezTo>
                  <a:pt x="5340" y="3255"/>
                  <a:pt x="5331" y="3255"/>
                  <a:pt x="5331" y="3253"/>
                </a:cubicBezTo>
                <a:cubicBezTo>
                  <a:pt x="5333" y="3253"/>
                  <a:pt x="5334" y="3253"/>
                  <a:pt x="5336" y="3253"/>
                </a:cubicBezTo>
                <a:close/>
                <a:moveTo>
                  <a:pt x="5976" y="3252"/>
                </a:moveTo>
                <a:cubicBezTo>
                  <a:pt x="5983" y="3256"/>
                  <a:pt x="5991" y="3260"/>
                  <a:pt x="5999" y="3264"/>
                </a:cubicBezTo>
                <a:cubicBezTo>
                  <a:pt x="5999" y="3264"/>
                  <a:pt x="5999" y="3264"/>
                  <a:pt x="5999" y="3264"/>
                </a:cubicBezTo>
                <a:cubicBezTo>
                  <a:pt x="5996" y="3262"/>
                  <a:pt x="5995" y="3261"/>
                  <a:pt x="5993" y="3259"/>
                </a:cubicBezTo>
                <a:lnTo>
                  <a:pt x="5992" y="3259"/>
                </a:lnTo>
                <a:lnTo>
                  <a:pt x="5992" y="3258"/>
                </a:lnTo>
                <a:lnTo>
                  <a:pt x="5983" y="3254"/>
                </a:lnTo>
                <a:lnTo>
                  <a:pt x="5982" y="3253"/>
                </a:lnTo>
                <a:cubicBezTo>
                  <a:pt x="5980" y="3253"/>
                  <a:pt x="5978" y="3252"/>
                  <a:pt x="5976" y="3252"/>
                </a:cubicBezTo>
                <a:close/>
                <a:moveTo>
                  <a:pt x="5195" y="3250"/>
                </a:moveTo>
                <a:cubicBezTo>
                  <a:pt x="5200" y="3258"/>
                  <a:pt x="5189" y="3259"/>
                  <a:pt x="5185" y="3263"/>
                </a:cubicBezTo>
                <a:cubicBezTo>
                  <a:pt x="5177" y="3261"/>
                  <a:pt x="5159" y="3263"/>
                  <a:pt x="5160" y="3259"/>
                </a:cubicBezTo>
                <a:cubicBezTo>
                  <a:pt x="5162" y="3259"/>
                  <a:pt x="5166" y="3258"/>
                  <a:pt x="5160" y="3257"/>
                </a:cubicBezTo>
                <a:cubicBezTo>
                  <a:pt x="5156" y="3256"/>
                  <a:pt x="5150" y="3256"/>
                  <a:pt x="5150" y="3254"/>
                </a:cubicBezTo>
                <a:cubicBezTo>
                  <a:pt x="5183" y="3257"/>
                  <a:pt x="5171" y="3250"/>
                  <a:pt x="5195" y="3250"/>
                </a:cubicBezTo>
                <a:close/>
                <a:moveTo>
                  <a:pt x="6004" y="3249"/>
                </a:moveTo>
                <a:lnTo>
                  <a:pt x="6005" y="3249"/>
                </a:lnTo>
                <a:lnTo>
                  <a:pt x="6005" y="3249"/>
                </a:lnTo>
                <a:lnTo>
                  <a:pt x="6004" y="3249"/>
                </a:lnTo>
                <a:close/>
                <a:moveTo>
                  <a:pt x="5714" y="3248"/>
                </a:moveTo>
                <a:cubicBezTo>
                  <a:pt x="5713" y="3248"/>
                  <a:pt x="5711" y="3248"/>
                  <a:pt x="5710" y="3248"/>
                </a:cubicBezTo>
                <a:lnTo>
                  <a:pt x="5706" y="3248"/>
                </a:lnTo>
                <a:lnTo>
                  <a:pt x="5706" y="3248"/>
                </a:lnTo>
                <a:cubicBezTo>
                  <a:pt x="5708" y="3248"/>
                  <a:pt x="5711" y="3248"/>
                  <a:pt x="5714" y="3248"/>
                </a:cubicBezTo>
                <a:lnTo>
                  <a:pt x="5718" y="3248"/>
                </a:lnTo>
                <a:lnTo>
                  <a:pt x="5714" y="3248"/>
                </a:lnTo>
                <a:close/>
                <a:moveTo>
                  <a:pt x="5728" y="3247"/>
                </a:moveTo>
                <a:cubicBezTo>
                  <a:pt x="5728" y="3248"/>
                  <a:pt x="5729" y="3248"/>
                  <a:pt x="5728" y="3249"/>
                </a:cubicBezTo>
                <a:lnTo>
                  <a:pt x="5728" y="3249"/>
                </a:lnTo>
                <a:lnTo>
                  <a:pt x="5729" y="3250"/>
                </a:lnTo>
                <a:lnTo>
                  <a:pt x="5731" y="3249"/>
                </a:lnTo>
                <a:lnTo>
                  <a:pt x="5728" y="3247"/>
                </a:lnTo>
                <a:close/>
                <a:moveTo>
                  <a:pt x="5024" y="3247"/>
                </a:moveTo>
                <a:cubicBezTo>
                  <a:pt x="5027" y="3247"/>
                  <a:pt x="5030" y="3247"/>
                  <a:pt x="5035" y="3248"/>
                </a:cubicBezTo>
                <a:cubicBezTo>
                  <a:pt x="5031" y="3252"/>
                  <a:pt x="5006" y="3254"/>
                  <a:pt x="5005" y="3248"/>
                </a:cubicBezTo>
                <a:cubicBezTo>
                  <a:pt x="5011" y="3248"/>
                  <a:pt x="5015" y="3247"/>
                  <a:pt x="5021" y="3247"/>
                </a:cubicBezTo>
                <a:cubicBezTo>
                  <a:pt x="5022" y="3247"/>
                  <a:pt x="5023" y="3247"/>
                  <a:pt x="5024" y="3247"/>
                </a:cubicBezTo>
                <a:close/>
                <a:moveTo>
                  <a:pt x="5696" y="3246"/>
                </a:moveTo>
                <a:lnTo>
                  <a:pt x="5678" y="3253"/>
                </a:lnTo>
                <a:cubicBezTo>
                  <a:pt x="5677" y="3255"/>
                  <a:pt x="5677" y="3255"/>
                  <a:pt x="5677" y="3256"/>
                </a:cubicBezTo>
                <a:lnTo>
                  <a:pt x="5677" y="3256"/>
                </a:lnTo>
                <a:lnTo>
                  <a:pt x="5681" y="3258"/>
                </a:lnTo>
                <a:cubicBezTo>
                  <a:pt x="5682" y="3258"/>
                  <a:pt x="5683" y="3259"/>
                  <a:pt x="5684" y="3260"/>
                </a:cubicBezTo>
                <a:cubicBezTo>
                  <a:pt x="5682" y="3255"/>
                  <a:pt x="5681" y="3256"/>
                  <a:pt x="5683" y="3253"/>
                </a:cubicBezTo>
                <a:lnTo>
                  <a:pt x="5697" y="3247"/>
                </a:lnTo>
                <a:lnTo>
                  <a:pt x="5696" y="3246"/>
                </a:lnTo>
                <a:close/>
                <a:moveTo>
                  <a:pt x="5336" y="3237"/>
                </a:moveTo>
                <a:cubicBezTo>
                  <a:pt x="5344" y="3239"/>
                  <a:pt x="5362" y="3237"/>
                  <a:pt x="5361" y="3241"/>
                </a:cubicBezTo>
                <a:cubicBezTo>
                  <a:pt x="5337" y="3237"/>
                  <a:pt x="5342" y="3246"/>
                  <a:pt x="5326" y="3246"/>
                </a:cubicBezTo>
                <a:cubicBezTo>
                  <a:pt x="5323" y="3240"/>
                  <a:pt x="5340" y="3243"/>
                  <a:pt x="5336" y="3237"/>
                </a:cubicBezTo>
                <a:close/>
                <a:moveTo>
                  <a:pt x="5960" y="3230"/>
                </a:moveTo>
                <a:cubicBezTo>
                  <a:pt x="5959" y="3234"/>
                  <a:pt x="5957" y="3238"/>
                  <a:pt x="5957" y="3239"/>
                </a:cubicBezTo>
                <a:cubicBezTo>
                  <a:pt x="5962" y="3243"/>
                  <a:pt x="5966" y="3246"/>
                  <a:pt x="5972" y="3249"/>
                </a:cubicBezTo>
                <a:cubicBezTo>
                  <a:pt x="5980" y="3251"/>
                  <a:pt x="5989" y="3252"/>
                  <a:pt x="5997" y="3252"/>
                </a:cubicBezTo>
                <a:lnTo>
                  <a:pt x="5996" y="3252"/>
                </a:lnTo>
                <a:lnTo>
                  <a:pt x="5996" y="3252"/>
                </a:lnTo>
                <a:cubicBezTo>
                  <a:pt x="5990" y="3251"/>
                  <a:pt x="5983" y="3250"/>
                  <a:pt x="5976" y="3249"/>
                </a:cubicBezTo>
                <a:cubicBezTo>
                  <a:pt x="5971" y="3246"/>
                  <a:pt x="5966" y="3243"/>
                  <a:pt x="5961" y="3239"/>
                </a:cubicBezTo>
                <a:cubicBezTo>
                  <a:pt x="5962" y="3238"/>
                  <a:pt x="5963" y="3236"/>
                  <a:pt x="5964" y="3233"/>
                </a:cubicBezTo>
                <a:lnTo>
                  <a:pt x="5964" y="3232"/>
                </a:lnTo>
                <a:lnTo>
                  <a:pt x="5960" y="3230"/>
                </a:lnTo>
                <a:close/>
                <a:moveTo>
                  <a:pt x="2992" y="3230"/>
                </a:moveTo>
                <a:cubicBezTo>
                  <a:pt x="3002" y="3233"/>
                  <a:pt x="3031" y="3239"/>
                  <a:pt x="3035" y="3243"/>
                </a:cubicBezTo>
                <a:cubicBezTo>
                  <a:pt x="3025" y="3241"/>
                  <a:pt x="2996" y="3235"/>
                  <a:pt x="2992" y="3230"/>
                </a:cubicBezTo>
                <a:close/>
                <a:moveTo>
                  <a:pt x="5834" y="3229"/>
                </a:moveTo>
                <a:cubicBezTo>
                  <a:pt x="5828" y="3229"/>
                  <a:pt x="5823" y="3230"/>
                  <a:pt x="5819" y="3231"/>
                </a:cubicBezTo>
                <a:cubicBezTo>
                  <a:pt x="5824" y="3234"/>
                  <a:pt x="5828" y="3235"/>
                  <a:pt x="5833" y="3235"/>
                </a:cubicBezTo>
                <a:lnTo>
                  <a:pt x="5838" y="3235"/>
                </a:lnTo>
                <a:lnTo>
                  <a:pt x="5833" y="3235"/>
                </a:lnTo>
                <a:cubicBezTo>
                  <a:pt x="5830" y="3234"/>
                  <a:pt x="5827" y="3233"/>
                  <a:pt x="5824" y="3231"/>
                </a:cubicBezTo>
                <a:cubicBezTo>
                  <a:pt x="5827" y="3231"/>
                  <a:pt x="5830" y="3230"/>
                  <a:pt x="5833" y="3229"/>
                </a:cubicBezTo>
                <a:lnTo>
                  <a:pt x="5835" y="3229"/>
                </a:lnTo>
                <a:lnTo>
                  <a:pt x="5834" y="3229"/>
                </a:lnTo>
                <a:close/>
                <a:moveTo>
                  <a:pt x="5833" y="3227"/>
                </a:moveTo>
                <a:lnTo>
                  <a:pt x="5831" y="3227"/>
                </a:lnTo>
                <a:lnTo>
                  <a:pt x="5832" y="3227"/>
                </a:lnTo>
                <a:cubicBezTo>
                  <a:pt x="5834" y="3227"/>
                  <a:pt x="5835" y="3228"/>
                  <a:pt x="5837" y="3228"/>
                </a:cubicBezTo>
                <a:lnTo>
                  <a:pt x="5838" y="3229"/>
                </a:lnTo>
                <a:lnTo>
                  <a:pt x="5839" y="3229"/>
                </a:lnTo>
                <a:cubicBezTo>
                  <a:pt x="5840" y="3229"/>
                  <a:pt x="5842" y="3229"/>
                  <a:pt x="5844" y="3230"/>
                </a:cubicBezTo>
                <a:cubicBezTo>
                  <a:pt x="5841" y="3227"/>
                  <a:pt x="5838" y="3227"/>
                  <a:pt x="5833" y="3227"/>
                </a:cubicBezTo>
                <a:close/>
                <a:moveTo>
                  <a:pt x="5334" y="3226"/>
                </a:moveTo>
                <a:cubicBezTo>
                  <a:pt x="5335" y="3226"/>
                  <a:pt x="5336" y="3226"/>
                  <a:pt x="5337" y="3226"/>
                </a:cubicBezTo>
                <a:cubicBezTo>
                  <a:pt x="5329" y="3233"/>
                  <a:pt x="5365" y="3228"/>
                  <a:pt x="5357" y="3235"/>
                </a:cubicBezTo>
                <a:cubicBezTo>
                  <a:pt x="5342" y="3236"/>
                  <a:pt x="5320" y="3226"/>
                  <a:pt x="5334" y="3226"/>
                </a:cubicBezTo>
                <a:close/>
                <a:moveTo>
                  <a:pt x="12127" y="3218"/>
                </a:moveTo>
                <a:cubicBezTo>
                  <a:pt x="12124" y="3218"/>
                  <a:pt x="12122" y="3218"/>
                  <a:pt x="12119" y="3219"/>
                </a:cubicBezTo>
                <a:cubicBezTo>
                  <a:pt x="12109" y="3221"/>
                  <a:pt x="12102" y="3229"/>
                  <a:pt x="12101" y="3249"/>
                </a:cubicBezTo>
                <a:cubicBezTo>
                  <a:pt x="12102" y="3249"/>
                  <a:pt x="12103" y="3249"/>
                  <a:pt x="12104" y="3248"/>
                </a:cubicBezTo>
                <a:lnTo>
                  <a:pt x="12106" y="3247"/>
                </a:lnTo>
                <a:lnTo>
                  <a:pt x="12106" y="3242"/>
                </a:lnTo>
                <a:cubicBezTo>
                  <a:pt x="12108" y="3227"/>
                  <a:pt x="12115" y="3221"/>
                  <a:pt x="12124" y="3219"/>
                </a:cubicBezTo>
                <a:lnTo>
                  <a:pt x="12128" y="3218"/>
                </a:lnTo>
                <a:lnTo>
                  <a:pt x="12127" y="3218"/>
                </a:lnTo>
                <a:close/>
                <a:moveTo>
                  <a:pt x="4967" y="3216"/>
                </a:moveTo>
                <a:cubicBezTo>
                  <a:pt x="4966" y="3219"/>
                  <a:pt x="4969" y="3220"/>
                  <a:pt x="4971" y="3222"/>
                </a:cubicBezTo>
                <a:cubicBezTo>
                  <a:pt x="4959" y="3219"/>
                  <a:pt x="4947" y="3225"/>
                  <a:pt x="4941" y="3219"/>
                </a:cubicBezTo>
                <a:cubicBezTo>
                  <a:pt x="4957" y="3221"/>
                  <a:pt x="4955" y="3215"/>
                  <a:pt x="4967" y="3216"/>
                </a:cubicBezTo>
                <a:close/>
                <a:moveTo>
                  <a:pt x="4992" y="3205"/>
                </a:moveTo>
                <a:cubicBezTo>
                  <a:pt x="4993" y="3204"/>
                  <a:pt x="4995" y="3205"/>
                  <a:pt x="4998" y="3207"/>
                </a:cubicBezTo>
                <a:cubicBezTo>
                  <a:pt x="4984" y="3204"/>
                  <a:pt x="5000" y="3216"/>
                  <a:pt x="4987" y="3213"/>
                </a:cubicBezTo>
                <a:cubicBezTo>
                  <a:pt x="4987" y="3210"/>
                  <a:pt x="4973" y="3210"/>
                  <a:pt x="4972" y="3208"/>
                </a:cubicBezTo>
                <a:cubicBezTo>
                  <a:pt x="4984" y="3211"/>
                  <a:pt x="4987" y="3205"/>
                  <a:pt x="4992" y="3205"/>
                </a:cubicBezTo>
                <a:close/>
                <a:moveTo>
                  <a:pt x="5493" y="3195"/>
                </a:moveTo>
                <a:cubicBezTo>
                  <a:pt x="5498" y="3199"/>
                  <a:pt x="5503" y="3203"/>
                  <a:pt x="5508" y="3207"/>
                </a:cubicBezTo>
                <a:cubicBezTo>
                  <a:pt x="5492" y="3207"/>
                  <a:pt x="5485" y="3196"/>
                  <a:pt x="5493" y="3195"/>
                </a:cubicBezTo>
                <a:close/>
                <a:moveTo>
                  <a:pt x="5244" y="3193"/>
                </a:moveTo>
                <a:cubicBezTo>
                  <a:pt x="5253" y="3195"/>
                  <a:pt x="5270" y="3197"/>
                  <a:pt x="5289" y="3197"/>
                </a:cubicBezTo>
                <a:cubicBezTo>
                  <a:pt x="5277" y="3199"/>
                  <a:pt x="5285" y="3209"/>
                  <a:pt x="5278" y="3205"/>
                </a:cubicBezTo>
                <a:cubicBezTo>
                  <a:pt x="5278" y="3195"/>
                  <a:pt x="5237" y="3198"/>
                  <a:pt x="5244" y="3193"/>
                </a:cubicBezTo>
                <a:close/>
                <a:moveTo>
                  <a:pt x="5484" y="3188"/>
                </a:moveTo>
                <a:cubicBezTo>
                  <a:pt x="5490" y="3202"/>
                  <a:pt x="5495" y="3216"/>
                  <a:pt x="5501" y="3230"/>
                </a:cubicBezTo>
                <a:cubicBezTo>
                  <a:pt x="5497" y="3232"/>
                  <a:pt x="5492" y="3234"/>
                  <a:pt x="5487" y="3236"/>
                </a:cubicBezTo>
                <a:cubicBezTo>
                  <a:pt x="5481" y="3222"/>
                  <a:pt x="5476" y="3208"/>
                  <a:pt x="5470" y="3194"/>
                </a:cubicBezTo>
                <a:cubicBezTo>
                  <a:pt x="5474" y="3192"/>
                  <a:pt x="5479" y="3190"/>
                  <a:pt x="5484" y="3188"/>
                </a:cubicBezTo>
                <a:close/>
                <a:moveTo>
                  <a:pt x="5728" y="3184"/>
                </a:moveTo>
                <a:cubicBezTo>
                  <a:pt x="5723" y="3202"/>
                  <a:pt x="5718" y="3221"/>
                  <a:pt x="5713" y="3239"/>
                </a:cubicBezTo>
                <a:lnTo>
                  <a:pt x="5701" y="3244"/>
                </a:lnTo>
                <a:cubicBezTo>
                  <a:pt x="5711" y="3244"/>
                  <a:pt x="5724" y="3245"/>
                  <a:pt x="5727" y="3247"/>
                </a:cubicBezTo>
                <a:lnTo>
                  <a:pt x="5724" y="3245"/>
                </a:lnTo>
                <a:lnTo>
                  <a:pt x="5721" y="3245"/>
                </a:lnTo>
                <a:cubicBezTo>
                  <a:pt x="5716" y="3244"/>
                  <a:pt x="5711" y="3244"/>
                  <a:pt x="5706" y="3244"/>
                </a:cubicBezTo>
                <a:lnTo>
                  <a:pt x="5715" y="3240"/>
                </a:lnTo>
                <a:lnTo>
                  <a:pt x="5713" y="3239"/>
                </a:lnTo>
                <a:lnTo>
                  <a:pt x="5719" y="3237"/>
                </a:lnTo>
                <a:lnTo>
                  <a:pt x="5732" y="3185"/>
                </a:lnTo>
                <a:lnTo>
                  <a:pt x="5728" y="3184"/>
                </a:lnTo>
                <a:close/>
                <a:moveTo>
                  <a:pt x="12215" y="3183"/>
                </a:moveTo>
                <a:cubicBezTo>
                  <a:pt x="12201" y="3183"/>
                  <a:pt x="12190" y="3187"/>
                  <a:pt x="12187" y="3207"/>
                </a:cubicBezTo>
                <a:lnTo>
                  <a:pt x="12192" y="3204"/>
                </a:lnTo>
                <a:lnTo>
                  <a:pt x="12192" y="3202"/>
                </a:lnTo>
                <a:cubicBezTo>
                  <a:pt x="12196" y="3189"/>
                  <a:pt x="12203" y="3184"/>
                  <a:pt x="12213" y="3183"/>
                </a:cubicBezTo>
                <a:lnTo>
                  <a:pt x="12217" y="3183"/>
                </a:lnTo>
                <a:lnTo>
                  <a:pt x="12215" y="3183"/>
                </a:lnTo>
                <a:close/>
                <a:moveTo>
                  <a:pt x="4931" y="3182"/>
                </a:moveTo>
                <a:cubicBezTo>
                  <a:pt x="4941" y="3182"/>
                  <a:pt x="4957" y="3183"/>
                  <a:pt x="4959" y="3186"/>
                </a:cubicBezTo>
                <a:cubicBezTo>
                  <a:pt x="4940" y="3182"/>
                  <a:pt x="4942" y="3188"/>
                  <a:pt x="4933" y="3189"/>
                </a:cubicBezTo>
                <a:cubicBezTo>
                  <a:pt x="4935" y="3185"/>
                  <a:pt x="4927" y="3184"/>
                  <a:pt x="4924" y="3182"/>
                </a:cubicBezTo>
                <a:cubicBezTo>
                  <a:pt x="4925" y="3182"/>
                  <a:pt x="4928" y="3182"/>
                  <a:pt x="4931" y="3182"/>
                </a:cubicBezTo>
                <a:close/>
                <a:moveTo>
                  <a:pt x="5863" y="3181"/>
                </a:moveTo>
                <a:cubicBezTo>
                  <a:pt x="5859" y="3181"/>
                  <a:pt x="5854" y="3181"/>
                  <a:pt x="5850" y="3183"/>
                </a:cubicBezTo>
                <a:cubicBezTo>
                  <a:pt x="5835" y="3187"/>
                  <a:pt x="5819" y="3198"/>
                  <a:pt x="5804" y="3203"/>
                </a:cubicBezTo>
                <a:lnTo>
                  <a:pt x="5800" y="3204"/>
                </a:lnTo>
                <a:lnTo>
                  <a:pt x="5802" y="3204"/>
                </a:lnTo>
                <a:lnTo>
                  <a:pt x="5798" y="3206"/>
                </a:lnTo>
                <a:lnTo>
                  <a:pt x="5802" y="3212"/>
                </a:lnTo>
                <a:cubicBezTo>
                  <a:pt x="5806" y="3220"/>
                  <a:pt x="5810" y="3225"/>
                  <a:pt x="5815" y="3229"/>
                </a:cubicBezTo>
                <a:lnTo>
                  <a:pt x="5819" y="3228"/>
                </a:lnTo>
                <a:lnTo>
                  <a:pt x="5815" y="3224"/>
                </a:lnTo>
                <a:cubicBezTo>
                  <a:pt x="5811" y="3219"/>
                  <a:pt x="5806" y="3213"/>
                  <a:pt x="5802" y="3204"/>
                </a:cubicBezTo>
                <a:cubicBezTo>
                  <a:pt x="5822" y="3200"/>
                  <a:pt x="5842" y="3184"/>
                  <a:pt x="5861" y="3181"/>
                </a:cubicBezTo>
                <a:lnTo>
                  <a:pt x="5864" y="3181"/>
                </a:lnTo>
                <a:lnTo>
                  <a:pt x="5863" y="3181"/>
                </a:lnTo>
                <a:close/>
                <a:moveTo>
                  <a:pt x="2942" y="3172"/>
                </a:moveTo>
                <a:cubicBezTo>
                  <a:pt x="2954" y="3175"/>
                  <a:pt x="2971" y="3177"/>
                  <a:pt x="2972" y="3183"/>
                </a:cubicBezTo>
                <a:cubicBezTo>
                  <a:pt x="2962" y="3181"/>
                  <a:pt x="2957" y="3183"/>
                  <a:pt x="2941" y="3178"/>
                </a:cubicBezTo>
                <a:lnTo>
                  <a:pt x="2942" y="3172"/>
                </a:lnTo>
                <a:close/>
                <a:moveTo>
                  <a:pt x="5317" y="3150"/>
                </a:moveTo>
                <a:cubicBezTo>
                  <a:pt x="5335" y="3150"/>
                  <a:pt x="5340" y="3156"/>
                  <a:pt x="5351" y="3153"/>
                </a:cubicBezTo>
                <a:cubicBezTo>
                  <a:pt x="5357" y="3159"/>
                  <a:pt x="5310" y="3155"/>
                  <a:pt x="5317" y="3150"/>
                </a:cubicBezTo>
                <a:close/>
                <a:moveTo>
                  <a:pt x="4999" y="3127"/>
                </a:moveTo>
                <a:cubicBezTo>
                  <a:pt x="4993" y="3132"/>
                  <a:pt x="5006" y="3133"/>
                  <a:pt x="5008" y="3136"/>
                </a:cubicBezTo>
                <a:cubicBezTo>
                  <a:pt x="4996" y="3136"/>
                  <a:pt x="4987" y="3135"/>
                  <a:pt x="4978" y="3130"/>
                </a:cubicBezTo>
                <a:cubicBezTo>
                  <a:pt x="4994" y="3134"/>
                  <a:pt x="4989" y="3127"/>
                  <a:pt x="4999" y="3127"/>
                </a:cubicBezTo>
                <a:close/>
                <a:moveTo>
                  <a:pt x="5009" y="3127"/>
                </a:moveTo>
                <a:cubicBezTo>
                  <a:pt x="5023" y="3128"/>
                  <a:pt x="5030" y="3126"/>
                  <a:pt x="5044" y="3127"/>
                </a:cubicBezTo>
                <a:cubicBezTo>
                  <a:pt x="5045" y="3133"/>
                  <a:pt x="5014" y="3131"/>
                  <a:pt x="5009" y="3127"/>
                </a:cubicBezTo>
                <a:close/>
                <a:moveTo>
                  <a:pt x="4474" y="3121"/>
                </a:moveTo>
                <a:cubicBezTo>
                  <a:pt x="4478" y="3121"/>
                  <a:pt x="4482" y="3122"/>
                  <a:pt x="4490" y="3124"/>
                </a:cubicBezTo>
                <a:cubicBezTo>
                  <a:pt x="4488" y="3127"/>
                  <a:pt x="4463" y="3126"/>
                  <a:pt x="4458" y="3122"/>
                </a:cubicBezTo>
                <a:cubicBezTo>
                  <a:pt x="4466" y="3123"/>
                  <a:pt x="4469" y="3121"/>
                  <a:pt x="4474" y="3121"/>
                </a:cubicBezTo>
                <a:close/>
                <a:moveTo>
                  <a:pt x="5151" y="3116"/>
                </a:moveTo>
                <a:cubicBezTo>
                  <a:pt x="5152" y="3116"/>
                  <a:pt x="5153" y="3116"/>
                  <a:pt x="5154" y="3116"/>
                </a:cubicBezTo>
                <a:cubicBezTo>
                  <a:pt x="5154" y="3124"/>
                  <a:pt x="5164" y="3128"/>
                  <a:pt x="5183" y="3130"/>
                </a:cubicBezTo>
                <a:cubicBezTo>
                  <a:pt x="5171" y="3121"/>
                  <a:pt x="5218" y="3131"/>
                  <a:pt x="5228" y="3129"/>
                </a:cubicBezTo>
                <a:cubicBezTo>
                  <a:pt x="5228" y="3125"/>
                  <a:pt x="5219" y="3123"/>
                  <a:pt x="5234" y="3123"/>
                </a:cubicBezTo>
                <a:cubicBezTo>
                  <a:pt x="5232" y="3127"/>
                  <a:pt x="5262" y="3124"/>
                  <a:pt x="5253" y="3130"/>
                </a:cubicBezTo>
                <a:cubicBezTo>
                  <a:pt x="5244" y="3131"/>
                  <a:pt x="5237" y="3123"/>
                  <a:pt x="5233" y="3128"/>
                </a:cubicBezTo>
                <a:cubicBezTo>
                  <a:pt x="5254" y="3137"/>
                  <a:pt x="5295" y="3138"/>
                  <a:pt x="5307" y="3137"/>
                </a:cubicBezTo>
                <a:cubicBezTo>
                  <a:pt x="5314" y="3143"/>
                  <a:pt x="5301" y="3144"/>
                  <a:pt x="5283" y="3143"/>
                </a:cubicBezTo>
                <a:cubicBezTo>
                  <a:pt x="5265" y="3142"/>
                  <a:pt x="5243" y="3138"/>
                  <a:pt x="5233" y="3137"/>
                </a:cubicBezTo>
                <a:lnTo>
                  <a:pt x="5233" y="3141"/>
                </a:lnTo>
                <a:cubicBezTo>
                  <a:pt x="5248" y="3141"/>
                  <a:pt x="5248" y="3145"/>
                  <a:pt x="5257" y="3147"/>
                </a:cubicBezTo>
                <a:cubicBezTo>
                  <a:pt x="5267" y="3147"/>
                  <a:pt x="5270" y="3144"/>
                  <a:pt x="5282" y="3146"/>
                </a:cubicBezTo>
                <a:cubicBezTo>
                  <a:pt x="5284" y="3152"/>
                  <a:pt x="5261" y="3146"/>
                  <a:pt x="5252" y="3148"/>
                </a:cubicBezTo>
                <a:cubicBezTo>
                  <a:pt x="5242" y="3145"/>
                  <a:pt x="5238" y="3141"/>
                  <a:pt x="5223" y="3140"/>
                </a:cubicBezTo>
                <a:cubicBezTo>
                  <a:pt x="5211" y="3146"/>
                  <a:pt x="5192" y="3138"/>
                  <a:pt x="5173" y="3142"/>
                </a:cubicBezTo>
                <a:cubicBezTo>
                  <a:pt x="5174" y="3138"/>
                  <a:pt x="5169" y="3136"/>
                  <a:pt x="5158" y="3135"/>
                </a:cubicBezTo>
                <a:cubicBezTo>
                  <a:pt x="5158" y="3137"/>
                  <a:pt x="5154" y="3137"/>
                  <a:pt x="5153" y="3138"/>
                </a:cubicBezTo>
                <a:cubicBezTo>
                  <a:pt x="5161" y="3139"/>
                  <a:pt x="5166" y="3141"/>
                  <a:pt x="5168" y="3143"/>
                </a:cubicBezTo>
                <a:cubicBezTo>
                  <a:pt x="5146" y="3140"/>
                  <a:pt x="5134" y="3141"/>
                  <a:pt x="5127" y="3145"/>
                </a:cubicBezTo>
                <a:cubicBezTo>
                  <a:pt x="5136" y="3139"/>
                  <a:pt x="5111" y="3142"/>
                  <a:pt x="5113" y="3138"/>
                </a:cubicBezTo>
                <a:cubicBezTo>
                  <a:pt x="5119" y="3134"/>
                  <a:pt x="5151" y="3143"/>
                  <a:pt x="5143" y="3134"/>
                </a:cubicBezTo>
                <a:cubicBezTo>
                  <a:pt x="5136" y="3133"/>
                  <a:pt x="5134" y="3135"/>
                  <a:pt x="5123" y="3133"/>
                </a:cubicBezTo>
                <a:cubicBezTo>
                  <a:pt x="5119" y="3125"/>
                  <a:pt x="5127" y="3124"/>
                  <a:pt x="5114" y="3118"/>
                </a:cubicBezTo>
                <a:cubicBezTo>
                  <a:pt x="5136" y="3118"/>
                  <a:pt x="5130" y="3126"/>
                  <a:pt x="5149" y="3127"/>
                </a:cubicBezTo>
                <a:cubicBezTo>
                  <a:pt x="5147" y="3121"/>
                  <a:pt x="5134" y="3116"/>
                  <a:pt x="5151" y="3116"/>
                </a:cubicBezTo>
                <a:close/>
                <a:moveTo>
                  <a:pt x="4497" y="3114"/>
                </a:moveTo>
                <a:cubicBezTo>
                  <a:pt x="4498" y="3114"/>
                  <a:pt x="4500" y="3114"/>
                  <a:pt x="4501" y="3114"/>
                </a:cubicBezTo>
                <a:cubicBezTo>
                  <a:pt x="4504" y="3128"/>
                  <a:pt x="4532" y="3119"/>
                  <a:pt x="4547" y="3123"/>
                </a:cubicBezTo>
                <a:cubicBezTo>
                  <a:pt x="4553" y="3136"/>
                  <a:pt x="4503" y="3118"/>
                  <a:pt x="4500" y="3126"/>
                </a:cubicBezTo>
                <a:cubicBezTo>
                  <a:pt x="4503" y="3123"/>
                  <a:pt x="4481" y="3114"/>
                  <a:pt x="4497" y="3114"/>
                </a:cubicBezTo>
                <a:close/>
                <a:moveTo>
                  <a:pt x="5010" y="3111"/>
                </a:moveTo>
                <a:cubicBezTo>
                  <a:pt x="5036" y="3114"/>
                  <a:pt x="5067" y="3113"/>
                  <a:pt x="5084" y="3120"/>
                </a:cubicBezTo>
                <a:cubicBezTo>
                  <a:pt x="5080" y="3115"/>
                  <a:pt x="5091" y="3116"/>
                  <a:pt x="5090" y="3112"/>
                </a:cubicBezTo>
                <a:cubicBezTo>
                  <a:pt x="5099" y="3112"/>
                  <a:pt x="5100" y="3115"/>
                  <a:pt x="5109" y="3116"/>
                </a:cubicBezTo>
                <a:cubicBezTo>
                  <a:pt x="5102" y="3125"/>
                  <a:pt x="5091" y="3124"/>
                  <a:pt x="5093" y="3132"/>
                </a:cubicBezTo>
                <a:cubicBezTo>
                  <a:pt x="5070" y="3131"/>
                  <a:pt x="5065" y="3126"/>
                  <a:pt x="5054" y="3130"/>
                </a:cubicBezTo>
                <a:cubicBezTo>
                  <a:pt x="5049" y="3117"/>
                  <a:pt x="4999" y="3124"/>
                  <a:pt x="4989" y="3119"/>
                </a:cubicBezTo>
                <a:cubicBezTo>
                  <a:pt x="4998" y="3115"/>
                  <a:pt x="5030" y="3123"/>
                  <a:pt x="5030" y="3115"/>
                </a:cubicBezTo>
                <a:cubicBezTo>
                  <a:pt x="5023" y="3110"/>
                  <a:pt x="5014" y="3116"/>
                  <a:pt x="5010" y="3111"/>
                </a:cubicBezTo>
                <a:close/>
                <a:moveTo>
                  <a:pt x="4898" y="3108"/>
                </a:moveTo>
                <a:cubicBezTo>
                  <a:pt x="4898" y="3108"/>
                  <a:pt x="4899" y="3108"/>
                  <a:pt x="4900" y="3108"/>
                </a:cubicBezTo>
                <a:lnTo>
                  <a:pt x="4899" y="3117"/>
                </a:lnTo>
                <a:cubicBezTo>
                  <a:pt x="4887" y="3116"/>
                  <a:pt x="4883" y="3119"/>
                  <a:pt x="4879" y="3113"/>
                </a:cubicBezTo>
                <a:cubicBezTo>
                  <a:pt x="4891" y="3114"/>
                  <a:pt x="4888" y="3108"/>
                  <a:pt x="4898" y="3108"/>
                </a:cubicBezTo>
                <a:close/>
                <a:moveTo>
                  <a:pt x="4772" y="3107"/>
                </a:moveTo>
                <a:cubicBezTo>
                  <a:pt x="4773" y="3107"/>
                  <a:pt x="4774" y="3107"/>
                  <a:pt x="4774" y="3107"/>
                </a:cubicBezTo>
                <a:cubicBezTo>
                  <a:pt x="4792" y="3116"/>
                  <a:pt x="4817" y="3112"/>
                  <a:pt x="4839" y="3110"/>
                </a:cubicBezTo>
                <a:cubicBezTo>
                  <a:pt x="4841" y="3115"/>
                  <a:pt x="4830" y="3113"/>
                  <a:pt x="4834" y="3119"/>
                </a:cubicBezTo>
                <a:cubicBezTo>
                  <a:pt x="4842" y="3115"/>
                  <a:pt x="4862" y="3118"/>
                  <a:pt x="4868" y="3124"/>
                </a:cubicBezTo>
                <a:cubicBezTo>
                  <a:pt x="4833" y="3120"/>
                  <a:pt x="4810" y="3116"/>
                  <a:pt x="4779" y="3115"/>
                </a:cubicBezTo>
                <a:cubicBezTo>
                  <a:pt x="4779" y="3113"/>
                  <a:pt x="4765" y="3107"/>
                  <a:pt x="4772" y="3107"/>
                </a:cubicBezTo>
                <a:close/>
                <a:moveTo>
                  <a:pt x="4905" y="3103"/>
                </a:moveTo>
                <a:cubicBezTo>
                  <a:pt x="4924" y="3104"/>
                  <a:pt x="4914" y="3111"/>
                  <a:pt x="4924" y="3113"/>
                </a:cubicBezTo>
                <a:cubicBezTo>
                  <a:pt x="4936" y="3115"/>
                  <a:pt x="4944" y="3106"/>
                  <a:pt x="4955" y="3113"/>
                </a:cubicBezTo>
                <a:cubicBezTo>
                  <a:pt x="4943" y="3111"/>
                  <a:pt x="4949" y="3118"/>
                  <a:pt x="4939" y="3117"/>
                </a:cubicBezTo>
                <a:cubicBezTo>
                  <a:pt x="4934" y="3112"/>
                  <a:pt x="4915" y="3117"/>
                  <a:pt x="4910" y="3110"/>
                </a:cubicBezTo>
                <a:cubicBezTo>
                  <a:pt x="4924" y="3110"/>
                  <a:pt x="4902" y="3106"/>
                  <a:pt x="4905" y="3103"/>
                </a:cubicBezTo>
                <a:close/>
                <a:moveTo>
                  <a:pt x="4719" y="3102"/>
                </a:moveTo>
                <a:cubicBezTo>
                  <a:pt x="4739" y="3111"/>
                  <a:pt x="4749" y="3096"/>
                  <a:pt x="4764" y="3104"/>
                </a:cubicBezTo>
                <a:cubicBezTo>
                  <a:pt x="4761" y="3111"/>
                  <a:pt x="4712" y="3113"/>
                  <a:pt x="4704" y="3105"/>
                </a:cubicBezTo>
                <a:cubicBezTo>
                  <a:pt x="4717" y="3108"/>
                  <a:pt x="4722" y="3106"/>
                  <a:pt x="4719" y="3102"/>
                </a:cubicBezTo>
                <a:close/>
                <a:moveTo>
                  <a:pt x="5111" y="3095"/>
                </a:moveTo>
                <a:cubicBezTo>
                  <a:pt x="5123" y="3094"/>
                  <a:pt x="5129" y="3098"/>
                  <a:pt x="5146" y="3097"/>
                </a:cubicBezTo>
                <a:cubicBezTo>
                  <a:pt x="5150" y="3104"/>
                  <a:pt x="5108" y="3098"/>
                  <a:pt x="5106" y="3095"/>
                </a:cubicBezTo>
                <a:cubicBezTo>
                  <a:pt x="5108" y="3095"/>
                  <a:pt x="5110" y="3095"/>
                  <a:pt x="5111" y="3095"/>
                </a:cubicBezTo>
                <a:close/>
                <a:moveTo>
                  <a:pt x="4768" y="3092"/>
                </a:moveTo>
                <a:cubicBezTo>
                  <a:pt x="4780" y="3092"/>
                  <a:pt x="4821" y="3096"/>
                  <a:pt x="4810" y="3101"/>
                </a:cubicBezTo>
                <a:cubicBezTo>
                  <a:pt x="4809" y="3097"/>
                  <a:pt x="4788" y="3097"/>
                  <a:pt x="4790" y="3101"/>
                </a:cubicBezTo>
                <a:cubicBezTo>
                  <a:pt x="4796" y="3103"/>
                  <a:pt x="4805" y="3105"/>
                  <a:pt x="4809" y="3108"/>
                </a:cubicBezTo>
                <a:cubicBezTo>
                  <a:pt x="4800" y="3107"/>
                  <a:pt x="4775" y="3108"/>
                  <a:pt x="4770" y="3101"/>
                </a:cubicBezTo>
                <a:cubicBezTo>
                  <a:pt x="4800" y="3103"/>
                  <a:pt x="4754" y="3097"/>
                  <a:pt x="4766" y="3092"/>
                </a:cubicBezTo>
                <a:cubicBezTo>
                  <a:pt x="4766" y="3092"/>
                  <a:pt x="4767" y="3092"/>
                  <a:pt x="4768" y="3092"/>
                </a:cubicBezTo>
                <a:close/>
                <a:moveTo>
                  <a:pt x="4605" y="3091"/>
                </a:moveTo>
                <a:cubicBezTo>
                  <a:pt x="4613" y="3091"/>
                  <a:pt x="4640" y="3095"/>
                  <a:pt x="4649" y="3099"/>
                </a:cubicBezTo>
                <a:cubicBezTo>
                  <a:pt x="4643" y="3098"/>
                  <a:pt x="4643" y="3101"/>
                  <a:pt x="4643" y="3104"/>
                </a:cubicBezTo>
                <a:cubicBezTo>
                  <a:pt x="4617" y="3102"/>
                  <a:pt x="4617" y="3095"/>
                  <a:pt x="4604" y="3091"/>
                </a:cubicBezTo>
                <a:cubicBezTo>
                  <a:pt x="4604" y="3091"/>
                  <a:pt x="4605" y="3091"/>
                  <a:pt x="4605" y="3091"/>
                </a:cubicBezTo>
                <a:close/>
                <a:moveTo>
                  <a:pt x="4966" y="3091"/>
                </a:moveTo>
                <a:cubicBezTo>
                  <a:pt x="4970" y="3091"/>
                  <a:pt x="4974" y="3092"/>
                  <a:pt x="4976" y="3094"/>
                </a:cubicBezTo>
                <a:cubicBezTo>
                  <a:pt x="4966" y="3093"/>
                  <a:pt x="4972" y="3100"/>
                  <a:pt x="4956" y="3097"/>
                </a:cubicBezTo>
                <a:cubicBezTo>
                  <a:pt x="4952" y="3093"/>
                  <a:pt x="4959" y="3091"/>
                  <a:pt x="4966" y="3091"/>
                </a:cubicBezTo>
                <a:close/>
                <a:moveTo>
                  <a:pt x="3242" y="3089"/>
                </a:moveTo>
                <a:cubicBezTo>
                  <a:pt x="3243" y="3089"/>
                  <a:pt x="3245" y="3090"/>
                  <a:pt x="3248" y="3091"/>
                </a:cubicBezTo>
                <a:cubicBezTo>
                  <a:pt x="3249" y="3092"/>
                  <a:pt x="3247" y="3094"/>
                  <a:pt x="3252" y="3096"/>
                </a:cubicBezTo>
                <a:cubicBezTo>
                  <a:pt x="3257" y="3097"/>
                  <a:pt x="3259" y="3096"/>
                  <a:pt x="3263" y="3097"/>
                </a:cubicBezTo>
                <a:cubicBezTo>
                  <a:pt x="3260" y="3102"/>
                  <a:pt x="3236" y="3092"/>
                  <a:pt x="3232" y="3090"/>
                </a:cubicBezTo>
                <a:cubicBezTo>
                  <a:pt x="3238" y="3092"/>
                  <a:pt x="3238" y="3089"/>
                  <a:pt x="3242" y="3089"/>
                </a:cubicBezTo>
                <a:close/>
                <a:moveTo>
                  <a:pt x="5017" y="3082"/>
                </a:moveTo>
                <a:cubicBezTo>
                  <a:pt x="5036" y="3084"/>
                  <a:pt x="5040" y="3083"/>
                  <a:pt x="5046" y="3089"/>
                </a:cubicBezTo>
                <a:cubicBezTo>
                  <a:pt x="5036" y="3087"/>
                  <a:pt x="5012" y="3088"/>
                  <a:pt x="5017" y="3082"/>
                </a:cubicBezTo>
                <a:close/>
                <a:moveTo>
                  <a:pt x="4560" y="3072"/>
                </a:moveTo>
                <a:cubicBezTo>
                  <a:pt x="4562" y="3072"/>
                  <a:pt x="4565" y="3072"/>
                  <a:pt x="4565" y="3074"/>
                </a:cubicBezTo>
                <a:cubicBezTo>
                  <a:pt x="4562" y="3074"/>
                  <a:pt x="4559" y="3074"/>
                  <a:pt x="4560" y="3076"/>
                </a:cubicBezTo>
                <a:cubicBezTo>
                  <a:pt x="4569" y="3077"/>
                  <a:pt x="4573" y="3079"/>
                  <a:pt x="4575" y="3081"/>
                </a:cubicBezTo>
                <a:cubicBezTo>
                  <a:pt x="4565" y="3079"/>
                  <a:pt x="4542" y="3079"/>
                  <a:pt x="4540" y="3074"/>
                </a:cubicBezTo>
                <a:lnTo>
                  <a:pt x="4555" y="3077"/>
                </a:lnTo>
                <a:cubicBezTo>
                  <a:pt x="4552" y="3074"/>
                  <a:pt x="4556" y="3072"/>
                  <a:pt x="4560" y="3072"/>
                </a:cubicBezTo>
                <a:close/>
                <a:moveTo>
                  <a:pt x="4652" y="3068"/>
                </a:moveTo>
                <a:cubicBezTo>
                  <a:pt x="4701" y="3073"/>
                  <a:pt x="4664" y="3070"/>
                  <a:pt x="4651" y="3076"/>
                </a:cubicBezTo>
                <a:lnTo>
                  <a:pt x="4652" y="3068"/>
                </a:lnTo>
                <a:close/>
                <a:moveTo>
                  <a:pt x="4435" y="3063"/>
                </a:moveTo>
                <a:cubicBezTo>
                  <a:pt x="4447" y="3069"/>
                  <a:pt x="4430" y="3070"/>
                  <a:pt x="4436" y="3075"/>
                </a:cubicBezTo>
                <a:cubicBezTo>
                  <a:pt x="4465" y="3075"/>
                  <a:pt x="4486" y="3073"/>
                  <a:pt x="4510" y="3079"/>
                </a:cubicBezTo>
                <a:cubicBezTo>
                  <a:pt x="4503" y="3078"/>
                  <a:pt x="4503" y="3081"/>
                  <a:pt x="4504" y="3084"/>
                </a:cubicBezTo>
                <a:cubicBezTo>
                  <a:pt x="4509" y="3084"/>
                  <a:pt x="4514" y="3084"/>
                  <a:pt x="4517" y="3084"/>
                </a:cubicBezTo>
                <a:cubicBezTo>
                  <a:pt x="4528" y="3081"/>
                  <a:pt x="4548" y="3084"/>
                  <a:pt x="4560" y="3081"/>
                </a:cubicBezTo>
                <a:cubicBezTo>
                  <a:pt x="4575" y="3089"/>
                  <a:pt x="4545" y="3083"/>
                  <a:pt x="4539" y="3085"/>
                </a:cubicBezTo>
                <a:cubicBezTo>
                  <a:pt x="4544" y="3086"/>
                  <a:pt x="4545" y="3087"/>
                  <a:pt x="4549" y="3088"/>
                </a:cubicBezTo>
                <a:cubicBezTo>
                  <a:pt x="4562" y="3088"/>
                  <a:pt x="4566" y="3084"/>
                  <a:pt x="4584" y="3086"/>
                </a:cubicBezTo>
                <a:cubicBezTo>
                  <a:pt x="4574" y="3094"/>
                  <a:pt x="4545" y="3092"/>
                  <a:pt x="4522" y="3087"/>
                </a:cubicBezTo>
                <a:cubicBezTo>
                  <a:pt x="4521" y="3087"/>
                  <a:pt x="4519" y="3088"/>
                  <a:pt x="4516" y="3088"/>
                </a:cubicBezTo>
                <a:cubicBezTo>
                  <a:pt x="4534" y="3090"/>
                  <a:pt x="4591" y="3106"/>
                  <a:pt x="4601" y="3110"/>
                </a:cubicBezTo>
                <a:cubicBezTo>
                  <a:pt x="4523" y="3099"/>
                  <a:pt x="4500" y="3077"/>
                  <a:pt x="4437" y="3075"/>
                </a:cubicBezTo>
                <a:cubicBezTo>
                  <a:pt x="4437" y="3076"/>
                  <a:pt x="4438" y="3076"/>
                  <a:pt x="4438" y="3076"/>
                </a:cubicBezTo>
                <a:cubicBezTo>
                  <a:pt x="4415" y="3074"/>
                  <a:pt x="4429" y="3066"/>
                  <a:pt x="4435" y="3063"/>
                </a:cubicBezTo>
                <a:close/>
                <a:moveTo>
                  <a:pt x="4808" y="3061"/>
                </a:moveTo>
                <a:cubicBezTo>
                  <a:pt x="4838" y="3066"/>
                  <a:pt x="4801" y="3067"/>
                  <a:pt x="4822" y="3074"/>
                </a:cubicBezTo>
                <a:cubicBezTo>
                  <a:pt x="4802" y="3070"/>
                  <a:pt x="4783" y="3070"/>
                  <a:pt x="4783" y="3065"/>
                </a:cubicBezTo>
                <a:cubicBezTo>
                  <a:pt x="4802" y="3069"/>
                  <a:pt x="4818" y="3066"/>
                  <a:pt x="4808" y="3061"/>
                </a:cubicBezTo>
                <a:close/>
                <a:moveTo>
                  <a:pt x="4919" y="3059"/>
                </a:moveTo>
                <a:cubicBezTo>
                  <a:pt x="4919" y="3059"/>
                  <a:pt x="4919" y="3059"/>
                  <a:pt x="4919" y="3060"/>
                </a:cubicBezTo>
                <a:cubicBezTo>
                  <a:pt x="4919" y="3060"/>
                  <a:pt x="4919" y="3059"/>
                  <a:pt x="4919" y="3059"/>
                </a:cubicBezTo>
                <a:close/>
                <a:moveTo>
                  <a:pt x="4819" y="3045"/>
                </a:moveTo>
                <a:cubicBezTo>
                  <a:pt x="4843" y="3051"/>
                  <a:pt x="4868" y="3045"/>
                  <a:pt x="4879" y="3053"/>
                </a:cubicBezTo>
                <a:cubicBezTo>
                  <a:pt x="4877" y="3052"/>
                  <a:pt x="4875" y="3052"/>
                  <a:pt x="4873" y="3052"/>
                </a:cubicBezTo>
                <a:cubicBezTo>
                  <a:pt x="4870" y="3056"/>
                  <a:pt x="4891" y="3054"/>
                  <a:pt x="4889" y="3058"/>
                </a:cubicBezTo>
                <a:cubicBezTo>
                  <a:pt x="4865" y="3054"/>
                  <a:pt x="4853" y="3055"/>
                  <a:pt x="4839" y="3056"/>
                </a:cubicBezTo>
                <a:cubicBezTo>
                  <a:pt x="4840" y="3054"/>
                  <a:pt x="4838" y="3050"/>
                  <a:pt x="4844" y="3051"/>
                </a:cubicBezTo>
                <a:cubicBezTo>
                  <a:pt x="4848" y="3054"/>
                  <a:pt x="4853" y="3052"/>
                  <a:pt x="4859" y="3051"/>
                </a:cubicBezTo>
                <a:cubicBezTo>
                  <a:pt x="4841" y="3050"/>
                  <a:pt x="4822" y="3049"/>
                  <a:pt x="4819" y="3045"/>
                </a:cubicBezTo>
                <a:close/>
                <a:moveTo>
                  <a:pt x="4253" y="3039"/>
                </a:moveTo>
                <a:cubicBezTo>
                  <a:pt x="4255" y="3039"/>
                  <a:pt x="4257" y="3039"/>
                  <a:pt x="4259" y="3039"/>
                </a:cubicBezTo>
                <a:cubicBezTo>
                  <a:pt x="4263" y="3045"/>
                  <a:pt x="4252" y="3042"/>
                  <a:pt x="4253" y="3047"/>
                </a:cubicBezTo>
                <a:cubicBezTo>
                  <a:pt x="4259" y="3048"/>
                  <a:pt x="4265" y="3050"/>
                  <a:pt x="4263" y="3052"/>
                </a:cubicBezTo>
                <a:cubicBezTo>
                  <a:pt x="4242" y="3050"/>
                  <a:pt x="4241" y="3039"/>
                  <a:pt x="4253" y="3039"/>
                </a:cubicBezTo>
                <a:close/>
                <a:moveTo>
                  <a:pt x="4199" y="3035"/>
                </a:moveTo>
                <a:cubicBezTo>
                  <a:pt x="4205" y="3037"/>
                  <a:pt x="4212" y="3038"/>
                  <a:pt x="4219" y="3039"/>
                </a:cubicBezTo>
                <a:cubicBezTo>
                  <a:pt x="4220" y="3044"/>
                  <a:pt x="4209" y="3041"/>
                  <a:pt x="4213" y="3047"/>
                </a:cubicBezTo>
                <a:cubicBezTo>
                  <a:pt x="4221" y="3049"/>
                  <a:pt x="4238" y="3050"/>
                  <a:pt x="4232" y="3054"/>
                </a:cubicBezTo>
                <a:cubicBezTo>
                  <a:pt x="4219" y="3051"/>
                  <a:pt x="4209" y="3047"/>
                  <a:pt x="4203" y="3043"/>
                </a:cubicBezTo>
                <a:cubicBezTo>
                  <a:pt x="4218" y="3044"/>
                  <a:pt x="4198" y="3038"/>
                  <a:pt x="4199" y="3035"/>
                </a:cubicBezTo>
                <a:close/>
                <a:moveTo>
                  <a:pt x="3586" y="3025"/>
                </a:moveTo>
                <a:cubicBezTo>
                  <a:pt x="3600" y="3033"/>
                  <a:pt x="3653" y="3033"/>
                  <a:pt x="3651" y="3043"/>
                </a:cubicBezTo>
                <a:cubicBezTo>
                  <a:pt x="3622" y="3038"/>
                  <a:pt x="3612" y="3033"/>
                  <a:pt x="3595" y="3034"/>
                </a:cubicBezTo>
                <a:cubicBezTo>
                  <a:pt x="3595" y="3031"/>
                  <a:pt x="3582" y="3029"/>
                  <a:pt x="3586" y="3025"/>
                </a:cubicBezTo>
                <a:close/>
                <a:moveTo>
                  <a:pt x="4852" y="3021"/>
                </a:moveTo>
                <a:cubicBezTo>
                  <a:pt x="4851" y="3021"/>
                  <a:pt x="4851" y="3021"/>
                  <a:pt x="4851" y="3021"/>
                </a:cubicBezTo>
                <a:cubicBezTo>
                  <a:pt x="4851" y="3021"/>
                  <a:pt x="4851" y="3021"/>
                  <a:pt x="4852" y="3021"/>
                </a:cubicBezTo>
                <a:cubicBezTo>
                  <a:pt x="4852" y="3021"/>
                  <a:pt x="4852" y="3021"/>
                  <a:pt x="4852" y="3021"/>
                </a:cubicBezTo>
                <a:close/>
                <a:moveTo>
                  <a:pt x="3535" y="3015"/>
                </a:moveTo>
                <a:cubicBezTo>
                  <a:pt x="3556" y="3021"/>
                  <a:pt x="3562" y="3019"/>
                  <a:pt x="3581" y="3024"/>
                </a:cubicBezTo>
                <a:cubicBezTo>
                  <a:pt x="3577" y="3027"/>
                  <a:pt x="3580" y="3035"/>
                  <a:pt x="3565" y="3027"/>
                </a:cubicBezTo>
                <a:cubicBezTo>
                  <a:pt x="3578" y="3028"/>
                  <a:pt x="3536" y="3019"/>
                  <a:pt x="3535" y="3015"/>
                </a:cubicBezTo>
                <a:close/>
                <a:moveTo>
                  <a:pt x="4331" y="2992"/>
                </a:moveTo>
                <a:cubicBezTo>
                  <a:pt x="4348" y="2994"/>
                  <a:pt x="4382" y="2995"/>
                  <a:pt x="4396" y="3002"/>
                </a:cubicBezTo>
                <a:cubicBezTo>
                  <a:pt x="4370" y="2999"/>
                  <a:pt x="4350" y="3001"/>
                  <a:pt x="4331" y="2992"/>
                </a:cubicBezTo>
                <a:close/>
                <a:moveTo>
                  <a:pt x="4676" y="2992"/>
                </a:moveTo>
                <a:cubicBezTo>
                  <a:pt x="4698" y="2992"/>
                  <a:pt x="4727" y="3003"/>
                  <a:pt x="4743" y="3003"/>
                </a:cubicBezTo>
                <a:cubicBezTo>
                  <a:pt x="4727" y="3010"/>
                  <a:pt x="4696" y="2992"/>
                  <a:pt x="4674" y="2995"/>
                </a:cubicBezTo>
                <a:cubicBezTo>
                  <a:pt x="4675" y="3002"/>
                  <a:pt x="4693" y="2993"/>
                  <a:pt x="4688" y="3001"/>
                </a:cubicBezTo>
                <a:cubicBezTo>
                  <a:pt x="4679" y="2999"/>
                  <a:pt x="4659" y="2999"/>
                  <a:pt x="4659" y="2995"/>
                </a:cubicBezTo>
                <a:cubicBezTo>
                  <a:pt x="4663" y="2992"/>
                  <a:pt x="4669" y="2992"/>
                  <a:pt x="4676" y="2992"/>
                </a:cubicBezTo>
                <a:close/>
                <a:moveTo>
                  <a:pt x="4421" y="2982"/>
                </a:moveTo>
                <a:cubicBezTo>
                  <a:pt x="4421" y="2982"/>
                  <a:pt x="4422" y="2983"/>
                  <a:pt x="4423" y="2983"/>
                </a:cubicBezTo>
                <a:cubicBezTo>
                  <a:pt x="4420" y="2989"/>
                  <a:pt x="4426" y="2993"/>
                  <a:pt x="4437" y="2996"/>
                </a:cubicBezTo>
                <a:cubicBezTo>
                  <a:pt x="4446" y="2994"/>
                  <a:pt x="4460" y="2997"/>
                  <a:pt x="4467" y="2999"/>
                </a:cubicBezTo>
                <a:cubicBezTo>
                  <a:pt x="4459" y="3001"/>
                  <a:pt x="4425" y="2995"/>
                  <a:pt x="4441" y="3004"/>
                </a:cubicBezTo>
                <a:cubicBezTo>
                  <a:pt x="4425" y="3001"/>
                  <a:pt x="4429" y="3008"/>
                  <a:pt x="4411" y="3003"/>
                </a:cubicBezTo>
                <a:cubicBezTo>
                  <a:pt x="4405" y="2994"/>
                  <a:pt x="4430" y="3002"/>
                  <a:pt x="4427" y="2995"/>
                </a:cubicBezTo>
                <a:cubicBezTo>
                  <a:pt x="4414" y="2989"/>
                  <a:pt x="4404" y="2993"/>
                  <a:pt x="4397" y="2988"/>
                </a:cubicBezTo>
                <a:cubicBezTo>
                  <a:pt x="4412" y="2992"/>
                  <a:pt x="4416" y="2982"/>
                  <a:pt x="4421" y="2982"/>
                </a:cubicBezTo>
                <a:close/>
                <a:moveTo>
                  <a:pt x="4675" y="2978"/>
                </a:moveTo>
                <a:cubicBezTo>
                  <a:pt x="4685" y="2982"/>
                  <a:pt x="4707" y="2978"/>
                  <a:pt x="4725" y="2981"/>
                </a:cubicBezTo>
                <a:cubicBezTo>
                  <a:pt x="4725" y="2983"/>
                  <a:pt x="4668" y="2984"/>
                  <a:pt x="4675" y="2978"/>
                </a:cubicBezTo>
                <a:close/>
                <a:moveTo>
                  <a:pt x="4340" y="2976"/>
                </a:moveTo>
                <a:cubicBezTo>
                  <a:pt x="4355" y="2975"/>
                  <a:pt x="4362" y="2980"/>
                  <a:pt x="4382" y="2984"/>
                </a:cubicBezTo>
                <a:cubicBezTo>
                  <a:pt x="4384" y="2983"/>
                  <a:pt x="4383" y="2980"/>
                  <a:pt x="4388" y="2981"/>
                </a:cubicBezTo>
                <a:cubicBezTo>
                  <a:pt x="4387" y="2984"/>
                  <a:pt x="4388" y="2987"/>
                  <a:pt x="4392" y="2989"/>
                </a:cubicBezTo>
                <a:cubicBezTo>
                  <a:pt x="4371" y="2987"/>
                  <a:pt x="4369" y="2982"/>
                  <a:pt x="4353" y="2979"/>
                </a:cubicBezTo>
                <a:cubicBezTo>
                  <a:pt x="4353" y="2982"/>
                  <a:pt x="4360" y="2983"/>
                  <a:pt x="4362" y="2986"/>
                </a:cubicBezTo>
                <a:cubicBezTo>
                  <a:pt x="4359" y="2986"/>
                  <a:pt x="4355" y="2985"/>
                  <a:pt x="4352" y="2984"/>
                </a:cubicBezTo>
                <a:cubicBezTo>
                  <a:pt x="4352" y="2985"/>
                  <a:pt x="4351" y="2986"/>
                  <a:pt x="4347" y="2985"/>
                </a:cubicBezTo>
                <a:cubicBezTo>
                  <a:pt x="4352" y="2980"/>
                  <a:pt x="4331" y="2980"/>
                  <a:pt x="4333" y="2976"/>
                </a:cubicBezTo>
                <a:cubicBezTo>
                  <a:pt x="4335" y="2976"/>
                  <a:pt x="4338" y="2976"/>
                  <a:pt x="4340" y="2976"/>
                </a:cubicBezTo>
                <a:close/>
                <a:moveTo>
                  <a:pt x="4464" y="2974"/>
                </a:moveTo>
                <a:cubicBezTo>
                  <a:pt x="4487" y="2976"/>
                  <a:pt x="4501" y="2980"/>
                  <a:pt x="4498" y="2988"/>
                </a:cubicBezTo>
                <a:cubicBezTo>
                  <a:pt x="4491" y="2986"/>
                  <a:pt x="4480" y="2986"/>
                  <a:pt x="4479" y="2983"/>
                </a:cubicBezTo>
                <a:cubicBezTo>
                  <a:pt x="4504" y="2981"/>
                  <a:pt x="4465" y="2979"/>
                  <a:pt x="4464" y="2974"/>
                </a:cubicBezTo>
                <a:close/>
                <a:moveTo>
                  <a:pt x="4208" y="2973"/>
                </a:moveTo>
                <a:cubicBezTo>
                  <a:pt x="4212" y="2973"/>
                  <a:pt x="4218" y="2973"/>
                  <a:pt x="4226" y="2975"/>
                </a:cubicBezTo>
                <a:cubicBezTo>
                  <a:pt x="4230" y="2981"/>
                  <a:pt x="4193" y="2974"/>
                  <a:pt x="4196" y="2973"/>
                </a:cubicBezTo>
                <a:cubicBezTo>
                  <a:pt x="4200" y="2973"/>
                  <a:pt x="4204" y="2973"/>
                  <a:pt x="4208" y="2973"/>
                </a:cubicBezTo>
                <a:close/>
                <a:moveTo>
                  <a:pt x="4152" y="2969"/>
                </a:moveTo>
                <a:cubicBezTo>
                  <a:pt x="4163" y="2969"/>
                  <a:pt x="4178" y="2972"/>
                  <a:pt x="4191" y="2973"/>
                </a:cubicBezTo>
                <a:cubicBezTo>
                  <a:pt x="4184" y="2978"/>
                  <a:pt x="4158" y="2973"/>
                  <a:pt x="4140" y="2972"/>
                </a:cubicBezTo>
                <a:cubicBezTo>
                  <a:pt x="4141" y="2969"/>
                  <a:pt x="4146" y="2968"/>
                  <a:pt x="4152" y="2969"/>
                </a:cubicBezTo>
                <a:close/>
                <a:moveTo>
                  <a:pt x="4278" y="2965"/>
                </a:moveTo>
                <a:cubicBezTo>
                  <a:pt x="4295" y="2969"/>
                  <a:pt x="4309" y="2962"/>
                  <a:pt x="4323" y="2971"/>
                </a:cubicBezTo>
                <a:cubicBezTo>
                  <a:pt x="4303" y="2965"/>
                  <a:pt x="4321" y="2980"/>
                  <a:pt x="4307" y="2977"/>
                </a:cubicBezTo>
                <a:cubicBezTo>
                  <a:pt x="4306" y="2972"/>
                  <a:pt x="4284" y="2970"/>
                  <a:pt x="4278" y="2965"/>
                </a:cubicBezTo>
                <a:close/>
                <a:moveTo>
                  <a:pt x="4324" y="2962"/>
                </a:moveTo>
                <a:cubicBezTo>
                  <a:pt x="4331" y="2963"/>
                  <a:pt x="4359" y="2963"/>
                  <a:pt x="4374" y="2970"/>
                </a:cubicBezTo>
                <a:cubicBezTo>
                  <a:pt x="4362" y="2969"/>
                  <a:pt x="4340" y="2968"/>
                  <a:pt x="4324" y="2962"/>
                </a:cubicBezTo>
                <a:close/>
                <a:moveTo>
                  <a:pt x="3788" y="2957"/>
                </a:moveTo>
                <a:cubicBezTo>
                  <a:pt x="3786" y="2960"/>
                  <a:pt x="3822" y="2967"/>
                  <a:pt x="3808" y="2966"/>
                </a:cubicBezTo>
                <a:cubicBezTo>
                  <a:pt x="3784" y="2957"/>
                  <a:pt x="3794" y="2978"/>
                  <a:pt x="3777" y="2967"/>
                </a:cubicBezTo>
                <a:cubicBezTo>
                  <a:pt x="3791" y="2967"/>
                  <a:pt x="3774" y="2958"/>
                  <a:pt x="3788" y="2957"/>
                </a:cubicBezTo>
                <a:close/>
                <a:moveTo>
                  <a:pt x="3804" y="2957"/>
                </a:moveTo>
                <a:cubicBezTo>
                  <a:pt x="3829" y="2961"/>
                  <a:pt x="3832" y="2963"/>
                  <a:pt x="3854" y="2965"/>
                </a:cubicBezTo>
                <a:cubicBezTo>
                  <a:pt x="3852" y="2968"/>
                  <a:pt x="3860" y="2970"/>
                  <a:pt x="3863" y="2972"/>
                </a:cubicBezTo>
                <a:cubicBezTo>
                  <a:pt x="3844" y="2967"/>
                  <a:pt x="3807" y="2964"/>
                  <a:pt x="3804" y="2957"/>
                </a:cubicBezTo>
                <a:close/>
                <a:moveTo>
                  <a:pt x="4030" y="2954"/>
                </a:moveTo>
                <a:cubicBezTo>
                  <a:pt x="4079" y="2962"/>
                  <a:pt x="4083" y="2960"/>
                  <a:pt x="4136" y="2966"/>
                </a:cubicBezTo>
                <a:cubicBezTo>
                  <a:pt x="4134" y="2975"/>
                  <a:pt x="4128" y="2975"/>
                  <a:pt x="4110" y="2965"/>
                </a:cubicBezTo>
                <a:cubicBezTo>
                  <a:pt x="4111" y="2969"/>
                  <a:pt x="4104" y="2968"/>
                  <a:pt x="4104" y="2971"/>
                </a:cubicBezTo>
                <a:cubicBezTo>
                  <a:pt x="4095" y="2967"/>
                  <a:pt x="4078" y="2964"/>
                  <a:pt x="4062" y="2962"/>
                </a:cubicBezTo>
                <a:cubicBezTo>
                  <a:pt x="4046" y="2960"/>
                  <a:pt x="4032" y="2958"/>
                  <a:pt x="4030" y="2954"/>
                </a:cubicBezTo>
                <a:close/>
                <a:moveTo>
                  <a:pt x="3792" y="2946"/>
                </a:moveTo>
                <a:cubicBezTo>
                  <a:pt x="3795" y="2946"/>
                  <a:pt x="3800" y="2947"/>
                  <a:pt x="3805" y="2948"/>
                </a:cubicBezTo>
                <a:cubicBezTo>
                  <a:pt x="3799" y="2950"/>
                  <a:pt x="3797" y="2954"/>
                  <a:pt x="3784" y="2952"/>
                </a:cubicBezTo>
                <a:cubicBezTo>
                  <a:pt x="3783" y="2948"/>
                  <a:pt x="3786" y="2946"/>
                  <a:pt x="3792" y="2946"/>
                </a:cubicBezTo>
                <a:close/>
                <a:moveTo>
                  <a:pt x="3667" y="2940"/>
                </a:moveTo>
                <a:cubicBezTo>
                  <a:pt x="3682" y="2945"/>
                  <a:pt x="3682" y="2941"/>
                  <a:pt x="3692" y="2943"/>
                </a:cubicBezTo>
                <a:cubicBezTo>
                  <a:pt x="3691" y="2945"/>
                  <a:pt x="3692" y="2948"/>
                  <a:pt x="3696" y="2951"/>
                </a:cubicBezTo>
                <a:cubicBezTo>
                  <a:pt x="3683" y="2947"/>
                  <a:pt x="3672" y="2944"/>
                  <a:pt x="3667" y="2940"/>
                </a:cubicBezTo>
                <a:close/>
                <a:moveTo>
                  <a:pt x="4231" y="2938"/>
                </a:moveTo>
                <a:cubicBezTo>
                  <a:pt x="4247" y="2942"/>
                  <a:pt x="4277" y="2944"/>
                  <a:pt x="4285" y="2950"/>
                </a:cubicBezTo>
                <a:cubicBezTo>
                  <a:pt x="4279" y="2949"/>
                  <a:pt x="4279" y="2952"/>
                  <a:pt x="4279" y="2954"/>
                </a:cubicBezTo>
                <a:cubicBezTo>
                  <a:pt x="4264" y="2945"/>
                  <a:pt x="4239" y="2946"/>
                  <a:pt x="4231" y="2938"/>
                </a:cubicBezTo>
                <a:close/>
                <a:moveTo>
                  <a:pt x="4699" y="2932"/>
                </a:moveTo>
                <a:cubicBezTo>
                  <a:pt x="4730" y="2933"/>
                  <a:pt x="4745" y="2933"/>
                  <a:pt x="4778" y="2943"/>
                </a:cubicBezTo>
                <a:cubicBezTo>
                  <a:pt x="4758" y="2940"/>
                  <a:pt x="4675" y="2943"/>
                  <a:pt x="4699" y="2932"/>
                </a:cubicBezTo>
                <a:close/>
                <a:moveTo>
                  <a:pt x="3864" y="2931"/>
                </a:moveTo>
                <a:cubicBezTo>
                  <a:pt x="3912" y="2936"/>
                  <a:pt x="3952" y="2946"/>
                  <a:pt x="4000" y="2949"/>
                </a:cubicBezTo>
                <a:cubicBezTo>
                  <a:pt x="3988" y="2953"/>
                  <a:pt x="4008" y="2956"/>
                  <a:pt x="3999" y="2956"/>
                </a:cubicBezTo>
                <a:cubicBezTo>
                  <a:pt x="3957" y="2945"/>
                  <a:pt x="3934" y="2942"/>
                  <a:pt x="3908" y="2947"/>
                </a:cubicBezTo>
                <a:cubicBezTo>
                  <a:pt x="3908" y="2943"/>
                  <a:pt x="3902" y="2939"/>
                  <a:pt x="3889" y="2936"/>
                </a:cubicBezTo>
                <a:cubicBezTo>
                  <a:pt x="3889" y="2939"/>
                  <a:pt x="3887" y="2941"/>
                  <a:pt x="3883" y="2942"/>
                </a:cubicBezTo>
                <a:cubicBezTo>
                  <a:pt x="3870" y="2939"/>
                  <a:pt x="3864" y="2936"/>
                  <a:pt x="3864" y="2931"/>
                </a:cubicBezTo>
                <a:close/>
                <a:moveTo>
                  <a:pt x="4018" y="2928"/>
                </a:moveTo>
                <a:cubicBezTo>
                  <a:pt x="4034" y="2932"/>
                  <a:pt x="4039" y="2928"/>
                  <a:pt x="4043" y="2935"/>
                </a:cubicBezTo>
                <a:cubicBezTo>
                  <a:pt x="4028" y="2930"/>
                  <a:pt x="4033" y="2937"/>
                  <a:pt x="4017" y="2933"/>
                </a:cubicBezTo>
                <a:lnTo>
                  <a:pt x="4018" y="2928"/>
                </a:lnTo>
                <a:close/>
                <a:moveTo>
                  <a:pt x="3831" y="2908"/>
                </a:moveTo>
                <a:cubicBezTo>
                  <a:pt x="3848" y="2914"/>
                  <a:pt x="3864" y="2910"/>
                  <a:pt x="3871" y="2916"/>
                </a:cubicBezTo>
                <a:cubicBezTo>
                  <a:pt x="3855" y="2914"/>
                  <a:pt x="3835" y="2919"/>
                  <a:pt x="3831" y="2908"/>
                </a:cubicBezTo>
                <a:close/>
                <a:moveTo>
                  <a:pt x="4637" y="2904"/>
                </a:moveTo>
                <a:cubicBezTo>
                  <a:pt x="4647" y="2928"/>
                  <a:pt x="4657" y="2951"/>
                  <a:pt x="4666" y="2974"/>
                </a:cubicBezTo>
                <a:cubicBezTo>
                  <a:pt x="4654" y="2978"/>
                  <a:pt x="4641" y="2983"/>
                  <a:pt x="4629" y="2987"/>
                </a:cubicBezTo>
                <a:cubicBezTo>
                  <a:pt x="4625" y="2961"/>
                  <a:pt x="4620" y="2936"/>
                  <a:pt x="4616" y="2910"/>
                </a:cubicBezTo>
                <a:cubicBezTo>
                  <a:pt x="4623" y="2908"/>
                  <a:pt x="4630" y="2906"/>
                  <a:pt x="4637" y="2904"/>
                </a:cubicBezTo>
                <a:close/>
                <a:moveTo>
                  <a:pt x="3662" y="2902"/>
                </a:moveTo>
                <a:cubicBezTo>
                  <a:pt x="3671" y="2905"/>
                  <a:pt x="3680" y="2900"/>
                  <a:pt x="3682" y="2906"/>
                </a:cubicBezTo>
                <a:cubicBezTo>
                  <a:pt x="3667" y="2904"/>
                  <a:pt x="3689" y="2910"/>
                  <a:pt x="3686" y="2912"/>
                </a:cubicBezTo>
                <a:cubicBezTo>
                  <a:pt x="3676" y="2911"/>
                  <a:pt x="3672" y="2913"/>
                  <a:pt x="3665" y="2913"/>
                </a:cubicBezTo>
                <a:cubicBezTo>
                  <a:pt x="3667" y="2909"/>
                  <a:pt x="3668" y="2905"/>
                  <a:pt x="3662" y="2902"/>
                </a:cubicBezTo>
                <a:close/>
                <a:moveTo>
                  <a:pt x="3716" y="2901"/>
                </a:moveTo>
                <a:cubicBezTo>
                  <a:pt x="3716" y="2901"/>
                  <a:pt x="3717" y="2901"/>
                  <a:pt x="3717" y="2901"/>
                </a:cubicBezTo>
                <a:cubicBezTo>
                  <a:pt x="3718" y="2901"/>
                  <a:pt x="3718" y="2901"/>
                  <a:pt x="3719" y="2902"/>
                </a:cubicBezTo>
                <a:cubicBezTo>
                  <a:pt x="3727" y="2905"/>
                  <a:pt x="3728" y="2910"/>
                  <a:pt x="3738" y="2913"/>
                </a:cubicBezTo>
                <a:cubicBezTo>
                  <a:pt x="3763" y="2914"/>
                  <a:pt x="3799" y="2922"/>
                  <a:pt x="3819" y="2920"/>
                </a:cubicBezTo>
                <a:cubicBezTo>
                  <a:pt x="3823" y="2927"/>
                  <a:pt x="3806" y="2921"/>
                  <a:pt x="3803" y="2924"/>
                </a:cubicBezTo>
                <a:cubicBezTo>
                  <a:pt x="3806" y="2925"/>
                  <a:pt x="3809" y="2926"/>
                  <a:pt x="3808" y="2927"/>
                </a:cubicBezTo>
                <a:cubicBezTo>
                  <a:pt x="3821" y="2928"/>
                  <a:pt x="3820" y="2921"/>
                  <a:pt x="3834" y="2923"/>
                </a:cubicBezTo>
                <a:cubicBezTo>
                  <a:pt x="3834" y="2931"/>
                  <a:pt x="3853" y="2925"/>
                  <a:pt x="3859" y="2932"/>
                </a:cubicBezTo>
                <a:cubicBezTo>
                  <a:pt x="3846" y="2932"/>
                  <a:pt x="3822" y="2926"/>
                  <a:pt x="3818" y="2931"/>
                </a:cubicBezTo>
                <a:cubicBezTo>
                  <a:pt x="3829" y="2932"/>
                  <a:pt x="3848" y="2933"/>
                  <a:pt x="3858" y="2941"/>
                </a:cubicBezTo>
                <a:cubicBezTo>
                  <a:pt x="3845" y="2938"/>
                  <a:pt x="3837" y="2937"/>
                  <a:pt x="3832" y="2939"/>
                </a:cubicBezTo>
                <a:cubicBezTo>
                  <a:pt x="3848" y="2945"/>
                  <a:pt x="3863" y="2941"/>
                  <a:pt x="3867" y="2946"/>
                </a:cubicBezTo>
                <a:cubicBezTo>
                  <a:pt x="3830" y="2944"/>
                  <a:pt x="3747" y="2942"/>
                  <a:pt x="3719" y="2938"/>
                </a:cubicBezTo>
                <a:cubicBezTo>
                  <a:pt x="3727" y="2937"/>
                  <a:pt x="3747" y="2943"/>
                  <a:pt x="3745" y="2936"/>
                </a:cubicBezTo>
                <a:cubicBezTo>
                  <a:pt x="3724" y="2934"/>
                  <a:pt x="3731" y="2934"/>
                  <a:pt x="3736" y="2929"/>
                </a:cubicBezTo>
                <a:cubicBezTo>
                  <a:pt x="3724" y="2927"/>
                  <a:pt x="3725" y="2933"/>
                  <a:pt x="3710" y="2928"/>
                </a:cubicBezTo>
                <a:cubicBezTo>
                  <a:pt x="3715" y="2922"/>
                  <a:pt x="3706" y="2914"/>
                  <a:pt x="3691" y="2915"/>
                </a:cubicBezTo>
                <a:cubicBezTo>
                  <a:pt x="3696" y="2910"/>
                  <a:pt x="3706" y="2913"/>
                  <a:pt x="3693" y="2905"/>
                </a:cubicBezTo>
                <a:cubicBezTo>
                  <a:pt x="3702" y="2905"/>
                  <a:pt x="3716" y="2907"/>
                  <a:pt x="3719" y="2903"/>
                </a:cubicBezTo>
                <a:cubicBezTo>
                  <a:pt x="3717" y="2903"/>
                  <a:pt x="3714" y="2902"/>
                  <a:pt x="3716" y="2901"/>
                </a:cubicBezTo>
                <a:close/>
                <a:moveTo>
                  <a:pt x="3536" y="2899"/>
                </a:moveTo>
                <a:cubicBezTo>
                  <a:pt x="3539" y="2899"/>
                  <a:pt x="3541" y="2900"/>
                  <a:pt x="3543" y="2902"/>
                </a:cubicBezTo>
                <a:cubicBezTo>
                  <a:pt x="3519" y="2897"/>
                  <a:pt x="3549" y="2915"/>
                  <a:pt x="3526" y="2910"/>
                </a:cubicBezTo>
                <a:cubicBezTo>
                  <a:pt x="3523" y="2904"/>
                  <a:pt x="3530" y="2899"/>
                  <a:pt x="3536" y="2899"/>
                </a:cubicBezTo>
                <a:close/>
                <a:moveTo>
                  <a:pt x="3632" y="2897"/>
                </a:moveTo>
                <a:cubicBezTo>
                  <a:pt x="3647" y="2902"/>
                  <a:pt x="3644" y="2897"/>
                  <a:pt x="3652" y="2898"/>
                </a:cubicBezTo>
                <a:cubicBezTo>
                  <a:pt x="3662" y="2904"/>
                  <a:pt x="3639" y="2902"/>
                  <a:pt x="3636" y="2907"/>
                </a:cubicBezTo>
                <a:cubicBezTo>
                  <a:pt x="3638" y="2903"/>
                  <a:pt x="3636" y="2900"/>
                  <a:pt x="3632" y="2897"/>
                </a:cubicBezTo>
                <a:close/>
                <a:moveTo>
                  <a:pt x="3843" y="2894"/>
                </a:moveTo>
                <a:cubicBezTo>
                  <a:pt x="3842" y="2898"/>
                  <a:pt x="3861" y="2899"/>
                  <a:pt x="3868" y="2901"/>
                </a:cubicBezTo>
                <a:cubicBezTo>
                  <a:pt x="3869" y="2913"/>
                  <a:pt x="3827" y="2894"/>
                  <a:pt x="3843" y="2894"/>
                </a:cubicBezTo>
                <a:close/>
                <a:moveTo>
                  <a:pt x="3732" y="2879"/>
                </a:moveTo>
                <a:cubicBezTo>
                  <a:pt x="3743" y="2893"/>
                  <a:pt x="3806" y="2901"/>
                  <a:pt x="3822" y="2899"/>
                </a:cubicBezTo>
                <a:cubicBezTo>
                  <a:pt x="3822" y="2905"/>
                  <a:pt x="3839" y="2899"/>
                  <a:pt x="3837" y="2904"/>
                </a:cubicBezTo>
                <a:cubicBezTo>
                  <a:pt x="3804" y="2911"/>
                  <a:pt x="3749" y="2889"/>
                  <a:pt x="3736" y="2891"/>
                </a:cubicBezTo>
                <a:cubicBezTo>
                  <a:pt x="3738" y="2888"/>
                  <a:pt x="3715" y="2879"/>
                  <a:pt x="3732" y="2879"/>
                </a:cubicBezTo>
                <a:close/>
                <a:moveTo>
                  <a:pt x="4555" y="2874"/>
                </a:moveTo>
                <a:cubicBezTo>
                  <a:pt x="4563" y="2875"/>
                  <a:pt x="4570" y="2875"/>
                  <a:pt x="4575" y="2875"/>
                </a:cubicBezTo>
                <a:cubicBezTo>
                  <a:pt x="4567" y="2879"/>
                  <a:pt x="4557" y="2881"/>
                  <a:pt x="4544" y="2883"/>
                </a:cubicBezTo>
                <a:cubicBezTo>
                  <a:pt x="4542" y="2877"/>
                  <a:pt x="4559" y="2881"/>
                  <a:pt x="4555" y="2874"/>
                </a:cubicBezTo>
                <a:close/>
                <a:moveTo>
                  <a:pt x="4829" y="2872"/>
                </a:moveTo>
                <a:cubicBezTo>
                  <a:pt x="4836" y="2872"/>
                  <a:pt x="4842" y="2873"/>
                  <a:pt x="4843" y="2877"/>
                </a:cubicBezTo>
                <a:cubicBezTo>
                  <a:pt x="4828" y="2873"/>
                  <a:pt x="4825" y="2876"/>
                  <a:pt x="4819" y="2877"/>
                </a:cubicBezTo>
                <a:cubicBezTo>
                  <a:pt x="4819" y="2875"/>
                  <a:pt x="4810" y="2874"/>
                  <a:pt x="4809" y="2872"/>
                </a:cubicBezTo>
                <a:cubicBezTo>
                  <a:pt x="4814" y="2872"/>
                  <a:pt x="4822" y="2872"/>
                  <a:pt x="4829" y="2872"/>
                </a:cubicBezTo>
                <a:close/>
                <a:moveTo>
                  <a:pt x="4335" y="2861"/>
                </a:moveTo>
                <a:cubicBezTo>
                  <a:pt x="4349" y="2864"/>
                  <a:pt x="4348" y="2860"/>
                  <a:pt x="4360" y="2863"/>
                </a:cubicBezTo>
                <a:cubicBezTo>
                  <a:pt x="4370" y="2871"/>
                  <a:pt x="4387" y="2869"/>
                  <a:pt x="4394" y="2876"/>
                </a:cubicBezTo>
                <a:cubicBezTo>
                  <a:pt x="4368" y="2872"/>
                  <a:pt x="4354" y="2866"/>
                  <a:pt x="4335" y="2861"/>
                </a:cubicBezTo>
                <a:close/>
                <a:moveTo>
                  <a:pt x="4576" y="2851"/>
                </a:moveTo>
                <a:cubicBezTo>
                  <a:pt x="4576" y="2851"/>
                  <a:pt x="4576" y="2851"/>
                  <a:pt x="4577" y="2851"/>
                </a:cubicBezTo>
                <a:cubicBezTo>
                  <a:pt x="4579" y="2856"/>
                  <a:pt x="4604" y="2855"/>
                  <a:pt x="4601" y="2860"/>
                </a:cubicBezTo>
                <a:lnTo>
                  <a:pt x="4576" y="2857"/>
                </a:lnTo>
                <a:cubicBezTo>
                  <a:pt x="4578" y="2854"/>
                  <a:pt x="4571" y="2852"/>
                  <a:pt x="4576" y="2851"/>
                </a:cubicBezTo>
                <a:close/>
                <a:moveTo>
                  <a:pt x="4869" y="2850"/>
                </a:moveTo>
                <a:cubicBezTo>
                  <a:pt x="4884" y="2850"/>
                  <a:pt x="4912" y="2858"/>
                  <a:pt x="4919" y="2862"/>
                </a:cubicBezTo>
                <a:cubicBezTo>
                  <a:pt x="4910" y="2862"/>
                  <a:pt x="4880" y="2867"/>
                  <a:pt x="4889" y="2864"/>
                </a:cubicBezTo>
                <a:cubicBezTo>
                  <a:pt x="4894" y="2861"/>
                  <a:pt x="4907" y="2863"/>
                  <a:pt x="4909" y="2859"/>
                </a:cubicBezTo>
                <a:cubicBezTo>
                  <a:pt x="4885" y="2860"/>
                  <a:pt x="4883" y="2852"/>
                  <a:pt x="4860" y="2853"/>
                </a:cubicBezTo>
                <a:cubicBezTo>
                  <a:pt x="4861" y="2850"/>
                  <a:pt x="4864" y="2850"/>
                  <a:pt x="4869" y="2850"/>
                </a:cubicBezTo>
                <a:close/>
                <a:moveTo>
                  <a:pt x="2392" y="2848"/>
                </a:moveTo>
                <a:cubicBezTo>
                  <a:pt x="2434" y="2864"/>
                  <a:pt x="2506" y="2882"/>
                  <a:pt x="2565" y="2900"/>
                </a:cubicBezTo>
                <a:cubicBezTo>
                  <a:pt x="2593" y="2909"/>
                  <a:pt x="2625" y="2922"/>
                  <a:pt x="2637" y="2919"/>
                </a:cubicBezTo>
                <a:cubicBezTo>
                  <a:pt x="2630" y="2917"/>
                  <a:pt x="2627" y="2918"/>
                  <a:pt x="2617" y="2914"/>
                </a:cubicBezTo>
                <a:cubicBezTo>
                  <a:pt x="2623" y="2905"/>
                  <a:pt x="2655" y="2926"/>
                  <a:pt x="2664" y="2923"/>
                </a:cubicBezTo>
                <a:cubicBezTo>
                  <a:pt x="2646" y="2917"/>
                  <a:pt x="2658" y="2917"/>
                  <a:pt x="2639" y="2914"/>
                </a:cubicBezTo>
                <a:cubicBezTo>
                  <a:pt x="2638" y="2909"/>
                  <a:pt x="2650" y="2913"/>
                  <a:pt x="2660" y="2915"/>
                </a:cubicBezTo>
                <a:cubicBezTo>
                  <a:pt x="2667" y="2920"/>
                  <a:pt x="2699" y="2930"/>
                  <a:pt x="2706" y="2929"/>
                </a:cubicBezTo>
                <a:cubicBezTo>
                  <a:pt x="2713" y="2935"/>
                  <a:pt x="2705" y="2931"/>
                  <a:pt x="2704" y="2936"/>
                </a:cubicBezTo>
                <a:cubicBezTo>
                  <a:pt x="2690" y="2930"/>
                  <a:pt x="2654" y="2920"/>
                  <a:pt x="2673" y="2932"/>
                </a:cubicBezTo>
                <a:cubicBezTo>
                  <a:pt x="2683" y="2926"/>
                  <a:pt x="2716" y="2945"/>
                  <a:pt x="2730" y="2944"/>
                </a:cubicBezTo>
                <a:cubicBezTo>
                  <a:pt x="2723" y="2941"/>
                  <a:pt x="2721" y="2937"/>
                  <a:pt x="2721" y="2934"/>
                </a:cubicBezTo>
                <a:cubicBezTo>
                  <a:pt x="2740" y="2941"/>
                  <a:pt x="2737" y="2939"/>
                  <a:pt x="2745" y="2947"/>
                </a:cubicBezTo>
                <a:cubicBezTo>
                  <a:pt x="2760" y="2949"/>
                  <a:pt x="2736" y="2936"/>
                  <a:pt x="2757" y="2943"/>
                </a:cubicBezTo>
                <a:cubicBezTo>
                  <a:pt x="2775" y="2949"/>
                  <a:pt x="2752" y="2948"/>
                  <a:pt x="2782" y="2954"/>
                </a:cubicBezTo>
                <a:cubicBezTo>
                  <a:pt x="2773" y="2947"/>
                  <a:pt x="2834" y="2965"/>
                  <a:pt x="2837" y="2973"/>
                </a:cubicBezTo>
                <a:cubicBezTo>
                  <a:pt x="2814" y="2967"/>
                  <a:pt x="2806" y="2966"/>
                  <a:pt x="2791" y="2958"/>
                </a:cubicBezTo>
                <a:cubicBezTo>
                  <a:pt x="2719" y="2951"/>
                  <a:pt x="2613" y="2923"/>
                  <a:pt x="2524" y="2888"/>
                </a:cubicBezTo>
                <a:cubicBezTo>
                  <a:pt x="2518" y="2890"/>
                  <a:pt x="2501" y="2885"/>
                  <a:pt x="2492" y="2885"/>
                </a:cubicBezTo>
                <a:cubicBezTo>
                  <a:pt x="2462" y="2870"/>
                  <a:pt x="2392" y="2860"/>
                  <a:pt x="2392" y="2848"/>
                </a:cubicBezTo>
                <a:close/>
                <a:moveTo>
                  <a:pt x="4841" y="2845"/>
                </a:moveTo>
                <a:cubicBezTo>
                  <a:pt x="4843" y="2845"/>
                  <a:pt x="4846" y="2846"/>
                  <a:pt x="4851" y="2848"/>
                </a:cubicBezTo>
                <a:cubicBezTo>
                  <a:pt x="4840" y="2847"/>
                  <a:pt x="4835" y="2848"/>
                  <a:pt x="4835" y="2852"/>
                </a:cubicBezTo>
                <a:cubicBezTo>
                  <a:pt x="4829" y="2851"/>
                  <a:pt x="4800" y="2848"/>
                  <a:pt x="4816" y="2848"/>
                </a:cubicBezTo>
                <a:cubicBezTo>
                  <a:pt x="4830" y="2851"/>
                  <a:pt x="4833" y="2844"/>
                  <a:pt x="4841" y="2845"/>
                </a:cubicBezTo>
                <a:close/>
                <a:moveTo>
                  <a:pt x="3361" y="2839"/>
                </a:moveTo>
                <a:cubicBezTo>
                  <a:pt x="3376" y="2847"/>
                  <a:pt x="3387" y="2845"/>
                  <a:pt x="3389" y="2853"/>
                </a:cubicBezTo>
                <a:cubicBezTo>
                  <a:pt x="3374" y="2849"/>
                  <a:pt x="3360" y="2845"/>
                  <a:pt x="3361" y="2839"/>
                </a:cubicBezTo>
                <a:close/>
                <a:moveTo>
                  <a:pt x="4288" y="2837"/>
                </a:moveTo>
                <a:cubicBezTo>
                  <a:pt x="4299" y="2840"/>
                  <a:pt x="4324" y="2840"/>
                  <a:pt x="4327" y="2845"/>
                </a:cubicBezTo>
                <a:cubicBezTo>
                  <a:pt x="4318" y="2844"/>
                  <a:pt x="4286" y="2844"/>
                  <a:pt x="4288" y="2837"/>
                </a:cubicBezTo>
                <a:close/>
                <a:moveTo>
                  <a:pt x="4078" y="2831"/>
                </a:moveTo>
                <a:cubicBezTo>
                  <a:pt x="4118" y="2835"/>
                  <a:pt x="4166" y="2832"/>
                  <a:pt x="4203" y="2841"/>
                </a:cubicBezTo>
                <a:cubicBezTo>
                  <a:pt x="4167" y="2838"/>
                  <a:pt x="4095" y="2838"/>
                  <a:pt x="4078" y="2831"/>
                </a:cubicBezTo>
                <a:close/>
                <a:moveTo>
                  <a:pt x="3668" y="2831"/>
                </a:moveTo>
                <a:cubicBezTo>
                  <a:pt x="3685" y="2832"/>
                  <a:pt x="3697" y="2836"/>
                  <a:pt x="3687" y="2840"/>
                </a:cubicBezTo>
                <a:cubicBezTo>
                  <a:pt x="3671" y="2838"/>
                  <a:pt x="3672" y="2834"/>
                  <a:pt x="3668" y="2831"/>
                </a:cubicBezTo>
                <a:close/>
                <a:moveTo>
                  <a:pt x="4763" y="2830"/>
                </a:moveTo>
                <a:cubicBezTo>
                  <a:pt x="4777" y="2834"/>
                  <a:pt x="4776" y="2829"/>
                  <a:pt x="4788" y="2832"/>
                </a:cubicBezTo>
                <a:lnTo>
                  <a:pt x="4787" y="2835"/>
                </a:lnTo>
                <a:cubicBezTo>
                  <a:pt x="4787" y="2836"/>
                  <a:pt x="4786" y="2837"/>
                  <a:pt x="4782" y="2836"/>
                </a:cubicBezTo>
                <a:cubicBezTo>
                  <a:pt x="4781" y="2830"/>
                  <a:pt x="4759" y="2839"/>
                  <a:pt x="4763" y="2830"/>
                </a:cubicBezTo>
                <a:close/>
                <a:moveTo>
                  <a:pt x="2331" y="2829"/>
                </a:moveTo>
                <a:cubicBezTo>
                  <a:pt x="2347" y="2833"/>
                  <a:pt x="2346" y="2837"/>
                  <a:pt x="2355" y="2841"/>
                </a:cubicBezTo>
                <a:cubicBezTo>
                  <a:pt x="2355" y="2837"/>
                  <a:pt x="2358" y="2835"/>
                  <a:pt x="2367" y="2838"/>
                </a:cubicBezTo>
                <a:cubicBezTo>
                  <a:pt x="2367" y="2840"/>
                  <a:pt x="2374" y="2842"/>
                  <a:pt x="2382" y="2845"/>
                </a:cubicBezTo>
                <a:cubicBezTo>
                  <a:pt x="2381" y="2850"/>
                  <a:pt x="2367" y="2846"/>
                  <a:pt x="2355" y="2843"/>
                </a:cubicBezTo>
                <a:cubicBezTo>
                  <a:pt x="2343" y="2838"/>
                  <a:pt x="2333" y="2834"/>
                  <a:pt x="2331" y="2829"/>
                </a:cubicBezTo>
                <a:close/>
                <a:moveTo>
                  <a:pt x="4045" y="2828"/>
                </a:moveTo>
                <a:cubicBezTo>
                  <a:pt x="4053" y="2828"/>
                  <a:pt x="4064" y="2829"/>
                  <a:pt x="4066" y="2833"/>
                </a:cubicBezTo>
                <a:cubicBezTo>
                  <a:pt x="4050" y="2830"/>
                  <a:pt x="4054" y="2835"/>
                  <a:pt x="4042" y="2834"/>
                </a:cubicBezTo>
                <a:cubicBezTo>
                  <a:pt x="4031" y="2830"/>
                  <a:pt x="4036" y="2828"/>
                  <a:pt x="4045" y="2828"/>
                </a:cubicBezTo>
                <a:close/>
                <a:moveTo>
                  <a:pt x="3710" y="2826"/>
                </a:moveTo>
                <a:cubicBezTo>
                  <a:pt x="3722" y="2831"/>
                  <a:pt x="3731" y="2825"/>
                  <a:pt x="3734" y="2831"/>
                </a:cubicBezTo>
                <a:cubicBezTo>
                  <a:pt x="3706" y="2831"/>
                  <a:pt x="3788" y="2855"/>
                  <a:pt x="3771" y="2859"/>
                </a:cubicBezTo>
                <a:cubicBezTo>
                  <a:pt x="3759" y="2847"/>
                  <a:pt x="3715" y="2839"/>
                  <a:pt x="3710" y="2826"/>
                </a:cubicBezTo>
                <a:close/>
                <a:moveTo>
                  <a:pt x="3990" y="2826"/>
                </a:moveTo>
                <a:cubicBezTo>
                  <a:pt x="4002" y="2826"/>
                  <a:pt x="4015" y="2827"/>
                  <a:pt x="4024" y="2830"/>
                </a:cubicBezTo>
                <a:cubicBezTo>
                  <a:pt x="4003" y="2828"/>
                  <a:pt x="3973" y="2832"/>
                  <a:pt x="3959" y="2826"/>
                </a:cubicBezTo>
                <a:cubicBezTo>
                  <a:pt x="3967" y="2826"/>
                  <a:pt x="3978" y="2825"/>
                  <a:pt x="3990" y="2826"/>
                </a:cubicBezTo>
                <a:close/>
                <a:moveTo>
                  <a:pt x="3887" y="2820"/>
                </a:moveTo>
                <a:cubicBezTo>
                  <a:pt x="3901" y="2822"/>
                  <a:pt x="3904" y="2820"/>
                  <a:pt x="3923" y="2824"/>
                </a:cubicBezTo>
                <a:cubicBezTo>
                  <a:pt x="3923" y="2829"/>
                  <a:pt x="3898" y="2824"/>
                  <a:pt x="3892" y="2826"/>
                </a:cubicBezTo>
                <a:cubicBezTo>
                  <a:pt x="3893" y="2824"/>
                  <a:pt x="3890" y="2822"/>
                  <a:pt x="3887" y="2820"/>
                </a:cubicBezTo>
                <a:close/>
                <a:moveTo>
                  <a:pt x="3455" y="2815"/>
                </a:moveTo>
                <a:cubicBezTo>
                  <a:pt x="3464" y="2815"/>
                  <a:pt x="3488" y="2820"/>
                  <a:pt x="3483" y="2826"/>
                </a:cubicBezTo>
                <a:cubicBezTo>
                  <a:pt x="3474" y="2822"/>
                  <a:pt x="3458" y="2819"/>
                  <a:pt x="3453" y="2815"/>
                </a:cubicBezTo>
                <a:cubicBezTo>
                  <a:pt x="3454" y="2815"/>
                  <a:pt x="3454" y="2815"/>
                  <a:pt x="3455" y="2815"/>
                </a:cubicBezTo>
                <a:close/>
                <a:moveTo>
                  <a:pt x="3370" y="2814"/>
                </a:moveTo>
                <a:cubicBezTo>
                  <a:pt x="3384" y="2816"/>
                  <a:pt x="3401" y="2815"/>
                  <a:pt x="3410" y="2824"/>
                </a:cubicBezTo>
                <a:cubicBezTo>
                  <a:pt x="3397" y="2820"/>
                  <a:pt x="3378" y="2822"/>
                  <a:pt x="3370" y="2814"/>
                </a:cubicBezTo>
                <a:close/>
                <a:moveTo>
                  <a:pt x="6092" y="2811"/>
                </a:moveTo>
                <a:cubicBezTo>
                  <a:pt x="6099" y="2812"/>
                  <a:pt x="6117" y="2810"/>
                  <a:pt x="6116" y="2814"/>
                </a:cubicBezTo>
                <a:cubicBezTo>
                  <a:pt x="6105" y="2813"/>
                  <a:pt x="6100" y="2815"/>
                  <a:pt x="6101" y="2819"/>
                </a:cubicBezTo>
                <a:cubicBezTo>
                  <a:pt x="6094" y="2818"/>
                  <a:pt x="6076" y="2821"/>
                  <a:pt x="6077" y="2817"/>
                </a:cubicBezTo>
                <a:cubicBezTo>
                  <a:pt x="6092" y="2818"/>
                  <a:pt x="6101" y="2815"/>
                  <a:pt x="6092" y="2811"/>
                </a:cubicBezTo>
                <a:close/>
                <a:moveTo>
                  <a:pt x="3589" y="2806"/>
                </a:moveTo>
                <a:cubicBezTo>
                  <a:pt x="3598" y="2807"/>
                  <a:pt x="3612" y="2809"/>
                  <a:pt x="3619" y="2813"/>
                </a:cubicBezTo>
                <a:cubicBezTo>
                  <a:pt x="3613" y="2812"/>
                  <a:pt x="3611" y="2813"/>
                  <a:pt x="3608" y="2814"/>
                </a:cubicBezTo>
                <a:cubicBezTo>
                  <a:pt x="3599" y="2812"/>
                  <a:pt x="3592" y="2809"/>
                  <a:pt x="3589" y="2806"/>
                </a:cubicBezTo>
                <a:close/>
                <a:moveTo>
                  <a:pt x="4266" y="2806"/>
                </a:moveTo>
                <a:lnTo>
                  <a:pt x="4266" y="2807"/>
                </a:lnTo>
                <a:cubicBezTo>
                  <a:pt x="4263" y="2806"/>
                  <a:pt x="4264" y="2806"/>
                  <a:pt x="4266" y="2806"/>
                </a:cubicBezTo>
                <a:close/>
                <a:moveTo>
                  <a:pt x="3622" y="2804"/>
                </a:moveTo>
                <a:cubicBezTo>
                  <a:pt x="3633" y="2805"/>
                  <a:pt x="3665" y="2806"/>
                  <a:pt x="3670" y="2809"/>
                </a:cubicBezTo>
                <a:cubicBezTo>
                  <a:pt x="3659" y="2809"/>
                  <a:pt x="3627" y="2808"/>
                  <a:pt x="3622" y="2804"/>
                </a:cubicBezTo>
                <a:close/>
                <a:moveTo>
                  <a:pt x="4266" y="2802"/>
                </a:moveTo>
                <a:cubicBezTo>
                  <a:pt x="4295" y="2802"/>
                  <a:pt x="4304" y="2806"/>
                  <a:pt x="4326" y="2805"/>
                </a:cubicBezTo>
                <a:cubicBezTo>
                  <a:pt x="4323" y="2808"/>
                  <a:pt x="4304" y="2808"/>
                  <a:pt x="4288" y="2807"/>
                </a:cubicBezTo>
                <a:cubicBezTo>
                  <a:pt x="4279" y="2806"/>
                  <a:pt x="4270" y="2806"/>
                  <a:pt x="4266" y="2806"/>
                </a:cubicBezTo>
                <a:lnTo>
                  <a:pt x="4266" y="2802"/>
                </a:lnTo>
                <a:close/>
                <a:moveTo>
                  <a:pt x="3554" y="2801"/>
                </a:moveTo>
                <a:cubicBezTo>
                  <a:pt x="3564" y="2803"/>
                  <a:pt x="3568" y="2801"/>
                  <a:pt x="3584" y="2805"/>
                </a:cubicBezTo>
                <a:cubicBezTo>
                  <a:pt x="3586" y="2810"/>
                  <a:pt x="3557" y="2806"/>
                  <a:pt x="3554" y="2801"/>
                </a:cubicBezTo>
                <a:close/>
                <a:moveTo>
                  <a:pt x="6270" y="2800"/>
                </a:moveTo>
                <a:cubicBezTo>
                  <a:pt x="6281" y="2811"/>
                  <a:pt x="6310" y="2793"/>
                  <a:pt x="6323" y="2804"/>
                </a:cubicBezTo>
                <a:cubicBezTo>
                  <a:pt x="6289" y="2807"/>
                  <a:pt x="6246" y="2811"/>
                  <a:pt x="6198" y="2813"/>
                </a:cubicBezTo>
                <a:cubicBezTo>
                  <a:pt x="6217" y="2803"/>
                  <a:pt x="6253" y="2810"/>
                  <a:pt x="6270" y="2800"/>
                </a:cubicBezTo>
                <a:close/>
                <a:moveTo>
                  <a:pt x="4646" y="2800"/>
                </a:moveTo>
                <a:cubicBezTo>
                  <a:pt x="4651" y="2808"/>
                  <a:pt x="4620" y="2807"/>
                  <a:pt x="4616" y="2804"/>
                </a:cubicBezTo>
                <a:cubicBezTo>
                  <a:pt x="4624" y="2802"/>
                  <a:pt x="4635" y="2800"/>
                  <a:pt x="4646" y="2800"/>
                </a:cubicBezTo>
                <a:close/>
                <a:moveTo>
                  <a:pt x="4693" y="2799"/>
                </a:moveTo>
                <a:cubicBezTo>
                  <a:pt x="4694" y="2799"/>
                  <a:pt x="4695" y="2799"/>
                  <a:pt x="4696" y="2799"/>
                </a:cubicBezTo>
                <a:cubicBezTo>
                  <a:pt x="4697" y="2804"/>
                  <a:pt x="4711" y="2805"/>
                  <a:pt x="4715" y="2809"/>
                </a:cubicBezTo>
                <a:cubicBezTo>
                  <a:pt x="4702" y="2806"/>
                  <a:pt x="4705" y="2812"/>
                  <a:pt x="4700" y="2813"/>
                </a:cubicBezTo>
                <a:cubicBezTo>
                  <a:pt x="4710" y="2813"/>
                  <a:pt x="4709" y="2816"/>
                  <a:pt x="4714" y="2818"/>
                </a:cubicBezTo>
                <a:cubicBezTo>
                  <a:pt x="4726" y="2813"/>
                  <a:pt x="4722" y="2810"/>
                  <a:pt x="4740" y="2809"/>
                </a:cubicBezTo>
                <a:cubicBezTo>
                  <a:pt x="4742" y="2815"/>
                  <a:pt x="4730" y="2813"/>
                  <a:pt x="4739" y="2818"/>
                </a:cubicBezTo>
                <a:cubicBezTo>
                  <a:pt x="4719" y="2813"/>
                  <a:pt x="4726" y="2822"/>
                  <a:pt x="4714" y="2822"/>
                </a:cubicBezTo>
                <a:lnTo>
                  <a:pt x="4729" y="2824"/>
                </a:lnTo>
                <a:lnTo>
                  <a:pt x="4728" y="2831"/>
                </a:lnTo>
                <a:cubicBezTo>
                  <a:pt x="4704" y="2825"/>
                  <a:pt x="4683" y="2831"/>
                  <a:pt x="4674" y="2827"/>
                </a:cubicBezTo>
                <a:cubicBezTo>
                  <a:pt x="4680" y="2822"/>
                  <a:pt x="4708" y="2829"/>
                  <a:pt x="4719" y="2826"/>
                </a:cubicBezTo>
                <a:cubicBezTo>
                  <a:pt x="4703" y="2814"/>
                  <a:pt x="4654" y="2806"/>
                  <a:pt x="4640" y="2815"/>
                </a:cubicBezTo>
                <a:cubicBezTo>
                  <a:pt x="4654" y="2818"/>
                  <a:pt x="4653" y="2814"/>
                  <a:pt x="4665" y="2817"/>
                </a:cubicBezTo>
                <a:cubicBezTo>
                  <a:pt x="4660" y="2822"/>
                  <a:pt x="4606" y="2817"/>
                  <a:pt x="4606" y="2808"/>
                </a:cubicBezTo>
                <a:cubicBezTo>
                  <a:pt x="4641" y="2813"/>
                  <a:pt x="4651" y="2806"/>
                  <a:pt x="4671" y="2803"/>
                </a:cubicBezTo>
                <a:cubicBezTo>
                  <a:pt x="4672" y="2805"/>
                  <a:pt x="4670" y="2808"/>
                  <a:pt x="4675" y="2809"/>
                </a:cubicBezTo>
                <a:cubicBezTo>
                  <a:pt x="4673" y="2800"/>
                  <a:pt x="4693" y="2811"/>
                  <a:pt x="4701" y="2805"/>
                </a:cubicBezTo>
                <a:cubicBezTo>
                  <a:pt x="4690" y="2806"/>
                  <a:pt x="4687" y="2799"/>
                  <a:pt x="4693" y="2799"/>
                </a:cubicBezTo>
                <a:close/>
                <a:moveTo>
                  <a:pt x="6367" y="2797"/>
                </a:moveTo>
                <a:cubicBezTo>
                  <a:pt x="6371" y="2797"/>
                  <a:pt x="6374" y="2798"/>
                  <a:pt x="6375" y="2800"/>
                </a:cubicBezTo>
                <a:cubicBezTo>
                  <a:pt x="6366" y="2801"/>
                  <a:pt x="6363" y="2804"/>
                  <a:pt x="6351" y="2804"/>
                </a:cubicBezTo>
                <a:cubicBezTo>
                  <a:pt x="6352" y="2801"/>
                  <a:pt x="6360" y="2798"/>
                  <a:pt x="6367" y="2797"/>
                </a:cubicBezTo>
                <a:close/>
                <a:moveTo>
                  <a:pt x="4460" y="2796"/>
                </a:moveTo>
                <a:cubicBezTo>
                  <a:pt x="4462" y="2796"/>
                  <a:pt x="4464" y="2796"/>
                  <a:pt x="4467" y="2797"/>
                </a:cubicBezTo>
                <a:cubicBezTo>
                  <a:pt x="4469" y="2801"/>
                  <a:pt x="4466" y="2804"/>
                  <a:pt x="4462" y="2805"/>
                </a:cubicBezTo>
                <a:cubicBezTo>
                  <a:pt x="4456" y="2804"/>
                  <a:pt x="4447" y="2803"/>
                  <a:pt x="4447" y="2801"/>
                </a:cubicBezTo>
                <a:cubicBezTo>
                  <a:pt x="4459" y="2804"/>
                  <a:pt x="4453" y="2796"/>
                  <a:pt x="4460" y="2796"/>
                </a:cubicBezTo>
                <a:close/>
                <a:moveTo>
                  <a:pt x="6117" y="2795"/>
                </a:moveTo>
                <a:cubicBezTo>
                  <a:pt x="6117" y="2796"/>
                  <a:pt x="6119" y="2796"/>
                  <a:pt x="6121" y="2797"/>
                </a:cubicBezTo>
                <a:cubicBezTo>
                  <a:pt x="6121" y="2798"/>
                  <a:pt x="6121" y="2799"/>
                  <a:pt x="6126" y="2799"/>
                </a:cubicBezTo>
                <a:cubicBezTo>
                  <a:pt x="6132" y="2799"/>
                  <a:pt x="6130" y="2796"/>
                  <a:pt x="6135" y="2796"/>
                </a:cubicBezTo>
                <a:cubicBezTo>
                  <a:pt x="6151" y="2800"/>
                  <a:pt x="6122" y="2806"/>
                  <a:pt x="6116" y="2801"/>
                </a:cubicBezTo>
                <a:cubicBezTo>
                  <a:pt x="6124" y="2802"/>
                  <a:pt x="6114" y="2795"/>
                  <a:pt x="6117" y="2795"/>
                </a:cubicBezTo>
                <a:close/>
                <a:moveTo>
                  <a:pt x="3300" y="2795"/>
                </a:moveTo>
                <a:cubicBezTo>
                  <a:pt x="3308" y="2795"/>
                  <a:pt x="3322" y="2799"/>
                  <a:pt x="3331" y="2799"/>
                </a:cubicBezTo>
                <a:cubicBezTo>
                  <a:pt x="3343" y="2810"/>
                  <a:pt x="3372" y="2802"/>
                  <a:pt x="3407" y="2814"/>
                </a:cubicBezTo>
                <a:cubicBezTo>
                  <a:pt x="3402" y="2821"/>
                  <a:pt x="3349" y="2802"/>
                  <a:pt x="3365" y="2817"/>
                </a:cubicBezTo>
                <a:cubicBezTo>
                  <a:pt x="3336" y="2807"/>
                  <a:pt x="3327" y="2803"/>
                  <a:pt x="3295" y="2799"/>
                </a:cubicBezTo>
                <a:cubicBezTo>
                  <a:pt x="3294" y="2796"/>
                  <a:pt x="3296" y="2795"/>
                  <a:pt x="3300" y="2795"/>
                </a:cubicBezTo>
                <a:close/>
                <a:moveTo>
                  <a:pt x="5367" y="2795"/>
                </a:moveTo>
                <a:cubicBezTo>
                  <a:pt x="5369" y="2795"/>
                  <a:pt x="5371" y="2795"/>
                  <a:pt x="5375" y="2796"/>
                </a:cubicBezTo>
                <a:cubicBezTo>
                  <a:pt x="5372" y="2803"/>
                  <a:pt x="5388" y="2795"/>
                  <a:pt x="5389" y="2802"/>
                </a:cubicBezTo>
                <a:cubicBezTo>
                  <a:pt x="5373" y="2801"/>
                  <a:pt x="5359" y="2799"/>
                  <a:pt x="5350" y="2795"/>
                </a:cubicBezTo>
                <a:cubicBezTo>
                  <a:pt x="5359" y="2797"/>
                  <a:pt x="5361" y="2795"/>
                  <a:pt x="5367" y="2795"/>
                </a:cubicBezTo>
                <a:close/>
                <a:moveTo>
                  <a:pt x="4432" y="2795"/>
                </a:moveTo>
                <a:cubicBezTo>
                  <a:pt x="4434" y="2795"/>
                  <a:pt x="4438" y="2795"/>
                  <a:pt x="4442" y="2796"/>
                </a:cubicBezTo>
                <a:cubicBezTo>
                  <a:pt x="4436" y="2798"/>
                  <a:pt x="4417" y="2804"/>
                  <a:pt x="4407" y="2798"/>
                </a:cubicBezTo>
                <a:cubicBezTo>
                  <a:pt x="4424" y="2802"/>
                  <a:pt x="4420" y="2794"/>
                  <a:pt x="4432" y="2795"/>
                </a:cubicBezTo>
                <a:close/>
                <a:moveTo>
                  <a:pt x="6385" y="2794"/>
                </a:moveTo>
                <a:cubicBezTo>
                  <a:pt x="6400" y="2801"/>
                  <a:pt x="6404" y="2791"/>
                  <a:pt x="6414" y="2798"/>
                </a:cubicBezTo>
                <a:cubicBezTo>
                  <a:pt x="6405" y="2800"/>
                  <a:pt x="6391" y="2800"/>
                  <a:pt x="6380" y="2802"/>
                </a:cubicBezTo>
                <a:cubicBezTo>
                  <a:pt x="6379" y="2798"/>
                  <a:pt x="6386" y="2798"/>
                  <a:pt x="6385" y="2794"/>
                </a:cubicBezTo>
                <a:close/>
                <a:moveTo>
                  <a:pt x="5759" y="2794"/>
                </a:moveTo>
                <a:lnTo>
                  <a:pt x="5778" y="2794"/>
                </a:lnTo>
                <a:cubicBezTo>
                  <a:pt x="5780" y="2799"/>
                  <a:pt x="5768" y="2799"/>
                  <a:pt x="5759" y="2799"/>
                </a:cubicBezTo>
                <a:lnTo>
                  <a:pt x="5759" y="2794"/>
                </a:lnTo>
                <a:close/>
                <a:moveTo>
                  <a:pt x="6435" y="2793"/>
                </a:moveTo>
                <a:cubicBezTo>
                  <a:pt x="6442" y="2793"/>
                  <a:pt x="6447" y="2794"/>
                  <a:pt x="6447" y="2797"/>
                </a:cubicBezTo>
                <a:cubicBezTo>
                  <a:pt x="6439" y="2796"/>
                  <a:pt x="6419" y="2800"/>
                  <a:pt x="6419" y="2796"/>
                </a:cubicBezTo>
                <a:cubicBezTo>
                  <a:pt x="6422" y="2794"/>
                  <a:pt x="6429" y="2793"/>
                  <a:pt x="6435" y="2793"/>
                </a:cubicBezTo>
                <a:close/>
                <a:moveTo>
                  <a:pt x="6077" y="2793"/>
                </a:moveTo>
                <a:cubicBezTo>
                  <a:pt x="6088" y="2795"/>
                  <a:pt x="6109" y="2794"/>
                  <a:pt x="6111" y="2799"/>
                </a:cubicBezTo>
                <a:cubicBezTo>
                  <a:pt x="6105" y="2799"/>
                  <a:pt x="6108" y="2801"/>
                  <a:pt x="6111" y="2802"/>
                </a:cubicBezTo>
                <a:cubicBezTo>
                  <a:pt x="6098" y="2801"/>
                  <a:pt x="6076" y="2793"/>
                  <a:pt x="6077" y="2793"/>
                </a:cubicBezTo>
                <a:close/>
                <a:moveTo>
                  <a:pt x="6183" y="2789"/>
                </a:moveTo>
                <a:cubicBezTo>
                  <a:pt x="6197" y="2790"/>
                  <a:pt x="6198" y="2790"/>
                  <a:pt x="6212" y="2789"/>
                </a:cubicBezTo>
                <a:lnTo>
                  <a:pt x="6212" y="2793"/>
                </a:lnTo>
                <a:cubicBezTo>
                  <a:pt x="6212" y="2794"/>
                  <a:pt x="6211" y="2795"/>
                  <a:pt x="6207" y="2794"/>
                </a:cubicBezTo>
                <a:cubicBezTo>
                  <a:pt x="6202" y="2789"/>
                  <a:pt x="6185" y="2794"/>
                  <a:pt x="6183" y="2796"/>
                </a:cubicBezTo>
                <a:cubicBezTo>
                  <a:pt x="6184" y="2791"/>
                  <a:pt x="6175" y="2792"/>
                  <a:pt x="6183" y="2789"/>
                </a:cubicBezTo>
                <a:close/>
                <a:moveTo>
                  <a:pt x="6528" y="2783"/>
                </a:moveTo>
                <a:cubicBezTo>
                  <a:pt x="6512" y="2796"/>
                  <a:pt x="6552" y="2776"/>
                  <a:pt x="6553" y="2790"/>
                </a:cubicBezTo>
                <a:cubicBezTo>
                  <a:pt x="6510" y="2793"/>
                  <a:pt x="6516" y="2795"/>
                  <a:pt x="6486" y="2794"/>
                </a:cubicBezTo>
                <a:cubicBezTo>
                  <a:pt x="6500" y="2788"/>
                  <a:pt x="6513" y="2790"/>
                  <a:pt x="6528" y="2783"/>
                </a:cubicBezTo>
                <a:close/>
                <a:moveTo>
                  <a:pt x="2994" y="2779"/>
                </a:moveTo>
                <a:cubicBezTo>
                  <a:pt x="3009" y="2783"/>
                  <a:pt x="3033" y="2783"/>
                  <a:pt x="3044" y="2791"/>
                </a:cubicBezTo>
                <a:cubicBezTo>
                  <a:pt x="3025" y="2785"/>
                  <a:pt x="3007" y="2788"/>
                  <a:pt x="2994" y="2779"/>
                </a:cubicBezTo>
                <a:close/>
                <a:moveTo>
                  <a:pt x="6380" y="2777"/>
                </a:moveTo>
                <a:cubicBezTo>
                  <a:pt x="6383" y="2777"/>
                  <a:pt x="6385" y="2777"/>
                  <a:pt x="6386" y="2778"/>
                </a:cubicBezTo>
                <a:cubicBezTo>
                  <a:pt x="6346" y="2781"/>
                  <a:pt x="6398" y="2781"/>
                  <a:pt x="6393" y="2787"/>
                </a:cubicBezTo>
                <a:cubicBezTo>
                  <a:pt x="6377" y="2787"/>
                  <a:pt x="6366" y="2785"/>
                  <a:pt x="6358" y="2781"/>
                </a:cubicBezTo>
                <a:cubicBezTo>
                  <a:pt x="6362" y="2781"/>
                  <a:pt x="6364" y="2779"/>
                  <a:pt x="6363" y="2777"/>
                </a:cubicBezTo>
                <a:cubicBezTo>
                  <a:pt x="6368" y="2777"/>
                  <a:pt x="6375" y="2777"/>
                  <a:pt x="6380" y="2777"/>
                </a:cubicBezTo>
                <a:close/>
                <a:moveTo>
                  <a:pt x="5692" y="2773"/>
                </a:moveTo>
                <a:cubicBezTo>
                  <a:pt x="5707" y="2773"/>
                  <a:pt x="5713" y="2777"/>
                  <a:pt x="5725" y="2779"/>
                </a:cubicBezTo>
                <a:cubicBezTo>
                  <a:pt x="5709" y="2780"/>
                  <a:pt x="5752" y="2786"/>
                  <a:pt x="5730" y="2789"/>
                </a:cubicBezTo>
                <a:cubicBezTo>
                  <a:pt x="5729" y="2784"/>
                  <a:pt x="5698" y="2773"/>
                  <a:pt x="5711" y="2784"/>
                </a:cubicBezTo>
                <a:cubicBezTo>
                  <a:pt x="5694" y="2784"/>
                  <a:pt x="5701" y="2775"/>
                  <a:pt x="5692" y="2773"/>
                </a:cubicBezTo>
                <a:close/>
                <a:moveTo>
                  <a:pt x="3210" y="2772"/>
                </a:moveTo>
                <a:cubicBezTo>
                  <a:pt x="3220" y="2773"/>
                  <a:pt x="3244" y="2784"/>
                  <a:pt x="3260" y="2785"/>
                </a:cubicBezTo>
                <a:cubicBezTo>
                  <a:pt x="3251" y="2792"/>
                  <a:pt x="3227" y="2778"/>
                  <a:pt x="3204" y="2777"/>
                </a:cubicBezTo>
                <a:cubicBezTo>
                  <a:pt x="3204" y="2774"/>
                  <a:pt x="3206" y="2772"/>
                  <a:pt x="3210" y="2772"/>
                </a:cubicBezTo>
                <a:close/>
                <a:moveTo>
                  <a:pt x="2157" y="2772"/>
                </a:moveTo>
                <a:cubicBezTo>
                  <a:pt x="2169" y="2776"/>
                  <a:pt x="2177" y="2779"/>
                  <a:pt x="2183" y="2779"/>
                </a:cubicBezTo>
                <a:cubicBezTo>
                  <a:pt x="2190" y="2790"/>
                  <a:pt x="2155" y="2776"/>
                  <a:pt x="2157" y="2772"/>
                </a:cubicBezTo>
                <a:close/>
                <a:moveTo>
                  <a:pt x="6442" y="2771"/>
                </a:moveTo>
                <a:cubicBezTo>
                  <a:pt x="6462" y="2773"/>
                  <a:pt x="6473" y="2773"/>
                  <a:pt x="6487" y="2773"/>
                </a:cubicBezTo>
                <a:cubicBezTo>
                  <a:pt x="6490" y="2778"/>
                  <a:pt x="6470" y="2778"/>
                  <a:pt x="6460" y="2780"/>
                </a:cubicBezTo>
                <a:cubicBezTo>
                  <a:pt x="6465" y="2773"/>
                  <a:pt x="6447" y="2774"/>
                  <a:pt x="6442" y="2771"/>
                </a:cubicBezTo>
                <a:close/>
                <a:moveTo>
                  <a:pt x="3303" y="2771"/>
                </a:moveTo>
                <a:cubicBezTo>
                  <a:pt x="3307" y="2771"/>
                  <a:pt x="3314" y="2772"/>
                  <a:pt x="3320" y="2773"/>
                </a:cubicBezTo>
                <a:cubicBezTo>
                  <a:pt x="3320" y="2778"/>
                  <a:pt x="3328" y="2781"/>
                  <a:pt x="3314" y="2779"/>
                </a:cubicBezTo>
                <a:cubicBezTo>
                  <a:pt x="3313" y="2777"/>
                  <a:pt x="3314" y="2776"/>
                  <a:pt x="3309" y="2774"/>
                </a:cubicBezTo>
                <a:cubicBezTo>
                  <a:pt x="3308" y="2775"/>
                  <a:pt x="3305" y="2775"/>
                  <a:pt x="3299" y="2773"/>
                </a:cubicBezTo>
                <a:cubicBezTo>
                  <a:pt x="3299" y="2771"/>
                  <a:pt x="3300" y="2771"/>
                  <a:pt x="3303" y="2771"/>
                </a:cubicBezTo>
                <a:close/>
                <a:moveTo>
                  <a:pt x="4767" y="2770"/>
                </a:moveTo>
                <a:cubicBezTo>
                  <a:pt x="4779" y="2770"/>
                  <a:pt x="4795" y="2773"/>
                  <a:pt x="4797" y="2778"/>
                </a:cubicBezTo>
                <a:cubicBezTo>
                  <a:pt x="4784" y="2775"/>
                  <a:pt x="4766" y="2777"/>
                  <a:pt x="4758" y="2772"/>
                </a:cubicBezTo>
                <a:cubicBezTo>
                  <a:pt x="4760" y="2771"/>
                  <a:pt x="4764" y="2770"/>
                  <a:pt x="4767" y="2770"/>
                </a:cubicBezTo>
                <a:close/>
                <a:moveTo>
                  <a:pt x="3442" y="2769"/>
                </a:moveTo>
                <a:cubicBezTo>
                  <a:pt x="3451" y="2769"/>
                  <a:pt x="3461" y="2771"/>
                  <a:pt x="3459" y="2777"/>
                </a:cubicBezTo>
                <a:cubicBezTo>
                  <a:pt x="3452" y="2774"/>
                  <a:pt x="3433" y="2772"/>
                  <a:pt x="3435" y="2769"/>
                </a:cubicBezTo>
                <a:cubicBezTo>
                  <a:pt x="3437" y="2769"/>
                  <a:pt x="3439" y="2769"/>
                  <a:pt x="3442" y="2769"/>
                </a:cubicBezTo>
                <a:close/>
                <a:moveTo>
                  <a:pt x="6853" y="2763"/>
                </a:moveTo>
                <a:cubicBezTo>
                  <a:pt x="6852" y="2764"/>
                  <a:pt x="6851" y="2764"/>
                  <a:pt x="6851" y="2764"/>
                </a:cubicBezTo>
                <a:cubicBezTo>
                  <a:pt x="6851" y="2764"/>
                  <a:pt x="6852" y="2764"/>
                  <a:pt x="6853" y="2764"/>
                </a:cubicBezTo>
                <a:cubicBezTo>
                  <a:pt x="6853" y="2764"/>
                  <a:pt x="6853" y="2764"/>
                  <a:pt x="6853" y="2763"/>
                </a:cubicBezTo>
                <a:close/>
                <a:moveTo>
                  <a:pt x="2239" y="2756"/>
                </a:moveTo>
                <a:cubicBezTo>
                  <a:pt x="2249" y="2760"/>
                  <a:pt x="2272" y="2766"/>
                  <a:pt x="2273" y="2770"/>
                </a:cubicBezTo>
                <a:cubicBezTo>
                  <a:pt x="2264" y="2770"/>
                  <a:pt x="2245" y="2761"/>
                  <a:pt x="2239" y="2756"/>
                </a:cubicBezTo>
                <a:close/>
                <a:moveTo>
                  <a:pt x="3067" y="2755"/>
                </a:moveTo>
                <a:cubicBezTo>
                  <a:pt x="3077" y="2758"/>
                  <a:pt x="3102" y="2761"/>
                  <a:pt x="3096" y="2766"/>
                </a:cubicBezTo>
                <a:cubicBezTo>
                  <a:pt x="3082" y="2763"/>
                  <a:pt x="3071" y="2759"/>
                  <a:pt x="3067" y="2755"/>
                </a:cubicBezTo>
                <a:close/>
                <a:moveTo>
                  <a:pt x="5697" y="2753"/>
                </a:moveTo>
                <a:cubicBezTo>
                  <a:pt x="5705" y="2753"/>
                  <a:pt x="5713" y="2753"/>
                  <a:pt x="5721" y="2754"/>
                </a:cubicBezTo>
                <a:cubicBezTo>
                  <a:pt x="5725" y="2761"/>
                  <a:pt x="5695" y="2759"/>
                  <a:pt x="5697" y="2753"/>
                </a:cubicBezTo>
                <a:close/>
                <a:moveTo>
                  <a:pt x="4137" y="2750"/>
                </a:moveTo>
                <a:cubicBezTo>
                  <a:pt x="4167" y="2749"/>
                  <a:pt x="4196" y="2759"/>
                  <a:pt x="4220" y="2768"/>
                </a:cubicBezTo>
                <a:cubicBezTo>
                  <a:pt x="4217" y="2768"/>
                  <a:pt x="4214" y="2769"/>
                  <a:pt x="4220" y="2770"/>
                </a:cubicBezTo>
                <a:cubicBezTo>
                  <a:pt x="4219" y="2766"/>
                  <a:pt x="4234" y="2771"/>
                  <a:pt x="4235" y="2768"/>
                </a:cubicBezTo>
                <a:cubicBezTo>
                  <a:pt x="4230" y="2763"/>
                  <a:pt x="4213" y="2761"/>
                  <a:pt x="4206" y="2757"/>
                </a:cubicBezTo>
                <a:cubicBezTo>
                  <a:pt x="4214" y="2758"/>
                  <a:pt x="4210" y="2754"/>
                  <a:pt x="4207" y="2752"/>
                </a:cubicBezTo>
                <a:cubicBezTo>
                  <a:pt x="4262" y="2767"/>
                  <a:pt x="4291" y="2764"/>
                  <a:pt x="4329" y="2780"/>
                </a:cubicBezTo>
                <a:cubicBezTo>
                  <a:pt x="4323" y="2779"/>
                  <a:pt x="4315" y="2777"/>
                  <a:pt x="4314" y="2779"/>
                </a:cubicBezTo>
                <a:cubicBezTo>
                  <a:pt x="4327" y="2781"/>
                  <a:pt x="4338" y="2782"/>
                  <a:pt x="4344" y="2781"/>
                </a:cubicBezTo>
                <a:cubicBezTo>
                  <a:pt x="4345" y="2775"/>
                  <a:pt x="4329" y="2764"/>
                  <a:pt x="4336" y="2763"/>
                </a:cubicBezTo>
                <a:cubicBezTo>
                  <a:pt x="4341" y="2771"/>
                  <a:pt x="4369" y="2784"/>
                  <a:pt x="4389" y="2779"/>
                </a:cubicBezTo>
                <a:cubicBezTo>
                  <a:pt x="4395" y="2786"/>
                  <a:pt x="4373" y="2778"/>
                  <a:pt x="4379" y="2784"/>
                </a:cubicBezTo>
                <a:cubicBezTo>
                  <a:pt x="4385" y="2785"/>
                  <a:pt x="4388" y="2783"/>
                  <a:pt x="4398" y="2786"/>
                </a:cubicBezTo>
                <a:cubicBezTo>
                  <a:pt x="4397" y="2783"/>
                  <a:pt x="4393" y="2782"/>
                  <a:pt x="4399" y="2780"/>
                </a:cubicBezTo>
                <a:cubicBezTo>
                  <a:pt x="4414" y="2785"/>
                  <a:pt x="4411" y="2780"/>
                  <a:pt x="4419" y="2780"/>
                </a:cubicBezTo>
                <a:cubicBezTo>
                  <a:pt x="4422" y="2791"/>
                  <a:pt x="4385" y="2780"/>
                  <a:pt x="4393" y="2794"/>
                </a:cubicBezTo>
                <a:cubicBezTo>
                  <a:pt x="4344" y="2797"/>
                  <a:pt x="4271" y="2774"/>
                  <a:pt x="4214" y="2773"/>
                </a:cubicBezTo>
                <a:cubicBezTo>
                  <a:pt x="4203" y="2768"/>
                  <a:pt x="4212" y="2769"/>
                  <a:pt x="4205" y="2766"/>
                </a:cubicBezTo>
                <a:cubicBezTo>
                  <a:pt x="4196" y="2770"/>
                  <a:pt x="4186" y="2763"/>
                  <a:pt x="4170" y="2763"/>
                </a:cubicBezTo>
                <a:cubicBezTo>
                  <a:pt x="4171" y="2759"/>
                  <a:pt x="4163" y="2756"/>
                  <a:pt x="4156" y="2753"/>
                </a:cubicBezTo>
                <a:cubicBezTo>
                  <a:pt x="4156" y="2757"/>
                  <a:pt x="4142" y="2753"/>
                  <a:pt x="4145" y="2759"/>
                </a:cubicBezTo>
                <a:cubicBezTo>
                  <a:pt x="4148" y="2762"/>
                  <a:pt x="4169" y="2763"/>
                  <a:pt x="4170" y="2767"/>
                </a:cubicBezTo>
                <a:cubicBezTo>
                  <a:pt x="4159" y="2764"/>
                  <a:pt x="4142" y="2767"/>
                  <a:pt x="4140" y="2763"/>
                </a:cubicBezTo>
                <a:cubicBezTo>
                  <a:pt x="4148" y="2760"/>
                  <a:pt x="4145" y="2753"/>
                  <a:pt x="4137" y="2750"/>
                </a:cubicBezTo>
                <a:close/>
                <a:moveTo>
                  <a:pt x="3146" y="2749"/>
                </a:moveTo>
                <a:cubicBezTo>
                  <a:pt x="3148" y="2749"/>
                  <a:pt x="3153" y="2750"/>
                  <a:pt x="3161" y="2753"/>
                </a:cubicBezTo>
                <a:cubicBezTo>
                  <a:pt x="3164" y="2759"/>
                  <a:pt x="3147" y="2752"/>
                  <a:pt x="3150" y="2759"/>
                </a:cubicBezTo>
                <a:cubicBezTo>
                  <a:pt x="3167" y="2765"/>
                  <a:pt x="3170" y="2761"/>
                  <a:pt x="3185" y="2766"/>
                </a:cubicBezTo>
                <a:cubicBezTo>
                  <a:pt x="3191" y="2768"/>
                  <a:pt x="3203" y="2778"/>
                  <a:pt x="3189" y="2776"/>
                </a:cubicBezTo>
                <a:cubicBezTo>
                  <a:pt x="3182" y="2768"/>
                  <a:pt x="3158" y="2768"/>
                  <a:pt x="3144" y="2764"/>
                </a:cubicBezTo>
                <a:cubicBezTo>
                  <a:pt x="3146" y="2761"/>
                  <a:pt x="3137" y="2759"/>
                  <a:pt x="3135" y="2756"/>
                </a:cubicBezTo>
                <a:cubicBezTo>
                  <a:pt x="3149" y="2760"/>
                  <a:pt x="3138" y="2750"/>
                  <a:pt x="3146" y="2749"/>
                </a:cubicBezTo>
                <a:close/>
                <a:moveTo>
                  <a:pt x="6002" y="2748"/>
                </a:moveTo>
                <a:cubicBezTo>
                  <a:pt x="6009" y="2748"/>
                  <a:pt x="6015" y="2748"/>
                  <a:pt x="6017" y="2750"/>
                </a:cubicBezTo>
                <a:cubicBezTo>
                  <a:pt x="5998" y="2748"/>
                  <a:pt x="5983" y="2757"/>
                  <a:pt x="5971" y="2751"/>
                </a:cubicBezTo>
                <a:cubicBezTo>
                  <a:pt x="5975" y="2750"/>
                  <a:pt x="5990" y="2748"/>
                  <a:pt x="6002" y="2748"/>
                </a:cubicBezTo>
                <a:close/>
                <a:moveTo>
                  <a:pt x="3081" y="2743"/>
                </a:moveTo>
                <a:cubicBezTo>
                  <a:pt x="3082" y="2743"/>
                  <a:pt x="3083" y="2743"/>
                  <a:pt x="3085" y="2743"/>
                </a:cubicBezTo>
                <a:cubicBezTo>
                  <a:pt x="3094" y="2753"/>
                  <a:pt x="3123" y="2751"/>
                  <a:pt x="3129" y="2760"/>
                </a:cubicBezTo>
                <a:cubicBezTo>
                  <a:pt x="3115" y="2757"/>
                  <a:pt x="3095" y="2750"/>
                  <a:pt x="3093" y="2755"/>
                </a:cubicBezTo>
                <a:cubicBezTo>
                  <a:pt x="3102" y="2757"/>
                  <a:pt x="3110" y="2760"/>
                  <a:pt x="3112" y="2763"/>
                </a:cubicBezTo>
                <a:cubicBezTo>
                  <a:pt x="3096" y="2760"/>
                  <a:pt x="3084" y="2752"/>
                  <a:pt x="3094" y="2751"/>
                </a:cubicBezTo>
                <a:cubicBezTo>
                  <a:pt x="3084" y="2748"/>
                  <a:pt x="3083" y="2751"/>
                  <a:pt x="3078" y="2751"/>
                </a:cubicBezTo>
                <a:cubicBezTo>
                  <a:pt x="3081" y="2749"/>
                  <a:pt x="3076" y="2742"/>
                  <a:pt x="3081" y="2743"/>
                </a:cubicBezTo>
                <a:close/>
                <a:moveTo>
                  <a:pt x="4199" y="2735"/>
                </a:moveTo>
                <a:lnTo>
                  <a:pt x="4205" y="2736"/>
                </a:lnTo>
                <a:lnTo>
                  <a:pt x="4200" y="2736"/>
                </a:lnTo>
                <a:lnTo>
                  <a:pt x="4199" y="2735"/>
                </a:lnTo>
                <a:close/>
                <a:moveTo>
                  <a:pt x="4187" y="2729"/>
                </a:moveTo>
                <a:cubicBezTo>
                  <a:pt x="4189" y="2729"/>
                  <a:pt x="4191" y="2729"/>
                  <a:pt x="4194" y="2730"/>
                </a:cubicBezTo>
                <a:lnTo>
                  <a:pt x="4199" y="2735"/>
                </a:lnTo>
                <a:lnTo>
                  <a:pt x="4181" y="2732"/>
                </a:lnTo>
                <a:cubicBezTo>
                  <a:pt x="4182" y="2730"/>
                  <a:pt x="4184" y="2729"/>
                  <a:pt x="4187" y="2729"/>
                </a:cubicBezTo>
                <a:close/>
                <a:moveTo>
                  <a:pt x="6719" y="2726"/>
                </a:moveTo>
                <a:cubicBezTo>
                  <a:pt x="6719" y="2731"/>
                  <a:pt x="6712" y="2734"/>
                  <a:pt x="6698" y="2735"/>
                </a:cubicBezTo>
                <a:cubicBezTo>
                  <a:pt x="6697" y="2731"/>
                  <a:pt x="6693" y="2731"/>
                  <a:pt x="6686" y="2734"/>
                </a:cubicBezTo>
                <a:lnTo>
                  <a:pt x="6685" y="2728"/>
                </a:lnTo>
                <a:cubicBezTo>
                  <a:pt x="6702" y="2729"/>
                  <a:pt x="6702" y="2729"/>
                  <a:pt x="6719" y="2726"/>
                </a:cubicBezTo>
                <a:close/>
                <a:moveTo>
                  <a:pt x="3004" y="2726"/>
                </a:moveTo>
                <a:cubicBezTo>
                  <a:pt x="3023" y="2731"/>
                  <a:pt x="3034" y="2731"/>
                  <a:pt x="3040" y="2727"/>
                </a:cubicBezTo>
                <a:cubicBezTo>
                  <a:pt x="3057" y="2738"/>
                  <a:pt x="3005" y="2733"/>
                  <a:pt x="3004" y="2726"/>
                </a:cubicBezTo>
                <a:close/>
                <a:moveTo>
                  <a:pt x="3231" y="2724"/>
                </a:moveTo>
                <a:cubicBezTo>
                  <a:pt x="3237" y="2724"/>
                  <a:pt x="3262" y="2729"/>
                  <a:pt x="3264" y="2733"/>
                </a:cubicBezTo>
                <a:cubicBezTo>
                  <a:pt x="3260" y="2734"/>
                  <a:pt x="3232" y="2729"/>
                  <a:pt x="3229" y="2724"/>
                </a:cubicBezTo>
                <a:cubicBezTo>
                  <a:pt x="3230" y="2724"/>
                  <a:pt x="3230" y="2724"/>
                  <a:pt x="3231" y="2724"/>
                </a:cubicBezTo>
                <a:close/>
                <a:moveTo>
                  <a:pt x="5568" y="2718"/>
                </a:moveTo>
                <a:cubicBezTo>
                  <a:pt x="5580" y="2720"/>
                  <a:pt x="5598" y="2720"/>
                  <a:pt x="5606" y="2724"/>
                </a:cubicBezTo>
                <a:cubicBezTo>
                  <a:pt x="5597" y="2726"/>
                  <a:pt x="5568" y="2724"/>
                  <a:pt x="5568" y="2718"/>
                </a:cubicBezTo>
                <a:close/>
                <a:moveTo>
                  <a:pt x="6841" y="2717"/>
                </a:moveTo>
                <a:cubicBezTo>
                  <a:pt x="6848" y="2717"/>
                  <a:pt x="6854" y="2718"/>
                  <a:pt x="6854" y="2720"/>
                </a:cubicBezTo>
                <a:cubicBezTo>
                  <a:pt x="6833" y="2720"/>
                  <a:pt x="6827" y="2724"/>
                  <a:pt x="6809" y="2725"/>
                </a:cubicBezTo>
                <a:cubicBezTo>
                  <a:pt x="6804" y="2720"/>
                  <a:pt x="6826" y="2717"/>
                  <a:pt x="6841" y="2717"/>
                </a:cubicBezTo>
                <a:close/>
                <a:moveTo>
                  <a:pt x="5737" y="2716"/>
                </a:moveTo>
                <a:cubicBezTo>
                  <a:pt x="5760" y="2722"/>
                  <a:pt x="5811" y="2718"/>
                  <a:pt x="5814" y="2723"/>
                </a:cubicBezTo>
                <a:cubicBezTo>
                  <a:pt x="5783" y="2723"/>
                  <a:pt x="5744" y="2727"/>
                  <a:pt x="5706" y="2729"/>
                </a:cubicBezTo>
                <a:cubicBezTo>
                  <a:pt x="5668" y="2731"/>
                  <a:pt x="5630" y="2730"/>
                  <a:pt x="5601" y="2725"/>
                </a:cubicBezTo>
                <a:cubicBezTo>
                  <a:pt x="5635" y="2718"/>
                  <a:pt x="5684" y="2712"/>
                  <a:pt x="5737" y="2723"/>
                </a:cubicBezTo>
                <a:cubicBezTo>
                  <a:pt x="5752" y="2720"/>
                  <a:pt x="5720" y="2718"/>
                  <a:pt x="5737" y="2716"/>
                </a:cubicBezTo>
                <a:close/>
                <a:moveTo>
                  <a:pt x="5102" y="2704"/>
                </a:moveTo>
                <a:cubicBezTo>
                  <a:pt x="5106" y="2713"/>
                  <a:pt x="5156" y="2706"/>
                  <a:pt x="5150" y="2714"/>
                </a:cubicBezTo>
                <a:cubicBezTo>
                  <a:pt x="5159" y="2715"/>
                  <a:pt x="5153" y="2708"/>
                  <a:pt x="5160" y="2708"/>
                </a:cubicBezTo>
                <a:cubicBezTo>
                  <a:pt x="5180" y="2710"/>
                  <a:pt x="5202" y="2713"/>
                  <a:pt x="5224" y="2716"/>
                </a:cubicBezTo>
                <a:cubicBezTo>
                  <a:pt x="5245" y="2718"/>
                  <a:pt x="5265" y="2719"/>
                  <a:pt x="5281" y="2717"/>
                </a:cubicBezTo>
                <a:cubicBezTo>
                  <a:pt x="5274" y="2723"/>
                  <a:pt x="5271" y="2719"/>
                  <a:pt x="5286" y="2725"/>
                </a:cubicBezTo>
                <a:cubicBezTo>
                  <a:pt x="5257" y="2720"/>
                  <a:pt x="5219" y="2736"/>
                  <a:pt x="5188" y="2723"/>
                </a:cubicBezTo>
                <a:cubicBezTo>
                  <a:pt x="5187" y="2725"/>
                  <a:pt x="5189" y="2729"/>
                  <a:pt x="5183" y="2728"/>
                </a:cubicBezTo>
                <a:cubicBezTo>
                  <a:pt x="5185" y="2721"/>
                  <a:pt x="5164" y="2726"/>
                  <a:pt x="5164" y="2728"/>
                </a:cubicBezTo>
                <a:cubicBezTo>
                  <a:pt x="5138" y="2723"/>
                  <a:pt x="5101" y="2724"/>
                  <a:pt x="5071" y="2723"/>
                </a:cubicBezTo>
                <a:cubicBezTo>
                  <a:pt x="5078" y="2719"/>
                  <a:pt x="5061" y="2713"/>
                  <a:pt x="5072" y="2714"/>
                </a:cubicBezTo>
                <a:cubicBezTo>
                  <a:pt x="5073" y="2716"/>
                  <a:pt x="5082" y="2717"/>
                  <a:pt x="5086" y="2719"/>
                </a:cubicBezTo>
                <a:cubicBezTo>
                  <a:pt x="5085" y="2707"/>
                  <a:pt x="5102" y="2712"/>
                  <a:pt x="5102" y="2704"/>
                </a:cubicBezTo>
                <a:close/>
                <a:moveTo>
                  <a:pt x="7043" y="2702"/>
                </a:moveTo>
                <a:lnTo>
                  <a:pt x="7044" y="2705"/>
                </a:lnTo>
                <a:cubicBezTo>
                  <a:pt x="7043" y="2707"/>
                  <a:pt x="7045" y="2709"/>
                  <a:pt x="7039" y="2710"/>
                </a:cubicBezTo>
                <a:cubicBezTo>
                  <a:pt x="6937" y="2726"/>
                  <a:pt x="6872" y="2741"/>
                  <a:pt x="6740" y="2752"/>
                </a:cubicBezTo>
                <a:cubicBezTo>
                  <a:pt x="6731" y="2750"/>
                  <a:pt x="6729" y="2745"/>
                  <a:pt x="6716" y="2745"/>
                </a:cubicBezTo>
                <a:cubicBezTo>
                  <a:pt x="6729" y="2754"/>
                  <a:pt x="6669" y="2750"/>
                  <a:pt x="6696" y="2757"/>
                </a:cubicBezTo>
                <a:cubicBezTo>
                  <a:pt x="6670" y="2761"/>
                  <a:pt x="6647" y="2763"/>
                  <a:pt x="6628" y="2760"/>
                </a:cubicBezTo>
                <a:cubicBezTo>
                  <a:pt x="6656" y="2760"/>
                  <a:pt x="6639" y="2755"/>
                  <a:pt x="6632" y="2753"/>
                </a:cubicBezTo>
                <a:cubicBezTo>
                  <a:pt x="6642" y="2752"/>
                  <a:pt x="6650" y="2751"/>
                  <a:pt x="6654" y="2749"/>
                </a:cubicBezTo>
                <a:cubicBezTo>
                  <a:pt x="6668" y="2751"/>
                  <a:pt x="6661" y="2757"/>
                  <a:pt x="6667" y="2758"/>
                </a:cubicBezTo>
                <a:cubicBezTo>
                  <a:pt x="6688" y="2753"/>
                  <a:pt x="6683" y="2750"/>
                  <a:pt x="6699" y="2742"/>
                </a:cubicBezTo>
                <a:cubicBezTo>
                  <a:pt x="6719" y="2744"/>
                  <a:pt x="6724" y="2739"/>
                  <a:pt x="6743" y="2737"/>
                </a:cubicBezTo>
                <a:cubicBezTo>
                  <a:pt x="6747" y="2747"/>
                  <a:pt x="6784" y="2734"/>
                  <a:pt x="6800" y="2739"/>
                </a:cubicBezTo>
                <a:cubicBezTo>
                  <a:pt x="6800" y="2736"/>
                  <a:pt x="6807" y="2735"/>
                  <a:pt x="6805" y="2733"/>
                </a:cubicBezTo>
                <a:cubicBezTo>
                  <a:pt x="6823" y="2734"/>
                  <a:pt x="6843" y="2730"/>
                  <a:pt x="6861" y="2726"/>
                </a:cubicBezTo>
                <a:cubicBezTo>
                  <a:pt x="6864" y="2728"/>
                  <a:pt x="6867" y="2730"/>
                  <a:pt x="6873" y="2731"/>
                </a:cubicBezTo>
                <a:cubicBezTo>
                  <a:pt x="6935" y="2714"/>
                  <a:pt x="7000" y="2713"/>
                  <a:pt x="7043" y="2702"/>
                </a:cubicBezTo>
                <a:close/>
                <a:moveTo>
                  <a:pt x="7093" y="2693"/>
                </a:moveTo>
                <a:cubicBezTo>
                  <a:pt x="7113" y="2698"/>
                  <a:pt x="7060" y="2713"/>
                  <a:pt x="7055" y="2706"/>
                </a:cubicBezTo>
                <a:cubicBezTo>
                  <a:pt x="7077" y="2704"/>
                  <a:pt x="7087" y="2699"/>
                  <a:pt x="7093" y="2693"/>
                </a:cubicBezTo>
                <a:close/>
                <a:moveTo>
                  <a:pt x="7184" y="2690"/>
                </a:moveTo>
                <a:cubicBezTo>
                  <a:pt x="7188" y="2689"/>
                  <a:pt x="7192" y="2690"/>
                  <a:pt x="7194" y="2692"/>
                </a:cubicBezTo>
                <a:cubicBezTo>
                  <a:pt x="7178" y="2694"/>
                  <a:pt x="7156" y="2694"/>
                  <a:pt x="7156" y="2700"/>
                </a:cubicBezTo>
                <a:cubicBezTo>
                  <a:pt x="7166" y="2699"/>
                  <a:pt x="7175" y="2699"/>
                  <a:pt x="7179" y="2701"/>
                </a:cubicBezTo>
                <a:cubicBezTo>
                  <a:pt x="7160" y="2704"/>
                  <a:pt x="7145" y="2701"/>
                  <a:pt x="7155" y="2696"/>
                </a:cubicBezTo>
                <a:cubicBezTo>
                  <a:pt x="7144" y="2697"/>
                  <a:pt x="7145" y="2700"/>
                  <a:pt x="7139" y="2702"/>
                </a:cubicBezTo>
                <a:cubicBezTo>
                  <a:pt x="7142" y="2699"/>
                  <a:pt x="7131" y="2693"/>
                  <a:pt x="7143" y="2692"/>
                </a:cubicBezTo>
                <a:cubicBezTo>
                  <a:pt x="7153" y="2696"/>
                  <a:pt x="7171" y="2690"/>
                  <a:pt x="7184" y="2690"/>
                </a:cubicBezTo>
                <a:close/>
                <a:moveTo>
                  <a:pt x="5088" y="2682"/>
                </a:moveTo>
                <a:cubicBezTo>
                  <a:pt x="5104" y="2684"/>
                  <a:pt x="5112" y="2687"/>
                  <a:pt x="5112" y="2692"/>
                </a:cubicBezTo>
                <a:cubicBezTo>
                  <a:pt x="5100" y="2690"/>
                  <a:pt x="5087" y="2688"/>
                  <a:pt x="5088" y="2682"/>
                </a:cubicBezTo>
                <a:close/>
                <a:moveTo>
                  <a:pt x="3842" y="2679"/>
                </a:moveTo>
                <a:cubicBezTo>
                  <a:pt x="3847" y="2679"/>
                  <a:pt x="3855" y="2680"/>
                  <a:pt x="3862" y="2682"/>
                </a:cubicBezTo>
                <a:cubicBezTo>
                  <a:pt x="3864" y="2688"/>
                  <a:pt x="3851" y="2685"/>
                  <a:pt x="3837" y="2682"/>
                </a:cubicBezTo>
                <a:cubicBezTo>
                  <a:pt x="3837" y="2680"/>
                  <a:pt x="3839" y="2679"/>
                  <a:pt x="3842" y="2679"/>
                </a:cubicBezTo>
                <a:close/>
                <a:moveTo>
                  <a:pt x="7483" y="2678"/>
                </a:moveTo>
                <a:cubicBezTo>
                  <a:pt x="7487" y="2678"/>
                  <a:pt x="7490" y="2679"/>
                  <a:pt x="7492" y="2682"/>
                </a:cubicBezTo>
                <a:cubicBezTo>
                  <a:pt x="7474" y="2684"/>
                  <a:pt x="7459" y="2685"/>
                  <a:pt x="7457" y="2679"/>
                </a:cubicBezTo>
                <a:cubicBezTo>
                  <a:pt x="7469" y="2680"/>
                  <a:pt x="7477" y="2678"/>
                  <a:pt x="7483" y="2678"/>
                </a:cubicBezTo>
                <a:close/>
                <a:moveTo>
                  <a:pt x="3868" y="2678"/>
                </a:moveTo>
                <a:cubicBezTo>
                  <a:pt x="3879" y="2679"/>
                  <a:pt x="3891" y="2686"/>
                  <a:pt x="3897" y="2691"/>
                </a:cubicBezTo>
                <a:cubicBezTo>
                  <a:pt x="3880" y="2685"/>
                  <a:pt x="3870" y="2692"/>
                  <a:pt x="3862" y="2685"/>
                </a:cubicBezTo>
                <a:cubicBezTo>
                  <a:pt x="3869" y="2685"/>
                  <a:pt x="3880" y="2687"/>
                  <a:pt x="3882" y="2684"/>
                </a:cubicBezTo>
                <a:cubicBezTo>
                  <a:pt x="3870" y="2682"/>
                  <a:pt x="3867" y="2684"/>
                  <a:pt x="3863" y="2678"/>
                </a:cubicBezTo>
                <a:cubicBezTo>
                  <a:pt x="3865" y="2678"/>
                  <a:pt x="3866" y="2678"/>
                  <a:pt x="3868" y="2678"/>
                </a:cubicBezTo>
                <a:close/>
                <a:moveTo>
                  <a:pt x="4706" y="2678"/>
                </a:moveTo>
                <a:cubicBezTo>
                  <a:pt x="4714" y="2681"/>
                  <a:pt x="4706" y="2685"/>
                  <a:pt x="4696" y="2685"/>
                </a:cubicBezTo>
                <a:cubicBezTo>
                  <a:pt x="4696" y="2683"/>
                  <a:pt x="4690" y="2682"/>
                  <a:pt x="4692" y="2679"/>
                </a:cubicBezTo>
                <a:cubicBezTo>
                  <a:pt x="4701" y="2681"/>
                  <a:pt x="4701" y="2678"/>
                  <a:pt x="4706" y="2678"/>
                </a:cubicBezTo>
                <a:close/>
                <a:moveTo>
                  <a:pt x="7661" y="2670"/>
                </a:moveTo>
                <a:cubicBezTo>
                  <a:pt x="7662" y="2670"/>
                  <a:pt x="7663" y="2670"/>
                  <a:pt x="7665" y="2670"/>
                </a:cubicBezTo>
                <a:cubicBezTo>
                  <a:pt x="7638" y="2675"/>
                  <a:pt x="7676" y="2681"/>
                  <a:pt x="7651" y="2685"/>
                </a:cubicBezTo>
                <a:cubicBezTo>
                  <a:pt x="7645" y="2680"/>
                  <a:pt x="7652" y="2670"/>
                  <a:pt x="7661" y="2670"/>
                </a:cubicBezTo>
                <a:close/>
                <a:moveTo>
                  <a:pt x="7244" y="2669"/>
                </a:moveTo>
                <a:cubicBezTo>
                  <a:pt x="7245" y="2669"/>
                  <a:pt x="7247" y="2669"/>
                  <a:pt x="7248" y="2669"/>
                </a:cubicBezTo>
                <a:cubicBezTo>
                  <a:pt x="7243" y="2673"/>
                  <a:pt x="7233" y="2675"/>
                  <a:pt x="7224" y="2674"/>
                </a:cubicBezTo>
                <a:cubicBezTo>
                  <a:pt x="7221" y="2677"/>
                  <a:pt x="7211" y="2678"/>
                  <a:pt x="7215" y="2682"/>
                </a:cubicBezTo>
                <a:cubicBezTo>
                  <a:pt x="7234" y="2681"/>
                  <a:pt x="7235" y="2677"/>
                  <a:pt x="7253" y="2675"/>
                </a:cubicBezTo>
                <a:cubicBezTo>
                  <a:pt x="7259" y="2675"/>
                  <a:pt x="7276" y="2680"/>
                  <a:pt x="7260" y="2684"/>
                </a:cubicBezTo>
                <a:cubicBezTo>
                  <a:pt x="7250" y="2679"/>
                  <a:pt x="7226" y="2688"/>
                  <a:pt x="7211" y="2690"/>
                </a:cubicBezTo>
                <a:cubicBezTo>
                  <a:pt x="7212" y="2686"/>
                  <a:pt x="7203" y="2687"/>
                  <a:pt x="7199" y="2685"/>
                </a:cubicBezTo>
                <a:cubicBezTo>
                  <a:pt x="7217" y="2683"/>
                  <a:pt x="7193" y="2676"/>
                  <a:pt x="7213" y="2672"/>
                </a:cubicBezTo>
                <a:cubicBezTo>
                  <a:pt x="7212" y="2672"/>
                  <a:pt x="7211" y="2671"/>
                  <a:pt x="7210" y="2671"/>
                </a:cubicBezTo>
                <a:cubicBezTo>
                  <a:pt x="7224" y="2672"/>
                  <a:pt x="7236" y="2669"/>
                  <a:pt x="7244" y="2669"/>
                </a:cubicBezTo>
                <a:close/>
                <a:moveTo>
                  <a:pt x="7336" y="2664"/>
                </a:moveTo>
                <a:cubicBezTo>
                  <a:pt x="7334" y="2668"/>
                  <a:pt x="7329" y="2670"/>
                  <a:pt x="7322" y="2671"/>
                </a:cubicBezTo>
                <a:cubicBezTo>
                  <a:pt x="7326" y="2676"/>
                  <a:pt x="7328" y="2680"/>
                  <a:pt x="7319" y="2687"/>
                </a:cubicBezTo>
                <a:cubicBezTo>
                  <a:pt x="7311" y="2686"/>
                  <a:pt x="7296" y="2689"/>
                  <a:pt x="7291" y="2686"/>
                </a:cubicBezTo>
                <a:cubicBezTo>
                  <a:pt x="7311" y="2682"/>
                  <a:pt x="7315" y="2683"/>
                  <a:pt x="7323" y="2677"/>
                </a:cubicBezTo>
                <a:cubicBezTo>
                  <a:pt x="7314" y="2679"/>
                  <a:pt x="7314" y="2676"/>
                  <a:pt x="7313" y="2673"/>
                </a:cubicBezTo>
                <a:cubicBezTo>
                  <a:pt x="7302" y="2674"/>
                  <a:pt x="7288" y="2675"/>
                  <a:pt x="7276" y="2678"/>
                </a:cubicBezTo>
                <a:cubicBezTo>
                  <a:pt x="7272" y="2670"/>
                  <a:pt x="7291" y="2670"/>
                  <a:pt x="7311" y="2668"/>
                </a:cubicBezTo>
                <a:cubicBezTo>
                  <a:pt x="7309" y="2668"/>
                  <a:pt x="7307" y="2667"/>
                  <a:pt x="7304" y="2668"/>
                </a:cubicBezTo>
                <a:cubicBezTo>
                  <a:pt x="7311" y="2667"/>
                  <a:pt x="7314" y="2666"/>
                  <a:pt x="7318" y="2665"/>
                </a:cubicBezTo>
                <a:cubicBezTo>
                  <a:pt x="7318" y="2666"/>
                  <a:pt x="7319" y="2667"/>
                  <a:pt x="7320" y="2668"/>
                </a:cubicBezTo>
                <a:cubicBezTo>
                  <a:pt x="7325" y="2667"/>
                  <a:pt x="7331" y="2666"/>
                  <a:pt x="7336" y="2664"/>
                </a:cubicBezTo>
                <a:close/>
                <a:moveTo>
                  <a:pt x="2789" y="2656"/>
                </a:moveTo>
                <a:cubicBezTo>
                  <a:pt x="2800" y="2656"/>
                  <a:pt x="2825" y="2665"/>
                  <a:pt x="2825" y="2669"/>
                </a:cubicBezTo>
                <a:cubicBezTo>
                  <a:pt x="2806" y="2662"/>
                  <a:pt x="2801" y="2664"/>
                  <a:pt x="2785" y="2658"/>
                </a:cubicBezTo>
                <a:cubicBezTo>
                  <a:pt x="2784" y="2656"/>
                  <a:pt x="2786" y="2655"/>
                  <a:pt x="2789" y="2656"/>
                </a:cubicBezTo>
                <a:close/>
                <a:moveTo>
                  <a:pt x="7830" y="2653"/>
                </a:moveTo>
                <a:cubicBezTo>
                  <a:pt x="7830" y="2656"/>
                  <a:pt x="7832" y="2658"/>
                  <a:pt x="7837" y="2659"/>
                </a:cubicBezTo>
                <a:cubicBezTo>
                  <a:pt x="7823" y="2661"/>
                  <a:pt x="7811" y="2662"/>
                  <a:pt x="7803" y="2661"/>
                </a:cubicBezTo>
                <a:cubicBezTo>
                  <a:pt x="7821" y="2659"/>
                  <a:pt x="7820" y="2655"/>
                  <a:pt x="7830" y="2653"/>
                </a:cubicBezTo>
                <a:close/>
                <a:moveTo>
                  <a:pt x="7491" y="2643"/>
                </a:moveTo>
                <a:cubicBezTo>
                  <a:pt x="7494" y="2643"/>
                  <a:pt x="7498" y="2644"/>
                  <a:pt x="7501" y="2645"/>
                </a:cubicBezTo>
                <a:cubicBezTo>
                  <a:pt x="7486" y="2646"/>
                  <a:pt x="7468" y="2655"/>
                  <a:pt x="7457" y="2651"/>
                </a:cubicBezTo>
                <a:cubicBezTo>
                  <a:pt x="7468" y="2648"/>
                  <a:pt x="7480" y="2643"/>
                  <a:pt x="7491" y="2643"/>
                </a:cubicBezTo>
                <a:close/>
                <a:moveTo>
                  <a:pt x="7493" y="2636"/>
                </a:moveTo>
                <a:cubicBezTo>
                  <a:pt x="7491" y="2645"/>
                  <a:pt x="7431" y="2647"/>
                  <a:pt x="7452" y="2655"/>
                </a:cubicBezTo>
                <a:cubicBezTo>
                  <a:pt x="7428" y="2656"/>
                  <a:pt x="7416" y="2657"/>
                  <a:pt x="7398" y="2660"/>
                </a:cubicBezTo>
                <a:cubicBezTo>
                  <a:pt x="7398" y="2660"/>
                  <a:pt x="7398" y="2661"/>
                  <a:pt x="7398" y="2661"/>
                </a:cubicBezTo>
                <a:cubicBezTo>
                  <a:pt x="7395" y="2661"/>
                  <a:pt x="7393" y="2662"/>
                  <a:pt x="7394" y="2663"/>
                </a:cubicBezTo>
                <a:cubicBezTo>
                  <a:pt x="7397" y="2663"/>
                  <a:pt x="7403" y="2662"/>
                  <a:pt x="7403" y="2664"/>
                </a:cubicBezTo>
                <a:lnTo>
                  <a:pt x="7380" y="2666"/>
                </a:lnTo>
                <a:cubicBezTo>
                  <a:pt x="7379" y="2666"/>
                  <a:pt x="7379" y="2665"/>
                  <a:pt x="7379" y="2664"/>
                </a:cubicBezTo>
                <a:cubicBezTo>
                  <a:pt x="7378" y="2665"/>
                  <a:pt x="7377" y="2665"/>
                  <a:pt x="7375" y="2665"/>
                </a:cubicBezTo>
                <a:cubicBezTo>
                  <a:pt x="7371" y="2657"/>
                  <a:pt x="7399" y="2656"/>
                  <a:pt x="7412" y="2651"/>
                </a:cubicBezTo>
                <a:cubicBezTo>
                  <a:pt x="7428" y="2658"/>
                  <a:pt x="7454" y="2637"/>
                  <a:pt x="7493" y="2636"/>
                </a:cubicBezTo>
                <a:close/>
                <a:moveTo>
                  <a:pt x="7391" y="2630"/>
                </a:moveTo>
                <a:cubicBezTo>
                  <a:pt x="7392" y="2634"/>
                  <a:pt x="7402" y="2634"/>
                  <a:pt x="7387" y="2638"/>
                </a:cubicBezTo>
                <a:cubicBezTo>
                  <a:pt x="7385" y="2636"/>
                  <a:pt x="7386" y="2634"/>
                  <a:pt x="7380" y="2634"/>
                </a:cubicBezTo>
                <a:cubicBezTo>
                  <a:pt x="7380" y="2636"/>
                  <a:pt x="7376" y="2637"/>
                  <a:pt x="7370" y="2638"/>
                </a:cubicBezTo>
                <a:cubicBezTo>
                  <a:pt x="7367" y="2633"/>
                  <a:pt x="7380" y="2632"/>
                  <a:pt x="7391" y="2630"/>
                </a:cubicBezTo>
                <a:close/>
                <a:moveTo>
                  <a:pt x="7932" y="2629"/>
                </a:moveTo>
                <a:cubicBezTo>
                  <a:pt x="7931" y="2633"/>
                  <a:pt x="7970" y="2626"/>
                  <a:pt x="7955" y="2631"/>
                </a:cubicBezTo>
                <a:cubicBezTo>
                  <a:pt x="7928" y="2631"/>
                  <a:pt x="7947" y="2649"/>
                  <a:pt x="7924" y="2644"/>
                </a:cubicBezTo>
                <a:cubicBezTo>
                  <a:pt x="7939" y="2638"/>
                  <a:pt x="7918" y="2636"/>
                  <a:pt x="7932" y="2629"/>
                </a:cubicBezTo>
                <a:close/>
                <a:moveTo>
                  <a:pt x="1879" y="2627"/>
                </a:moveTo>
                <a:cubicBezTo>
                  <a:pt x="1894" y="2634"/>
                  <a:pt x="1926" y="2640"/>
                  <a:pt x="1933" y="2653"/>
                </a:cubicBezTo>
                <a:cubicBezTo>
                  <a:pt x="1912" y="2644"/>
                  <a:pt x="1877" y="2635"/>
                  <a:pt x="1879" y="2627"/>
                </a:cubicBezTo>
                <a:close/>
                <a:moveTo>
                  <a:pt x="7773" y="2623"/>
                </a:moveTo>
                <a:cubicBezTo>
                  <a:pt x="7784" y="2626"/>
                  <a:pt x="7761" y="2633"/>
                  <a:pt x="7759" y="2639"/>
                </a:cubicBezTo>
                <a:cubicBezTo>
                  <a:pt x="7760" y="2634"/>
                  <a:pt x="7757" y="2632"/>
                  <a:pt x="7752" y="2630"/>
                </a:cubicBezTo>
                <a:cubicBezTo>
                  <a:pt x="7769" y="2630"/>
                  <a:pt x="7764" y="2625"/>
                  <a:pt x="7773" y="2623"/>
                </a:cubicBezTo>
                <a:close/>
                <a:moveTo>
                  <a:pt x="2622" y="2622"/>
                </a:moveTo>
                <a:cubicBezTo>
                  <a:pt x="2631" y="2625"/>
                  <a:pt x="2638" y="2627"/>
                  <a:pt x="2642" y="2627"/>
                </a:cubicBezTo>
                <a:cubicBezTo>
                  <a:pt x="2654" y="2633"/>
                  <a:pt x="2646" y="2635"/>
                  <a:pt x="2651" y="2638"/>
                </a:cubicBezTo>
                <a:cubicBezTo>
                  <a:pt x="2670" y="2642"/>
                  <a:pt x="2667" y="2637"/>
                  <a:pt x="2683" y="2636"/>
                </a:cubicBezTo>
                <a:cubicBezTo>
                  <a:pt x="2700" y="2645"/>
                  <a:pt x="2705" y="2642"/>
                  <a:pt x="2723" y="2647"/>
                </a:cubicBezTo>
                <a:cubicBezTo>
                  <a:pt x="2723" y="2657"/>
                  <a:pt x="2760" y="2658"/>
                  <a:pt x="2772" y="2667"/>
                </a:cubicBezTo>
                <a:cubicBezTo>
                  <a:pt x="2773" y="2665"/>
                  <a:pt x="2779" y="2667"/>
                  <a:pt x="2778" y="2664"/>
                </a:cubicBezTo>
                <a:cubicBezTo>
                  <a:pt x="2793" y="2671"/>
                  <a:pt x="2812" y="2675"/>
                  <a:pt x="2829" y="2677"/>
                </a:cubicBezTo>
                <a:cubicBezTo>
                  <a:pt x="2831" y="2680"/>
                  <a:pt x="2833" y="2682"/>
                  <a:pt x="2838" y="2685"/>
                </a:cubicBezTo>
                <a:cubicBezTo>
                  <a:pt x="2897" y="2692"/>
                  <a:pt x="2954" y="2713"/>
                  <a:pt x="2995" y="2718"/>
                </a:cubicBezTo>
                <a:lnTo>
                  <a:pt x="2994" y="2721"/>
                </a:lnTo>
                <a:cubicBezTo>
                  <a:pt x="2993" y="2722"/>
                  <a:pt x="2993" y="2724"/>
                  <a:pt x="2989" y="2723"/>
                </a:cubicBezTo>
                <a:cubicBezTo>
                  <a:pt x="2895" y="2702"/>
                  <a:pt x="2834" y="2694"/>
                  <a:pt x="2716" y="2659"/>
                </a:cubicBezTo>
                <a:cubicBezTo>
                  <a:pt x="2709" y="2654"/>
                  <a:pt x="2708" y="2649"/>
                  <a:pt x="2697" y="2644"/>
                </a:cubicBezTo>
                <a:cubicBezTo>
                  <a:pt x="2706" y="2656"/>
                  <a:pt x="2654" y="2633"/>
                  <a:pt x="2675" y="2648"/>
                </a:cubicBezTo>
                <a:cubicBezTo>
                  <a:pt x="2652" y="2642"/>
                  <a:pt x="2631" y="2636"/>
                  <a:pt x="2616" y="2627"/>
                </a:cubicBezTo>
                <a:cubicBezTo>
                  <a:pt x="2641" y="2637"/>
                  <a:pt x="2627" y="2626"/>
                  <a:pt x="2622" y="2622"/>
                </a:cubicBezTo>
                <a:close/>
                <a:moveTo>
                  <a:pt x="2676" y="2619"/>
                </a:moveTo>
                <a:cubicBezTo>
                  <a:pt x="2690" y="2625"/>
                  <a:pt x="2691" y="2626"/>
                  <a:pt x="2706" y="2629"/>
                </a:cubicBezTo>
                <a:cubicBezTo>
                  <a:pt x="2704" y="2633"/>
                  <a:pt x="2697" y="2633"/>
                  <a:pt x="2684" y="2629"/>
                </a:cubicBezTo>
                <a:cubicBezTo>
                  <a:pt x="2685" y="2626"/>
                  <a:pt x="2681" y="2624"/>
                  <a:pt x="2675" y="2624"/>
                </a:cubicBezTo>
                <a:lnTo>
                  <a:pt x="2676" y="2619"/>
                </a:lnTo>
                <a:close/>
                <a:moveTo>
                  <a:pt x="7802" y="2618"/>
                </a:moveTo>
                <a:cubicBezTo>
                  <a:pt x="7803" y="2618"/>
                  <a:pt x="7804" y="2619"/>
                  <a:pt x="7806" y="2620"/>
                </a:cubicBezTo>
                <a:cubicBezTo>
                  <a:pt x="7790" y="2623"/>
                  <a:pt x="7814" y="2622"/>
                  <a:pt x="7812" y="2625"/>
                </a:cubicBezTo>
                <a:cubicBezTo>
                  <a:pt x="7801" y="2627"/>
                  <a:pt x="7799" y="2631"/>
                  <a:pt x="7792" y="2634"/>
                </a:cubicBezTo>
                <a:cubicBezTo>
                  <a:pt x="7791" y="2629"/>
                  <a:pt x="7791" y="2624"/>
                  <a:pt x="7784" y="2623"/>
                </a:cubicBezTo>
                <a:cubicBezTo>
                  <a:pt x="7792" y="2623"/>
                  <a:pt x="7797" y="2619"/>
                  <a:pt x="7802" y="2618"/>
                </a:cubicBezTo>
                <a:close/>
                <a:moveTo>
                  <a:pt x="1848" y="2617"/>
                </a:moveTo>
                <a:cubicBezTo>
                  <a:pt x="1854" y="2618"/>
                  <a:pt x="1862" y="2620"/>
                  <a:pt x="1874" y="2625"/>
                </a:cubicBezTo>
                <a:cubicBezTo>
                  <a:pt x="1871" y="2629"/>
                  <a:pt x="1856" y="2624"/>
                  <a:pt x="1851" y="2626"/>
                </a:cubicBezTo>
                <a:cubicBezTo>
                  <a:pt x="1850" y="2623"/>
                  <a:pt x="1845" y="2620"/>
                  <a:pt x="1848" y="2617"/>
                </a:cubicBezTo>
                <a:close/>
                <a:moveTo>
                  <a:pt x="7567" y="2614"/>
                </a:moveTo>
                <a:cubicBezTo>
                  <a:pt x="7572" y="2614"/>
                  <a:pt x="7575" y="2615"/>
                  <a:pt x="7574" y="2618"/>
                </a:cubicBezTo>
                <a:cubicBezTo>
                  <a:pt x="7564" y="2617"/>
                  <a:pt x="7547" y="2621"/>
                  <a:pt x="7540" y="2619"/>
                </a:cubicBezTo>
                <a:cubicBezTo>
                  <a:pt x="7545" y="2616"/>
                  <a:pt x="7558" y="2613"/>
                  <a:pt x="7567" y="2614"/>
                </a:cubicBezTo>
                <a:close/>
                <a:moveTo>
                  <a:pt x="7945" y="2614"/>
                </a:moveTo>
                <a:cubicBezTo>
                  <a:pt x="7940" y="2618"/>
                  <a:pt x="7940" y="2623"/>
                  <a:pt x="7926" y="2626"/>
                </a:cubicBezTo>
                <a:cubicBezTo>
                  <a:pt x="7923" y="2620"/>
                  <a:pt x="7930" y="2616"/>
                  <a:pt x="7945" y="2614"/>
                </a:cubicBezTo>
                <a:close/>
                <a:moveTo>
                  <a:pt x="8001" y="2612"/>
                </a:moveTo>
                <a:cubicBezTo>
                  <a:pt x="8000" y="2615"/>
                  <a:pt x="8009" y="2614"/>
                  <a:pt x="8013" y="2615"/>
                </a:cubicBezTo>
                <a:cubicBezTo>
                  <a:pt x="7992" y="2618"/>
                  <a:pt x="7954" y="2629"/>
                  <a:pt x="7947" y="2623"/>
                </a:cubicBezTo>
                <a:cubicBezTo>
                  <a:pt x="7974" y="2617"/>
                  <a:pt x="7978" y="2618"/>
                  <a:pt x="8001" y="2612"/>
                </a:cubicBezTo>
                <a:close/>
                <a:moveTo>
                  <a:pt x="7312" y="2610"/>
                </a:moveTo>
                <a:cubicBezTo>
                  <a:pt x="7316" y="2610"/>
                  <a:pt x="7318" y="2610"/>
                  <a:pt x="7319" y="2611"/>
                </a:cubicBezTo>
                <a:cubicBezTo>
                  <a:pt x="7315" y="2614"/>
                  <a:pt x="7285" y="2619"/>
                  <a:pt x="7281" y="2616"/>
                </a:cubicBezTo>
                <a:cubicBezTo>
                  <a:pt x="7284" y="2614"/>
                  <a:pt x="7302" y="2611"/>
                  <a:pt x="7312" y="2610"/>
                </a:cubicBezTo>
                <a:close/>
                <a:moveTo>
                  <a:pt x="1779" y="2597"/>
                </a:moveTo>
                <a:cubicBezTo>
                  <a:pt x="1779" y="2597"/>
                  <a:pt x="1780" y="2597"/>
                  <a:pt x="1781" y="2597"/>
                </a:cubicBezTo>
                <a:cubicBezTo>
                  <a:pt x="1791" y="2603"/>
                  <a:pt x="1807" y="2608"/>
                  <a:pt x="1814" y="2617"/>
                </a:cubicBezTo>
                <a:cubicBezTo>
                  <a:pt x="1809" y="2612"/>
                  <a:pt x="1771" y="2598"/>
                  <a:pt x="1779" y="2597"/>
                </a:cubicBezTo>
                <a:close/>
                <a:moveTo>
                  <a:pt x="7989" y="2575"/>
                </a:moveTo>
                <a:cubicBezTo>
                  <a:pt x="7990" y="2575"/>
                  <a:pt x="7992" y="2576"/>
                  <a:pt x="7993" y="2576"/>
                </a:cubicBezTo>
                <a:cubicBezTo>
                  <a:pt x="7981" y="2582"/>
                  <a:pt x="7954" y="2584"/>
                  <a:pt x="7951" y="2591"/>
                </a:cubicBezTo>
                <a:cubicBezTo>
                  <a:pt x="7963" y="2589"/>
                  <a:pt x="7982" y="2582"/>
                  <a:pt x="7995" y="2586"/>
                </a:cubicBezTo>
                <a:cubicBezTo>
                  <a:pt x="7981" y="2588"/>
                  <a:pt x="7973" y="2591"/>
                  <a:pt x="7969" y="2594"/>
                </a:cubicBezTo>
                <a:cubicBezTo>
                  <a:pt x="7986" y="2594"/>
                  <a:pt x="8000" y="2584"/>
                  <a:pt x="8006" y="2587"/>
                </a:cubicBezTo>
                <a:cubicBezTo>
                  <a:pt x="7969" y="2600"/>
                  <a:pt x="7885" y="2631"/>
                  <a:pt x="7855" y="2637"/>
                </a:cubicBezTo>
                <a:cubicBezTo>
                  <a:pt x="7862" y="2633"/>
                  <a:pt x="7886" y="2632"/>
                  <a:pt x="7880" y="2625"/>
                </a:cubicBezTo>
                <a:cubicBezTo>
                  <a:pt x="7859" y="2631"/>
                  <a:pt x="7866" y="2628"/>
                  <a:pt x="7868" y="2622"/>
                </a:cubicBezTo>
                <a:cubicBezTo>
                  <a:pt x="7855" y="2624"/>
                  <a:pt x="7859" y="2630"/>
                  <a:pt x="7842" y="2631"/>
                </a:cubicBezTo>
                <a:cubicBezTo>
                  <a:pt x="7845" y="2623"/>
                  <a:pt x="7833" y="2618"/>
                  <a:pt x="7818" y="2626"/>
                </a:cubicBezTo>
                <a:cubicBezTo>
                  <a:pt x="7821" y="2618"/>
                  <a:pt x="7832" y="2617"/>
                  <a:pt x="7816" y="2614"/>
                </a:cubicBezTo>
                <a:cubicBezTo>
                  <a:pt x="7825" y="2611"/>
                  <a:pt x="7840" y="2608"/>
                  <a:pt x="7841" y="2603"/>
                </a:cubicBezTo>
                <a:cubicBezTo>
                  <a:pt x="7838" y="2603"/>
                  <a:pt x="7835" y="2602"/>
                  <a:pt x="7841" y="2601"/>
                </a:cubicBezTo>
                <a:cubicBezTo>
                  <a:pt x="7850" y="2601"/>
                  <a:pt x="7853" y="2605"/>
                  <a:pt x="7864" y="2605"/>
                </a:cubicBezTo>
                <a:cubicBezTo>
                  <a:pt x="7890" y="2596"/>
                  <a:pt x="7929" y="2590"/>
                  <a:pt x="7948" y="2580"/>
                </a:cubicBezTo>
                <a:cubicBezTo>
                  <a:pt x="7955" y="2585"/>
                  <a:pt x="7935" y="2586"/>
                  <a:pt x="7934" y="2590"/>
                </a:cubicBezTo>
                <a:cubicBezTo>
                  <a:pt x="7937" y="2590"/>
                  <a:pt x="7941" y="2589"/>
                  <a:pt x="7940" y="2591"/>
                </a:cubicBezTo>
                <a:cubicBezTo>
                  <a:pt x="7954" y="2588"/>
                  <a:pt x="7949" y="2581"/>
                  <a:pt x="7965" y="2577"/>
                </a:cubicBezTo>
                <a:cubicBezTo>
                  <a:pt x="7968" y="2584"/>
                  <a:pt x="7980" y="2575"/>
                  <a:pt x="7989" y="2575"/>
                </a:cubicBezTo>
                <a:close/>
                <a:moveTo>
                  <a:pt x="7524" y="2574"/>
                </a:moveTo>
                <a:cubicBezTo>
                  <a:pt x="7528" y="2574"/>
                  <a:pt x="7531" y="2575"/>
                  <a:pt x="7532" y="2578"/>
                </a:cubicBezTo>
                <a:cubicBezTo>
                  <a:pt x="7523" y="2578"/>
                  <a:pt x="7504" y="2584"/>
                  <a:pt x="7504" y="2580"/>
                </a:cubicBezTo>
                <a:cubicBezTo>
                  <a:pt x="7508" y="2577"/>
                  <a:pt x="7518" y="2574"/>
                  <a:pt x="7524" y="2574"/>
                </a:cubicBezTo>
                <a:close/>
                <a:moveTo>
                  <a:pt x="2451" y="2574"/>
                </a:moveTo>
                <a:cubicBezTo>
                  <a:pt x="2468" y="2582"/>
                  <a:pt x="2477" y="2585"/>
                  <a:pt x="2490" y="2590"/>
                </a:cubicBezTo>
                <a:cubicBezTo>
                  <a:pt x="2491" y="2596"/>
                  <a:pt x="2473" y="2589"/>
                  <a:pt x="2464" y="2587"/>
                </a:cubicBezTo>
                <a:cubicBezTo>
                  <a:pt x="2470" y="2583"/>
                  <a:pt x="2454" y="2578"/>
                  <a:pt x="2451" y="2574"/>
                </a:cubicBezTo>
                <a:close/>
                <a:moveTo>
                  <a:pt x="7995" y="2555"/>
                </a:moveTo>
                <a:cubicBezTo>
                  <a:pt x="7996" y="2555"/>
                  <a:pt x="7998" y="2555"/>
                  <a:pt x="7999" y="2556"/>
                </a:cubicBezTo>
                <a:cubicBezTo>
                  <a:pt x="7982" y="2560"/>
                  <a:pt x="7964" y="2573"/>
                  <a:pt x="7956" y="2564"/>
                </a:cubicBezTo>
                <a:cubicBezTo>
                  <a:pt x="7973" y="2563"/>
                  <a:pt x="7986" y="2555"/>
                  <a:pt x="7995" y="2555"/>
                </a:cubicBezTo>
                <a:close/>
                <a:moveTo>
                  <a:pt x="2380" y="2552"/>
                </a:moveTo>
                <a:cubicBezTo>
                  <a:pt x="2388" y="2555"/>
                  <a:pt x="2399" y="2558"/>
                  <a:pt x="2400" y="2560"/>
                </a:cubicBezTo>
                <a:cubicBezTo>
                  <a:pt x="2364" y="2549"/>
                  <a:pt x="2410" y="2567"/>
                  <a:pt x="2403" y="2570"/>
                </a:cubicBezTo>
                <a:cubicBezTo>
                  <a:pt x="2390" y="2565"/>
                  <a:pt x="2380" y="2559"/>
                  <a:pt x="2375" y="2554"/>
                </a:cubicBezTo>
                <a:cubicBezTo>
                  <a:pt x="2379" y="2555"/>
                  <a:pt x="2381" y="2554"/>
                  <a:pt x="2380" y="2552"/>
                </a:cubicBezTo>
                <a:close/>
                <a:moveTo>
                  <a:pt x="8395" y="2542"/>
                </a:moveTo>
                <a:cubicBezTo>
                  <a:pt x="8399" y="2546"/>
                  <a:pt x="8387" y="2548"/>
                  <a:pt x="8392" y="2552"/>
                </a:cubicBezTo>
                <a:cubicBezTo>
                  <a:pt x="8402" y="2551"/>
                  <a:pt x="8419" y="2545"/>
                  <a:pt x="8415" y="2552"/>
                </a:cubicBezTo>
                <a:cubicBezTo>
                  <a:pt x="8401" y="2554"/>
                  <a:pt x="8389" y="2554"/>
                  <a:pt x="8381" y="2553"/>
                </a:cubicBezTo>
                <a:cubicBezTo>
                  <a:pt x="8397" y="2548"/>
                  <a:pt x="8374" y="2549"/>
                  <a:pt x="8374" y="2546"/>
                </a:cubicBezTo>
                <a:cubicBezTo>
                  <a:pt x="8381" y="2545"/>
                  <a:pt x="8388" y="2543"/>
                  <a:pt x="8395" y="2542"/>
                </a:cubicBezTo>
                <a:close/>
                <a:moveTo>
                  <a:pt x="7990" y="2542"/>
                </a:moveTo>
                <a:cubicBezTo>
                  <a:pt x="7995" y="2553"/>
                  <a:pt x="7946" y="2551"/>
                  <a:pt x="7963" y="2545"/>
                </a:cubicBezTo>
                <a:cubicBezTo>
                  <a:pt x="7963" y="2549"/>
                  <a:pt x="7982" y="2542"/>
                  <a:pt x="7990" y="2542"/>
                </a:cubicBezTo>
                <a:close/>
                <a:moveTo>
                  <a:pt x="8141" y="2539"/>
                </a:moveTo>
                <a:cubicBezTo>
                  <a:pt x="8130" y="2547"/>
                  <a:pt x="8152" y="2542"/>
                  <a:pt x="8143" y="2546"/>
                </a:cubicBezTo>
                <a:cubicBezTo>
                  <a:pt x="8096" y="2551"/>
                  <a:pt x="8072" y="2557"/>
                  <a:pt x="8048" y="2573"/>
                </a:cubicBezTo>
                <a:cubicBezTo>
                  <a:pt x="8046" y="2568"/>
                  <a:pt x="8038" y="2567"/>
                  <a:pt x="8025" y="2569"/>
                </a:cubicBezTo>
                <a:cubicBezTo>
                  <a:pt x="8026" y="2572"/>
                  <a:pt x="8025" y="2575"/>
                  <a:pt x="8021" y="2577"/>
                </a:cubicBezTo>
                <a:cubicBezTo>
                  <a:pt x="8007" y="2579"/>
                  <a:pt x="7999" y="2578"/>
                  <a:pt x="7998" y="2574"/>
                </a:cubicBezTo>
                <a:cubicBezTo>
                  <a:pt x="8047" y="2559"/>
                  <a:pt x="8091" y="2554"/>
                  <a:pt x="8141" y="2539"/>
                </a:cubicBezTo>
                <a:close/>
                <a:moveTo>
                  <a:pt x="1608" y="2531"/>
                </a:moveTo>
                <a:cubicBezTo>
                  <a:pt x="1627" y="2539"/>
                  <a:pt x="1643" y="2545"/>
                  <a:pt x="1645" y="2540"/>
                </a:cubicBezTo>
                <a:cubicBezTo>
                  <a:pt x="1677" y="2554"/>
                  <a:pt x="1682" y="2558"/>
                  <a:pt x="1711" y="2567"/>
                </a:cubicBezTo>
                <a:cubicBezTo>
                  <a:pt x="1713" y="2575"/>
                  <a:pt x="1712" y="2576"/>
                  <a:pt x="1697" y="2574"/>
                </a:cubicBezTo>
                <a:cubicBezTo>
                  <a:pt x="1683" y="2561"/>
                  <a:pt x="1633" y="2546"/>
                  <a:pt x="1608" y="2531"/>
                </a:cubicBezTo>
                <a:close/>
                <a:moveTo>
                  <a:pt x="8436" y="2526"/>
                </a:moveTo>
                <a:cubicBezTo>
                  <a:pt x="8442" y="2531"/>
                  <a:pt x="8430" y="2533"/>
                  <a:pt x="8433" y="2537"/>
                </a:cubicBezTo>
                <a:cubicBezTo>
                  <a:pt x="8440" y="2535"/>
                  <a:pt x="8446" y="2535"/>
                  <a:pt x="8445" y="2538"/>
                </a:cubicBezTo>
                <a:cubicBezTo>
                  <a:pt x="8419" y="2545"/>
                  <a:pt x="8416" y="2531"/>
                  <a:pt x="8436" y="2526"/>
                </a:cubicBezTo>
                <a:close/>
                <a:moveTo>
                  <a:pt x="8173" y="2505"/>
                </a:moveTo>
                <a:cubicBezTo>
                  <a:pt x="8175" y="2505"/>
                  <a:pt x="8176" y="2505"/>
                  <a:pt x="8178" y="2507"/>
                </a:cubicBezTo>
                <a:cubicBezTo>
                  <a:pt x="8161" y="2508"/>
                  <a:pt x="8169" y="2514"/>
                  <a:pt x="8152" y="2515"/>
                </a:cubicBezTo>
                <a:lnTo>
                  <a:pt x="8151" y="2510"/>
                </a:lnTo>
                <a:cubicBezTo>
                  <a:pt x="8164" y="2508"/>
                  <a:pt x="8169" y="2504"/>
                  <a:pt x="8173" y="2505"/>
                </a:cubicBezTo>
                <a:close/>
                <a:moveTo>
                  <a:pt x="8284" y="2502"/>
                </a:moveTo>
                <a:cubicBezTo>
                  <a:pt x="8285" y="2511"/>
                  <a:pt x="8279" y="2513"/>
                  <a:pt x="8258" y="2511"/>
                </a:cubicBezTo>
                <a:cubicBezTo>
                  <a:pt x="8260" y="2514"/>
                  <a:pt x="8253" y="2516"/>
                  <a:pt x="8254" y="2519"/>
                </a:cubicBezTo>
                <a:cubicBezTo>
                  <a:pt x="8243" y="2518"/>
                  <a:pt x="8225" y="2523"/>
                  <a:pt x="8208" y="2527"/>
                </a:cubicBezTo>
                <a:cubicBezTo>
                  <a:pt x="8192" y="2531"/>
                  <a:pt x="8177" y="2534"/>
                  <a:pt x="8173" y="2531"/>
                </a:cubicBezTo>
                <a:cubicBezTo>
                  <a:pt x="8225" y="2520"/>
                  <a:pt x="8229" y="2517"/>
                  <a:pt x="8284" y="2502"/>
                </a:cubicBezTo>
                <a:close/>
                <a:moveTo>
                  <a:pt x="8341" y="2487"/>
                </a:moveTo>
                <a:cubicBezTo>
                  <a:pt x="8337" y="2495"/>
                  <a:pt x="8308" y="2500"/>
                  <a:pt x="8290" y="2506"/>
                </a:cubicBezTo>
                <a:cubicBezTo>
                  <a:pt x="8290" y="2497"/>
                  <a:pt x="8321" y="2493"/>
                  <a:pt x="8341" y="2487"/>
                </a:cubicBezTo>
                <a:close/>
                <a:moveTo>
                  <a:pt x="8621" y="2481"/>
                </a:moveTo>
                <a:cubicBezTo>
                  <a:pt x="8636" y="2482"/>
                  <a:pt x="8616" y="2492"/>
                  <a:pt x="8630" y="2493"/>
                </a:cubicBezTo>
                <a:cubicBezTo>
                  <a:pt x="8606" y="2499"/>
                  <a:pt x="8616" y="2486"/>
                  <a:pt x="8621" y="2481"/>
                </a:cubicBezTo>
                <a:close/>
                <a:moveTo>
                  <a:pt x="1402" y="2479"/>
                </a:moveTo>
                <a:cubicBezTo>
                  <a:pt x="1423" y="2487"/>
                  <a:pt x="1436" y="2491"/>
                  <a:pt x="1448" y="2498"/>
                </a:cubicBezTo>
                <a:cubicBezTo>
                  <a:pt x="1438" y="2499"/>
                  <a:pt x="1397" y="2479"/>
                  <a:pt x="1402" y="2479"/>
                </a:cubicBezTo>
                <a:close/>
                <a:moveTo>
                  <a:pt x="8378" y="2476"/>
                </a:moveTo>
                <a:cubicBezTo>
                  <a:pt x="8384" y="2480"/>
                  <a:pt x="8344" y="2487"/>
                  <a:pt x="8347" y="2486"/>
                </a:cubicBezTo>
                <a:cubicBezTo>
                  <a:pt x="8356" y="2482"/>
                  <a:pt x="8359" y="2478"/>
                  <a:pt x="8378" y="2476"/>
                </a:cubicBezTo>
                <a:close/>
                <a:moveTo>
                  <a:pt x="2069" y="2460"/>
                </a:moveTo>
                <a:cubicBezTo>
                  <a:pt x="2070" y="2460"/>
                  <a:pt x="2071" y="2460"/>
                  <a:pt x="2072" y="2460"/>
                </a:cubicBezTo>
                <a:cubicBezTo>
                  <a:pt x="2073" y="2462"/>
                  <a:pt x="2077" y="2465"/>
                  <a:pt x="2081" y="2467"/>
                </a:cubicBezTo>
                <a:cubicBezTo>
                  <a:pt x="2081" y="2464"/>
                  <a:pt x="2089" y="2465"/>
                  <a:pt x="2092" y="2469"/>
                </a:cubicBezTo>
                <a:cubicBezTo>
                  <a:pt x="2086" y="2468"/>
                  <a:pt x="2067" y="2467"/>
                  <a:pt x="2061" y="2460"/>
                </a:cubicBezTo>
                <a:cubicBezTo>
                  <a:pt x="2066" y="2462"/>
                  <a:pt x="2067" y="2460"/>
                  <a:pt x="2069" y="2460"/>
                </a:cubicBezTo>
                <a:close/>
                <a:moveTo>
                  <a:pt x="8195" y="2447"/>
                </a:moveTo>
                <a:cubicBezTo>
                  <a:pt x="8199" y="2447"/>
                  <a:pt x="8202" y="2449"/>
                  <a:pt x="8201" y="2453"/>
                </a:cubicBezTo>
                <a:cubicBezTo>
                  <a:pt x="8192" y="2454"/>
                  <a:pt x="8181" y="2456"/>
                  <a:pt x="8182" y="2450"/>
                </a:cubicBezTo>
                <a:cubicBezTo>
                  <a:pt x="8186" y="2448"/>
                  <a:pt x="8191" y="2447"/>
                  <a:pt x="8195" y="2447"/>
                </a:cubicBezTo>
                <a:close/>
                <a:moveTo>
                  <a:pt x="8780" y="2446"/>
                </a:moveTo>
                <a:cubicBezTo>
                  <a:pt x="8772" y="2459"/>
                  <a:pt x="8733" y="2469"/>
                  <a:pt x="8709" y="2472"/>
                </a:cubicBezTo>
                <a:cubicBezTo>
                  <a:pt x="8716" y="2464"/>
                  <a:pt x="8742" y="2458"/>
                  <a:pt x="8753" y="2450"/>
                </a:cubicBezTo>
                <a:cubicBezTo>
                  <a:pt x="8772" y="2452"/>
                  <a:pt x="8739" y="2458"/>
                  <a:pt x="8734" y="2462"/>
                </a:cubicBezTo>
                <a:cubicBezTo>
                  <a:pt x="8740" y="2461"/>
                  <a:pt x="8741" y="2462"/>
                  <a:pt x="8745" y="2462"/>
                </a:cubicBezTo>
                <a:cubicBezTo>
                  <a:pt x="8758" y="2457"/>
                  <a:pt x="8761" y="2450"/>
                  <a:pt x="8780" y="2446"/>
                </a:cubicBezTo>
                <a:close/>
                <a:moveTo>
                  <a:pt x="8752" y="2440"/>
                </a:moveTo>
                <a:cubicBezTo>
                  <a:pt x="8754" y="2440"/>
                  <a:pt x="8756" y="2440"/>
                  <a:pt x="8757" y="2441"/>
                </a:cubicBezTo>
                <a:cubicBezTo>
                  <a:pt x="8753" y="2442"/>
                  <a:pt x="8750" y="2443"/>
                  <a:pt x="8752" y="2445"/>
                </a:cubicBezTo>
                <a:cubicBezTo>
                  <a:pt x="8761" y="2442"/>
                  <a:pt x="8766" y="2443"/>
                  <a:pt x="8769" y="2444"/>
                </a:cubicBezTo>
                <a:cubicBezTo>
                  <a:pt x="8757" y="2446"/>
                  <a:pt x="8735" y="2455"/>
                  <a:pt x="8731" y="2451"/>
                </a:cubicBezTo>
                <a:lnTo>
                  <a:pt x="8747" y="2448"/>
                </a:lnTo>
                <a:cubicBezTo>
                  <a:pt x="8742" y="2446"/>
                  <a:pt x="8748" y="2441"/>
                  <a:pt x="8752" y="2440"/>
                </a:cubicBezTo>
                <a:close/>
                <a:moveTo>
                  <a:pt x="8555" y="2436"/>
                </a:moveTo>
                <a:cubicBezTo>
                  <a:pt x="8556" y="2436"/>
                  <a:pt x="8557" y="2436"/>
                  <a:pt x="8558" y="2436"/>
                </a:cubicBezTo>
                <a:cubicBezTo>
                  <a:pt x="8531" y="2443"/>
                  <a:pt x="8512" y="2453"/>
                  <a:pt x="8489" y="2451"/>
                </a:cubicBezTo>
                <a:cubicBezTo>
                  <a:pt x="8506" y="2447"/>
                  <a:pt x="8537" y="2436"/>
                  <a:pt x="8555" y="2436"/>
                </a:cubicBezTo>
                <a:close/>
                <a:moveTo>
                  <a:pt x="8850" y="2433"/>
                </a:moveTo>
                <a:cubicBezTo>
                  <a:pt x="8844" y="2435"/>
                  <a:pt x="8845" y="2437"/>
                  <a:pt x="8846" y="2440"/>
                </a:cubicBezTo>
                <a:cubicBezTo>
                  <a:pt x="8819" y="2449"/>
                  <a:pt x="8816" y="2442"/>
                  <a:pt x="8802" y="2442"/>
                </a:cubicBezTo>
                <a:cubicBezTo>
                  <a:pt x="8807" y="2440"/>
                  <a:pt x="8839" y="2433"/>
                  <a:pt x="8850" y="2433"/>
                </a:cubicBezTo>
                <a:close/>
                <a:moveTo>
                  <a:pt x="8467" y="2432"/>
                </a:moveTo>
                <a:cubicBezTo>
                  <a:pt x="8469" y="2432"/>
                  <a:pt x="8471" y="2432"/>
                  <a:pt x="8473" y="2433"/>
                </a:cubicBezTo>
                <a:cubicBezTo>
                  <a:pt x="8450" y="2435"/>
                  <a:pt x="8475" y="2443"/>
                  <a:pt x="8460" y="2446"/>
                </a:cubicBezTo>
                <a:cubicBezTo>
                  <a:pt x="8456" y="2441"/>
                  <a:pt x="8434" y="2447"/>
                  <a:pt x="8426" y="2445"/>
                </a:cubicBezTo>
                <a:cubicBezTo>
                  <a:pt x="8442" y="2443"/>
                  <a:pt x="8453" y="2433"/>
                  <a:pt x="8467" y="2432"/>
                </a:cubicBezTo>
                <a:close/>
                <a:moveTo>
                  <a:pt x="9295" y="2431"/>
                </a:moveTo>
                <a:cubicBezTo>
                  <a:pt x="9293" y="2436"/>
                  <a:pt x="9269" y="2448"/>
                  <a:pt x="9264" y="2442"/>
                </a:cubicBezTo>
                <a:cubicBezTo>
                  <a:pt x="9275" y="2439"/>
                  <a:pt x="9278" y="2434"/>
                  <a:pt x="9295" y="2431"/>
                </a:cubicBezTo>
                <a:close/>
                <a:moveTo>
                  <a:pt x="8422" y="2427"/>
                </a:moveTo>
                <a:cubicBezTo>
                  <a:pt x="8424" y="2426"/>
                  <a:pt x="8425" y="2427"/>
                  <a:pt x="8427" y="2427"/>
                </a:cubicBezTo>
                <a:cubicBezTo>
                  <a:pt x="8421" y="2428"/>
                  <a:pt x="8422" y="2431"/>
                  <a:pt x="8423" y="2433"/>
                </a:cubicBezTo>
                <a:cubicBezTo>
                  <a:pt x="8404" y="2431"/>
                  <a:pt x="8379" y="2441"/>
                  <a:pt x="8368" y="2437"/>
                </a:cubicBezTo>
                <a:cubicBezTo>
                  <a:pt x="8384" y="2434"/>
                  <a:pt x="8409" y="2427"/>
                  <a:pt x="8422" y="2427"/>
                </a:cubicBezTo>
                <a:close/>
                <a:moveTo>
                  <a:pt x="9214" y="2425"/>
                </a:moveTo>
                <a:cubicBezTo>
                  <a:pt x="9215" y="2428"/>
                  <a:pt x="9218" y="2429"/>
                  <a:pt x="9221" y="2430"/>
                </a:cubicBezTo>
                <a:cubicBezTo>
                  <a:pt x="9207" y="2431"/>
                  <a:pt x="9198" y="2442"/>
                  <a:pt x="9189" y="2438"/>
                </a:cubicBezTo>
                <a:cubicBezTo>
                  <a:pt x="9206" y="2434"/>
                  <a:pt x="9202" y="2429"/>
                  <a:pt x="9214" y="2425"/>
                </a:cubicBezTo>
                <a:close/>
                <a:moveTo>
                  <a:pt x="1988" y="2425"/>
                </a:moveTo>
                <a:cubicBezTo>
                  <a:pt x="2016" y="2439"/>
                  <a:pt x="2061" y="2444"/>
                  <a:pt x="2057" y="2456"/>
                </a:cubicBezTo>
                <a:cubicBezTo>
                  <a:pt x="2023" y="2443"/>
                  <a:pt x="2001" y="2434"/>
                  <a:pt x="1988" y="2425"/>
                </a:cubicBezTo>
                <a:close/>
                <a:moveTo>
                  <a:pt x="8542" y="2418"/>
                </a:moveTo>
                <a:cubicBezTo>
                  <a:pt x="8542" y="2421"/>
                  <a:pt x="8545" y="2423"/>
                  <a:pt x="8549" y="2424"/>
                </a:cubicBezTo>
                <a:cubicBezTo>
                  <a:pt x="8528" y="2431"/>
                  <a:pt x="8523" y="2426"/>
                  <a:pt x="8506" y="2430"/>
                </a:cubicBezTo>
                <a:cubicBezTo>
                  <a:pt x="8508" y="2432"/>
                  <a:pt x="8515" y="2431"/>
                  <a:pt x="8518" y="2433"/>
                </a:cubicBezTo>
                <a:cubicBezTo>
                  <a:pt x="8514" y="2434"/>
                  <a:pt x="8511" y="2434"/>
                  <a:pt x="8507" y="2435"/>
                </a:cubicBezTo>
                <a:cubicBezTo>
                  <a:pt x="8507" y="2436"/>
                  <a:pt x="8507" y="2437"/>
                  <a:pt x="8503" y="2438"/>
                </a:cubicBezTo>
                <a:cubicBezTo>
                  <a:pt x="8506" y="2431"/>
                  <a:pt x="8484" y="2439"/>
                  <a:pt x="8485" y="2434"/>
                </a:cubicBezTo>
                <a:cubicBezTo>
                  <a:pt x="8505" y="2425"/>
                  <a:pt x="8512" y="2427"/>
                  <a:pt x="8538" y="2423"/>
                </a:cubicBezTo>
                <a:cubicBezTo>
                  <a:pt x="8538" y="2421"/>
                  <a:pt x="8537" y="2419"/>
                  <a:pt x="8542" y="2418"/>
                </a:cubicBezTo>
                <a:close/>
                <a:moveTo>
                  <a:pt x="8523" y="2412"/>
                </a:moveTo>
                <a:cubicBezTo>
                  <a:pt x="8511" y="2416"/>
                  <a:pt x="8489" y="2424"/>
                  <a:pt x="8471" y="2424"/>
                </a:cubicBezTo>
                <a:cubicBezTo>
                  <a:pt x="8478" y="2421"/>
                  <a:pt x="8506" y="2411"/>
                  <a:pt x="8523" y="2412"/>
                </a:cubicBezTo>
                <a:close/>
                <a:moveTo>
                  <a:pt x="8628" y="2405"/>
                </a:moveTo>
                <a:cubicBezTo>
                  <a:pt x="8621" y="2410"/>
                  <a:pt x="8585" y="2417"/>
                  <a:pt x="8604" y="2420"/>
                </a:cubicBezTo>
                <a:cubicBezTo>
                  <a:pt x="8587" y="2423"/>
                  <a:pt x="8594" y="2428"/>
                  <a:pt x="8574" y="2431"/>
                </a:cubicBezTo>
                <a:cubicBezTo>
                  <a:pt x="8564" y="2424"/>
                  <a:pt x="8593" y="2422"/>
                  <a:pt x="8586" y="2416"/>
                </a:cubicBezTo>
                <a:cubicBezTo>
                  <a:pt x="8572" y="2415"/>
                  <a:pt x="8563" y="2423"/>
                  <a:pt x="8554" y="2421"/>
                </a:cubicBezTo>
                <a:cubicBezTo>
                  <a:pt x="8573" y="2418"/>
                  <a:pt x="8570" y="2404"/>
                  <a:pt x="8578" y="2406"/>
                </a:cubicBezTo>
                <a:cubicBezTo>
                  <a:pt x="8577" y="2413"/>
                  <a:pt x="8585" y="2415"/>
                  <a:pt x="8597" y="2414"/>
                </a:cubicBezTo>
                <a:cubicBezTo>
                  <a:pt x="8606" y="2408"/>
                  <a:pt x="8620" y="2405"/>
                  <a:pt x="8628" y="2405"/>
                </a:cubicBezTo>
                <a:close/>
                <a:moveTo>
                  <a:pt x="9237" y="2404"/>
                </a:moveTo>
                <a:cubicBezTo>
                  <a:pt x="9238" y="2404"/>
                  <a:pt x="9240" y="2404"/>
                  <a:pt x="9241" y="2404"/>
                </a:cubicBezTo>
                <a:cubicBezTo>
                  <a:pt x="9227" y="2407"/>
                  <a:pt x="9248" y="2412"/>
                  <a:pt x="9233" y="2414"/>
                </a:cubicBezTo>
                <a:cubicBezTo>
                  <a:pt x="9232" y="2411"/>
                  <a:pt x="9218" y="2417"/>
                  <a:pt x="9216" y="2415"/>
                </a:cubicBezTo>
                <a:cubicBezTo>
                  <a:pt x="9232" y="2413"/>
                  <a:pt x="9229" y="2403"/>
                  <a:pt x="9237" y="2404"/>
                </a:cubicBezTo>
                <a:close/>
                <a:moveTo>
                  <a:pt x="5178" y="2398"/>
                </a:moveTo>
                <a:cubicBezTo>
                  <a:pt x="5180" y="2398"/>
                  <a:pt x="5183" y="2398"/>
                  <a:pt x="5186" y="2398"/>
                </a:cubicBezTo>
                <a:cubicBezTo>
                  <a:pt x="5184" y="2402"/>
                  <a:pt x="5157" y="2406"/>
                  <a:pt x="5152" y="2403"/>
                </a:cubicBezTo>
                <a:cubicBezTo>
                  <a:pt x="5164" y="2402"/>
                  <a:pt x="5164" y="2398"/>
                  <a:pt x="5178" y="2398"/>
                </a:cubicBezTo>
                <a:close/>
                <a:moveTo>
                  <a:pt x="9192" y="2398"/>
                </a:moveTo>
                <a:cubicBezTo>
                  <a:pt x="9193" y="2398"/>
                  <a:pt x="9194" y="2398"/>
                  <a:pt x="9194" y="2399"/>
                </a:cubicBezTo>
                <a:cubicBezTo>
                  <a:pt x="9174" y="2402"/>
                  <a:pt x="9179" y="2407"/>
                  <a:pt x="9170" y="2411"/>
                </a:cubicBezTo>
                <a:cubicBezTo>
                  <a:pt x="9171" y="2407"/>
                  <a:pt x="9162" y="2409"/>
                  <a:pt x="9158" y="2408"/>
                </a:cubicBezTo>
                <a:cubicBezTo>
                  <a:pt x="9161" y="2405"/>
                  <a:pt x="9183" y="2398"/>
                  <a:pt x="9192" y="2398"/>
                </a:cubicBezTo>
                <a:close/>
                <a:moveTo>
                  <a:pt x="2051" y="2396"/>
                </a:moveTo>
                <a:cubicBezTo>
                  <a:pt x="2056" y="2397"/>
                  <a:pt x="2087" y="2406"/>
                  <a:pt x="2090" y="2411"/>
                </a:cubicBezTo>
                <a:cubicBezTo>
                  <a:pt x="2075" y="2403"/>
                  <a:pt x="2058" y="2405"/>
                  <a:pt x="2051" y="2396"/>
                </a:cubicBezTo>
                <a:close/>
                <a:moveTo>
                  <a:pt x="8866" y="2394"/>
                </a:moveTo>
                <a:cubicBezTo>
                  <a:pt x="8868" y="2395"/>
                  <a:pt x="8850" y="2402"/>
                  <a:pt x="8843" y="2409"/>
                </a:cubicBezTo>
                <a:lnTo>
                  <a:pt x="8841" y="2401"/>
                </a:lnTo>
                <a:cubicBezTo>
                  <a:pt x="8856" y="2397"/>
                  <a:pt x="8864" y="2395"/>
                  <a:pt x="8866" y="2394"/>
                </a:cubicBezTo>
                <a:cubicBezTo>
                  <a:pt x="8866" y="2394"/>
                  <a:pt x="8866" y="2394"/>
                  <a:pt x="8866" y="2394"/>
                </a:cubicBezTo>
                <a:close/>
                <a:moveTo>
                  <a:pt x="8964" y="2393"/>
                </a:moveTo>
                <a:cubicBezTo>
                  <a:pt x="8965" y="2393"/>
                  <a:pt x="8966" y="2393"/>
                  <a:pt x="8967" y="2393"/>
                </a:cubicBezTo>
                <a:cubicBezTo>
                  <a:pt x="8967" y="2401"/>
                  <a:pt x="8919" y="2422"/>
                  <a:pt x="8907" y="2417"/>
                </a:cubicBezTo>
                <a:cubicBezTo>
                  <a:pt x="8921" y="2415"/>
                  <a:pt x="8926" y="2412"/>
                  <a:pt x="8921" y="2408"/>
                </a:cubicBezTo>
                <a:cubicBezTo>
                  <a:pt x="8943" y="2409"/>
                  <a:pt x="8948" y="2393"/>
                  <a:pt x="8964" y="2393"/>
                </a:cubicBezTo>
                <a:close/>
                <a:moveTo>
                  <a:pt x="5246" y="2386"/>
                </a:moveTo>
                <a:cubicBezTo>
                  <a:pt x="5255" y="2399"/>
                  <a:pt x="5199" y="2390"/>
                  <a:pt x="5197" y="2399"/>
                </a:cubicBezTo>
                <a:cubicBezTo>
                  <a:pt x="5199" y="2395"/>
                  <a:pt x="5172" y="2390"/>
                  <a:pt x="5196" y="2386"/>
                </a:cubicBezTo>
                <a:cubicBezTo>
                  <a:pt x="5201" y="2400"/>
                  <a:pt x="5230" y="2385"/>
                  <a:pt x="5246" y="2386"/>
                </a:cubicBezTo>
                <a:close/>
                <a:moveTo>
                  <a:pt x="8644" y="2375"/>
                </a:moveTo>
                <a:cubicBezTo>
                  <a:pt x="8651" y="2375"/>
                  <a:pt x="8655" y="2377"/>
                  <a:pt x="8655" y="2381"/>
                </a:cubicBezTo>
                <a:cubicBezTo>
                  <a:pt x="8647" y="2383"/>
                  <a:pt x="8636" y="2386"/>
                  <a:pt x="8634" y="2384"/>
                </a:cubicBezTo>
                <a:cubicBezTo>
                  <a:pt x="8658" y="2372"/>
                  <a:pt x="8618" y="2385"/>
                  <a:pt x="8616" y="2380"/>
                </a:cubicBezTo>
                <a:cubicBezTo>
                  <a:pt x="8627" y="2377"/>
                  <a:pt x="8637" y="2375"/>
                  <a:pt x="8644" y="2375"/>
                </a:cubicBezTo>
                <a:close/>
                <a:moveTo>
                  <a:pt x="9045" y="2369"/>
                </a:moveTo>
                <a:cubicBezTo>
                  <a:pt x="9048" y="2373"/>
                  <a:pt x="9037" y="2376"/>
                  <a:pt x="9042" y="2380"/>
                </a:cubicBezTo>
                <a:cubicBezTo>
                  <a:pt x="9050" y="2373"/>
                  <a:pt x="9070" y="2369"/>
                  <a:pt x="9079" y="2372"/>
                </a:cubicBezTo>
                <a:cubicBezTo>
                  <a:pt x="9042" y="2382"/>
                  <a:pt x="9018" y="2387"/>
                  <a:pt x="8986" y="2398"/>
                </a:cubicBezTo>
                <a:cubicBezTo>
                  <a:pt x="8986" y="2396"/>
                  <a:pt x="8966" y="2396"/>
                  <a:pt x="8978" y="2392"/>
                </a:cubicBezTo>
                <a:cubicBezTo>
                  <a:pt x="9000" y="2394"/>
                  <a:pt x="9023" y="2381"/>
                  <a:pt x="9045" y="2369"/>
                </a:cubicBezTo>
                <a:close/>
                <a:moveTo>
                  <a:pt x="9456" y="2369"/>
                </a:moveTo>
                <a:cubicBezTo>
                  <a:pt x="9464" y="2376"/>
                  <a:pt x="9454" y="2381"/>
                  <a:pt x="9451" y="2387"/>
                </a:cubicBezTo>
                <a:cubicBezTo>
                  <a:pt x="9443" y="2388"/>
                  <a:pt x="9425" y="2397"/>
                  <a:pt x="9424" y="2392"/>
                </a:cubicBezTo>
                <a:cubicBezTo>
                  <a:pt x="9427" y="2392"/>
                  <a:pt x="9430" y="2389"/>
                  <a:pt x="9424" y="2390"/>
                </a:cubicBezTo>
                <a:cubicBezTo>
                  <a:pt x="9419" y="2391"/>
                  <a:pt x="9413" y="2393"/>
                  <a:pt x="9413" y="2392"/>
                </a:cubicBezTo>
                <a:cubicBezTo>
                  <a:pt x="9447" y="2382"/>
                  <a:pt x="9432" y="2379"/>
                  <a:pt x="9456" y="2369"/>
                </a:cubicBezTo>
                <a:close/>
                <a:moveTo>
                  <a:pt x="9010" y="2368"/>
                </a:moveTo>
                <a:cubicBezTo>
                  <a:pt x="9013" y="2368"/>
                  <a:pt x="9015" y="2369"/>
                  <a:pt x="9012" y="2372"/>
                </a:cubicBezTo>
                <a:cubicBezTo>
                  <a:pt x="9009" y="2368"/>
                  <a:pt x="8989" y="2377"/>
                  <a:pt x="8991" y="2379"/>
                </a:cubicBezTo>
                <a:cubicBezTo>
                  <a:pt x="8999" y="2379"/>
                  <a:pt x="9008" y="2378"/>
                  <a:pt x="9014" y="2379"/>
                </a:cubicBezTo>
                <a:cubicBezTo>
                  <a:pt x="9004" y="2382"/>
                  <a:pt x="8979" y="2392"/>
                  <a:pt x="8972" y="2388"/>
                </a:cubicBezTo>
                <a:cubicBezTo>
                  <a:pt x="9002" y="2378"/>
                  <a:pt x="8955" y="2390"/>
                  <a:pt x="8964" y="2380"/>
                </a:cubicBezTo>
                <a:cubicBezTo>
                  <a:pt x="8970" y="2377"/>
                  <a:pt x="9000" y="2368"/>
                  <a:pt x="9010" y="2368"/>
                </a:cubicBezTo>
                <a:close/>
                <a:moveTo>
                  <a:pt x="1726" y="2347"/>
                </a:moveTo>
                <a:cubicBezTo>
                  <a:pt x="1732" y="2347"/>
                  <a:pt x="1744" y="2351"/>
                  <a:pt x="1750" y="2351"/>
                </a:cubicBezTo>
                <a:cubicBezTo>
                  <a:pt x="1746" y="2355"/>
                  <a:pt x="1737" y="2354"/>
                  <a:pt x="1723" y="2349"/>
                </a:cubicBezTo>
                <a:cubicBezTo>
                  <a:pt x="1723" y="2348"/>
                  <a:pt x="1724" y="2347"/>
                  <a:pt x="1726" y="2347"/>
                </a:cubicBezTo>
                <a:close/>
                <a:moveTo>
                  <a:pt x="9105" y="2344"/>
                </a:moveTo>
                <a:lnTo>
                  <a:pt x="9107" y="2353"/>
                </a:lnTo>
                <a:cubicBezTo>
                  <a:pt x="9094" y="2357"/>
                  <a:pt x="9092" y="2361"/>
                  <a:pt x="9086" y="2357"/>
                </a:cubicBezTo>
                <a:cubicBezTo>
                  <a:pt x="9099" y="2353"/>
                  <a:pt x="9091" y="2347"/>
                  <a:pt x="9105" y="2344"/>
                </a:cubicBezTo>
                <a:close/>
                <a:moveTo>
                  <a:pt x="8864" y="2343"/>
                </a:moveTo>
                <a:lnTo>
                  <a:pt x="8864" y="2344"/>
                </a:lnTo>
                <a:cubicBezTo>
                  <a:pt x="8864" y="2344"/>
                  <a:pt x="8863" y="2344"/>
                  <a:pt x="8863" y="2344"/>
                </a:cubicBezTo>
                <a:cubicBezTo>
                  <a:pt x="8863" y="2346"/>
                  <a:pt x="8864" y="2347"/>
                  <a:pt x="8866" y="2348"/>
                </a:cubicBezTo>
                <a:lnTo>
                  <a:pt x="8866" y="2348"/>
                </a:lnTo>
                <a:lnTo>
                  <a:pt x="8866" y="2348"/>
                </a:lnTo>
                <a:lnTo>
                  <a:pt x="8868" y="2348"/>
                </a:lnTo>
                <a:lnTo>
                  <a:pt x="8866" y="2348"/>
                </a:lnTo>
                <a:lnTo>
                  <a:pt x="8864" y="2346"/>
                </a:lnTo>
                <a:cubicBezTo>
                  <a:pt x="8864" y="2346"/>
                  <a:pt x="8863" y="2345"/>
                  <a:pt x="8863" y="2344"/>
                </a:cubicBezTo>
                <a:lnTo>
                  <a:pt x="8864" y="2343"/>
                </a:lnTo>
                <a:close/>
                <a:moveTo>
                  <a:pt x="8865" y="2343"/>
                </a:moveTo>
                <a:lnTo>
                  <a:pt x="8864" y="2343"/>
                </a:lnTo>
                <a:lnTo>
                  <a:pt x="8864" y="2343"/>
                </a:lnTo>
                <a:lnTo>
                  <a:pt x="8865" y="2343"/>
                </a:lnTo>
                <a:close/>
                <a:moveTo>
                  <a:pt x="8867" y="2341"/>
                </a:moveTo>
                <a:lnTo>
                  <a:pt x="8867" y="2341"/>
                </a:lnTo>
                <a:lnTo>
                  <a:pt x="8867" y="2342"/>
                </a:lnTo>
                <a:lnTo>
                  <a:pt x="8867" y="2341"/>
                </a:lnTo>
                <a:close/>
                <a:moveTo>
                  <a:pt x="8406" y="2340"/>
                </a:moveTo>
                <a:cubicBezTo>
                  <a:pt x="8409" y="2340"/>
                  <a:pt x="8412" y="2341"/>
                  <a:pt x="8413" y="2343"/>
                </a:cubicBezTo>
                <a:cubicBezTo>
                  <a:pt x="8402" y="2344"/>
                  <a:pt x="8381" y="2352"/>
                  <a:pt x="8377" y="2349"/>
                </a:cubicBezTo>
                <a:cubicBezTo>
                  <a:pt x="8384" y="2345"/>
                  <a:pt x="8397" y="2340"/>
                  <a:pt x="8406" y="2340"/>
                </a:cubicBezTo>
                <a:close/>
                <a:moveTo>
                  <a:pt x="8871" y="2340"/>
                </a:moveTo>
                <a:lnTo>
                  <a:pt x="8871" y="2340"/>
                </a:lnTo>
                <a:lnTo>
                  <a:pt x="8871" y="2340"/>
                </a:lnTo>
                <a:lnTo>
                  <a:pt x="8871" y="2340"/>
                </a:lnTo>
                <a:close/>
                <a:moveTo>
                  <a:pt x="1681" y="2340"/>
                </a:moveTo>
                <a:cubicBezTo>
                  <a:pt x="1694" y="2345"/>
                  <a:pt x="1687" y="2335"/>
                  <a:pt x="1702" y="2343"/>
                </a:cubicBezTo>
                <a:cubicBezTo>
                  <a:pt x="1703" y="2344"/>
                  <a:pt x="1701" y="2346"/>
                  <a:pt x="1706" y="2348"/>
                </a:cubicBezTo>
                <a:cubicBezTo>
                  <a:pt x="1714" y="2349"/>
                  <a:pt x="1719" y="2351"/>
                  <a:pt x="1721" y="2356"/>
                </a:cubicBezTo>
                <a:cubicBezTo>
                  <a:pt x="1700" y="2345"/>
                  <a:pt x="1689" y="2345"/>
                  <a:pt x="1681" y="2340"/>
                </a:cubicBezTo>
                <a:close/>
                <a:moveTo>
                  <a:pt x="8876" y="2338"/>
                </a:moveTo>
                <a:lnTo>
                  <a:pt x="8875" y="2339"/>
                </a:lnTo>
                <a:lnTo>
                  <a:pt x="8874" y="2339"/>
                </a:lnTo>
                <a:lnTo>
                  <a:pt x="8876" y="2338"/>
                </a:lnTo>
                <a:close/>
                <a:moveTo>
                  <a:pt x="8883" y="2337"/>
                </a:moveTo>
                <a:lnTo>
                  <a:pt x="8880" y="2337"/>
                </a:lnTo>
                <a:lnTo>
                  <a:pt x="8878" y="2338"/>
                </a:lnTo>
                <a:lnTo>
                  <a:pt x="8883" y="2337"/>
                </a:lnTo>
                <a:close/>
                <a:moveTo>
                  <a:pt x="8905" y="2337"/>
                </a:moveTo>
                <a:lnTo>
                  <a:pt x="8905" y="2337"/>
                </a:lnTo>
                <a:lnTo>
                  <a:pt x="8905" y="2337"/>
                </a:lnTo>
                <a:lnTo>
                  <a:pt x="8905" y="2337"/>
                </a:lnTo>
                <a:close/>
                <a:moveTo>
                  <a:pt x="8902" y="2336"/>
                </a:moveTo>
                <a:lnTo>
                  <a:pt x="8903" y="2336"/>
                </a:lnTo>
                <a:lnTo>
                  <a:pt x="8903" y="2336"/>
                </a:lnTo>
                <a:lnTo>
                  <a:pt x="8902" y="2336"/>
                </a:lnTo>
                <a:close/>
                <a:moveTo>
                  <a:pt x="8891" y="2336"/>
                </a:moveTo>
                <a:lnTo>
                  <a:pt x="8890" y="2336"/>
                </a:lnTo>
                <a:cubicBezTo>
                  <a:pt x="8889" y="2336"/>
                  <a:pt x="8887" y="2336"/>
                  <a:pt x="8885" y="2336"/>
                </a:cubicBezTo>
                <a:lnTo>
                  <a:pt x="8885" y="2337"/>
                </a:lnTo>
                <a:lnTo>
                  <a:pt x="8891" y="2336"/>
                </a:lnTo>
                <a:close/>
                <a:moveTo>
                  <a:pt x="8899" y="2336"/>
                </a:moveTo>
                <a:lnTo>
                  <a:pt x="8900" y="2336"/>
                </a:lnTo>
                <a:lnTo>
                  <a:pt x="8899" y="2336"/>
                </a:lnTo>
                <a:lnTo>
                  <a:pt x="8899" y="2336"/>
                </a:lnTo>
                <a:close/>
                <a:moveTo>
                  <a:pt x="9006" y="2331"/>
                </a:moveTo>
                <a:cubicBezTo>
                  <a:pt x="9015" y="2331"/>
                  <a:pt x="8994" y="2341"/>
                  <a:pt x="9013" y="2339"/>
                </a:cubicBezTo>
                <a:cubicBezTo>
                  <a:pt x="8992" y="2344"/>
                  <a:pt x="8973" y="2352"/>
                  <a:pt x="8971" y="2346"/>
                </a:cubicBezTo>
                <a:cubicBezTo>
                  <a:pt x="8991" y="2343"/>
                  <a:pt x="9007" y="2334"/>
                  <a:pt x="8995" y="2332"/>
                </a:cubicBezTo>
                <a:cubicBezTo>
                  <a:pt x="9001" y="2331"/>
                  <a:pt x="9004" y="2331"/>
                  <a:pt x="9006" y="2331"/>
                </a:cubicBezTo>
                <a:close/>
                <a:moveTo>
                  <a:pt x="9157" y="2326"/>
                </a:moveTo>
                <a:cubicBezTo>
                  <a:pt x="9158" y="2326"/>
                  <a:pt x="9160" y="2326"/>
                  <a:pt x="9161" y="2327"/>
                </a:cubicBezTo>
                <a:cubicBezTo>
                  <a:pt x="9149" y="2330"/>
                  <a:pt x="9157" y="2334"/>
                  <a:pt x="9148" y="2337"/>
                </a:cubicBezTo>
                <a:cubicBezTo>
                  <a:pt x="9140" y="2334"/>
                  <a:pt x="9123" y="2346"/>
                  <a:pt x="9115" y="2341"/>
                </a:cubicBezTo>
                <a:cubicBezTo>
                  <a:pt x="9130" y="2336"/>
                  <a:pt x="9106" y="2340"/>
                  <a:pt x="9108" y="2337"/>
                </a:cubicBezTo>
                <a:cubicBezTo>
                  <a:pt x="9127" y="2330"/>
                  <a:pt x="9120" y="2340"/>
                  <a:pt x="9131" y="2339"/>
                </a:cubicBezTo>
                <a:cubicBezTo>
                  <a:pt x="9142" y="2336"/>
                  <a:pt x="9147" y="2327"/>
                  <a:pt x="9157" y="2326"/>
                </a:cubicBezTo>
                <a:close/>
                <a:moveTo>
                  <a:pt x="9211" y="2324"/>
                </a:moveTo>
                <a:cubicBezTo>
                  <a:pt x="9207" y="2331"/>
                  <a:pt x="9221" y="2326"/>
                  <a:pt x="9224" y="2329"/>
                </a:cubicBezTo>
                <a:cubicBezTo>
                  <a:pt x="9211" y="2333"/>
                  <a:pt x="9203" y="2336"/>
                  <a:pt x="9192" y="2335"/>
                </a:cubicBezTo>
                <a:cubicBezTo>
                  <a:pt x="9209" y="2332"/>
                  <a:pt x="9201" y="2327"/>
                  <a:pt x="9211" y="2324"/>
                </a:cubicBezTo>
                <a:close/>
                <a:moveTo>
                  <a:pt x="8499" y="2309"/>
                </a:moveTo>
                <a:cubicBezTo>
                  <a:pt x="8502" y="2308"/>
                  <a:pt x="8504" y="2309"/>
                  <a:pt x="8507" y="2309"/>
                </a:cubicBezTo>
                <a:cubicBezTo>
                  <a:pt x="8479" y="2316"/>
                  <a:pt x="8463" y="2315"/>
                  <a:pt x="8442" y="2318"/>
                </a:cubicBezTo>
                <a:cubicBezTo>
                  <a:pt x="8457" y="2316"/>
                  <a:pt x="8455" y="2312"/>
                  <a:pt x="8468" y="2310"/>
                </a:cubicBezTo>
                <a:cubicBezTo>
                  <a:pt x="8478" y="2313"/>
                  <a:pt x="8489" y="2309"/>
                  <a:pt x="8499" y="2309"/>
                </a:cubicBezTo>
                <a:close/>
                <a:moveTo>
                  <a:pt x="1141" y="2308"/>
                </a:moveTo>
                <a:cubicBezTo>
                  <a:pt x="1176" y="2324"/>
                  <a:pt x="1235" y="2333"/>
                  <a:pt x="1253" y="2354"/>
                </a:cubicBezTo>
                <a:cubicBezTo>
                  <a:pt x="1228" y="2341"/>
                  <a:pt x="1168" y="2323"/>
                  <a:pt x="1141" y="2308"/>
                </a:cubicBezTo>
                <a:close/>
                <a:moveTo>
                  <a:pt x="9256" y="2306"/>
                </a:moveTo>
                <a:cubicBezTo>
                  <a:pt x="9260" y="2311"/>
                  <a:pt x="9228" y="2322"/>
                  <a:pt x="9221" y="2319"/>
                </a:cubicBezTo>
                <a:cubicBezTo>
                  <a:pt x="9236" y="2315"/>
                  <a:pt x="9242" y="2311"/>
                  <a:pt x="9256" y="2306"/>
                </a:cubicBezTo>
                <a:close/>
                <a:moveTo>
                  <a:pt x="8425" y="2304"/>
                </a:moveTo>
                <a:cubicBezTo>
                  <a:pt x="8426" y="2304"/>
                  <a:pt x="8427" y="2305"/>
                  <a:pt x="8427" y="2305"/>
                </a:cubicBezTo>
                <a:cubicBezTo>
                  <a:pt x="8418" y="2307"/>
                  <a:pt x="8386" y="2321"/>
                  <a:pt x="8385" y="2312"/>
                </a:cubicBezTo>
                <a:cubicBezTo>
                  <a:pt x="8396" y="2311"/>
                  <a:pt x="8416" y="2304"/>
                  <a:pt x="8425" y="2304"/>
                </a:cubicBezTo>
                <a:close/>
                <a:moveTo>
                  <a:pt x="8907" y="2300"/>
                </a:moveTo>
                <a:cubicBezTo>
                  <a:pt x="8893" y="2314"/>
                  <a:pt x="8855" y="2307"/>
                  <a:pt x="8834" y="2320"/>
                </a:cubicBezTo>
                <a:cubicBezTo>
                  <a:pt x="8838" y="2325"/>
                  <a:pt x="8853" y="2310"/>
                  <a:pt x="8851" y="2320"/>
                </a:cubicBezTo>
                <a:cubicBezTo>
                  <a:pt x="8841" y="2321"/>
                  <a:pt x="8820" y="2329"/>
                  <a:pt x="8819" y="2325"/>
                </a:cubicBezTo>
                <a:cubicBezTo>
                  <a:pt x="8833" y="2307"/>
                  <a:pt x="8884" y="2308"/>
                  <a:pt x="8907" y="2300"/>
                </a:cubicBezTo>
                <a:close/>
                <a:moveTo>
                  <a:pt x="9172" y="2299"/>
                </a:moveTo>
                <a:cubicBezTo>
                  <a:pt x="9173" y="2299"/>
                  <a:pt x="9174" y="2299"/>
                  <a:pt x="9175" y="2299"/>
                </a:cubicBezTo>
                <a:cubicBezTo>
                  <a:pt x="9166" y="2303"/>
                  <a:pt x="9173" y="2308"/>
                  <a:pt x="9156" y="2310"/>
                </a:cubicBezTo>
                <a:cubicBezTo>
                  <a:pt x="9149" y="2307"/>
                  <a:pt x="9163" y="2298"/>
                  <a:pt x="9172" y="2299"/>
                </a:cubicBezTo>
                <a:close/>
                <a:moveTo>
                  <a:pt x="9056" y="2296"/>
                </a:moveTo>
                <a:cubicBezTo>
                  <a:pt x="9050" y="2305"/>
                  <a:pt x="9074" y="2293"/>
                  <a:pt x="9074" y="2298"/>
                </a:cubicBezTo>
                <a:cubicBezTo>
                  <a:pt x="9048" y="2303"/>
                  <a:pt x="9038" y="2309"/>
                  <a:pt x="9023" y="2315"/>
                </a:cubicBezTo>
                <a:cubicBezTo>
                  <a:pt x="9023" y="2313"/>
                  <a:pt x="9020" y="2310"/>
                  <a:pt x="9027" y="2308"/>
                </a:cubicBezTo>
                <a:cubicBezTo>
                  <a:pt x="9035" y="2311"/>
                  <a:pt x="9042" y="2299"/>
                  <a:pt x="9056" y="2296"/>
                </a:cubicBezTo>
                <a:close/>
                <a:moveTo>
                  <a:pt x="9616" y="2294"/>
                </a:moveTo>
                <a:cubicBezTo>
                  <a:pt x="9618" y="2294"/>
                  <a:pt x="9619" y="2294"/>
                  <a:pt x="9619" y="2295"/>
                </a:cubicBezTo>
                <a:cubicBezTo>
                  <a:pt x="9593" y="2301"/>
                  <a:pt x="9602" y="2308"/>
                  <a:pt x="9586" y="2314"/>
                </a:cubicBezTo>
                <a:cubicBezTo>
                  <a:pt x="9580" y="2309"/>
                  <a:pt x="9599" y="2306"/>
                  <a:pt x="9593" y="2301"/>
                </a:cubicBezTo>
                <a:cubicBezTo>
                  <a:pt x="9599" y="2300"/>
                  <a:pt x="9610" y="2295"/>
                  <a:pt x="9616" y="2294"/>
                </a:cubicBezTo>
                <a:close/>
                <a:moveTo>
                  <a:pt x="9267" y="2293"/>
                </a:moveTo>
                <a:lnTo>
                  <a:pt x="9267" y="2293"/>
                </a:lnTo>
                <a:lnTo>
                  <a:pt x="9265" y="2294"/>
                </a:lnTo>
                <a:lnTo>
                  <a:pt x="9267" y="2293"/>
                </a:lnTo>
                <a:close/>
                <a:moveTo>
                  <a:pt x="1019" y="2292"/>
                </a:moveTo>
                <a:cubicBezTo>
                  <a:pt x="1050" y="2306"/>
                  <a:pt x="1081" y="2320"/>
                  <a:pt x="1098" y="2332"/>
                </a:cubicBezTo>
                <a:cubicBezTo>
                  <a:pt x="1080" y="2322"/>
                  <a:pt x="1024" y="2302"/>
                  <a:pt x="1019" y="2292"/>
                </a:cubicBezTo>
                <a:close/>
                <a:moveTo>
                  <a:pt x="9274" y="2291"/>
                </a:moveTo>
                <a:lnTo>
                  <a:pt x="9272" y="2292"/>
                </a:lnTo>
                <a:lnTo>
                  <a:pt x="9271" y="2292"/>
                </a:lnTo>
                <a:lnTo>
                  <a:pt x="9274" y="2291"/>
                </a:lnTo>
                <a:close/>
                <a:moveTo>
                  <a:pt x="9289" y="2291"/>
                </a:moveTo>
                <a:lnTo>
                  <a:pt x="9288" y="2292"/>
                </a:lnTo>
                <a:cubicBezTo>
                  <a:pt x="9288" y="2293"/>
                  <a:pt x="9287" y="2293"/>
                  <a:pt x="9286" y="2294"/>
                </a:cubicBezTo>
                <a:cubicBezTo>
                  <a:pt x="9284" y="2293"/>
                  <a:pt x="9281" y="2293"/>
                  <a:pt x="9278" y="2293"/>
                </a:cubicBezTo>
                <a:lnTo>
                  <a:pt x="9277" y="2293"/>
                </a:lnTo>
                <a:lnTo>
                  <a:pt x="9277" y="2293"/>
                </a:lnTo>
                <a:lnTo>
                  <a:pt x="9277" y="2293"/>
                </a:lnTo>
                <a:lnTo>
                  <a:pt x="9274" y="2294"/>
                </a:lnTo>
                <a:lnTo>
                  <a:pt x="9272" y="2295"/>
                </a:lnTo>
                <a:lnTo>
                  <a:pt x="9272" y="2295"/>
                </a:lnTo>
                <a:lnTo>
                  <a:pt x="9272" y="2295"/>
                </a:lnTo>
                <a:lnTo>
                  <a:pt x="9269" y="2296"/>
                </a:lnTo>
                <a:cubicBezTo>
                  <a:pt x="9267" y="2296"/>
                  <a:pt x="9265" y="2297"/>
                  <a:pt x="9263" y="2298"/>
                </a:cubicBezTo>
                <a:lnTo>
                  <a:pt x="9258" y="2299"/>
                </a:lnTo>
                <a:lnTo>
                  <a:pt x="9258" y="2299"/>
                </a:lnTo>
                <a:lnTo>
                  <a:pt x="9253" y="2300"/>
                </a:lnTo>
                <a:lnTo>
                  <a:pt x="9249" y="2300"/>
                </a:lnTo>
                <a:lnTo>
                  <a:pt x="9249" y="2300"/>
                </a:lnTo>
                <a:cubicBezTo>
                  <a:pt x="9251" y="2300"/>
                  <a:pt x="9252" y="2300"/>
                  <a:pt x="9254" y="2300"/>
                </a:cubicBezTo>
                <a:lnTo>
                  <a:pt x="9258" y="2299"/>
                </a:lnTo>
                <a:lnTo>
                  <a:pt x="9258" y="2299"/>
                </a:lnTo>
                <a:lnTo>
                  <a:pt x="9258" y="2299"/>
                </a:lnTo>
                <a:lnTo>
                  <a:pt x="9260" y="2299"/>
                </a:lnTo>
                <a:cubicBezTo>
                  <a:pt x="9262" y="2298"/>
                  <a:pt x="9264" y="2297"/>
                  <a:pt x="9266" y="2297"/>
                </a:cubicBezTo>
                <a:lnTo>
                  <a:pt x="9272" y="2295"/>
                </a:lnTo>
                <a:lnTo>
                  <a:pt x="9272" y="2295"/>
                </a:lnTo>
                <a:lnTo>
                  <a:pt x="9277" y="2293"/>
                </a:lnTo>
                <a:lnTo>
                  <a:pt x="9277" y="2293"/>
                </a:lnTo>
                <a:lnTo>
                  <a:pt x="9282" y="2293"/>
                </a:lnTo>
                <a:cubicBezTo>
                  <a:pt x="9283" y="2293"/>
                  <a:pt x="9285" y="2293"/>
                  <a:pt x="9286" y="2294"/>
                </a:cubicBezTo>
                <a:cubicBezTo>
                  <a:pt x="9288" y="2293"/>
                  <a:pt x="9289" y="2292"/>
                  <a:pt x="9289" y="2291"/>
                </a:cubicBezTo>
                <a:lnTo>
                  <a:pt x="9289" y="2291"/>
                </a:lnTo>
                <a:close/>
                <a:moveTo>
                  <a:pt x="9289" y="2290"/>
                </a:moveTo>
                <a:lnTo>
                  <a:pt x="9289" y="2291"/>
                </a:lnTo>
                <a:lnTo>
                  <a:pt x="9289" y="2290"/>
                </a:lnTo>
                <a:lnTo>
                  <a:pt x="9289" y="2290"/>
                </a:lnTo>
                <a:close/>
                <a:moveTo>
                  <a:pt x="8351" y="2290"/>
                </a:moveTo>
                <a:lnTo>
                  <a:pt x="8351" y="2292"/>
                </a:lnTo>
                <a:cubicBezTo>
                  <a:pt x="8348" y="2292"/>
                  <a:pt x="8349" y="2291"/>
                  <a:pt x="8351" y="2290"/>
                </a:cubicBezTo>
                <a:close/>
                <a:moveTo>
                  <a:pt x="9288" y="2290"/>
                </a:moveTo>
                <a:lnTo>
                  <a:pt x="9289" y="2290"/>
                </a:lnTo>
                <a:lnTo>
                  <a:pt x="9288" y="2290"/>
                </a:lnTo>
                <a:lnTo>
                  <a:pt x="9288" y="2290"/>
                </a:lnTo>
                <a:close/>
                <a:moveTo>
                  <a:pt x="9610" y="2288"/>
                </a:moveTo>
                <a:cubicBezTo>
                  <a:pt x="9612" y="2288"/>
                  <a:pt x="9613" y="2289"/>
                  <a:pt x="9612" y="2291"/>
                </a:cubicBezTo>
                <a:cubicBezTo>
                  <a:pt x="9597" y="2297"/>
                  <a:pt x="9568" y="2296"/>
                  <a:pt x="9589" y="2290"/>
                </a:cubicBezTo>
                <a:cubicBezTo>
                  <a:pt x="9585" y="2298"/>
                  <a:pt x="9603" y="2289"/>
                  <a:pt x="9610" y="2288"/>
                </a:cubicBezTo>
                <a:close/>
                <a:moveTo>
                  <a:pt x="9090" y="2287"/>
                </a:moveTo>
                <a:lnTo>
                  <a:pt x="9088" y="2289"/>
                </a:lnTo>
                <a:lnTo>
                  <a:pt x="9090" y="2287"/>
                </a:lnTo>
                <a:lnTo>
                  <a:pt x="9090" y="2287"/>
                </a:lnTo>
                <a:close/>
                <a:moveTo>
                  <a:pt x="9092" y="2286"/>
                </a:moveTo>
                <a:lnTo>
                  <a:pt x="9091" y="2287"/>
                </a:lnTo>
                <a:lnTo>
                  <a:pt x="9091" y="2286"/>
                </a:lnTo>
                <a:lnTo>
                  <a:pt x="9092" y="2286"/>
                </a:lnTo>
                <a:close/>
                <a:moveTo>
                  <a:pt x="9093" y="2285"/>
                </a:moveTo>
                <a:lnTo>
                  <a:pt x="9092" y="2286"/>
                </a:lnTo>
                <a:lnTo>
                  <a:pt x="9093" y="2285"/>
                </a:lnTo>
                <a:lnTo>
                  <a:pt x="9093" y="2285"/>
                </a:lnTo>
                <a:close/>
                <a:moveTo>
                  <a:pt x="8880" y="2285"/>
                </a:moveTo>
                <a:cubicBezTo>
                  <a:pt x="8881" y="2287"/>
                  <a:pt x="8823" y="2310"/>
                  <a:pt x="8828" y="2301"/>
                </a:cubicBezTo>
                <a:cubicBezTo>
                  <a:pt x="8840" y="2302"/>
                  <a:pt x="8860" y="2289"/>
                  <a:pt x="8880" y="2285"/>
                </a:cubicBezTo>
                <a:close/>
                <a:moveTo>
                  <a:pt x="9093" y="2284"/>
                </a:moveTo>
                <a:lnTo>
                  <a:pt x="9093" y="2285"/>
                </a:lnTo>
                <a:lnTo>
                  <a:pt x="9093" y="2284"/>
                </a:lnTo>
                <a:lnTo>
                  <a:pt x="9093" y="2284"/>
                </a:lnTo>
                <a:close/>
                <a:moveTo>
                  <a:pt x="9093" y="2284"/>
                </a:moveTo>
                <a:lnTo>
                  <a:pt x="9093" y="2284"/>
                </a:lnTo>
                <a:lnTo>
                  <a:pt x="9093" y="2284"/>
                </a:lnTo>
                <a:lnTo>
                  <a:pt x="9093" y="2284"/>
                </a:lnTo>
                <a:close/>
                <a:moveTo>
                  <a:pt x="9092" y="2283"/>
                </a:moveTo>
                <a:lnTo>
                  <a:pt x="9093" y="2283"/>
                </a:lnTo>
                <a:lnTo>
                  <a:pt x="9093" y="2283"/>
                </a:lnTo>
                <a:lnTo>
                  <a:pt x="9092" y="2283"/>
                </a:lnTo>
                <a:close/>
                <a:moveTo>
                  <a:pt x="9091" y="2283"/>
                </a:moveTo>
                <a:cubicBezTo>
                  <a:pt x="9090" y="2283"/>
                  <a:pt x="9090" y="2283"/>
                  <a:pt x="9089" y="2283"/>
                </a:cubicBezTo>
                <a:cubicBezTo>
                  <a:pt x="9090" y="2283"/>
                  <a:pt x="9090" y="2283"/>
                  <a:pt x="9091" y="2283"/>
                </a:cubicBezTo>
                <a:lnTo>
                  <a:pt x="9092" y="2283"/>
                </a:lnTo>
                <a:lnTo>
                  <a:pt x="9092" y="2283"/>
                </a:lnTo>
                <a:cubicBezTo>
                  <a:pt x="9092" y="2283"/>
                  <a:pt x="9091" y="2283"/>
                  <a:pt x="9091" y="2283"/>
                </a:cubicBezTo>
                <a:close/>
                <a:moveTo>
                  <a:pt x="9529" y="2280"/>
                </a:moveTo>
                <a:cubicBezTo>
                  <a:pt x="9518" y="2286"/>
                  <a:pt x="9530" y="2293"/>
                  <a:pt x="9522" y="2292"/>
                </a:cubicBezTo>
                <a:cubicBezTo>
                  <a:pt x="9518" y="2283"/>
                  <a:pt x="9477" y="2301"/>
                  <a:pt x="9483" y="2293"/>
                </a:cubicBezTo>
                <a:cubicBezTo>
                  <a:pt x="9493" y="2291"/>
                  <a:pt x="9511" y="2286"/>
                  <a:pt x="9529" y="2280"/>
                </a:cubicBezTo>
                <a:close/>
                <a:moveTo>
                  <a:pt x="9086" y="2273"/>
                </a:moveTo>
                <a:lnTo>
                  <a:pt x="9079" y="2274"/>
                </a:lnTo>
                <a:lnTo>
                  <a:pt x="9074" y="2275"/>
                </a:lnTo>
                <a:lnTo>
                  <a:pt x="9074" y="2275"/>
                </a:lnTo>
                <a:lnTo>
                  <a:pt x="9069" y="2275"/>
                </a:lnTo>
                <a:lnTo>
                  <a:pt x="9068" y="2274"/>
                </a:lnTo>
                <a:lnTo>
                  <a:pt x="9068" y="2274"/>
                </a:lnTo>
                <a:cubicBezTo>
                  <a:pt x="9068" y="2275"/>
                  <a:pt x="9070" y="2275"/>
                  <a:pt x="9071" y="2275"/>
                </a:cubicBezTo>
                <a:lnTo>
                  <a:pt x="9074" y="2275"/>
                </a:lnTo>
                <a:lnTo>
                  <a:pt x="9074" y="2275"/>
                </a:lnTo>
                <a:lnTo>
                  <a:pt x="9074" y="2275"/>
                </a:lnTo>
                <a:lnTo>
                  <a:pt x="9076" y="2275"/>
                </a:lnTo>
                <a:cubicBezTo>
                  <a:pt x="9079" y="2274"/>
                  <a:pt x="9083" y="2274"/>
                  <a:pt x="9086" y="2273"/>
                </a:cubicBezTo>
                <a:lnTo>
                  <a:pt x="9086" y="2273"/>
                </a:lnTo>
                <a:close/>
                <a:moveTo>
                  <a:pt x="9317" y="2269"/>
                </a:moveTo>
                <a:cubicBezTo>
                  <a:pt x="9314" y="2281"/>
                  <a:pt x="9303" y="2284"/>
                  <a:pt x="9308" y="2292"/>
                </a:cubicBezTo>
                <a:cubicBezTo>
                  <a:pt x="9284" y="2299"/>
                  <a:pt x="9278" y="2297"/>
                  <a:pt x="9267" y="2305"/>
                </a:cubicBezTo>
                <a:cubicBezTo>
                  <a:pt x="9258" y="2294"/>
                  <a:pt x="9210" y="2321"/>
                  <a:pt x="9198" y="2319"/>
                </a:cubicBezTo>
                <a:cubicBezTo>
                  <a:pt x="9206" y="2312"/>
                  <a:pt x="9241" y="2307"/>
                  <a:pt x="9237" y="2299"/>
                </a:cubicBezTo>
                <a:cubicBezTo>
                  <a:pt x="9229" y="2297"/>
                  <a:pt x="9223" y="2307"/>
                  <a:pt x="9216" y="2303"/>
                </a:cubicBezTo>
                <a:cubicBezTo>
                  <a:pt x="9243" y="2296"/>
                  <a:pt x="9274" y="2283"/>
                  <a:pt x="9294" y="2283"/>
                </a:cubicBezTo>
                <a:cubicBezTo>
                  <a:pt x="9288" y="2279"/>
                  <a:pt x="9300" y="2276"/>
                  <a:pt x="9296" y="2273"/>
                </a:cubicBezTo>
                <a:cubicBezTo>
                  <a:pt x="9306" y="2269"/>
                  <a:pt x="9308" y="2271"/>
                  <a:pt x="9317" y="2269"/>
                </a:cubicBezTo>
                <a:close/>
                <a:moveTo>
                  <a:pt x="8411" y="2265"/>
                </a:moveTo>
                <a:cubicBezTo>
                  <a:pt x="8409" y="2270"/>
                  <a:pt x="8390" y="2277"/>
                  <a:pt x="8374" y="2282"/>
                </a:cubicBezTo>
                <a:cubicBezTo>
                  <a:pt x="8364" y="2285"/>
                  <a:pt x="8355" y="2288"/>
                  <a:pt x="8351" y="2290"/>
                </a:cubicBezTo>
                <a:lnTo>
                  <a:pt x="8350" y="2286"/>
                </a:lnTo>
                <a:cubicBezTo>
                  <a:pt x="8379" y="2275"/>
                  <a:pt x="8389" y="2275"/>
                  <a:pt x="8411" y="2265"/>
                </a:cubicBezTo>
                <a:close/>
                <a:moveTo>
                  <a:pt x="9235" y="2265"/>
                </a:moveTo>
                <a:cubicBezTo>
                  <a:pt x="9238" y="2265"/>
                  <a:pt x="9241" y="2266"/>
                  <a:pt x="9244" y="2267"/>
                </a:cubicBezTo>
                <a:cubicBezTo>
                  <a:pt x="9233" y="2269"/>
                  <a:pt x="9209" y="2280"/>
                  <a:pt x="9212" y="2272"/>
                </a:cubicBezTo>
                <a:cubicBezTo>
                  <a:pt x="9224" y="2268"/>
                  <a:pt x="9230" y="2266"/>
                  <a:pt x="9235" y="2265"/>
                </a:cubicBezTo>
                <a:close/>
                <a:moveTo>
                  <a:pt x="9110" y="2264"/>
                </a:moveTo>
                <a:lnTo>
                  <a:pt x="9110" y="2264"/>
                </a:lnTo>
                <a:lnTo>
                  <a:pt x="9096" y="2267"/>
                </a:lnTo>
                <a:cubicBezTo>
                  <a:pt x="9091" y="2267"/>
                  <a:pt x="9086" y="2268"/>
                  <a:pt x="9080" y="2269"/>
                </a:cubicBezTo>
                <a:lnTo>
                  <a:pt x="9081" y="2269"/>
                </a:lnTo>
                <a:lnTo>
                  <a:pt x="9096" y="2267"/>
                </a:lnTo>
                <a:cubicBezTo>
                  <a:pt x="9101" y="2266"/>
                  <a:pt x="9106" y="2265"/>
                  <a:pt x="9110" y="2264"/>
                </a:cubicBezTo>
                <a:close/>
                <a:moveTo>
                  <a:pt x="8887" y="2263"/>
                </a:moveTo>
                <a:cubicBezTo>
                  <a:pt x="8888" y="2263"/>
                  <a:pt x="8889" y="2263"/>
                  <a:pt x="8890" y="2263"/>
                </a:cubicBezTo>
                <a:cubicBezTo>
                  <a:pt x="8881" y="2267"/>
                  <a:pt x="8860" y="2279"/>
                  <a:pt x="8854" y="2273"/>
                </a:cubicBezTo>
                <a:cubicBezTo>
                  <a:pt x="8858" y="2272"/>
                  <a:pt x="8859" y="2270"/>
                  <a:pt x="8858" y="2268"/>
                </a:cubicBezTo>
                <a:cubicBezTo>
                  <a:pt x="8875" y="2270"/>
                  <a:pt x="8872" y="2263"/>
                  <a:pt x="8887" y="2263"/>
                </a:cubicBezTo>
                <a:close/>
                <a:moveTo>
                  <a:pt x="954" y="2259"/>
                </a:moveTo>
                <a:cubicBezTo>
                  <a:pt x="973" y="2272"/>
                  <a:pt x="997" y="2276"/>
                  <a:pt x="1004" y="2286"/>
                </a:cubicBezTo>
                <a:cubicBezTo>
                  <a:pt x="986" y="2277"/>
                  <a:pt x="955" y="2266"/>
                  <a:pt x="954" y="2259"/>
                </a:cubicBezTo>
                <a:close/>
                <a:moveTo>
                  <a:pt x="8247" y="2240"/>
                </a:moveTo>
                <a:lnTo>
                  <a:pt x="8255" y="2243"/>
                </a:lnTo>
                <a:lnTo>
                  <a:pt x="8235" y="2248"/>
                </a:lnTo>
                <a:cubicBezTo>
                  <a:pt x="8237" y="2242"/>
                  <a:pt x="8242" y="2240"/>
                  <a:pt x="8247" y="2240"/>
                </a:cubicBezTo>
                <a:close/>
                <a:moveTo>
                  <a:pt x="8270" y="2239"/>
                </a:moveTo>
                <a:lnTo>
                  <a:pt x="8256" y="2243"/>
                </a:lnTo>
                <a:lnTo>
                  <a:pt x="8255" y="2243"/>
                </a:lnTo>
                <a:lnTo>
                  <a:pt x="8270" y="2239"/>
                </a:lnTo>
                <a:close/>
                <a:moveTo>
                  <a:pt x="8687" y="2238"/>
                </a:moveTo>
                <a:cubicBezTo>
                  <a:pt x="8681" y="2245"/>
                  <a:pt x="8672" y="2252"/>
                  <a:pt x="8660" y="2258"/>
                </a:cubicBezTo>
                <a:cubicBezTo>
                  <a:pt x="8656" y="2253"/>
                  <a:pt x="8675" y="2250"/>
                  <a:pt x="8667" y="2245"/>
                </a:cubicBezTo>
                <a:cubicBezTo>
                  <a:pt x="8676" y="2242"/>
                  <a:pt x="8683" y="2240"/>
                  <a:pt x="8687" y="2238"/>
                </a:cubicBezTo>
                <a:close/>
                <a:moveTo>
                  <a:pt x="968" y="2237"/>
                </a:moveTo>
                <a:cubicBezTo>
                  <a:pt x="979" y="2242"/>
                  <a:pt x="1010" y="2253"/>
                  <a:pt x="1023" y="2263"/>
                </a:cubicBezTo>
                <a:cubicBezTo>
                  <a:pt x="992" y="2248"/>
                  <a:pt x="984" y="2251"/>
                  <a:pt x="968" y="2237"/>
                </a:cubicBezTo>
                <a:close/>
                <a:moveTo>
                  <a:pt x="8931" y="2230"/>
                </a:moveTo>
                <a:cubicBezTo>
                  <a:pt x="8941" y="2229"/>
                  <a:pt x="8945" y="2233"/>
                  <a:pt x="8954" y="2233"/>
                </a:cubicBezTo>
                <a:cubicBezTo>
                  <a:pt x="8975" y="2233"/>
                  <a:pt x="8919" y="2239"/>
                  <a:pt x="8920" y="2231"/>
                </a:cubicBezTo>
                <a:cubicBezTo>
                  <a:pt x="8925" y="2230"/>
                  <a:pt x="8928" y="2230"/>
                  <a:pt x="8931" y="2230"/>
                </a:cubicBezTo>
                <a:close/>
                <a:moveTo>
                  <a:pt x="8918" y="2226"/>
                </a:moveTo>
                <a:cubicBezTo>
                  <a:pt x="8896" y="2231"/>
                  <a:pt x="8814" y="2266"/>
                  <a:pt x="8835" y="2246"/>
                </a:cubicBezTo>
                <a:cubicBezTo>
                  <a:pt x="8865" y="2235"/>
                  <a:pt x="8881" y="2229"/>
                  <a:pt x="8918" y="2226"/>
                </a:cubicBezTo>
                <a:close/>
                <a:moveTo>
                  <a:pt x="9257" y="2219"/>
                </a:moveTo>
                <a:cubicBezTo>
                  <a:pt x="9255" y="2219"/>
                  <a:pt x="9254" y="2219"/>
                  <a:pt x="9251" y="2220"/>
                </a:cubicBezTo>
                <a:lnTo>
                  <a:pt x="9250" y="2220"/>
                </a:lnTo>
                <a:lnTo>
                  <a:pt x="9249" y="2220"/>
                </a:lnTo>
                <a:lnTo>
                  <a:pt x="9246" y="2221"/>
                </a:lnTo>
                <a:lnTo>
                  <a:pt x="9244" y="2221"/>
                </a:lnTo>
                <a:lnTo>
                  <a:pt x="9244" y="2221"/>
                </a:lnTo>
                <a:lnTo>
                  <a:pt x="9244" y="2221"/>
                </a:lnTo>
                <a:cubicBezTo>
                  <a:pt x="9241" y="2222"/>
                  <a:pt x="9239" y="2222"/>
                  <a:pt x="9237" y="2223"/>
                </a:cubicBezTo>
                <a:lnTo>
                  <a:pt x="9237" y="2223"/>
                </a:lnTo>
                <a:lnTo>
                  <a:pt x="9236" y="2223"/>
                </a:lnTo>
                <a:lnTo>
                  <a:pt x="9233" y="2224"/>
                </a:lnTo>
                <a:lnTo>
                  <a:pt x="9230" y="2225"/>
                </a:lnTo>
                <a:lnTo>
                  <a:pt x="9229" y="2226"/>
                </a:lnTo>
                <a:lnTo>
                  <a:pt x="9228" y="2226"/>
                </a:lnTo>
                <a:cubicBezTo>
                  <a:pt x="9216" y="2230"/>
                  <a:pt x="9202" y="2235"/>
                  <a:pt x="9190" y="2239"/>
                </a:cubicBezTo>
                <a:lnTo>
                  <a:pt x="9190" y="2239"/>
                </a:lnTo>
                <a:lnTo>
                  <a:pt x="9200" y="2236"/>
                </a:lnTo>
                <a:cubicBezTo>
                  <a:pt x="9205" y="2234"/>
                  <a:pt x="9210" y="2232"/>
                  <a:pt x="9215" y="2231"/>
                </a:cubicBezTo>
                <a:lnTo>
                  <a:pt x="9229" y="2226"/>
                </a:lnTo>
                <a:lnTo>
                  <a:pt x="9233" y="2224"/>
                </a:lnTo>
                <a:lnTo>
                  <a:pt x="9237" y="2223"/>
                </a:lnTo>
                <a:lnTo>
                  <a:pt x="9244" y="2221"/>
                </a:lnTo>
                <a:lnTo>
                  <a:pt x="9246" y="2221"/>
                </a:lnTo>
                <a:lnTo>
                  <a:pt x="9250" y="2220"/>
                </a:lnTo>
                <a:lnTo>
                  <a:pt x="9254" y="2219"/>
                </a:lnTo>
                <a:lnTo>
                  <a:pt x="9257" y="2219"/>
                </a:lnTo>
                <a:lnTo>
                  <a:pt x="9257" y="2219"/>
                </a:lnTo>
                <a:close/>
                <a:moveTo>
                  <a:pt x="9524" y="2212"/>
                </a:moveTo>
                <a:cubicBezTo>
                  <a:pt x="9534" y="2215"/>
                  <a:pt x="9520" y="2221"/>
                  <a:pt x="9502" y="2227"/>
                </a:cubicBezTo>
                <a:cubicBezTo>
                  <a:pt x="9484" y="2233"/>
                  <a:pt x="9460" y="2239"/>
                  <a:pt x="9450" y="2241"/>
                </a:cubicBezTo>
                <a:lnTo>
                  <a:pt x="9451" y="2245"/>
                </a:lnTo>
                <a:cubicBezTo>
                  <a:pt x="9467" y="2239"/>
                  <a:pt x="9468" y="2244"/>
                  <a:pt x="9478" y="2242"/>
                </a:cubicBezTo>
                <a:cubicBezTo>
                  <a:pt x="9487" y="2238"/>
                  <a:pt x="9489" y="2234"/>
                  <a:pt x="9502" y="2231"/>
                </a:cubicBezTo>
                <a:cubicBezTo>
                  <a:pt x="9506" y="2237"/>
                  <a:pt x="9481" y="2240"/>
                  <a:pt x="9473" y="2245"/>
                </a:cubicBezTo>
                <a:cubicBezTo>
                  <a:pt x="9462" y="2246"/>
                  <a:pt x="9456" y="2244"/>
                  <a:pt x="9440" y="2248"/>
                </a:cubicBezTo>
                <a:cubicBezTo>
                  <a:pt x="9431" y="2259"/>
                  <a:pt x="9409" y="2259"/>
                  <a:pt x="9391" y="2270"/>
                </a:cubicBezTo>
                <a:cubicBezTo>
                  <a:pt x="9391" y="2266"/>
                  <a:pt x="9385" y="2266"/>
                  <a:pt x="9374" y="2269"/>
                </a:cubicBezTo>
                <a:cubicBezTo>
                  <a:pt x="9374" y="2271"/>
                  <a:pt x="9370" y="2272"/>
                  <a:pt x="9370" y="2274"/>
                </a:cubicBezTo>
                <a:cubicBezTo>
                  <a:pt x="9378" y="2271"/>
                  <a:pt x="9384" y="2272"/>
                  <a:pt x="9386" y="2274"/>
                </a:cubicBezTo>
                <a:cubicBezTo>
                  <a:pt x="9363" y="2278"/>
                  <a:pt x="9352" y="2284"/>
                  <a:pt x="9347" y="2291"/>
                </a:cubicBezTo>
                <a:cubicBezTo>
                  <a:pt x="9353" y="2282"/>
                  <a:pt x="9329" y="2294"/>
                  <a:pt x="9330" y="2290"/>
                </a:cubicBezTo>
                <a:cubicBezTo>
                  <a:pt x="9334" y="2284"/>
                  <a:pt x="9370" y="2280"/>
                  <a:pt x="9358" y="2273"/>
                </a:cubicBezTo>
                <a:cubicBezTo>
                  <a:pt x="9352" y="2276"/>
                  <a:pt x="9349" y="2279"/>
                  <a:pt x="9338" y="2281"/>
                </a:cubicBezTo>
                <a:cubicBezTo>
                  <a:pt x="9331" y="2274"/>
                  <a:pt x="9338" y="2271"/>
                  <a:pt x="9323" y="2269"/>
                </a:cubicBezTo>
                <a:cubicBezTo>
                  <a:pt x="9345" y="2261"/>
                  <a:pt x="9342" y="2271"/>
                  <a:pt x="9361" y="2264"/>
                </a:cubicBezTo>
                <a:cubicBezTo>
                  <a:pt x="9356" y="2259"/>
                  <a:pt x="9340" y="2260"/>
                  <a:pt x="9363" y="2252"/>
                </a:cubicBezTo>
                <a:cubicBezTo>
                  <a:pt x="9365" y="2259"/>
                  <a:pt x="9377" y="2260"/>
                  <a:pt x="9397" y="2254"/>
                </a:cubicBezTo>
                <a:cubicBezTo>
                  <a:pt x="9382" y="2249"/>
                  <a:pt x="9432" y="2241"/>
                  <a:pt x="9442" y="2235"/>
                </a:cubicBezTo>
                <a:cubicBezTo>
                  <a:pt x="9440" y="2231"/>
                  <a:pt x="9430" y="2233"/>
                  <a:pt x="9445" y="2227"/>
                </a:cubicBezTo>
                <a:cubicBezTo>
                  <a:pt x="9445" y="2232"/>
                  <a:pt x="9473" y="2217"/>
                  <a:pt x="9467" y="2226"/>
                </a:cubicBezTo>
                <a:cubicBezTo>
                  <a:pt x="9458" y="2231"/>
                  <a:pt x="9448" y="2226"/>
                  <a:pt x="9447" y="2232"/>
                </a:cubicBezTo>
                <a:cubicBezTo>
                  <a:pt x="9471" y="2233"/>
                  <a:pt x="9512" y="2217"/>
                  <a:pt x="9524" y="2212"/>
                </a:cubicBezTo>
                <a:close/>
                <a:moveTo>
                  <a:pt x="8524" y="2211"/>
                </a:moveTo>
                <a:cubicBezTo>
                  <a:pt x="8518" y="2216"/>
                  <a:pt x="8502" y="2229"/>
                  <a:pt x="8489" y="2227"/>
                </a:cubicBezTo>
                <a:cubicBezTo>
                  <a:pt x="8512" y="2223"/>
                  <a:pt x="8497" y="2214"/>
                  <a:pt x="8524" y="2211"/>
                </a:cubicBezTo>
                <a:close/>
                <a:moveTo>
                  <a:pt x="8704" y="2211"/>
                </a:moveTo>
                <a:cubicBezTo>
                  <a:pt x="8707" y="2211"/>
                  <a:pt x="8708" y="2211"/>
                  <a:pt x="8708" y="2213"/>
                </a:cubicBezTo>
                <a:lnTo>
                  <a:pt x="8682" y="2219"/>
                </a:lnTo>
                <a:cubicBezTo>
                  <a:pt x="8683" y="2215"/>
                  <a:pt x="8673" y="2216"/>
                  <a:pt x="8680" y="2214"/>
                </a:cubicBezTo>
                <a:cubicBezTo>
                  <a:pt x="8683" y="2216"/>
                  <a:pt x="8698" y="2211"/>
                  <a:pt x="8704" y="2211"/>
                </a:cubicBezTo>
                <a:close/>
                <a:moveTo>
                  <a:pt x="9574" y="2211"/>
                </a:moveTo>
                <a:cubicBezTo>
                  <a:pt x="9583" y="2215"/>
                  <a:pt x="9534" y="2230"/>
                  <a:pt x="9539" y="2222"/>
                </a:cubicBezTo>
                <a:cubicBezTo>
                  <a:pt x="9556" y="2215"/>
                  <a:pt x="9565" y="2218"/>
                  <a:pt x="9574" y="2211"/>
                </a:cubicBezTo>
                <a:close/>
                <a:moveTo>
                  <a:pt x="8862" y="2209"/>
                </a:moveTo>
                <a:cubicBezTo>
                  <a:pt x="8867" y="2215"/>
                  <a:pt x="8830" y="2223"/>
                  <a:pt x="8836" y="2214"/>
                </a:cubicBezTo>
                <a:cubicBezTo>
                  <a:pt x="8851" y="2211"/>
                  <a:pt x="8847" y="2217"/>
                  <a:pt x="8862" y="2209"/>
                </a:cubicBezTo>
                <a:close/>
                <a:moveTo>
                  <a:pt x="8494" y="2204"/>
                </a:moveTo>
                <a:cubicBezTo>
                  <a:pt x="8502" y="2214"/>
                  <a:pt x="8460" y="2218"/>
                  <a:pt x="8473" y="2228"/>
                </a:cubicBezTo>
                <a:cubicBezTo>
                  <a:pt x="8426" y="2250"/>
                  <a:pt x="8343" y="2256"/>
                  <a:pt x="8286" y="2277"/>
                </a:cubicBezTo>
                <a:cubicBezTo>
                  <a:pt x="8273" y="2277"/>
                  <a:pt x="8282" y="2274"/>
                  <a:pt x="8274" y="2274"/>
                </a:cubicBezTo>
                <a:cubicBezTo>
                  <a:pt x="8267" y="2282"/>
                  <a:pt x="8255" y="2278"/>
                  <a:pt x="8238" y="2285"/>
                </a:cubicBezTo>
                <a:cubicBezTo>
                  <a:pt x="8238" y="2280"/>
                  <a:pt x="8229" y="2280"/>
                  <a:pt x="8220" y="2280"/>
                </a:cubicBezTo>
                <a:cubicBezTo>
                  <a:pt x="8221" y="2284"/>
                  <a:pt x="8207" y="2286"/>
                  <a:pt x="8212" y="2290"/>
                </a:cubicBezTo>
                <a:cubicBezTo>
                  <a:pt x="8216" y="2293"/>
                  <a:pt x="8237" y="2285"/>
                  <a:pt x="8239" y="2288"/>
                </a:cubicBezTo>
                <a:cubicBezTo>
                  <a:pt x="8227" y="2290"/>
                  <a:pt x="8212" y="2300"/>
                  <a:pt x="8208" y="2297"/>
                </a:cubicBezTo>
                <a:cubicBezTo>
                  <a:pt x="8214" y="2291"/>
                  <a:pt x="8209" y="2285"/>
                  <a:pt x="8199" y="2285"/>
                </a:cubicBezTo>
                <a:cubicBezTo>
                  <a:pt x="8229" y="2272"/>
                  <a:pt x="8262" y="2271"/>
                  <a:pt x="8290" y="2271"/>
                </a:cubicBezTo>
                <a:cubicBezTo>
                  <a:pt x="8287" y="2271"/>
                  <a:pt x="8284" y="2273"/>
                  <a:pt x="8291" y="2272"/>
                </a:cubicBezTo>
                <a:cubicBezTo>
                  <a:pt x="8288" y="2268"/>
                  <a:pt x="8305" y="2267"/>
                  <a:pt x="8305" y="2264"/>
                </a:cubicBezTo>
                <a:cubicBezTo>
                  <a:pt x="8298" y="2261"/>
                  <a:pt x="8280" y="2266"/>
                  <a:pt x="8272" y="2264"/>
                </a:cubicBezTo>
                <a:cubicBezTo>
                  <a:pt x="8280" y="2262"/>
                  <a:pt x="8274" y="2260"/>
                  <a:pt x="8270" y="2259"/>
                </a:cubicBezTo>
                <a:cubicBezTo>
                  <a:pt x="8332" y="2253"/>
                  <a:pt x="8360" y="2238"/>
                  <a:pt x="8404" y="2239"/>
                </a:cubicBezTo>
                <a:cubicBezTo>
                  <a:pt x="8398" y="2241"/>
                  <a:pt x="8389" y="2242"/>
                  <a:pt x="8389" y="2245"/>
                </a:cubicBezTo>
                <a:cubicBezTo>
                  <a:pt x="8402" y="2241"/>
                  <a:pt x="8414" y="2238"/>
                  <a:pt x="8419" y="2234"/>
                </a:cubicBezTo>
                <a:cubicBezTo>
                  <a:pt x="8418" y="2228"/>
                  <a:pt x="8398" y="2223"/>
                  <a:pt x="8404" y="2220"/>
                </a:cubicBezTo>
                <a:cubicBezTo>
                  <a:pt x="8413" y="2226"/>
                  <a:pt x="8446" y="2227"/>
                  <a:pt x="8464" y="2215"/>
                </a:cubicBezTo>
                <a:cubicBezTo>
                  <a:pt x="8472" y="2219"/>
                  <a:pt x="8447" y="2219"/>
                  <a:pt x="8455" y="2224"/>
                </a:cubicBezTo>
                <a:cubicBezTo>
                  <a:pt x="8462" y="2222"/>
                  <a:pt x="8465" y="2219"/>
                  <a:pt x="8476" y="2218"/>
                </a:cubicBezTo>
                <a:cubicBezTo>
                  <a:pt x="8473" y="2216"/>
                  <a:pt x="8469" y="2216"/>
                  <a:pt x="8474" y="2212"/>
                </a:cubicBezTo>
                <a:cubicBezTo>
                  <a:pt x="8491" y="2211"/>
                  <a:pt x="8486" y="2207"/>
                  <a:pt x="8494" y="2204"/>
                </a:cubicBezTo>
                <a:close/>
                <a:moveTo>
                  <a:pt x="9331" y="2203"/>
                </a:moveTo>
                <a:lnTo>
                  <a:pt x="9330" y="2204"/>
                </a:lnTo>
                <a:lnTo>
                  <a:pt x="9330" y="2204"/>
                </a:lnTo>
                <a:lnTo>
                  <a:pt x="9328" y="2205"/>
                </a:lnTo>
                <a:cubicBezTo>
                  <a:pt x="9327" y="2206"/>
                  <a:pt x="9326" y="2207"/>
                  <a:pt x="9324" y="2208"/>
                </a:cubicBezTo>
                <a:lnTo>
                  <a:pt x="9323" y="2208"/>
                </a:lnTo>
                <a:lnTo>
                  <a:pt x="9321" y="2209"/>
                </a:lnTo>
                <a:lnTo>
                  <a:pt x="9317" y="2210"/>
                </a:lnTo>
                <a:lnTo>
                  <a:pt x="9315" y="2211"/>
                </a:lnTo>
                <a:lnTo>
                  <a:pt x="9311" y="2212"/>
                </a:lnTo>
                <a:lnTo>
                  <a:pt x="9309" y="2213"/>
                </a:lnTo>
                <a:lnTo>
                  <a:pt x="9305" y="2213"/>
                </a:lnTo>
                <a:lnTo>
                  <a:pt x="9303" y="2214"/>
                </a:lnTo>
                <a:lnTo>
                  <a:pt x="9300" y="2214"/>
                </a:lnTo>
                <a:lnTo>
                  <a:pt x="9299" y="2214"/>
                </a:lnTo>
                <a:lnTo>
                  <a:pt x="9298" y="2214"/>
                </a:lnTo>
                <a:lnTo>
                  <a:pt x="9297" y="2214"/>
                </a:lnTo>
                <a:lnTo>
                  <a:pt x="9296" y="2214"/>
                </a:lnTo>
                <a:lnTo>
                  <a:pt x="9295" y="2213"/>
                </a:lnTo>
                <a:lnTo>
                  <a:pt x="9295" y="2213"/>
                </a:lnTo>
                <a:lnTo>
                  <a:pt x="9294" y="2212"/>
                </a:lnTo>
                <a:lnTo>
                  <a:pt x="9294" y="2212"/>
                </a:lnTo>
                <a:lnTo>
                  <a:pt x="9295" y="2212"/>
                </a:lnTo>
                <a:lnTo>
                  <a:pt x="9294" y="2212"/>
                </a:lnTo>
                <a:lnTo>
                  <a:pt x="9294" y="2212"/>
                </a:lnTo>
                <a:lnTo>
                  <a:pt x="9295" y="2213"/>
                </a:lnTo>
                <a:lnTo>
                  <a:pt x="9295" y="2213"/>
                </a:lnTo>
                <a:lnTo>
                  <a:pt x="9295" y="2213"/>
                </a:lnTo>
                <a:lnTo>
                  <a:pt x="9295" y="2213"/>
                </a:lnTo>
                <a:lnTo>
                  <a:pt x="9296" y="2214"/>
                </a:lnTo>
                <a:lnTo>
                  <a:pt x="9296" y="2214"/>
                </a:lnTo>
                <a:lnTo>
                  <a:pt x="9296" y="2214"/>
                </a:lnTo>
                <a:lnTo>
                  <a:pt x="9297" y="2214"/>
                </a:lnTo>
                <a:lnTo>
                  <a:pt x="9297" y="2214"/>
                </a:lnTo>
                <a:lnTo>
                  <a:pt x="9298" y="2214"/>
                </a:lnTo>
                <a:lnTo>
                  <a:pt x="9298" y="2214"/>
                </a:lnTo>
                <a:lnTo>
                  <a:pt x="9299" y="2214"/>
                </a:lnTo>
                <a:lnTo>
                  <a:pt x="9300" y="2214"/>
                </a:lnTo>
                <a:lnTo>
                  <a:pt x="9300" y="2214"/>
                </a:lnTo>
                <a:lnTo>
                  <a:pt x="9300" y="2214"/>
                </a:lnTo>
                <a:lnTo>
                  <a:pt x="9303" y="2214"/>
                </a:lnTo>
                <a:lnTo>
                  <a:pt x="9305" y="2213"/>
                </a:lnTo>
                <a:lnTo>
                  <a:pt x="9305" y="2213"/>
                </a:lnTo>
                <a:lnTo>
                  <a:pt x="9306" y="2213"/>
                </a:lnTo>
                <a:lnTo>
                  <a:pt x="9309" y="2213"/>
                </a:lnTo>
                <a:lnTo>
                  <a:pt x="9310" y="2212"/>
                </a:lnTo>
                <a:lnTo>
                  <a:pt x="9311" y="2212"/>
                </a:lnTo>
                <a:lnTo>
                  <a:pt x="9312" y="2212"/>
                </a:lnTo>
                <a:lnTo>
                  <a:pt x="9315" y="2211"/>
                </a:lnTo>
                <a:lnTo>
                  <a:pt x="9316" y="2211"/>
                </a:lnTo>
                <a:lnTo>
                  <a:pt x="9317" y="2210"/>
                </a:lnTo>
                <a:lnTo>
                  <a:pt x="9318" y="2210"/>
                </a:lnTo>
                <a:lnTo>
                  <a:pt x="9321" y="2209"/>
                </a:lnTo>
                <a:lnTo>
                  <a:pt x="9322" y="2209"/>
                </a:lnTo>
                <a:lnTo>
                  <a:pt x="9323" y="2208"/>
                </a:lnTo>
                <a:lnTo>
                  <a:pt x="9324" y="2208"/>
                </a:lnTo>
                <a:cubicBezTo>
                  <a:pt x="9326" y="2207"/>
                  <a:pt x="9327" y="2206"/>
                  <a:pt x="9328" y="2205"/>
                </a:cubicBezTo>
                <a:lnTo>
                  <a:pt x="9330" y="2204"/>
                </a:lnTo>
                <a:lnTo>
                  <a:pt x="9330" y="2204"/>
                </a:lnTo>
                <a:lnTo>
                  <a:pt x="9330" y="2204"/>
                </a:lnTo>
                <a:lnTo>
                  <a:pt x="9330" y="2204"/>
                </a:lnTo>
                <a:cubicBezTo>
                  <a:pt x="9330" y="2204"/>
                  <a:pt x="9330" y="2203"/>
                  <a:pt x="9331" y="2203"/>
                </a:cubicBezTo>
                <a:lnTo>
                  <a:pt x="9331" y="2203"/>
                </a:lnTo>
                <a:close/>
                <a:moveTo>
                  <a:pt x="8549" y="2202"/>
                </a:moveTo>
                <a:cubicBezTo>
                  <a:pt x="8552" y="2206"/>
                  <a:pt x="8550" y="2209"/>
                  <a:pt x="8546" y="2212"/>
                </a:cubicBezTo>
                <a:cubicBezTo>
                  <a:pt x="8540" y="2213"/>
                  <a:pt x="8532" y="2216"/>
                  <a:pt x="8530" y="2214"/>
                </a:cubicBezTo>
                <a:cubicBezTo>
                  <a:pt x="8547" y="2211"/>
                  <a:pt x="8530" y="2204"/>
                  <a:pt x="8549" y="2202"/>
                </a:cubicBezTo>
                <a:close/>
                <a:moveTo>
                  <a:pt x="9785" y="2201"/>
                </a:moveTo>
                <a:cubicBezTo>
                  <a:pt x="9787" y="2206"/>
                  <a:pt x="9789" y="2211"/>
                  <a:pt x="9790" y="2216"/>
                </a:cubicBezTo>
                <a:cubicBezTo>
                  <a:pt x="9789" y="2216"/>
                  <a:pt x="9788" y="2216"/>
                  <a:pt x="9787" y="2216"/>
                </a:cubicBezTo>
                <a:cubicBezTo>
                  <a:pt x="9785" y="2212"/>
                  <a:pt x="9784" y="2207"/>
                  <a:pt x="9782" y="2202"/>
                </a:cubicBezTo>
                <a:cubicBezTo>
                  <a:pt x="9783" y="2202"/>
                  <a:pt x="9784" y="2202"/>
                  <a:pt x="9785" y="2201"/>
                </a:cubicBezTo>
                <a:close/>
                <a:moveTo>
                  <a:pt x="9330" y="2200"/>
                </a:moveTo>
                <a:cubicBezTo>
                  <a:pt x="9328" y="2200"/>
                  <a:pt x="9326" y="2200"/>
                  <a:pt x="9325" y="2201"/>
                </a:cubicBezTo>
                <a:lnTo>
                  <a:pt x="9325" y="2201"/>
                </a:lnTo>
                <a:lnTo>
                  <a:pt x="9330" y="2200"/>
                </a:lnTo>
                <a:lnTo>
                  <a:pt x="9330" y="2200"/>
                </a:lnTo>
                <a:close/>
                <a:moveTo>
                  <a:pt x="8754" y="2198"/>
                </a:moveTo>
                <a:cubicBezTo>
                  <a:pt x="8755" y="2201"/>
                  <a:pt x="8756" y="2203"/>
                  <a:pt x="8756" y="2205"/>
                </a:cubicBezTo>
                <a:cubicBezTo>
                  <a:pt x="8747" y="2208"/>
                  <a:pt x="8738" y="2211"/>
                  <a:pt x="8728" y="2214"/>
                </a:cubicBezTo>
                <a:cubicBezTo>
                  <a:pt x="8728" y="2211"/>
                  <a:pt x="8727" y="2209"/>
                  <a:pt x="8726" y="2206"/>
                </a:cubicBezTo>
                <a:cubicBezTo>
                  <a:pt x="8735" y="2204"/>
                  <a:pt x="8745" y="2201"/>
                  <a:pt x="8754" y="2198"/>
                </a:cubicBezTo>
                <a:close/>
                <a:moveTo>
                  <a:pt x="9733" y="2197"/>
                </a:moveTo>
                <a:cubicBezTo>
                  <a:pt x="9740" y="2199"/>
                  <a:pt x="9746" y="2202"/>
                  <a:pt x="9752" y="2204"/>
                </a:cubicBezTo>
                <a:cubicBezTo>
                  <a:pt x="9737" y="2210"/>
                  <a:pt x="9725" y="2201"/>
                  <a:pt x="9733" y="2197"/>
                </a:cubicBezTo>
                <a:close/>
                <a:moveTo>
                  <a:pt x="9332" y="2192"/>
                </a:moveTo>
                <a:lnTo>
                  <a:pt x="9332" y="2192"/>
                </a:lnTo>
                <a:lnTo>
                  <a:pt x="9332" y="2192"/>
                </a:lnTo>
                <a:lnTo>
                  <a:pt x="9332" y="2192"/>
                </a:lnTo>
                <a:close/>
                <a:moveTo>
                  <a:pt x="9340" y="2189"/>
                </a:moveTo>
                <a:lnTo>
                  <a:pt x="9338" y="2190"/>
                </a:lnTo>
                <a:lnTo>
                  <a:pt x="9338" y="2190"/>
                </a:lnTo>
                <a:lnTo>
                  <a:pt x="9340" y="2189"/>
                </a:lnTo>
                <a:close/>
                <a:moveTo>
                  <a:pt x="9888" y="2189"/>
                </a:moveTo>
                <a:cubicBezTo>
                  <a:pt x="9887" y="2195"/>
                  <a:pt x="9867" y="2201"/>
                  <a:pt x="9861" y="2208"/>
                </a:cubicBezTo>
                <a:cubicBezTo>
                  <a:pt x="9858" y="2204"/>
                  <a:pt x="9838" y="2214"/>
                  <a:pt x="9834" y="2211"/>
                </a:cubicBezTo>
                <a:cubicBezTo>
                  <a:pt x="9855" y="2202"/>
                  <a:pt x="9870" y="2203"/>
                  <a:pt x="9888" y="2189"/>
                </a:cubicBezTo>
                <a:close/>
                <a:moveTo>
                  <a:pt x="9367" y="2185"/>
                </a:moveTo>
                <a:lnTo>
                  <a:pt x="9362" y="2186"/>
                </a:lnTo>
                <a:cubicBezTo>
                  <a:pt x="9360" y="2186"/>
                  <a:pt x="9358" y="2187"/>
                  <a:pt x="9356" y="2188"/>
                </a:cubicBezTo>
                <a:lnTo>
                  <a:pt x="9355" y="2188"/>
                </a:lnTo>
                <a:lnTo>
                  <a:pt x="9355" y="2188"/>
                </a:lnTo>
                <a:lnTo>
                  <a:pt x="9351" y="2189"/>
                </a:lnTo>
                <a:lnTo>
                  <a:pt x="9347" y="2190"/>
                </a:lnTo>
                <a:lnTo>
                  <a:pt x="9344" y="2191"/>
                </a:lnTo>
                <a:lnTo>
                  <a:pt x="9342" y="2192"/>
                </a:lnTo>
                <a:lnTo>
                  <a:pt x="9341" y="2192"/>
                </a:lnTo>
                <a:lnTo>
                  <a:pt x="9337" y="2192"/>
                </a:lnTo>
                <a:lnTo>
                  <a:pt x="9337" y="2192"/>
                </a:lnTo>
                <a:cubicBezTo>
                  <a:pt x="9338" y="2192"/>
                  <a:pt x="9339" y="2192"/>
                  <a:pt x="9340" y="2192"/>
                </a:cubicBezTo>
                <a:lnTo>
                  <a:pt x="9341" y="2192"/>
                </a:lnTo>
                <a:lnTo>
                  <a:pt x="9341" y="2192"/>
                </a:lnTo>
                <a:lnTo>
                  <a:pt x="9342" y="2192"/>
                </a:lnTo>
                <a:lnTo>
                  <a:pt x="9342" y="2192"/>
                </a:lnTo>
                <a:lnTo>
                  <a:pt x="9344" y="2191"/>
                </a:lnTo>
                <a:lnTo>
                  <a:pt x="9346" y="2191"/>
                </a:lnTo>
                <a:lnTo>
                  <a:pt x="9347" y="2190"/>
                </a:lnTo>
                <a:lnTo>
                  <a:pt x="9348" y="2190"/>
                </a:lnTo>
                <a:lnTo>
                  <a:pt x="9351" y="2189"/>
                </a:lnTo>
                <a:lnTo>
                  <a:pt x="9351" y="2189"/>
                </a:lnTo>
                <a:lnTo>
                  <a:pt x="9355" y="2188"/>
                </a:lnTo>
                <a:lnTo>
                  <a:pt x="9362" y="2186"/>
                </a:lnTo>
                <a:lnTo>
                  <a:pt x="9367" y="2185"/>
                </a:lnTo>
                <a:close/>
                <a:moveTo>
                  <a:pt x="9358" y="2182"/>
                </a:moveTo>
                <a:lnTo>
                  <a:pt x="9357" y="2183"/>
                </a:lnTo>
                <a:cubicBezTo>
                  <a:pt x="9356" y="2183"/>
                  <a:pt x="9354" y="2184"/>
                  <a:pt x="9352" y="2185"/>
                </a:cubicBezTo>
                <a:lnTo>
                  <a:pt x="9344" y="2188"/>
                </a:lnTo>
                <a:lnTo>
                  <a:pt x="9345" y="2187"/>
                </a:lnTo>
                <a:cubicBezTo>
                  <a:pt x="9347" y="2186"/>
                  <a:pt x="9350" y="2185"/>
                  <a:pt x="9352" y="2185"/>
                </a:cubicBezTo>
                <a:lnTo>
                  <a:pt x="9358" y="2182"/>
                </a:lnTo>
                <a:close/>
                <a:moveTo>
                  <a:pt x="9364" y="2180"/>
                </a:moveTo>
                <a:lnTo>
                  <a:pt x="9362" y="2181"/>
                </a:lnTo>
                <a:lnTo>
                  <a:pt x="9360" y="2182"/>
                </a:lnTo>
                <a:lnTo>
                  <a:pt x="9364" y="2180"/>
                </a:lnTo>
                <a:close/>
                <a:moveTo>
                  <a:pt x="9367" y="2180"/>
                </a:moveTo>
                <a:lnTo>
                  <a:pt x="9367" y="2180"/>
                </a:lnTo>
                <a:lnTo>
                  <a:pt x="9366" y="2180"/>
                </a:lnTo>
                <a:lnTo>
                  <a:pt x="9367" y="2180"/>
                </a:lnTo>
                <a:close/>
                <a:moveTo>
                  <a:pt x="9370" y="2179"/>
                </a:moveTo>
                <a:lnTo>
                  <a:pt x="9370" y="2179"/>
                </a:lnTo>
                <a:lnTo>
                  <a:pt x="9370" y="2179"/>
                </a:lnTo>
                <a:lnTo>
                  <a:pt x="9373" y="2180"/>
                </a:lnTo>
                <a:lnTo>
                  <a:pt x="9373" y="2180"/>
                </a:lnTo>
                <a:lnTo>
                  <a:pt x="9375" y="2182"/>
                </a:lnTo>
                <a:lnTo>
                  <a:pt x="9375" y="2184"/>
                </a:lnTo>
                <a:lnTo>
                  <a:pt x="9375" y="2184"/>
                </a:lnTo>
                <a:cubicBezTo>
                  <a:pt x="9375" y="2182"/>
                  <a:pt x="9374" y="2181"/>
                  <a:pt x="9374" y="2180"/>
                </a:cubicBezTo>
                <a:lnTo>
                  <a:pt x="9373" y="2180"/>
                </a:lnTo>
                <a:lnTo>
                  <a:pt x="9373" y="2180"/>
                </a:lnTo>
                <a:lnTo>
                  <a:pt x="9373" y="2180"/>
                </a:lnTo>
                <a:lnTo>
                  <a:pt x="9372" y="2180"/>
                </a:lnTo>
                <a:cubicBezTo>
                  <a:pt x="9372" y="2179"/>
                  <a:pt x="9371" y="2179"/>
                  <a:pt x="9370" y="2179"/>
                </a:cubicBezTo>
                <a:close/>
                <a:moveTo>
                  <a:pt x="9553" y="2179"/>
                </a:moveTo>
                <a:cubicBezTo>
                  <a:pt x="9555" y="2183"/>
                  <a:pt x="9557" y="2187"/>
                  <a:pt x="9559" y="2191"/>
                </a:cubicBezTo>
                <a:cubicBezTo>
                  <a:pt x="9550" y="2194"/>
                  <a:pt x="9542" y="2197"/>
                  <a:pt x="9534" y="2199"/>
                </a:cubicBezTo>
                <a:cubicBezTo>
                  <a:pt x="9533" y="2197"/>
                  <a:pt x="9532" y="2194"/>
                  <a:pt x="9531" y="2192"/>
                </a:cubicBezTo>
                <a:cubicBezTo>
                  <a:pt x="9538" y="2188"/>
                  <a:pt x="9546" y="2183"/>
                  <a:pt x="9553" y="2179"/>
                </a:cubicBezTo>
                <a:close/>
                <a:moveTo>
                  <a:pt x="8919" y="2177"/>
                </a:moveTo>
                <a:cubicBezTo>
                  <a:pt x="8920" y="2179"/>
                  <a:pt x="8921" y="2182"/>
                  <a:pt x="8922" y="2184"/>
                </a:cubicBezTo>
                <a:cubicBezTo>
                  <a:pt x="8914" y="2188"/>
                  <a:pt x="8906" y="2193"/>
                  <a:pt x="8899" y="2197"/>
                </a:cubicBezTo>
                <a:cubicBezTo>
                  <a:pt x="8898" y="2193"/>
                  <a:pt x="8896" y="2189"/>
                  <a:pt x="8894" y="2184"/>
                </a:cubicBezTo>
                <a:cubicBezTo>
                  <a:pt x="8903" y="2182"/>
                  <a:pt x="8911" y="2180"/>
                  <a:pt x="8919" y="2177"/>
                </a:cubicBezTo>
                <a:close/>
                <a:moveTo>
                  <a:pt x="9024" y="2163"/>
                </a:moveTo>
                <a:cubicBezTo>
                  <a:pt x="9024" y="2165"/>
                  <a:pt x="9025" y="2166"/>
                  <a:pt x="9025" y="2167"/>
                </a:cubicBezTo>
                <a:cubicBezTo>
                  <a:pt x="9023" y="2168"/>
                  <a:pt x="9021" y="2168"/>
                  <a:pt x="9019" y="2169"/>
                </a:cubicBezTo>
                <a:cubicBezTo>
                  <a:pt x="9021" y="2172"/>
                  <a:pt x="9024" y="2174"/>
                  <a:pt x="9031" y="2173"/>
                </a:cubicBezTo>
                <a:lnTo>
                  <a:pt x="9031" y="2173"/>
                </a:lnTo>
                <a:lnTo>
                  <a:pt x="9028" y="2172"/>
                </a:lnTo>
                <a:cubicBezTo>
                  <a:pt x="9026" y="2172"/>
                  <a:pt x="9025" y="2170"/>
                  <a:pt x="9024" y="2169"/>
                </a:cubicBezTo>
                <a:cubicBezTo>
                  <a:pt x="9026" y="2168"/>
                  <a:pt x="9028" y="2168"/>
                  <a:pt x="9030" y="2167"/>
                </a:cubicBezTo>
                <a:lnTo>
                  <a:pt x="9029" y="2164"/>
                </a:lnTo>
                <a:lnTo>
                  <a:pt x="9027" y="2164"/>
                </a:lnTo>
                <a:cubicBezTo>
                  <a:pt x="9026" y="2164"/>
                  <a:pt x="9024" y="2164"/>
                  <a:pt x="9024" y="2163"/>
                </a:cubicBezTo>
                <a:close/>
                <a:moveTo>
                  <a:pt x="9916" y="2162"/>
                </a:moveTo>
                <a:cubicBezTo>
                  <a:pt x="9917" y="2162"/>
                  <a:pt x="9918" y="2162"/>
                  <a:pt x="9919" y="2162"/>
                </a:cubicBezTo>
                <a:cubicBezTo>
                  <a:pt x="9893" y="2174"/>
                  <a:pt x="9868" y="2184"/>
                  <a:pt x="9850" y="2191"/>
                </a:cubicBezTo>
                <a:cubicBezTo>
                  <a:pt x="9849" y="2186"/>
                  <a:pt x="9855" y="2181"/>
                  <a:pt x="9867" y="2177"/>
                </a:cubicBezTo>
                <a:cubicBezTo>
                  <a:pt x="9874" y="2182"/>
                  <a:pt x="9901" y="2163"/>
                  <a:pt x="9916" y="2162"/>
                </a:cubicBezTo>
                <a:close/>
                <a:moveTo>
                  <a:pt x="9051" y="2161"/>
                </a:moveTo>
                <a:cubicBezTo>
                  <a:pt x="9048" y="2161"/>
                  <a:pt x="9045" y="2161"/>
                  <a:pt x="9041" y="2162"/>
                </a:cubicBezTo>
                <a:cubicBezTo>
                  <a:pt x="9038" y="2163"/>
                  <a:pt x="9034" y="2163"/>
                  <a:pt x="9031" y="2164"/>
                </a:cubicBezTo>
                <a:lnTo>
                  <a:pt x="9030" y="2164"/>
                </a:lnTo>
                <a:lnTo>
                  <a:pt x="9032" y="2164"/>
                </a:lnTo>
                <a:cubicBezTo>
                  <a:pt x="9037" y="2164"/>
                  <a:pt x="9045" y="2162"/>
                  <a:pt x="9051" y="2161"/>
                </a:cubicBezTo>
                <a:lnTo>
                  <a:pt x="9053" y="2161"/>
                </a:lnTo>
                <a:lnTo>
                  <a:pt x="9053" y="2161"/>
                </a:lnTo>
                <a:cubicBezTo>
                  <a:pt x="9052" y="2161"/>
                  <a:pt x="9051" y="2161"/>
                  <a:pt x="9051" y="2161"/>
                </a:cubicBezTo>
                <a:close/>
                <a:moveTo>
                  <a:pt x="9963" y="2158"/>
                </a:moveTo>
                <a:cubicBezTo>
                  <a:pt x="9961" y="2166"/>
                  <a:pt x="9947" y="2173"/>
                  <a:pt x="9925" y="2179"/>
                </a:cubicBezTo>
                <a:cubicBezTo>
                  <a:pt x="9922" y="2177"/>
                  <a:pt x="9915" y="2179"/>
                  <a:pt x="9913" y="2177"/>
                </a:cubicBezTo>
                <a:cubicBezTo>
                  <a:pt x="9936" y="2172"/>
                  <a:pt x="9943" y="2167"/>
                  <a:pt x="9963" y="2158"/>
                </a:cubicBezTo>
                <a:close/>
                <a:moveTo>
                  <a:pt x="9992" y="2155"/>
                </a:moveTo>
                <a:cubicBezTo>
                  <a:pt x="9995" y="2155"/>
                  <a:pt x="9995" y="2156"/>
                  <a:pt x="9991" y="2159"/>
                </a:cubicBezTo>
                <a:cubicBezTo>
                  <a:pt x="9983" y="2156"/>
                  <a:pt x="9964" y="2173"/>
                  <a:pt x="9960" y="2166"/>
                </a:cubicBezTo>
                <a:cubicBezTo>
                  <a:pt x="9966" y="2161"/>
                  <a:pt x="9985" y="2155"/>
                  <a:pt x="9992" y="2155"/>
                </a:cubicBezTo>
                <a:close/>
                <a:moveTo>
                  <a:pt x="609" y="2153"/>
                </a:moveTo>
                <a:cubicBezTo>
                  <a:pt x="635" y="2164"/>
                  <a:pt x="656" y="2170"/>
                  <a:pt x="675" y="2183"/>
                </a:cubicBezTo>
                <a:cubicBezTo>
                  <a:pt x="669" y="2181"/>
                  <a:pt x="669" y="2183"/>
                  <a:pt x="668" y="2185"/>
                </a:cubicBezTo>
                <a:cubicBezTo>
                  <a:pt x="692" y="2195"/>
                  <a:pt x="694" y="2196"/>
                  <a:pt x="677" y="2194"/>
                </a:cubicBezTo>
                <a:cubicBezTo>
                  <a:pt x="692" y="2202"/>
                  <a:pt x="736" y="2235"/>
                  <a:pt x="743" y="2241"/>
                </a:cubicBezTo>
                <a:cubicBezTo>
                  <a:pt x="677" y="2205"/>
                  <a:pt x="666" y="2177"/>
                  <a:pt x="609" y="2153"/>
                </a:cubicBezTo>
                <a:close/>
                <a:moveTo>
                  <a:pt x="9017" y="2148"/>
                </a:moveTo>
                <a:cubicBezTo>
                  <a:pt x="9015" y="2155"/>
                  <a:pt x="9032" y="2149"/>
                  <a:pt x="9035" y="2152"/>
                </a:cubicBezTo>
                <a:cubicBezTo>
                  <a:pt x="9025" y="2155"/>
                  <a:pt x="9027" y="2159"/>
                  <a:pt x="9010" y="2162"/>
                </a:cubicBezTo>
                <a:cubicBezTo>
                  <a:pt x="9003" y="2161"/>
                  <a:pt x="9003" y="2159"/>
                  <a:pt x="9008" y="2155"/>
                </a:cubicBezTo>
                <a:cubicBezTo>
                  <a:pt x="9000" y="2157"/>
                  <a:pt x="8990" y="2160"/>
                  <a:pt x="8991" y="2155"/>
                </a:cubicBezTo>
                <a:cubicBezTo>
                  <a:pt x="9000" y="2153"/>
                  <a:pt x="9008" y="2150"/>
                  <a:pt x="9017" y="2148"/>
                </a:cubicBezTo>
                <a:close/>
                <a:moveTo>
                  <a:pt x="9413" y="2147"/>
                </a:moveTo>
                <a:cubicBezTo>
                  <a:pt x="9422" y="2153"/>
                  <a:pt x="9394" y="2166"/>
                  <a:pt x="9380" y="2164"/>
                </a:cubicBezTo>
                <a:cubicBezTo>
                  <a:pt x="9398" y="2159"/>
                  <a:pt x="9401" y="2152"/>
                  <a:pt x="9413" y="2147"/>
                </a:cubicBezTo>
                <a:close/>
                <a:moveTo>
                  <a:pt x="8578" y="2145"/>
                </a:moveTo>
                <a:cubicBezTo>
                  <a:pt x="8576" y="2145"/>
                  <a:pt x="8575" y="2145"/>
                  <a:pt x="8573" y="2146"/>
                </a:cubicBezTo>
                <a:cubicBezTo>
                  <a:pt x="8566" y="2146"/>
                  <a:pt x="8558" y="2149"/>
                  <a:pt x="8552" y="2151"/>
                </a:cubicBezTo>
                <a:cubicBezTo>
                  <a:pt x="8554" y="2152"/>
                  <a:pt x="8557" y="2153"/>
                  <a:pt x="8561" y="2153"/>
                </a:cubicBezTo>
                <a:lnTo>
                  <a:pt x="8562" y="2152"/>
                </a:lnTo>
                <a:lnTo>
                  <a:pt x="8559" y="2152"/>
                </a:lnTo>
                <a:cubicBezTo>
                  <a:pt x="8558" y="2152"/>
                  <a:pt x="8558" y="2151"/>
                  <a:pt x="8557" y="2151"/>
                </a:cubicBezTo>
                <a:cubicBezTo>
                  <a:pt x="8563" y="2149"/>
                  <a:pt x="8571" y="2146"/>
                  <a:pt x="8578" y="2146"/>
                </a:cubicBezTo>
                <a:lnTo>
                  <a:pt x="8580" y="2145"/>
                </a:lnTo>
                <a:lnTo>
                  <a:pt x="8578" y="2145"/>
                </a:lnTo>
                <a:close/>
                <a:moveTo>
                  <a:pt x="9368" y="2145"/>
                </a:moveTo>
                <a:cubicBezTo>
                  <a:pt x="9373" y="2146"/>
                  <a:pt x="9375" y="2148"/>
                  <a:pt x="9368" y="2145"/>
                </a:cubicBezTo>
                <a:close/>
                <a:moveTo>
                  <a:pt x="9368" y="2145"/>
                </a:moveTo>
                <a:lnTo>
                  <a:pt x="9368" y="2145"/>
                </a:lnTo>
                <a:lnTo>
                  <a:pt x="9368" y="2145"/>
                </a:lnTo>
                <a:close/>
                <a:moveTo>
                  <a:pt x="9725" y="2141"/>
                </a:moveTo>
                <a:cubicBezTo>
                  <a:pt x="9723" y="2142"/>
                  <a:pt x="9721" y="2142"/>
                  <a:pt x="9720" y="2143"/>
                </a:cubicBezTo>
                <a:lnTo>
                  <a:pt x="9719" y="2143"/>
                </a:lnTo>
                <a:lnTo>
                  <a:pt x="9720" y="2143"/>
                </a:lnTo>
                <a:cubicBezTo>
                  <a:pt x="9721" y="2143"/>
                  <a:pt x="9721" y="2143"/>
                  <a:pt x="9722" y="2143"/>
                </a:cubicBezTo>
                <a:lnTo>
                  <a:pt x="9723" y="2143"/>
                </a:lnTo>
                <a:lnTo>
                  <a:pt x="9725" y="2141"/>
                </a:lnTo>
                <a:close/>
                <a:moveTo>
                  <a:pt x="9540" y="2140"/>
                </a:moveTo>
                <a:cubicBezTo>
                  <a:pt x="9518" y="2149"/>
                  <a:pt x="9483" y="2157"/>
                  <a:pt x="9487" y="2168"/>
                </a:cubicBezTo>
                <a:cubicBezTo>
                  <a:pt x="9482" y="2159"/>
                  <a:pt x="9471" y="2175"/>
                  <a:pt x="9463" y="2177"/>
                </a:cubicBezTo>
                <a:cubicBezTo>
                  <a:pt x="9454" y="2168"/>
                  <a:pt x="9418" y="2188"/>
                  <a:pt x="9389" y="2192"/>
                </a:cubicBezTo>
                <a:cubicBezTo>
                  <a:pt x="9390" y="2200"/>
                  <a:pt x="9376" y="2200"/>
                  <a:pt x="9353" y="2204"/>
                </a:cubicBezTo>
                <a:cubicBezTo>
                  <a:pt x="9356" y="2206"/>
                  <a:pt x="9355" y="2208"/>
                  <a:pt x="9353" y="2210"/>
                </a:cubicBezTo>
                <a:cubicBezTo>
                  <a:pt x="9362" y="2211"/>
                  <a:pt x="9374" y="2214"/>
                  <a:pt x="9386" y="2216"/>
                </a:cubicBezTo>
                <a:cubicBezTo>
                  <a:pt x="9391" y="2209"/>
                  <a:pt x="9396" y="2201"/>
                  <a:pt x="9403" y="2192"/>
                </a:cubicBezTo>
                <a:cubicBezTo>
                  <a:pt x="9408" y="2202"/>
                  <a:pt x="9412" y="2208"/>
                  <a:pt x="9418" y="2218"/>
                </a:cubicBezTo>
                <a:cubicBezTo>
                  <a:pt x="9397" y="2232"/>
                  <a:pt x="9373" y="2235"/>
                  <a:pt x="9347" y="2236"/>
                </a:cubicBezTo>
                <a:cubicBezTo>
                  <a:pt x="9353" y="2241"/>
                  <a:pt x="9309" y="2252"/>
                  <a:pt x="9306" y="2250"/>
                </a:cubicBezTo>
                <a:cubicBezTo>
                  <a:pt x="9321" y="2242"/>
                  <a:pt x="9328" y="2244"/>
                  <a:pt x="9346" y="2237"/>
                </a:cubicBezTo>
                <a:cubicBezTo>
                  <a:pt x="9344" y="2237"/>
                  <a:pt x="9341" y="2237"/>
                  <a:pt x="9339" y="2237"/>
                </a:cubicBezTo>
                <a:cubicBezTo>
                  <a:pt x="9343" y="2230"/>
                  <a:pt x="9346" y="2222"/>
                  <a:pt x="9351" y="2211"/>
                </a:cubicBezTo>
                <a:cubicBezTo>
                  <a:pt x="9345" y="2215"/>
                  <a:pt x="9333" y="2218"/>
                  <a:pt x="9331" y="2222"/>
                </a:cubicBezTo>
                <a:cubicBezTo>
                  <a:pt x="9311" y="2216"/>
                  <a:pt x="9285" y="2225"/>
                  <a:pt x="9262" y="2235"/>
                </a:cubicBezTo>
                <a:cubicBezTo>
                  <a:pt x="9284" y="2240"/>
                  <a:pt x="9303" y="2221"/>
                  <a:pt x="9333" y="2225"/>
                </a:cubicBezTo>
                <a:cubicBezTo>
                  <a:pt x="9309" y="2245"/>
                  <a:pt x="9285" y="2246"/>
                  <a:pt x="9264" y="2254"/>
                </a:cubicBezTo>
                <a:cubicBezTo>
                  <a:pt x="9244" y="2261"/>
                  <a:pt x="9222" y="2267"/>
                  <a:pt x="9201" y="2274"/>
                </a:cubicBezTo>
                <a:cubicBezTo>
                  <a:pt x="9199" y="2268"/>
                  <a:pt x="9197" y="2264"/>
                  <a:pt x="9196" y="2260"/>
                </a:cubicBezTo>
                <a:cubicBezTo>
                  <a:pt x="9191" y="2265"/>
                  <a:pt x="9187" y="2270"/>
                  <a:pt x="9177" y="2269"/>
                </a:cubicBezTo>
                <a:cubicBezTo>
                  <a:pt x="9182" y="2265"/>
                  <a:pt x="9197" y="2263"/>
                  <a:pt x="9191" y="2259"/>
                </a:cubicBezTo>
                <a:cubicBezTo>
                  <a:pt x="9173" y="2264"/>
                  <a:pt x="9154" y="2268"/>
                  <a:pt x="9151" y="2274"/>
                </a:cubicBezTo>
                <a:cubicBezTo>
                  <a:pt x="9147" y="2273"/>
                  <a:pt x="9144" y="2271"/>
                  <a:pt x="9138" y="2272"/>
                </a:cubicBezTo>
                <a:cubicBezTo>
                  <a:pt x="9130" y="2277"/>
                  <a:pt x="9121" y="2283"/>
                  <a:pt x="9109" y="2282"/>
                </a:cubicBezTo>
                <a:cubicBezTo>
                  <a:pt x="9107" y="2284"/>
                  <a:pt x="9106" y="2285"/>
                  <a:pt x="9105" y="2286"/>
                </a:cubicBezTo>
                <a:lnTo>
                  <a:pt x="9105" y="2287"/>
                </a:lnTo>
                <a:lnTo>
                  <a:pt x="9105" y="2287"/>
                </a:lnTo>
                <a:cubicBezTo>
                  <a:pt x="9105" y="2287"/>
                  <a:pt x="9105" y="2287"/>
                  <a:pt x="9105" y="2288"/>
                </a:cubicBezTo>
                <a:cubicBezTo>
                  <a:pt x="9104" y="2288"/>
                  <a:pt x="9104" y="2287"/>
                  <a:pt x="9104" y="2287"/>
                </a:cubicBezTo>
                <a:lnTo>
                  <a:pt x="9104" y="2287"/>
                </a:lnTo>
                <a:lnTo>
                  <a:pt x="9104" y="2287"/>
                </a:lnTo>
                <a:cubicBezTo>
                  <a:pt x="9097" y="2288"/>
                  <a:pt x="9071" y="2299"/>
                  <a:pt x="9083" y="2291"/>
                </a:cubicBezTo>
                <a:cubicBezTo>
                  <a:pt x="9084" y="2291"/>
                  <a:pt x="9085" y="2291"/>
                  <a:pt x="9085" y="2290"/>
                </a:cubicBezTo>
                <a:cubicBezTo>
                  <a:pt x="9084" y="2290"/>
                  <a:pt x="9084" y="2289"/>
                  <a:pt x="9083" y="2288"/>
                </a:cubicBezTo>
                <a:cubicBezTo>
                  <a:pt x="9083" y="2287"/>
                  <a:pt x="9084" y="2285"/>
                  <a:pt x="9084" y="2283"/>
                </a:cubicBezTo>
                <a:cubicBezTo>
                  <a:pt x="9056" y="2288"/>
                  <a:pt x="8972" y="2316"/>
                  <a:pt x="8986" y="2323"/>
                </a:cubicBezTo>
                <a:cubicBezTo>
                  <a:pt x="8971" y="2325"/>
                  <a:pt x="8971" y="2319"/>
                  <a:pt x="8952" y="2323"/>
                </a:cubicBezTo>
                <a:cubicBezTo>
                  <a:pt x="8944" y="2330"/>
                  <a:pt x="8922" y="2335"/>
                  <a:pt x="8919" y="2343"/>
                </a:cubicBezTo>
                <a:cubicBezTo>
                  <a:pt x="8889" y="2350"/>
                  <a:pt x="8871" y="2349"/>
                  <a:pt x="8857" y="2360"/>
                </a:cubicBezTo>
                <a:cubicBezTo>
                  <a:pt x="8846" y="2359"/>
                  <a:pt x="8857" y="2354"/>
                  <a:pt x="8859" y="2349"/>
                </a:cubicBezTo>
                <a:cubicBezTo>
                  <a:pt x="8845" y="2351"/>
                  <a:pt x="8829" y="2351"/>
                  <a:pt x="8823" y="2358"/>
                </a:cubicBezTo>
                <a:cubicBezTo>
                  <a:pt x="8835" y="2357"/>
                  <a:pt x="8854" y="2356"/>
                  <a:pt x="8836" y="2365"/>
                </a:cubicBezTo>
                <a:cubicBezTo>
                  <a:pt x="8824" y="2363"/>
                  <a:pt x="8781" y="2378"/>
                  <a:pt x="8778" y="2381"/>
                </a:cubicBezTo>
                <a:cubicBezTo>
                  <a:pt x="8763" y="2383"/>
                  <a:pt x="8780" y="2374"/>
                  <a:pt x="8776" y="2371"/>
                </a:cubicBezTo>
                <a:cubicBezTo>
                  <a:pt x="8760" y="2374"/>
                  <a:pt x="8753" y="2372"/>
                  <a:pt x="8742" y="2371"/>
                </a:cubicBezTo>
                <a:cubicBezTo>
                  <a:pt x="8736" y="2375"/>
                  <a:pt x="8728" y="2378"/>
                  <a:pt x="8723" y="2382"/>
                </a:cubicBezTo>
                <a:cubicBezTo>
                  <a:pt x="8733" y="2383"/>
                  <a:pt x="8748" y="2381"/>
                  <a:pt x="8756" y="2382"/>
                </a:cubicBezTo>
                <a:cubicBezTo>
                  <a:pt x="8736" y="2383"/>
                  <a:pt x="8729" y="2392"/>
                  <a:pt x="8709" y="2393"/>
                </a:cubicBezTo>
                <a:cubicBezTo>
                  <a:pt x="8701" y="2390"/>
                  <a:pt x="8721" y="2383"/>
                  <a:pt x="8707" y="2386"/>
                </a:cubicBezTo>
                <a:cubicBezTo>
                  <a:pt x="8682" y="2392"/>
                  <a:pt x="8680" y="2398"/>
                  <a:pt x="8660" y="2400"/>
                </a:cubicBezTo>
                <a:lnTo>
                  <a:pt x="8658" y="2392"/>
                </a:lnTo>
                <a:cubicBezTo>
                  <a:pt x="8684" y="2386"/>
                  <a:pt x="8692" y="2384"/>
                  <a:pt x="8711" y="2379"/>
                </a:cubicBezTo>
                <a:cubicBezTo>
                  <a:pt x="8711" y="2376"/>
                  <a:pt x="8707" y="2373"/>
                  <a:pt x="8714" y="2370"/>
                </a:cubicBezTo>
                <a:cubicBezTo>
                  <a:pt x="8728" y="2373"/>
                  <a:pt x="8773" y="2362"/>
                  <a:pt x="8770" y="2351"/>
                </a:cubicBezTo>
                <a:cubicBezTo>
                  <a:pt x="8743" y="2356"/>
                  <a:pt x="8731" y="2361"/>
                  <a:pt x="8696" y="2368"/>
                </a:cubicBezTo>
                <a:cubicBezTo>
                  <a:pt x="8690" y="2365"/>
                  <a:pt x="8675" y="2363"/>
                  <a:pt x="8699" y="2358"/>
                </a:cubicBezTo>
                <a:cubicBezTo>
                  <a:pt x="8703" y="2359"/>
                  <a:pt x="8708" y="2363"/>
                  <a:pt x="8727" y="2359"/>
                </a:cubicBezTo>
                <a:cubicBezTo>
                  <a:pt x="8746" y="2349"/>
                  <a:pt x="8787" y="2339"/>
                  <a:pt x="8815" y="2334"/>
                </a:cubicBezTo>
                <a:cubicBezTo>
                  <a:pt x="8806" y="2340"/>
                  <a:pt x="8809" y="2336"/>
                  <a:pt x="8794" y="2339"/>
                </a:cubicBezTo>
                <a:cubicBezTo>
                  <a:pt x="8796" y="2341"/>
                  <a:pt x="8793" y="2344"/>
                  <a:pt x="8791" y="2346"/>
                </a:cubicBezTo>
                <a:cubicBezTo>
                  <a:pt x="8811" y="2345"/>
                  <a:pt x="8839" y="2339"/>
                  <a:pt x="8867" y="2338"/>
                </a:cubicBezTo>
                <a:cubicBezTo>
                  <a:pt x="8897" y="2330"/>
                  <a:pt x="8877" y="2324"/>
                  <a:pt x="8911" y="2315"/>
                </a:cubicBezTo>
                <a:cubicBezTo>
                  <a:pt x="8920" y="2325"/>
                  <a:pt x="8946" y="2316"/>
                  <a:pt x="8976" y="2307"/>
                </a:cubicBezTo>
                <a:lnTo>
                  <a:pt x="8974" y="2302"/>
                </a:lnTo>
                <a:cubicBezTo>
                  <a:pt x="8996" y="2301"/>
                  <a:pt x="9005" y="2291"/>
                  <a:pt x="9033" y="2292"/>
                </a:cubicBezTo>
                <a:cubicBezTo>
                  <a:pt x="9033" y="2291"/>
                  <a:pt x="9033" y="2291"/>
                  <a:pt x="9033" y="2290"/>
                </a:cubicBezTo>
                <a:cubicBezTo>
                  <a:pt x="9033" y="2288"/>
                  <a:pt x="9032" y="2287"/>
                  <a:pt x="9032" y="2285"/>
                </a:cubicBezTo>
                <a:cubicBezTo>
                  <a:pt x="9010" y="2287"/>
                  <a:pt x="8940" y="2304"/>
                  <a:pt x="8954" y="2309"/>
                </a:cubicBezTo>
                <a:cubicBezTo>
                  <a:pt x="8915" y="2312"/>
                  <a:pt x="8888" y="2313"/>
                  <a:pt x="8848" y="2330"/>
                </a:cubicBezTo>
                <a:cubicBezTo>
                  <a:pt x="8852" y="2325"/>
                  <a:pt x="8831" y="2328"/>
                  <a:pt x="8846" y="2323"/>
                </a:cubicBezTo>
                <a:cubicBezTo>
                  <a:pt x="8869" y="2320"/>
                  <a:pt x="8897" y="2313"/>
                  <a:pt x="8913" y="2305"/>
                </a:cubicBezTo>
                <a:cubicBezTo>
                  <a:pt x="8927" y="2312"/>
                  <a:pt x="8972" y="2296"/>
                  <a:pt x="8981" y="2286"/>
                </a:cubicBezTo>
                <a:cubicBezTo>
                  <a:pt x="8968" y="2290"/>
                  <a:pt x="8956" y="2293"/>
                  <a:pt x="8954" y="2289"/>
                </a:cubicBezTo>
                <a:cubicBezTo>
                  <a:pt x="8981" y="2275"/>
                  <a:pt x="8990" y="2270"/>
                  <a:pt x="9021" y="2272"/>
                </a:cubicBezTo>
                <a:cubicBezTo>
                  <a:pt x="9004" y="2278"/>
                  <a:pt x="8984" y="2275"/>
                  <a:pt x="8974" y="2283"/>
                </a:cubicBezTo>
                <a:cubicBezTo>
                  <a:pt x="8978" y="2285"/>
                  <a:pt x="8984" y="2286"/>
                  <a:pt x="8992" y="2285"/>
                </a:cubicBezTo>
                <a:cubicBezTo>
                  <a:pt x="9002" y="2278"/>
                  <a:pt x="9007" y="2278"/>
                  <a:pt x="9027" y="2274"/>
                </a:cubicBezTo>
                <a:cubicBezTo>
                  <a:pt x="9020" y="2267"/>
                  <a:pt x="9046" y="2263"/>
                  <a:pt x="9051" y="2258"/>
                </a:cubicBezTo>
                <a:cubicBezTo>
                  <a:pt x="9064" y="2258"/>
                  <a:pt x="9044" y="2268"/>
                  <a:pt x="9064" y="2264"/>
                </a:cubicBezTo>
                <a:cubicBezTo>
                  <a:pt x="9086" y="2256"/>
                  <a:pt x="9103" y="2258"/>
                  <a:pt x="9120" y="2246"/>
                </a:cubicBezTo>
                <a:cubicBezTo>
                  <a:pt x="9111" y="2245"/>
                  <a:pt x="9097" y="2248"/>
                  <a:pt x="9091" y="2245"/>
                </a:cubicBezTo>
                <a:cubicBezTo>
                  <a:pt x="9110" y="2239"/>
                  <a:pt x="9106" y="2248"/>
                  <a:pt x="9124" y="2243"/>
                </a:cubicBezTo>
                <a:cubicBezTo>
                  <a:pt x="9121" y="2238"/>
                  <a:pt x="9134" y="2235"/>
                  <a:pt x="9143" y="2232"/>
                </a:cubicBezTo>
                <a:cubicBezTo>
                  <a:pt x="9172" y="2231"/>
                  <a:pt x="9215" y="2214"/>
                  <a:pt x="9239" y="2216"/>
                </a:cubicBezTo>
                <a:cubicBezTo>
                  <a:pt x="9244" y="2211"/>
                  <a:pt x="9262" y="2207"/>
                  <a:pt x="9269" y="2202"/>
                </a:cubicBezTo>
                <a:cubicBezTo>
                  <a:pt x="9257" y="2206"/>
                  <a:pt x="9249" y="2207"/>
                  <a:pt x="9247" y="2204"/>
                </a:cubicBezTo>
                <a:cubicBezTo>
                  <a:pt x="9279" y="2202"/>
                  <a:pt x="9321" y="2179"/>
                  <a:pt x="9322" y="2193"/>
                </a:cubicBezTo>
                <a:cubicBezTo>
                  <a:pt x="9343" y="2187"/>
                  <a:pt x="9352" y="2172"/>
                  <a:pt x="9371" y="2173"/>
                </a:cubicBezTo>
                <a:cubicBezTo>
                  <a:pt x="9367" y="2174"/>
                  <a:pt x="9361" y="2175"/>
                  <a:pt x="9362" y="2177"/>
                </a:cubicBezTo>
                <a:cubicBezTo>
                  <a:pt x="9371" y="2174"/>
                  <a:pt x="9374" y="2176"/>
                  <a:pt x="9383" y="2173"/>
                </a:cubicBezTo>
                <a:cubicBezTo>
                  <a:pt x="9386" y="2164"/>
                  <a:pt x="9435" y="2161"/>
                  <a:pt x="9447" y="2147"/>
                </a:cubicBezTo>
                <a:cubicBezTo>
                  <a:pt x="9444" y="2157"/>
                  <a:pt x="9470" y="2144"/>
                  <a:pt x="9475" y="2147"/>
                </a:cubicBezTo>
                <a:cubicBezTo>
                  <a:pt x="9445" y="2161"/>
                  <a:pt x="9408" y="2174"/>
                  <a:pt x="9376" y="2187"/>
                </a:cubicBezTo>
                <a:cubicBezTo>
                  <a:pt x="9411" y="2181"/>
                  <a:pt x="9432" y="2174"/>
                  <a:pt x="9469" y="2163"/>
                </a:cubicBezTo>
                <a:cubicBezTo>
                  <a:pt x="9469" y="2160"/>
                  <a:pt x="9438" y="2164"/>
                  <a:pt x="9462" y="2157"/>
                </a:cubicBezTo>
                <a:cubicBezTo>
                  <a:pt x="9483" y="2163"/>
                  <a:pt x="9514" y="2140"/>
                  <a:pt x="9540" y="2140"/>
                </a:cubicBezTo>
                <a:close/>
                <a:moveTo>
                  <a:pt x="9711" y="2138"/>
                </a:moveTo>
                <a:cubicBezTo>
                  <a:pt x="9710" y="2138"/>
                  <a:pt x="9710" y="2138"/>
                  <a:pt x="9709" y="2138"/>
                </a:cubicBezTo>
                <a:cubicBezTo>
                  <a:pt x="9705" y="2143"/>
                  <a:pt x="9694" y="2148"/>
                  <a:pt x="9682" y="2153"/>
                </a:cubicBezTo>
                <a:cubicBezTo>
                  <a:pt x="9684" y="2154"/>
                  <a:pt x="9687" y="2154"/>
                  <a:pt x="9689" y="2154"/>
                </a:cubicBezTo>
                <a:lnTo>
                  <a:pt x="9691" y="2154"/>
                </a:lnTo>
                <a:lnTo>
                  <a:pt x="9690" y="2154"/>
                </a:lnTo>
                <a:cubicBezTo>
                  <a:pt x="9689" y="2154"/>
                  <a:pt x="9688" y="2153"/>
                  <a:pt x="9687" y="2153"/>
                </a:cubicBezTo>
                <a:cubicBezTo>
                  <a:pt x="9697" y="2149"/>
                  <a:pt x="9707" y="2145"/>
                  <a:pt x="9712" y="2140"/>
                </a:cubicBezTo>
                <a:lnTo>
                  <a:pt x="9712" y="2139"/>
                </a:lnTo>
                <a:lnTo>
                  <a:pt x="9712" y="2139"/>
                </a:lnTo>
                <a:cubicBezTo>
                  <a:pt x="9712" y="2138"/>
                  <a:pt x="9712" y="2138"/>
                  <a:pt x="9711" y="2138"/>
                </a:cubicBezTo>
                <a:close/>
                <a:moveTo>
                  <a:pt x="8729" y="2134"/>
                </a:moveTo>
                <a:cubicBezTo>
                  <a:pt x="8737" y="2140"/>
                  <a:pt x="8706" y="2152"/>
                  <a:pt x="8701" y="2151"/>
                </a:cubicBezTo>
                <a:cubicBezTo>
                  <a:pt x="8708" y="2145"/>
                  <a:pt x="8718" y="2140"/>
                  <a:pt x="8729" y="2134"/>
                </a:cubicBezTo>
                <a:close/>
                <a:moveTo>
                  <a:pt x="8950" y="2132"/>
                </a:moveTo>
                <a:cubicBezTo>
                  <a:pt x="8953" y="2132"/>
                  <a:pt x="8956" y="2132"/>
                  <a:pt x="8957" y="2134"/>
                </a:cubicBezTo>
                <a:cubicBezTo>
                  <a:pt x="8940" y="2137"/>
                  <a:pt x="8938" y="2140"/>
                  <a:pt x="8932" y="2144"/>
                </a:cubicBezTo>
                <a:cubicBezTo>
                  <a:pt x="8932" y="2142"/>
                  <a:pt x="8923" y="2145"/>
                  <a:pt x="8921" y="2143"/>
                </a:cubicBezTo>
                <a:cubicBezTo>
                  <a:pt x="8929" y="2140"/>
                  <a:pt x="8942" y="2133"/>
                  <a:pt x="8950" y="2132"/>
                </a:cubicBezTo>
                <a:close/>
                <a:moveTo>
                  <a:pt x="9935" y="2128"/>
                </a:moveTo>
                <a:cubicBezTo>
                  <a:pt x="9925" y="2136"/>
                  <a:pt x="9917" y="2153"/>
                  <a:pt x="9893" y="2154"/>
                </a:cubicBezTo>
                <a:cubicBezTo>
                  <a:pt x="9910" y="2143"/>
                  <a:pt x="9879" y="2152"/>
                  <a:pt x="9875" y="2150"/>
                </a:cubicBezTo>
                <a:cubicBezTo>
                  <a:pt x="9903" y="2139"/>
                  <a:pt x="9923" y="2137"/>
                  <a:pt x="9935" y="2128"/>
                </a:cubicBezTo>
                <a:close/>
                <a:moveTo>
                  <a:pt x="9334" y="2128"/>
                </a:moveTo>
                <a:lnTo>
                  <a:pt x="9329" y="2128"/>
                </a:lnTo>
                <a:lnTo>
                  <a:pt x="9332" y="2128"/>
                </a:lnTo>
                <a:cubicBezTo>
                  <a:pt x="9333" y="2128"/>
                  <a:pt x="9334" y="2128"/>
                  <a:pt x="9335" y="2129"/>
                </a:cubicBezTo>
                <a:lnTo>
                  <a:pt x="9337" y="2128"/>
                </a:lnTo>
                <a:lnTo>
                  <a:pt x="9337" y="2128"/>
                </a:lnTo>
                <a:cubicBezTo>
                  <a:pt x="9336" y="2128"/>
                  <a:pt x="9335" y="2128"/>
                  <a:pt x="9334" y="2128"/>
                </a:cubicBezTo>
                <a:close/>
                <a:moveTo>
                  <a:pt x="9731" y="2123"/>
                </a:moveTo>
                <a:cubicBezTo>
                  <a:pt x="9734" y="2123"/>
                  <a:pt x="9736" y="2123"/>
                  <a:pt x="9737" y="2124"/>
                </a:cubicBezTo>
                <a:cubicBezTo>
                  <a:pt x="9723" y="2124"/>
                  <a:pt x="9714" y="2131"/>
                  <a:pt x="9700" y="2132"/>
                </a:cubicBezTo>
                <a:cubicBezTo>
                  <a:pt x="9708" y="2126"/>
                  <a:pt x="9722" y="2123"/>
                  <a:pt x="9731" y="2123"/>
                </a:cubicBezTo>
                <a:close/>
                <a:moveTo>
                  <a:pt x="9294" y="2122"/>
                </a:moveTo>
                <a:cubicBezTo>
                  <a:pt x="9287" y="2124"/>
                  <a:pt x="9282" y="2126"/>
                  <a:pt x="9280" y="2128"/>
                </a:cubicBezTo>
                <a:cubicBezTo>
                  <a:pt x="9293" y="2129"/>
                  <a:pt x="9289" y="2132"/>
                  <a:pt x="9289" y="2140"/>
                </a:cubicBezTo>
                <a:cubicBezTo>
                  <a:pt x="9290" y="2139"/>
                  <a:pt x="9292" y="2139"/>
                  <a:pt x="9293" y="2139"/>
                </a:cubicBezTo>
                <a:lnTo>
                  <a:pt x="9294" y="2138"/>
                </a:lnTo>
                <a:lnTo>
                  <a:pt x="9294" y="2137"/>
                </a:lnTo>
                <a:cubicBezTo>
                  <a:pt x="9295" y="2131"/>
                  <a:pt x="9296" y="2129"/>
                  <a:pt x="9284" y="2128"/>
                </a:cubicBezTo>
                <a:cubicBezTo>
                  <a:pt x="9286" y="2127"/>
                  <a:pt x="9288" y="2126"/>
                  <a:pt x="9290" y="2125"/>
                </a:cubicBezTo>
                <a:lnTo>
                  <a:pt x="9291" y="2124"/>
                </a:lnTo>
                <a:lnTo>
                  <a:pt x="9294" y="2122"/>
                </a:lnTo>
                <a:close/>
                <a:moveTo>
                  <a:pt x="9623" y="2118"/>
                </a:moveTo>
                <a:cubicBezTo>
                  <a:pt x="9625" y="2118"/>
                  <a:pt x="9627" y="2118"/>
                  <a:pt x="9629" y="2121"/>
                </a:cubicBezTo>
                <a:cubicBezTo>
                  <a:pt x="9619" y="2122"/>
                  <a:pt x="9600" y="2132"/>
                  <a:pt x="9598" y="2128"/>
                </a:cubicBezTo>
                <a:cubicBezTo>
                  <a:pt x="9607" y="2126"/>
                  <a:pt x="9616" y="2118"/>
                  <a:pt x="9623" y="2118"/>
                </a:cubicBezTo>
                <a:close/>
                <a:moveTo>
                  <a:pt x="9430" y="2114"/>
                </a:moveTo>
                <a:lnTo>
                  <a:pt x="9429" y="2115"/>
                </a:lnTo>
                <a:cubicBezTo>
                  <a:pt x="9425" y="2116"/>
                  <a:pt x="9420" y="2117"/>
                  <a:pt x="9417" y="2118"/>
                </a:cubicBezTo>
                <a:lnTo>
                  <a:pt x="9430" y="2114"/>
                </a:lnTo>
                <a:close/>
                <a:moveTo>
                  <a:pt x="9614" y="2113"/>
                </a:moveTo>
                <a:cubicBezTo>
                  <a:pt x="9616" y="2113"/>
                  <a:pt x="9616" y="2114"/>
                  <a:pt x="9615" y="2114"/>
                </a:cubicBezTo>
                <a:cubicBezTo>
                  <a:pt x="9599" y="2121"/>
                  <a:pt x="9579" y="2127"/>
                  <a:pt x="9567" y="2137"/>
                </a:cubicBezTo>
                <a:cubicBezTo>
                  <a:pt x="9565" y="2132"/>
                  <a:pt x="9574" y="2131"/>
                  <a:pt x="9565" y="2130"/>
                </a:cubicBezTo>
                <a:cubicBezTo>
                  <a:pt x="9577" y="2126"/>
                  <a:pt x="9594" y="2112"/>
                  <a:pt x="9604" y="2114"/>
                </a:cubicBezTo>
                <a:cubicBezTo>
                  <a:pt x="9589" y="2121"/>
                  <a:pt x="9609" y="2114"/>
                  <a:pt x="9614" y="2113"/>
                </a:cubicBezTo>
                <a:close/>
                <a:moveTo>
                  <a:pt x="10104" y="2111"/>
                </a:moveTo>
                <a:cubicBezTo>
                  <a:pt x="10098" y="2113"/>
                  <a:pt x="10102" y="2114"/>
                  <a:pt x="10105" y="2114"/>
                </a:cubicBezTo>
                <a:cubicBezTo>
                  <a:pt x="10073" y="2125"/>
                  <a:pt x="10037" y="2144"/>
                  <a:pt x="10013" y="2151"/>
                </a:cubicBezTo>
                <a:cubicBezTo>
                  <a:pt x="10036" y="2144"/>
                  <a:pt x="10030" y="2136"/>
                  <a:pt x="10048" y="2128"/>
                </a:cubicBezTo>
                <a:cubicBezTo>
                  <a:pt x="10060" y="2127"/>
                  <a:pt x="10043" y="2135"/>
                  <a:pt x="10055" y="2132"/>
                </a:cubicBezTo>
                <a:cubicBezTo>
                  <a:pt x="10079" y="2125"/>
                  <a:pt x="10085" y="2114"/>
                  <a:pt x="10104" y="2111"/>
                </a:cubicBezTo>
                <a:close/>
                <a:moveTo>
                  <a:pt x="8884" y="2111"/>
                </a:moveTo>
                <a:lnTo>
                  <a:pt x="8885" y="2115"/>
                </a:lnTo>
                <a:cubicBezTo>
                  <a:pt x="8885" y="2116"/>
                  <a:pt x="8885" y="2117"/>
                  <a:pt x="8880" y="2118"/>
                </a:cubicBezTo>
                <a:cubicBezTo>
                  <a:pt x="8877" y="2112"/>
                  <a:pt x="8857" y="2130"/>
                  <a:pt x="8858" y="2119"/>
                </a:cubicBezTo>
                <a:cubicBezTo>
                  <a:pt x="8874" y="2117"/>
                  <a:pt x="8871" y="2113"/>
                  <a:pt x="8884" y="2111"/>
                </a:cubicBezTo>
                <a:close/>
                <a:moveTo>
                  <a:pt x="9105" y="2109"/>
                </a:moveTo>
                <a:cubicBezTo>
                  <a:pt x="9103" y="2115"/>
                  <a:pt x="9088" y="2120"/>
                  <a:pt x="9083" y="2125"/>
                </a:cubicBezTo>
                <a:cubicBezTo>
                  <a:pt x="9077" y="2120"/>
                  <a:pt x="9095" y="2118"/>
                  <a:pt x="9090" y="2113"/>
                </a:cubicBezTo>
                <a:lnTo>
                  <a:pt x="9105" y="2109"/>
                </a:lnTo>
                <a:close/>
                <a:moveTo>
                  <a:pt x="8827" y="2107"/>
                </a:moveTo>
                <a:cubicBezTo>
                  <a:pt x="8832" y="2112"/>
                  <a:pt x="8819" y="2115"/>
                  <a:pt x="8830" y="2116"/>
                </a:cubicBezTo>
                <a:cubicBezTo>
                  <a:pt x="8808" y="2119"/>
                  <a:pt x="8818" y="2126"/>
                  <a:pt x="8806" y="2130"/>
                </a:cubicBezTo>
                <a:lnTo>
                  <a:pt x="8821" y="2126"/>
                </a:lnTo>
                <a:lnTo>
                  <a:pt x="8824" y="2134"/>
                </a:lnTo>
                <a:cubicBezTo>
                  <a:pt x="8797" y="2137"/>
                  <a:pt x="8779" y="2151"/>
                  <a:pt x="8768" y="2151"/>
                </a:cubicBezTo>
                <a:cubicBezTo>
                  <a:pt x="8772" y="2144"/>
                  <a:pt x="8803" y="2139"/>
                  <a:pt x="8812" y="2132"/>
                </a:cubicBezTo>
                <a:cubicBezTo>
                  <a:pt x="8792" y="2126"/>
                  <a:pt x="8740" y="2137"/>
                  <a:pt x="8729" y="2152"/>
                </a:cubicBezTo>
                <a:cubicBezTo>
                  <a:pt x="8744" y="2150"/>
                  <a:pt x="8742" y="2146"/>
                  <a:pt x="8755" y="2144"/>
                </a:cubicBezTo>
                <a:cubicBezTo>
                  <a:pt x="8752" y="2152"/>
                  <a:pt x="8696" y="2168"/>
                  <a:pt x="8692" y="2159"/>
                </a:cubicBezTo>
                <a:cubicBezTo>
                  <a:pt x="8729" y="2150"/>
                  <a:pt x="8736" y="2139"/>
                  <a:pt x="8755" y="2128"/>
                </a:cubicBezTo>
                <a:cubicBezTo>
                  <a:pt x="8757" y="2130"/>
                  <a:pt x="8756" y="2133"/>
                  <a:pt x="8762" y="2132"/>
                </a:cubicBezTo>
                <a:cubicBezTo>
                  <a:pt x="8756" y="2124"/>
                  <a:pt x="8780" y="2127"/>
                  <a:pt x="8786" y="2119"/>
                </a:cubicBezTo>
                <a:cubicBezTo>
                  <a:pt x="8774" y="2125"/>
                  <a:pt x="8769" y="2116"/>
                  <a:pt x="8779" y="2115"/>
                </a:cubicBezTo>
                <a:cubicBezTo>
                  <a:pt x="8782" y="2118"/>
                  <a:pt x="8796" y="2115"/>
                  <a:pt x="8802" y="2117"/>
                </a:cubicBezTo>
                <a:cubicBezTo>
                  <a:pt x="8788" y="2119"/>
                  <a:pt x="8793" y="2123"/>
                  <a:pt x="8788" y="2126"/>
                </a:cubicBezTo>
                <a:cubicBezTo>
                  <a:pt x="8798" y="2123"/>
                  <a:pt x="8799" y="2126"/>
                  <a:pt x="8805" y="2126"/>
                </a:cubicBezTo>
                <a:cubicBezTo>
                  <a:pt x="8815" y="2116"/>
                  <a:pt x="8810" y="2114"/>
                  <a:pt x="8827" y="2107"/>
                </a:cubicBezTo>
                <a:close/>
                <a:moveTo>
                  <a:pt x="9150" y="2104"/>
                </a:moveTo>
                <a:cubicBezTo>
                  <a:pt x="9149" y="2107"/>
                  <a:pt x="9151" y="2107"/>
                  <a:pt x="9155" y="2107"/>
                </a:cubicBezTo>
                <a:lnTo>
                  <a:pt x="9158" y="2107"/>
                </a:lnTo>
                <a:lnTo>
                  <a:pt x="9125" y="2115"/>
                </a:lnTo>
                <a:cubicBezTo>
                  <a:pt x="9135" y="2112"/>
                  <a:pt x="9133" y="2107"/>
                  <a:pt x="9150" y="2104"/>
                </a:cubicBezTo>
                <a:close/>
                <a:moveTo>
                  <a:pt x="9170" y="2104"/>
                </a:moveTo>
                <a:lnTo>
                  <a:pt x="9167" y="2106"/>
                </a:lnTo>
                <a:lnTo>
                  <a:pt x="9158" y="2107"/>
                </a:lnTo>
                <a:lnTo>
                  <a:pt x="9170" y="2104"/>
                </a:lnTo>
                <a:close/>
                <a:moveTo>
                  <a:pt x="9612" y="2103"/>
                </a:moveTo>
                <a:cubicBezTo>
                  <a:pt x="9599" y="2109"/>
                  <a:pt x="9563" y="2121"/>
                  <a:pt x="9559" y="2113"/>
                </a:cubicBezTo>
                <a:cubicBezTo>
                  <a:pt x="9575" y="2111"/>
                  <a:pt x="9597" y="2105"/>
                  <a:pt x="9612" y="2103"/>
                </a:cubicBezTo>
                <a:close/>
                <a:moveTo>
                  <a:pt x="9349" y="2103"/>
                </a:moveTo>
                <a:cubicBezTo>
                  <a:pt x="9346" y="2102"/>
                  <a:pt x="9341" y="2103"/>
                  <a:pt x="9334" y="2105"/>
                </a:cubicBezTo>
                <a:cubicBezTo>
                  <a:pt x="9340" y="2110"/>
                  <a:pt x="9319" y="2114"/>
                  <a:pt x="9301" y="2119"/>
                </a:cubicBezTo>
                <a:cubicBezTo>
                  <a:pt x="9303" y="2121"/>
                  <a:pt x="9306" y="2123"/>
                  <a:pt x="9310" y="2127"/>
                </a:cubicBezTo>
                <a:lnTo>
                  <a:pt x="9313" y="2130"/>
                </a:lnTo>
                <a:lnTo>
                  <a:pt x="9314" y="2130"/>
                </a:lnTo>
                <a:lnTo>
                  <a:pt x="9314" y="2130"/>
                </a:lnTo>
                <a:lnTo>
                  <a:pt x="9317" y="2129"/>
                </a:lnTo>
                <a:lnTo>
                  <a:pt x="9314" y="2127"/>
                </a:lnTo>
                <a:cubicBezTo>
                  <a:pt x="9310" y="2123"/>
                  <a:pt x="9308" y="2121"/>
                  <a:pt x="9306" y="2119"/>
                </a:cubicBezTo>
                <a:cubicBezTo>
                  <a:pt x="9324" y="2114"/>
                  <a:pt x="9345" y="2110"/>
                  <a:pt x="9338" y="2105"/>
                </a:cubicBezTo>
                <a:cubicBezTo>
                  <a:pt x="9343" y="2104"/>
                  <a:pt x="9347" y="2103"/>
                  <a:pt x="9350" y="2103"/>
                </a:cubicBezTo>
                <a:lnTo>
                  <a:pt x="9350" y="2103"/>
                </a:lnTo>
                <a:lnTo>
                  <a:pt x="9349" y="2103"/>
                </a:lnTo>
                <a:close/>
                <a:moveTo>
                  <a:pt x="8947" y="2102"/>
                </a:moveTo>
                <a:cubicBezTo>
                  <a:pt x="8949" y="2102"/>
                  <a:pt x="8951" y="2102"/>
                  <a:pt x="8953" y="2103"/>
                </a:cubicBezTo>
                <a:cubicBezTo>
                  <a:pt x="8942" y="2105"/>
                  <a:pt x="8937" y="2108"/>
                  <a:pt x="8940" y="2112"/>
                </a:cubicBezTo>
                <a:cubicBezTo>
                  <a:pt x="8933" y="2114"/>
                  <a:pt x="8902" y="2122"/>
                  <a:pt x="8918" y="2116"/>
                </a:cubicBezTo>
                <a:cubicBezTo>
                  <a:pt x="8936" y="2114"/>
                  <a:pt x="8934" y="2102"/>
                  <a:pt x="8947" y="2102"/>
                </a:cubicBezTo>
                <a:close/>
                <a:moveTo>
                  <a:pt x="9640" y="2101"/>
                </a:moveTo>
                <a:lnTo>
                  <a:pt x="9640" y="2101"/>
                </a:lnTo>
                <a:lnTo>
                  <a:pt x="9641" y="2101"/>
                </a:lnTo>
                <a:lnTo>
                  <a:pt x="9641" y="2101"/>
                </a:lnTo>
                <a:lnTo>
                  <a:pt x="9642" y="2101"/>
                </a:lnTo>
                <a:lnTo>
                  <a:pt x="9643" y="2101"/>
                </a:lnTo>
                <a:lnTo>
                  <a:pt x="9643" y="2101"/>
                </a:lnTo>
                <a:lnTo>
                  <a:pt x="9644" y="2102"/>
                </a:lnTo>
                <a:lnTo>
                  <a:pt x="9646" y="2102"/>
                </a:lnTo>
                <a:lnTo>
                  <a:pt x="9647" y="2102"/>
                </a:lnTo>
                <a:lnTo>
                  <a:pt x="9648" y="2102"/>
                </a:lnTo>
                <a:lnTo>
                  <a:pt x="9648" y="2102"/>
                </a:lnTo>
                <a:lnTo>
                  <a:pt x="9647" y="2102"/>
                </a:lnTo>
                <a:lnTo>
                  <a:pt x="9646" y="2102"/>
                </a:lnTo>
                <a:lnTo>
                  <a:pt x="9643" y="2101"/>
                </a:lnTo>
                <a:lnTo>
                  <a:pt x="9642" y="2101"/>
                </a:lnTo>
                <a:lnTo>
                  <a:pt x="9641" y="2101"/>
                </a:lnTo>
                <a:lnTo>
                  <a:pt x="9640" y="2101"/>
                </a:lnTo>
                <a:close/>
                <a:moveTo>
                  <a:pt x="9321" y="2100"/>
                </a:moveTo>
                <a:cubicBezTo>
                  <a:pt x="9320" y="2100"/>
                  <a:pt x="9319" y="2101"/>
                  <a:pt x="9318" y="2101"/>
                </a:cubicBezTo>
                <a:lnTo>
                  <a:pt x="9317" y="2101"/>
                </a:lnTo>
                <a:lnTo>
                  <a:pt x="9317" y="2101"/>
                </a:lnTo>
                <a:cubicBezTo>
                  <a:pt x="9317" y="2102"/>
                  <a:pt x="9317" y="2103"/>
                  <a:pt x="9316" y="2104"/>
                </a:cubicBezTo>
                <a:cubicBezTo>
                  <a:pt x="9318" y="2103"/>
                  <a:pt x="9319" y="2102"/>
                  <a:pt x="9321" y="2101"/>
                </a:cubicBezTo>
                <a:lnTo>
                  <a:pt x="9322" y="2101"/>
                </a:lnTo>
                <a:lnTo>
                  <a:pt x="9322" y="2101"/>
                </a:lnTo>
                <a:cubicBezTo>
                  <a:pt x="9321" y="2101"/>
                  <a:pt x="9321" y="2100"/>
                  <a:pt x="9321" y="2100"/>
                </a:cubicBezTo>
                <a:close/>
                <a:moveTo>
                  <a:pt x="9639" y="2100"/>
                </a:moveTo>
                <a:lnTo>
                  <a:pt x="9639" y="2100"/>
                </a:lnTo>
                <a:lnTo>
                  <a:pt x="9639" y="2100"/>
                </a:lnTo>
                <a:lnTo>
                  <a:pt x="9639" y="2100"/>
                </a:lnTo>
                <a:close/>
                <a:moveTo>
                  <a:pt x="9638" y="2099"/>
                </a:moveTo>
                <a:lnTo>
                  <a:pt x="9638" y="2099"/>
                </a:lnTo>
                <a:lnTo>
                  <a:pt x="9638" y="2099"/>
                </a:lnTo>
                <a:lnTo>
                  <a:pt x="9638" y="2099"/>
                </a:lnTo>
                <a:close/>
                <a:moveTo>
                  <a:pt x="9638" y="2098"/>
                </a:moveTo>
                <a:lnTo>
                  <a:pt x="9638" y="2098"/>
                </a:lnTo>
                <a:lnTo>
                  <a:pt x="9638" y="2098"/>
                </a:lnTo>
                <a:lnTo>
                  <a:pt x="9638" y="2098"/>
                </a:lnTo>
                <a:close/>
                <a:moveTo>
                  <a:pt x="9363" y="2098"/>
                </a:moveTo>
                <a:cubicBezTo>
                  <a:pt x="9362" y="2098"/>
                  <a:pt x="9361" y="2099"/>
                  <a:pt x="9360" y="2100"/>
                </a:cubicBezTo>
                <a:cubicBezTo>
                  <a:pt x="9361" y="2100"/>
                  <a:pt x="9362" y="2100"/>
                  <a:pt x="9364" y="2101"/>
                </a:cubicBezTo>
                <a:cubicBezTo>
                  <a:pt x="9363" y="2100"/>
                  <a:pt x="9363" y="2099"/>
                  <a:pt x="9363" y="2098"/>
                </a:cubicBezTo>
                <a:close/>
                <a:moveTo>
                  <a:pt x="9639" y="2097"/>
                </a:moveTo>
                <a:lnTo>
                  <a:pt x="9639" y="2097"/>
                </a:lnTo>
                <a:lnTo>
                  <a:pt x="9639" y="2097"/>
                </a:lnTo>
                <a:lnTo>
                  <a:pt x="9639" y="2097"/>
                </a:lnTo>
                <a:close/>
                <a:moveTo>
                  <a:pt x="10094" y="2094"/>
                </a:moveTo>
                <a:cubicBezTo>
                  <a:pt x="10096" y="2094"/>
                  <a:pt x="10097" y="2094"/>
                  <a:pt x="10098" y="2094"/>
                </a:cubicBezTo>
                <a:cubicBezTo>
                  <a:pt x="10081" y="2097"/>
                  <a:pt x="10071" y="2115"/>
                  <a:pt x="10063" y="2106"/>
                </a:cubicBezTo>
                <a:cubicBezTo>
                  <a:pt x="10075" y="2104"/>
                  <a:pt x="10085" y="2094"/>
                  <a:pt x="10094" y="2094"/>
                </a:cubicBezTo>
                <a:close/>
                <a:moveTo>
                  <a:pt x="9938" y="2091"/>
                </a:moveTo>
                <a:cubicBezTo>
                  <a:pt x="9943" y="2091"/>
                  <a:pt x="9946" y="2092"/>
                  <a:pt x="9951" y="2092"/>
                </a:cubicBezTo>
                <a:cubicBezTo>
                  <a:pt x="9939" y="2101"/>
                  <a:pt x="9926" y="2098"/>
                  <a:pt x="9918" y="2096"/>
                </a:cubicBezTo>
                <a:cubicBezTo>
                  <a:pt x="9928" y="2092"/>
                  <a:pt x="9934" y="2091"/>
                  <a:pt x="9938" y="2091"/>
                </a:cubicBezTo>
                <a:close/>
                <a:moveTo>
                  <a:pt x="9649" y="2090"/>
                </a:moveTo>
                <a:lnTo>
                  <a:pt x="9647" y="2091"/>
                </a:lnTo>
                <a:lnTo>
                  <a:pt x="9647" y="2091"/>
                </a:lnTo>
                <a:lnTo>
                  <a:pt x="9649" y="2090"/>
                </a:lnTo>
                <a:close/>
                <a:moveTo>
                  <a:pt x="9021" y="2090"/>
                </a:moveTo>
                <a:cubicBezTo>
                  <a:pt x="9023" y="2090"/>
                  <a:pt x="9026" y="2090"/>
                  <a:pt x="9027" y="2090"/>
                </a:cubicBezTo>
                <a:cubicBezTo>
                  <a:pt x="9018" y="2093"/>
                  <a:pt x="8990" y="2110"/>
                  <a:pt x="8998" y="2103"/>
                </a:cubicBezTo>
                <a:cubicBezTo>
                  <a:pt x="9001" y="2099"/>
                  <a:pt x="9016" y="2095"/>
                  <a:pt x="9016" y="2090"/>
                </a:cubicBezTo>
                <a:cubicBezTo>
                  <a:pt x="8993" y="2100"/>
                  <a:pt x="8987" y="2094"/>
                  <a:pt x="8965" y="2104"/>
                </a:cubicBezTo>
                <a:cubicBezTo>
                  <a:pt x="8964" y="2094"/>
                  <a:pt x="9003" y="2090"/>
                  <a:pt x="9021" y="2090"/>
                </a:cubicBezTo>
                <a:close/>
                <a:moveTo>
                  <a:pt x="9337" y="2090"/>
                </a:moveTo>
                <a:cubicBezTo>
                  <a:pt x="9327" y="2088"/>
                  <a:pt x="9306" y="2098"/>
                  <a:pt x="9299" y="2102"/>
                </a:cubicBezTo>
                <a:cubicBezTo>
                  <a:pt x="9299" y="2104"/>
                  <a:pt x="9300" y="2104"/>
                  <a:pt x="9302" y="2103"/>
                </a:cubicBezTo>
                <a:lnTo>
                  <a:pt x="9304" y="2103"/>
                </a:lnTo>
                <a:lnTo>
                  <a:pt x="9304" y="2102"/>
                </a:lnTo>
                <a:cubicBezTo>
                  <a:pt x="9309" y="2099"/>
                  <a:pt x="9325" y="2091"/>
                  <a:pt x="9336" y="2090"/>
                </a:cubicBezTo>
                <a:lnTo>
                  <a:pt x="9337" y="2090"/>
                </a:lnTo>
                <a:lnTo>
                  <a:pt x="9337" y="2090"/>
                </a:lnTo>
                <a:close/>
                <a:moveTo>
                  <a:pt x="10155" y="2089"/>
                </a:moveTo>
                <a:cubicBezTo>
                  <a:pt x="10156" y="2089"/>
                  <a:pt x="10158" y="2089"/>
                  <a:pt x="10159" y="2090"/>
                </a:cubicBezTo>
                <a:cubicBezTo>
                  <a:pt x="10149" y="2094"/>
                  <a:pt x="10144" y="2099"/>
                  <a:pt x="10136" y="2104"/>
                </a:cubicBezTo>
                <a:cubicBezTo>
                  <a:pt x="10135" y="2101"/>
                  <a:pt x="10132" y="2101"/>
                  <a:pt x="10128" y="2100"/>
                </a:cubicBezTo>
                <a:cubicBezTo>
                  <a:pt x="10135" y="2098"/>
                  <a:pt x="10140" y="2096"/>
                  <a:pt x="10137" y="2093"/>
                </a:cubicBezTo>
                <a:cubicBezTo>
                  <a:pt x="10144" y="2091"/>
                  <a:pt x="10150" y="2089"/>
                  <a:pt x="10155" y="2089"/>
                </a:cubicBezTo>
                <a:close/>
                <a:moveTo>
                  <a:pt x="9825" y="2086"/>
                </a:moveTo>
                <a:cubicBezTo>
                  <a:pt x="9845" y="2084"/>
                  <a:pt x="9806" y="2110"/>
                  <a:pt x="9802" y="2101"/>
                </a:cubicBezTo>
                <a:cubicBezTo>
                  <a:pt x="9824" y="2097"/>
                  <a:pt x="9813" y="2091"/>
                  <a:pt x="9825" y="2086"/>
                </a:cubicBezTo>
                <a:close/>
                <a:moveTo>
                  <a:pt x="9407" y="2085"/>
                </a:moveTo>
                <a:cubicBezTo>
                  <a:pt x="9409" y="2090"/>
                  <a:pt x="9411" y="2095"/>
                  <a:pt x="9412" y="2100"/>
                </a:cubicBezTo>
                <a:cubicBezTo>
                  <a:pt x="9411" y="2100"/>
                  <a:pt x="9410" y="2100"/>
                  <a:pt x="9409" y="2100"/>
                </a:cubicBezTo>
                <a:cubicBezTo>
                  <a:pt x="9407" y="2096"/>
                  <a:pt x="9406" y="2091"/>
                  <a:pt x="9404" y="2086"/>
                </a:cubicBezTo>
                <a:cubicBezTo>
                  <a:pt x="9405" y="2086"/>
                  <a:pt x="9406" y="2086"/>
                  <a:pt x="9407" y="2085"/>
                </a:cubicBezTo>
                <a:close/>
                <a:moveTo>
                  <a:pt x="9659" y="2085"/>
                </a:moveTo>
                <a:lnTo>
                  <a:pt x="9653" y="2088"/>
                </a:lnTo>
                <a:lnTo>
                  <a:pt x="9653" y="2088"/>
                </a:lnTo>
                <a:lnTo>
                  <a:pt x="9659" y="2085"/>
                </a:lnTo>
                <a:close/>
                <a:moveTo>
                  <a:pt x="9538" y="2083"/>
                </a:moveTo>
                <a:cubicBezTo>
                  <a:pt x="9538" y="2089"/>
                  <a:pt x="9505" y="2102"/>
                  <a:pt x="9499" y="2101"/>
                </a:cubicBezTo>
                <a:cubicBezTo>
                  <a:pt x="9515" y="2095"/>
                  <a:pt x="9518" y="2089"/>
                  <a:pt x="9538" y="2083"/>
                </a:cubicBezTo>
                <a:close/>
                <a:moveTo>
                  <a:pt x="8786" y="2078"/>
                </a:moveTo>
                <a:cubicBezTo>
                  <a:pt x="8765" y="2083"/>
                  <a:pt x="8753" y="2089"/>
                  <a:pt x="8747" y="2095"/>
                </a:cubicBezTo>
                <a:lnTo>
                  <a:pt x="8751" y="2095"/>
                </a:lnTo>
                <a:lnTo>
                  <a:pt x="8754" y="2093"/>
                </a:lnTo>
                <a:cubicBezTo>
                  <a:pt x="8760" y="2088"/>
                  <a:pt x="8769" y="2084"/>
                  <a:pt x="8783" y="2080"/>
                </a:cubicBezTo>
                <a:lnTo>
                  <a:pt x="8786" y="2079"/>
                </a:lnTo>
                <a:lnTo>
                  <a:pt x="8786" y="2078"/>
                </a:lnTo>
                <a:close/>
                <a:moveTo>
                  <a:pt x="9659" y="2076"/>
                </a:moveTo>
                <a:lnTo>
                  <a:pt x="9644" y="2082"/>
                </a:lnTo>
                <a:cubicBezTo>
                  <a:pt x="9640" y="2083"/>
                  <a:pt x="9638" y="2084"/>
                  <a:pt x="9634" y="2081"/>
                </a:cubicBezTo>
                <a:lnTo>
                  <a:pt x="9659" y="2076"/>
                </a:lnTo>
                <a:close/>
                <a:moveTo>
                  <a:pt x="9660" y="2075"/>
                </a:moveTo>
                <a:lnTo>
                  <a:pt x="9660" y="2076"/>
                </a:lnTo>
                <a:lnTo>
                  <a:pt x="9659" y="2076"/>
                </a:lnTo>
                <a:lnTo>
                  <a:pt x="9660" y="2075"/>
                </a:lnTo>
                <a:close/>
                <a:moveTo>
                  <a:pt x="9927" y="2073"/>
                </a:moveTo>
                <a:cubicBezTo>
                  <a:pt x="9924" y="2073"/>
                  <a:pt x="9920" y="2075"/>
                  <a:pt x="9915" y="2076"/>
                </a:cubicBezTo>
                <a:cubicBezTo>
                  <a:pt x="9905" y="2080"/>
                  <a:pt x="9892" y="2086"/>
                  <a:pt x="9877" y="2090"/>
                </a:cubicBezTo>
                <a:cubicBezTo>
                  <a:pt x="9879" y="2090"/>
                  <a:pt x="9880" y="2090"/>
                  <a:pt x="9882" y="2090"/>
                </a:cubicBezTo>
                <a:lnTo>
                  <a:pt x="9884" y="2090"/>
                </a:lnTo>
                <a:lnTo>
                  <a:pt x="9882" y="2090"/>
                </a:lnTo>
                <a:cubicBezTo>
                  <a:pt x="9902" y="2084"/>
                  <a:pt x="9919" y="2075"/>
                  <a:pt x="9929" y="2074"/>
                </a:cubicBezTo>
                <a:lnTo>
                  <a:pt x="9930" y="2074"/>
                </a:lnTo>
                <a:lnTo>
                  <a:pt x="9930" y="2074"/>
                </a:lnTo>
                <a:cubicBezTo>
                  <a:pt x="9929" y="2073"/>
                  <a:pt x="9928" y="2073"/>
                  <a:pt x="9927" y="2073"/>
                </a:cubicBezTo>
                <a:close/>
                <a:moveTo>
                  <a:pt x="9110" y="2072"/>
                </a:moveTo>
                <a:lnTo>
                  <a:pt x="9110" y="2073"/>
                </a:lnTo>
                <a:cubicBezTo>
                  <a:pt x="9109" y="2074"/>
                  <a:pt x="9106" y="2074"/>
                  <a:pt x="9102" y="2075"/>
                </a:cubicBezTo>
                <a:lnTo>
                  <a:pt x="9110" y="2072"/>
                </a:lnTo>
                <a:close/>
                <a:moveTo>
                  <a:pt x="9499" y="2067"/>
                </a:moveTo>
                <a:cubicBezTo>
                  <a:pt x="9504" y="2067"/>
                  <a:pt x="9506" y="2069"/>
                  <a:pt x="9500" y="2072"/>
                </a:cubicBezTo>
                <a:cubicBezTo>
                  <a:pt x="9496" y="2069"/>
                  <a:pt x="9476" y="2079"/>
                  <a:pt x="9489" y="2069"/>
                </a:cubicBezTo>
                <a:cubicBezTo>
                  <a:pt x="9484" y="2070"/>
                  <a:pt x="9478" y="2072"/>
                  <a:pt x="9478" y="2071"/>
                </a:cubicBezTo>
                <a:cubicBezTo>
                  <a:pt x="9485" y="2067"/>
                  <a:pt x="9494" y="2066"/>
                  <a:pt x="9499" y="2067"/>
                </a:cubicBezTo>
                <a:close/>
                <a:moveTo>
                  <a:pt x="9020" y="2066"/>
                </a:moveTo>
                <a:cubicBezTo>
                  <a:pt x="9018" y="2067"/>
                  <a:pt x="9014" y="2068"/>
                  <a:pt x="9011" y="2068"/>
                </a:cubicBezTo>
                <a:lnTo>
                  <a:pt x="9009" y="2069"/>
                </a:lnTo>
                <a:lnTo>
                  <a:pt x="9010" y="2069"/>
                </a:lnTo>
                <a:cubicBezTo>
                  <a:pt x="9012" y="2070"/>
                  <a:pt x="9016" y="2068"/>
                  <a:pt x="9020" y="2067"/>
                </a:cubicBezTo>
                <a:lnTo>
                  <a:pt x="9022" y="2067"/>
                </a:lnTo>
                <a:lnTo>
                  <a:pt x="9022" y="2067"/>
                </a:lnTo>
                <a:cubicBezTo>
                  <a:pt x="9022" y="2066"/>
                  <a:pt x="9021" y="2066"/>
                  <a:pt x="9020" y="2066"/>
                </a:cubicBezTo>
                <a:close/>
                <a:moveTo>
                  <a:pt x="10245" y="2062"/>
                </a:moveTo>
                <a:cubicBezTo>
                  <a:pt x="10242" y="2062"/>
                  <a:pt x="10239" y="2063"/>
                  <a:pt x="10235" y="2064"/>
                </a:cubicBezTo>
                <a:cubicBezTo>
                  <a:pt x="10235" y="2065"/>
                  <a:pt x="10235" y="2065"/>
                  <a:pt x="10234" y="2066"/>
                </a:cubicBezTo>
                <a:cubicBezTo>
                  <a:pt x="10237" y="2065"/>
                  <a:pt x="10241" y="2063"/>
                  <a:pt x="10245" y="2062"/>
                </a:cubicBezTo>
                <a:close/>
                <a:moveTo>
                  <a:pt x="9620" y="2060"/>
                </a:moveTo>
                <a:cubicBezTo>
                  <a:pt x="9625" y="2064"/>
                  <a:pt x="9600" y="2075"/>
                  <a:pt x="9595" y="2071"/>
                </a:cubicBezTo>
                <a:cubicBezTo>
                  <a:pt x="9604" y="2065"/>
                  <a:pt x="9601" y="2062"/>
                  <a:pt x="9620" y="2060"/>
                </a:cubicBezTo>
                <a:close/>
                <a:moveTo>
                  <a:pt x="9028" y="2056"/>
                </a:moveTo>
                <a:cubicBezTo>
                  <a:pt x="9007" y="2061"/>
                  <a:pt x="8996" y="2068"/>
                  <a:pt x="8977" y="2069"/>
                </a:cubicBezTo>
                <a:cubicBezTo>
                  <a:pt x="8966" y="2077"/>
                  <a:pt x="8981" y="2076"/>
                  <a:pt x="8981" y="2082"/>
                </a:cubicBezTo>
                <a:cubicBezTo>
                  <a:pt x="8983" y="2082"/>
                  <a:pt x="8984" y="2081"/>
                  <a:pt x="8985" y="2081"/>
                </a:cubicBezTo>
                <a:lnTo>
                  <a:pt x="8985" y="2081"/>
                </a:lnTo>
                <a:lnTo>
                  <a:pt x="8985" y="2080"/>
                </a:lnTo>
                <a:cubicBezTo>
                  <a:pt x="8982" y="2076"/>
                  <a:pt x="8973" y="2076"/>
                  <a:pt x="8982" y="2069"/>
                </a:cubicBezTo>
                <a:cubicBezTo>
                  <a:pt x="8999" y="2068"/>
                  <a:pt x="9009" y="2063"/>
                  <a:pt x="9026" y="2058"/>
                </a:cubicBezTo>
                <a:lnTo>
                  <a:pt x="9030" y="2057"/>
                </a:lnTo>
                <a:lnTo>
                  <a:pt x="9028" y="2056"/>
                </a:lnTo>
                <a:close/>
                <a:moveTo>
                  <a:pt x="9584" y="2053"/>
                </a:moveTo>
                <a:cubicBezTo>
                  <a:pt x="9586" y="2058"/>
                  <a:pt x="9575" y="2063"/>
                  <a:pt x="9572" y="2068"/>
                </a:cubicBezTo>
                <a:cubicBezTo>
                  <a:pt x="9563" y="2070"/>
                  <a:pt x="9551" y="2074"/>
                  <a:pt x="9545" y="2073"/>
                </a:cubicBezTo>
                <a:cubicBezTo>
                  <a:pt x="9563" y="2066"/>
                  <a:pt x="9560" y="2059"/>
                  <a:pt x="9584" y="2053"/>
                </a:cubicBezTo>
                <a:close/>
                <a:moveTo>
                  <a:pt x="8852" y="2050"/>
                </a:moveTo>
                <a:cubicBezTo>
                  <a:pt x="8852" y="2051"/>
                  <a:pt x="8852" y="2052"/>
                  <a:pt x="8852" y="2053"/>
                </a:cubicBezTo>
                <a:lnTo>
                  <a:pt x="8852" y="2053"/>
                </a:lnTo>
                <a:lnTo>
                  <a:pt x="8852" y="2050"/>
                </a:lnTo>
                <a:cubicBezTo>
                  <a:pt x="8852" y="2051"/>
                  <a:pt x="8853" y="2051"/>
                  <a:pt x="8853" y="2051"/>
                </a:cubicBezTo>
                <a:lnTo>
                  <a:pt x="8854" y="2053"/>
                </a:lnTo>
                <a:lnTo>
                  <a:pt x="8853" y="2051"/>
                </a:lnTo>
                <a:cubicBezTo>
                  <a:pt x="8853" y="2051"/>
                  <a:pt x="8852" y="2051"/>
                  <a:pt x="8852" y="2050"/>
                </a:cubicBezTo>
                <a:close/>
                <a:moveTo>
                  <a:pt x="9767" y="2047"/>
                </a:moveTo>
                <a:cubicBezTo>
                  <a:pt x="9762" y="2051"/>
                  <a:pt x="9750" y="2055"/>
                  <a:pt x="9738" y="2059"/>
                </a:cubicBezTo>
                <a:cubicBezTo>
                  <a:pt x="9741" y="2059"/>
                  <a:pt x="9744" y="2060"/>
                  <a:pt x="9745" y="2063"/>
                </a:cubicBezTo>
                <a:lnTo>
                  <a:pt x="9749" y="2061"/>
                </a:lnTo>
                <a:lnTo>
                  <a:pt x="9748" y="2061"/>
                </a:lnTo>
                <a:cubicBezTo>
                  <a:pt x="9747" y="2060"/>
                  <a:pt x="9745" y="2059"/>
                  <a:pt x="9742" y="2059"/>
                </a:cubicBezTo>
                <a:cubicBezTo>
                  <a:pt x="9752" y="2056"/>
                  <a:pt x="9761" y="2053"/>
                  <a:pt x="9767" y="2050"/>
                </a:cubicBezTo>
                <a:lnTo>
                  <a:pt x="9769" y="2049"/>
                </a:lnTo>
                <a:lnTo>
                  <a:pt x="9768" y="2048"/>
                </a:lnTo>
                <a:cubicBezTo>
                  <a:pt x="9768" y="2048"/>
                  <a:pt x="9768" y="2047"/>
                  <a:pt x="9767" y="2047"/>
                </a:cubicBezTo>
                <a:close/>
                <a:moveTo>
                  <a:pt x="9231" y="2047"/>
                </a:moveTo>
                <a:cubicBezTo>
                  <a:pt x="9226" y="2051"/>
                  <a:pt x="9219" y="2053"/>
                  <a:pt x="9212" y="2055"/>
                </a:cubicBezTo>
                <a:cubicBezTo>
                  <a:pt x="9206" y="2057"/>
                  <a:pt x="9200" y="2060"/>
                  <a:pt x="9194" y="2062"/>
                </a:cubicBezTo>
                <a:cubicBezTo>
                  <a:pt x="9193" y="2063"/>
                  <a:pt x="9193" y="2064"/>
                  <a:pt x="9193" y="2066"/>
                </a:cubicBezTo>
                <a:lnTo>
                  <a:pt x="9198" y="2065"/>
                </a:lnTo>
                <a:lnTo>
                  <a:pt x="9199" y="2062"/>
                </a:lnTo>
                <a:cubicBezTo>
                  <a:pt x="9204" y="2060"/>
                  <a:pt x="9210" y="2057"/>
                  <a:pt x="9217" y="2055"/>
                </a:cubicBezTo>
                <a:cubicBezTo>
                  <a:pt x="9220" y="2054"/>
                  <a:pt x="9223" y="2053"/>
                  <a:pt x="9227" y="2052"/>
                </a:cubicBezTo>
                <a:lnTo>
                  <a:pt x="9228" y="2051"/>
                </a:lnTo>
                <a:lnTo>
                  <a:pt x="9230" y="2050"/>
                </a:lnTo>
                <a:cubicBezTo>
                  <a:pt x="9230" y="2049"/>
                  <a:pt x="9231" y="2048"/>
                  <a:pt x="9231" y="2047"/>
                </a:cubicBezTo>
                <a:close/>
                <a:moveTo>
                  <a:pt x="9068" y="2045"/>
                </a:moveTo>
                <a:cubicBezTo>
                  <a:pt x="9057" y="2045"/>
                  <a:pt x="9038" y="2051"/>
                  <a:pt x="9046" y="2057"/>
                </a:cubicBezTo>
                <a:cubicBezTo>
                  <a:pt x="9046" y="2057"/>
                  <a:pt x="9047" y="2056"/>
                  <a:pt x="9048" y="2056"/>
                </a:cubicBezTo>
                <a:lnTo>
                  <a:pt x="9049" y="2056"/>
                </a:lnTo>
                <a:lnTo>
                  <a:pt x="9049" y="2054"/>
                </a:lnTo>
                <a:cubicBezTo>
                  <a:pt x="9049" y="2050"/>
                  <a:pt x="9058" y="2047"/>
                  <a:pt x="9067" y="2046"/>
                </a:cubicBezTo>
                <a:lnTo>
                  <a:pt x="9071" y="2045"/>
                </a:lnTo>
                <a:lnTo>
                  <a:pt x="9068" y="2045"/>
                </a:lnTo>
                <a:close/>
                <a:moveTo>
                  <a:pt x="9959" y="2043"/>
                </a:moveTo>
                <a:cubicBezTo>
                  <a:pt x="9960" y="2043"/>
                  <a:pt x="9961" y="2043"/>
                  <a:pt x="9962" y="2043"/>
                </a:cubicBezTo>
                <a:cubicBezTo>
                  <a:pt x="9952" y="2047"/>
                  <a:pt x="9950" y="2051"/>
                  <a:pt x="9938" y="2055"/>
                </a:cubicBezTo>
                <a:cubicBezTo>
                  <a:pt x="9931" y="2052"/>
                  <a:pt x="9950" y="2043"/>
                  <a:pt x="9959" y="2043"/>
                </a:cubicBezTo>
                <a:close/>
                <a:moveTo>
                  <a:pt x="9777" y="2042"/>
                </a:moveTo>
                <a:cubicBezTo>
                  <a:pt x="9775" y="2042"/>
                  <a:pt x="9773" y="2042"/>
                  <a:pt x="9772" y="2042"/>
                </a:cubicBezTo>
                <a:lnTo>
                  <a:pt x="9769" y="2042"/>
                </a:lnTo>
                <a:lnTo>
                  <a:pt x="9770" y="2042"/>
                </a:lnTo>
                <a:cubicBezTo>
                  <a:pt x="9771" y="2042"/>
                  <a:pt x="9773" y="2042"/>
                  <a:pt x="9776" y="2042"/>
                </a:cubicBezTo>
                <a:lnTo>
                  <a:pt x="9776" y="2042"/>
                </a:lnTo>
                <a:lnTo>
                  <a:pt x="9777" y="2042"/>
                </a:lnTo>
                <a:close/>
                <a:moveTo>
                  <a:pt x="9950" y="2037"/>
                </a:moveTo>
                <a:cubicBezTo>
                  <a:pt x="9955" y="2037"/>
                  <a:pt x="9908" y="2058"/>
                  <a:pt x="9913" y="2049"/>
                </a:cubicBezTo>
                <a:cubicBezTo>
                  <a:pt x="9922" y="2041"/>
                  <a:pt x="9931" y="2045"/>
                  <a:pt x="9948" y="2037"/>
                </a:cubicBezTo>
                <a:cubicBezTo>
                  <a:pt x="9949" y="2037"/>
                  <a:pt x="9950" y="2037"/>
                  <a:pt x="9950" y="2037"/>
                </a:cubicBezTo>
                <a:close/>
                <a:moveTo>
                  <a:pt x="9812" y="2034"/>
                </a:moveTo>
                <a:cubicBezTo>
                  <a:pt x="9812" y="2034"/>
                  <a:pt x="9811" y="2034"/>
                  <a:pt x="9811" y="2034"/>
                </a:cubicBezTo>
                <a:lnTo>
                  <a:pt x="9807" y="2034"/>
                </a:lnTo>
                <a:lnTo>
                  <a:pt x="9807" y="2034"/>
                </a:lnTo>
                <a:cubicBezTo>
                  <a:pt x="9808" y="2035"/>
                  <a:pt x="9810" y="2035"/>
                  <a:pt x="9812" y="2034"/>
                </a:cubicBezTo>
                <a:lnTo>
                  <a:pt x="9813" y="2034"/>
                </a:lnTo>
                <a:lnTo>
                  <a:pt x="9812" y="2034"/>
                </a:lnTo>
                <a:close/>
                <a:moveTo>
                  <a:pt x="9801" y="2034"/>
                </a:moveTo>
                <a:cubicBezTo>
                  <a:pt x="9800" y="2034"/>
                  <a:pt x="9799" y="2035"/>
                  <a:pt x="9798" y="2035"/>
                </a:cubicBezTo>
                <a:lnTo>
                  <a:pt x="9796" y="2037"/>
                </a:lnTo>
                <a:lnTo>
                  <a:pt x="9795" y="2037"/>
                </a:lnTo>
                <a:cubicBezTo>
                  <a:pt x="9790" y="2041"/>
                  <a:pt x="9776" y="2044"/>
                  <a:pt x="9773" y="2047"/>
                </a:cubicBezTo>
                <a:lnTo>
                  <a:pt x="9773" y="2048"/>
                </a:lnTo>
                <a:lnTo>
                  <a:pt x="9773" y="2048"/>
                </a:lnTo>
                <a:cubicBezTo>
                  <a:pt x="9773" y="2048"/>
                  <a:pt x="9773" y="2049"/>
                  <a:pt x="9773" y="2049"/>
                </a:cubicBezTo>
                <a:lnTo>
                  <a:pt x="9773" y="2050"/>
                </a:lnTo>
                <a:lnTo>
                  <a:pt x="9774" y="2051"/>
                </a:lnTo>
                <a:lnTo>
                  <a:pt x="9778" y="2050"/>
                </a:lnTo>
                <a:lnTo>
                  <a:pt x="9778" y="2050"/>
                </a:lnTo>
                <a:cubicBezTo>
                  <a:pt x="9773" y="2044"/>
                  <a:pt x="9807" y="2039"/>
                  <a:pt x="9801" y="2034"/>
                </a:cubicBezTo>
                <a:close/>
                <a:moveTo>
                  <a:pt x="8931" y="2033"/>
                </a:moveTo>
                <a:cubicBezTo>
                  <a:pt x="8925" y="2035"/>
                  <a:pt x="8920" y="2036"/>
                  <a:pt x="8915" y="2038"/>
                </a:cubicBezTo>
                <a:cubicBezTo>
                  <a:pt x="8916" y="2041"/>
                  <a:pt x="8918" y="2044"/>
                  <a:pt x="8919" y="2048"/>
                </a:cubicBezTo>
                <a:lnTo>
                  <a:pt x="8923" y="2047"/>
                </a:lnTo>
                <a:lnTo>
                  <a:pt x="8921" y="2040"/>
                </a:lnTo>
                <a:lnTo>
                  <a:pt x="8920" y="2039"/>
                </a:lnTo>
                <a:cubicBezTo>
                  <a:pt x="8919" y="2039"/>
                  <a:pt x="8919" y="2039"/>
                  <a:pt x="8918" y="2039"/>
                </a:cubicBezTo>
                <a:lnTo>
                  <a:pt x="8920" y="2038"/>
                </a:lnTo>
                <a:lnTo>
                  <a:pt x="8920" y="2038"/>
                </a:lnTo>
                <a:lnTo>
                  <a:pt x="8931" y="2034"/>
                </a:lnTo>
                <a:lnTo>
                  <a:pt x="8931" y="2033"/>
                </a:lnTo>
                <a:close/>
                <a:moveTo>
                  <a:pt x="9772" y="2032"/>
                </a:moveTo>
                <a:cubicBezTo>
                  <a:pt x="9765" y="2039"/>
                  <a:pt x="9755" y="2041"/>
                  <a:pt x="9745" y="2043"/>
                </a:cubicBezTo>
                <a:cubicBezTo>
                  <a:pt x="9742" y="2047"/>
                  <a:pt x="9735" y="2048"/>
                  <a:pt x="9719" y="2054"/>
                </a:cubicBezTo>
                <a:cubicBezTo>
                  <a:pt x="9719" y="2059"/>
                  <a:pt x="9725" y="2058"/>
                  <a:pt x="9727" y="2060"/>
                </a:cubicBezTo>
                <a:lnTo>
                  <a:pt x="9729" y="2059"/>
                </a:lnTo>
                <a:lnTo>
                  <a:pt x="9727" y="2058"/>
                </a:lnTo>
                <a:cubicBezTo>
                  <a:pt x="9725" y="2058"/>
                  <a:pt x="9724" y="2057"/>
                  <a:pt x="9724" y="2054"/>
                </a:cubicBezTo>
                <a:cubicBezTo>
                  <a:pt x="9739" y="2048"/>
                  <a:pt x="9747" y="2047"/>
                  <a:pt x="9750" y="2043"/>
                </a:cubicBezTo>
                <a:cubicBezTo>
                  <a:pt x="9755" y="2043"/>
                  <a:pt x="9760" y="2041"/>
                  <a:pt x="9764" y="2040"/>
                </a:cubicBezTo>
                <a:lnTo>
                  <a:pt x="9767" y="2039"/>
                </a:lnTo>
                <a:lnTo>
                  <a:pt x="9767" y="2038"/>
                </a:lnTo>
                <a:cubicBezTo>
                  <a:pt x="9769" y="2037"/>
                  <a:pt x="9771" y="2035"/>
                  <a:pt x="9773" y="2033"/>
                </a:cubicBezTo>
                <a:cubicBezTo>
                  <a:pt x="9773" y="2032"/>
                  <a:pt x="9772" y="2032"/>
                  <a:pt x="9772" y="2032"/>
                </a:cubicBezTo>
                <a:close/>
                <a:moveTo>
                  <a:pt x="9980" y="2032"/>
                </a:moveTo>
                <a:cubicBezTo>
                  <a:pt x="9982" y="2031"/>
                  <a:pt x="9984" y="2032"/>
                  <a:pt x="9986" y="2033"/>
                </a:cubicBezTo>
                <a:cubicBezTo>
                  <a:pt x="9967" y="2040"/>
                  <a:pt x="9980" y="2040"/>
                  <a:pt x="9992" y="2033"/>
                </a:cubicBezTo>
                <a:cubicBezTo>
                  <a:pt x="9992" y="2035"/>
                  <a:pt x="9995" y="2038"/>
                  <a:pt x="9989" y="2040"/>
                </a:cubicBezTo>
                <a:cubicBezTo>
                  <a:pt x="9987" y="2039"/>
                  <a:pt x="9987" y="2037"/>
                  <a:pt x="9982" y="2038"/>
                </a:cubicBezTo>
                <a:cubicBezTo>
                  <a:pt x="9981" y="2041"/>
                  <a:pt x="9977" y="2044"/>
                  <a:pt x="9969" y="2047"/>
                </a:cubicBezTo>
                <a:cubicBezTo>
                  <a:pt x="9968" y="2043"/>
                  <a:pt x="9972" y="2032"/>
                  <a:pt x="9980" y="2032"/>
                </a:cubicBezTo>
                <a:close/>
                <a:moveTo>
                  <a:pt x="8936" y="2031"/>
                </a:moveTo>
                <a:cubicBezTo>
                  <a:pt x="8935" y="2031"/>
                  <a:pt x="8934" y="2032"/>
                  <a:pt x="8934" y="2032"/>
                </a:cubicBezTo>
                <a:cubicBezTo>
                  <a:pt x="8934" y="2032"/>
                  <a:pt x="8934" y="2032"/>
                  <a:pt x="8934" y="2032"/>
                </a:cubicBezTo>
                <a:cubicBezTo>
                  <a:pt x="8935" y="2032"/>
                  <a:pt x="8935" y="2032"/>
                  <a:pt x="8936" y="2031"/>
                </a:cubicBezTo>
                <a:close/>
                <a:moveTo>
                  <a:pt x="9799" y="2029"/>
                </a:moveTo>
                <a:cubicBezTo>
                  <a:pt x="9794" y="2031"/>
                  <a:pt x="9788" y="2033"/>
                  <a:pt x="9780" y="2035"/>
                </a:cubicBezTo>
                <a:cubicBezTo>
                  <a:pt x="9779" y="2039"/>
                  <a:pt x="9781" y="2040"/>
                  <a:pt x="9785" y="2039"/>
                </a:cubicBezTo>
                <a:lnTo>
                  <a:pt x="9786" y="2039"/>
                </a:lnTo>
                <a:lnTo>
                  <a:pt x="9785" y="2039"/>
                </a:lnTo>
                <a:cubicBezTo>
                  <a:pt x="9784" y="2038"/>
                  <a:pt x="9784" y="2037"/>
                  <a:pt x="9785" y="2035"/>
                </a:cubicBezTo>
                <a:cubicBezTo>
                  <a:pt x="9791" y="2034"/>
                  <a:pt x="9796" y="2032"/>
                  <a:pt x="9800" y="2031"/>
                </a:cubicBezTo>
                <a:lnTo>
                  <a:pt x="9802" y="2030"/>
                </a:lnTo>
                <a:lnTo>
                  <a:pt x="9799" y="2029"/>
                </a:lnTo>
                <a:close/>
                <a:moveTo>
                  <a:pt x="9308" y="2025"/>
                </a:moveTo>
                <a:cubicBezTo>
                  <a:pt x="9305" y="2025"/>
                  <a:pt x="9301" y="2025"/>
                  <a:pt x="9297" y="2027"/>
                </a:cubicBezTo>
                <a:cubicBezTo>
                  <a:pt x="9289" y="2029"/>
                  <a:pt x="9281" y="2033"/>
                  <a:pt x="9278" y="2036"/>
                </a:cubicBezTo>
                <a:cubicBezTo>
                  <a:pt x="9278" y="2036"/>
                  <a:pt x="9279" y="2036"/>
                  <a:pt x="9280" y="2037"/>
                </a:cubicBezTo>
                <a:lnTo>
                  <a:pt x="9283" y="2036"/>
                </a:lnTo>
                <a:lnTo>
                  <a:pt x="9282" y="2036"/>
                </a:lnTo>
                <a:cubicBezTo>
                  <a:pt x="9286" y="2032"/>
                  <a:pt x="9298" y="2027"/>
                  <a:pt x="9307" y="2025"/>
                </a:cubicBezTo>
                <a:lnTo>
                  <a:pt x="9310" y="2025"/>
                </a:lnTo>
                <a:lnTo>
                  <a:pt x="9310" y="2025"/>
                </a:lnTo>
                <a:cubicBezTo>
                  <a:pt x="9309" y="2025"/>
                  <a:pt x="9309" y="2025"/>
                  <a:pt x="9308" y="2025"/>
                </a:cubicBezTo>
                <a:close/>
                <a:moveTo>
                  <a:pt x="9832" y="2024"/>
                </a:moveTo>
                <a:cubicBezTo>
                  <a:pt x="9812" y="2034"/>
                  <a:pt x="9832" y="2037"/>
                  <a:pt x="9796" y="2048"/>
                </a:cubicBezTo>
                <a:cubicBezTo>
                  <a:pt x="9798" y="2049"/>
                  <a:pt x="9800" y="2049"/>
                  <a:pt x="9803" y="2049"/>
                </a:cubicBezTo>
                <a:lnTo>
                  <a:pt x="9804" y="2049"/>
                </a:lnTo>
                <a:lnTo>
                  <a:pt x="9803" y="2049"/>
                </a:lnTo>
                <a:cubicBezTo>
                  <a:pt x="9802" y="2049"/>
                  <a:pt x="9801" y="2048"/>
                  <a:pt x="9800" y="2048"/>
                </a:cubicBezTo>
                <a:cubicBezTo>
                  <a:pt x="9835" y="2038"/>
                  <a:pt x="9819" y="2034"/>
                  <a:pt x="9834" y="2026"/>
                </a:cubicBezTo>
                <a:lnTo>
                  <a:pt x="9836" y="2024"/>
                </a:lnTo>
                <a:lnTo>
                  <a:pt x="9834" y="2025"/>
                </a:lnTo>
                <a:cubicBezTo>
                  <a:pt x="9833" y="2025"/>
                  <a:pt x="9832" y="2025"/>
                  <a:pt x="9832" y="2024"/>
                </a:cubicBezTo>
                <a:close/>
                <a:moveTo>
                  <a:pt x="10196" y="2022"/>
                </a:moveTo>
                <a:cubicBezTo>
                  <a:pt x="10186" y="2031"/>
                  <a:pt x="10174" y="2040"/>
                  <a:pt x="10167" y="2049"/>
                </a:cubicBezTo>
                <a:cubicBezTo>
                  <a:pt x="10161" y="2049"/>
                  <a:pt x="10159" y="2044"/>
                  <a:pt x="10153" y="2043"/>
                </a:cubicBezTo>
                <a:cubicBezTo>
                  <a:pt x="10163" y="2040"/>
                  <a:pt x="10164" y="2043"/>
                  <a:pt x="10170" y="2042"/>
                </a:cubicBezTo>
                <a:cubicBezTo>
                  <a:pt x="10166" y="2037"/>
                  <a:pt x="10180" y="2025"/>
                  <a:pt x="10196" y="2022"/>
                </a:cubicBezTo>
                <a:close/>
                <a:moveTo>
                  <a:pt x="9847" y="2022"/>
                </a:moveTo>
                <a:cubicBezTo>
                  <a:pt x="9845" y="2022"/>
                  <a:pt x="9842" y="2023"/>
                  <a:pt x="9839" y="2024"/>
                </a:cubicBezTo>
                <a:lnTo>
                  <a:pt x="9837" y="2024"/>
                </a:lnTo>
                <a:lnTo>
                  <a:pt x="9838" y="2025"/>
                </a:lnTo>
                <a:cubicBezTo>
                  <a:pt x="9840" y="2025"/>
                  <a:pt x="9844" y="2024"/>
                  <a:pt x="9848" y="2023"/>
                </a:cubicBezTo>
                <a:lnTo>
                  <a:pt x="9848" y="2023"/>
                </a:lnTo>
                <a:lnTo>
                  <a:pt x="9847" y="2022"/>
                </a:lnTo>
                <a:close/>
                <a:moveTo>
                  <a:pt x="9574" y="2021"/>
                </a:moveTo>
                <a:cubicBezTo>
                  <a:pt x="9578" y="2021"/>
                  <a:pt x="9581" y="2022"/>
                  <a:pt x="9580" y="2025"/>
                </a:cubicBezTo>
                <a:cubicBezTo>
                  <a:pt x="9566" y="2028"/>
                  <a:pt x="9553" y="2030"/>
                  <a:pt x="9543" y="2030"/>
                </a:cubicBezTo>
                <a:cubicBezTo>
                  <a:pt x="9549" y="2026"/>
                  <a:pt x="9566" y="2020"/>
                  <a:pt x="9574" y="2021"/>
                </a:cubicBezTo>
                <a:close/>
                <a:moveTo>
                  <a:pt x="9929" y="2015"/>
                </a:moveTo>
                <a:cubicBezTo>
                  <a:pt x="9923" y="2023"/>
                  <a:pt x="9941" y="2030"/>
                  <a:pt x="9926" y="2036"/>
                </a:cubicBezTo>
                <a:cubicBezTo>
                  <a:pt x="9930" y="2033"/>
                  <a:pt x="9901" y="2023"/>
                  <a:pt x="9929" y="2015"/>
                </a:cubicBezTo>
                <a:close/>
                <a:moveTo>
                  <a:pt x="9344" y="2010"/>
                </a:moveTo>
                <a:cubicBezTo>
                  <a:pt x="9340" y="2011"/>
                  <a:pt x="9336" y="2011"/>
                  <a:pt x="9331" y="2013"/>
                </a:cubicBezTo>
                <a:cubicBezTo>
                  <a:pt x="9328" y="2016"/>
                  <a:pt x="9326" y="2019"/>
                  <a:pt x="9329" y="2023"/>
                </a:cubicBezTo>
                <a:lnTo>
                  <a:pt x="9333" y="2022"/>
                </a:lnTo>
                <a:lnTo>
                  <a:pt x="9333" y="2022"/>
                </a:lnTo>
                <a:cubicBezTo>
                  <a:pt x="9331" y="2019"/>
                  <a:pt x="9333" y="2016"/>
                  <a:pt x="9336" y="2013"/>
                </a:cubicBezTo>
                <a:cubicBezTo>
                  <a:pt x="9339" y="2012"/>
                  <a:pt x="9342" y="2011"/>
                  <a:pt x="9345" y="2011"/>
                </a:cubicBezTo>
                <a:lnTo>
                  <a:pt x="9347" y="2010"/>
                </a:lnTo>
                <a:lnTo>
                  <a:pt x="9344" y="2010"/>
                </a:lnTo>
                <a:close/>
                <a:moveTo>
                  <a:pt x="10034" y="2008"/>
                </a:moveTo>
                <a:cubicBezTo>
                  <a:pt x="10034" y="2014"/>
                  <a:pt x="10028" y="2020"/>
                  <a:pt x="10017" y="2026"/>
                </a:cubicBezTo>
                <a:cubicBezTo>
                  <a:pt x="10014" y="2022"/>
                  <a:pt x="10000" y="2027"/>
                  <a:pt x="9995" y="2026"/>
                </a:cubicBezTo>
                <a:cubicBezTo>
                  <a:pt x="10007" y="2022"/>
                  <a:pt x="10016" y="2021"/>
                  <a:pt x="10026" y="2019"/>
                </a:cubicBezTo>
                <a:cubicBezTo>
                  <a:pt x="10026" y="2015"/>
                  <a:pt x="10018" y="2011"/>
                  <a:pt x="10034" y="2008"/>
                </a:cubicBezTo>
                <a:close/>
                <a:moveTo>
                  <a:pt x="9087" y="2006"/>
                </a:moveTo>
                <a:cubicBezTo>
                  <a:pt x="9082" y="2008"/>
                  <a:pt x="9076" y="2010"/>
                  <a:pt x="9072" y="2011"/>
                </a:cubicBezTo>
                <a:cubicBezTo>
                  <a:pt x="9072" y="2011"/>
                  <a:pt x="9071" y="2012"/>
                  <a:pt x="9071" y="2013"/>
                </a:cubicBezTo>
                <a:cubicBezTo>
                  <a:pt x="9072" y="2013"/>
                  <a:pt x="9073" y="2013"/>
                  <a:pt x="9074" y="2013"/>
                </a:cubicBezTo>
                <a:lnTo>
                  <a:pt x="9077" y="2013"/>
                </a:lnTo>
                <a:lnTo>
                  <a:pt x="9076" y="2013"/>
                </a:lnTo>
                <a:cubicBezTo>
                  <a:pt x="9076" y="2012"/>
                  <a:pt x="9076" y="2011"/>
                  <a:pt x="9077" y="2011"/>
                </a:cubicBezTo>
                <a:cubicBezTo>
                  <a:pt x="9079" y="2010"/>
                  <a:pt x="9081" y="2009"/>
                  <a:pt x="9084" y="2009"/>
                </a:cubicBezTo>
                <a:lnTo>
                  <a:pt x="9087" y="2008"/>
                </a:lnTo>
                <a:lnTo>
                  <a:pt x="9087" y="2006"/>
                </a:lnTo>
                <a:close/>
                <a:moveTo>
                  <a:pt x="9975" y="2001"/>
                </a:moveTo>
                <a:cubicBezTo>
                  <a:pt x="9977" y="2004"/>
                  <a:pt x="9988" y="2006"/>
                  <a:pt x="9979" y="2014"/>
                </a:cubicBezTo>
                <a:cubicBezTo>
                  <a:pt x="9979" y="2009"/>
                  <a:pt x="9975" y="2007"/>
                  <a:pt x="9962" y="2012"/>
                </a:cubicBezTo>
                <a:cubicBezTo>
                  <a:pt x="9964" y="2013"/>
                  <a:pt x="9977" y="2015"/>
                  <a:pt x="9964" y="2019"/>
                </a:cubicBezTo>
                <a:cubicBezTo>
                  <a:pt x="9965" y="2015"/>
                  <a:pt x="9956" y="2018"/>
                  <a:pt x="9953" y="2017"/>
                </a:cubicBezTo>
                <a:cubicBezTo>
                  <a:pt x="9966" y="2012"/>
                  <a:pt x="9956" y="2006"/>
                  <a:pt x="9975" y="2001"/>
                </a:cubicBezTo>
                <a:close/>
                <a:moveTo>
                  <a:pt x="9529" y="2000"/>
                </a:moveTo>
                <a:cubicBezTo>
                  <a:pt x="9529" y="2000"/>
                  <a:pt x="9528" y="2000"/>
                  <a:pt x="9527" y="2000"/>
                </a:cubicBezTo>
                <a:lnTo>
                  <a:pt x="9527" y="2001"/>
                </a:lnTo>
                <a:lnTo>
                  <a:pt x="9527" y="2001"/>
                </a:lnTo>
                <a:cubicBezTo>
                  <a:pt x="9529" y="2002"/>
                  <a:pt x="9528" y="2005"/>
                  <a:pt x="9524" y="2006"/>
                </a:cubicBezTo>
                <a:cubicBezTo>
                  <a:pt x="9527" y="2006"/>
                  <a:pt x="9530" y="2005"/>
                  <a:pt x="9531" y="2004"/>
                </a:cubicBezTo>
                <a:lnTo>
                  <a:pt x="9532" y="2004"/>
                </a:lnTo>
                <a:lnTo>
                  <a:pt x="9532" y="2004"/>
                </a:lnTo>
                <a:cubicBezTo>
                  <a:pt x="9534" y="2002"/>
                  <a:pt x="9533" y="2000"/>
                  <a:pt x="9529" y="2000"/>
                </a:cubicBezTo>
                <a:close/>
                <a:moveTo>
                  <a:pt x="9813" y="1999"/>
                </a:moveTo>
                <a:cubicBezTo>
                  <a:pt x="9809" y="2001"/>
                  <a:pt x="9805" y="2002"/>
                  <a:pt x="9802" y="2004"/>
                </a:cubicBezTo>
                <a:cubicBezTo>
                  <a:pt x="9803" y="2004"/>
                  <a:pt x="9805" y="2005"/>
                  <a:pt x="9806" y="2005"/>
                </a:cubicBezTo>
                <a:lnTo>
                  <a:pt x="9807" y="2004"/>
                </a:lnTo>
                <a:lnTo>
                  <a:pt x="9807" y="2004"/>
                </a:lnTo>
                <a:lnTo>
                  <a:pt x="9809" y="2003"/>
                </a:lnTo>
                <a:lnTo>
                  <a:pt x="9813" y="1999"/>
                </a:lnTo>
                <a:close/>
                <a:moveTo>
                  <a:pt x="10086" y="1998"/>
                </a:moveTo>
                <a:cubicBezTo>
                  <a:pt x="10087" y="2001"/>
                  <a:pt x="10090" y="2001"/>
                  <a:pt x="10093" y="2002"/>
                </a:cubicBezTo>
                <a:cubicBezTo>
                  <a:pt x="10080" y="2006"/>
                  <a:pt x="10069" y="2009"/>
                  <a:pt x="10062" y="2009"/>
                </a:cubicBezTo>
                <a:cubicBezTo>
                  <a:pt x="10073" y="2002"/>
                  <a:pt x="10071" y="2006"/>
                  <a:pt x="10086" y="1998"/>
                </a:cubicBezTo>
                <a:close/>
                <a:moveTo>
                  <a:pt x="8950" y="1997"/>
                </a:moveTo>
                <a:cubicBezTo>
                  <a:pt x="8951" y="1999"/>
                  <a:pt x="8952" y="2002"/>
                  <a:pt x="8953" y="2004"/>
                </a:cubicBezTo>
                <a:cubicBezTo>
                  <a:pt x="8947" y="2006"/>
                  <a:pt x="8940" y="2008"/>
                  <a:pt x="8934" y="2010"/>
                </a:cubicBezTo>
                <a:cubicBezTo>
                  <a:pt x="8934" y="2008"/>
                  <a:pt x="8933" y="2005"/>
                  <a:pt x="8932" y="2003"/>
                </a:cubicBezTo>
                <a:cubicBezTo>
                  <a:pt x="8938" y="2001"/>
                  <a:pt x="8944" y="1999"/>
                  <a:pt x="8950" y="1997"/>
                </a:cubicBezTo>
                <a:close/>
                <a:moveTo>
                  <a:pt x="8900" y="1995"/>
                </a:moveTo>
                <a:cubicBezTo>
                  <a:pt x="8903" y="1995"/>
                  <a:pt x="8906" y="1995"/>
                  <a:pt x="8910" y="1997"/>
                </a:cubicBezTo>
                <a:cubicBezTo>
                  <a:pt x="8904" y="2009"/>
                  <a:pt x="8909" y="2032"/>
                  <a:pt x="8887" y="2022"/>
                </a:cubicBezTo>
                <a:cubicBezTo>
                  <a:pt x="8891" y="2012"/>
                  <a:pt x="8889" y="1995"/>
                  <a:pt x="8900" y="1995"/>
                </a:cubicBezTo>
                <a:close/>
                <a:moveTo>
                  <a:pt x="9622" y="1994"/>
                </a:moveTo>
                <a:cubicBezTo>
                  <a:pt x="9623" y="1994"/>
                  <a:pt x="9624" y="1994"/>
                  <a:pt x="9625" y="1994"/>
                </a:cubicBezTo>
                <a:cubicBezTo>
                  <a:pt x="9628" y="1994"/>
                  <a:pt x="9630" y="1994"/>
                  <a:pt x="9631" y="1995"/>
                </a:cubicBezTo>
                <a:cubicBezTo>
                  <a:pt x="9615" y="1999"/>
                  <a:pt x="9600" y="2002"/>
                  <a:pt x="9593" y="1999"/>
                </a:cubicBezTo>
                <a:cubicBezTo>
                  <a:pt x="9603" y="1996"/>
                  <a:pt x="9614" y="1994"/>
                  <a:pt x="9622" y="1994"/>
                </a:cubicBezTo>
                <a:close/>
                <a:moveTo>
                  <a:pt x="9541" y="1991"/>
                </a:moveTo>
                <a:cubicBezTo>
                  <a:pt x="9536" y="1995"/>
                  <a:pt x="9518" y="1999"/>
                  <a:pt x="9512" y="2004"/>
                </a:cubicBezTo>
                <a:cubicBezTo>
                  <a:pt x="9513" y="2004"/>
                  <a:pt x="9514" y="2004"/>
                  <a:pt x="9515" y="2004"/>
                </a:cubicBezTo>
                <a:lnTo>
                  <a:pt x="9517" y="2004"/>
                </a:lnTo>
                <a:lnTo>
                  <a:pt x="9517" y="2004"/>
                </a:lnTo>
                <a:cubicBezTo>
                  <a:pt x="9518" y="2003"/>
                  <a:pt x="9518" y="2002"/>
                  <a:pt x="9519" y="2002"/>
                </a:cubicBezTo>
                <a:lnTo>
                  <a:pt x="9522" y="2001"/>
                </a:lnTo>
                <a:lnTo>
                  <a:pt x="9522" y="2000"/>
                </a:lnTo>
                <a:lnTo>
                  <a:pt x="9523" y="2000"/>
                </a:lnTo>
                <a:lnTo>
                  <a:pt x="9523" y="2000"/>
                </a:lnTo>
                <a:cubicBezTo>
                  <a:pt x="9527" y="1999"/>
                  <a:pt x="9532" y="1997"/>
                  <a:pt x="9536" y="1996"/>
                </a:cubicBezTo>
                <a:lnTo>
                  <a:pt x="9538" y="1995"/>
                </a:lnTo>
                <a:lnTo>
                  <a:pt x="9538" y="1994"/>
                </a:lnTo>
                <a:cubicBezTo>
                  <a:pt x="9539" y="1993"/>
                  <a:pt x="9540" y="1992"/>
                  <a:pt x="9541" y="1991"/>
                </a:cubicBezTo>
                <a:close/>
                <a:moveTo>
                  <a:pt x="10072" y="1990"/>
                </a:moveTo>
                <a:cubicBezTo>
                  <a:pt x="10067" y="1997"/>
                  <a:pt x="10097" y="1987"/>
                  <a:pt x="10080" y="1996"/>
                </a:cubicBezTo>
                <a:cubicBezTo>
                  <a:pt x="10076" y="1989"/>
                  <a:pt x="10062" y="2005"/>
                  <a:pt x="10053" y="2001"/>
                </a:cubicBezTo>
                <a:cubicBezTo>
                  <a:pt x="10063" y="1998"/>
                  <a:pt x="10058" y="1994"/>
                  <a:pt x="10072" y="1990"/>
                </a:cubicBezTo>
                <a:close/>
                <a:moveTo>
                  <a:pt x="9356" y="1984"/>
                </a:moveTo>
                <a:cubicBezTo>
                  <a:pt x="9355" y="1984"/>
                  <a:pt x="9354" y="1984"/>
                  <a:pt x="9353" y="1984"/>
                </a:cubicBezTo>
                <a:lnTo>
                  <a:pt x="9352" y="1984"/>
                </a:lnTo>
                <a:lnTo>
                  <a:pt x="9354" y="1984"/>
                </a:lnTo>
                <a:cubicBezTo>
                  <a:pt x="9355" y="1985"/>
                  <a:pt x="9355" y="1985"/>
                  <a:pt x="9356" y="1985"/>
                </a:cubicBezTo>
                <a:cubicBezTo>
                  <a:pt x="9338" y="1995"/>
                  <a:pt x="9311" y="2000"/>
                  <a:pt x="9287" y="2013"/>
                </a:cubicBezTo>
                <a:cubicBezTo>
                  <a:pt x="9286" y="2017"/>
                  <a:pt x="9289" y="2018"/>
                  <a:pt x="9294" y="2018"/>
                </a:cubicBezTo>
                <a:lnTo>
                  <a:pt x="9295" y="2018"/>
                </a:lnTo>
                <a:lnTo>
                  <a:pt x="9293" y="2017"/>
                </a:lnTo>
                <a:cubicBezTo>
                  <a:pt x="9292" y="2016"/>
                  <a:pt x="9291" y="2015"/>
                  <a:pt x="9292" y="2013"/>
                </a:cubicBezTo>
                <a:cubicBezTo>
                  <a:pt x="9316" y="2000"/>
                  <a:pt x="9343" y="1995"/>
                  <a:pt x="9361" y="1985"/>
                </a:cubicBezTo>
                <a:cubicBezTo>
                  <a:pt x="9359" y="1984"/>
                  <a:pt x="9358" y="1984"/>
                  <a:pt x="9356" y="1984"/>
                </a:cubicBezTo>
                <a:close/>
                <a:moveTo>
                  <a:pt x="9482" y="1982"/>
                </a:moveTo>
                <a:cubicBezTo>
                  <a:pt x="9474" y="1984"/>
                  <a:pt x="9463" y="1991"/>
                  <a:pt x="9448" y="1994"/>
                </a:cubicBezTo>
                <a:cubicBezTo>
                  <a:pt x="9447" y="1996"/>
                  <a:pt x="9450" y="1997"/>
                  <a:pt x="9453" y="1997"/>
                </a:cubicBezTo>
                <a:lnTo>
                  <a:pt x="9454" y="1996"/>
                </a:lnTo>
                <a:lnTo>
                  <a:pt x="9454" y="1996"/>
                </a:lnTo>
                <a:cubicBezTo>
                  <a:pt x="9453" y="1996"/>
                  <a:pt x="9452" y="1995"/>
                  <a:pt x="9452" y="1994"/>
                </a:cubicBezTo>
                <a:cubicBezTo>
                  <a:pt x="9465" y="1992"/>
                  <a:pt x="9475" y="1986"/>
                  <a:pt x="9483" y="1984"/>
                </a:cubicBezTo>
                <a:lnTo>
                  <a:pt x="9486" y="1983"/>
                </a:lnTo>
                <a:lnTo>
                  <a:pt x="9486" y="1982"/>
                </a:lnTo>
                <a:cubicBezTo>
                  <a:pt x="9485" y="1982"/>
                  <a:pt x="9483" y="1982"/>
                  <a:pt x="9482" y="1982"/>
                </a:cubicBezTo>
                <a:close/>
                <a:moveTo>
                  <a:pt x="9546" y="1982"/>
                </a:moveTo>
                <a:lnTo>
                  <a:pt x="9539" y="1983"/>
                </a:lnTo>
                <a:cubicBezTo>
                  <a:pt x="9539" y="1984"/>
                  <a:pt x="9540" y="1985"/>
                  <a:pt x="9542" y="1984"/>
                </a:cubicBezTo>
                <a:lnTo>
                  <a:pt x="9544" y="1984"/>
                </a:lnTo>
                <a:lnTo>
                  <a:pt x="9544" y="1984"/>
                </a:lnTo>
                <a:cubicBezTo>
                  <a:pt x="9544" y="1984"/>
                  <a:pt x="9544" y="1983"/>
                  <a:pt x="9543" y="1983"/>
                </a:cubicBezTo>
                <a:lnTo>
                  <a:pt x="9546" y="1982"/>
                </a:lnTo>
                <a:close/>
                <a:moveTo>
                  <a:pt x="9338" y="1981"/>
                </a:moveTo>
                <a:cubicBezTo>
                  <a:pt x="9325" y="1986"/>
                  <a:pt x="9314" y="1991"/>
                  <a:pt x="9304" y="1996"/>
                </a:cubicBezTo>
                <a:cubicBezTo>
                  <a:pt x="9305" y="1996"/>
                  <a:pt x="9305" y="1996"/>
                  <a:pt x="9306" y="1996"/>
                </a:cubicBezTo>
                <a:lnTo>
                  <a:pt x="9309" y="1996"/>
                </a:lnTo>
                <a:lnTo>
                  <a:pt x="9308" y="1996"/>
                </a:lnTo>
                <a:cubicBezTo>
                  <a:pt x="9316" y="1992"/>
                  <a:pt x="9324" y="1988"/>
                  <a:pt x="9333" y="1985"/>
                </a:cubicBezTo>
                <a:lnTo>
                  <a:pt x="9342" y="1981"/>
                </a:lnTo>
                <a:lnTo>
                  <a:pt x="9338" y="1981"/>
                </a:lnTo>
                <a:close/>
                <a:moveTo>
                  <a:pt x="10052" y="1981"/>
                </a:moveTo>
                <a:cubicBezTo>
                  <a:pt x="10043" y="1993"/>
                  <a:pt x="10047" y="1990"/>
                  <a:pt x="10061" y="1992"/>
                </a:cubicBezTo>
                <a:cubicBezTo>
                  <a:pt x="10042" y="2001"/>
                  <a:pt x="10039" y="2001"/>
                  <a:pt x="10025" y="2000"/>
                </a:cubicBezTo>
                <a:cubicBezTo>
                  <a:pt x="10032" y="1996"/>
                  <a:pt x="10040" y="1992"/>
                  <a:pt x="10037" y="1988"/>
                </a:cubicBezTo>
                <a:cubicBezTo>
                  <a:pt x="10035" y="1989"/>
                  <a:pt x="10031" y="1988"/>
                  <a:pt x="10037" y="1986"/>
                </a:cubicBezTo>
                <a:cubicBezTo>
                  <a:pt x="10040" y="1988"/>
                  <a:pt x="10043" y="1983"/>
                  <a:pt x="10052" y="1981"/>
                </a:cubicBezTo>
                <a:close/>
                <a:moveTo>
                  <a:pt x="10130" y="1981"/>
                </a:moveTo>
                <a:cubicBezTo>
                  <a:pt x="10132" y="1983"/>
                  <a:pt x="10130" y="1986"/>
                  <a:pt x="10127" y="1988"/>
                </a:cubicBezTo>
                <a:cubicBezTo>
                  <a:pt x="10130" y="1987"/>
                  <a:pt x="10134" y="1988"/>
                  <a:pt x="10128" y="1990"/>
                </a:cubicBezTo>
                <a:cubicBezTo>
                  <a:pt x="10128" y="1984"/>
                  <a:pt x="10108" y="1995"/>
                  <a:pt x="10110" y="1988"/>
                </a:cubicBezTo>
                <a:cubicBezTo>
                  <a:pt x="10119" y="1981"/>
                  <a:pt x="10117" y="1986"/>
                  <a:pt x="10130" y="1981"/>
                </a:cubicBezTo>
                <a:close/>
                <a:moveTo>
                  <a:pt x="9314" y="1979"/>
                </a:moveTo>
                <a:cubicBezTo>
                  <a:pt x="9316" y="1979"/>
                  <a:pt x="9315" y="1981"/>
                  <a:pt x="9311" y="1984"/>
                </a:cubicBezTo>
                <a:cubicBezTo>
                  <a:pt x="9313" y="1983"/>
                  <a:pt x="9316" y="1982"/>
                  <a:pt x="9318" y="1981"/>
                </a:cubicBezTo>
                <a:lnTo>
                  <a:pt x="9319" y="1980"/>
                </a:lnTo>
                <a:lnTo>
                  <a:pt x="9320" y="1980"/>
                </a:lnTo>
                <a:cubicBezTo>
                  <a:pt x="9320" y="1980"/>
                  <a:pt x="9320" y="1979"/>
                  <a:pt x="9320" y="1979"/>
                </a:cubicBezTo>
                <a:lnTo>
                  <a:pt x="9319" y="1979"/>
                </a:lnTo>
                <a:lnTo>
                  <a:pt x="9314" y="1979"/>
                </a:lnTo>
                <a:close/>
                <a:moveTo>
                  <a:pt x="9569" y="1977"/>
                </a:moveTo>
                <a:cubicBezTo>
                  <a:pt x="9568" y="1977"/>
                  <a:pt x="9567" y="1978"/>
                  <a:pt x="9566" y="1978"/>
                </a:cubicBezTo>
                <a:lnTo>
                  <a:pt x="9563" y="1979"/>
                </a:lnTo>
                <a:lnTo>
                  <a:pt x="9561" y="1983"/>
                </a:lnTo>
                <a:cubicBezTo>
                  <a:pt x="9563" y="1982"/>
                  <a:pt x="9564" y="1982"/>
                  <a:pt x="9566" y="1982"/>
                </a:cubicBezTo>
                <a:lnTo>
                  <a:pt x="9568" y="1981"/>
                </a:lnTo>
                <a:lnTo>
                  <a:pt x="9570" y="1980"/>
                </a:lnTo>
                <a:cubicBezTo>
                  <a:pt x="9570" y="1979"/>
                  <a:pt x="9570" y="1978"/>
                  <a:pt x="9569" y="1977"/>
                </a:cubicBezTo>
                <a:close/>
                <a:moveTo>
                  <a:pt x="9479" y="1971"/>
                </a:moveTo>
                <a:cubicBezTo>
                  <a:pt x="9453" y="1971"/>
                  <a:pt x="9425" y="1988"/>
                  <a:pt x="9397" y="1993"/>
                </a:cubicBezTo>
                <a:cubicBezTo>
                  <a:pt x="9396" y="2002"/>
                  <a:pt x="9380" y="2000"/>
                  <a:pt x="9370" y="2010"/>
                </a:cubicBezTo>
                <a:cubicBezTo>
                  <a:pt x="9371" y="2010"/>
                  <a:pt x="9372" y="2010"/>
                  <a:pt x="9374" y="2009"/>
                </a:cubicBezTo>
                <a:lnTo>
                  <a:pt x="9375" y="2009"/>
                </a:lnTo>
                <a:lnTo>
                  <a:pt x="9378" y="2007"/>
                </a:lnTo>
                <a:cubicBezTo>
                  <a:pt x="9388" y="2001"/>
                  <a:pt x="9401" y="2001"/>
                  <a:pt x="9402" y="1993"/>
                </a:cubicBezTo>
                <a:cubicBezTo>
                  <a:pt x="9428" y="1988"/>
                  <a:pt x="9454" y="1973"/>
                  <a:pt x="9479" y="1971"/>
                </a:cubicBezTo>
                <a:lnTo>
                  <a:pt x="9483" y="1971"/>
                </a:lnTo>
                <a:lnTo>
                  <a:pt x="9479" y="1971"/>
                </a:lnTo>
                <a:close/>
                <a:moveTo>
                  <a:pt x="10349" y="1964"/>
                </a:moveTo>
                <a:cubicBezTo>
                  <a:pt x="10350" y="1968"/>
                  <a:pt x="10352" y="1972"/>
                  <a:pt x="10354" y="1976"/>
                </a:cubicBezTo>
                <a:cubicBezTo>
                  <a:pt x="10349" y="1978"/>
                  <a:pt x="10344" y="1979"/>
                  <a:pt x="10339" y="1981"/>
                </a:cubicBezTo>
                <a:cubicBezTo>
                  <a:pt x="10338" y="1979"/>
                  <a:pt x="10337" y="1977"/>
                  <a:pt x="10336" y="1974"/>
                </a:cubicBezTo>
                <a:cubicBezTo>
                  <a:pt x="10340" y="1971"/>
                  <a:pt x="10344" y="1968"/>
                  <a:pt x="10349" y="1964"/>
                </a:cubicBezTo>
                <a:close/>
                <a:moveTo>
                  <a:pt x="9567" y="1963"/>
                </a:moveTo>
                <a:lnTo>
                  <a:pt x="9567" y="1963"/>
                </a:lnTo>
                <a:lnTo>
                  <a:pt x="9567" y="1963"/>
                </a:lnTo>
                <a:lnTo>
                  <a:pt x="9567" y="1963"/>
                </a:lnTo>
                <a:close/>
                <a:moveTo>
                  <a:pt x="9561" y="1962"/>
                </a:moveTo>
                <a:cubicBezTo>
                  <a:pt x="9560" y="1962"/>
                  <a:pt x="9559" y="1962"/>
                  <a:pt x="9559" y="1962"/>
                </a:cubicBezTo>
                <a:lnTo>
                  <a:pt x="9558" y="1962"/>
                </a:lnTo>
                <a:lnTo>
                  <a:pt x="9559" y="1963"/>
                </a:lnTo>
                <a:cubicBezTo>
                  <a:pt x="9560" y="1963"/>
                  <a:pt x="9561" y="1964"/>
                  <a:pt x="9563" y="1963"/>
                </a:cubicBezTo>
                <a:lnTo>
                  <a:pt x="9565" y="1963"/>
                </a:lnTo>
                <a:lnTo>
                  <a:pt x="9564" y="1963"/>
                </a:lnTo>
                <a:cubicBezTo>
                  <a:pt x="9563" y="1962"/>
                  <a:pt x="9562" y="1962"/>
                  <a:pt x="9561" y="1962"/>
                </a:cubicBezTo>
                <a:close/>
                <a:moveTo>
                  <a:pt x="9163" y="1961"/>
                </a:moveTo>
                <a:cubicBezTo>
                  <a:pt x="9159" y="1963"/>
                  <a:pt x="9155" y="1965"/>
                  <a:pt x="9152" y="1968"/>
                </a:cubicBezTo>
                <a:cubicBezTo>
                  <a:pt x="9153" y="1969"/>
                  <a:pt x="9154" y="1970"/>
                  <a:pt x="9155" y="1972"/>
                </a:cubicBezTo>
                <a:cubicBezTo>
                  <a:pt x="9155" y="1972"/>
                  <a:pt x="9156" y="1972"/>
                  <a:pt x="9156" y="1972"/>
                </a:cubicBezTo>
                <a:lnTo>
                  <a:pt x="9158" y="1969"/>
                </a:lnTo>
                <a:lnTo>
                  <a:pt x="9157" y="1968"/>
                </a:lnTo>
                <a:lnTo>
                  <a:pt x="9161" y="1965"/>
                </a:lnTo>
                <a:lnTo>
                  <a:pt x="9163" y="1961"/>
                </a:lnTo>
                <a:close/>
                <a:moveTo>
                  <a:pt x="9504" y="1960"/>
                </a:moveTo>
                <a:cubicBezTo>
                  <a:pt x="9498" y="1961"/>
                  <a:pt x="9489" y="1966"/>
                  <a:pt x="9486" y="1969"/>
                </a:cubicBezTo>
                <a:lnTo>
                  <a:pt x="9485" y="1971"/>
                </a:lnTo>
                <a:lnTo>
                  <a:pt x="9489" y="1971"/>
                </a:lnTo>
                <a:cubicBezTo>
                  <a:pt x="9491" y="1968"/>
                  <a:pt x="9498" y="1963"/>
                  <a:pt x="9505" y="1961"/>
                </a:cubicBezTo>
                <a:lnTo>
                  <a:pt x="9507" y="1960"/>
                </a:lnTo>
                <a:lnTo>
                  <a:pt x="9507" y="1960"/>
                </a:lnTo>
                <a:cubicBezTo>
                  <a:pt x="9506" y="1960"/>
                  <a:pt x="9505" y="1960"/>
                  <a:pt x="9504" y="1960"/>
                </a:cubicBezTo>
                <a:close/>
                <a:moveTo>
                  <a:pt x="9433" y="1958"/>
                </a:moveTo>
                <a:lnTo>
                  <a:pt x="9429" y="1958"/>
                </a:lnTo>
                <a:lnTo>
                  <a:pt x="9430" y="1958"/>
                </a:lnTo>
                <a:cubicBezTo>
                  <a:pt x="9433" y="1959"/>
                  <a:pt x="9434" y="1961"/>
                  <a:pt x="9438" y="1960"/>
                </a:cubicBezTo>
                <a:lnTo>
                  <a:pt x="9440" y="1960"/>
                </a:lnTo>
                <a:lnTo>
                  <a:pt x="9438" y="1960"/>
                </a:lnTo>
                <a:cubicBezTo>
                  <a:pt x="9437" y="1959"/>
                  <a:pt x="9435" y="1958"/>
                  <a:pt x="9433" y="1958"/>
                </a:cubicBezTo>
                <a:close/>
                <a:moveTo>
                  <a:pt x="9442" y="1955"/>
                </a:moveTo>
                <a:lnTo>
                  <a:pt x="9441" y="1955"/>
                </a:lnTo>
                <a:lnTo>
                  <a:pt x="9441" y="1956"/>
                </a:lnTo>
                <a:cubicBezTo>
                  <a:pt x="9442" y="1956"/>
                  <a:pt x="9442" y="1956"/>
                  <a:pt x="9443" y="1956"/>
                </a:cubicBezTo>
                <a:lnTo>
                  <a:pt x="9443" y="1955"/>
                </a:lnTo>
                <a:lnTo>
                  <a:pt x="9442" y="1955"/>
                </a:lnTo>
                <a:close/>
                <a:moveTo>
                  <a:pt x="9187" y="1954"/>
                </a:moveTo>
                <a:cubicBezTo>
                  <a:pt x="9188" y="1955"/>
                  <a:pt x="9189" y="1957"/>
                  <a:pt x="9190" y="1958"/>
                </a:cubicBezTo>
                <a:cubicBezTo>
                  <a:pt x="9190" y="1958"/>
                  <a:pt x="9191" y="1957"/>
                  <a:pt x="9191" y="1957"/>
                </a:cubicBezTo>
                <a:cubicBezTo>
                  <a:pt x="9191" y="1955"/>
                  <a:pt x="9189" y="1955"/>
                  <a:pt x="9187" y="1954"/>
                </a:cubicBezTo>
                <a:close/>
                <a:moveTo>
                  <a:pt x="9573" y="1952"/>
                </a:moveTo>
                <a:cubicBezTo>
                  <a:pt x="9564" y="1953"/>
                  <a:pt x="9550" y="1962"/>
                  <a:pt x="9538" y="1965"/>
                </a:cubicBezTo>
                <a:cubicBezTo>
                  <a:pt x="9539" y="1966"/>
                  <a:pt x="9540" y="1966"/>
                  <a:pt x="9542" y="1965"/>
                </a:cubicBezTo>
                <a:lnTo>
                  <a:pt x="9543" y="1965"/>
                </a:lnTo>
                <a:lnTo>
                  <a:pt x="9543" y="1965"/>
                </a:lnTo>
                <a:cubicBezTo>
                  <a:pt x="9550" y="1963"/>
                  <a:pt x="9559" y="1959"/>
                  <a:pt x="9566" y="1956"/>
                </a:cubicBezTo>
                <a:lnTo>
                  <a:pt x="9570" y="1954"/>
                </a:lnTo>
                <a:lnTo>
                  <a:pt x="9571" y="1954"/>
                </a:lnTo>
                <a:cubicBezTo>
                  <a:pt x="9572" y="1953"/>
                  <a:pt x="9572" y="1953"/>
                  <a:pt x="9573" y="1952"/>
                </a:cubicBezTo>
                <a:close/>
                <a:moveTo>
                  <a:pt x="9584" y="1950"/>
                </a:moveTo>
                <a:cubicBezTo>
                  <a:pt x="9584" y="1950"/>
                  <a:pt x="9583" y="1950"/>
                  <a:pt x="9583" y="1950"/>
                </a:cubicBezTo>
                <a:cubicBezTo>
                  <a:pt x="9582" y="1950"/>
                  <a:pt x="9581" y="1951"/>
                  <a:pt x="9579" y="1952"/>
                </a:cubicBezTo>
                <a:lnTo>
                  <a:pt x="9577" y="1953"/>
                </a:lnTo>
                <a:lnTo>
                  <a:pt x="9578" y="1952"/>
                </a:lnTo>
                <a:cubicBezTo>
                  <a:pt x="9577" y="1953"/>
                  <a:pt x="9576" y="1953"/>
                  <a:pt x="9575" y="1954"/>
                </a:cubicBezTo>
                <a:lnTo>
                  <a:pt x="9575" y="1954"/>
                </a:lnTo>
                <a:lnTo>
                  <a:pt x="9576" y="1954"/>
                </a:lnTo>
                <a:cubicBezTo>
                  <a:pt x="9577" y="1953"/>
                  <a:pt x="9577" y="1953"/>
                  <a:pt x="9579" y="1953"/>
                </a:cubicBezTo>
                <a:cubicBezTo>
                  <a:pt x="9582" y="1951"/>
                  <a:pt x="9583" y="1950"/>
                  <a:pt x="9584" y="1950"/>
                </a:cubicBezTo>
                <a:close/>
                <a:moveTo>
                  <a:pt x="10415" y="1947"/>
                </a:moveTo>
                <a:cubicBezTo>
                  <a:pt x="10416" y="1949"/>
                  <a:pt x="10417" y="1951"/>
                  <a:pt x="10418" y="1954"/>
                </a:cubicBezTo>
                <a:cubicBezTo>
                  <a:pt x="10414" y="1957"/>
                  <a:pt x="10409" y="1960"/>
                  <a:pt x="10405" y="1963"/>
                </a:cubicBezTo>
                <a:cubicBezTo>
                  <a:pt x="10403" y="1960"/>
                  <a:pt x="10402" y="1956"/>
                  <a:pt x="10400" y="1952"/>
                </a:cubicBezTo>
                <a:cubicBezTo>
                  <a:pt x="10405" y="1950"/>
                  <a:pt x="10410" y="1949"/>
                  <a:pt x="10415" y="1947"/>
                </a:cubicBezTo>
                <a:close/>
                <a:moveTo>
                  <a:pt x="9495" y="1942"/>
                </a:moveTo>
                <a:cubicBezTo>
                  <a:pt x="9467" y="1942"/>
                  <a:pt x="9443" y="1949"/>
                  <a:pt x="9418" y="1957"/>
                </a:cubicBezTo>
                <a:cubicBezTo>
                  <a:pt x="9394" y="1963"/>
                  <a:pt x="9372" y="1979"/>
                  <a:pt x="9348" y="1981"/>
                </a:cubicBezTo>
                <a:lnTo>
                  <a:pt x="9346" y="1981"/>
                </a:lnTo>
                <a:lnTo>
                  <a:pt x="9348" y="1981"/>
                </a:lnTo>
                <a:cubicBezTo>
                  <a:pt x="9373" y="1981"/>
                  <a:pt x="9397" y="1964"/>
                  <a:pt x="9422" y="1956"/>
                </a:cubicBezTo>
                <a:cubicBezTo>
                  <a:pt x="9444" y="1950"/>
                  <a:pt x="9466" y="1944"/>
                  <a:pt x="9489" y="1942"/>
                </a:cubicBezTo>
                <a:lnTo>
                  <a:pt x="9495" y="1942"/>
                </a:lnTo>
                <a:lnTo>
                  <a:pt x="9495" y="1942"/>
                </a:lnTo>
                <a:close/>
                <a:moveTo>
                  <a:pt x="10202" y="1939"/>
                </a:moveTo>
                <a:cubicBezTo>
                  <a:pt x="10203" y="1939"/>
                  <a:pt x="10204" y="1939"/>
                  <a:pt x="10206" y="1940"/>
                </a:cubicBezTo>
                <a:cubicBezTo>
                  <a:pt x="10192" y="1943"/>
                  <a:pt x="10188" y="1947"/>
                  <a:pt x="10193" y="1951"/>
                </a:cubicBezTo>
                <a:cubicBezTo>
                  <a:pt x="10185" y="1953"/>
                  <a:pt x="10175" y="1958"/>
                  <a:pt x="10172" y="1956"/>
                </a:cubicBezTo>
                <a:cubicBezTo>
                  <a:pt x="10179" y="1951"/>
                  <a:pt x="10192" y="1938"/>
                  <a:pt x="10202" y="1939"/>
                </a:cubicBezTo>
                <a:close/>
                <a:moveTo>
                  <a:pt x="10353" y="1937"/>
                </a:moveTo>
                <a:cubicBezTo>
                  <a:pt x="10355" y="1937"/>
                  <a:pt x="10357" y="1938"/>
                  <a:pt x="10357" y="1939"/>
                </a:cubicBezTo>
                <a:cubicBezTo>
                  <a:pt x="10342" y="1944"/>
                  <a:pt x="10329" y="1948"/>
                  <a:pt x="10321" y="1948"/>
                </a:cubicBezTo>
                <a:cubicBezTo>
                  <a:pt x="10332" y="1944"/>
                  <a:pt x="10345" y="1938"/>
                  <a:pt x="10353" y="1937"/>
                </a:cubicBezTo>
                <a:close/>
                <a:moveTo>
                  <a:pt x="9817" y="1937"/>
                </a:moveTo>
                <a:cubicBezTo>
                  <a:pt x="9817" y="1937"/>
                  <a:pt x="9818" y="1937"/>
                  <a:pt x="9818" y="1937"/>
                </a:cubicBezTo>
                <a:cubicBezTo>
                  <a:pt x="9812" y="1940"/>
                  <a:pt x="9815" y="1940"/>
                  <a:pt x="9819" y="1941"/>
                </a:cubicBezTo>
                <a:cubicBezTo>
                  <a:pt x="9804" y="1941"/>
                  <a:pt x="9790" y="1953"/>
                  <a:pt x="9778" y="1952"/>
                </a:cubicBezTo>
                <a:cubicBezTo>
                  <a:pt x="9785" y="1945"/>
                  <a:pt x="9810" y="1937"/>
                  <a:pt x="9817" y="1937"/>
                </a:cubicBezTo>
                <a:close/>
                <a:moveTo>
                  <a:pt x="10388" y="1929"/>
                </a:moveTo>
                <a:cubicBezTo>
                  <a:pt x="10389" y="1933"/>
                  <a:pt x="10391" y="1935"/>
                  <a:pt x="10395" y="1935"/>
                </a:cubicBezTo>
                <a:cubicBezTo>
                  <a:pt x="10374" y="1942"/>
                  <a:pt x="10394" y="1942"/>
                  <a:pt x="10394" y="1946"/>
                </a:cubicBezTo>
                <a:cubicBezTo>
                  <a:pt x="10384" y="1951"/>
                  <a:pt x="10379" y="1956"/>
                  <a:pt x="10371" y="1961"/>
                </a:cubicBezTo>
                <a:cubicBezTo>
                  <a:pt x="10382" y="1950"/>
                  <a:pt x="10371" y="1940"/>
                  <a:pt x="10388" y="1929"/>
                </a:cubicBezTo>
                <a:close/>
                <a:moveTo>
                  <a:pt x="9595" y="1916"/>
                </a:moveTo>
                <a:cubicBezTo>
                  <a:pt x="9594" y="1916"/>
                  <a:pt x="9594" y="1917"/>
                  <a:pt x="9594" y="1917"/>
                </a:cubicBezTo>
                <a:cubicBezTo>
                  <a:pt x="9593" y="1917"/>
                  <a:pt x="9592" y="1917"/>
                  <a:pt x="9592" y="1917"/>
                </a:cubicBezTo>
                <a:cubicBezTo>
                  <a:pt x="9593" y="1917"/>
                  <a:pt x="9594" y="1917"/>
                  <a:pt x="9594" y="1917"/>
                </a:cubicBezTo>
                <a:cubicBezTo>
                  <a:pt x="9594" y="1917"/>
                  <a:pt x="9594" y="1917"/>
                  <a:pt x="9595" y="1916"/>
                </a:cubicBezTo>
                <a:close/>
                <a:moveTo>
                  <a:pt x="10024" y="1914"/>
                </a:moveTo>
                <a:cubicBezTo>
                  <a:pt x="10016" y="1915"/>
                  <a:pt x="10006" y="1917"/>
                  <a:pt x="9992" y="1923"/>
                </a:cubicBezTo>
                <a:cubicBezTo>
                  <a:pt x="9996" y="1924"/>
                  <a:pt x="10002" y="1925"/>
                  <a:pt x="10005" y="1926"/>
                </a:cubicBezTo>
                <a:lnTo>
                  <a:pt x="10008" y="1926"/>
                </a:lnTo>
                <a:lnTo>
                  <a:pt x="10007" y="1925"/>
                </a:lnTo>
                <a:cubicBezTo>
                  <a:pt x="10004" y="1925"/>
                  <a:pt x="10000" y="1924"/>
                  <a:pt x="9997" y="1923"/>
                </a:cubicBezTo>
                <a:cubicBezTo>
                  <a:pt x="10008" y="1918"/>
                  <a:pt x="10015" y="1916"/>
                  <a:pt x="10022" y="1915"/>
                </a:cubicBezTo>
                <a:lnTo>
                  <a:pt x="10023" y="1915"/>
                </a:lnTo>
                <a:lnTo>
                  <a:pt x="10024" y="1914"/>
                </a:lnTo>
                <a:close/>
                <a:moveTo>
                  <a:pt x="9755" y="1909"/>
                </a:moveTo>
                <a:cubicBezTo>
                  <a:pt x="9756" y="1909"/>
                  <a:pt x="9757" y="1909"/>
                  <a:pt x="9758" y="1909"/>
                </a:cubicBezTo>
                <a:cubicBezTo>
                  <a:pt x="9730" y="1920"/>
                  <a:pt x="9694" y="1928"/>
                  <a:pt x="9690" y="1923"/>
                </a:cubicBezTo>
                <a:cubicBezTo>
                  <a:pt x="9706" y="1923"/>
                  <a:pt x="9740" y="1909"/>
                  <a:pt x="9755" y="1909"/>
                </a:cubicBezTo>
                <a:close/>
                <a:moveTo>
                  <a:pt x="10059" y="1903"/>
                </a:moveTo>
                <a:cubicBezTo>
                  <a:pt x="10062" y="1905"/>
                  <a:pt x="10064" y="1907"/>
                  <a:pt x="10066" y="1910"/>
                </a:cubicBezTo>
                <a:lnTo>
                  <a:pt x="10068" y="1906"/>
                </a:lnTo>
                <a:lnTo>
                  <a:pt x="10068" y="1906"/>
                </a:lnTo>
                <a:lnTo>
                  <a:pt x="10064" y="1904"/>
                </a:lnTo>
                <a:lnTo>
                  <a:pt x="10064" y="1904"/>
                </a:lnTo>
                <a:cubicBezTo>
                  <a:pt x="10061" y="1905"/>
                  <a:pt x="10060" y="1904"/>
                  <a:pt x="10059" y="1903"/>
                </a:cubicBezTo>
                <a:close/>
                <a:moveTo>
                  <a:pt x="10024" y="1903"/>
                </a:moveTo>
                <a:cubicBezTo>
                  <a:pt x="10024" y="1903"/>
                  <a:pt x="10024" y="1904"/>
                  <a:pt x="10024" y="1904"/>
                </a:cubicBezTo>
                <a:lnTo>
                  <a:pt x="10024" y="1904"/>
                </a:lnTo>
                <a:lnTo>
                  <a:pt x="10024" y="1903"/>
                </a:lnTo>
                <a:close/>
                <a:moveTo>
                  <a:pt x="10069" y="1902"/>
                </a:moveTo>
                <a:lnTo>
                  <a:pt x="10065" y="1904"/>
                </a:lnTo>
                <a:lnTo>
                  <a:pt x="10066" y="1904"/>
                </a:lnTo>
                <a:cubicBezTo>
                  <a:pt x="10066" y="1904"/>
                  <a:pt x="10067" y="1904"/>
                  <a:pt x="10067" y="1904"/>
                </a:cubicBezTo>
                <a:lnTo>
                  <a:pt x="10068" y="1904"/>
                </a:lnTo>
                <a:lnTo>
                  <a:pt x="10069" y="1902"/>
                </a:lnTo>
                <a:close/>
                <a:moveTo>
                  <a:pt x="10025" y="1902"/>
                </a:moveTo>
                <a:lnTo>
                  <a:pt x="10025" y="1902"/>
                </a:lnTo>
                <a:lnTo>
                  <a:pt x="10024" y="1903"/>
                </a:lnTo>
                <a:lnTo>
                  <a:pt x="10025" y="1902"/>
                </a:lnTo>
                <a:close/>
                <a:moveTo>
                  <a:pt x="10027" y="1901"/>
                </a:moveTo>
                <a:lnTo>
                  <a:pt x="10026" y="1901"/>
                </a:lnTo>
                <a:lnTo>
                  <a:pt x="10026" y="1901"/>
                </a:lnTo>
                <a:lnTo>
                  <a:pt x="10027" y="1901"/>
                </a:lnTo>
                <a:close/>
                <a:moveTo>
                  <a:pt x="10053" y="1900"/>
                </a:moveTo>
                <a:lnTo>
                  <a:pt x="10052" y="1900"/>
                </a:lnTo>
                <a:lnTo>
                  <a:pt x="10052" y="1901"/>
                </a:lnTo>
                <a:lnTo>
                  <a:pt x="10053" y="1901"/>
                </a:lnTo>
                <a:lnTo>
                  <a:pt x="10053" y="1900"/>
                </a:lnTo>
                <a:close/>
                <a:moveTo>
                  <a:pt x="9667" y="1900"/>
                </a:moveTo>
                <a:cubicBezTo>
                  <a:pt x="9672" y="1901"/>
                  <a:pt x="9668" y="1906"/>
                  <a:pt x="9637" y="1914"/>
                </a:cubicBezTo>
                <a:cubicBezTo>
                  <a:pt x="9646" y="1904"/>
                  <a:pt x="9662" y="1900"/>
                  <a:pt x="9667" y="1900"/>
                </a:cubicBezTo>
                <a:close/>
                <a:moveTo>
                  <a:pt x="10050" y="1900"/>
                </a:moveTo>
                <a:lnTo>
                  <a:pt x="10051" y="1900"/>
                </a:lnTo>
                <a:lnTo>
                  <a:pt x="10051" y="1900"/>
                </a:lnTo>
                <a:lnTo>
                  <a:pt x="10050" y="1900"/>
                </a:lnTo>
                <a:close/>
                <a:moveTo>
                  <a:pt x="10314" y="1900"/>
                </a:moveTo>
                <a:cubicBezTo>
                  <a:pt x="10316" y="1904"/>
                  <a:pt x="10317" y="1909"/>
                  <a:pt x="10324" y="1909"/>
                </a:cubicBezTo>
                <a:cubicBezTo>
                  <a:pt x="10310" y="1911"/>
                  <a:pt x="10305" y="1907"/>
                  <a:pt x="10295" y="1907"/>
                </a:cubicBezTo>
                <a:lnTo>
                  <a:pt x="10314" y="1900"/>
                </a:lnTo>
                <a:close/>
                <a:moveTo>
                  <a:pt x="10030" y="1899"/>
                </a:moveTo>
                <a:lnTo>
                  <a:pt x="10029" y="1900"/>
                </a:lnTo>
                <a:lnTo>
                  <a:pt x="10028" y="1900"/>
                </a:lnTo>
                <a:lnTo>
                  <a:pt x="10030" y="1899"/>
                </a:lnTo>
                <a:close/>
                <a:moveTo>
                  <a:pt x="10032" y="1899"/>
                </a:moveTo>
                <a:lnTo>
                  <a:pt x="10031" y="1899"/>
                </a:lnTo>
                <a:lnTo>
                  <a:pt x="10031" y="1899"/>
                </a:lnTo>
                <a:lnTo>
                  <a:pt x="10032" y="1899"/>
                </a:lnTo>
                <a:close/>
                <a:moveTo>
                  <a:pt x="10053" y="1898"/>
                </a:moveTo>
                <a:lnTo>
                  <a:pt x="10053" y="1898"/>
                </a:lnTo>
                <a:lnTo>
                  <a:pt x="10053" y="1898"/>
                </a:lnTo>
                <a:lnTo>
                  <a:pt x="10053" y="1898"/>
                </a:lnTo>
                <a:close/>
                <a:moveTo>
                  <a:pt x="10054" y="1897"/>
                </a:moveTo>
                <a:lnTo>
                  <a:pt x="10054" y="1897"/>
                </a:lnTo>
                <a:lnTo>
                  <a:pt x="10054" y="1897"/>
                </a:lnTo>
                <a:lnTo>
                  <a:pt x="10054" y="1897"/>
                </a:lnTo>
                <a:close/>
                <a:moveTo>
                  <a:pt x="10041" y="1897"/>
                </a:moveTo>
                <a:lnTo>
                  <a:pt x="10038" y="1897"/>
                </a:lnTo>
                <a:lnTo>
                  <a:pt x="10036" y="1898"/>
                </a:lnTo>
                <a:lnTo>
                  <a:pt x="10041" y="1897"/>
                </a:lnTo>
                <a:close/>
                <a:moveTo>
                  <a:pt x="10054" y="1896"/>
                </a:moveTo>
                <a:lnTo>
                  <a:pt x="10054" y="1896"/>
                </a:lnTo>
                <a:lnTo>
                  <a:pt x="10054" y="1896"/>
                </a:lnTo>
                <a:lnTo>
                  <a:pt x="10054" y="1896"/>
                </a:lnTo>
                <a:close/>
                <a:moveTo>
                  <a:pt x="10045" y="1896"/>
                </a:moveTo>
                <a:lnTo>
                  <a:pt x="10044" y="1896"/>
                </a:lnTo>
                <a:lnTo>
                  <a:pt x="10044" y="1896"/>
                </a:lnTo>
                <a:lnTo>
                  <a:pt x="10045" y="1896"/>
                </a:lnTo>
                <a:close/>
                <a:moveTo>
                  <a:pt x="10051" y="1895"/>
                </a:moveTo>
                <a:lnTo>
                  <a:pt x="10053" y="1896"/>
                </a:lnTo>
                <a:lnTo>
                  <a:pt x="10053" y="1896"/>
                </a:lnTo>
                <a:cubicBezTo>
                  <a:pt x="10053" y="1895"/>
                  <a:pt x="10052" y="1895"/>
                  <a:pt x="10052" y="1895"/>
                </a:cubicBezTo>
                <a:lnTo>
                  <a:pt x="10051" y="1895"/>
                </a:lnTo>
                <a:close/>
                <a:moveTo>
                  <a:pt x="10049" y="1895"/>
                </a:moveTo>
                <a:lnTo>
                  <a:pt x="10047" y="1895"/>
                </a:lnTo>
                <a:lnTo>
                  <a:pt x="10047" y="1896"/>
                </a:lnTo>
                <a:lnTo>
                  <a:pt x="10049" y="1895"/>
                </a:lnTo>
                <a:close/>
                <a:moveTo>
                  <a:pt x="10091" y="1894"/>
                </a:moveTo>
                <a:cubicBezTo>
                  <a:pt x="10090" y="1894"/>
                  <a:pt x="10089" y="1894"/>
                  <a:pt x="10087" y="1894"/>
                </a:cubicBezTo>
                <a:cubicBezTo>
                  <a:pt x="10089" y="1895"/>
                  <a:pt x="10090" y="1896"/>
                  <a:pt x="10091" y="1897"/>
                </a:cubicBezTo>
                <a:cubicBezTo>
                  <a:pt x="10091" y="1897"/>
                  <a:pt x="10092" y="1897"/>
                  <a:pt x="10092" y="1898"/>
                </a:cubicBezTo>
                <a:lnTo>
                  <a:pt x="10094" y="1896"/>
                </a:lnTo>
                <a:lnTo>
                  <a:pt x="10092" y="1894"/>
                </a:lnTo>
                <a:lnTo>
                  <a:pt x="10092" y="1894"/>
                </a:lnTo>
                <a:lnTo>
                  <a:pt x="10091" y="1894"/>
                </a:lnTo>
                <a:close/>
                <a:moveTo>
                  <a:pt x="10365" y="1890"/>
                </a:moveTo>
                <a:cubicBezTo>
                  <a:pt x="10366" y="1890"/>
                  <a:pt x="10367" y="1890"/>
                  <a:pt x="10368" y="1891"/>
                </a:cubicBezTo>
                <a:cubicBezTo>
                  <a:pt x="10347" y="1894"/>
                  <a:pt x="10353" y="1898"/>
                  <a:pt x="10345" y="1905"/>
                </a:cubicBezTo>
                <a:cubicBezTo>
                  <a:pt x="10347" y="1898"/>
                  <a:pt x="10335" y="1902"/>
                  <a:pt x="10331" y="1900"/>
                </a:cubicBezTo>
                <a:cubicBezTo>
                  <a:pt x="10345" y="1894"/>
                  <a:pt x="10358" y="1890"/>
                  <a:pt x="10365" y="1890"/>
                </a:cubicBezTo>
                <a:close/>
                <a:moveTo>
                  <a:pt x="10064" y="1887"/>
                </a:moveTo>
                <a:cubicBezTo>
                  <a:pt x="10050" y="1887"/>
                  <a:pt x="10031" y="1894"/>
                  <a:pt x="10021" y="1894"/>
                </a:cubicBezTo>
                <a:cubicBezTo>
                  <a:pt x="10007" y="1900"/>
                  <a:pt x="10017" y="1907"/>
                  <a:pt x="10000" y="1913"/>
                </a:cubicBezTo>
                <a:lnTo>
                  <a:pt x="10007" y="1913"/>
                </a:lnTo>
                <a:lnTo>
                  <a:pt x="10008" y="1912"/>
                </a:lnTo>
                <a:cubicBezTo>
                  <a:pt x="10021" y="1906"/>
                  <a:pt x="10013" y="1900"/>
                  <a:pt x="10026" y="1894"/>
                </a:cubicBezTo>
                <a:cubicBezTo>
                  <a:pt x="10034" y="1894"/>
                  <a:pt x="10049" y="1889"/>
                  <a:pt x="10062" y="1887"/>
                </a:cubicBezTo>
                <a:lnTo>
                  <a:pt x="10065" y="1887"/>
                </a:lnTo>
                <a:lnTo>
                  <a:pt x="10064" y="1887"/>
                </a:lnTo>
                <a:close/>
                <a:moveTo>
                  <a:pt x="10052" y="1885"/>
                </a:moveTo>
                <a:lnTo>
                  <a:pt x="10048" y="1885"/>
                </a:lnTo>
                <a:lnTo>
                  <a:pt x="10058" y="1885"/>
                </a:lnTo>
                <a:lnTo>
                  <a:pt x="10058" y="1885"/>
                </a:lnTo>
                <a:lnTo>
                  <a:pt x="10052" y="1885"/>
                </a:lnTo>
                <a:close/>
                <a:moveTo>
                  <a:pt x="10013" y="1878"/>
                </a:moveTo>
                <a:cubicBezTo>
                  <a:pt x="10001" y="1879"/>
                  <a:pt x="9983" y="1883"/>
                  <a:pt x="9975" y="1889"/>
                </a:cubicBezTo>
                <a:cubicBezTo>
                  <a:pt x="9978" y="1890"/>
                  <a:pt x="9981" y="1890"/>
                  <a:pt x="9984" y="1890"/>
                </a:cubicBezTo>
                <a:lnTo>
                  <a:pt x="9989" y="1890"/>
                </a:lnTo>
                <a:lnTo>
                  <a:pt x="9984" y="1890"/>
                </a:lnTo>
                <a:cubicBezTo>
                  <a:pt x="9983" y="1890"/>
                  <a:pt x="9981" y="1889"/>
                  <a:pt x="9979" y="1889"/>
                </a:cubicBezTo>
                <a:cubicBezTo>
                  <a:pt x="9987" y="1884"/>
                  <a:pt x="10000" y="1880"/>
                  <a:pt x="10011" y="1879"/>
                </a:cubicBezTo>
                <a:lnTo>
                  <a:pt x="10016" y="1878"/>
                </a:lnTo>
                <a:lnTo>
                  <a:pt x="10013" y="1878"/>
                </a:lnTo>
                <a:close/>
                <a:moveTo>
                  <a:pt x="10092" y="1877"/>
                </a:moveTo>
                <a:cubicBezTo>
                  <a:pt x="10087" y="1876"/>
                  <a:pt x="10075" y="1883"/>
                  <a:pt x="10071" y="1886"/>
                </a:cubicBezTo>
                <a:lnTo>
                  <a:pt x="10070" y="1887"/>
                </a:lnTo>
                <a:lnTo>
                  <a:pt x="10074" y="1888"/>
                </a:lnTo>
                <a:cubicBezTo>
                  <a:pt x="10076" y="1886"/>
                  <a:pt x="10084" y="1881"/>
                  <a:pt x="10090" y="1878"/>
                </a:cubicBezTo>
                <a:lnTo>
                  <a:pt x="10093" y="1877"/>
                </a:lnTo>
                <a:lnTo>
                  <a:pt x="10092" y="1877"/>
                </a:lnTo>
                <a:close/>
                <a:moveTo>
                  <a:pt x="10418" y="1876"/>
                </a:moveTo>
                <a:cubicBezTo>
                  <a:pt x="10421" y="1876"/>
                  <a:pt x="10422" y="1876"/>
                  <a:pt x="10423" y="1876"/>
                </a:cubicBezTo>
                <a:cubicBezTo>
                  <a:pt x="10422" y="1876"/>
                  <a:pt x="10420" y="1876"/>
                  <a:pt x="10418" y="1876"/>
                </a:cubicBezTo>
                <a:close/>
                <a:moveTo>
                  <a:pt x="10089" y="1871"/>
                </a:moveTo>
                <a:cubicBezTo>
                  <a:pt x="10083" y="1871"/>
                  <a:pt x="10074" y="1873"/>
                  <a:pt x="10065" y="1875"/>
                </a:cubicBezTo>
                <a:lnTo>
                  <a:pt x="10057" y="1877"/>
                </a:lnTo>
                <a:lnTo>
                  <a:pt x="10055" y="1880"/>
                </a:lnTo>
                <a:cubicBezTo>
                  <a:pt x="10066" y="1876"/>
                  <a:pt x="10082" y="1872"/>
                  <a:pt x="10091" y="1871"/>
                </a:cubicBezTo>
                <a:lnTo>
                  <a:pt x="10091" y="1871"/>
                </a:lnTo>
                <a:lnTo>
                  <a:pt x="10091" y="1871"/>
                </a:lnTo>
                <a:cubicBezTo>
                  <a:pt x="10090" y="1871"/>
                  <a:pt x="10089" y="1871"/>
                  <a:pt x="10089" y="1871"/>
                </a:cubicBezTo>
                <a:close/>
                <a:moveTo>
                  <a:pt x="9993" y="1867"/>
                </a:moveTo>
                <a:cubicBezTo>
                  <a:pt x="9989" y="1867"/>
                  <a:pt x="9982" y="1868"/>
                  <a:pt x="9974" y="1872"/>
                </a:cubicBezTo>
                <a:cubicBezTo>
                  <a:pt x="9975" y="1876"/>
                  <a:pt x="9978" y="1878"/>
                  <a:pt x="9982" y="1878"/>
                </a:cubicBezTo>
                <a:lnTo>
                  <a:pt x="9986" y="1878"/>
                </a:lnTo>
                <a:lnTo>
                  <a:pt x="9983" y="1878"/>
                </a:lnTo>
                <a:cubicBezTo>
                  <a:pt x="9981" y="1877"/>
                  <a:pt x="9980" y="1875"/>
                  <a:pt x="9979" y="1872"/>
                </a:cubicBezTo>
                <a:cubicBezTo>
                  <a:pt x="9985" y="1869"/>
                  <a:pt x="9991" y="1867"/>
                  <a:pt x="9995" y="1867"/>
                </a:cubicBezTo>
                <a:lnTo>
                  <a:pt x="9997" y="1867"/>
                </a:lnTo>
                <a:lnTo>
                  <a:pt x="9993" y="1867"/>
                </a:lnTo>
                <a:close/>
                <a:moveTo>
                  <a:pt x="9727" y="1864"/>
                </a:moveTo>
                <a:cubicBezTo>
                  <a:pt x="9726" y="1865"/>
                  <a:pt x="9725" y="1865"/>
                  <a:pt x="9724" y="1865"/>
                </a:cubicBezTo>
                <a:cubicBezTo>
                  <a:pt x="9723" y="1867"/>
                  <a:pt x="9722" y="1869"/>
                  <a:pt x="9721" y="1871"/>
                </a:cubicBezTo>
                <a:cubicBezTo>
                  <a:pt x="9722" y="1870"/>
                  <a:pt x="9724" y="1870"/>
                  <a:pt x="9726" y="1870"/>
                </a:cubicBezTo>
                <a:lnTo>
                  <a:pt x="9726" y="1869"/>
                </a:lnTo>
                <a:lnTo>
                  <a:pt x="9728" y="1866"/>
                </a:lnTo>
                <a:lnTo>
                  <a:pt x="9727" y="1864"/>
                </a:lnTo>
                <a:close/>
                <a:moveTo>
                  <a:pt x="9077" y="1864"/>
                </a:moveTo>
                <a:cubicBezTo>
                  <a:pt x="9078" y="1866"/>
                  <a:pt x="9079" y="1868"/>
                  <a:pt x="9080" y="1870"/>
                </a:cubicBezTo>
                <a:cubicBezTo>
                  <a:pt x="9075" y="1874"/>
                  <a:pt x="9071" y="1877"/>
                  <a:pt x="9066" y="1880"/>
                </a:cubicBezTo>
                <a:cubicBezTo>
                  <a:pt x="9064" y="1876"/>
                  <a:pt x="9063" y="1872"/>
                  <a:pt x="9061" y="1868"/>
                </a:cubicBezTo>
                <a:cubicBezTo>
                  <a:pt x="9066" y="1867"/>
                  <a:pt x="9072" y="1865"/>
                  <a:pt x="9077" y="1864"/>
                </a:cubicBezTo>
                <a:close/>
                <a:moveTo>
                  <a:pt x="10542" y="1860"/>
                </a:moveTo>
                <a:cubicBezTo>
                  <a:pt x="10523" y="1866"/>
                  <a:pt x="10521" y="1867"/>
                  <a:pt x="10508" y="1875"/>
                </a:cubicBezTo>
                <a:cubicBezTo>
                  <a:pt x="10500" y="1864"/>
                  <a:pt x="10479" y="1890"/>
                  <a:pt x="10472" y="1883"/>
                </a:cubicBezTo>
                <a:cubicBezTo>
                  <a:pt x="10508" y="1867"/>
                  <a:pt x="10515" y="1865"/>
                  <a:pt x="10542" y="1860"/>
                </a:cubicBezTo>
                <a:close/>
                <a:moveTo>
                  <a:pt x="10064" y="1858"/>
                </a:moveTo>
                <a:cubicBezTo>
                  <a:pt x="10056" y="1863"/>
                  <a:pt x="10045" y="1869"/>
                  <a:pt x="10033" y="1874"/>
                </a:cubicBezTo>
                <a:lnTo>
                  <a:pt x="10023" y="1878"/>
                </a:lnTo>
                <a:lnTo>
                  <a:pt x="10025" y="1879"/>
                </a:lnTo>
                <a:cubicBezTo>
                  <a:pt x="10025" y="1879"/>
                  <a:pt x="10026" y="1879"/>
                  <a:pt x="10026" y="1879"/>
                </a:cubicBezTo>
                <a:cubicBezTo>
                  <a:pt x="10040" y="1873"/>
                  <a:pt x="10054" y="1867"/>
                  <a:pt x="10065" y="1861"/>
                </a:cubicBezTo>
                <a:lnTo>
                  <a:pt x="10066" y="1860"/>
                </a:lnTo>
                <a:lnTo>
                  <a:pt x="10065" y="1860"/>
                </a:lnTo>
                <a:cubicBezTo>
                  <a:pt x="10065" y="1859"/>
                  <a:pt x="10064" y="1859"/>
                  <a:pt x="10064" y="1858"/>
                </a:cubicBezTo>
                <a:close/>
                <a:moveTo>
                  <a:pt x="10134" y="1852"/>
                </a:moveTo>
                <a:lnTo>
                  <a:pt x="10134" y="1852"/>
                </a:lnTo>
                <a:lnTo>
                  <a:pt x="10134" y="1852"/>
                </a:lnTo>
                <a:lnTo>
                  <a:pt x="10134" y="1852"/>
                </a:lnTo>
                <a:close/>
                <a:moveTo>
                  <a:pt x="10224" y="1850"/>
                </a:moveTo>
                <a:lnTo>
                  <a:pt x="10224" y="1852"/>
                </a:lnTo>
                <a:lnTo>
                  <a:pt x="10230" y="1855"/>
                </a:lnTo>
                <a:lnTo>
                  <a:pt x="10233" y="1854"/>
                </a:lnTo>
                <a:lnTo>
                  <a:pt x="10224" y="1850"/>
                </a:lnTo>
                <a:close/>
                <a:moveTo>
                  <a:pt x="9201" y="1849"/>
                </a:moveTo>
                <a:lnTo>
                  <a:pt x="9203" y="1850"/>
                </a:lnTo>
                <a:lnTo>
                  <a:pt x="9203" y="1850"/>
                </a:lnTo>
                <a:lnTo>
                  <a:pt x="9201" y="1849"/>
                </a:lnTo>
                <a:close/>
                <a:moveTo>
                  <a:pt x="9200" y="1849"/>
                </a:moveTo>
                <a:cubicBezTo>
                  <a:pt x="9200" y="1849"/>
                  <a:pt x="9201" y="1850"/>
                  <a:pt x="9200" y="1851"/>
                </a:cubicBezTo>
                <a:lnTo>
                  <a:pt x="9200" y="1851"/>
                </a:lnTo>
                <a:lnTo>
                  <a:pt x="9200" y="1850"/>
                </a:lnTo>
                <a:lnTo>
                  <a:pt x="9200" y="1849"/>
                </a:lnTo>
                <a:lnTo>
                  <a:pt x="9200" y="1849"/>
                </a:lnTo>
                <a:close/>
                <a:moveTo>
                  <a:pt x="10237" y="1847"/>
                </a:moveTo>
                <a:cubicBezTo>
                  <a:pt x="10235" y="1847"/>
                  <a:pt x="10234" y="1847"/>
                  <a:pt x="10233" y="1847"/>
                </a:cubicBezTo>
                <a:lnTo>
                  <a:pt x="10230" y="1847"/>
                </a:lnTo>
                <a:lnTo>
                  <a:pt x="10231" y="1847"/>
                </a:lnTo>
                <a:cubicBezTo>
                  <a:pt x="10234" y="1847"/>
                  <a:pt x="10237" y="1847"/>
                  <a:pt x="10241" y="1847"/>
                </a:cubicBezTo>
                <a:lnTo>
                  <a:pt x="10242" y="1847"/>
                </a:lnTo>
                <a:lnTo>
                  <a:pt x="10241" y="1847"/>
                </a:lnTo>
                <a:cubicBezTo>
                  <a:pt x="10239" y="1847"/>
                  <a:pt x="10238" y="1847"/>
                  <a:pt x="10237" y="1847"/>
                </a:cubicBezTo>
                <a:close/>
                <a:moveTo>
                  <a:pt x="10221" y="1844"/>
                </a:moveTo>
                <a:cubicBezTo>
                  <a:pt x="10211" y="1846"/>
                  <a:pt x="10213" y="1850"/>
                  <a:pt x="10214" y="1853"/>
                </a:cubicBezTo>
                <a:cubicBezTo>
                  <a:pt x="10202" y="1855"/>
                  <a:pt x="10195" y="1852"/>
                  <a:pt x="10177" y="1860"/>
                </a:cubicBezTo>
                <a:cubicBezTo>
                  <a:pt x="10175" y="1866"/>
                  <a:pt x="10170" y="1870"/>
                  <a:pt x="10163" y="1873"/>
                </a:cubicBezTo>
                <a:cubicBezTo>
                  <a:pt x="10164" y="1874"/>
                  <a:pt x="10165" y="1874"/>
                  <a:pt x="10166" y="1874"/>
                </a:cubicBezTo>
                <a:cubicBezTo>
                  <a:pt x="10168" y="1875"/>
                  <a:pt x="10169" y="1875"/>
                  <a:pt x="10170" y="1876"/>
                </a:cubicBezTo>
                <a:lnTo>
                  <a:pt x="10172" y="1875"/>
                </a:lnTo>
                <a:lnTo>
                  <a:pt x="10171" y="1875"/>
                </a:lnTo>
                <a:cubicBezTo>
                  <a:pt x="10170" y="1874"/>
                  <a:pt x="10169" y="1874"/>
                  <a:pt x="10168" y="1874"/>
                </a:cubicBezTo>
                <a:cubicBezTo>
                  <a:pt x="10175" y="1871"/>
                  <a:pt x="10180" y="1866"/>
                  <a:pt x="10182" y="1860"/>
                </a:cubicBezTo>
                <a:cubicBezTo>
                  <a:pt x="10200" y="1852"/>
                  <a:pt x="10206" y="1855"/>
                  <a:pt x="10218" y="1853"/>
                </a:cubicBezTo>
                <a:cubicBezTo>
                  <a:pt x="10218" y="1850"/>
                  <a:pt x="10216" y="1848"/>
                  <a:pt x="10220" y="1846"/>
                </a:cubicBezTo>
                <a:lnTo>
                  <a:pt x="10222" y="1845"/>
                </a:lnTo>
                <a:lnTo>
                  <a:pt x="10221" y="1844"/>
                </a:lnTo>
                <a:close/>
                <a:moveTo>
                  <a:pt x="9470" y="1843"/>
                </a:moveTo>
                <a:cubicBezTo>
                  <a:pt x="9472" y="1843"/>
                  <a:pt x="9474" y="1843"/>
                  <a:pt x="9475" y="1845"/>
                </a:cubicBezTo>
                <a:cubicBezTo>
                  <a:pt x="9458" y="1849"/>
                  <a:pt x="9443" y="1853"/>
                  <a:pt x="9433" y="1853"/>
                </a:cubicBezTo>
                <a:cubicBezTo>
                  <a:pt x="9445" y="1850"/>
                  <a:pt x="9443" y="1847"/>
                  <a:pt x="9458" y="1844"/>
                </a:cubicBezTo>
                <a:cubicBezTo>
                  <a:pt x="9458" y="1850"/>
                  <a:pt x="9465" y="1843"/>
                  <a:pt x="9470" y="1843"/>
                </a:cubicBezTo>
                <a:close/>
                <a:moveTo>
                  <a:pt x="10135" y="1843"/>
                </a:moveTo>
                <a:cubicBezTo>
                  <a:pt x="10129" y="1843"/>
                  <a:pt x="10123" y="1850"/>
                  <a:pt x="10125" y="1852"/>
                </a:cubicBezTo>
                <a:cubicBezTo>
                  <a:pt x="10112" y="1851"/>
                  <a:pt x="10089" y="1859"/>
                  <a:pt x="10076" y="1861"/>
                </a:cubicBezTo>
                <a:lnTo>
                  <a:pt x="10074" y="1861"/>
                </a:lnTo>
                <a:lnTo>
                  <a:pt x="10074" y="1861"/>
                </a:lnTo>
                <a:cubicBezTo>
                  <a:pt x="10086" y="1862"/>
                  <a:pt x="10114" y="1851"/>
                  <a:pt x="10130" y="1852"/>
                </a:cubicBezTo>
                <a:lnTo>
                  <a:pt x="10130" y="1852"/>
                </a:lnTo>
                <a:lnTo>
                  <a:pt x="10134" y="1852"/>
                </a:lnTo>
                <a:lnTo>
                  <a:pt x="10130" y="1852"/>
                </a:lnTo>
                <a:cubicBezTo>
                  <a:pt x="10128" y="1850"/>
                  <a:pt x="10131" y="1846"/>
                  <a:pt x="10135" y="1844"/>
                </a:cubicBezTo>
                <a:lnTo>
                  <a:pt x="10137" y="1843"/>
                </a:lnTo>
                <a:lnTo>
                  <a:pt x="10135" y="1843"/>
                </a:lnTo>
                <a:close/>
                <a:moveTo>
                  <a:pt x="10198" y="1842"/>
                </a:moveTo>
                <a:cubicBezTo>
                  <a:pt x="10171" y="1843"/>
                  <a:pt x="10130" y="1866"/>
                  <a:pt x="10107" y="1868"/>
                </a:cubicBezTo>
                <a:cubicBezTo>
                  <a:pt x="10117" y="1869"/>
                  <a:pt x="10108" y="1871"/>
                  <a:pt x="10110" y="1876"/>
                </a:cubicBezTo>
                <a:cubicBezTo>
                  <a:pt x="10111" y="1875"/>
                  <a:pt x="10112" y="1874"/>
                  <a:pt x="10113" y="1873"/>
                </a:cubicBezTo>
                <a:lnTo>
                  <a:pt x="10115" y="1872"/>
                </a:lnTo>
                <a:lnTo>
                  <a:pt x="10116" y="1870"/>
                </a:lnTo>
                <a:cubicBezTo>
                  <a:pt x="10117" y="1869"/>
                  <a:pt x="10117" y="1869"/>
                  <a:pt x="10112" y="1868"/>
                </a:cubicBezTo>
                <a:cubicBezTo>
                  <a:pt x="10134" y="1867"/>
                  <a:pt x="10170" y="1845"/>
                  <a:pt x="10198" y="1842"/>
                </a:cubicBezTo>
                <a:lnTo>
                  <a:pt x="10198" y="1842"/>
                </a:lnTo>
                <a:lnTo>
                  <a:pt x="10198" y="1842"/>
                </a:lnTo>
                <a:close/>
                <a:moveTo>
                  <a:pt x="10163" y="1835"/>
                </a:moveTo>
                <a:cubicBezTo>
                  <a:pt x="10160" y="1835"/>
                  <a:pt x="10153" y="1837"/>
                  <a:pt x="10143" y="1843"/>
                </a:cubicBezTo>
                <a:lnTo>
                  <a:pt x="10145" y="1849"/>
                </a:lnTo>
                <a:lnTo>
                  <a:pt x="10149" y="1847"/>
                </a:lnTo>
                <a:lnTo>
                  <a:pt x="10148" y="1843"/>
                </a:lnTo>
                <a:cubicBezTo>
                  <a:pt x="10154" y="1839"/>
                  <a:pt x="10160" y="1837"/>
                  <a:pt x="10164" y="1836"/>
                </a:cubicBezTo>
                <a:lnTo>
                  <a:pt x="10165" y="1836"/>
                </a:lnTo>
                <a:lnTo>
                  <a:pt x="10164" y="1836"/>
                </a:lnTo>
                <a:cubicBezTo>
                  <a:pt x="10164" y="1835"/>
                  <a:pt x="10164" y="1835"/>
                  <a:pt x="10163" y="1835"/>
                </a:cubicBezTo>
                <a:close/>
                <a:moveTo>
                  <a:pt x="10483" y="1834"/>
                </a:moveTo>
                <a:cubicBezTo>
                  <a:pt x="10479" y="1836"/>
                  <a:pt x="10474" y="1838"/>
                  <a:pt x="10479" y="1840"/>
                </a:cubicBezTo>
                <a:lnTo>
                  <a:pt x="10482" y="1839"/>
                </a:lnTo>
                <a:lnTo>
                  <a:pt x="10482" y="1839"/>
                </a:lnTo>
                <a:cubicBezTo>
                  <a:pt x="10482" y="1838"/>
                  <a:pt x="10483" y="1837"/>
                  <a:pt x="10485" y="1836"/>
                </a:cubicBezTo>
                <a:lnTo>
                  <a:pt x="10486" y="1835"/>
                </a:lnTo>
                <a:lnTo>
                  <a:pt x="10483" y="1834"/>
                </a:lnTo>
                <a:close/>
                <a:moveTo>
                  <a:pt x="10622" y="1833"/>
                </a:moveTo>
                <a:cubicBezTo>
                  <a:pt x="10621" y="1839"/>
                  <a:pt x="10615" y="1844"/>
                  <a:pt x="10611" y="1850"/>
                </a:cubicBezTo>
                <a:cubicBezTo>
                  <a:pt x="10609" y="1848"/>
                  <a:pt x="10599" y="1853"/>
                  <a:pt x="10591" y="1856"/>
                </a:cubicBezTo>
                <a:cubicBezTo>
                  <a:pt x="10585" y="1855"/>
                  <a:pt x="10584" y="1851"/>
                  <a:pt x="10578" y="1850"/>
                </a:cubicBezTo>
                <a:cubicBezTo>
                  <a:pt x="10584" y="1848"/>
                  <a:pt x="10591" y="1845"/>
                  <a:pt x="10597" y="1843"/>
                </a:cubicBezTo>
                <a:cubicBezTo>
                  <a:pt x="10601" y="1845"/>
                  <a:pt x="10592" y="1850"/>
                  <a:pt x="10599" y="1848"/>
                </a:cubicBezTo>
                <a:lnTo>
                  <a:pt x="10609" y="1844"/>
                </a:lnTo>
                <a:cubicBezTo>
                  <a:pt x="10599" y="1845"/>
                  <a:pt x="10606" y="1838"/>
                  <a:pt x="10622" y="1833"/>
                </a:cubicBezTo>
                <a:close/>
                <a:moveTo>
                  <a:pt x="10258" y="1823"/>
                </a:moveTo>
                <a:cubicBezTo>
                  <a:pt x="10257" y="1823"/>
                  <a:pt x="10256" y="1823"/>
                  <a:pt x="10254" y="1824"/>
                </a:cubicBezTo>
                <a:cubicBezTo>
                  <a:pt x="10249" y="1825"/>
                  <a:pt x="10243" y="1827"/>
                  <a:pt x="10239" y="1831"/>
                </a:cubicBezTo>
                <a:cubicBezTo>
                  <a:pt x="10238" y="1834"/>
                  <a:pt x="10240" y="1834"/>
                  <a:pt x="10244" y="1833"/>
                </a:cubicBezTo>
                <a:lnTo>
                  <a:pt x="10244" y="1833"/>
                </a:lnTo>
                <a:lnTo>
                  <a:pt x="10244" y="1833"/>
                </a:lnTo>
                <a:cubicBezTo>
                  <a:pt x="10243" y="1833"/>
                  <a:pt x="10243" y="1832"/>
                  <a:pt x="10244" y="1831"/>
                </a:cubicBezTo>
                <a:cubicBezTo>
                  <a:pt x="10248" y="1827"/>
                  <a:pt x="10254" y="1825"/>
                  <a:pt x="10259" y="1824"/>
                </a:cubicBezTo>
                <a:lnTo>
                  <a:pt x="10261" y="1823"/>
                </a:lnTo>
                <a:lnTo>
                  <a:pt x="10260" y="1823"/>
                </a:lnTo>
                <a:cubicBezTo>
                  <a:pt x="10260" y="1823"/>
                  <a:pt x="10259" y="1823"/>
                  <a:pt x="10258" y="1823"/>
                </a:cubicBezTo>
                <a:close/>
                <a:moveTo>
                  <a:pt x="10186" y="1823"/>
                </a:moveTo>
                <a:cubicBezTo>
                  <a:pt x="10175" y="1827"/>
                  <a:pt x="10173" y="1838"/>
                  <a:pt x="10185" y="1836"/>
                </a:cubicBezTo>
                <a:lnTo>
                  <a:pt x="10185" y="1836"/>
                </a:lnTo>
                <a:lnTo>
                  <a:pt x="10184" y="1836"/>
                </a:lnTo>
                <a:cubicBezTo>
                  <a:pt x="10180" y="1834"/>
                  <a:pt x="10181" y="1829"/>
                  <a:pt x="10186" y="1825"/>
                </a:cubicBezTo>
                <a:lnTo>
                  <a:pt x="10189" y="1824"/>
                </a:lnTo>
                <a:lnTo>
                  <a:pt x="10189" y="1823"/>
                </a:lnTo>
                <a:cubicBezTo>
                  <a:pt x="10188" y="1823"/>
                  <a:pt x="10187" y="1823"/>
                  <a:pt x="10186" y="1823"/>
                </a:cubicBezTo>
                <a:close/>
                <a:moveTo>
                  <a:pt x="385" y="1823"/>
                </a:moveTo>
                <a:cubicBezTo>
                  <a:pt x="419" y="1840"/>
                  <a:pt x="461" y="1853"/>
                  <a:pt x="491" y="1873"/>
                </a:cubicBezTo>
                <a:cubicBezTo>
                  <a:pt x="460" y="1858"/>
                  <a:pt x="398" y="1834"/>
                  <a:pt x="385" y="1823"/>
                </a:cubicBezTo>
                <a:close/>
                <a:moveTo>
                  <a:pt x="9916" y="1821"/>
                </a:moveTo>
                <a:cubicBezTo>
                  <a:pt x="9914" y="1823"/>
                  <a:pt x="9912" y="1824"/>
                  <a:pt x="9910" y="1826"/>
                </a:cubicBezTo>
                <a:cubicBezTo>
                  <a:pt x="9913" y="1825"/>
                  <a:pt x="9915" y="1824"/>
                  <a:pt x="9918" y="1823"/>
                </a:cubicBezTo>
                <a:cubicBezTo>
                  <a:pt x="9917" y="1822"/>
                  <a:pt x="9917" y="1821"/>
                  <a:pt x="9916" y="1821"/>
                </a:cubicBezTo>
                <a:close/>
                <a:moveTo>
                  <a:pt x="9921" y="1818"/>
                </a:moveTo>
                <a:lnTo>
                  <a:pt x="9923" y="1822"/>
                </a:lnTo>
                <a:lnTo>
                  <a:pt x="9927" y="1820"/>
                </a:lnTo>
                <a:lnTo>
                  <a:pt x="9927" y="1820"/>
                </a:lnTo>
                <a:lnTo>
                  <a:pt x="9921" y="1818"/>
                </a:lnTo>
                <a:close/>
                <a:moveTo>
                  <a:pt x="1460" y="1817"/>
                </a:moveTo>
                <a:cubicBezTo>
                  <a:pt x="1472" y="1821"/>
                  <a:pt x="1472" y="1815"/>
                  <a:pt x="1491" y="1824"/>
                </a:cubicBezTo>
                <a:cubicBezTo>
                  <a:pt x="1488" y="1827"/>
                  <a:pt x="1464" y="1822"/>
                  <a:pt x="1460" y="1817"/>
                </a:cubicBezTo>
                <a:close/>
                <a:moveTo>
                  <a:pt x="1497" y="1816"/>
                </a:moveTo>
                <a:cubicBezTo>
                  <a:pt x="1498" y="1816"/>
                  <a:pt x="1501" y="1817"/>
                  <a:pt x="1504" y="1817"/>
                </a:cubicBezTo>
                <a:cubicBezTo>
                  <a:pt x="1504" y="1831"/>
                  <a:pt x="1534" y="1828"/>
                  <a:pt x="1548" y="1834"/>
                </a:cubicBezTo>
                <a:cubicBezTo>
                  <a:pt x="1550" y="1848"/>
                  <a:pt x="1505" y="1821"/>
                  <a:pt x="1500" y="1829"/>
                </a:cubicBezTo>
                <a:cubicBezTo>
                  <a:pt x="1503" y="1827"/>
                  <a:pt x="1489" y="1817"/>
                  <a:pt x="1495" y="1816"/>
                </a:cubicBezTo>
                <a:cubicBezTo>
                  <a:pt x="1496" y="1816"/>
                  <a:pt x="1496" y="1816"/>
                  <a:pt x="1497" y="1816"/>
                </a:cubicBezTo>
                <a:close/>
                <a:moveTo>
                  <a:pt x="351" y="1807"/>
                </a:moveTo>
                <a:cubicBezTo>
                  <a:pt x="357" y="1807"/>
                  <a:pt x="374" y="1815"/>
                  <a:pt x="374" y="1820"/>
                </a:cubicBezTo>
                <a:cubicBezTo>
                  <a:pt x="361" y="1812"/>
                  <a:pt x="363" y="1818"/>
                  <a:pt x="353" y="1813"/>
                </a:cubicBezTo>
                <a:cubicBezTo>
                  <a:pt x="348" y="1809"/>
                  <a:pt x="348" y="1807"/>
                  <a:pt x="351" y="1807"/>
                </a:cubicBezTo>
                <a:close/>
                <a:moveTo>
                  <a:pt x="10355" y="1797"/>
                </a:moveTo>
                <a:cubicBezTo>
                  <a:pt x="10331" y="1804"/>
                  <a:pt x="10322" y="1811"/>
                  <a:pt x="10302" y="1818"/>
                </a:cubicBezTo>
                <a:cubicBezTo>
                  <a:pt x="10303" y="1819"/>
                  <a:pt x="10304" y="1819"/>
                  <a:pt x="10306" y="1819"/>
                </a:cubicBezTo>
                <a:lnTo>
                  <a:pt x="10308" y="1819"/>
                </a:lnTo>
                <a:lnTo>
                  <a:pt x="10306" y="1818"/>
                </a:lnTo>
                <a:cubicBezTo>
                  <a:pt x="10324" y="1812"/>
                  <a:pt x="10334" y="1806"/>
                  <a:pt x="10352" y="1799"/>
                </a:cubicBezTo>
                <a:lnTo>
                  <a:pt x="10354" y="1799"/>
                </a:lnTo>
                <a:lnTo>
                  <a:pt x="10354" y="1798"/>
                </a:lnTo>
                <a:cubicBezTo>
                  <a:pt x="10355" y="1797"/>
                  <a:pt x="10355" y="1797"/>
                  <a:pt x="10355" y="1797"/>
                </a:cubicBezTo>
                <a:close/>
                <a:moveTo>
                  <a:pt x="9302" y="1791"/>
                </a:moveTo>
                <a:cubicBezTo>
                  <a:pt x="9311" y="1792"/>
                  <a:pt x="9325" y="1796"/>
                  <a:pt x="9346" y="1806"/>
                </a:cubicBezTo>
                <a:cubicBezTo>
                  <a:pt x="9339" y="1808"/>
                  <a:pt x="9332" y="1811"/>
                  <a:pt x="9325" y="1813"/>
                </a:cubicBezTo>
                <a:cubicBezTo>
                  <a:pt x="9299" y="1824"/>
                  <a:pt x="9272" y="1845"/>
                  <a:pt x="9242" y="1845"/>
                </a:cubicBezTo>
                <a:cubicBezTo>
                  <a:pt x="9242" y="1847"/>
                  <a:pt x="9245" y="1850"/>
                  <a:pt x="9239" y="1852"/>
                </a:cubicBezTo>
                <a:cubicBezTo>
                  <a:pt x="9238" y="1843"/>
                  <a:pt x="9219" y="1856"/>
                  <a:pt x="9220" y="1859"/>
                </a:cubicBezTo>
                <a:cubicBezTo>
                  <a:pt x="9192" y="1864"/>
                  <a:pt x="9155" y="1880"/>
                  <a:pt x="9125" y="1890"/>
                </a:cubicBezTo>
                <a:cubicBezTo>
                  <a:pt x="9130" y="1884"/>
                  <a:pt x="9111" y="1884"/>
                  <a:pt x="9122" y="1881"/>
                </a:cubicBezTo>
                <a:cubicBezTo>
                  <a:pt x="9124" y="1883"/>
                  <a:pt x="9133" y="1880"/>
                  <a:pt x="9138" y="1880"/>
                </a:cubicBezTo>
                <a:cubicBezTo>
                  <a:pt x="9133" y="1869"/>
                  <a:pt x="9151" y="1867"/>
                  <a:pt x="9148" y="1859"/>
                </a:cubicBezTo>
                <a:cubicBezTo>
                  <a:pt x="9154" y="1865"/>
                  <a:pt x="9188" y="1848"/>
                  <a:pt x="9198" y="1848"/>
                </a:cubicBezTo>
                <a:cubicBezTo>
                  <a:pt x="9195" y="1847"/>
                  <a:pt x="9191" y="1845"/>
                  <a:pt x="9188" y="1843"/>
                </a:cubicBezTo>
                <a:cubicBezTo>
                  <a:pt x="9184" y="1840"/>
                  <a:pt x="9178" y="1844"/>
                  <a:pt x="9174" y="1847"/>
                </a:cubicBezTo>
                <a:cubicBezTo>
                  <a:pt x="9145" y="1862"/>
                  <a:pt x="9120" y="1868"/>
                  <a:pt x="9089" y="1865"/>
                </a:cubicBezTo>
                <a:cubicBezTo>
                  <a:pt x="9091" y="1857"/>
                  <a:pt x="9093" y="1850"/>
                  <a:pt x="9096" y="1840"/>
                </a:cubicBezTo>
                <a:cubicBezTo>
                  <a:pt x="9144" y="1820"/>
                  <a:pt x="9195" y="1810"/>
                  <a:pt x="9253" y="1829"/>
                </a:cubicBezTo>
                <a:cubicBezTo>
                  <a:pt x="9260" y="1827"/>
                  <a:pt x="9267" y="1826"/>
                  <a:pt x="9274" y="1824"/>
                </a:cubicBezTo>
                <a:cubicBezTo>
                  <a:pt x="9283" y="1802"/>
                  <a:pt x="9287" y="1791"/>
                  <a:pt x="9302" y="1791"/>
                </a:cubicBezTo>
                <a:close/>
                <a:moveTo>
                  <a:pt x="10164" y="1790"/>
                </a:moveTo>
                <a:cubicBezTo>
                  <a:pt x="10161" y="1790"/>
                  <a:pt x="10157" y="1791"/>
                  <a:pt x="10154" y="1793"/>
                </a:cubicBezTo>
                <a:cubicBezTo>
                  <a:pt x="10146" y="1796"/>
                  <a:pt x="10138" y="1801"/>
                  <a:pt x="10134" y="1804"/>
                </a:cubicBezTo>
                <a:cubicBezTo>
                  <a:pt x="10131" y="1806"/>
                  <a:pt x="10133" y="1806"/>
                  <a:pt x="10138" y="1804"/>
                </a:cubicBezTo>
                <a:lnTo>
                  <a:pt x="10140" y="1803"/>
                </a:lnTo>
                <a:lnTo>
                  <a:pt x="10140" y="1803"/>
                </a:lnTo>
                <a:cubicBezTo>
                  <a:pt x="10146" y="1799"/>
                  <a:pt x="10156" y="1793"/>
                  <a:pt x="10164" y="1791"/>
                </a:cubicBezTo>
                <a:lnTo>
                  <a:pt x="10166" y="1791"/>
                </a:lnTo>
                <a:lnTo>
                  <a:pt x="10166" y="1790"/>
                </a:lnTo>
                <a:cubicBezTo>
                  <a:pt x="10165" y="1790"/>
                  <a:pt x="10164" y="1790"/>
                  <a:pt x="10164" y="1790"/>
                </a:cubicBezTo>
                <a:close/>
                <a:moveTo>
                  <a:pt x="10191" y="1778"/>
                </a:moveTo>
                <a:cubicBezTo>
                  <a:pt x="10186" y="1779"/>
                  <a:pt x="10181" y="1779"/>
                  <a:pt x="10175" y="1779"/>
                </a:cubicBezTo>
                <a:cubicBezTo>
                  <a:pt x="10173" y="1780"/>
                  <a:pt x="10172" y="1781"/>
                  <a:pt x="10171" y="1782"/>
                </a:cubicBezTo>
                <a:cubicBezTo>
                  <a:pt x="10171" y="1784"/>
                  <a:pt x="10173" y="1784"/>
                  <a:pt x="10176" y="1784"/>
                </a:cubicBezTo>
                <a:lnTo>
                  <a:pt x="10177" y="1783"/>
                </a:lnTo>
                <a:lnTo>
                  <a:pt x="10176" y="1783"/>
                </a:lnTo>
                <a:cubicBezTo>
                  <a:pt x="10176" y="1783"/>
                  <a:pt x="10176" y="1783"/>
                  <a:pt x="10175" y="1782"/>
                </a:cubicBezTo>
                <a:cubicBezTo>
                  <a:pt x="10177" y="1781"/>
                  <a:pt x="10178" y="1780"/>
                  <a:pt x="10180" y="1779"/>
                </a:cubicBezTo>
                <a:cubicBezTo>
                  <a:pt x="10183" y="1779"/>
                  <a:pt x="10185" y="1779"/>
                  <a:pt x="10188" y="1779"/>
                </a:cubicBezTo>
                <a:lnTo>
                  <a:pt x="10190" y="1779"/>
                </a:lnTo>
                <a:lnTo>
                  <a:pt x="10191" y="1778"/>
                </a:lnTo>
                <a:close/>
                <a:moveTo>
                  <a:pt x="284" y="1778"/>
                </a:moveTo>
                <a:cubicBezTo>
                  <a:pt x="298" y="1783"/>
                  <a:pt x="325" y="1791"/>
                  <a:pt x="339" y="1804"/>
                </a:cubicBezTo>
                <a:cubicBezTo>
                  <a:pt x="322" y="1794"/>
                  <a:pt x="295" y="1788"/>
                  <a:pt x="284" y="1778"/>
                </a:cubicBezTo>
                <a:close/>
                <a:moveTo>
                  <a:pt x="10743" y="1750"/>
                </a:moveTo>
                <a:lnTo>
                  <a:pt x="10742" y="1750"/>
                </a:lnTo>
                <a:lnTo>
                  <a:pt x="10743" y="1750"/>
                </a:lnTo>
                <a:cubicBezTo>
                  <a:pt x="10739" y="1754"/>
                  <a:pt x="10725" y="1758"/>
                  <a:pt x="10730" y="1762"/>
                </a:cubicBezTo>
                <a:lnTo>
                  <a:pt x="10734" y="1759"/>
                </a:lnTo>
                <a:lnTo>
                  <a:pt x="10734" y="1759"/>
                </a:lnTo>
                <a:cubicBezTo>
                  <a:pt x="10735" y="1758"/>
                  <a:pt x="10738" y="1756"/>
                  <a:pt x="10740" y="1755"/>
                </a:cubicBezTo>
                <a:lnTo>
                  <a:pt x="10742" y="1754"/>
                </a:lnTo>
                <a:lnTo>
                  <a:pt x="10742" y="1754"/>
                </a:lnTo>
                <a:lnTo>
                  <a:pt x="10746" y="1750"/>
                </a:lnTo>
                <a:lnTo>
                  <a:pt x="10743" y="1750"/>
                </a:lnTo>
                <a:close/>
                <a:moveTo>
                  <a:pt x="224" y="1748"/>
                </a:moveTo>
                <a:cubicBezTo>
                  <a:pt x="235" y="1755"/>
                  <a:pt x="239" y="1754"/>
                  <a:pt x="254" y="1763"/>
                </a:cubicBezTo>
                <a:cubicBezTo>
                  <a:pt x="252" y="1768"/>
                  <a:pt x="233" y="1755"/>
                  <a:pt x="227" y="1755"/>
                </a:cubicBezTo>
                <a:cubicBezTo>
                  <a:pt x="228" y="1754"/>
                  <a:pt x="226" y="1751"/>
                  <a:pt x="224" y="1748"/>
                </a:cubicBezTo>
                <a:close/>
                <a:moveTo>
                  <a:pt x="10297" y="1748"/>
                </a:moveTo>
                <a:cubicBezTo>
                  <a:pt x="10291" y="1748"/>
                  <a:pt x="10280" y="1749"/>
                  <a:pt x="10271" y="1752"/>
                </a:cubicBezTo>
                <a:cubicBezTo>
                  <a:pt x="10271" y="1752"/>
                  <a:pt x="10270" y="1753"/>
                  <a:pt x="10269" y="1753"/>
                </a:cubicBezTo>
                <a:cubicBezTo>
                  <a:pt x="10266" y="1754"/>
                  <a:pt x="10264" y="1755"/>
                  <a:pt x="10262" y="1757"/>
                </a:cubicBezTo>
                <a:cubicBezTo>
                  <a:pt x="10263" y="1757"/>
                  <a:pt x="10264" y="1757"/>
                  <a:pt x="10265" y="1757"/>
                </a:cubicBezTo>
                <a:lnTo>
                  <a:pt x="10267" y="1757"/>
                </a:lnTo>
                <a:lnTo>
                  <a:pt x="10270" y="1755"/>
                </a:lnTo>
                <a:cubicBezTo>
                  <a:pt x="10271" y="1754"/>
                  <a:pt x="10272" y="1753"/>
                  <a:pt x="10274" y="1753"/>
                </a:cubicBezTo>
                <a:cubicBezTo>
                  <a:pt x="10275" y="1753"/>
                  <a:pt x="10275" y="1752"/>
                  <a:pt x="10276" y="1752"/>
                </a:cubicBezTo>
                <a:cubicBezTo>
                  <a:pt x="10283" y="1750"/>
                  <a:pt x="10291" y="1749"/>
                  <a:pt x="10297" y="1748"/>
                </a:cubicBezTo>
                <a:lnTo>
                  <a:pt x="10297" y="1748"/>
                </a:lnTo>
                <a:lnTo>
                  <a:pt x="10297" y="1748"/>
                </a:lnTo>
                <a:close/>
                <a:moveTo>
                  <a:pt x="10837" y="1748"/>
                </a:moveTo>
                <a:cubicBezTo>
                  <a:pt x="10838" y="1758"/>
                  <a:pt x="10817" y="1758"/>
                  <a:pt x="10800" y="1769"/>
                </a:cubicBezTo>
                <a:cubicBezTo>
                  <a:pt x="10794" y="1763"/>
                  <a:pt x="10821" y="1755"/>
                  <a:pt x="10837" y="1748"/>
                </a:cubicBezTo>
                <a:close/>
                <a:moveTo>
                  <a:pt x="10750" y="1746"/>
                </a:moveTo>
                <a:cubicBezTo>
                  <a:pt x="10744" y="1748"/>
                  <a:pt x="10739" y="1750"/>
                  <a:pt x="10734" y="1751"/>
                </a:cubicBezTo>
                <a:cubicBezTo>
                  <a:pt x="10735" y="1751"/>
                  <a:pt x="10737" y="1750"/>
                  <a:pt x="10738" y="1750"/>
                </a:cubicBezTo>
                <a:lnTo>
                  <a:pt x="10740" y="1750"/>
                </a:lnTo>
                <a:lnTo>
                  <a:pt x="10748" y="1748"/>
                </a:lnTo>
                <a:lnTo>
                  <a:pt x="10750" y="1746"/>
                </a:lnTo>
                <a:close/>
                <a:moveTo>
                  <a:pt x="10309" y="1731"/>
                </a:moveTo>
                <a:cubicBezTo>
                  <a:pt x="10302" y="1736"/>
                  <a:pt x="10296" y="1741"/>
                  <a:pt x="10289" y="1744"/>
                </a:cubicBezTo>
                <a:cubicBezTo>
                  <a:pt x="10291" y="1744"/>
                  <a:pt x="10293" y="1743"/>
                  <a:pt x="10296" y="1742"/>
                </a:cubicBezTo>
                <a:lnTo>
                  <a:pt x="10298" y="1741"/>
                </a:lnTo>
                <a:lnTo>
                  <a:pt x="10304" y="1738"/>
                </a:lnTo>
                <a:lnTo>
                  <a:pt x="10308" y="1735"/>
                </a:lnTo>
                <a:lnTo>
                  <a:pt x="10309" y="1733"/>
                </a:lnTo>
                <a:cubicBezTo>
                  <a:pt x="10309" y="1733"/>
                  <a:pt x="10309" y="1732"/>
                  <a:pt x="10309" y="1731"/>
                </a:cubicBezTo>
                <a:close/>
                <a:moveTo>
                  <a:pt x="10322" y="1724"/>
                </a:moveTo>
                <a:cubicBezTo>
                  <a:pt x="10312" y="1731"/>
                  <a:pt x="10323" y="1738"/>
                  <a:pt x="10302" y="1745"/>
                </a:cubicBezTo>
                <a:cubicBezTo>
                  <a:pt x="10302" y="1747"/>
                  <a:pt x="10304" y="1747"/>
                  <a:pt x="10307" y="1747"/>
                </a:cubicBezTo>
                <a:lnTo>
                  <a:pt x="10308" y="1746"/>
                </a:lnTo>
                <a:lnTo>
                  <a:pt x="10307" y="1746"/>
                </a:lnTo>
                <a:cubicBezTo>
                  <a:pt x="10307" y="1746"/>
                  <a:pt x="10307" y="1745"/>
                  <a:pt x="10306" y="1745"/>
                </a:cubicBezTo>
                <a:cubicBezTo>
                  <a:pt x="10325" y="1739"/>
                  <a:pt x="10319" y="1733"/>
                  <a:pt x="10324" y="1727"/>
                </a:cubicBezTo>
                <a:lnTo>
                  <a:pt x="10324" y="1727"/>
                </a:lnTo>
                <a:lnTo>
                  <a:pt x="10323" y="1726"/>
                </a:lnTo>
                <a:cubicBezTo>
                  <a:pt x="10323" y="1725"/>
                  <a:pt x="10322" y="1725"/>
                  <a:pt x="10322" y="1724"/>
                </a:cubicBezTo>
                <a:close/>
                <a:moveTo>
                  <a:pt x="10866" y="1723"/>
                </a:moveTo>
                <a:cubicBezTo>
                  <a:pt x="10869" y="1723"/>
                  <a:pt x="10872" y="1724"/>
                  <a:pt x="10873" y="1726"/>
                </a:cubicBezTo>
                <a:cubicBezTo>
                  <a:pt x="10869" y="1727"/>
                  <a:pt x="10865" y="1729"/>
                  <a:pt x="10861" y="1730"/>
                </a:cubicBezTo>
                <a:cubicBezTo>
                  <a:pt x="10862" y="1734"/>
                  <a:pt x="10864" y="1739"/>
                  <a:pt x="10865" y="1743"/>
                </a:cubicBezTo>
                <a:cubicBezTo>
                  <a:pt x="10864" y="1743"/>
                  <a:pt x="10863" y="1743"/>
                  <a:pt x="10862" y="1744"/>
                </a:cubicBezTo>
                <a:cubicBezTo>
                  <a:pt x="10861" y="1739"/>
                  <a:pt x="10859" y="1735"/>
                  <a:pt x="10858" y="1731"/>
                </a:cubicBezTo>
                <a:cubicBezTo>
                  <a:pt x="10846" y="1736"/>
                  <a:pt x="10836" y="1742"/>
                  <a:pt x="10835" y="1742"/>
                </a:cubicBezTo>
                <a:cubicBezTo>
                  <a:pt x="10834" y="1740"/>
                  <a:pt x="10838" y="1738"/>
                  <a:pt x="10838" y="1737"/>
                </a:cubicBezTo>
                <a:cubicBezTo>
                  <a:pt x="10834" y="1738"/>
                  <a:pt x="10828" y="1740"/>
                  <a:pt x="10827" y="1739"/>
                </a:cubicBezTo>
                <a:cubicBezTo>
                  <a:pt x="10843" y="1732"/>
                  <a:pt x="10857" y="1724"/>
                  <a:pt x="10866" y="1723"/>
                </a:cubicBezTo>
                <a:close/>
                <a:moveTo>
                  <a:pt x="9036" y="1718"/>
                </a:moveTo>
                <a:cubicBezTo>
                  <a:pt x="9037" y="1722"/>
                  <a:pt x="9039" y="1726"/>
                  <a:pt x="9040" y="1730"/>
                </a:cubicBezTo>
                <a:cubicBezTo>
                  <a:pt x="9035" y="1731"/>
                  <a:pt x="9030" y="1733"/>
                  <a:pt x="9025" y="1734"/>
                </a:cubicBezTo>
                <a:cubicBezTo>
                  <a:pt x="9024" y="1732"/>
                  <a:pt x="9023" y="1730"/>
                  <a:pt x="9022" y="1728"/>
                </a:cubicBezTo>
                <a:cubicBezTo>
                  <a:pt x="9026" y="1724"/>
                  <a:pt x="9031" y="1721"/>
                  <a:pt x="9036" y="1718"/>
                </a:cubicBezTo>
                <a:close/>
                <a:moveTo>
                  <a:pt x="10805" y="1718"/>
                </a:moveTo>
                <a:cubicBezTo>
                  <a:pt x="10800" y="1719"/>
                  <a:pt x="10796" y="1722"/>
                  <a:pt x="10792" y="1725"/>
                </a:cubicBezTo>
                <a:cubicBezTo>
                  <a:pt x="10797" y="1723"/>
                  <a:pt x="10801" y="1720"/>
                  <a:pt x="10803" y="1719"/>
                </a:cubicBezTo>
                <a:cubicBezTo>
                  <a:pt x="10804" y="1718"/>
                  <a:pt x="10804" y="1718"/>
                  <a:pt x="10805" y="1718"/>
                </a:cubicBezTo>
                <a:close/>
                <a:moveTo>
                  <a:pt x="10908" y="1714"/>
                </a:moveTo>
                <a:cubicBezTo>
                  <a:pt x="10905" y="1717"/>
                  <a:pt x="10877" y="1733"/>
                  <a:pt x="10878" y="1724"/>
                </a:cubicBezTo>
                <a:cubicBezTo>
                  <a:pt x="10892" y="1723"/>
                  <a:pt x="10897" y="1713"/>
                  <a:pt x="10908" y="1714"/>
                </a:cubicBezTo>
                <a:close/>
                <a:moveTo>
                  <a:pt x="10352" y="1710"/>
                </a:moveTo>
                <a:cubicBezTo>
                  <a:pt x="10351" y="1710"/>
                  <a:pt x="10349" y="1710"/>
                  <a:pt x="10347" y="1710"/>
                </a:cubicBezTo>
                <a:cubicBezTo>
                  <a:pt x="10345" y="1716"/>
                  <a:pt x="10342" y="1719"/>
                  <a:pt x="10354" y="1721"/>
                </a:cubicBezTo>
                <a:lnTo>
                  <a:pt x="10356" y="1720"/>
                </a:lnTo>
                <a:lnTo>
                  <a:pt x="10355" y="1720"/>
                </a:lnTo>
                <a:cubicBezTo>
                  <a:pt x="10347" y="1718"/>
                  <a:pt x="10350" y="1715"/>
                  <a:pt x="10352" y="1710"/>
                </a:cubicBezTo>
                <a:lnTo>
                  <a:pt x="10355" y="1710"/>
                </a:lnTo>
                <a:lnTo>
                  <a:pt x="10352" y="1710"/>
                </a:lnTo>
                <a:close/>
                <a:moveTo>
                  <a:pt x="9083" y="1706"/>
                </a:moveTo>
                <a:cubicBezTo>
                  <a:pt x="9084" y="1708"/>
                  <a:pt x="9085" y="1710"/>
                  <a:pt x="9086" y="1713"/>
                </a:cubicBezTo>
                <a:cubicBezTo>
                  <a:pt x="9082" y="1716"/>
                  <a:pt x="9078" y="1719"/>
                  <a:pt x="9073" y="1723"/>
                </a:cubicBezTo>
                <a:cubicBezTo>
                  <a:pt x="9071" y="1719"/>
                  <a:pt x="9070" y="1715"/>
                  <a:pt x="9068" y="1711"/>
                </a:cubicBezTo>
                <a:cubicBezTo>
                  <a:pt x="9073" y="1709"/>
                  <a:pt x="9078" y="1708"/>
                  <a:pt x="9083" y="1706"/>
                </a:cubicBezTo>
                <a:close/>
                <a:moveTo>
                  <a:pt x="10411" y="1695"/>
                </a:moveTo>
                <a:cubicBezTo>
                  <a:pt x="10409" y="1696"/>
                  <a:pt x="10406" y="1698"/>
                  <a:pt x="10403" y="1699"/>
                </a:cubicBezTo>
                <a:cubicBezTo>
                  <a:pt x="10406" y="1698"/>
                  <a:pt x="10409" y="1697"/>
                  <a:pt x="10412" y="1696"/>
                </a:cubicBezTo>
                <a:cubicBezTo>
                  <a:pt x="10412" y="1696"/>
                  <a:pt x="10412" y="1695"/>
                  <a:pt x="10411" y="1695"/>
                </a:cubicBezTo>
                <a:close/>
                <a:moveTo>
                  <a:pt x="10959" y="1681"/>
                </a:moveTo>
                <a:cubicBezTo>
                  <a:pt x="10955" y="1682"/>
                  <a:pt x="10951" y="1683"/>
                  <a:pt x="10948" y="1684"/>
                </a:cubicBezTo>
                <a:cubicBezTo>
                  <a:pt x="10949" y="1684"/>
                  <a:pt x="10950" y="1684"/>
                  <a:pt x="10953" y="1683"/>
                </a:cubicBezTo>
                <a:lnTo>
                  <a:pt x="10959" y="1681"/>
                </a:lnTo>
                <a:close/>
                <a:moveTo>
                  <a:pt x="0" y="1645"/>
                </a:moveTo>
                <a:cubicBezTo>
                  <a:pt x="9" y="1649"/>
                  <a:pt x="37" y="1660"/>
                  <a:pt x="40" y="1665"/>
                </a:cubicBezTo>
                <a:cubicBezTo>
                  <a:pt x="30" y="1661"/>
                  <a:pt x="3" y="1650"/>
                  <a:pt x="0" y="1645"/>
                </a:cubicBezTo>
                <a:close/>
                <a:moveTo>
                  <a:pt x="9579" y="1578"/>
                </a:moveTo>
                <a:cubicBezTo>
                  <a:pt x="9580" y="1578"/>
                  <a:pt x="9580" y="1578"/>
                  <a:pt x="9581" y="1579"/>
                </a:cubicBezTo>
                <a:cubicBezTo>
                  <a:pt x="9570" y="1583"/>
                  <a:pt x="9551" y="1594"/>
                  <a:pt x="9546" y="1588"/>
                </a:cubicBezTo>
                <a:cubicBezTo>
                  <a:pt x="9555" y="1586"/>
                  <a:pt x="9572" y="1578"/>
                  <a:pt x="9579" y="1578"/>
                </a:cubicBezTo>
                <a:close/>
                <a:moveTo>
                  <a:pt x="9351" y="1548"/>
                </a:moveTo>
                <a:cubicBezTo>
                  <a:pt x="9356" y="1547"/>
                  <a:pt x="9357" y="1553"/>
                  <a:pt x="9360" y="1567"/>
                </a:cubicBezTo>
                <a:cubicBezTo>
                  <a:pt x="9354" y="1564"/>
                  <a:pt x="9346" y="1560"/>
                  <a:pt x="9334" y="1554"/>
                </a:cubicBezTo>
                <a:cubicBezTo>
                  <a:pt x="9342" y="1550"/>
                  <a:pt x="9347" y="1548"/>
                  <a:pt x="9351" y="1548"/>
                </a:cubicBezTo>
                <a:close/>
                <a:moveTo>
                  <a:pt x="10991" y="1543"/>
                </a:moveTo>
                <a:cubicBezTo>
                  <a:pt x="10986" y="1546"/>
                  <a:pt x="10981" y="1548"/>
                  <a:pt x="10975" y="1550"/>
                </a:cubicBezTo>
                <a:cubicBezTo>
                  <a:pt x="10978" y="1552"/>
                  <a:pt x="10980" y="1554"/>
                  <a:pt x="10982" y="1555"/>
                </a:cubicBezTo>
                <a:lnTo>
                  <a:pt x="10985" y="1554"/>
                </a:lnTo>
                <a:lnTo>
                  <a:pt x="10980" y="1550"/>
                </a:lnTo>
                <a:cubicBezTo>
                  <a:pt x="10983" y="1549"/>
                  <a:pt x="10985" y="1548"/>
                  <a:pt x="10988" y="1547"/>
                </a:cubicBezTo>
                <a:lnTo>
                  <a:pt x="10991" y="1545"/>
                </a:lnTo>
                <a:lnTo>
                  <a:pt x="10991" y="1544"/>
                </a:lnTo>
                <a:cubicBezTo>
                  <a:pt x="10991" y="1544"/>
                  <a:pt x="10991" y="1543"/>
                  <a:pt x="10991" y="1543"/>
                </a:cubicBezTo>
                <a:close/>
                <a:moveTo>
                  <a:pt x="9650" y="1533"/>
                </a:moveTo>
                <a:cubicBezTo>
                  <a:pt x="9650" y="1535"/>
                  <a:pt x="9651" y="1536"/>
                  <a:pt x="9651" y="1538"/>
                </a:cubicBezTo>
                <a:cubicBezTo>
                  <a:pt x="9648" y="1539"/>
                  <a:pt x="9645" y="1540"/>
                  <a:pt x="9642" y="1541"/>
                </a:cubicBezTo>
                <a:cubicBezTo>
                  <a:pt x="9641" y="1539"/>
                  <a:pt x="9641" y="1538"/>
                  <a:pt x="9641" y="1536"/>
                </a:cubicBezTo>
                <a:cubicBezTo>
                  <a:pt x="9644" y="1535"/>
                  <a:pt x="9647" y="1534"/>
                  <a:pt x="9650" y="1533"/>
                </a:cubicBezTo>
                <a:close/>
                <a:moveTo>
                  <a:pt x="9514" y="1497"/>
                </a:moveTo>
                <a:cubicBezTo>
                  <a:pt x="9515" y="1499"/>
                  <a:pt x="9515" y="1500"/>
                  <a:pt x="9516" y="1502"/>
                </a:cubicBezTo>
                <a:cubicBezTo>
                  <a:pt x="9513" y="1503"/>
                  <a:pt x="9510" y="1504"/>
                  <a:pt x="9507" y="1505"/>
                </a:cubicBezTo>
                <a:cubicBezTo>
                  <a:pt x="9506" y="1503"/>
                  <a:pt x="9506" y="1502"/>
                  <a:pt x="9505" y="1500"/>
                </a:cubicBezTo>
                <a:cubicBezTo>
                  <a:pt x="9508" y="1499"/>
                  <a:pt x="9511" y="1498"/>
                  <a:pt x="9514" y="1497"/>
                </a:cubicBezTo>
                <a:close/>
                <a:moveTo>
                  <a:pt x="9565" y="1476"/>
                </a:moveTo>
                <a:cubicBezTo>
                  <a:pt x="9567" y="1481"/>
                  <a:pt x="9568" y="1486"/>
                  <a:pt x="9570" y="1490"/>
                </a:cubicBezTo>
                <a:cubicBezTo>
                  <a:pt x="9569" y="1491"/>
                  <a:pt x="9568" y="1491"/>
                  <a:pt x="9567" y="1491"/>
                </a:cubicBezTo>
                <a:cubicBezTo>
                  <a:pt x="9565" y="1487"/>
                  <a:pt x="9564" y="1482"/>
                  <a:pt x="9562" y="1478"/>
                </a:cubicBezTo>
                <a:cubicBezTo>
                  <a:pt x="9563" y="1477"/>
                  <a:pt x="9564" y="1476"/>
                  <a:pt x="9565" y="1476"/>
                </a:cubicBezTo>
                <a:close/>
                <a:moveTo>
                  <a:pt x="9715" y="1432"/>
                </a:moveTo>
                <a:cubicBezTo>
                  <a:pt x="9718" y="1440"/>
                  <a:pt x="9721" y="1448"/>
                  <a:pt x="9724" y="1456"/>
                </a:cubicBezTo>
                <a:cubicBezTo>
                  <a:pt x="9722" y="1456"/>
                  <a:pt x="9721" y="1457"/>
                  <a:pt x="9719" y="1458"/>
                </a:cubicBezTo>
                <a:cubicBezTo>
                  <a:pt x="9716" y="1451"/>
                  <a:pt x="9712" y="1443"/>
                  <a:pt x="9708" y="1436"/>
                </a:cubicBezTo>
                <a:cubicBezTo>
                  <a:pt x="9710" y="1435"/>
                  <a:pt x="9713" y="1434"/>
                  <a:pt x="9715" y="1432"/>
                </a:cubicBezTo>
                <a:close/>
                <a:moveTo>
                  <a:pt x="10126" y="1412"/>
                </a:moveTo>
                <a:cubicBezTo>
                  <a:pt x="10128" y="1416"/>
                  <a:pt x="10129" y="1421"/>
                  <a:pt x="10131" y="1426"/>
                </a:cubicBezTo>
                <a:cubicBezTo>
                  <a:pt x="10130" y="1426"/>
                  <a:pt x="10129" y="1426"/>
                  <a:pt x="10128" y="1427"/>
                </a:cubicBezTo>
                <a:cubicBezTo>
                  <a:pt x="10126" y="1422"/>
                  <a:pt x="10125" y="1417"/>
                  <a:pt x="10123" y="1412"/>
                </a:cubicBezTo>
                <a:cubicBezTo>
                  <a:pt x="10124" y="1412"/>
                  <a:pt x="10125" y="1412"/>
                  <a:pt x="10126" y="1412"/>
                </a:cubicBezTo>
                <a:close/>
                <a:moveTo>
                  <a:pt x="9838" y="1406"/>
                </a:moveTo>
                <a:cubicBezTo>
                  <a:pt x="9840" y="1409"/>
                  <a:pt x="9842" y="1412"/>
                  <a:pt x="9843" y="1415"/>
                </a:cubicBezTo>
                <a:cubicBezTo>
                  <a:pt x="9835" y="1423"/>
                  <a:pt x="9826" y="1432"/>
                  <a:pt x="9816" y="1441"/>
                </a:cubicBezTo>
                <a:cubicBezTo>
                  <a:pt x="9809" y="1439"/>
                  <a:pt x="9800" y="1436"/>
                  <a:pt x="9791" y="1432"/>
                </a:cubicBezTo>
                <a:cubicBezTo>
                  <a:pt x="9790" y="1431"/>
                  <a:pt x="9789" y="1430"/>
                  <a:pt x="9789" y="1428"/>
                </a:cubicBezTo>
                <a:cubicBezTo>
                  <a:pt x="9805" y="1421"/>
                  <a:pt x="9822" y="1413"/>
                  <a:pt x="9838" y="1406"/>
                </a:cubicBezTo>
                <a:close/>
                <a:moveTo>
                  <a:pt x="9920" y="1396"/>
                </a:moveTo>
                <a:cubicBezTo>
                  <a:pt x="9924" y="1398"/>
                  <a:pt x="9928" y="1401"/>
                  <a:pt x="9931" y="1403"/>
                </a:cubicBezTo>
                <a:cubicBezTo>
                  <a:pt x="9931" y="1405"/>
                  <a:pt x="9930" y="1407"/>
                  <a:pt x="9930" y="1409"/>
                </a:cubicBezTo>
                <a:cubicBezTo>
                  <a:pt x="9926" y="1406"/>
                  <a:pt x="9923" y="1402"/>
                  <a:pt x="9920" y="1399"/>
                </a:cubicBezTo>
                <a:cubicBezTo>
                  <a:pt x="9920" y="1398"/>
                  <a:pt x="9920" y="1397"/>
                  <a:pt x="9920" y="1396"/>
                </a:cubicBezTo>
                <a:close/>
                <a:moveTo>
                  <a:pt x="10100" y="1391"/>
                </a:moveTo>
                <a:cubicBezTo>
                  <a:pt x="10101" y="1394"/>
                  <a:pt x="10103" y="1397"/>
                  <a:pt x="10104" y="1399"/>
                </a:cubicBezTo>
                <a:cubicBezTo>
                  <a:pt x="10093" y="1404"/>
                  <a:pt x="10082" y="1409"/>
                  <a:pt x="10071" y="1413"/>
                </a:cubicBezTo>
                <a:cubicBezTo>
                  <a:pt x="10070" y="1409"/>
                  <a:pt x="10068" y="1405"/>
                  <a:pt x="10066" y="1401"/>
                </a:cubicBezTo>
                <a:cubicBezTo>
                  <a:pt x="10078" y="1398"/>
                  <a:pt x="10089" y="1395"/>
                  <a:pt x="10100" y="1391"/>
                </a:cubicBezTo>
                <a:close/>
                <a:moveTo>
                  <a:pt x="9908" y="1387"/>
                </a:moveTo>
                <a:cubicBezTo>
                  <a:pt x="9909" y="1387"/>
                  <a:pt x="9910" y="1387"/>
                  <a:pt x="9911" y="1387"/>
                </a:cubicBezTo>
                <a:cubicBezTo>
                  <a:pt x="9913" y="1388"/>
                  <a:pt x="9917" y="1389"/>
                  <a:pt x="9922" y="1392"/>
                </a:cubicBezTo>
                <a:cubicBezTo>
                  <a:pt x="9915" y="1403"/>
                  <a:pt x="9909" y="1412"/>
                  <a:pt x="9904" y="1421"/>
                </a:cubicBezTo>
                <a:cubicBezTo>
                  <a:pt x="9900" y="1405"/>
                  <a:pt x="9898" y="1388"/>
                  <a:pt x="9908" y="1387"/>
                </a:cubicBezTo>
                <a:close/>
                <a:moveTo>
                  <a:pt x="10080" y="1383"/>
                </a:moveTo>
                <a:cubicBezTo>
                  <a:pt x="10082" y="1391"/>
                  <a:pt x="10056" y="1398"/>
                  <a:pt x="10047" y="1398"/>
                </a:cubicBezTo>
                <a:cubicBezTo>
                  <a:pt x="10060" y="1393"/>
                  <a:pt x="10075" y="1388"/>
                  <a:pt x="10080" y="1383"/>
                </a:cubicBezTo>
                <a:close/>
                <a:moveTo>
                  <a:pt x="10009" y="1360"/>
                </a:moveTo>
                <a:cubicBezTo>
                  <a:pt x="10010" y="1361"/>
                  <a:pt x="10010" y="1363"/>
                  <a:pt x="10011" y="1364"/>
                </a:cubicBezTo>
                <a:cubicBezTo>
                  <a:pt x="10008" y="1365"/>
                  <a:pt x="10005" y="1366"/>
                  <a:pt x="10002" y="1367"/>
                </a:cubicBezTo>
                <a:cubicBezTo>
                  <a:pt x="10001" y="1365"/>
                  <a:pt x="10001" y="1364"/>
                  <a:pt x="10000" y="1362"/>
                </a:cubicBezTo>
                <a:cubicBezTo>
                  <a:pt x="10003" y="1362"/>
                  <a:pt x="10006" y="1361"/>
                  <a:pt x="10009" y="1360"/>
                </a:cubicBezTo>
                <a:close/>
                <a:moveTo>
                  <a:pt x="10059" y="1336"/>
                </a:moveTo>
                <a:cubicBezTo>
                  <a:pt x="10054" y="1357"/>
                  <a:pt x="10052" y="1365"/>
                  <a:pt x="10050" y="1373"/>
                </a:cubicBezTo>
                <a:cubicBezTo>
                  <a:pt x="10044" y="1368"/>
                  <a:pt x="10037" y="1363"/>
                  <a:pt x="10028" y="1354"/>
                </a:cubicBezTo>
                <a:cubicBezTo>
                  <a:pt x="10036" y="1349"/>
                  <a:pt x="10044" y="1345"/>
                  <a:pt x="10059" y="1336"/>
                </a:cubicBezTo>
                <a:close/>
                <a:moveTo>
                  <a:pt x="10143" y="1313"/>
                </a:moveTo>
                <a:cubicBezTo>
                  <a:pt x="10145" y="1318"/>
                  <a:pt x="10146" y="1322"/>
                  <a:pt x="10148" y="1327"/>
                </a:cubicBezTo>
                <a:cubicBezTo>
                  <a:pt x="10147" y="1327"/>
                  <a:pt x="10146" y="1328"/>
                  <a:pt x="10145" y="1328"/>
                </a:cubicBezTo>
                <a:cubicBezTo>
                  <a:pt x="10143" y="1323"/>
                  <a:pt x="10142" y="1319"/>
                  <a:pt x="10140" y="1314"/>
                </a:cubicBezTo>
                <a:cubicBezTo>
                  <a:pt x="10141" y="1313"/>
                  <a:pt x="10142" y="1313"/>
                  <a:pt x="10143" y="1313"/>
                </a:cubicBezTo>
                <a:close/>
                <a:moveTo>
                  <a:pt x="10166" y="1292"/>
                </a:moveTo>
                <a:cubicBezTo>
                  <a:pt x="10168" y="1293"/>
                  <a:pt x="10169" y="1294"/>
                  <a:pt x="10170" y="1295"/>
                </a:cubicBezTo>
                <a:cubicBezTo>
                  <a:pt x="10169" y="1299"/>
                  <a:pt x="10168" y="1303"/>
                  <a:pt x="10166" y="1308"/>
                </a:cubicBezTo>
                <a:cubicBezTo>
                  <a:pt x="10165" y="1312"/>
                  <a:pt x="10165" y="1316"/>
                  <a:pt x="10164" y="1321"/>
                </a:cubicBezTo>
                <a:cubicBezTo>
                  <a:pt x="10162" y="1320"/>
                  <a:pt x="10161" y="1318"/>
                  <a:pt x="10159" y="1317"/>
                </a:cubicBezTo>
                <a:cubicBezTo>
                  <a:pt x="10161" y="1313"/>
                  <a:pt x="10162" y="1309"/>
                  <a:pt x="10163" y="1305"/>
                </a:cubicBezTo>
                <a:cubicBezTo>
                  <a:pt x="10164" y="1301"/>
                  <a:pt x="10165" y="1296"/>
                  <a:pt x="10166" y="1292"/>
                </a:cubicBezTo>
                <a:close/>
                <a:moveTo>
                  <a:pt x="10678" y="1055"/>
                </a:moveTo>
                <a:cubicBezTo>
                  <a:pt x="10679" y="1056"/>
                  <a:pt x="10681" y="1058"/>
                  <a:pt x="10682" y="1059"/>
                </a:cubicBezTo>
                <a:cubicBezTo>
                  <a:pt x="10681" y="1063"/>
                  <a:pt x="10679" y="1067"/>
                  <a:pt x="10678" y="1071"/>
                </a:cubicBezTo>
                <a:cubicBezTo>
                  <a:pt x="10677" y="1075"/>
                  <a:pt x="10677" y="1080"/>
                  <a:pt x="10676" y="1084"/>
                </a:cubicBezTo>
                <a:cubicBezTo>
                  <a:pt x="10674" y="1083"/>
                  <a:pt x="10673" y="1082"/>
                  <a:pt x="10671" y="1080"/>
                </a:cubicBezTo>
                <a:cubicBezTo>
                  <a:pt x="10672" y="1076"/>
                  <a:pt x="10674" y="1073"/>
                  <a:pt x="10675" y="1069"/>
                </a:cubicBezTo>
                <a:cubicBezTo>
                  <a:pt x="10675" y="1069"/>
                  <a:pt x="10675" y="1069"/>
                  <a:pt x="10675" y="1069"/>
                </a:cubicBezTo>
                <a:cubicBezTo>
                  <a:pt x="10676" y="1064"/>
                  <a:pt x="10677" y="1060"/>
                  <a:pt x="10678" y="1055"/>
                </a:cubicBezTo>
                <a:close/>
                <a:moveTo>
                  <a:pt x="10770" y="995"/>
                </a:moveTo>
                <a:cubicBezTo>
                  <a:pt x="10774" y="1003"/>
                  <a:pt x="10778" y="1010"/>
                  <a:pt x="10782" y="1018"/>
                </a:cubicBezTo>
                <a:cubicBezTo>
                  <a:pt x="10779" y="1019"/>
                  <a:pt x="10777" y="1020"/>
                  <a:pt x="10774" y="1021"/>
                </a:cubicBezTo>
                <a:cubicBezTo>
                  <a:pt x="10772" y="1013"/>
                  <a:pt x="10769" y="1006"/>
                  <a:pt x="10766" y="998"/>
                </a:cubicBezTo>
                <a:cubicBezTo>
                  <a:pt x="10768" y="997"/>
                  <a:pt x="10769" y="996"/>
                  <a:pt x="10770" y="995"/>
                </a:cubicBezTo>
                <a:close/>
                <a:moveTo>
                  <a:pt x="10776" y="882"/>
                </a:moveTo>
                <a:cubicBezTo>
                  <a:pt x="10778" y="882"/>
                  <a:pt x="10780" y="883"/>
                  <a:pt x="10781" y="885"/>
                </a:cubicBezTo>
                <a:cubicBezTo>
                  <a:pt x="10767" y="890"/>
                  <a:pt x="10769" y="894"/>
                  <a:pt x="10755" y="899"/>
                </a:cubicBezTo>
                <a:cubicBezTo>
                  <a:pt x="10751" y="896"/>
                  <a:pt x="10752" y="892"/>
                  <a:pt x="10755" y="888"/>
                </a:cubicBezTo>
                <a:cubicBezTo>
                  <a:pt x="10765" y="883"/>
                  <a:pt x="10771" y="881"/>
                  <a:pt x="10776" y="882"/>
                </a:cubicBezTo>
                <a:close/>
                <a:moveTo>
                  <a:pt x="11255" y="770"/>
                </a:moveTo>
                <a:lnTo>
                  <a:pt x="11255" y="770"/>
                </a:lnTo>
                <a:lnTo>
                  <a:pt x="11255" y="770"/>
                </a:lnTo>
                <a:close/>
                <a:moveTo>
                  <a:pt x="12273" y="0"/>
                </a:moveTo>
                <a:lnTo>
                  <a:pt x="12307" y="6"/>
                </a:lnTo>
                <a:lnTo>
                  <a:pt x="12307" y="3134"/>
                </a:lnTo>
                <a:lnTo>
                  <a:pt x="12304" y="3136"/>
                </a:lnTo>
                <a:cubicBezTo>
                  <a:pt x="12296" y="3141"/>
                  <a:pt x="12292" y="3146"/>
                  <a:pt x="12291" y="3151"/>
                </a:cubicBezTo>
                <a:cubicBezTo>
                  <a:pt x="12291" y="3154"/>
                  <a:pt x="12291" y="3156"/>
                  <a:pt x="12291" y="3159"/>
                </a:cubicBezTo>
                <a:cubicBezTo>
                  <a:pt x="12293" y="3158"/>
                  <a:pt x="12297" y="3157"/>
                  <a:pt x="12304" y="3160"/>
                </a:cubicBezTo>
                <a:cubicBezTo>
                  <a:pt x="12299" y="3162"/>
                  <a:pt x="12294" y="3165"/>
                  <a:pt x="12289" y="3167"/>
                </a:cubicBezTo>
                <a:cubicBezTo>
                  <a:pt x="12283" y="3189"/>
                  <a:pt x="12267" y="3191"/>
                  <a:pt x="12249" y="3189"/>
                </a:cubicBezTo>
                <a:cubicBezTo>
                  <a:pt x="12237" y="3195"/>
                  <a:pt x="12226" y="3201"/>
                  <a:pt x="12216" y="3206"/>
                </a:cubicBezTo>
                <a:cubicBezTo>
                  <a:pt x="12225" y="3201"/>
                  <a:pt x="12233" y="3197"/>
                  <a:pt x="12232" y="3193"/>
                </a:cubicBezTo>
                <a:cubicBezTo>
                  <a:pt x="12217" y="3201"/>
                  <a:pt x="12202" y="3209"/>
                  <a:pt x="12187" y="3218"/>
                </a:cubicBezTo>
                <a:cubicBezTo>
                  <a:pt x="12184" y="3227"/>
                  <a:pt x="12177" y="3229"/>
                  <a:pt x="12168" y="3228"/>
                </a:cubicBezTo>
                <a:cubicBezTo>
                  <a:pt x="12165" y="3230"/>
                  <a:pt x="12161" y="3232"/>
                  <a:pt x="12158" y="3233"/>
                </a:cubicBezTo>
                <a:cubicBezTo>
                  <a:pt x="12145" y="3240"/>
                  <a:pt x="12132" y="3247"/>
                  <a:pt x="12118" y="3253"/>
                </a:cubicBezTo>
                <a:cubicBezTo>
                  <a:pt x="12105" y="3258"/>
                  <a:pt x="12090" y="3263"/>
                  <a:pt x="12075" y="3267"/>
                </a:cubicBezTo>
                <a:cubicBezTo>
                  <a:pt x="12065" y="3277"/>
                  <a:pt x="12050" y="3279"/>
                  <a:pt x="12050" y="3285"/>
                </a:cubicBezTo>
                <a:cubicBezTo>
                  <a:pt x="12016" y="3296"/>
                  <a:pt x="11990" y="3316"/>
                  <a:pt x="11958" y="3322"/>
                </a:cubicBezTo>
                <a:cubicBezTo>
                  <a:pt x="11959" y="3327"/>
                  <a:pt x="11895" y="3356"/>
                  <a:pt x="11908" y="3344"/>
                </a:cubicBezTo>
                <a:cubicBezTo>
                  <a:pt x="11941" y="3324"/>
                  <a:pt x="11996" y="3312"/>
                  <a:pt x="12019" y="3286"/>
                </a:cubicBezTo>
                <a:cubicBezTo>
                  <a:pt x="12013" y="3287"/>
                  <a:pt x="12006" y="3289"/>
                  <a:pt x="12001" y="3289"/>
                </a:cubicBezTo>
                <a:cubicBezTo>
                  <a:pt x="11961" y="3310"/>
                  <a:pt x="11921" y="3333"/>
                  <a:pt x="11871" y="3326"/>
                </a:cubicBezTo>
                <a:cubicBezTo>
                  <a:pt x="11860" y="3330"/>
                  <a:pt x="11846" y="3336"/>
                  <a:pt x="11834" y="3341"/>
                </a:cubicBezTo>
                <a:cubicBezTo>
                  <a:pt x="11821" y="3365"/>
                  <a:pt x="11804" y="3385"/>
                  <a:pt x="11784" y="3401"/>
                </a:cubicBezTo>
                <a:cubicBezTo>
                  <a:pt x="11837" y="3382"/>
                  <a:pt x="11871" y="3361"/>
                  <a:pt x="11900" y="3352"/>
                </a:cubicBezTo>
                <a:cubicBezTo>
                  <a:pt x="11859" y="3374"/>
                  <a:pt x="11828" y="3388"/>
                  <a:pt x="11783" y="3407"/>
                </a:cubicBezTo>
                <a:cubicBezTo>
                  <a:pt x="11783" y="3406"/>
                  <a:pt x="11780" y="3406"/>
                  <a:pt x="11779" y="3406"/>
                </a:cubicBezTo>
                <a:cubicBezTo>
                  <a:pt x="11777" y="3407"/>
                  <a:pt x="11776" y="3408"/>
                  <a:pt x="11774" y="3409"/>
                </a:cubicBezTo>
                <a:cubicBezTo>
                  <a:pt x="11776" y="3412"/>
                  <a:pt x="11777" y="3415"/>
                  <a:pt x="11771" y="3418"/>
                </a:cubicBezTo>
                <a:lnTo>
                  <a:pt x="11769" y="3413"/>
                </a:lnTo>
                <a:cubicBezTo>
                  <a:pt x="11769" y="3413"/>
                  <a:pt x="11769" y="3413"/>
                  <a:pt x="11769" y="3413"/>
                </a:cubicBezTo>
                <a:cubicBezTo>
                  <a:pt x="11734" y="3438"/>
                  <a:pt x="11692" y="3453"/>
                  <a:pt x="11652" y="3459"/>
                </a:cubicBezTo>
                <a:cubicBezTo>
                  <a:pt x="11628" y="3469"/>
                  <a:pt x="11610" y="3480"/>
                  <a:pt x="11599" y="3485"/>
                </a:cubicBezTo>
                <a:cubicBezTo>
                  <a:pt x="11599" y="3486"/>
                  <a:pt x="11599" y="3488"/>
                  <a:pt x="11595" y="3489"/>
                </a:cubicBezTo>
                <a:cubicBezTo>
                  <a:pt x="11594" y="3484"/>
                  <a:pt x="11602" y="3480"/>
                  <a:pt x="11593" y="3480"/>
                </a:cubicBezTo>
                <a:cubicBezTo>
                  <a:pt x="11598" y="3474"/>
                  <a:pt x="11619" y="3469"/>
                  <a:pt x="11624" y="3463"/>
                </a:cubicBezTo>
                <a:cubicBezTo>
                  <a:pt x="11624" y="3471"/>
                  <a:pt x="11633" y="3466"/>
                  <a:pt x="11643" y="3460"/>
                </a:cubicBezTo>
                <a:cubicBezTo>
                  <a:pt x="11633" y="3461"/>
                  <a:pt x="11623" y="3461"/>
                  <a:pt x="11613" y="3461"/>
                </a:cubicBezTo>
                <a:cubicBezTo>
                  <a:pt x="11581" y="3460"/>
                  <a:pt x="11552" y="3463"/>
                  <a:pt x="11524" y="3469"/>
                </a:cubicBezTo>
                <a:cubicBezTo>
                  <a:pt x="11492" y="3481"/>
                  <a:pt x="11479" y="3495"/>
                  <a:pt x="11437" y="3512"/>
                </a:cubicBezTo>
                <a:cubicBezTo>
                  <a:pt x="11437" y="3506"/>
                  <a:pt x="11436" y="3502"/>
                  <a:pt x="11421" y="3509"/>
                </a:cubicBezTo>
                <a:cubicBezTo>
                  <a:pt x="11428" y="3514"/>
                  <a:pt x="11389" y="3530"/>
                  <a:pt x="11373" y="3539"/>
                </a:cubicBezTo>
                <a:cubicBezTo>
                  <a:pt x="11367" y="3534"/>
                  <a:pt x="11397" y="3530"/>
                  <a:pt x="11389" y="3524"/>
                </a:cubicBezTo>
                <a:cubicBezTo>
                  <a:pt x="11373" y="3532"/>
                  <a:pt x="11369" y="3537"/>
                  <a:pt x="11360" y="3532"/>
                </a:cubicBezTo>
                <a:cubicBezTo>
                  <a:pt x="11356" y="3537"/>
                  <a:pt x="11364" y="3538"/>
                  <a:pt x="11349" y="3546"/>
                </a:cubicBezTo>
                <a:cubicBezTo>
                  <a:pt x="11348" y="3540"/>
                  <a:pt x="11346" y="3536"/>
                  <a:pt x="11332" y="3541"/>
                </a:cubicBezTo>
                <a:cubicBezTo>
                  <a:pt x="11337" y="3545"/>
                  <a:pt x="11327" y="3548"/>
                  <a:pt x="11330" y="3552"/>
                </a:cubicBezTo>
                <a:cubicBezTo>
                  <a:pt x="11293" y="3559"/>
                  <a:pt x="11252" y="3574"/>
                  <a:pt x="11207" y="3590"/>
                </a:cubicBezTo>
                <a:cubicBezTo>
                  <a:pt x="11185" y="3598"/>
                  <a:pt x="11162" y="3607"/>
                  <a:pt x="11138" y="3615"/>
                </a:cubicBezTo>
                <a:cubicBezTo>
                  <a:pt x="11127" y="3619"/>
                  <a:pt x="11115" y="3623"/>
                  <a:pt x="11102" y="3627"/>
                </a:cubicBezTo>
                <a:cubicBezTo>
                  <a:pt x="11090" y="3630"/>
                  <a:pt x="11078" y="3634"/>
                  <a:pt x="11066" y="3636"/>
                </a:cubicBezTo>
                <a:cubicBezTo>
                  <a:pt x="11024" y="3653"/>
                  <a:pt x="10962" y="3682"/>
                  <a:pt x="10922" y="3684"/>
                </a:cubicBezTo>
                <a:cubicBezTo>
                  <a:pt x="10870" y="3707"/>
                  <a:pt x="10828" y="3713"/>
                  <a:pt x="10771" y="3729"/>
                </a:cubicBezTo>
                <a:cubicBezTo>
                  <a:pt x="10762" y="3737"/>
                  <a:pt x="10752" y="3742"/>
                  <a:pt x="10738" y="3743"/>
                </a:cubicBezTo>
                <a:cubicBezTo>
                  <a:pt x="10746" y="3740"/>
                  <a:pt x="10738" y="3740"/>
                  <a:pt x="10733" y="3741"/>
                </a:cubicBezTo>
                <a:cubicBezTo>
                  <a:pt x="10726" y="3745"/>
                  <a:pt x="10719" y="3750"/>
                  <a:pt x="10711" y="3755"/>
                </a:cubicBezTo>
                <a:cubicBezTo>
                  <a:pt x="10707" y="3753"/>
                  <a:pt x="10700" y="3755"/>
                  <a:pt x="10691" y="3757"/>
                </a:cubicBezTo>
                <a:cubicBezTo>
                  <a:pt x="10679" y="3776"/>
                  <a:pt x="10641" y="3760"/>
                  <a:pt x="10610" y="3783"/>
                </a:cubicBezTo>
                <a:cubicBezTo>
                  <a:pt x="10555" y="3783"/>
                  <a:pt x="10458" y="3833"/>
                  <a:pt x="10411" y="3823"/>
                </a:cubicBezTo>
                <a:cubicBezTo>
                  <a:pt x="10431" y="3815"/>
                  <a:pt x="10437" y="3827"/>
                  <a:pt x="10451" y="3817"/>
                </a:cubicBezTo>
                <a:cubicBezTo>
                  <a:pt x="10413" y="3806"/>
                  <a:pt x="10372" y="3830"/>
                  <a:pt x="10312" y="3837"/>
                </a:cubicBezTo>
                <a:cubicBezTo>
                  <a:pt x="10312" y="3834"/>
                  <a:pt x="10314" y="3832"/>
                  <a:pt x="10316" y="3830"/>
                </a:cubicBezTo>
                <a:cubicBezTo>
                  <a:pt x="10295" y="3830"/>
                  <a:pt x="10250" y="3842"/>
                  <a:pt x="10240" y="3853"/>
                </a:cubicBezTo>
                <a:cubicBezTo>
                  <a:pt x="10207" y="3849"/>
                  <a:pt x="10143" y="3877"/>
                  <a:pt x="10099" y="3884"/>
                </a:cubicBezTo>
                <a:cubicBezTo>
                  <a:pt x="10098" y="3892"/>
                  <a:pt x="10088" y="3893"/>
                  <a:pt x="10084" y="3888"/>
                </a:cubicBezTo>
                <a:cubicBezTo>
                  <a:pt x="10081" y="3892"/>
                  <a:pt x="10085" y="3897"/>
                  <a:pt x="10077" y="3901"/>
                </a:cubicBezTo>
                <a:cubicBezTo>
                  <a:pt x="10060" y="3892"/>
                  <a:pt x="10014" y="3921"/>
                  <a:pt x="9993" y="3912"/>
                </a:cubicBezTo>
                <a:cubicBezTo>
                  <a:pt x="9971" y="3928"/>
                  <a:pt x="9932" y="3930"/>
                  <a:pt x="9907" y="3940"/>
                </a:cubicBezTo>
                <a:cubicBezTo>
                  <a:pt x="9896" y="3933"/>
                  <a:pt x="9853" y="3945"/>
                  <a:pt x="9832" y="3950"/>
                </a:cubicBezTo>
                <a:cubicBezTo>
                  <a:pt x="9831" y="3947"/>
                  <a:pt x="9837" y="3945"/>
                  <a:pt x="9836" y="3942"/>
                </a:cubicBezTo>
                <a:cubicBezTo>
                  <a:pt x="9821" y="3947"/>
                  <a:pt x="9825" y="3939"/>
                  <a:pt x="9815" y="3941"/>
                </a:cubicBezTo>
                <a:cubicBezTo>
                  <a:pt x="9786" y="3944"/>
                  <a:pt x="9788" y="3953"/>
                  <a:pt x="9767" y="3953"/>
                </a:cubicBezTo>
                <a:cubicBezTo>
                  <a:pt x="9773" y="3952"/>
                  <a:pt x="9775" y="3962"/>
                  <a:pt x="9768" y="3958"/>
                </a:cubicBezTo>
                <a:cubicBezTo>
                  <a:pt x="9765" y="3946"/>
                  <a:pt x="9719" y="3953"/>
                  <a:pt x="9692" y="3961"/>
                </a:cubicBezTo>
                <a:cubicBezTo>
                  <a:pt x="9694" y="3953"/>
                  <a:pt x="9675" y="3967"/>
                  <a:pt x="9667" y="3963"/>
                </a:cubicBezTo>
                <a:cubicBezTo>
                  <a:pt x="9666" y="3957"/>
                  <a:pt x="9677" y="3954"/>
                  <a:pt x="9685" y="3950"/>
                </a:cubicBezTo>
                <a:cubicBezTo>
                  <a:pt x="9688" y="3951"/>
                  <a:pt x="9691" y="3953"/>
                  <a:pt x="9696" y="3953"/>
                </a:cubicBezTo>
                <a:cubicBezTo>
                  <a:pt x="9714" y="3946"/>
                  <a:pt x="9724" y="3938"/>
                  <a:pt x="9742" y="3931"/>
                </a:cubicBezTo>
                <a:cubicBezTo>
                  <a:pt x="9729" y="3934"/>
                  <a:pt x="9714" y="3938"/>
                  <a:pt x="9712" y="3933"/>
                </a:cubicBezTo>
                <a:cubicBezTo>
                  <a:pt x="9757" y="3925"/>
                  <a:pt x="9768" y="3924"/>
                  <a:pt x="9810" y="3915"/>
                </a:cubicBezTo>
                <a:cubicBezTo>
                  <a:pt x="9807" y="3910"/>
                  <a:pt x="9823" y="3908"/>
                  <a:pt x="9823" y="3903"/>
                </a:cubicBezTo>
                <a:cubicBezTo>
                  <a:pt x="9841" y="3900"/>
                  <a:pt x="9848" y="3904"/>
                  <a:pt x="9864" y="3902"/>
                </a:cubicBezTo>
                <a:cubicBezTo>
                  <a:pt x="9880" y="3890"/>
                  <a:pt x="9932" y="3885"/>
                  <a:pt x="9959" y="3869"/>
                </a:cubicBezTo>
                <a:cubicBezTo>
                  <a:pt x="9979" y="3867"/>
                  <a:pt x="10007" y="3870"/>
                  <a:pt x="10012" y="3857"/>
                </a:cubicBezTo>
                <a:cubicBezTo>
                  <a:pt x="10027" y="3853"/>
                  <a:pt x="10026" y="3859"/>
                  <a:pt x="10038" y="3857"/>
                </a:cubicBezTo>
                <a:cubicBezTo>
                  <a:pt x="10047" y="3853"/>
                  <a:pt x="10034" y="3847"/>
                  <a:pt x="10045" y="3844"/>
                </a:cubicBezTo>
                <a:cubicBezTo>
                  <a:pt x="10048" y="3848"/>
                  <a:pt x="10060" y="3842"/>
                  <a:pt x="10071" y="3845"/>
                </a:cubicBezTo>
                <a:cubicBezTo>
                  <a:pt x="10077" y="3837"/>
                  <a:pt x="10103" y="3831"/>
                  <a:pt x="10106" y="3822"/>
                </a:cubicBezTo>
                <a:cubicBezTo>
                  <a:pt x="10092" y="3823"/>
                  <a:pt x="10055" y="3828"/>
                  <a:pt x="10070" y="3817"/>
                </a:cubicBezTo>
                <a:cubicBezTo>
                  <a:pt x="10102" y="3830"/>
                  <a:pt x="10177" y="3806"/>
                  <a:pt x="10185" y="3786"/>
                </a:cubicBezTo>
                <a:cubicBezTo>
                  <a:pt x="10202" y="3782"/>
                  <a:pt x="10176" y="3795"/>
                  <a:pt x="10191" y="3790"/>
                </a:cubicBezTo>
                <a:cubicBezTo>
                  <a:pt x="10204" y="3785"/>
                  <a:pt x="10215" y="3778"/>
                  <a:pt x="10212" y="3770"/>
                </a:cubicBezTo>
                <a:cubicBezTo>
                  <a:pt x="10205" y="3772"/>
                  <a:pt x="10199" y="3773"/>
                  <a:pt x="10193" y="3775"/>
                </a:cubicBezTo>
                <a:cubicBezTo>
                  <a:pt x="10185" y="3758"/>
                  <a:pt x="10218" y="3754"/>
                  <a:pt x="10246" y="3744"/>
                </a:cubicBezTo>
                <a:cubicBezTo>
                  <a:pt x="10225" y="3734"/>
                  <a:pt x="10190" y="3752"/>
                  <a:pt x="10145" y="3765"/>
                </a:cubicBezTo>
                <a:cubicBezTo>
                  <a:pt x="10136" y="3761"/>
                  <a:pt x="10144" y="3759"/>
                  <a:pt x="10153" y="3754"/>
                </a:cubicBezTo>
                <a:cubicBezTo>
                  <a:pt x="10117" y="3752"/>
                  <a:pt x="10074" y="3783"/>
                  <a:pt x="10041" y="3776"/>
                </a:cubicBezTo>
                <a:cubicBezTo>
                  <a:pt x="10053" y="3772"/>
                  <a:pt x="10066" y="3767"/>
                  <a:pt x="10083" y="3760"/>
                </a:cubicBezTo>
                <a:cubicBezTo>
                  <a:pt x="10040" y="3771"/>
                  <a:pt x="10009" y="3780"/>
                  <a:pt x="9978" y="3789"/>
                </a:cubicBezTo>
                <a:cubicBezTo>
                  <a:pt x="9947" y="3797"/>
                  <a:pt x="9915" y="3805"/>
                  <a:pt x="9872" y="3813"/>
                </a:cubicBezTo>
                <a:cubicBezTo>
                  <a:pt x="9873" y="3816"/>
                  <a:pt x="9880" y="3815"/>
                  <a:pt x="9882" y="3817"/>
                </a:cubicBezTo>
                <a:cubicBezTo>
                  <a:pt x="9862" y="3820"/>
                  <a:pt x="9854" y="3815"/>
                  <a:pt x="9832" y="3820"/>
                </a:cubicBezTo>
                <a:cubicBezTo>
                  <a:pt x="9832" y="3822"/>
                  <a:pt x="9834" y="3825"/>
                  <a:pt x="9829" y="3826"/>
                </a:cubicBezTo>
                <a:cubicBezTo>
                  <a:pt x="9827" y="3824"/>
                  <a:pt x="9818" y="3827"/>
                  <a:pt x="9814" y="3830"/>
                </a:cubicBezTo>
                <a:cubicBezTo>
                  <a:pt x="9809" y="3825"/>
                  <a:pt x="9830" y="3824"/>
                  <a:pt x="9827" y="3819"/>
                </a:cubicBezTo>
                <a:cubicBezTo>
                  <a:pt x="9795" y="3818"/>
                  <a:pt x="9761" y="3834"/>
                  <a:pt x="9719" y="3836"/>
                </a:cubicBezTo>
                <a:cubicBezTo>
                  <a:pt x="9712" y="3843"/>
                  <a:pt x="9689" y="3847"/>
                  <a:pt x="9677" y="3854"/>
                </a:cubicBezTo>
                <a:cubicBezTo>
                  <a:pt x="9669" y="3847"/>
                  <a:pt x="9680" y="3841"/>
                  <a:pt x="9660" y="3842"/>
                </a:cubicBezTo>
                <a:cubicBezTo>
                  <a:pt x="9652" y="3852"/>
                  <a:pt x="9631" y="3864"/>
                  <a:pt x="9664" y="3864"/>
                </a:cubicBezTo>
                <a:cubicBezTo>
                  <a:pt x="9656" y="3865"/>
                  <a:pt x="9662" y="3869"/>
                  <a:pt x="9655" y="3871"/>
                </a:cubicBezTo>
                <a:cubicBezTo>
                  <a:pt x="9654" y="3861"/>
                  <a:pt x="9624" y="3869"/>
                  <a:pt x="9600" y="3874"/>
                </a:cubicBezTo>
                <a:cubicBezTo>
                  <a:pt x="9602" y="3865"/>
                  <a:pt x="9566" y="3872"/>
                  <a:pt x="9565" y="3877"/>
                </a:cubicBezTo>
                <a:cubicBezTo>
                  <a:pt x="9560" y="3874"/>
                  <a:pt x="9552" y="3873"/>
                  <a:pt x="9535" y="3877"/>
                </a:cubicBezTo>
                <a:cubicBezTo>
                  <a:pt x="9517" y="3890"/>
                  <a:pt x="9549" y="3884"/>
                  <a:pt x="9551" y="3887"/>
                </a:cubicBezTo>
                <a:cubicBezTo>
                  <a:pt x="9538" y="3889"/>
                  <a:pt x="9513" y="3897"/>
                  <a:pt x="9507" y="3894"/>
                </a:cubicBezTo>
                <a:cubicBezTo>
                  <a:pt x="9536" y="3886"/>
                  <a:pt x="9482" y="3895"/>
                  <a:pt x="9505" y="3883"/>
                </a:cubicBezTo>
                <a:cubicBezTo>
                  <a:pt x="9515" y="3881"/>
                  <a:pt x="9510" y="3886"/>
                  <a:pt x="9526" y="3885"/>
                </a:cubicBezTo>
                <a:cubicBezTo>
                  <a:pt x="9527" y="3877"/>
                  <a:pt x="9517" y="3876"/>
                  <a:pt x="9504" y="3877"/>
                </a:cubicBezTo>
                <a:cubicBezTo>
                  <a:pt x="9487" y="3883"/>
                  <a:pt x="9490" y="3894"/>
                  <a:pt x="9487" y="3897"/>
                </a:cubicBezTo>
                <a:cubicBezTo>
                  <a:pt x="9475" y="3896"/>
                  <a:pt x="9454" y="3907"/>
                  <a:pt x="9438" y="3902"/>
                </a:cubicBezTo>
                <a:cubicBezTo>
                  <a:pt x="9462" y="3903"/>
                  <a:pt x="9495" y="3889"/>
                  <a:pt x="9480" y="3883"/>
                </a:cubicBezTo>
                <a:cubicBezTo>
                  <a:pt x="9459" y="3887"/>
                  <a:pt x="9475" y="3892"/>
                  <a:pt x="9466" y="3893"/>
                </a:cubicBezTo>
                <a:cubicBezTo>
                  <a:pt x="9456" y="3893"/>
                  <a:pt x="9420" y="3896"/>
                  <a:pt x="9433" y="3905"/>
                </a:cubicBezTo>
                <a:cubicBezTo>
                  <a:pt x="9411" y="3906"/>
                  <a:pt x="9413" y="3901"/>
                  <a:pt x="9421" y="3894"/>
                </a:cubicBezTo>
                <a:cubicBezTo>
                  <a:pt x="9398" y="3897"/>
                  <a:pt x="9402" y="3903"/>
                  <a:pt x="9413" y="3904"/>
                </a:cubicBezTo>
                <a:cubicBezTo>
                  <a:pt x="9399" y="3905"/>
                  <a:pt x="9403" y="3910"/>
                  <a:pt x="9394" y="3911"/>
                </a:cubicBezTo>
                <a:cubicBezTo>
                  <a:pt x="9382" y="3908"/>
                  <a:pt x="9400" y="3900"/>
                  <a:pt x="9391" y="3897"/>
                </a:cubicBezTo>
                <a:cubicBezTo>
                  <a:pt x="9381" y="3899"/>
                  <a:pt x="9382" y="3904"/>
                  <a:pt x="9378" y="3907"/>
                </a:cubicBezTo>
                <a:cubicBezTo>
                  <a:pt x="9360" y="3908"/>
                  <a:pt x="9352" y="3905"/>
                  <a:pt x="9327" y="3910"/>
                </a:cubicBezTo>
                <a:cubicBezTo>
                  <a:pt x="9320" y="3924"/>
                  <a:pt x="9297" y="3915"/>
                  <a:pt x="9280" y="3929"/>
                </a:cubicBezTo>
                <a:cubicBezTo>
                  <a:pt x="9280" y="3924"/>
                  <a:pt x="9289" y="3922"/>
                  <a:pt x="9274" y="3923"/>
                </a:cubicBezTo>
                <a:cubicBezTo>
                  <a:pt x="9264" y="3925"/>
                  <a:pt x="9270" y="3930"/>
                  <a:pt x="9260" y="3932"/>
                </a:cubicBezTo>
                <a:cubicBezTo>
                  <a:pt x="9260" y="3928"/>
                  <a:pt x="9260" y="3923"/>
                  <a:pt x="9249" y="3925"/>
                </a:cubicBezTo>
                <a:cubicBezTo>
                  <a:pt x="9249" y="3926"/>
                  <a:pt x="9248" y="3927"/>
                  <a:pt x="9244" y="3927"/>
                </a:cubicBezTo>
                <a:cubicBezTo>
                  <a:pt x="9245" y="3930"/>
                  <a:pt x="9257" y="3927"/>
                  <a:pt x="9255" y="3931"/>
                </a:cubicBezTo>
                <a:cubicBezTo>
                  <a:pt x="9192" y="3935"/>
                  <a:pt x="9179" y="3937"/>
                  <a:pt x="9142" y="3956"/>
                </a:cubicBezTo>
                <a:cubicBezTo>
                  <a:pt x="9133" y="3949"/>
                  <a:pt x="9106" y="3956"/>
                  <a:pt x="9092" y="3961"/>
                </a:cubicBezTo>
                <a:cubicBezTo>
                  <a:pt x="9096" y="3955"/>
                  <a:pt x="9084" y="3957"/>
                  <a:pt x="9081" y="3954"/>
                </a:cubicBezTo>
                <a:cubicBezTo>
                  <a:pt x="9105" y="3952"/>
                  <a:pt x="9092" y="3947"/>
                  <a:pt x="9090" y="3943"/>
                </a:cubicBezTo>
                <a:cubicBezTo>
                  <a:pt x="9107" y="3938"/>
                  <a:pt x="9115" y="3940"/>
                  <a:pt x="9134" y="3933"/>
                </a:cubicBezTo>
                <a:cubicBezTo>
                  <a:pt x="9134" y="3939"/>
                  <a:pt x="9152" y="3935"/>
                  <a:pt x="9159" y="3936"/>
                </a:cubicBezTo>
                <a:cubicBezTo>
                  <a:pt x="9162" y="3932"/>
                  <a:pt x="9171" y="3928"/>
                  <a:pt x="9178" y="3924"/>
                </a:cubicBezTo>
                <a:cubicBezTo>
                  <a:pt x="9180" y="3928"/>
                  <a:pt x="9215" y="3925"/>
                  <a:pt x="9218" y="3922"/>
                </a:cubicBezTo>
                <a:cubicBezTo>
                  <a:pt x="9213" y="3918"/>
                  <a:pt x="9182" y="3929"/>
                  <a:pt x="9187" y="3919"/>
                </a:cubicBezTo>
                <a:cubicBezTo>
                  <a:pt x="9210" y="3919"/>
                  <a:pt x="9208" y="3914"/>
                  <a:pt x="9191" y="3913"/>
                </a:cubicBezTo>
                <a:cubicBezTo>
                  <a:pt x="9238" y="3905"/>
                  <a:pt x="9248" y="3903"/>
                  <a:pt x="9273" y="3900"/>
                </a:cubicBezTo>
                <a:lnTo>
                  <a:pt x="9294" y="3897"/>
                </a:lnTo>
                <a:lnTo>
                  <a:pt x="9295" y="3899"/>
                </a:lnTo>
                <a:cubicBezTo>
                  <a:pt x="9292" y="3901"/>
                  <a:pt x="9276" y="3902"/>
                  <a:pt x="9264" y="3903"/>
                </a:cubicBezTo>
                <a:cubicBezTo>
                  <a:pt x="9254" y="3908"/>
                  <a:pt x="9271" y="3907"/>
                  <a:pt x="9260" y="3910"/>
                </a:cubicBezTo>
                <a:cubicBezTo>
                  <a:pt x="9260" y="3911"/>
                  <a:pt x="9262" y="3911"/>
                  <a:pt x="9264" y="3911"/>
                </a:cubicBezTo>
                <a:lnTo>
                  <a:pt x="9266" y="3911"/>
                </a:lnTo>
                <a:lnTo>
                  <a:pt x="9265" y="3910"/>
                </a:lnTo>
                <a:cubicBezTo>
                  <a:pt x="9265" y="3910"/>
                  <a:pt x="9265" y="3910"/>
                  <a:pt x="9265" y="3910"/>
                </a:cubicBezTo>
                <a:cubicBezTo>
                  <a:pt x="9276" y="3907"/>
                  <a:pt x="9259" y="3908"/>
                  <a:pt x="9269" y="3903"/>
                </a:cubicBezTo>
                <a:cubicBezTo>
                  <a:pt x="9285" y="3901"/>
                  <a:pt x="9308" y="3901"/>
                  <a:pt x="9298" y="3897"/>
                </a:cubicBezTo>
                <a:cubicBezTo>
                  <a:pt x="9316" y="3896"/>
                  <a:pt x="9324" y="3889"/>
                  <a:pt x="9333" y="3887"/>
                </a:cubicBezTo>
                <a:lnTo>
                  <a:pt x="9336" y="3887"/>
                </a:lnTo>
                <a:lnTo>
                  <a:pt x="9335" y="3887"/>
                </a:lnTo>
                <a:cubicBezTo>
                  <a:pt x="9329" y="3886"/>
                  <a:pt x="9325" y="3888"/>
                  <a:pt x="9319" y="3890"/>
                </a:cubicBezTo>
                <a:lnTo>
                  <a:pt x="9304" y="3894"/>
                </a:lnTo>
                <a:lnTo>
                  <a:pt x="9300" y="3890"/>
                </a:lnTo>
                <a:cubicBezTo>
                  <a:pt x="9297" y="3889"/>
                  <a:pt x="9295" y="3887"/>
                  <a:pt x="9298" y="3885"/>
                </a:cubicBezTo>
                <a:cubicBezTo>
                  <a:pt x="9308" y="3894"/>
                  <a:pt x="9339" y="3876"/>
                  <a:pt x="9361" y="3871"/>
                </a:cubicBezTo>
                <a:cubicBezTo>
                  <a:pt x="9354" y="3872"/>
                  <a:pt x="9343" y="3874"/>
                  <a:pt x="9341" y="3872"/>
                </a:cubicBezTo>
                <a:cubicBezTo>
                  <a:pt x="9347" y="3865"/>
                  <a:pt x="9355" y="3870"/>
                  <a:pt x="9360" y="3863"/>
                </a:cubicBezTo>
                <a:cubicBezTo>
                  <a:pt x="9352" y="3864"/>
                  <a:pt x="9359" y="3860"/>
                  <a:pt x="9364" y="3859"/>
                </a:cubicBezTo>
                <a:cubicBezTo>
                  <a:pt x="9373" y="3863"/>
                  <a:pt x="9370" y="3865"/>
                  <a:pt x="9376" y="3868"/>
                </a:cubicBezTo>
                <a:cubicBezTo>
                  <a:pt x="9418" y="3859"/>
                  <a:pt x="9482" y="3843"/>
                  <a:pt x="9494" y="3823"/>
                </a:cubicBezTo>
                <a:cubicBezTo>
                  <a:pt x="9475" y="3832"/>
                  <a:pt x="9454" y="3826"/>
                  <a:pt x="9431" y="3838"/>
                </a:cubicBezTo>
                <a:cubicBezTo>
                  <a:pt x="9433" y="3833"/>
                  <a:pt x="9422" y="3836"/>
                  <a:pt x="9425" y="3830"/>
                </a:cubicBezTo>
                <a:cubicBezTo>
                  <a:pt x="9454" y="3821"/>
                  <a:pt x="9475" y="3818"/>
                  <a:pt x="9507" y="3808"/>
                </a:cubicBezTo>
                <a:cubicBezTo>
                  <a:pt x="9501" y="3806"/>
                  <a:pt x="9501" y="3804"/>
                  <a:pt x="9511" y="3801"/>
                </a:cubicBezTo>
                <a:cubicBezTo>
                  <a:pt x="9512" y="3803"/>
                  <a:pt x="9513" y="3805"/>
                  <a:pt x="9521" y="3803"/>
                </a:cubicBezTo>
                <a:cubicBezTo>
                  <a:pt x="9515" y="3801"/>
                  <a:pt x="9515" y="3800"/>
                  <a:pt x="9525" y="3797"/>
                </a:cubicBezTo>
                <a:cubicBezTo>
                  <a:pt x="9523" y="3801"/>
                  <a:pt x="9548" y="3798"/>
                  <a:pt x="9550" y="3794"/>
                </a:cubicBezTo>
                <a:cubicBezTo>
                  <a:pt x="9520" y="3798"/>
                  <a:pt x="9543" y="3783"/>
                  <a:pt x="9522" y="3784"/>
                </a:cubicBezTo>
                <a:cubicBezTo>
                  <a:pt x="9500" y="3788"/>
                  <a:pt x="9512" y="3797"/>
                  <a:pt x="9499" y="3796"/>
                </a:cubicBezTo>
                <a:cubicBezTo>
                  <a:pt x="9506" y="3793"/>
                  <a:pt x="9494" y="3791"/>
                  <a:pt x="9508" y="3787"/>
                </a:cubicBezTo>
                <a:cubicBezTo>
                  <a:pt x="9500" y="3787"/>
                  <a:pt x="9481" y="3785"/>
                  <a:pt x="9474" y="3791"/>
                </a:cubicBezTo>
                <a:cubicBezTo>
                  <a:pt x="9485" y="3793"/>
                  <a:pt x="9477" y="3801"/>
                  <a:pt x="9466" y="3804"/>
                </a:cubicBezTo>
                <a:cubicBezTo>
                  <a:pt x="9476" y="3796"/>
                  <a:pt x="9468" y="3792"/>
                  <a:pt x="9463" y="3790"/>
                </a:cubicBezTo>
                <a:cubicBezTo>
                  <a:pt x="9441" y="3794"/>
                  <a:pt x="9412" y="3797"/>
                  <a:pt x="9410" y="3804"/>
                </a:cubicBezTo>
                <a:cubicBezTo>
                  <a:pt x="9417" y="3804"/>
                  <a:pt x="9420" y="3807"/>
                  <a:pt x="9421" y="3810"/>
                </a:cubicBezTo>
                <a:cubicBezTo>
                  <a:pt x="9404" y="3816"/>
                  <a:pt x="9417" y="3804"/>
                  <a:pt x="9406" y="3807"/>
                </a:cubicBezTo>
                <a:cubicBezTo>
                  <a:pt x="9398" y="3808"/>
                  <a:pt x="9388" y="3811"/>
                  <a:pt x="9386" y="3808"/>
                </a:cubicBezTo>
                <a:cubicBezTo>
                  <a:pt x="9395" y="3802"/>
                  <a:pt x="9407" y="3808"/>
                  <a:pt x="9410" y="3801"/>
                </a:cubicBezTo>
                <a:cubicBezTo>
                  <a:pt x="9393" y="3805"/>
                  <a:pt x="9390" y="3801"/>
                  <a:pt x="9375" y="3805"/>
                </a:cubicBezTo>
                <a:cubicBezTo>
                  <a:pt x="9377" y="3810"/>
                  <a:pt x="9365" y="3812"/>
                  <a:pt x="9367" y="3817"/>
                </a:cubicBezTo>
                <a:cubicBezTo>
                  <a:pt x="9381" y="3813"/>
                  <a:pt x="9374" y="3823"/>
                  <a:pt x="9373" y="3824"/>
                </a:cubicBezTo>
                <a:cubicBezTo>
                  <a:pt x="9374" y="3820"/>
                  <a:pt x="9338" y="3828"/>
                  <a:pt x="9358" y="3821"/>
                </a:cubicBezTo>
                <a:cubicBezTo>
                  <a:pt x="9358" y="3822"/>
                  <a:pt x="9367" y="3822"/>
                  <a:pt x="9367" y="3819"/>
                </a:cubicBezTo>
                <a:cubicBezTo>
                  <a:pt x="9359" y="3820"/>
                  <a:pt x="9364" y="3815"/>
                  <a:pt x="9357" y="3815"/>
                </a:cubicBezTo>
                <a:cubicBezTo>
                  <a:pt x="9350" y="3819"/>
                  <a:pt x="9337" y="3821"/>
                  <a:pt x="9333" y="3825"/>
                </a:cubicBezTo>
                <a:cubicBezTo>
                  <a:pt x="9334" y="3828"/>
                  <a:pt x="9347" y="3824"/>
                  <a:pt x="9349" y="3826"/>
                </a:cubicBezTo>
                <a:cubicBezTo>
                  <a:pt x="9338" y="3835"/>
                  <a:pt x="9302" y="3820"/>
                  <a:pt x="9300" y="3836"/>
                </a:cubicBezTo>
                <a:cubicBezTo>
                  <a:pt x="9307" y="3836"/>
                  <a:pt x="9325" y="3830"/>
                  <a:pt x="9325" y="3834"/>
                </a:cubicBezTo>
                <a:cubicBezTo>
                  <a:pt x="9309" y="3843"/>
                  <a:pt x="9291" y="3840"/>
                  <a:pt x="9272" y="3849"/>
                </a:cubicBezTo>
                <a:cubicBezTo>
                  <a:pt x="9272" y="3844"/>
                  <a:pt x="9269" y="3842"/>
                  <a:pt x="9261" y="3843"/>
                </a:cubicBezTo>
                <a:cubicBezTo>
                  <a:pt x="9262" y="3848"/>
                  <a:pt x="9242" y="3854"/>
                  <a:pt x="9232" y="3851"/>
                </a:cubicBezTo>
                <a:cubicBezTo>
                  <a:pt x="9222" y="3857"/>
                  <a:pt x="9237" y="3857"/>
                  <a:pt x="9228" y="3861"/>
                </a:cubicBezTo>
                <a:cubicBezTo>
                  <a:pt x="9225" y="3857"/>
                  <a:pt x="9198" y="3862"/>
                  <a:pt x="9198" y="3860"/>
                </a:cubicBezTo>
                <a:cubicBezTo>
                  <a:pt x="9204" y="3859"/>
                  <a:pt x="9209" y="3858"/>
                  <a:pt x="9207" y="3855"/>
                </a:cubicBezTo>
                <a:cubicBezTo>
                  <a:pt x="9198" y="3853"/>
                  <a:pt x="9195" y="3859"/>
                  <a:pt x="9177" y="3860"/>
                </a:cubicBezTo>
                <a:cubicBezTo>
                  <a:pt x="9173" y="3854"/>
                  <a:pt x="9198" y="3853"/>
                  <a:pt x="9201" y="3849"/>
                </a:cubicBezTo>
                <a:cubicBezTo>
                  <a:pt x="9173" y="3855"/>
                  <a:pt x="9195" y="3844"/>
                  <a:pt x="9195" y="3844"/>
                </a:cubicBezTo>
                <a:cubicBezTo>
                  <a:pt x="9182" y="3839"/>
                  <a:pt x="9168" y="3851"/>
                  <a:pt x="9167" y="3856"/>
                </a:cubicBezTo>
                <a:cubicBezTo>
                  <a:pt x="9171" y="3848"/>
                  <a:pt x="9150" y="3845"/>
                  <a:pt x="9169" y="3841"/>
                </a:cubicBezTo>
                <a:cubicBezTo>
                  <a:pt x="9177" y="3847"/>
                  <a:pt x="9187" y="3835"/>
                  <a:pt x="9204" y="3839"/>
                </a:cubicBezTo>
                <a:cubicBezTo>
                  <a:pt x="9202" y="3835"/>
                  <a:pt x="9204" y="3832"/>
                  <a:pt x="9213" y="3830"/>
                </a:cubicBezTo>
                <a:cubicBezTo>
                  <a:pt x="9225" y="3832"/>
                  <a:pt x="9206" y="3839"/>
                  <a:pt x="9224" y="3838"/>
                </a:cubicBezTo>
                <a:cubicBezTo>
                  <a:pt x="9265" y="3828"/>
                  <a:pt x="9233" y="3817"/>
                  <a:pt x="9202" y="3824"/>
                </a:cubicBezTo>
                <a:cubicBezTo>
                  <a:pt x="9213" y="3819"/>
                  <a:pt x="9212" y="3820"/>
                  <a:pt x="9231" y="3818"/>
                </a:cubicBezTo>
                <a:cubicBezTo>
                  <a:pt x="9214" y="3815"/>
                  <a:pt x="9240" y="3813"/>
                  <a:pt x="9245" y="3808"/>
                </a:cubicBezTo>
                <a:cubicBezTo>
                  <a:pt x="9232" y="3807"/>
                  <a:pt x="9195" y="3818"/>
                  <a:pt x="9190" y="3811"/>
                </a:cubicBezTo>
                <a:cubicBezTo>
                  <a:pt x="9221" y="3806"/>
                  <a:pt x="9249" y="3803"/>
                  <a:pt x="9263" y="3798"/>
                </a:cubicBezTo>
                <a:cubicBezTo>
                  <a:pt x="9242" y="3792"/>
                  <a:pt x="9205" y="3804"/>
                  <a:pt x="9168" y="3804"/>
                </a:cubicBezTo>
                <a:cubicBezTo>
                  <a:pt x="9170" y="3807"/>
                  <a:pt x="9168" y="3811"/>
                  <a:pt x="9159" y="3812"/>
                </a:cubicBezTo>
                <a:cubicBezTo>
                  <a:pt x="9153" y="3811"/>
                  <a:pt x="9144" y="3812"/>
                  <a:pt x="9135" y="3813"/>
                </a:cubicBezTo>
                <a:lnTo>
                  <a:pt x="9110" y="3814"/>
                </a:lnTo>
                <a:lnTo>
                  <a:pt x="9121" y="3809"/>
                </a:lnTo>
                <a:cubicBezTo>
                  <a:pt x="9127" y="3808"/>
                  <a:pt x="9134" y="3807"/>
                  <a:pt x="9138" y="3803"/>
                </a:cubicBezTo>
                <a:cubicBezTo>
                  <a:pt x="9139" y="3806"/>
                  <a:pt x="9133" y="3808"/>
                  <a:pt x="9134" y="3811"/>
                </a:cubicBezTo>
                <a:cubicBezTo>
                  <a:pt x="9185" y="3797"/>
                  <a:pt x="9199" y="3797"/>
                  <a:pt x="9231" y="3788"/>
                </a:cubicBezTo>
                <a:cubicBezTo>
                  <a:pt x="9258" y="3790"/>
                  <a:pt x="9311" y="3782"/>
                  <a:pt x="9334" y="3771"/>
                </a:cubicBezTo>
                <a:cubicBezTo>
                  <a:pt x="9336" y="3774"/>
                  <a:pt x="9327" y="3777"/>
                  <a:pt x="9335" y="3776"/>
                </a:cubicBezTo>
                <a:cubicBezTo>
                  <a:pt x="9343" y="3768"/>
                  <a:pt x="9359" y="3771"/>
                  <a:pt x="9378" y="3767"/>
                </a:cubicBezTo>
                <a:cubicBezTo>
                  <a:pt x="9380" y="3763"/>
                  <a:pt x="9379" y="3759"/>
                  <a:pt x="9392" y="3757"/>
                </a:cubicBezTo>
                <a:cubicBezTo>
                  <a:pt x="9387" y="3767"/>
                  <a:pt x="9416" y="3759"/>
                  <a:pt x="9416" y="3755"/>
                </a:cubicBezTo>
                <a:cubicBezTo>
                  <a:pt x="9418" y="3756"/>
                  <a:pt x="9417" y="3758"/>
                  <a:pt x="9422" y="3757"/>
                </a:cubicBezTo>
                <a:cubicBezTo>
                  <a:pt x="9427" y="3751"/>
                  <a:pt x="9397" y="3755"/>
                  <a:pt x="9411" y="3750"/>
                </a:cubicBezTo>
                <a:cubicBezTo>
                  <a:pt x="9413" y="3754"/>
                  <a:pt x="9432" y="3747"/>
                  <a:pt x="9431" y="3752"/>
                </a:cubicBezTo>
                <a:cubicBezTo>
                  <a:pt x="9425" y="3755"/>
                  <a:pt x="9423" y="3758"/>
                  <a:pt x="9423" y="3761"/>
                </a:cubicBezTo>
                <a:cubicBezTo>
                  <a:pt x="9436" y="3759"/>
                  <a:pt x="9449" y="3757"/>
                  <a:pt x="9462" y="3754"/>
                </a:cubicBezTo>
                <a:cubicBezTo>
                  <a:pt x="9456" y="3762"/>
                  <a:pt x="9467" y="3763"/>
                  <a:pt x="9453" y="3768"/>
                </a:cubicBezTo>
                <a:lnTo>
                  <a:pt x="9450" y="3769"/>
                </a:lnTo>
                <a:lnTo>
                  <a:pt x="9451" y="3770"/>
                </a:lnTo>
                <a:cubicBezTo>
                  <a:pt x="9456" y="3771"/>
                  <a:pt x="9458" y="3773"/>
                  <a:pt x="9454" y="3775"/>
                </a:cubicBezTo>
                <a:cubicBezTo>
                  <a:pt x="9451" y="3771"/>
                  <a:pt x="9431" y="3778"/>
                  <a:pt x="9443" y="3771"/>
                </a:cubicBezTo>
                <a:cubicBezTo>
                  <a:pt x="9437" y="3772"/>
                  <a:pt x="9429" y="3774"/>
                  <a:pt x="9428" y="3772"/>
                </a:cubicBezTo>
                <a:cubicBezTo>
                  <a:pt x="9433" y="3768"/>
                  <a:pt x="9442" y="3768"/>
                  <a:pt x="9449" y="3769"/>
                </a:cubicBezTo>
                <a:lnTo>
                  <a:pt x="9449" y="3769"/>
                </a:lnTo>
                <a:lnTo>
                  <a:pt x="9449" y="3768"/>
                </a:lnTo>
                <a:cubicBezTo>
                  <a:pt x="9449" y="3765"/>
                  <a:pt x="9457" y="3764"/>
                  <a:pt x="9453" y="3760"/>
                </a:cubicBezTo>
                <a:cubicBezTo>
                  <a:pt x="9438" y="3763"/>
                  <a:pt x="9409" y="3767"/>
                  <a:pt x="9415" y="3774"/>
                </a:cubicBezTo>
                <a:cubicBezTo>
                  <a:pt x="9415" y="3768"/>
                  <a:pt x="9361" y="3788"/>
                  <a:pt x="9380" y="3774"/>
                </a:cubicBezTo>
                <a:cubicBezTo>
                  <a:pt x="9371" y="3776"/>
                  <a:pt x="9364" y="3778"/>
                  <a:pt x="9361" y="3781"/>
                </a:cubicBezTo>
                <a:cubicBezTo>
                  <a:pt x="9359" y="3787"/>
                  <a:pt x="9366" y="3789"/>
                  <a:pt x="9368" y="3793"/>
                </a:cubicBezTo>
                <a:cubicBezTo>
                  <a:pt x="9356" y="3796"/>
                  <a:pt x="9348" y="3800"/>
                  <a:pt x="9340" y="3803"/>
                </a:cubicBezTo>
                <a:cubicBezTo>
                  <a:pt x="9348" y="3802"/>
                  <a:pt x="9343" y="3808"/>
                  <a:pt x="9350" y="3807"/>
                </a:cubicBezTo>
                <a:cubicBezTo>
                  <a:pt x="9362" y="3803"/>
                  <a:pt x="9372" y="3809"/>
                  <a:pt x="9375" y="3803"/>
                </a:cubicBezTo>
                <a:cubicBezTo>
                  <a:pt x="9374" y="3800"/>
                  <a:pt x="9358" y="3805"/>
                  <a:pt x="9359" y="3800"/>
                </a:cubicBezTo>
                <a:cubicBezTo>
                  <a:pt x="9374" y="3798"/>
                  <a:pt x="9372" y="3792"/>
                  <a:pt x="9393" y="3790"/>
                </a:cubicBezTo>
                <a:cubicBezTo>
                  <a:pt x="9403" y="3799"/>
                  <a:pt x="9476" y="3788"/>
                  <a:pt x="9461" y="3779"/>
                </a:cubicBezTo>
                <a:cubicBezTo>
                  <a:pt x="9483" y="3779"/>
                  <a:pt x="9495" y="3775"/>
                  <a:pt x="9478" y="3785"/>
                </a:cubicBezTo>
                <a:cubicBezTo>
                  <a:pt x="9494" y="3778"/>
                  <a:pt x="9523" y="3775"/>
                  <a:pt x="9522" y="3779"/>
                </a:cubicBezTo>
                <a:lnTo>
                  <a:pt x="9522" y="3779"/>
                </a:lnTo>
                <a:lnTo>
                  <a:pt x="9522" y="3780"/>
                </a:lnTo>
                <a:cubicBezTo>
                  <a:pt x="9522" y="3780"/>
                  <a:pt x="9522" y="3780"/>
                  <a:pt x="9522" y="3780"/>
                </a:cubicBezTo>
                <a:lnTo>
                  <a:pt x="9522" y="3779"/>
                </a:lnTo>
                <a:lnTo>
                  <a:pt x="9523" y="3779"/>
                </a:lnTo>
                <a:cubicBezTo>
                  <a:pt x="9526" y="3777"/>
                  <a:pt x="9538" y="3775"/>
                  <a:pt x="9536" y="3772"/>
                </a:cubicBezTo>
                <a:cubicBezTo>
                  <a:pt x="9531" y="3769"/>
                  <a:pt x="9507" y="3779"/>
                  <a:pt x="9510" y="3771"/>
                </a:cubicBezTo>
                <a:cubicBezTo>
                  <a:pt x="9510" y="3766"/>
                  <a:pt x="9544" y="3766"/>
                  <a:pt x="9544" y="3761"/>
                </a:cubicBezTo>
                <a:cubicBezTo>
                  <a:pt x="9531" y="3764"/>
                  <a:pt x="9538" y="3755"/>
                  <a:pt x="9523" y="3759"/>
                </a:cubicBezTo>
                <a:cubicBezTo>
                  <a:pt x="9535" y="3763"/>
                  <a:pt x="9517" y="3767"/>
                  <a:pt x="9504" y="3767"/>
                </a:cubicBezTo>
                <a:cubicBezTo>
                  <a:pt x="9514" y="3768"/>
                  <a:pt x="9506" y="3773"/>
                  <a:pt x="9491" y="3775"/>
                </a:cubicBezTo>
                <a:cubicBezTo>
                  <a:pt x="9503" y="3766"/>
                  <a:pt x="9497" y="3766"/>
                  <a:pt x="9479" y="3766"/>
                </a:cubicBezTo>
                <a:cubicBezTo>
                  <a:pt x="9508" y="3760"/>
                  <a:pt x="9536" y="3752"/>
                  <a:pt x="9561" y="3746"/>
                </a:cubicBezTo>
                <a:cubicBezTo>
                  <a:pt x="9552" y="3749"/>
                  <a:pt x="9578" y="3747"/>
                  <a:pt x="9577" y="3751"/>
                </a:cubicBezTo>
                <a:cubicBezTo>
                  <a:pt x="9614" y="3746"/>
                  <a:pt x="9621" y="3736"/>
                  <a:pt x="9659" y="3731"/>
                </a:cubicBezTo>
                <a:cubicBezTo>
                  <a:pt x="9645" y="3731"/>
                  <a:pt x="9666" y="3722"/>
                  <a:pt x="9652" y="3723"/>
                </a:cubicBezTo>
                <a:cubicBezTo>
                  <a:pt x="9655" y="3729"/>
                  <a:pt x="9616" y="3736"/>
                  <a:pt x="9614" y="3734"/>
                </a:cubicBezTo>
                <a:cubicBezTo>
                  <a:pt x="9620" y="3733"/>
                  <a:pt x="9617" y="3732"/>
                  <a:pt x="9613" y="3731"/>
                </a:cubicBezTo>
                <a:cubicBezTo>
                  <a:pt x="9661" y="3727"/>
                  <a:pt x="9665" y="3704"/>
                  <a:pt x="9621" y="3716"/>
                </a:cubicBezTo>
                <a:cubicBezTo>
                  <a:pt x="9622" y="3719"/>
                  <a:pt x="9621" y="3722"/>
                  <a:pt x="9617" y="3724"/>
                </a:cubicBezTo>
                <a:cubicBezTo>
                  <a:pt x="9607" y="3725"/>
                  <a:pt x="9584" y="3734"/>
                  <a:pt x="9587" y="3726"/>
                </a:cubicBezTo>
                <a:cubicBezTo>
                  <a:pt x="9626" y="3722"/>
                  <a:pt x="9598" y="3715"/>
                  <a:pt x="9624" y="3704"/>
                </a:cubicBezTo>
                <a:cubicBezTo>
                  <a:pt x="9629" y="3704"/>
                  <a:pt x="9624" y="3712"/>
                  <a:pt x="9640" y="3711"/>
                </a:cubicBezTo>
                <a:cubicBezTo>
                  <a:pt x="9649" y="3704"/>
                  <a:pt x="9633" y="3701"/>
                  <a:pt x="9642" y="3697"/>
                </a:cubicBezTo>
                <a:cubicBezTo>
                  <a:pt x="9661" y="3696"/>
                  <a:pt x="9652" y="3703"/>
                  <a:pt x="9659" y="3705"/>
                </a:cubicBezTo>
                <a:cubicBezTo>
                  <a:pt x="9677" y="3700"/>
                  <a:pt x="9691" y="3692"/>
                  <a:pt x="9667" y="3694"/>
                </a:cubicBezTo>
                <a:cubicBezTo>
                  <a:pt x="9679" y="3692"/>
                  <a:pt x="9687" y="3689"/>
                  <a:pt x="9690" y="3686"/>
                </a:cubicBezTo>
                <a:cubicBezTo>
                  <a:pt x="9684" y="3687"/>
                  <a:pt x="9685" y="3683"/>
                  <a:pt x="9680" y="3684"/>
                </a:cubicBezTo>
                <a:cubicBezTo>
                  <a:pt x="9636" y="3693"/>
                  <a:pt x="9605" y="3701"/>
                  <a:pt x="9575" y="3709"/>
                </a:cubicBezTo>
                <a:cubicBezTo>
                  <a:pt x="9576" y="3708"/>
                  <a:pt x="9577" y="3708"/>
                  <a:pt x="9577" y="3708"/>
                </a:cubicBezTo>
                <a:lnTo>
                  <a:pt x="9578" y="3707"/>
                </a:lnTo>
                <a:lnTo>
                  <a:pt x="9576" y="3708"/>
                </a:lnTo>
                <a:cubicBezTo>
                  <a:pt x="9574" y="3709"/>
                  <a:pt x="9570" y="3710"/>
                  <a:pt x="9568" y="3710"/>
                </a:cubicBezTo>
                <a:lnTo>
                  <a:pt x="9578" y="3707"/>
                </a:lnTo>
                <a:lnTo>
                  <a:pt x="9578" y="3707"/>
                </a:lnTo>
                <a:cubicBezTo>
                  <a:pt x="9579" y="3706"/>
                  <a:pt x="9578" y="3706"/>
                  <a:pt x="9574" y="3706"/>
                </a:cubicBezTo>
                <a:cubicBezTo>
                  <a:pt x="9561" y="3709"/>
                  <a:pt x="9551" y="3713"/>
                  <a:pt x="9546" y="3717"/>
                </a:cubicBezTo>
                <a:cubicBezTo>
                  <a:pt x="9546" y="3710"/>
                  <a:pt x="9543" y="3714"/>
                  <a:pt x="9530" y="3717"/>
                </a:cubicBezTo>
                <a:cubicBezTo>
                  <a:pt x="9529" y="3713"/>
                  <a:pt x="9535" y="3712"/>
                  <a:pt x="9534" y="3708"/>
                </a:cubicBezTo>
                <a:cubicBezTo>
                  <a:pt x="9504" y="3714"/>
                  <a:pt x="9479" y="3714"/>
                  <a:pt x="9466" y="3723"/>
                </a:cubicBezTo>
                <a:cubicBezTo>
                  <a:pt x="9483" y="3725"/>
                  <a:pt x="9464" y="3736"/>
                  <a:pt x="9459" y="3740"/>
                </a:cubicBezTo>
                <a:cubicBezTo>
                  <a:pt x="9494" y="3740"/>
                  <a:pt x="9538" y="3720"/>
                  <a:pt x="9561" y="3718"/>
                </a:cubicBezTo>
                <a:cubicBezTo>
                  <a:pt x="9553" y="3725"/>
                  <a:pt x="9530" y="3728"/>
                  <a:pt x="9524" y="3735"/>
                </a:cubicBezTo>
                <a:cubicBezTo>
                  <a:pt x="9559" y="3728"/>
                  <a:pt x="9568" y="3716"/>
                  <a:pt x="9590" y="3711"/>
                </a:cubicBezTo>
                <a:cubicBezTo>
                  <a:pt x="9590" y="3721"/>
                  <a:pt x="9569" y="3727"/>
                  <a:pt x="9554" y="3735"/>
                </a:cubicBezTo>
                <a:cubicBezTo>
                  <a:pt x="9549" y="3747"/>
                  <a:pt x="9595" y="3729"/>
                  <a:pt x="9610" y="3737"/>
                </a:cubicBezTo>
                <a:cubicBezTo>
                  <a:pt x="9584" y="3741"/>
                  <a:pt x="9556" y="3744"/>
                  <a:pt x="9535" y="3740"/>
                </a:cubicBezTo>
                <a:cubicBezTo>
                  <a:pt x="9520" y="3753"/>
                  <a:pt x="9501" y="3754"/>
                  <a:pt x="9474" y="3763"/>
                </a:cubicBezTo>
                <a:cubicBezTo>
                  <a:pt x="9484" y="3754"/>
                  <a:pt x="9486" y="3759"/>
                  <a:pt x="9477" y="3751"/>
                </a:cubicBezTo>
                <a:cubicBezTo>
                  <a:pt x="9487" y="3747"/>
                  <a:pt x="9496" y="3752"/>
                  <a:pt x="9496" y="3747"/>
                </a:cubicBezTo>
                <a:cubicBezTo>
                  <a:pt x="9491" y="3744"/>
                  <a:pt x="9471" y="3749"/>
                  <a:pt x="9466" y="3746"/>
                </a:cubicBezTo>
                <a:cubicBezTo>
                  <a:pt x="9456" y="3751"/>
                  <a:pt x="9452" y="3753"/>
                  <a:pt x="9437" y="3753"/>
                </a:cubicBezTo>
                <a:cubicBezTo>
                  <a:pt x="9436" y="3749"/>
                  <a:pt x="9463" y="3741"/>
                  <a:pt x="9444" y="3739"/>
                </a:cubicBezTo>
                <a:cubicBezTo>
                  <a:pt x="9425" y="3747"/>
                  <a:pt x="9437" y="3739"/>
                  <a:pt x="9415" y="3742"/>
                </a:cubicBezTo>
                <a:cubicBezTo>
                  <a:pt x="9399" y="3747"/>
                  <a:pt x="9417" y="3748"/>
                  <a:pt x="9396" y="3752"/>
                </a:cubicBezTo>
                <a:cubicBezTo>
                  <a:pt x="9398" y="3746"/>
                  <a:pt x="9369" y="3747"/>
                  <a:pt x="9361" y="3753"/>
                </a:cubicBezTo>
                <a:cubicBezTo>
                  <a:pt x="9365" y="3756"/>
                  <a:pt x="9376" y="3752"/>
                  <a:pt x="9367" y="3757"/>
                </a:cubicBezTo>
                <a:cubicBezTo>
                  <a:pt x="9351" y="3752"/>
                  <a:pt x="9332" y="3762"/>
                  <a:pt x="9331" y="3754"/>
                </a:cubicBezTo>
                <a:cubicBezTo>
                  <a:pt x="9311" y="3764"/>
                  <a:pt x="9302" y="3757"/>
                  <a:pt x="9278" y="3767"/>
                </a:cubicBezTo>
                <a:cubicBezTo>
                  <a:pt x="9271" y="3764"/>
                  <a:pt x="9280" y="3761"/>
                  <a:pt x="9272" y="3761"/>
                </a:cubicBezTo>
                <a:cubicBezTo>
                  <a:pt x="9261" y="3769"/>
                  <a:pt x="9245" y="3758"/>
                  <a:pt x="9233" y="3768"/>
                </a:cubicBezTo>
                <a:cubicBezTo>
                  <a:pt x="9239" y="3767"/>
                  <a:pt x="9247" y="3765"/>
                  <a:pt x="9248" y="3767"/>
                </a:cubicBezTo>
                <a:cubicBezTo>
                  <a:pt x="9219" y="3770"/>
                  <a:pt x="9250" y="3773"/>
                  <a:pt x="9230" y="3777"/>
                </a:cubicBezTo>
                <a:cubicBezTo>
                  <a:pt x="9216" y="3768"/>
                  <a:pt x="9142" y="3780"/>
                  <a:pt x="9167" y="3793"/>
                </a:cubicBezTo>
                <a:cubicBezTo>
                  <a:pt x="9176" y="3790"/>
                  <a:pt x="9197" y="3790"/>
                  <a:pt x="9182" y="3794"/>
                </a:cubicBezTo>
                <a:cubicBezTo>
                  <a:pt x="9181" y="3792"/>
                  <a:pt x="9170" y="3794"/>
                  <a:pt x="9162" y="3795"/>
                </a:cubicBezTo>
                <a:cubicBezTo>
                  <a:pt x="9150" y="3788"/>
                  <a:pt x="9140" y="3784"/>
                  <a:pt x="9121" y="3792"/>
                </a:cubicBezTo>
                <a:cubicBezTo>
                  <a:pt x="9125" y="3794"/>
                  <a:pt x="9142" y="3798"/>
                  <a:pt x="9128" y="3802"/>
                </a:cubicBezTo>
                <a:cubicBezTo>
                  <a:pt x="9124" y="3794"/>
                  <a:pt x="9109" y="3807"/>
                  <a:pt x="9099" y="3809"/>
                </a:cubicBezTo>
                <a:cubicBezTo>
                  <a:pt x="9103" y="3800"/>
                  <a:pt x="9092" y="3800"/>
                  <a:pt x="9082" y="3800"/>
                </a:cubicBezTo>
                <a:lnTo>
                  <a:pt x="9091" y="3795"/>
                </a:lnTo>
                <a:lnTo>
                  <a:pt x="9096" y="3796"/>
                </a:lnTo>
                <a:cubicBezTo>
                  <a:pt x="9098" y="3796"/>
                  <a:pt x="9100" y="3796"/>
                  <a:pt x="9100" y="3797"/>
                </a:cubicBezTo>
                <a:cubicBezTo>
                  <a:pt x="9101" y="3797"/>
                  <a:pt x="9102" y="3796"/>
                  <a:pt x="9103" y="3796"/>
                </a:cubicBezTo>
                <a:lnTo>
                  <a:pt x="9104" y="3796"/>
                </a:lnTo>
                <a:lnTo>
                  <a:pt x="9103" y="3796"/>
                </a:lnTo>
                <a:cubicBezTo>
                  <a:pt x="9101" y="3795"/>
                  <a:pt x="9096" y="3796"/>
                  <a:pt x="9095" y="3795"/>
                </a:cubicBezTo>
                <a:cubicBezTo>
                  <a:pt x="9097" y="3794"/>
                  <a:pt x="9099" y="3793"/>
                  <a:pt x="9099" y="3792"/>
                </a:cubicBezTo>
                <a:lnTo>
                  <a:pt x="9099" y="3791"/>
                </a:lnTo>
                <a:lnTo>
                  <a:pt x="9095" y="3790"/>
                </a:lnTo>
                <a:lnTo>
                  <a:pt x="9095" y="3789"/>
                </a:lnTo>
                <a:cubicBezTo>
                  <a:pt x="9083" y="3791"/>
                  <a:pt x="9081" y="3794"/>
                  <a:pt x="9071" y="3792"/>
                </a:cubicBezTo>
                <a:lnTo>
                  <a:pt x="9072" y="3800"/>
                </a:lnTo>
                <a:cubicBezTo>
                  <a:pt x="9031" y="3796"/>
                  <a:pt x="9008" y="3807"/>
                  <a:pt x="8969" y="3815"/>
                </a:cubicBezTo>
                <a:cubicBezTo>
                  <a:pt x="8963" y="3809"/>
                  <a:pt x="8950" y="3818"/>
                  <a:pt x="8943" y="3815"/>
                </a:cubicBezTo>
                <a:cubicBezTo>
                  <a:pt x="8948" y="3813"/>
                  <a:pt x="8964" y="3807"/>
                  <a:pt x="8952" y="3808"/>
                </a:cubicBezTo>
                <a:cubicBezTo>
                  <a:pt x="8931" y="3809"/>
                  <a:pt x="8927" y="3821"/>
                  <a:pt x="8908" y="3817"/>
                </a:cubicBezTo>
                <a:cubicBezTo>
                  <a:pt x="8910" y="3821"/>
                  <a:pt x="8908" y="3824"/>
                  <a:pt x="8900" y="3826"/>
                </a:cubicBezTo>
                <a:cubicBezTo>
                  <a:pt x="8898" y="3819"/>
                  <a:pt x="8877" y="3828"/>
                  <a:pt x="8888" y="3818"/>
                </a:cubicBezTo>
                <a:cubicBezTo>
                  <a:pt x="8879" y="3823"/>
                  <a:pt x="8869" y="3820"/>
                  <a:pt x="8859" y="3820"/>
                </a:cubicBezTo>
                <a:cubicBezTo>
                  <a:pt x="8929" y="3803"/>
                  <a:pt x="9005" y="3801"/>
                  <a:pt x="9079" y="3778"/>
                </a:cubicBezTo>
                <a:cubicBezTo>
                  <a:pt x="9081" y="3781"/>
                  <a:pt x="9072" y="3784"/>
                  <a:pt x="9079" y="3784"/>
                </a:cubicBezTo>
                <a:cubicBezTo>
                  <a:pt x="9102" y="3781"/>
                  <a:pt x="9112" y="3772"/>
                  <a:pt x="9133" y="3772"/>
                </a:cubicBezTo>
                <a:cubicBezTo>
                  <a:pt x="9139" y="3780"/>
                  <a:pt x="9117" y="3773"/>
                  <a:pt x="9119" y="3778"/>
                </a:cubicBezTo>
                <a:cubicBezTo>
                  <a:pt x="9137" y="3781"/>
                  <a:pt x="9154" y="3774"/>
                  <a:pt x="9178" y="3771"/>
                </a:cubicBezTo>
                <a:cubicBezTo>
                  <a:pt x="9176" y="3768"/>
                  <a:pt x="9180" y="3765"/>
                  <a:pt x="9186" y="3762"/>
                </a:cubicBezTo>
                <a:cubicBezTo>
                  <a:pt x="9169" y="3766"/>
                  <a:pt x="9165" y="3774"/>
                  <a:pt x="9148" y="3770"/>
                </a:cubicBezTo>
                <a:cubicBezTo>
                  <a:pt x="9160" y="3768"/>
                  <a:pt x="9179" y="3759"/>
                  <a:pt x="9186" y="3762"/>
                </a:cubicBezTo>
                <a:cubicBezTo>
                  <a:pt x="9193" y="3759"/>
                  <a:pt x="9201" y="3757"/>
                  <a:pt x="9206" y="3759"/>
                </a:cubicBezTo>
                <a:cubicBezTo>
                  <a:pt x="9194" y="3761"/>
                  <a:pt x="9206" y="3765"/>
                  <a:pt x="9212" y="3764"/>
                </a:cubicBezTo>
                <a:cubicBezTo>
                  <a:pt x="9226" y="3757"/>
                  <a:pt x="9241" y="3762"/>
                  <a:pt x="9246" y="3754"/>
                </a:cubicBezTo>
                <a:cubicBezTo>
                  <a:pt x="9230" y="3757"/>
                  <a:pt x="9209" y="3763"/>
                  <a:pt x="9211" y="3755"/>
                </a:cubicBezTo>
                <a:cubicBezTo>
                  <a:pt x="9241" y="3749"/>
                  <a:pt x="9255" y="3747"/>
                  <a:pt x="9269" y="3741"/>
                </a:cubicBezTo>
                <a:cubicBezTo>
                  <a:pt x="9268" y="3745"/>
                  <a:pt x="9274" y="3746"/>
                  <a:pt x="9284" y="3744"/>
                </a:cubicBezTo>
                <a:cubicBezTo>
                  <a:pt x="9298" y="3731"/>
                  <a:pt x="9339" y="3736"/>
                  <a:pt x="9353" y="3736"/>
                </a:cubicBezTo>
                <a:cubicBezTo>
                  <a:pt x="9359" y="3730"/>
                  <a:pt x="9370" y="3725"/>
                  <a:pt x="9381" y="3720"/>
                </a:cubicBezTo>
                <a:cubicBezTo>
                  <a:pt x="9383" y="3723"/>
                  <a:pt x="9374" y="3726"/>
                  <a:pt x="9381" y="3725"/>
                </a:cubicBezTo>
                <a:cubicBezTo>
                  <a:pt x="9397" y="3722"/>
                  <a:pt x="9400" y="3717"/>
                  <a:pt x="9409" y="3713"/>
                </a:cubicBezTo>
                <a:cubicBezTo>
                  <a:pt x="9413" y="3723"/>
                  <a:pt x="9426" y="3714"/>
                  <a:pt x="9450" y="3713"/>
                </a:cubicBezTo>
                <a:cubicBezTo>
                  <a:pt x="9448" y="3711"/>
                  <a:pt x="9441" y="3712"/>
                  <a:pt x="9439" y="3710"/>
                </a:cubicBezTo>
                <a:cubicBezTo>
                  <a:pt x="9455" y="3706"/>
                  <a:pt x="9484" y="3704"/>
                  <a:pt x="9492" y="3698"/>
                </a:cubicBezTo>
                <a:cubicBezTo>
                  <a:pt x="9493" y="3694"/>
                  <a:pt x="9485" y="3696"/>
                  <a:pt x="9481" y="3694"/>
                </a:cubicBezTo>
                <a:cubicBezTo>
                  <a:pt x="9485" y="3691"/>
                  <a:pt x="9499" y="3690"/>
                  <a:pt x="9495" y="3686"/>
                </a:cubicBezTo>
                <a:cubicBezTo>
                  <a:pt x="9503" y="3686"/>
                  <a:pt x="9519" y="3682"/>
                  <a:pt x="9524" y="3684"/>
                </a:cubicBezTo>
                <a:cubicBezTo>
                  <a:pt x="9517" y="3690"/>
                  <a:pt x="9497" y="3694"/>
                  <a:pt x="9497" y="3701"/>
                </a:cubicBezTo>
                <a:cubicBezTo>
                  <a:pt x="9515" y="3694"/>
                  <a:pt x="9505" y="3695"/>
                  <a:pt x="9517" y="3699"/>
                </a:cubicBezTo>
                <a:cubicBezTo>
                  <a:pt x="9519" y="3693"/>
                  <a:pt x="9541" y="3687"/>
                  <a:pt x="9520" y="3687"/>
                </a:cubicBezTo>
                <a:lnTo>
                  <a:pt x="9534" y="3684"/>
                </a:lnTo>
                <a:lnTo>
                  <a:pt x="9538" y="3686"/>
                </a:lnTo>
                <a:cubicBezTo>
                  <a:pt x="9539" y="3687"/>
                  <a:pt x="9538" y="3688"/>
                  <a:pt x="9534" y="3689"/>
                </a:cubicBezTo>
                <a:cubicBezTo>
                  <a:pt x="9535" y="3689"/>
                  <a:pt x="9537" y="3689"/>
                  <a:pt x="9538" y="3689"/>
                </a:cubicBezTo>
                <a:lnTo>
                  <a:pt x="9540" y="3689"/>
                </a:lnTo>
                <a:lnTo>
                  <a:pt x="9539" y="3689"/>
                </a:lnTo>
                <a:cubicBezTo>
                  <a:pt x="9546" y="3687"/>
                  <a:pt x="9541" y="3685"/>
                  <a:pt x="9538" y="3684"/>
                </a:cubicBezTo>
                <a:cubicBezTo>
                  <a:pt x="9544" y="3684"/>
                  <a:pt x="9549" y="3682"/>
                  <a:pt x="9552" y="3681"/>
                </a:cubicBezTo>
                <a:lnTo>
                  <a:pt x="9553" y="3680"/>
                </a:lnTo>
                <a:lnTo>
                  <a:pt x="9554" y="3679"/>
                </a:lnTo>
                <a:cubicBezTo>
                  <a:pt x="9555" y="3679"/>
                  <a:pt x="9556" y="3678"/>
                  <a:pt x="9557" y="3677"/>
                </a:cubicBezTo>
                <a:cubicBezTo>
                  <a:pt x="9555" y="3675"/>
                  <a:pt x="9554" y="3677"/>
                  <a:pt x="9550" y="3679"/>
                </a:cubicBezTo>
                <a:lnTo>
                  <a:pt x="9542" y="3681"/>
                </a:lnTo>
                <a:lnTo>
                  <a:pt x="9548" y="3678"/>
                </a:lnTo>
                <a:cubicBezTo>
                  <a:pt x="9537" y="3678"/>
                  <a:pt x="9529" y="3678"/>
                  <a:pt x="9514" y="3681"/>
                </a:cubicBezTo>
                <a:cubicBezTo>
                  <a:pt x="9523" y="3671"/>
                  <a:pt x="9510" y="3673"/>
                  <a:pt x="9497" y="3672"/>
                </a:cubicBezTo>
                <a:cubicBezTo>
                  <a:pt x="9512" y="3667"/>
                  <a:pt x="9522" y="3669"/>
                  <a:pt x="9532" y="3671"/>
                </a:cubicBezTo>
                <a:cubicBezTo>
                  <a:pt x="9522" y="3674"/>
                  <a:pt x="9522" y="3676"/>
                  <a:pt x="9528" y="3678"/>
                </a:cubicBezTo>
                <a:cubicBezTo>
                  <a:pt x="9537" y="3673"/>
                  <a:pt x="9545" y="3676"/>
                  <a:pt x="9552" y="3669"/>
                </a:cubicBezTo>
                <a:cubicBezTo>
                  <a:pt x="9553" y="3672"/>
                  <a:pt x="9551" y="3676"/>
                  <a:pt x="9558" y="3676"/>
                </a:cubicBezTo>
                <a:cubicBezTo>
                  <a:pt x="9563" y="3674"/>
                  <a:pt x="9568" y="3672"/>
                  <a:pt x="9572" y="3669"/>
                </a:cubicBezTo>
                <a:cubicBezTo>
                  <a:pt x="9556" y="3661"/>
                  <a:pt x="9532" y="3663"/>
                  <a:pt x="9501" y="3668"/>
                </a:cubicBezTo>
                <a:cubicBezTo>
                  <a:pt x="9498" y="3666"/>
                  <a:pt x="9505" y="3657"/>
                  <a:pt x="9495" y="3660"/>
                </a:cubicBezTo>
                <a:cubicBezTo>
                  <a:pt x="9495" y="3662"/>
                  <a:pt x="9487" y="3663"/>
                  <a:pt x="9486" y="3665"/>
                </a:cubicBezTo>
                <a:cubicBezTo>
                  <a:pt x="9483" y="3672"/>
                  <a:pt x="9500" y="3672"/>
                  <a:pt x="9483" y="3677"/>
                </a:cubicBezTo>
                <a:cubicBezTo>
                  <a:pt x="9472" y="3659"/>
                  <a:pt x="9410" y="3680"/>
                  <a:pt x="9389" y="3687"/>
                </a:cubicBezTo>
                <a:cubicBezTo>
                  <a:pt x="9374" y="3690"/>
                  <a:pt x="9401" y="3679"/>
                  <a:pt x="9383" y="3682"/>
                </a:cubicBezTo>
                <a:cubicBezTo>
                  <a:pt x="9363" y="3687"/>
                  <a:pt x="9340" y="3696"/>
                  <a:pt x="9326" y="3696"/>
                </a:cubicBezTo>
                <a:cubicBezTo>
                  <a:pt x="9325" y="3698"/>
                  <a:pt x="9327" y="3701"/>
                  <a:pt x="9322" y="3702"/>
                </a:cubicBezTo>
                <a:cubicBezTo>
                  <a:pt x="9304" y="3691"/>
                  <a:pt x="9238" y="3721"/>
                  <a:pt x="9219" y="3718"/>
                </a:cubicBezTo>
                <a:cubicBezTo>
                  <a:pt x="9224" y="3717"/>
                  <a:pt x="9231" y="3715"/>
                  <a:pt x="9224" y="3715"/>
                </a:cubicBezTo>
                <a:cubicBezTo>
                  <a:pt x="9207" y="3718"/>
                  <a:pt x="9217" y="3726"/>
                  <a:pt x="9201" y="3728"/>
                </a:cubicBezTo>
                <a:cubicBezTo>
                  <a:pt x="9196" y="3725"/>
                  <a:pt x="9217" y="3718"/>
                  <a:pt x="9204" y="3719"/>
                </a:cubicBezTo>
                <a:cubicBezTo>
                  <a:pt x="9195" y="3727"/>
                  <a:pt x="9198" y="3719"/>
                  <a:pt x="9184" y="3720"/>
                </a:cubicBezTo>
                <a:cubicBezTo>
                  <a:pt x="9176" y="3725"/>
                  <a:pt x="9158" y="3727"/>
                  <a:pt x="9161" y="3731"/>
                </a:cubicBezTo>
                <a:cubicBezTo>
                  <a:pt x="9123" y="3724"/>
                  <a:pt x="9085" y="3746"/>
                  <a:pt x="9053" y="3749"/>
                </a:cubicBezTo>
                <a:cubicBezTo>
                  <a:pt x="9053" y="3756"/>
                  <a:pt x="9034" y="3759"/>
                  <a:pt x="9021" y="3763"/>
                </a:cubicBezTo>
                <a:cubicBezTo>
                  <a:pt x="9018" y="3757"/>
                  <a:pt x="9044" y="3756"/>
                  <a:pt x="9044" y="3750"/>
                </a:cubicBezTo>
                <a:cubicBezTo>
                  <a:pt x="9021" y="3755"/>
                  <a:pt x="8994" y="3759"/>
                  <a:pt x="8967" y="3760"/>
                </a:cubicBezTo>
                <a:cubicBezTo>
                  <a:pt x="8939" y="3762"/>
                  <a:pt x="8912" y="3762"/>
                  <a:pt x="8890" y="3763"/>
                </a:cubicBezTo>
                <a:cubicBezTo>
                  <a:pt x="8887" y="3768"/>
                  <a:pt x="8900" y="3765"/>
                  <a:pt x="8901" y="3769"/>
                </a:cubicBezTo>
                <a:cubicBezTo>
                  <a:pt x="8882" y="3773"/>
                  <a:pt x="8889" y="3763"/>
                  <a:pt x="8875" y="3765"/>
                </a:cubicBezTo>
                <a:cubicBezTo>
                  <a:pt x="8852" y="3776"/>
                  <a:pt x="8825" y="3791"/>
                  <a:pt x="8797" y="3782"/>
                </a:cubicBezTo>
                <a:cubicBezTo>
                  <a:pt x="8805" y="3781"/>
                  <a:pt x="8815" y="3781"/>
                  <a:pt x="8817" y="3778"/>
                </a:cubicBezTo>
                <a:cubicBezTo>
                  <a:pt x="8803" y="3780"/>
                  <a:pt x="8764" y="3776"/>
                  <a:pt x="8748" y="3787"/>
                </a:cubicBezTo>
                <a:cubicBezTo>
                  <a:pt x="8753" y="3789"/>
                  <a:pt x="8753" y="3793"/>
                  <a:pt x="8763" y="3793"/>
                </a:cubicBezTo>
                <a:cubicBezTo>
                  <a:pt x="8766" y="3790"/>
                  <a:pt x="8773" y="3788"/>
                  <a:pt x="8783" y="3786"/>
                </a:cubicBezTo>
                <a:cubicBezTo>
                  <a:pt x="8781" y="3792"/>
                  <a:pt x="8797" y="3789"/>
                  <a:pt x="8799" y="3793"/>
                </a:cubicBezTo>
                <a:cubicBezTo>
                  <a:pt x="8780" y="3798"/>
                  <a:pt x="8789" y="3790"/>
                  <a:pt x="8773" y="3793"/>
                </a:cubicBezTo>
                <a:cubicBezTo>
                  <a:pt x="8774" y="3798"/>
                  <a:pt x="8782" y="3796"/>
                  <a:pt x="8775" y="3800"/>
                </a:cubicBezTo>
                <a:cubicBezTo>
                  <a:pt x="8767" y="3797"/>
                  <a:pt x="8735" y="3801"/>
                  <a:pt x="8744" y="3795"/>
                </a:cubicBezTo>
                <a:cubicBezTo>
                  <a:pt x="8732" y="3805"/>
                  <a:pt x="8691" y="3798"/>
                  <a:pt x="8675" y="3808"/>
                </a:cubicBezTo>
                <a:cubicBezTo>
                  <a:pt x="8680" y="3812"/>
                  <a:pt x="8700" y="3801"/>
                  <a:pt x="8700" y="3809"/>
                </a:cubicBezTo>
                <a:cubicBezTo>
                  <a:pt x="8691" y="3812"/>
                  <a:pt x="8673" y="3814"/>
                  <a:pt x="8661" y="3814"/>
                </a:cubicBezTo>
                <a:cubicBezTo>
                  <a:pt x="8656" y="3806"/>
                  <a:pt x="8671" y="3814"/>
                  <a:pt x="8670" y="3809"/>
                </a:cubicBezTo>
                <a:cubicBezTo>
                  <a:pt x="8673" y="3800"/>
                  <a:pt x="8622" y="3809"/>
                  <a:pt x="8634" y="3802"/>
                </a:cubicBezTo>
                <a:cubicBezTo>
                  <a:pt x="8663" y="3806"/>
                  <a:pt x="8703" y="3793"/>
                  <a:pt x="8709" y="3799"/>
                </a:cubicBezTo>
                <a:cubicBezTo>
                  <a:pt x="8719" y="3793"/>
                  <a:pt x="8741" y="3789"/>
                  <a:pt x="8747" y="3782"/>
                </a:cubicBezTo>
                <a:cubicBezTo>
                  <a:pt x="8729" y="3784"/>
                  <a:pt x="8733" y="3783"/>
                  <a:pt x="8702" y="3785"/>
                </a:cubicBezTo>
                <a:cubicBezTo>
                  <a:pt x="8699" y="3791"/>
                  <a:pt x="8665" y="3808"/>
                  <a:pt x="8663" y="3793"/>
                </a:cubicBezTo>
                <a:cubicBezTo>
                  <a:pt x="8680" y="3793"/>
                  <a:pt x="8684" y="3789"/>
                  <a:pt x="8687" y="3785"/>
                </a:cubicBezTo>
                <a:cubicBezTo>
                  <a:pt x="8671" y="3791"/>
                  <a:pt x="8664" y="3782"/>
                  <a:pt x="8647" y="3790"/>
                </a:cubicBezTo>
                <a:cubicBezTo>
                  <a:pt x="8649" y="3781"/>
                  <a:pt x="8690" y="3783"/>
                  <a:pt x="8697" y="3784"/>
                </a:cubicBezTo>
                <a:cubicBezTo>
                  <a:pt x="8696" y="3782"/>
                  <a:pt x="8690" y="3782"/>
                  <a:pt x="8691" y="3779"/>
                </a:cubicBezTo>
                <a:cubicBezTo>
                  <a:pt x="8754" y="3775"/>
                  <a:pt x="8792" y="3763"/>
                  <a:pt x="8842" y="3749"/>
                </a:cubicBezTo>
                <a:cubicBezTo>
                  <a:pt x="8845" y="3758"/>
                  <a:pt x="8810" y="3759"/>
                  <a:pt x="8810" y="3768"/>
                </a:cubicBezTo>
                <a:cubicBezTo>
                  <a:pt x="8815" y="3767"/>
                  <a:pt x="8816" y="3769"/>
                  <a:pt x="8820" y="3768"/>
                </a:cubicBezTo>
                <a:cubicBezTo>
                  <a:pt x="8820" y="3763"/>
                  <a:pt x="8836" y="3760"/>
                  <a:pt x="8854" y="3758"/>
                </a:cubicBezTo>
                <a:cubicBezTo>
                  <a:pt x="8851" y="3753"/>
                  <a:pt x="8861" y="3750"/>
                  <a:pt x="8867" y="3746"/>
                </a:cubicBezTo>
                <a:cubicBezTo>
                  <a:pt x="8891" y="3754"/>
                  <a:pt x="8933" y="3741"/>
                  <a:pt x="8961" y="3733"/>
                </a:cubicBezTo>
                <a:cubicBezTo>
                  <a:pt x="8960" y="3731"/>
                  <a:pt x="8952" y="3733"/>
                  <a:pt x="8950" y="3731"/>
                </a:cubicBezTo>
                <a:cubicBezTo>
                  <a:pt x="8980" y="3724"/>
                  <a:pt x="8998" y="3721"/>
                  <a:pt x="9005" y="3727"/>
                </a:cubicBezTo>
                <a:cubicBezTo>
                  <a:pt x="9002" y="3723"/>
                  <a:pt x="9036" y="3726"/>
                  <a:pt x="9039" y="3720"/>
                </a:cubicBezTo>
                <a:cubicBezTo>
                  <a:pt x="9036" y="3719"/>
                  <a:pt x="9018" y="3717"/>
                  <a:pt x="9033" y="3713"/>
                </a:cubicBezTo>
                <a:cubicBezTo>
                  <a:pt x="9042" y="3717"/>
                  <a:pt x="9065" y="3713"/>
                  <a:pt x="9087" y="3710"/>
                </a:cubicBezTo>
                <a:cubicBezTo>
                  <a:pt x="9088" y="3706"/>
                  <a:pt x="9091" y="3702"/>
                  <a:pt x="9101" y="3699"/>
                </a:cubicBezTo>
                <a:cubicBezTo>
                  <a:pt x="9115" y="3700"/>
                  <a:pt x="9092" y="3709"/>
                  <a:pt x="9107" y="3709"/>
                </a:cubicBezTo>
                <a:cubicBezTo>
                  <a:pt x="9118" y="3700"/>
                  <a:pt x="9150" y="3701"/>
                  <a:pt x="9164" y="3689"/>
                </a:cubicBezTo>
                <a:cubicBezTo>
                  <a:pt x="9162" y="3694"/>
                  <a:pt x="9167" y="3695"/>
                  <a:pt x="9180" y="3692"/>
                </a:cubicBezTo>
                <a:cubicBezTo>
                  <a:pt x="9178" y="3691"/>
                  <a:pt x="9168" y="3682"/>
                  <a:pt x="9178" y="3685"/>
                </a:cubicBezTo>
                <a:cubicBezTo>
                  <a:pt x="9176" y="3693"/>
                  <a:pt x="9216" y="3684"/>
                  <a:pt x="9213" y="3680"/>
                </a:cubicBezTo>
                <a:cubicBezTo>
                  <a:pt x="9174" y="3688"/>
                  <a:pt x="9194" y="3672"/>
                  <a:pt x="9162" y="3675"/>
                </a:cubicBezTo>
                <a:cubicBezTo>
                  <a:pt x="9162" y="3677"/>
                  <a:pt x="9158" y="3678"/>
                  <a:pt x="9157" y="3679"/>
                </a:cubicBezTo>
                <a:cubicBezTo>
                  <a:pt x="9158" y="3683"/>
                  <a:pt x="9171" y="3680"/>
                  <a:pt x="9168" y="3685"/>
                </a:cubicBezTo>
                <a:cubicBezTo>
                  <a:pt x="9146" y="3689"/>
                  <a:pt x="9148" y="3694"/>
                  <a:pt x="9129" y="3691"/>
                </a:cubicBezTo>
                <a:cubicBezTo>
                  <a:pt x="9121" y="3696"/>
                  <a:pt x="9113" y="3697"/>
                  <a:pt x="9121" y="3701"/>
                </a:cubicBezTo>
                <a:cubicBezTo>
                  <a:pt x="9103" y="3705"/>
                  <a:pt x="9110" y="3694"/>
                  <a:pt x="9095" y="3696"/>
                </a:cubicBezTo>
                <a:cubicBezTo>
                  <a:pt x="9083" y="3698"/>
                  <a:pt x="9081" y="3701"/>
                  <a:pt x="9066" y="3702"/>
                </a:cubicBezTo>
                <a:lnTo>
                  <a:pt x="9067" y="3708"/>
                </a:lnTo>
                <a:cubicBezTo>
                  <a:pt x="9041" y="3708"/>
                  <a:pt x="9055" y="3710"/>
                  <a:pt x="9032" y="3707"/>
                </a:cubicBezTo>
                <a:cubicBezTo>
                  <a:pt x="9013" y="3713"/>
                  <a:pt x="9010" y="3719"/>
                  <a:pt x="9009" y="3724"/>
                </a:cubicBezTo>
                <a:cubicBezTo>
                  <a:pt x="8999" y="3724"/>
                  <a:pt x="9009" y="3714"/>
                  <a:pt x="8998" y="3714"/>
                </a:cubicBezTo>
                <a:cubicBezTo>
                  <a:pt x="8970" y="3719"/>
                  <a:pt x="8958" y="3718"/>
                  <a:pt x="8939" y="3725"/>
                </a:cubicBezTo>
                <a:cubicBezTo>
                  <a:pt x="8940" y="3728"/>
                  <a:pt x="8953" y="3724"/>
                  <a:pt x="8955" y="3727"/>
                </a:cubicBezTo>
                <a:cubicBezTo>
                  <a:pt x="8948" y="3727"/>
                  <a:pt x="8941" y="3728"/>
                  <a:pt x="8935" y="3729"/>
                </a:cubicBezTo>
                <a:cubicBezTo>
                  <a:pt x="8931" y="3724"/>
                  <a:pt x="8943" y="3722"/>
                  <a:pt x="8933" y="3720"/>
                </a:cubicBezTo>
                <a:cubicBezTo>
                  <a:pt x="8987" y="3718"/>
                  <a:pt x="9028" y="3699"/>
                  <a:pt x="9076" y="3699"/>
                </a:cubicBezTo>
                <a:cubicBezTo>
                  <a:pt x="9079" y="3696"/>
                  <a:pt x="9081" y="3693"/>
                  <a:pt x="9079" y="3689"/>
                </a:cubicBezTo>
                <a:cubicBezTo>
                  <a:pt x="9103" y="3687"/>
                  <a:pt x="9124" y="3685"/>
                  <a:pt x="9094" y="3692"/>
                </a:cubicBezTo>
                <a:cubicBezTo>
                  <a:pt x="9102" y="3692"/>
                  <a:pt x="9107" y="3693"/>
                  <a:pt x="9115" y="3693"/>
                </a:cubicBezTo>
                <a:cubicBezTo>
                  <a:pt x="9113" y="3685"/>
                  <a:pt x="9140" y="3680"/>
                  <a:pt x="9138" y="3686"/>
                </a:cubicBezTo>
                <a:cubicBezTo>
                  <a:pt x="9138" y="3679"/>
                  <a:pt x="9155" y="3687"/>
                  <a:pt x="9153" y="3682"/>
                </a:cubicBezTo>
                <a:cubicBezTo>
                  <a:pt x="9159" y="3675"/>
                  <a:pt x="9127" y="3681"/>
                  <a:pt x="9113" y="3680"/>
                </a:cubicBezTo>
                <a:cubicBezTo>
                  <a:pt x="9128" y="3672"/>
                  <a:pt x="9163" y="3673"/>
                  <a:pt x="9186" y="3671"/>
                </a:cubicBezTo>
                <a:cubicBezTo>
                  <a:pt x="9167" y="3666"/>
                  <a:pt x="9222" y="3665"/>
                  <a:pt x="9224" y="3659"/>
                </a:cubicBezTo>
                <a:cubicBezTo>
                  <a:pt x="9223" y="3656"/>
                  <a:pt x="9194" y="3660"/>
                  <a:pt x="9207" y="3655"/>
                </a:cubicBezTo>
                <a:cubicBezTo>
                  <a:pt x="9117" y="3657"/>
                  <a:pt x="9024" y="3691"/>
                  <a:pt x="8938" y="3645"/>
                </a:cubicBezTo>
                <a:cubicBezTo>
                  <a:pt x="8933" y="3646"/>
                  <a:pt x="8928" y="3648"/>
                  <a:pt x="8922" y="3650"/>
                </a:cubicBezTo>
                <a:cubicBezTo>
                  <a:pt x="8920" y="3646"/>
                  <a:pt x="8929" y="3645"/>
                  <a:pt x="8936" y="3643"/>
                </a:cubicBezTo>
                <a:cubicBezTo>
                  <a:pt x="8933" y="3642"/>
                  <a:pt x="8931" y="3641"/>
                  <a:pt x="8929" y="3639"/>
                </a:cubicBezTo>
                <a:cubicBezTo>
                  <a:pt x="8924" y="3640"/>
                  <a:pt x="8919" y="3641"/>
                  <a:pt x="8915" y="3641"/>
                </a:cubicBezTo>
                <a:cubicBezTo>
                  <a:pt x="8914" y="3642"/>
                  <a:pt x="8912" y="3642"/>
                  <a:pt x="8911" y="3642"/>
                </a:cubicBezTo>
                <a:cubicBezTo>
                  <a:pt x="8913" y="3646"/>
                  <a:pt x="8911" y="3649"/>
                  <a:pt x="8903" y="3650"/>
                </a:cubicBezTo>
                <a:cubicBezTo>
                  <a:pt x="8903" y="3649"/>
                  <a:pt x="8902" y="3648"/>
                  <a:pt x="8901" y="3647"/>
                </a:cubicBezTo>
                <a:cubicBezTo>
                  <a:pt x="8898" y="3648"/>
                  <a:pt x="8895" y="3650"/>
                  <a:pt x="8892" y="3652"/>
                </a:cubicBezTo>
                <a:cubicBezTo>
                  <a:pt x="8893" y="3652"/>
                  <a:pt x="8893" y="3652"/>
                  <a:pt x="8893" y="3652"/>
                </a:cubicBezTo>
                <a:cubicBezTo>
                  <a:pt x="8892" y="3652"/>
                  <a:pt x="8892" y="3652"/>
                  <a:pt x="8892" y="3652"/>
                </a:cubicBezTo>
                <a:cubicBezTo>
                  <a:pt x="8860" y="3671"/>
                  <a:pt x="8828" y="3699"/>
                  <a:pt x="8792" y="3658"/>
                </a:cubicBezTo>
                <a:cubicBezTo>
                  <a:pt x="8788" y="3659"/>
                  <a:pt x="8788" y="3661"/>
                  <a:pt x="8784" y="3662"/>
                </a:cubicBezTo>
                <a:cubicBezTo>
                  <a:pt x="8772" y="3661"/>
                  <a:pt x="8792" y="3656"/>
                  <a:pt x="8778" y="3656"/>
                </a:cubicBezTo>
                <a:cubicBezTo>
                  <a:pt x="8758" y="3658"/>
                  <a:pt x="8766" y="3658"/>
                  <a:pt x="8774" y="3660"/>
                </a:cubicBezTo>
                <a:cubicBezTo>
                  <a:pt x="8754" y="3664"/>
                  <a:pt x="8763" y="3653"/>
                  <a:pt x="8743" y="3657"/>
                </a:cubicBezTo>
                <a:cubicBezTo>
                  <a:pt x="8749" y="3668"/>
                  <a:pt x="8717" y="3659"/>
                  <a:pt x="8715" y="3668"/>
                </a:cubicBezTo>
                <a:cubicBezTo>
                  <a:pt x="8702" y="3662"/>
                  <a:pt x="8691" y="3671"/>
                  <a:pt x="8671" y="3673"/>
                </a:cubicBezTo>
                <a:cubicBezTo>
                  <a:pt x="8662" y="3666"/>
                  <a:pt x="8696" y="3670"/>
                  <a:pt x="8695" y="3665"/>
                </a:cubicBezTo>
                <a:cubicBezTo>
                  <a:pt x="8689" y="3666"/>
                  <a:pt x="8689" y="3663"/>
                  <a:pt x="8686" y="3663"/>
                </a:cubicBezTo>
                <a:lnTo>
                  <a:pt x="8686" y="3663"/>
                </a:lnTo>
                <a:lnTo>
                  <a:pt x="8685" y="3663"/>
                </a:lnTo>
                <a:cubicBezTo>
                  <a:pt x="8665" y="3675"/>
                  <a:pt x="8573" y="3681"/>
                  <a:pt x="8606" y="3685"/>
                </a:cubicBezTo>
                <a:cubicBezTo>
                  <a:pt x="8584" y="3691"/>
                  <a:pt x="8553" y="3689"/>
                  <a:pt x="8542" y="3695"/>
                </a:cubicBezTo>
                <a:cubicBezTo>
                  <a:pt x="8541" y="3683"/>
                  <a:pt x="8522" y="3692"/>
                  <a:pt x="8502" y="3691"/>
                </a:cubicBezTo>
                <a:cubicBezTo>
                  <a:pt x="8500" y="3688"/>
                  <a:pt x="8507" y="3686"/>
                  <a:pt x="8506" y="3683"/>
                </a:cubicBezTo>
                <a:cubicBezTo>
                  <a:pt x="8515" y="3682"/>
                  <a:pt x="8525" y="3681"/>
                  <a:pt x="8535" y="3680"/>
                </a:cubicBezTo>
                <a:cubicBezTo>
                  <a:pt x="8539" y="3687"/>
                  <a:pt x="8571" y="3678"/>
                  <a:pt x="8575" y="3677"/>
                </a:cubicBezTo>
                <a:cubicBezTo>
                  <a:pt x="8573" y="3675"/>
                  <a:pt x="8567" y="3675"/>
                  <a:pt x="8569" y="3671"/>
                </a:cubicBezTo>
                <a:cubicBezTo>
                  <a:pt x="8581" y="3669"/>
                  <a:pt x="8580" y="3673"/>
                  <a:pt x="8594" y="3670"/>
                </a:cubicBezTo>
                <a:cubicBezTo>
                  <a:pt x="8601" y="3675"/>
                  <a:pt x="8578" y="3673"/>
                  <a:pt x="8585" y="3678"/>
                </a:cubicBezTo>
                <a:cubicBezTo>
                  <a:pt x="8599" y="3675"/>
                  <a:pt x="8598" y="3679"/>
                  <a:pt x="8610" y="3677"/>
                </a:cubicBezTo>
                <a:cubicBezTo>
                  <a:pt x="8625" y="3665"/>
                  <a:pt x="8661" y="3661"/>
                  <a:pt x="8684" y="3661"/>
                </a:cubicBezTo>
                <a:lnTo>
                  <a:pt x="8686" y="3661"/>
                </a:lnTo>
                <a:lnTo>
                  <a:pt x="8688" y="3658"/>
                </a:lnTo>
                <a:cubicBezTo>
                  <a:pt x="8691" y="3654"/>
                  <a:pt x="8694" y="3650"/>
                  <a:pt x="8702" y="3647"/>
                </a:cubicBezTo>
                <a:cubicBezTo>
                  <a:pt x="8704" y="3659"/>
                  <a:pt x="8717" y="3644"/>
                  <a:pt x="8732" y="3647"/>
                </a:cubicBezTo>
                <a:cubicBezTo>
                  <a:pt x="8726" y="3645"/>
                  <a:pt x="8726" y="3643"/>
                  <a:pt x="8736" y="3641"/>
                </a:cubicBezTo>
                <a:cubicBezTo>
                  <a:pt x="8736" y="3644"/>
                  <a:pt x="8742" y="3643"/>
                  <a:pt x="8747" y="3643"/>
                </a:cubicBezTo>
                <a:cubicBezTo>
                  <a:pt x="8743" y="3642"/>
                  <a:pt x="8740" y="3641"/>
                  <a:pt x="8736" y="3640"/>
                </a:cubicBezTo>
                <a:cubicBezTo>
                  <a:pt x="8739" y="3633"/>
                  <a:pt x="8742" y="3627"/>
                  <a:pt x="8744" y="3621"/>
                </a:cubicBezTo>
                <a:cubicBezTo>
                  <a:pt x="8752" y="3625"/>
                  <a:pt x="8760" y="3629"/>
                  <a:pt x="8767" y="3633"/>
                </a:cubicBezTo>
                <a:cubicBezTo>
                  <a:pt x="8773" y="3630"/>
                  <a:pt x="8771" y="3626"/>
                  <a:pt x="8779" y="3624"/>
                </a:cubicBezTo>
                <a:cubicBezTo>
                  <a:pt x="8789" y="3625"/>
                  <a:pt x="8781" y="3631"/>
                  <a:pt x="8771" y="3635"/>
                </a:cubicBezTo>
                <a:cubicBezTo>
                  <a:pt x="8777" y="3638"/>
                  <a:pt x="8782" y="3640"/>
                  <a:pt x="8788" y="3643"/>
                </a:cubicBezTo>
                <a:cubicBezTo>
                  <a:pt x="8788" y="3643"/>
                  <a:pt x="8787" y="3644"/>
                  <a:pt x="8787" y="3644"/>
                </a:cubicBezTo>
                <a:cubicBezTo>
                  <a:pt x="8799" y="3641"/>
                  <a:pt x="8811" y="3638"/>
                  <a:pt x="8824" y="3634"/>
                </a:cubicBezTo>
                <a:cubicBezTo>
                  <a:pt x="8829" y="3631"/>
                  <a:pt x="8834" y="3628"/>
                  <a:pt x="8838" y="3625"/>
                </a:cubicBezTo>
                <a:cubicBezTo>
                  <a:pt x="8833" y="3627"/>
                  <a:pt x="8829" y="3628"/>
                  <a:pt x="8829" y="3627"/>
                </a:cubicBezTo>
                <a:cubicBezTo>
                  <a:pt x="8836" y="3625"/>
                  <a:pt x="8832" y="3622"/>
                  <a:pt x="8828" y="3621"/>
                </a:cubicBezTo>
                <a:cubicBezTo>
                  <a:pt x="8837" y="3620"/>
                  <a:pt x="8845" y="3619"/>
                  <a:pt x="8851" y="3618"/>
                </a:cubicBezTo>
                <a:cubicBezTo>
                  <a:pt x="8864" y="3611"/>
                  <a:pt x="8878" y="3606"/>
                  <a:pt x="8892" y="3610"/>
                </a:cubicBezTo>
                <a:cubicBezTo>
                  <a:pt x="8898" y="3608"/>
                  <a:pt x="8908" y="3606"/>
                  <a:pt x="8911" y="3609"/>
                </a:cubicBezTo>
                <a:cubicBezTo>
                  <a:pt x="8906" y="3610"/>
                  <a:pt x="8903" y="3611"/>
                  <a:pt x="8900" y="3613"/>
                </a:cubicBezTo>
                <a:cubicBezTo>
                  <a:pt x="8905" y="3615"/>
                  <a:pt x="8911" y="3620"/>
                  <a:pt x="8917" y="3626"/>
                </a:cubicBezTo>
                <a:cubicBezTo>
                  <a:pt x="8920" y="3625"/>
                  <a:pt x="8923" y="3625"/>
                  <a:pt x="8926" y="3624"/>
                </a:cubicBezTo>
                <a:cubicBezTo>
                  <a:pt x="8928" y="3624"/>
                  <a:pt x="8931" y="3623"/>
                  <a:pt x="8933" y="3623"/>
                </a:cubicBezTo>
                <a:cubicBezTo>
                  <a:pt x="8928" y="3624"/>
                  <a:pt x="8924" y="3627"/>
                  <a:pt x="8925" y="3631"/>
                </a:cubicBezTo>
                <a:cubicBezTo>
                  <a:pt x="8939" y="3626"/>
                  <a:pt x="8944" y="3628"/>
                  <a:pt x="8954" y="3624"/>
                </a:cubicBezTo>
                <a:cubicBezTo>
                  <a:pt x="8950" y="3622"/>
                  <a:pt x="8941" y="3621"/>
                  <a:pt x="8935" y="3623"/>
                </a:cubicBezTo>
                <a:cubicBezTo>
                  <a:pt x="8950" y="3619"/>
                  <a:pt x="8965" y="3615"/>
                  <a:pt x="8971" y="3612"/>
                </a:cubicBezTo>
                <a:cubicBezTo>
                  <a:pt x="8981" y="3610"/>
                  <a:pt x="8984" y="3611"/>
                  <a:pt x="8988" y="3612"/>
                </a:cubicBezTo>
                <a:cubicBezTo>
                  <a:pt x="9002" y="3605"/>
                  <a:pt x="9017" y="3599"/>
                  <a:pt x="9031" y="3594"/>
                </a:cubicBezTo>
                <a:cubicBezTo>
                  <a:pt x="9022" y="3595"/>
                  <a:pt x="9013" y="3595"/>
                  <a:pt x="9008" y="3594"/>
                </a:cubicBezTo>
                <a:cubicBezTo>
                  <a:pt x="9019" y="3590"/>
                  <a:pt x="9017" y="3593"/>
                  <a:pt x="9032" y="3588"/>
                </a:cubicBezTo>
                <a:cubicBezTo>
                  <a:pt x="9033" y="3590"/>
                  <a:pt x="9034" y="3591"/>
                  <a:pt x="9036" y="3592"/>
                </a:cubicBezTo>
                <a:cubicBezTo>
                  <a:pt x="9043" y="3589"/>
                  <a:pt x="9049" y="3587"/>
                  <a:pt x="9056" y="3585"/>
                </a:cubicBezTo>
                <a:cubicBezTo>
                  <a:pt x="9056" y="3584"/>
                  <a:pt x="9056" y="3584"/>
                  <a:pt x="9056" y="3583"/>
                </a:cubicBezTo>
                <a:cubicBezTo>
                  <a:pt x="9063" y="3580"/>
                  <a:pt x="9063" y="3581"/>
                  <a:pt x="9067" y="3581"/>
                </a:cubicBezTo>
                <a:cubicBezTo>
                  <a:pt x="9085" y="3575"/>
                  <a:pt x="9102" y="3570"/>
                  <a:pt x="9119" y="3565"/>
                </a:cubicBezTo>
                <a:cubicBezTo>
                  <a:pt x="9119" y="3565"/>
                  <a:pt x="9118" y="3564"/>
                  <a:pt x="9118" y="3564"/>
                </a:cubicBezTo>
                <a:cubicBezTo>
                  <a:pt x="9126" y="3561"/>
                  <a:pt x="9144" y="3549"/>
                  <a:pt x="9151" y="3555"/>
                </a:cubicBezTo>
                <a:cubicBezTo>
                  <a:pt x="9142" y="3556"/>
                  <a:pt x="9137" y="3558"/>
                  <a:pt x="9137" y="3560"/>
                </a:cubicBezTo>
                <a:cubicBezTo>
                  <a:pt x="9173" y="3551"/>
                  <a:pt x="9209" y="3545"/>
                  <a:pt x="9244" y="3542"/>
                </a:cubicBezTo>
                <a:cubicBezTo>
                  <a:pt x="9242" y="3541"/>
                  <a:pt x="9241" y="3541"/>
                  <a:pt x="9238" y="3540"/>
                </a:cubicBezTo>
                <a:lnTo>
                  <a:pt x="9258" y="3537"/>
                </a:lnTo>
                <a:cubicBezTo>
                  <a:pt x="9258" y="3538"/>
                  <a:pt x="9258" y="3540"/>
                  <a:pt x="9258" y="3541"/>
                </a:cubicBezTo>
                <a:cubicBezTo>
                  <a:pt x="9263" y="3541"/>
                  <a:pt x="9269" y="3541"/>
                  <a:pt x="9274" y="3540"/>
                </a:cubicBezTo>
                <a:cubicBezTo>
                  <a:pt x="9274" y="3540"/>
                  <a:pt x="9273" y="3540"/>
                  <a:pt x="9273" y="3540"/>
                </a:cubicBezTo>
                <a:cubicBezTo>
                  <a:pt x="9288" y="3537"/>
                  <a:pt x="9302" y="3535"/>
                  <a:pt x="9308" y="3538"/>
                </a:cubicBezTo>
                <a:cubicBezTo>
                  <a:pt x="9298" y="3537"/>
                  <a:pt x="9295" y="3538"/>
                  <a:pt x="9292" y="3540"/>
                </a:cubicBezTo>
                <a:cubicBezTo>
                  <a:pt x="9308" y="3540"/>
                  <a:pt x="9324" y="3541"/>
                  <a:pt x="9340" y="3543"/>
                </a:cubicBezTo>
                <a:cubicBezTo>
                  <a:pt x="9345" y="3539"/>
                  <a:pt x="9370" y="3537"/>
                  <a:pt x="9361" y="3534"/>
                </a:cubicBezTo>
                <a:cubicBezTo>
                  <a:pt x="9372" y="3536"/>
                  <a:pt x="9384" y="3532"/>
                  <a:pt x="9398" y="3529"/>
                </a:cubicBezTo>
                <a:cubicBezTo>
                  <a:pt x="9405" y="3523"/>
                  <a:pt x="9411" y="3519"/>
                  <a:pt x="9417" y="3514"/>
                </a:cubicBezTo>
                <a:cubicBezTo>
                  <a:pt x="9414" y="3512"/>
                  <a:pt x="9410" y="3511"/>
                  <a:pt x="9407" y="3509"/>
                </a:cubicBezTo>
                <a:cubicBezTo>
                  <a:pt x="9421" y="3508"/>
                  <a:pt x="9419" y="3504"/>
                  <a:pt x="9430" y="3502"/>
                </a:cubicBezTo>
                <a:cubicBezTo>
                  <a:pt x="9431" y="3503"/>
                  <a:pt x="9431" y="3503"/>
                  <a:pt x="9431" y="3503"/>
                </a:cubicBezTo>
                <a:cubicBezTo>
                  <a:pt x="9452" y="3487"/>
                  <a:pt x="9469" y="3475"/>
                  <a:pt x="9485" y="3463"/>
                </a:cubicBezTo>
                <a:cubicBezTo>
                  <a:pt x="9479" y="3463"/>
                  <a:pt x="9474" y="3464"/>
                  <a:pt x="9468" y="3467"/>
                </a:cubicBezTo>
                <a:lnTo>
                  <a:pt x="9467" y="3460"/>
                </a:lnTo>
                <a:cubicBezTo>
                  <a:pt x="9448" y="3464"/>
                  <a:pt x="9429" y="3460"/>
                  <a:pt x="9430" y="3472"/>
                </a:cubicBezTo>
                <a:cubicBezTo>
                  <a:pt x="9449" y="3465"/>
                  <a:pt x="9469" y="3471"/>
                  <a:pt x="9461" y="3480"/>
                </a:cubicBezTo>
                <a:cubicBezTo>
                  <a:pt x="9447" y="3482"/>
                  <a:pt x="9429" y="3485"/>
                  <a:pt x="9423" y="3489"/>
                </a:cubicBezTo>
                <a:cubicBezTo>
                  <a:pt x="9411" y="3489"/>
                  <a:pt x="9431" y="3482"/>
                  <a:pt x="9417" y="3482"/>
                </a:cubicBezTo>
                <a:cubicBezTo>
                  <a:pt x="9401" y="3489"/>
                  <a:pt x="9356" y="3488"/>
                  <a:pt x="9335" y="3496"/>
                </a:cubicBezTo>
                <a:cubicBezTo>
                  <a:pt x="9339" y="3491"/>
                  <a:pt x="9359" y="3490"/>
                  <a:pt x="9358" y="3484"/>
                </a:cubicBezTo>
                <a:cubicBezTo>
                  <a:pt x="9323" y="3484"/>
                  <a:pt x="9286" y="3503"/>
                  <a:pt x="9262" y="3505"/>
                </a:cubicBezTo>
                <a:cubicBezTo>
                  <a:pt x="9269" y="3501"/>
                  <a:pt x="9281" y="3499"/>
                  <a:pt x="9285" y="3495"/>
                </a:cubicBezTo>
                <a:cubicBezTo>
                  <a:pt x="9265" y="3496"/>
                  <a:pt x="9247" y="3504"/>
                  <a:pt x="9221" y="3510"/>
                </a:cubicBezTo>
                <a:lnTo>
                  <a:pt x="9214" y="3511"/>
                </a:lnTo>
                <a:lnTo>
                  <a:pt x="9214" y="3511"/>
                </a:lnTo>
                <a:cubicBezTo>
                  <a:pt x="9220" y="3512"/>
                  <a:pt x="9220" y="3515"/>
                  <a:pt x="9223" y="3518"/>
                </a:cubicBezTo>
                <a:cubicBezTo>
                  <a:pt x="9201" y="3524"/>
                  <a:pt x="9199" y="3517"/>
                  <a:pt x="9188" y="3516"/>
                </a:cubicBezTo>
                <a:cubicBezTo>
                  <a:pt x="9199" y="3515"/>
                  <a:pt x="9204" y="3516"/>
                  <a:pt x="9210" y="3512"/>
                </a:cubicBezTo>
                <a:lnTo>
                  <a:pt x="9211" y="3511"/>
                </a:lnTo>
                <a:lnTo>
                  <a:pt x="9209" y="3512"/>
                </a:lnTo>
                <a:cubicBezTo>
                  <a:pt x="9202" y="3513"/>
                  <a:pt x="9204" y="3509"/>
                  <a:pt x="9198" y="3510"/>
                </a:cubicBezTo>
                <a:cubicBezTo>
                  <a:pt x="9178" y="3514"/>
                  <a:pt x="9154" y="3528"/>
                  <a:pt x="9148" y="3535"/>
                </a:cubicBezTo>
                <a:cubicBezTo>
                  <a:pt x="9140" y="3524"/>
                  <a:pt x="9168" y="3520"/>
                  <a:pt x="9179" y="3513"/>
                </a:cubicBezTo>
                <a:cubicBezTo>
                  <a:pt x="9153" y="3513"/>
                  <a:pt x="9148" y="3524"/>
                  <a:pt x="9126" y="3522"/>
                </a:cubicBezTo>
                <a:cubicBezTo>
                  <a:pt x="9129" y="3519"/>
                  <a:pt x="9149" y="3519"/>
                  <a:pt x="9144" y="3513"/>
                </a:cubicBezTo>
                <a:cubicBezTo>
                  <a:pt x="9185" y="3509"/>
                  <a:pt x="9229" y="3506"/>
                  <a:pt x="9254" y="3491"/>
                </a:cubicBezTo>
                <a:cubicBezTo>
                  <a:pt x="9223" y="3500"/>
                  <a:pt x="9242" y="3492"/>
                  <a:pt x="9225" y="3490"/>
                </a:cubicBezTo>
                <a:cubicBezTo>
                  <a:pt x="9210" y="3494"/>
                  <a:pt x="9189" y="3504"/>
                  <a:pt x="9182" y="3503"/>
                </a:cubicBezTo>
                <a:cubicBezTo>
                  <a:pt x="9186" y="3502"/>
                  <a:pt x="9188" y="3501"/>
                  <a:pt x="9186" y="3499"/>
                </a:cubicBezTo>
                <a:cubicBezTo>
                  <a:pt x="9171" y="3497"/>
                  <a:pt x="9146" y="3511"/>
                  <a:pt x="9148" y="3505"/>
                </a:cubicBezTo>
                <a:cubicBezTo>
                  <a:pt x="9156" y="3504"/>
                  <a:pt x="9160" y="3502"/>
                  <a:pt x="9162" y="3499"/>
                </a:cubicBezTo>
                <a:cubicBezTo>
                  <a:pt x="9121" y="3503"/>
                  <a:pt x="9100" y="3513"/>
                  <a:pt x="9074" y="3511"/>
                </a:cubicBezTo>
                <a:cubicBezTo>
                  <a:pt x="9072" y="3512"/>
                  <a:pt x="9070" y="3512"/>
                  <a:pt x="9068" y="3513"/>
                </a:cubicBezTo>
                <a:cubicBezTo>
                  <a:pt x="9064" y="3517"/>
                  <a:pt x="9050" y="3519"/>
                  <a:pt x="9034" y="3521"/>
                </a:cubicBezTo>
                <a:cubicBezTo>
                  <a:pt x="9021" y="3525"/>
                  <a:pt x="9008" y="3528"/>
                  <a:pt x="8995" y="3531"/>
                </a:cubicBezTo>
                <a:cubicBezTo>
                  <a:pt x="8994" y="3532"/>
                  <a:pt x="8994" y="3532"/>
                  <a:pt x="8994" y="3533"/>
                </a:cubicBezTo>
                <a:cubicBezTo>
                  <a:pt x="9042" y="3526"/>
                  <a:pt x="9066" y="3520"/>
                  <a:pt x="9100" y="3517"/>
                </a:cubicBezTo>
                <a:cubicBezTo>
                  <a:pt x="9093" y="3523"/>
                  <a:pt x="9116" y="3518"/>
                  <a:pt x="9125" y="3519"/>
                </a:cubicBezTo>
                <a:cubicBezTo>
                  <a:pt x="9102" y="3531"/>
                  <a:pt x="9062" y="3527"/>
                  <a:pt x="9037" y="3528"/>
                </a:cubicBezTo>
                <a:cubicBezTo>
                  <a:pt x="9038" y="3531"/>
                  <a:pt x="9032" y="3532"/>
                  <a:pt x="9034" y="3534"/>
                </a:cubicBezTo>
                <a:cubicBezTo>
                  <a:pt x="9051" y="3530"/>
                  <a:pt x="9055" y="3534"/>
                  <a:pt x="9073" y="3530"/>
                </a:cubicBezTo>
                <a:cubicBezTo>
                  <a:pt x="9069" y="3534"/>
                  <a:pt x="9074" y="3540"/>
                  <a:pt x="9060" y="3542"/>
                </a:cubicBezTo>
                <a:cubicBezTo>
                  <a:pt x="9058" y="3538"/>
                  <a:pt x="9064" y="3537"/>
                  <a:pt x="9063" y="3534"/>
                </a:cubicBezTo>
                <a:cubicBezTo>
                  <a:pt x="9050" y="3536"/>
                  <a:pt x="9037" y="3538"/>
                  <a:pt x="9024" y="3540"/>
                </a:cubicBezTo>
                <a:cubicBezTo>
                  <a:pt x="9017" y="3553"/>
                  <a:pt x="9028" y="3551"/>
                  <a:pt x="9033" y="3562"/>
                </a:cubicBezTo>
                <a:cubicBezTo>
                  <a:pt x="9039" y="3561"/>
                  <a:pt x="9039" y="3559"/>
                  <a:pt x="9047" y="3558"/>
                </a:cubicBezTo>
                <a:cubicBezTo>
                  <a:pt x="9047" y="3571"/>
                  <a:pt x="9076" y="3569"/>
                  <a:pt x="9094" y="3571"/>
                </a:cubicBezTo>
                <a:cubicBezTo>
                  <a:pt x="9079" y="3579"/>
                  <a:pt x="9075" y="3567"/>
                  <a:pt x="9050" y="3575"/>
                </a:cubicBezTo>
                <a:cubicBezTo>
                  <a:pt x="9051" y="3577"/>
                  <a:pt x="9059" y="3577"/>
                  <a:pt x="9051" y="3580"/>
                </a:cubicBezTo>
                <a:cubicBezTo>
                  <a:pt x="9052" y="3574"/>
                  <a:pt x="9027" y="3583"/>
                  <a:pt x="9030" y="3576"/>
                </a:cubicBezTo>
                <a:cubicBezTo>
                  <a:pt x="9042" y="3574"/>
                  <a:pt x="9050" y="3572"/>
                  <a:pt x="9054" y="3568"/>
                </a:cubicBezTo>
                <a:cubicBezTo>
                  <a:pt x="9047" y="3569"/>
                  <a:pt x="9049" y="3566"/>
                  <a:pt x="9044" y="3566"/>
                </a:cubicBezTo>
                <a:cubicBezTo>
                  <a:pt x="9028" y="3567"/>
                  <a:pt x="9029" y="3571"/>
                  <a:pt x="9020" y="3574"/>
                </a:cubicBezTo>
                <a:cubicBezTo>
                  <a:pt x="9018" y="3572"/>
                  <a:pt x="9019" y="3570"/>
                  <a:pt x="9014" y="3571"/>
                </a:cubicBezTo>
                <a:cubicBezTo>
                  <a:pt x="9011" y="3564"/>
                  <a:pt x="9032" y="3570"/>
                  <a:pt x="9028" y="3561"/>
                </a:cubicBezTo>
                <a:cubicBezTo>
                  <a:pt x="9005" y="3553"/>
                  <a:pt x="9019" y="3537"/>
                  <a:pt x="8976" y="3549"/>
                </a:cubicBezTo>
                <a:cubicBezTo>
                  <a:pt x="8966" y="3560"/>
                  <a:pt x="8945" y="3559"/>
                  <a:pt x="8918" y="3561"/>
                </a:cubicBezTo>
                <a:cubicBezTo>
                  <a:pt x="8918" y="3564"/>
                  <a:pt x="8921" y="3565"/>
                  <a:pt x="8924" y="3566"/>
                </a:cubicBezTo>
                <a:cubicBezTo>
                  <a:pt x="8914" y="3568"/>
                  <a:pt x="8873" y="3579"/>
                  <a:pt x="8870" y="3571"/>
                </a:cubicBezTo>
                <a:cubicBezTo>
                  <a:pt x="8870" y="3567"/>
                  <a:pt x="8883" y="3572"/>
                  <a:pt x="8894" y="3568"/>
                </a:cubicBezTo>
                <a:cubicBezTo>
                  <a:pt x="8889" y="3563"/>
                  <a:pt x="8910" y="3564"/>
                  <a:pt x="8908" y="3559"/>
                </a:cubicBezTo>
                <a:cubicBezTo>
                  <a:pt x="8866" y="3563"/>
                  <a:pt x="8860" y="3567"/>
                  <a:pt x="8856" y="3577"/>
                </a:cubicBezTo>
                <a:cubicBezTo>
                  <a:pt x="8810" y="3583"/>
                  <a:pt x="8788" y="3591"/>
                  <a:pt x="8725" y="3602"/>
                </a:cubicBezTo>
                <a:cubicBezTo>
                  <a:pt x="8718" y="3598"/>
                  <a:pt x="8737" y="3593"/>
                  <a:pt x="8724" y="3594"/>
                </a:cubicBezTo>
                <a:cubicBezTo>
                  <a:pt x="8708" y="3600"/>
                  <a:pt x="8702" y="3596"/>
                  <a:pt x="8680" y="3600"/>
                </a:cubicBezTo>
                <a:cubicBezTo>
                  <a:pt x="8686" y="3602"/>
                  <a:pt x="8686" y="3604"/>
                  <a:pt x="8676" y="3606"/>
                </a:cubicBezTo>
                <a:cubicBezTo>
                  <a:pt x="8659" y="3602"/>
                  <a:pt x="8653" y="3615"/>
                  <a:pt x="8646" y="3606"/>
                </a:cubicBezTo>
                <a:cubicBezTo>
                  <a:pt x="8634" y="3608"/>
                  <a:pt x="8633" y="3613"/>
                  <a:pt x="8628" y="3617"/>
                </a:cubicBezTo>
                <a:cubicBezTo>
                  <a:pt x="8622" y="3616"/>
                  <a:pt x="8622" y="3611"/>
                  <a:pt x="8616" y="3610"/>
                </a:cubicBezTo>
                <a:cubicBezTo>
                  <a:pt x="8626" y="3608"/>
                  <a:pt x="8637" y="3605"/>
                  <a:pt x="8644" y="3602"/>
                </a:cubicBezTo>
                <a:lnTo>
                  <a:pt x="8647" y="3601"/>
                </a:lnTo>
                <a:lnTo>
                  <a:pt x="8642" y="3603"/>
                </a:lnTo>
                <a:cubicBezTo>
                  <a:pt x="8637" y="3604"/>
                  <a:pt x="8632" y="3605"/>
                  <a:pt x="8627" y="3606"/>
                </a:cubicBezTo>
                <a:lnTo>
                  <a:pt x="8620" y="3608"/>
                </a:lnTo>
                <a:lnTo>
                  <a:pt x="8620" y="3608"/>
                </a:lnTo>
                <a:cubicBezTo>
                  <a:pt x="8609" y="3609"/>
                  <a:pt x="8601" y="3610"/>
                  <a:pt x="8596" y="3613"/>
                </a:cubicBezTo>
                <a:cubicBezTo>
                  <a:pt x="8590" y="3611"/>
                  <a:pt x="8590" y="3607"/>
                  <a:pt x="8585" y="3605"/>
                </a:cubicBezTo>
                <a:cubicBezTo>
                  <a:pt x="8604" y="3604"/>
                  <a:pt x="8603" y="3599"/>
                  <a:pt x="8608" y="3595"/>
                </a:cubicBezTo>
                <a:cubicBezTo>
                  <a:pt x="8613" y="3594"/>
                  <a:pt x="8616" y="3594"/>
                  <a:pt x="8619" y="3594"/>
                </a:cubicBezTo>
                <a:cubicBezTo>
                  <a:pt x="8622" y="3594"/>
                  <a:pt x="8624" y="3594"/>
                  <a:pt x="8628" y="3594"/>
                </a:cubicBezTo>
                <a:lnTo>
                  <a:pt x="8631" y="3594"/>
                </a:lnTo>
                <a:lnTo>
                  <a:pt x="8631" y="3594"/>
                </a:lnTo>
                <a:lnTo>
                  <a:pt x="8632" y="3594"/>
                </a:lnTo>
                <a:lnTo>
                  <a:pt x="8634" y="3594"/>
                </a:lnTo>
                <a:lnTo>
                  <a:pt x="8633" y="3588"/>
                </a:lnTo>
                <a:lnTo>
                  <a:pt x="8638" y="3588"/>
                </a:lnTo>
                <a:lnTo>
                  <a:pt x="8665" y="3585"/>
                </a:lnTo>
                <a:lnTo>
                  <a:pt x="8666" y="3585"/>
                </a:lnTo>
                <a:cubicBezTo>
                  <a:pt x="8668" y="3586"/>
                  <a:pt x="8671" y="3585"/>
                  <a:pt x="8678" y="3584"/>
                </a:cubicBezTo>
                <a:lnTo>
                  <a:pt x="8665" y="3585"/>
                </a:lnTo>
                <a:lnTo>
                  <a:pt x="8664" y="3584"/>
                </a:lnTo>
                <a:cubicBezTo>
                  <a:pt x="8665" y="3582"/>
                  <a:pt x="8667" y="3579"/>
                  <a:pt x="8662" y="3579"/>
                </a:cubicBezTo>
                <a:cubicBezTo>
                  <a:pt x="8673" y="3578"/>
                  <a:pt x="8688" y="3573"/>
                  <a:pt x="8700" y="3568"/>
                </a:cubicBezTo>
                <a:cubicBezTo>
                  <a:pt x="8691" y="3569"/>
                  <a:pt x="8682" y="3570"/>
                  <a:pt x="8673" y="3570"/>
                </a:cubicBezTo>
                <a:cubicBezTo>
                  <a:pt x="8676" y="3571"/>
                  <a:pt x="8678" y="3572"/>
                  <a:pt x="8681" y="3573"/>
                </a:cubicBezTo>
                <a:cubicBezTo>
                  <a:pt x="8678" y="3572"/>
                  <a:pt x="8674" y="3571"/>
                  <a:pt x="8670" y="3571"/>
                </a:cubicBezTo>
                <a:cubicBezTo>
                  <a:pt x="8555" y="3580"/>
                  <a:pt x="8440" y="3588"/>
                  <a:pt x="8325" y="3597"/>
                </a:cubicBezTo>
                <a:lnTo>
                  <a:pt x="8326" y="3600"/>
                </a:lnTo>
                <a:lnTo>
                  <a:pt x="8303" y="3598"/>
                </a:lnTo>
                <a:cubicBezTo>
                  <a:pt x="8166" y="3608"/>
                  <a:pt x="8029" y="3618"/>
                  <a:pt x="7892" y="3628"/>
                </a:cubicBezTo>
                <a:cubicBezTo>
                  <a:pt x="7882" y="3631"/>
                  <a:pt x="7864" y="3637"/>
                  <a:pt x="7859" y="3631"/>
                </a:cubicBezTo>
                <a:cubicBezTo>
                  <a:pt x="7861" y="3631"/>
                  <a:pt x="7862" y="3631"/>
                  <a:pt x="7862" y="3630"/>
                </a:cubicBezTo>
                <a:cubicBezTo>
                  <a:pt x="7819" y="3634"/>
                  <a:pt x="7775" y="3637"/>
                  <a:pt x="7731" y="3641"/>
                </a:cubicBezTo>
                <a:cubicBezTo>
                  <a:pt x="7646" y="3648"/>
                  <a:pt x="7564" y="3644"/>
                  <a:pt x="7487" y="3623"/>
                </a:cubicBezTo>
                <a:cubicBezTo>
                  <a:pt x="7484" y="3624"/>
                  <a:pt x="7482" y="3625"/>
                  <a:pt x="7479" y="3626"/>
                </a:cubicBezTo>
                <a:cubicBezTo>
                  <a:pt x="7475" y="3624"/>
                  <a:pt x="7468" y="3623"/>
                  <a:pt x="7459" y="3624"/>
                </a:cubicBezTo>
                <a:cubicBezTo>
                  <a:pt x="7444" y="3641"/>
                  <a:pt x="7409" y="3617"/>
                  <a:pt x="7375" y="3634"/>
                </a:cubicBezTo>
                <a:cubicBezTo>
                  <a:pt x="7353" y="3630"/>
                  <a:pt x="7324" y="3632"/>
                  <a:pt x="7294" y="3636"/>
                </a:cubicBezTo>
                <a:cubicBezTo>
                  <a:pt x="7294" y="3636"/>
                  <a:pt x="7294" y="3636"/>
                  <a:pt x="7293" y="3637"/>
                </a:cubicBezTo>
                <a:cubicBezTo>
                  <a:pt x="7293" y="3637"/>
                  <a:pt x="7292" y="3636"/>
                  <a:pt x="7291" y="3636"/>
                </a:cubicBezTo>
                <a:cubicBezTo>
                  <a:pt x="7245" y="3641"/>
                  <a:pt x="7198" y="3647"/>
                  <a:pt x="7172" y="3636"/>
                </a:cubicBezTo>
                <a:cubicBezTo>
                  <a:pt x="7192" y="3632"/>
                  <a:pt x="7196" y="3645"/>
                  <a:pt x="7211" y="3637"/>
                </a:cubicBezTo>
                <a:cubicBezTo>
                  <a:pt x="7176" y="3620"/>
                  <a:pt x="7132" y="3635"/>
                  <a:pt x="7072" y="3630"/>
                </a:cubicBezTo>
                <a:cubicBezTo>
                  <a:pt x="7072" y="3628"/>
                  <a:pt x="7074" y="3626"/>
                  <a:pt x="7077" y="3625"/>
                </a:cubicBezTo>
                <a:cubicBezTo>
                  <a:pt x="7056" y="3621"/>
                  <a:pt x="7010" y="3624"/>
                  <a:pt x="6998" y="3633"/>
                </a:cubicBezTo>
                <a:cubicBezTo>
                  <a:pt x="6967" y="3622"/>
                  <a:pt x="6898" y="3638"/>
                  <a:pt x="6853" y="3637"/>
                </a:cubicBezTo>
                <a:cubicBezTo>
                  <a:pt x="6851" y="3644"/>
                  <a:pt x="6841" y="3643"/>
                  <a:pt x="6838" y="3637"/>
                </a:cubicBezTo>
                <a:cubicBezTo>
                  <a:pt x="6834" y="3640"/>
                  <a:pt x="6837" y="3646"/>
                  <a:pt x="6829" y="3649"/>
                </a:cubicBezTo>
                <a:cubicBezTo>
                  <a:pt x="6814" y="3637"/>
                  <a:pt x="6763" y="3657"/>
                  <a:pt x="6744" y="3644"/>
                </a:cubicBezTo>
                <a:cubicBezTo>
                  <a:pt x="6720" y="3655"/>
                  <a:pt x="6681" y="3650"/>
                  <a:pt x="6654" y="3655"/>
                </a:cubicBezTo>
                <a:cubicBezTo>
                  <a:pt x="6645" y="3646"/>
                  <a:pt x="6601" y="3649"/>
                  <a:pt x="6579" y="3651"/>
                </a:cubicBezTo>
                <a:cubicBezTo>
                  <a:pt x="6578" y="3647"/>
                  <a:pt x="6585" y="3647"/>
                  <a:pt x="6584" y="3643"/>
                </a:cubicBezTo>
                <a:cubicBezTo>
                  <a:pt x="6568" y="3645"/>
                  <a:pt x="6574" y="3639"/>
                  <a:pt x="6564" y="3638"/>
                </a:cubicBezTo>
                <a:cubicBezTo>
                  <a:pt x="6535" y="3636"/>
                  <a:pt x="6535" y="3645"/>
                  <a:pt x="6514" y="3641"/>
                </a:cubicBezTo>
                <a:cubicBezTo>
                  <a:pt x="6521" y="3641"/>
                  <a:pt x="6521" y="3652"/>
                  <a:pt x="6514" y="3646"/>
                </a:cubicBezTo>
                <a:cubicBezTo>
                  <a:pt x="6514" y="3634"/>
                  <a:pt x="6467" y="3632"/>
                  <a:pt x="6439" y="3635"/>
                </a:cubicBezTo>
                <a:cubicBezTo>
                  <a:pt x="6443" y="3627"/>
                  <a:pt x="6422" y="3637"/>
                  <a:pt x="6414" y="3631"/>
                </a:cubicBezTo>
                <a:cubicBezTo>
                  <a:pt x="6415" y="3626"/>
                  <a:pt x="6426" y="3624"/>
                  <a:pt x="6434" y="3622"/>
                </a:cubicBezTo>
                <a:cubicBezTo>
                  <a:pt x="6437" y="3624"/>
                  <a:pt x="6440" y="3626"/>
                  <a:pt x="6444" y="3628"/>
                </a:cubicBezTo>
                <a:cubicBezTo>
                  <a:pt x="6464" y="3624"/>
                  <a:pt x="6475" y="3618"/>
                  <a:pt x="6494" y="3615"/>
                </a:cubicBezTo>
                <a:cubicBezTo>
                  <a:pt x="6481" y="3615"/>
                  <a:pt x="6465" y="3616"/>
                  <a:pt x="6464" y="3611"/>
                </a:cubicBezTo>
                <a:cubicBezTo>
                  <a:pt x="6510" y="3611"/>
                  <a:pt x="6521" y="3613"/>
                  <a:pt x="6564" y="3612"/>
                </a:cubicBezTo>
                <a:cubicBezTo>
                  <a:pt x="6562" y="3606"/>
                  <a:pt x="6578" y="3607"/>
                  <a:pt x="6579" y="3603"/>
                </a:cubicBezTo>
                <a:cubicBezTo>
                  <a:pt x="6597" y="3603"/>
                  <a:pt x="6603" y="3608"/>
                  <a:pt x="6619" y="3609"/>
                </a:cubicBezTo>
                <a:cubicBezTo>
                  <a:pt x="6638" y="3600"/>
                  <a:pt x="6689" y="3605"/>
                  <a:pt x="6719" y="3595"/>
                </a:cubicBezTo>
                <a:cubicBezTo>
                  <a:pt x="6739" y="3597"/>
                  <a:pt x="6765" y="3605"/>
                  <a:pt x="6773" y="3593"/>
                </a:cubicBezTo>
                <a:cubicBezTo>
                  <a:pt x="6789" y="3592"/>
                  <a:pt x="6786" y="3598"/>
                  <a:pt x="6798" y="3598"/>
                </a:cubicBezTo>
                <a:cubicBezTo>
                  <a:pt x="6808" y="3596"/>
                  <a:pt x="6797" y="3587"/>
                  <a:pt x="6808" y="3586"/>
                </a:cubicBezTo>
                <a:cubicBezTo>
                  <a:pt x="6810" y="3591"/>
                  <a:pt x="6823" y="3588"/>
                  <a:pt x="6833" y="3593"/>
                </a:cubicBezTo>
                <a:cubicBezTo>
                  <a:pt x="6841" y="3586"/>
                  <a:pt x="6867" y="3584"/>
                  <a:pt x="6872" y="3576"/>
                </a:cubicBezTo>
                <a:cubicBezTo>
                  <a:pt x="6858" y="3575"/>
                  <a:pt x="6821" y="3573"/>
                  <a:pt x="6838" y="3565"/>
                </a:cubicBezTo>
                <a:cubicBezTo>
                  <a:pt x="6866" y="3584"/>
                  <a:pt x="6937" y="3576"/>
                  <a:pt x="6954" y="3559"/>
                </a:cubicBezTo>
                <a:cubicBezTo>
                  <a:pt x="6947" y="3555"/>
                  <a:pt x="6939" y="3551"/>
                  <a:pt x="6931" y="3547"/>
                </a:cubicBezTo>
                <a:cubicBezTo>
                  <a:pt x="6899" y="3549"/>
                  <a:pt x="6858" y="3555"/>
                  <a:pt x="6832" y="3548"/>
                </a:cubicBezTo>
                <a:cubicBezTo>
                  <a:pt x="6842" y="3548"/>
                  <a:pt x="6843" y="3546"/>
                  <a:pt x="6852" y="3546"/>
                </a:cubicBezTo>
                <a:cubicBezTo>
                  <a:pt x="6855" y="3549"/>
                  <a:pt x="6905" y="3549"/>
                  <a:pt x="6912" y="3541"/>
                </a:cubicBezTo>
                <a:cubicBezTo>
                  <a:pt x="6915" y="3541"/>
                  <a:pt x="6918" y="3541"/>
                  <a:pt x="6921" y="3541"/>
                </a:cubicBezTo>
                <a:cubicBezTo>
                  <a:pt x="6918" y="3539"/>
                  <a:pt x="6914" y="3538"/>
                  <a:pt x="6911" y="3536"/>
                </a:cubicBezTo>
                <a:cubicBezTo>
                  <a:pt x="6908" y="3536"/>
                  <a:pt x="6905" y="3536"/>
                  <a:pt x="6902" y="3536"/>
                </a:cubicBezTo>
                <a:cubicBezTo>
                  <a:pt x="6907" y="3525"/>
                  <a:pt x="6871" y="3537"/>
                  <a:pt x="6862" y="3534"/>
                </a:cubicBezTo>
                <a:cubicBezTo>
                  <a:pt x="6865" y="3534"/>
                  <a:pt x="6868" y="3534"/>
                  <a:pt x="6867" y="3532"/>
                </a:cubicBezTo>
                <a:cubicBezTo>
                  <a:pt x="6861" y="3532"/>
                  <a:pt x="6853" y="3533"/>
                  <a:pt x="6852" y="3531"/>
                </a:cubicBezTo>
                <a:cubicBezTo>
                  <a:pt x="6866" y="3528"/>
                  <a:pt x="6882" y="3529"/>
                  <a:pt x="6900" y="3530"/>
                </a:cubicBezTo>
                <a:cubicBezTo>
                  <a:pt x="6893" y="3526"/>
                  <a:pt x="6887" y="3523"/>
                  <a:pt x="6880" y="3520"/>
                </a:cubicBezTo>
                <a:cubicBezTo>
                  <a:pt x="6860" y="3522"/>
                  <a:pt x="6839" y="3526"/>
                  <a:pt x="6822" y="3521"/>
                </a:cubicBezTo>
                <a:cubicBezTo>
                  <a:pt x="6807" y="3526"/>
                  <a:pt x="6791" y="3531"/>
                  <a:pt x="6772" y="3537"/>
                </a:cubicBezTo>
                <a:cubicBezTo>
                  <a:pt x="6770" y="3531"/>
                  <a:pt x="6768" y="3525"/>
                  <a:pt x="6766" y="3519"/>
                </a:cubicBezTo>
                <a:cubicBezTo>
                  <a:pt x="6762" y="3519"/>
                  <a:pt x="6757" y="3520"/>
                  <a:pt x="6753" y="3520"/>
                </a:cubicBezTo>
                <a:cubicBezTo>
                  <a:pt x="6721" y="3522"/>
                  <a:pt x="6688" y="3523"/>
                  <a:pt x="6644" y="3524"/>
                </a:cubicBezTo>
                <a:cubicBezTo>
                  <a:pt x="6645" y="3526"/>
                  <a:pt x="6652" y="3527"/>
                  <a:pt x="6654" y="3529"/>
                </a:cubicBezTo>
                <a:cubicBezTo>
                  <a:pt x="6633" y="3529"/>
                  <a:pt x="6627" y="3522"/>
                  <a:pt x="6604" y="3523"/>
                </a:cubicBezTo>
                <a:cubicBezTo>
                  <a:pt x="6603" y="3525"/>
                  <a:pt x="6605" y="3528"/>
                  <a:pt x="6599" y="3528"/>
                </a:cubicBezTo>
                <a:cubicBezTo>
                  <a:pt x="6598" y="3525"/>
                  <a:pt x="6588" y="3527"/>
                  <a:pt x="6584" y="3529"/>
                </a:cubicBezTo>
                <a:cubicBezTo>
                  <a:pt x="6580" y="3523"/>
                  <a:pt x="6601" y="3526"/>
                  <a:pt x="6599" y="3521"/>
                </a:cubicBezTo>
                <a:cubicBezTo>
                  <a:pt x="6568" y="3514"/>
                  <a:pt x="6531" y="3523"/>
                  <a:pt x="6490" y="3517"/>
                </a:cubicBezTo>
                <a:cubicBezTo>
                  <a:pt x="6481" y="3523"/>
                  <a:pt x="6458" y="3522"/>
                  <a:pt x="6445" y="3526"/>
                </a:cubicBezTo>
                <a:cubicBezTo>
                  <a:pt x="6439" y="3518"/>
                  <a:pt x="6450" y="3515"/>
                  <a:pt x="6430" y="3511"/>
                </a:cubicBezTo>
                <a:cubicBezTo>
                  <a:pt x="6421" y="3520"/>
                  <a:pt x="6398" y="3528"/>
                  <a:pt x="6430" y="3534"/>
                </a:cubicBezTo>
                <a:cubicBezTo>
                  <a:pt x="6422" y="3534"/>
                  <a:pt x="6427" y="3539"/>
                  <a:pt x="6420" y="3539"/>
                </a:cubicBezTo>
                <a:cubicBezTo>
                  <a:pt x="6421" y="3529"/>
                  <a:pt x="6390" y="3532"/>
                  <a:pt x="6365" y="3532"/>
                </a:cubicBezTo>
                <a:cubicBezTo>
                  <a:pt x="6369" y="3524"/>
                  <a:pt x="6333" y="3523"/>
                  <a:pt x="6331" y="3528"/>
                </a:cubicBezTo>
                <a:cubicBezTo>
                  <a:pt x="6326" y="3524"/>
                  <a:pt x="6318" y="3521"/>
                  <a:pt x="6301" y="3522"/>
                </a:cubicBezTo>
                <a:cubicBezTo>
                  <a:pt x="6282" y="3532"/>
                  <a:pt x="6314" y="3532"/>
                  <a:pt x="6316" y="3535"/>
                </a:cubicBezTo>
                <a:cubicBezTo>
                  <a:pt x="6302" y="3534"/>
                  <a:pt x="6276" y="3538"/>
                  <a:pt x="6271" y="3533"/>
                </a:cubicBezTo>
                <a:cubicBezTo>
                  <a:pt x="6301" y="3531"/>
                  <a:pt x="6246" y="3530"/>
                  <a:pt x="6271" y="3522"/>
                </a:cubicBezTo>
                <a:cubicBezTo>
                  <a:pt x="6281" y="3522"/>
                  <a:pt x="6275" y="3527"/>
                  <a:pt x="6291" y="3528"/>
                </a:cubicBezTo>
                <a:cubicBezTo>
                  <a:pt x="6293" y="3521"/>
                  <a:pt x="6284" y="3518"/>
                  <a:pt x="6271" y="3517"/>
                </a:cubicBezTo>
                <a:cubicBezTo>
                  <a:pt x="6253" y="3519"/>
                  <a:pt x="6254" y="3531"/>
                  <a:pt x="6251" y="3533"/>
                </a:cubicBezTo>
                <a:cubicBezTo>
                  <a:pt x="6239" y="3530"/>
                  <a:pt x="6217" y="3537"/>
                  <a:pt x="6201" y="3528"/>
                </a:cubicBezTo>
                <a:cubicBezTo>
                  <a:pt x="6225" y="3534"/>
                  <a:pt x="6260" y="3527"/>
                  <a:pt x="6246" y="3518"/>
                </a:cubicBezTo>
                <a:cubicBezTo>
                  <a:pt x="6226" y="3517"/>
                  <a:pt x="6239" y="3525"/>
                  <a:pt x="6231" y="3525"/>
                </a:cubicBezTo>
                <a:cubicBezTo>
                  <a:pt x="6221" y="3523"/>
                  <a:pt x="6185" y="3518"/>
                  <a:pt x="6196" y="3530"/>
                </a:cubicBezTo>
                <a:cubicBezTo>
                  <a:pt x="6175" y="3527"/>
                  <a:pt x="6177" y="3523"/>
                  <a:pt x="6186" y="3517"/>
                </a:cubicBezTo>
                <a:cubicBezTo>
                  <a:pt x="6163" y="3516"/>
                  <a:pt x="6166" y="3523"/>
                  <a:pt x="6176" y="3526"/>
                </a:cubicBezTo>
                <a:cubicBezTo>
                  <a:pt x="6162" y="3524"/>
                  <a:pt x="6166" y="3529"/>
                  <a:pt x="6156" y="3529"/>
                </a:cubicBezTo>
                <a:cubicBezTo>
                  <a:pt x="6145" y="3524"/>
                  <a:pt x="6164" y="3519"/>
                  <a:pt x="6156" y="3515"/>
                </a:cubicBezTo>
                <a:cubicBezTo>
                  <a:pt x="6146" y="3515"/>
                  <a:pt x="6146" y="3519"/>
                  <a:pt x="6141" y="3522"/>
                </a:cubicBezTo>
                <a:cubicBezTo>
                  <a:pt x="6123" y="3520"/>
                  <a:pt x="6116" y="3514"/>
                  <a:pt x="6091" y="3515"/>
                </a:cubicBezTo>
                <a:cubicBezTo>
                  <a:pt x="6081" y="3527"/>
                  <a:pt x="6060" y="3514"/>
                  <a:pt x="6041" y="3525"/>
                </a:cubicBezTo>
                <a:cubicBezTo>
                  <a:pt x="6042" y="3520"/>
                  <a:pt x="6051" y="3520"/>
                  <a:pt x="6036" y="3518"/>
                </a:cubicBezTo>
                <a:cubicBezTo>
                  <a:pt x="6026" y="3518"/>
                  <a:pt x="6031" y="3524"/>
                  <a:pt x="6021" y="3524"/>
                </a:cubicBezTo>
                <a:cubicBezTo>
                  <a:pt x="6022" y="3520"/>
                  <a:pt x="6022" y="3515"/>
                  <a:pt x="6011" y="3515"/>
                </a:cubicBezTo>
                <a:cubicBezTo>
                  <a:pt x="6011" y="3516"/>
                  <a:pt x="6011" y="3517"/>
                  <a:pt x="6006" y="3516"/>
                </a:cubicBezTo>
                <a:cubicBezTo>
                  <a:pt x="6007" y="3519"/>
                  <a:pt x="6019" y="3518"/>
                  <a:pt x="6016" y="3522"/>
                </a:cubicBezTo>
                <a:cubicBezTo>
                  <a:pt x="5954" y="3514"/>
                  <a:pt x="5941" y="3513"/>
                  <a:pt x="5901" y="3525"/>
                </a:cubicBezTo>
                <a:cubicBezTo>
                  <a:pt x="5893" y="3517"/>
                  <a:pt x="5865" y="3518"/>
                  <a:pt x="5851" y="3521"/>
                </a:cubicBezTo>
                <a:cubicBezTo>
                  <a:pt x="5855" y="3515"/>
                  <a:pt x="5843" y="3515"/>
                  <a:pt x="5841" y="3511"/>
                </a:cubicBezTo>
                <a:cubicBezTo>
                  <a:pt x="5865" y="3514"/>
                  <a:pt x="5853" y="3507"/>
                  <a:pt x="5851" y="3503"/>
                </a:cubicBezTo>
                <a:cubicBezTo>
                  <a:pt x="5870" y="3501"/>
                  <a:pt x="5877" y="3504"/>
                  <a:pt x="5897" y="3501"/>
                </a:cubicBezTo>
                <a:cubicBezTo>
                  <a:pt x="5895" y="3506"/>
                  <a:pt x="5914" y="3506"/>
                  <a:pt x="5921" y="3509"/>
                </a:cubicBezTo>
                <a:cubicBezTo>
                  <a:pt x="5925" y="3505"/>
                  <a:pt x="5934" y="3503"/>
                  <a:pt x="5942" y="3501"/>
                </a:cubicBezTo>
                <a:cubicBezTo>
                  <a:pt x="5943" y="3505"/>
                  <a:pt x="5978" y="3508"/>
                  <a:pt x="5982" y="3506"/>
                </a:cubicBezTo>
                <a:cubicBezTo>
                  <a:pt x="5977" y="3501"/>
                  <a:pt x="5945" y="3506"/>
                  <a:pt x="5952" y="3497"/>
                </a:cubicBezTo>
                <a:cubicBezTo>
                  <a:pt x="5974" y="3502"/>
                  <a:pt x="5973" y="3496"/>
                  <a:pt x="5957" y="3492"/>
                </a:cubicBezTo>
                <a:cubicBezTo>
                  <a:pt x="6020" y="3493"/>
                  <a:pt x="6017" y="3493"/>
                  <a:pt x="6072" y="3496"/>
                </a:cubicBezTo>
                <a:cubicBezTo>
                  <a:pt x="6074" y="3492"/>
                  <a:pt x="6060" y="3488"/>
                  <a:pt x="6067" y="3485"/>
                </a:cubicBezTo>
                <a:cubicBezTo>
                  <a:pt x="6076" y="3495"/>
                  <a:pt x="6109" y="3483"/>
                  <a:pt x="6132" y="3483"/>
                </a:cubicBezTo>
                <a:cubicBezTo>
                  <a:pt x="6124" y="3482"/>
                  <a:pt x="6113" y="3483"/>
                  <a:pt x="6112" y="3480"/>
                </a:cubicBezTo>
                <a:cubicBezTo>
                  <a:pt x="6119" y="3475"/>
                  <a:pt x="6126" y="3481"/>
                  <a:pt x="6132" y="3475"/>
                </a:cubicBezTo>
                <a:cubicBezTo>
                  <a:pt x="6124" y="3475"/>
                  <a:pt x="6131" y="3472"/>
                  <a:pt x="6137" y="3472"/>
                </a:cubicBezTo>
                <a:cubicBezTo>
                  <a:pt x="6145" y="3478"/>
                  <a:pt x="6141" y="3479"/>
                  <a:pt x="6147" y="3483"/>
                </a:cubicBezTo>
                <a:cubicBezTo>
                  <a:pt x="6190" y="3482"/>
                  <a:pt x="6256" y="3479"/>
                  <a:pt x="6272" y="3461"/>
                </a:cubicBezTo>
                <a:cubicBezTo>
                  <a:pt x="6251" y="3467"/>
                  <a:pt x="6232" y="3456"/>
                  <a:pt x="6207" y="3464"/>
                </a:cubicBezTo>
                <a:cubicBezTo>
                  <a:pt x="6209" y="3460"/>
                  <a:pt x="6198" y="3460"/>
                  <a:pt x="6202" y="3455"/>
                </a:cubicBezTo>
                <a:cubicBezTo>
                  <a:pt x="6233" y="3452"/>
                  <a:pt x="6253" y="3453"/>
                  <a:pt x="6287" y="3449"/>
                </a:cubicBezTo>
                <a:cubicBezTo>
                  <a:pt x="6281" y="3446"/>
                  <a:pt x="6282" y="3444"/>
                  <a:pt x="6292" y="3443"/>
                </a:cubicBezTo>
                <a:cubicBezTo>
                  <a:pt x="6293" y="3445"/>
                  <a:pt x="6293" y="3447"/>
                  <a:pt x="6302" y="3447"/>
                </a:cubicBezTo>
                <a:cubicBezTo>
                  <a:pt x="6296" y="3444"/>
                  <a:pt x="6296" y="3442"/>
                  <a:pt x="6307" y="3441"/>
                </a:cubicBezTo>
                <a:cubicBezTo>
                  <a:pt x="6304" y="3445"/>
                  <a:pt x="6329" y="3447"/>
                  <a:pt x="6332" y="3443"/>
                </a:cubicBezTo>
                <a:cubicBezTo>
                  <a:pt x="6302" y="3442"/>
                  <a:pt x="6327" y="3432"/>
                  <a:pt x="6307" y="3428"/>
                </a:cubicBezTo>
                <a:cubicBezTo>
                  <a:pt x="6284" y="3428"/>
                  <a:pt x="6294" y="3439"/>
                  <a:pt x="6282" y="3436"/>
                </a:cubicBezTo>
                <a:cubicBezTo>
                  <a:pt x="6289" y="3434"/>
                  <a:pt x="6278" y="3430"/>
                  <a:pt x="6292" y="3428"/>
                </a:cubicBezTo>
                <a:cubicBezTo>
                  <a:pt x="6284" y="3427"/>
                  <a:pt x="6266" y="3421"/>
                  <a:pt x="6257" y="3426"/>
                </a:cubicBezTo>
                <a:cubicBezTo>
                  <a:pt x="6268" y="3430"/>
                  <a:pt x="6259" y="3437"/>
                  <a:pt x="6247" y="3437"/>
                </a:cubicBezTo>
                <a:cubicBezTo>
                  <a:pt x="6259" y="3431"/>
                  <a:pt x="6252" y="3426"/>
                  <a:pt x="6247" y="3423"/>
                </a:cubicBezTo>
                <a:cubicBezTo>
                  <a:pt x="6225" y="3422"/>
                  <a:pt x="6196" y="3420"/>
                  <a:pt x="6193" y="3427"/>
                </a:cubicBezTo>
                <a:cubicBezTo>
                  <a:pt x="6199" y="3428"/>
                  <a:pt x="6202" y="3431"/>
                  <a:pt x="6203" y="3435"/>
                </a:cubicBezTo>
                <a:cubicBezTo>
                  <a:pt x="6185" y="3437"/>
                  <a:pt x="6200" y="3428"/>
                  <a:pt x="6188" y="3429"/>
                </a:cubicBezTo>
                <a:cubicBezTo>
                  <a:pt x="6180" y="3428"/>
                  <a:pt x="6169" y="3429"/>
                  <a:pt x="6168" y="3426"/>
                </a:cubicBezTo>
                <a:cubicBezTo>
                  <a:pt x="6178" y="3422"/>
                  <a:pt x="6189" y="3430"/>
                  <a:pt x="6193" y="3423"/>
                </a:cubicBezTo>
                <a:cubicBezTo>
                  <a:pt x="6175" y="3424"/>
                  <a:pt x="6174" y="3420"/>
                  <a:pt x="6158" y="3421"/>
                </a:cubicBezTo>
                <a:cubicBezTo>
                  <a:pt x="6159" y="3426"/>
                  <a:pt x="6147" y="3426"/>
                  <a:pt x="6148" y="3432"/>
                </a:cubicBezTo>
                <a:cubicBezTo>
                  <a:pt x="6163" y="3430"/>
                  <a:pt x="6153" y="3439"/>
                  <a:pt x="6153" y="3439"/>
                </a:cubicBezTo>
                <a:cubicBezTo>
                  <a:pt x="6154" y="3436"/>
                  <a:pt x="6117" y="3437"/>
                  <a:pt x="6138" y="3433"/>
                </a:cubicBezTo>
                <a:cubicBezTo>
                  <a:pt x="6138" y="3435"/>
                  <a:pt x="6147" y="3436"/>
                  <a:pt x="6148" y="3433"/>
                </a:cubicBezTo>
                <a:cubicBezTo>
                  <a:pt x="6140" y="3433"/>
                  <a:pt x="6145" y="3428"/>
                  <a:pt x="6138" y="3428"/>
                </a:cubicBezTo>
                <a:cubicBezTo>
                  <a:pt x="6131" y="3430"/>
                  <a:pt x="6118" y="3430"/>
                  <a:pt x="6113" y="3433"/>
                </a:cubicBezTo>
                <a:cubicBezTo>
                  <a:pt x="6113" y="3436"/>
                  <a:pt x="6127" y="3434"/>
                  <a:pt x="6128" y="3437"/>
                </a:cubicBezTo>
                <a:cubicBezTo>
                  <a:pt x="6116" y="3443"/>
                  <a:pt x="6083" y="3422"/>
                  <a:pt x="6078" y="3438"/>
                </a:cubicBezTo>
                <a:cubicBezTo>
                  <a:pt x="6085" y="3439"/>
                  <a:pt x="6104" y="3436"/>
                  <a:pt x="6103" y="3440"/>
                </a:cubicBezTo>
                <a:cubicBezTo>
                  <a:pt x="6087" y="3446"/>
                  <a:pt x="6069" y="3440"/>
                  <a:pt x="6048" y="3444"/>
                </a:cubicBezTo>
                <a:cubicBezTo>
                  <a:pt x="6050" y="3440"/>
                  <a:pt x="6047" y="3437"/>
                  <a:pt x="6038" y="3437"/>
                </a:cubicBezTo>
                <a:cubicBezTo>
                  <a:pt x="6039" y="3442"/>
                  <a:pt x="6019" y="3444"/>
                  <a:pt x="6008" y="3439"/>
                </a:cubicBezTo>
                <a:cubicBezTo>
                  <a:pt x="5998" y="3443"/>
                  <a:pt x="6013" y="3445"/>
                  <a:pt x="6003" y="3448"/>
                </a:cubicBezTo>
                <a:cubicBezTo>
                  <a:pt x="6001" y="3443"/>
                  <a:pt x="5974" y="3443"/>
                  <a:pt x="5973" y="3442"/>
                </a:cubicBezTo>
                <a:cubicBezTo>
                  <a:pt x="5980" y="3442"/>
                  <a:pt x="5985" y="3442"/>
                  <a:pt x="5984" y="3438"/>
                </a:cubicBezTo>
                <a:cubicBezTo>
                  <a:pt x="5975" y="3435"/>
                  <a:pt x="5971" y="3439"/>
                  <a:pt x="5954" y="3437"/>
                </a:cubicBezTo>
                <a:cubicBezTo>
                  <a:pt x="5950" y="3430"/>
                  <a:pt x="5975" y="3435"/>
                  <a:pt x="5979" y="3431"/>
                </a:cubicBezTo>
                <a:cubicBezTo>
                  <a:pt x="5950" y="3432"/>
                  <a:pt x="5974" y="3425"/>
                  <a:pt x="5974" y="3425"/>
                </a:cubicBezTo>
                <a:cubicBezTo>
                  <a:pt x="5962" y="3418"/>
                  <a:pt x="5946" y="3427"/>
                  <a:pt x="5944" y="3431"/>
                </a:cubicBezTo>
                <a:cubicBezTo>
                  <a:pt x="5950" y="3424"/>
                  <a:pt x="5929" y="3418"/>
                  <a:pt x="5949" y="3417"/>
                </a:cubicBezTo>
                <a:cubicBezTo>
                  <a:pt x="5956" y="3425"/>
                  <a:pt x="5968" y="3414"/>
                  <a:pt x="5984" y="3422"/>
                </a:cubicBezTo>
                <a:cubicBezTo>
                  <a:pt x="5983" y="3418"/>
                  <a:pt x="5985" y="3415"/>
                  <a:pt x="5994" y="3415"/>
                </a:cubicBezTo>
                <a:cubicBezTo>
                  <a:pt x="6006" y="3419"/>
                  <a:pt x="5986" y="3422"/>
                  <a:pt x="6004" y="3424"/>
                </a:cubicBezTo>
                <a:cubicBezTo>
                  <a:pt x="6045" y="3423"/>
                  <a:pt x="6016" y="3406"/>
                  <a:pt x="5984" y="3407"/>
                </a:cubicBezTo>
                <a:cubicBezTo>
                  <a:pt x="5997" y="3404"/>
                  <a:pt x="5995" y="3405"/>
                  <a:pt x="6014" y="3407"/>
                </a:cubicBezTo>
                <a:cubicBezTo>
                  <a:pt x="5998" y="3400"/>
                  <a:pt x="6024" y="3403"/>
                  <a:pt x="6029" y="3400"/>
                </a:cubicBezTo>
                <a:cubicBezTo>
                  <a:pt x="6017" y="3395"/>
                  <a:pt x="5979" y="3399"/>
                  <a:pt x="5975" y="3392"/>
                </a:cubicBezTo>
                <a:cubicBezTo>
                  <a:pt x="6007" y="3393"/>
                  <a:pt x="6035" y="3395"/>
                  <a:pt x="6049" y="3393"/>
                </a:cubicBezTo>
                <a:cubicBezTo>
                  <a:pt x="6030" y="3383"/>
                  <a:pt x="5991" y="3387"/>
                  <a:pt x="5955" y="3380"/>
                </a:cubicBezTo>
                <a:cubicBezTo>
                  <a:pt x="5957" y="3385"/>
                  <a:pt x="5954" y="3387"/>
                  <a:pt x="5945" y="3387"/>
                </a:cubicBezTo>
                <a:cubicBezTo>
                  <a:pt x="5939" y="3385"/>
                  <a:pt x="5930" y="3384"/>
                  <a:pt x="5921" y="3383"/>
                </a:cubicBezTo>
                <a:lnTo>
                  <a:pt x="5896" y="3380"/>
                </a:lnTo>
                <a:lnTo>
                  <a:pt x="5907" y="3377"/>
                </a:lnTo>
                <a:cubicBezTo>
                  <a:pt x="5914" y="3377"/>
                  <a:pt x="5921" y="3377"/>
                  <a:pt x="5926" y="3374"/>
                </a:cubicBezTo>
                <a:cubicBezTo>
                  <a:pt x="5927" y="3377"/>
                  <a:pt x="5920" y="3377"/>
                  <a:pt x="5920" y="3381"/>
                </a:cubicBezTo>
                <a:cubicBezTo>
                  <a:pt x="5973" y="3377"/>
                  <a:pt x="5987" y="3379"/>
                  <a:pt x="6020" y="3377"/>
                </a:cubicBezTo>
                <a:cubicBezTo>
                  <a:pt x="6047" y="3384"/>
                  <a:pt x="6099" y="3387"/>
                  <a:pt x="6124" y="3379"/>
                </a:cubicBezTo>
                <a:cubicBezTo>
                  <a:pt x="6126" y="3383"/>
                  <a:pt x="6117" y="3384"/>
                  <a:pt x="6124" y="3385"/>
                </a:cubicBezTo>
                <a:cubicBezTo>
                  <a:pt x="6134" y="3379"/>
                  <a:pt x="6149" y="3384"/>
                  <a:pt x="6169" y="3384"/>
                </a:cubicBezTo>
                <a:cubicBezTo>
                  <a:pt x="6171" y="3381"/>
                  <a:pt x="6171" y="3376"/>
                  <a:pt x="6184" y="3377"/>
                </a:cubicBezTo>
                <a:cubicBezTo>
                  <a:pt x="6177" y="3386"/>
                  <a:pt x="6207" y="3383"/>
                  <a:pt x="6208" y="3379"/>
                </a:cubicBezTo>
                <a:cubicBezTo>
                  <a:pt x="6210" y="3381"/>
                  <a:pt x="6209" y="3383"/>
                  <a:pt x="6213" y="3383"/>
                </a:cubicBezTo>
                <a:cubicBezTo>
                  <a:pt x="6219" y="3378"/>
                  <a:pt x="6190" y="3376"/>
                  <a:pt x="6204" y="3374"/>
                </a:cubicBezTo>
                <a:cubicBezTo>
                  <a:pt x="6205" y="3378"/>
                  <a:pt x="6226" y="3375"/>
                  <a:pt x="6223" y="3380"/>
                </a:cubicBezTo>
                <a:cubicBezTo>
                  <a:pt x="6217" y="3381"/>
                  <a:pt x="6214" y="3383"/>
                  <a:pt x="6213" y="3387"/>
                </a:cubicBezTo>
                <a:cubicBezTo>
                  <a:pt x="6227" y="3387"/>
                  <a:pt x="6240" y="3387"/>
                  <a:pt x="6253" y="3387"/>
                </a:cubicBezTo>
                <a:cubicBezTo>
                  <a:pt x="6245" y="3394"/>
                  <a:pt x="6258" y="3398"/>
                  <a:pt x="6238" y="3400"/>
                </a:cubicBezTo>
                <a:cubicBezTo>
                  <a:pt x="6236" y="3396"/>
                  <a:pt x="6247" y="3396"/>
                  <a:pt x="6243" y="3391"/>
                </a:cubicBezTo>
                <a:cubicBezTo>
                  <a:pt x="6228" y="3391"/>
                  <a:pt x="6199" y="3390"/>
                  <a:pt x="6203" y="3398"/>
                </a:cubicBezTo>
                <a:cubicBezTo>
                  <a:pt x="6205" y="3392"/>
                  <a:pt x="6147" y="3401"/>
                  <a:pt x="6169" y="3391"/>
                </a:cubicBezTo>
                <a:cubicBezTo>
                  <a:pt x="6159" y="3391"/>
                  <a:pt x="6152" y="3392"/>
                  <a:pt x="6149" y="3395"/>
                </a:cubicBezTo>
                <a:cubicBezTo>
                  <a:pt x="6146" y="3401"/>
                  <a:pt x="6152" y="3403"/>
                  <a:pt x="6153" y="3408"/>
                </a:cubicBezTo>
                <a:cubicBezTo>
                  <a:pt x="6141" y="3408"/>
                  <a:pt x="6133" y="3411"/>
                  <a:pt x="6123" y="3413"/>
                </a:cubicBezTo>
                <a:cubicBezTo>
                  <a:pt x="6132" y="3413"/>
                  <a:pt x="6126" y="3418"/>
                  <a:pt x="6133" y="3418"/>
                </a:cubicBezTo>
                <a:cubicBezTo>
                  <a:pt x="6146" y="3416"/>
                  <a:pt x="6154" y="3424"/>
                  <a:pt x="6158" y="3419"/>
                </a:cubicBezTo>
                <a:cubicBezTo>
                  <a:pt x="6158" y="3415"/>
                  <a:pt x="6142" y="3417"/>
                  <a:pt x="6143" y="3413"/>
                </a:cubicBezTo>
                <a:cubicBezTo>
                  <a:pt x="6159" y="3413"/>
                  <a:pt x="6158" y="3407"/>
                  <a:pt x="6178" y="3410"/>
                </a:cubicBezTo>
                <a:cubicBezTo>
                  <a:pt x="6187" y="3420"/>
                  <a:pt x="6260" y="3423"/>
                  <a:pt x="6248" y="3411"/>
                </a:cubicBezTo>
                <a:cubicBezTo>
                  <a:pt x="6269" y="3415"/>
                  <a:pt x="6282" y="3414"/>
                  <a:pt x="6262" y="3421"/>
                </a:cubicBezTo>
                <a:cubicBezTo>
                  <a:pt x="6281" y="3417"/>
                  <a:pt x="6313" y="3419"/>
                  <a:pt x="6307" y="3424"/>
                </a:cubicBezTo>
                <a:cubicBezTo>
                  <a:pt x="6308" y="3421"/>
                  <a:pt x="6323" y="3423"/>
                  <a:pt x="6322" y="3419"/>
                </a:cubicBezTo>
                <a:cubicBezTo>
                  <a:pt x="6319" y="3415"/>
                  <a:pt x="6292" y="3420"/>
                  <a:pt x="6297" y="3413"/>
                </a:cubicBezTo>
                <a:cubicBezTo>
                  <a:pt x="6298" y="3408"/>
                  <a:pt x="6331" y="3415"/>
                  <a:pt x="6332" y="3410"/>
                </a:cubicBezTo>
                <a:cubicBezTo>
                  <a:pt x="6319" y="3410"/>
                  <a:pt x="6328" y="3403"/>
                  <a:pt x="6312" y="3404"/>
                </a:cubicBezTo>
                <a:cubicBezTo>
                  <a:pt x="6323" y="3410"/>
                  <a:pt x="6305" y="3410"/>
                  <a:pt x="6292" y="3408"/>
                </a:cubicBezTo>
                <a:cubicBezTo>
                  <a:pt x="6301" y="3411"/>
                  <a:pt x="6293" y="3414"/>
                  <a:pt x="6277" y="3413"/>
                </a:cubicBezTo>
                <a:cubicBezTo>
                  <a:pt x="6291" y="3407"/>
                  <a:pt x="6285" y="3405"/>
                  <a:pt x="6268" y="3402"/>
                </a:cubicBezTo>
                <a:cubicBezTo>
                  <a:pt x="6297" y="3402"/>
                  <a:pt x="6326" y="3399"/>
                  <a:pt x="6352" y="3399"/>
                </a:cubicBezTo>
                <a:cubicBezTo>
                  <a:pt x="6342" y="3400"/>
                  <a:pt x="6368" y="3402"/>
                  <a:pt x="6367" y="3406"/>
                </a:cubicBezTo>
                <a:cubicBezTo>
                  <a:pt x="6404" y="3408"/>
                  <a:pt x="6413" y="3400"/>
                  <a:pt x="6451" y="3402"/>
                </a:cubicBezTo>
                <a:cubicBezTo>
                  <a:pt x="6437" y="3400"/>
                  <a:pt x="6459" y="3395"/>
                  <a:pt x="6446" y="3393"/>
                </a:cubicBezTo>
                <a:cubicBezTo>
                  <a:pt x="6447" y="3399"/>
                  <a:pt x="6408" y="3398"/>
                  <a:pt x="6406" y="3397"/>
                </a:cubicBezTo>
                <a:cubicBezTo>
                  <a:pt x="6412" y="3396"/>
                  <a:pt x="6409" y="3395"/>
                  <a:pt x="6406" y="3393"/>
                </a:cubicBezTo>
                <a:cubicBezTo>
                  <a:pt x="6453" y="3399"/>
                  <a:pt x="6461" y="3377"/>
                  <a:pt x="6416" y="3380"/>
                </a:cubicBezTo>
                <a:cubicBezTo>
                  <a:pt x="6417" y="3384"/>
                  <a:pt x="6415" y="3386"/>
                  <a:pt x="6411" y="3388"/>
                </a:cubicBezTo>
                <a:cubicBezTo>
                  <a:pt x="6401" y="3387"/>
                  <a:pt x="6377" y="3391"/>
                  <a:pt x="6382" y="3384"/>
                </a:cubicBezTo>
                <a:cubicBezTo>
                  <a:pt x="6414" y="3386"/>
                  <a:pt x="6401" y="3378"/>
                  <a:pt x="6412" y="3372"/>
                </a:cubicBezTo>
                <a:cubicBezTo>
                  <a:pt x="6403" y="3373"/>
                  <a:pt x="6394" y="3373"/>
                  <a:pt x="6385" y="3373"/>
                </a:cubicBezTo>
                <a:cubicBezTo>
                  <a:pt x="6378" y="3380"/>
                  <a:pt x="6360" y="3382"/>
                  <a:pt x="6347" y="3386"/>
                </a:cubicBezTo>
                <a:cubicBezTo>
                  <a:pt x="6340" y="3396"/>
                  <a:pt x="6389" y="3388"/>
                  <a:pt x="6401" y="3399"/>
                </a:cubicBezTo>
                <a:cubicBezTo>
                  <a:pt x="6375" y="3398"/>
                  <a:pt x="6348" y="3395"/>
                  <a:pt x="6327" y="3387"/>
                </a:cubicBezTo>
                <a:cubicBezTo>
                  <a:pt x="6310" y="3397"/>
                  <a:pt x="6291" y="3395"/>
                  <a:pt x="6263" y="3399"/>
                </a:cubicBezTo>
                <a:cubicBezTo>
                  <a:pt x="6275" y="3391"/>
                  <a:pt x="6275" y="3397"/>
                  <a:pt x="6268" y="3387"/>
                </a:cubicBezTo>
                <a:cubicBezTo>
                  <a:pt x="6279" y="3385"/>
                  <a:pt x="6286" y="3392"/>
                  <a:pt x="6288" y="3387"/>
                </a:cubicBezTo>
                <a:cubicBezTo>
                  <a:pt x="6283" y="3383"/>
                  <a:pt x="6262" y="3385"/>
                  <a:pt x="6258" y="3380"/>
                </a:cubicBezTo>
                <a:cubicBezTo>
                  <a:pt x="6247" y="3383"/>
                  <a:pt x="6243" y="3384"/>
                  <a:pt x="6228" y="3381"/>
                </a:cubicBezTo>
                <a:cubicBezTo>
                  <a:pt x="6228" y="3377"/>
                  <a:pt x="6257" y="3374"/>
                  <a:pt x="6238" y="3369"/>
                </a:cubicBezTo>
                <a:cubicBezTo>
                  <a:pt x="6218" y="3374"/>
                  <a:pt x="6231" y="3368"/>
                  <a:pt x="6209" y="3366"/>
                </a:cubicBezTo>
                <a:cubicBezTo>
                  <a:pt x="6192" y="3368"/>
                  <a:pt x="6210" y="3372"/>
                  <a:pt x="6189" y="3373"/>
                </a:cubicBezTo>
                <a:cubicBezTo>
                  <a:pt x="6191" y="3367"/>
                  <a:pt x="6163" y="3363"/>
                  <a:pt x="6154" y="3367"/>
                </a:cubicBezTo>
                <a:cubicBezTo>
                  <a:pt x="6158" y="3371"/>
                  <a:pt x="6169" y="3369"/>
                  <a:pt x="6159" y="3373"/>
                </a:cubicBezTo>
                <a:cubicBezTo>
                  <a:pt x="6145" y="3365"/>
                  <a:pt x="6124" y="3371"/>
                  <a:pt x="6124" y="3363"/>
                </a:cubicBezTo>
                <a:cubicBezTo>
                  <a:pt x="6103" y="3368"/>
                  <a:pt x="6095" y="3360"/>
                  <a:pt x="6070" y="3365"/>
                </a:cubicBezTo>
                <a:cubicBezTo>
                  <a:pt x="6064" y="3361"/>
                  <a:pt x="6072" y="3360"/>
                  <a:pt x="6065" y="3358"/>
                </a:cubicBezTo>
                <a:cubicBezTo>
                  <a:pt x="6053" y="3364"/>
                  <a:pt x="6039" y="3350"/>
                  <a:pt x="6025" y="3357"/>
                </a:cubicBezTo>
                <a:cubicBezTo>
                  <a:pt x="6031" y="3357"/>
                  <a:pt x="6039" y="3357"/>
                  <a:pt x="6040" y="3359"/>
                </a:cubicBezTo>
                <a:cubicBezTo>
                  <a:pt x="6011" y="3357"/>
                  <a:pt x="6041" y="3366"/>
                  <a:pt x="6020" y="3366"/>
                </a:cubicBezTo>
                <a:cubicBezTo>
                  <a:pt x="6008" y="3354"/>
                  <a:pt x="5934" y="3352"/>
                  <a:pt x="5955" y="3369"/>
                </a:cubicBezTo>
                <a:cubicBezTo>
                  <a:pt x="5966" y="3368"/>
                  <a:pt x="5986" y="3372"/>
                  <a:pt x="5970" y="3373"/>
                </a:cubicBezTo>
                <a:cubicBezTo>
                  <a:pt x="5969" y="3371"/>
                  <a:pt x="5958" y="3371"/>
                  <a:pt x="5950" y="3371"/>
                </a:cubicBezTo>
                <a:cubicBezTo>
                  <a:pt x="5940" y="3361"/>
                  <a:pt x="5931" y="3356"/>
                  <a:pt x="5911" y="3360"/>
                </a:cubicBezTo>
                <a:cubicBezTo>
                  <a:pt x="5914" y="3362"/>
                  <a:pt x="5930" y="3369"/>
                  <a:pt x="5916" y="3371"/>
                </a:cubicBezTo>
                <a:cubicBezTo>
                  <a:pt x="5914" y="3362"/>
                  <a:pt x="5896" y="3373"/>
                  <a:pt x="5886" y="3372"/>
                </a:cubicBezTo>
                <a:cubicBezTo>
                  <a:pt x="5891" y="3365"/>
                  <a:pt x="5881" y="3363"/>
                  <a:pt x="5871" y="3360"/>
                </a:cubicBezTo>
                <a:cubicBezTo>
                  <a:pt x="5874" y="3358"/>
                  <a:pt x="5896" y="3354"/>
                  <a:pt x="5886" y="3352"/>
                </a:cubicBezTo>
                <a:cubicBezTo>
                  <a:pt x="5874" y="3352"/>
                  <a:pt x="5871" y="3355"/>
                  <a:pt x="5862" y="3351"/>
                </a:cubicBezTo>
                <a:lnTo>
                  <a:pt x="5861" y="3358"/>
                </a:lnTo>
                <a:cubicBezTo>
                  <a:pt x="5822" y="3347"/>
                  <a:pt x="5797" y="3353"/>
                  <a:pt x="5757" y="3354"/>
                </a:cubicBezTo>
                <a:cubicBezTo>
                  <a:pt x="5752" y="3347"/>
                  <a:pt x="5738" y="3353"/>
                  <a:pt x="5732" y="3348"/>
                </a:cubicBezTo>
                <a:cubicBezTo>
                  <a:pt x="5737" y="3348"/>
                  <a:pt x="5754" y="3345"/>
                  <a:pt x="5742" y="3344"/>
                </a:cubicBezTo>
                <a:cubicBezTo>
                  <a:pt x="5721" y="3341"/>
                  <a:pt x="5715" y="3351"/>
                  <a:pt x="5697" y="3345"/>
                </a:cubicBezTo>
                <a:cubicBezTo>
                  <a:pt x="5699" y="3349"/>
                  <a:pt x="5696" y="3351"/>
                  <a:pt x="5687" y="3351"/>
                </a:cubicBezTo>
                <a:cubicBezTo>
                  <a:pt x="5687" y="3344"/>
                  <a:pt x="5665" y="3349"/>
                  <a:pt x="5678" y="3342"/>
                </a:cubicBezTo>
                <a:cubicBezTo>
                  <a:pt x="5667" y="3345"/>
                  <a:pt x="5658" y="3340"/>
                  <a:pt x="5648" y="3338"/>
                </a:cubicBezTo>
                <a:cubicBezTo>
                  <a:pt x="5720" y="3334"/>
                  <a:pt x="5795" y="3347"/>
                  <a:pt x="5872" y="3338"/>
                </a:cubicBezTo>
                <a:cubicBezTo>
                  <a:pt x="5874" y="3342"/>
                  <a:pt x="5864" y="3343"/>
                  <a:pt x="5872" y="3344"/>
                </a:cubicBezTo>
                <a:cubicBezTo>
                  <a:pt x="5894" y="3345"/>
                  <a:pt x="5905" y="3339"/>
                  <a:pt x="5926" y="3342"/>
                </a:cubicBezTo>
                <a:cubicBezTo>
                  <a:pt x="5931" y="3351"/>
                  <a:pt x="5910" y="3341"/>
                  <a:pt x="5911" y="3345"/>
                </a:cubicBezTo>
                <a:cubicBezTo>
                  <a:pt x="5928" y="3352"/>
                  <a:pt x="5947" y="3349"/>
                  <a:pt x="5971" y="3350"/>
                </a:cubicBezTo>
                <a:cubicBezTo>
                  <a:pt x="5969" y="3347"/>
                  <a:pt x="5974" y="3344"/>
                  <a:pt x="5980" y="3343"/>
                </a:cubicBezTo>
                <a:cubicBezTo>
                  <a:pt x="5963" y="3344"/>
                  <a:pt x="5957" y="3350"/>
                  <a:pt x="5941" y="3343"/>
                </a:cubicBezTo>
                <a:cubicBezTo>
                  <a:pt x="5954" y="3344"/>
                  <a:pt x="5974" y="3339"/>
                  <a:pt x="5981" y="3343"/>
                </a:cubicBezTo>
                <a:cubicBezTo>
                  <a:pt x="5988" y="3341"/>
                  <a:pt x="5996" y="3341"/>
                  <a:pt x="6001" y="3344"/>
                </a:cubicBezTo>
                <a:cubicBezTo>
                  <a:pt x="5989" y="3343"/>
                  <a:pt x="6000" y="3350"/>
                  <a:pt x="6006" y="3349"/>
                </a:cubicBezTo>
                <a:cubicBezTo>
                  <a:pt x="6020" y="3346"/>
                  <a:pt x="6034" y="3353"/>
                  <a:pt x="6040" y="3346"/>
                </a:cubicBezTo>
                <a:cubicBezTo>
                  <a:pt x="6025" y="3346"/>
                  <a:pt x="6003" y="3347"/>
                  <a:pt x="6006" y="3340"/>
                </a:cubicBezTo>
                <a:cubicBezTo>
                  <a:pt x="6037" y="3340"/>
                  <a:pt x="6051" y="3342"/>
                  <a:pt x="6065" y="3338"/>
                </a:cubicBezTo>
                <a:cubicBezTo>
                  <a:pt x="6064" y="3342"/>
                  <a:pt x="6069" y="3344"/>
                  <a:pt x="6080" y="3344"/>
                </a:cubicBezTo>
                <a:cubicBezTo>
                  <a:pt x="6096" y="3334"/>
                  <a:pt x="6135" y="3346"/>
                  <a:pt x="6149" y="3349"/>
                </a:cubicBezTo>
                <a:cubicBezTo>
                  <a:pt x="6151" y="3347"/>
                  <a:pt x="6154" y="3346"/>
                  <a:pt x="6157" y="3345"/>
                </a:cubicBezTo>
                <a:cubicBezTo>
                  <a:pt x="6062" y="3326"/>
                  <a:pt x="5967" y="3307"/>
                  <a:pt x="5870" y="3318"/>
                </a:cubicBezTo>
                <a:cubicBezTo>
                  <a:pt x="5857" y="3319"/>
                  <a:pt x="5845" y="3316"/>
                  <a:pt x="5832" y="3311"/>
                </a:cubicBezTo>
                <a:cubicBezTo>
                  <a:pt x="5827" y="3312"/>
                  <a:pt x="5822" y="3312"/>
                  <a:pt x="5818" y="3312"/>
                </a:cubicBezTo>
                <a:cubicBezTo>
                  <a:pt x="5817" y="3310"/>
                  <a:pt x="5821" y="3309"/>
                  <a:pt x="5825" y="3308"/>
                </a:cubicBezTo>
                <a:cubicBezTo>
                  <a:pt x="5823" y="3308"/>
                  <a:pt x="5821" y="3307"/>
                  <a:pt x="5820" y="3306"/>
                </a:cubicBezTo>
                <a:cubicBezTo>
                  <a:pt x="5816" y="3305"/>
                  <a:pt x="5813" y="3304"/>
                  <a:pt x="5810" y="3304"/>
                </a:cubicBezTo>
                <a:cubicBezTo>
                  <a:pt x="5805" y="3303"/>
                  <a:pt x="5800" y="3303"/>
                  <a:pt x="5794" y="3302"/>
                </a:cubicBezTo>
                <a:cubicBezTo>
                  <a:pt x="5795" y="3303"/>
                  <a:pt x="5795" y="3304"/>
                  <a:pt x="5796" y="3304"/>
                </a:cubicBezTo>
                <a:cubicBezTo>
                  <a:pt x="5762" y="3300"/>
                  <a:pt x="5730" y="3297"/>
                  <a:pt x="5699" y="3295"/>
                </a:cubicBezTo>
                <a:cubicBezTo>
                  <a:pt x="5699" y="3295"/>
                  <a:pt x="5699" y="3295"/>
                  <a:pt x="5699" y="3295"/>
                </a:cubicBezTo>
                <a:cubicBezTo>
                  <a:pt x="5695" y="3295"/>
                  <a:pt x="5692" y="3295"/>
                  <a:pt x="5690" y="3294"/>
                </a:cubicBezTo>
                <a:cubicBezTo>
                  <a:pt x="5678" y="3293"/>
                  <a:pt x="5666" y="3293"/>
                  <a:pt x="5654" y="3292"/>
                </a:cubicBezTo>
                <a:cubicBezTo>
                  <a:pt x="5635" y="3296"/>
                  <a:pt x="5614" y="3299"/>
                  <a:pt x="5595" y="3289"/>
                </a:cubicBezTo>
                <a:lnTo>
                  <a:pt x="5583" y="3294"/>
                </a:lnTo>
                <a:cubicBezTo>
                  <a:pt x="5587" y="3296"/>
                  <a:pt x="5594" y="3297"/>
                  <a:pt x="5594" y="3300"/>
                </a:cubicBezTo>
                <a:cubicBezTo>
                  <a:pt x="5581" y="3301"/>
                  <a:pt x="5582" y="3298"/>
                  <a:pt x="5578" y="3296"/>
                </a:cubicBezTo>
                <a:lnTo>
                  <a:pt x="5577" y="3297"/>
                </a:lnTo>
                <a:cubicBezTo>
                  <a:pt x="5577" y="3296"/>
                  <a:pt x="5577" y="3296"/>
                  <a:pt x="5577" y="3296"/>
                </a:cubicBezTo>
                <a:cubicBezTo>
                  <a:pt x="5576" y="3295"/>
                  <a:pt x="5574" y="3295"/>
                  <a:pt x="5570" y="3295"/>
                </a:cubicBezTo>
                <a:cubicBezTo>
                  <a:pt x="5569" y="3300"/>
                  <a:pt x="5578" y="3299"/>
                  <a:pt x="5569" y="3302"/>
                </a:cubicBezTo>
                <a:cubicBezTo>
                  <a:pt x="5563" y="3298"/>
                  <a:pt x="5530" y="3295"/>
                  <a:pt x="5540" y="3291"/>
                </a:cubicBezTo>
                <a:cubicBezTo>
                  <a:pt x="5527" y="3299"/>
                  <a:pt x="5488" y="3284"/>
                  <a:pt x="5470" y="3291"/>
                </a:cubicBezTo>
                <a:cubicBezTo>
                  <a:pt x="5475" y="3296"/>
                  <a:pt x="5496" y="3288"/>
                  <a:pt x="5495" y="3297"/>
                </a:cubicBezTo>
                <a:cubicBezTo>
                  <a:pt x="5486" y="3297"/>
                  <a:pt x="5467" y="3296"/>
                  <a:pt x="5455" y="3294"/>
                </a:cubicBezTo>
                <a:cubicBezTo>
                  <a:pt x="5452" y="3285"/>
                  <a:pt x="5465" y="3296"/>
                  <a:pt x="5465" y="3291"/>
                </a:cubicBezTo>
                <a:cubicBezTo>
                  <a:pt x="5469" y="3283"/>
                  <a:pt x="5418" y="3281"/>
                  <a:pt x="5431" y="3277"/>
                </a:cubicBezTo>
                <a:cubicBezTo>
                  <a:pt x="5459" y="3286"/>
                  <a:pt x="5501" y="3281"/>
                  <a:pt x="5505" y="3289"/>
                </a:cubicBezTo>
                <a:cubicBezTo>
                  <a:pt x="5515" y="3285"/>
                  <a:pt x="5534" y="3285"/>
                  <a:pt x="5543" y="3280"/>
                </a:cubicBezTo>
                <a:cubicBezTo>
                  <a:pt x="5536" y="3279"/>
                  <a:pt x="5529" y="3278"/>
                  <a:pt x="5522" y="3277"/>
                </a:cubicBezTo>
                <a:cubicBezTo>
                  <a:pt x="5518" y="3278"/>
                  <a:pt x="5507" y="3278"/>
                  <a:pt x="5495" y="3277"/>
                </a:cubicBezTo>
                <a:cubicBezTo>
                  <a:pt x="5484" y="3282"/>
                  <a:pt x="5461" y="3286"/>
                  <a:pt x="5461" y="3274"/>
                </a:cubicBezTo>
                <a:cubicBezTo>
                  <a:pt x="5467" y="3275"/>
                  <a:pt x="5472" y="3275"/>
                  <a:pt x="5475" y="3275"/>
                </a:cubicBezTo>
                <a:cubicBezTo>
                  <a:pt x="5469" y="3274"/>
                  <a:pt x="5465" y="3273"/>
                  <a:pt x="5466" y="3271"/>
                </a:cubicBezTo>
                <a:cubicBezTo>
                  <a:pt x="5469" y="3271"/>
                  <a:pt x="5473" y="3271"/>
                  <a:pt x="5476" y="3271"/>
                </a:cubicBezTo>
                <a:cubicBezTo>
                  <a:pt x="5466" y="3270"/>
                  <a:pt x="5460" y="3264"/>
                  <a:pt x="5446" y="3267"/>
                </a:cubicBezTo>
                <a:cubicBezTo>
                  <a:pt x="5449" y="3261"/>
                  <a:pt x="5474" y="3266"/>
                  <a:pt x="5488" y="3269"/>
                </a:cubicBezTo>
                <a:cubicBezTo>
                  <a:pt x="5490" y="3269"/>
                  <a:pt x="5491" y="3269"/>
                  <a:pt x="5493" y="3269"/>
                </a:cubicBezTo>
                <a:cubicBezTo>
                  <a:pt x="5492" y="3268"/>
                  <a:pt x="5491" y="3267"/>
                  <a:pt x="5491" y="3266"/>
                </a:cubicBezTo>
                <a:cubicBezTo>
                  <a:pt x="5531" y="3271"/>
                  <a:pt x="5562" y="3271"/>
                  <a:pt x="5592" y="3269"/>
                </a:cubicBezTo>
                <a:cubicBezTo>
                  <a:pt x="5596" y="3261"/>
                  <a:pt x="5600" y="3254"/>
                  <a:pt x="5604" y="3247"/>
                </a:cubicBezTo>
                <a:cubicBezTo>
                  <a:pt x="5601" y="3247"/>
                  <a:pt x="5599" y="3248"/>
                  <a:pt x="5597" y="3249"/>
                </a:cubicBezTo>
                <a:cubicBezTo>
                  <a:pt x="5595" y="3244"/>
                  <a:pt x="5575" y="3246"/>
                  <a:pt x="5572" y="3242"/>
                </a:cubicBezTo>
                <a:cubicBezTo>
                  <a:pt x="5585" y="3242"/>
                  <a:pt x="5595" y="3244"/>
                  <a:pt x="5606" y="3244"/>
                </a:cubicBezTo>
                <a:cubicBezTo>
                  <a:pt x="5608" y="3239"/>
                  <a:pt x="5611" y="3235"/>
                  <a:pt x="5613" y="3230"/>
                </a:cubicBezTo>
                <a:cubicBezTo>
                  <a:pt x="5606" y="3230"/>
                  <a:pt x="5599" y="3230"/>
                  <a:pt x="5593" y="3230"/>
                </a:cubicBezTo>
                <a:cubicBezTo>
                  <a:pt x="5593" y="3226"/>
                  <a:pt x="5600" y="3224"/>
                  <a:pt x="5613" y="3224"/>
                </a:cubicBezTo>
                <a:cubicBezTo>
                  <a:pt x="5613" y="3225"/>
                  <a:pt x="5614" y="3226"/>
                  <a:pt x="5616" y="3226"/>
                </a:cubicBezTo>
                <a:cubicBezTo>
                  <a:pt x="5627" y="3206"/>
                  <a:pt x="5637" y="3187"/>
                  <a:pt x="5649" y="3166"/>
                </a:cubicBezTo>
                <a:cubicBezTo>
                  <a:pt x="5633" y="3165"/>
                  <a:pt x="5619" y="3163"/>
                  <a:pt x="5611" y="3158"/>
                </a:cubicBezTo>
                <a:cubicBezTo>
                  <a:pt x="5613" y="3161"/>
                  <a:pt x="5618" y="3163"/>
                  <a:pt x="5620" y="3166"/>
                </a:cubicBezTo>
                <a:cubicBezTo>
                  <a:pt x="5610" y="3165"/>
                  <a:pt x="5610" y="3168"/>
                  <a:pt x="5605" y="3169"/>
                </a:cubicBezTo>
                <a:cubicBezTo>
                  <a:pt x="5593" y="3166"/>
                  <a:pt x="5614" y="3164"/>
                  <a:pt x="5601" y="3161"/>
                </a:cubicBezTo>
                <a:cubicBezTo>
                  <a:pt x="5580" y="3160"/>
                  <a:pt x="5589" y="3162"/>
                  <a:pt x="5595" y="3165"/>
                </a:cubicBezTo>
                <a:cubicBezTo>
                  <a:pt x="5575" y="3165"/>
                  <a:pt x="5587" y="3155"/>
                  <a:pt x="5566" y="3156"/>
                </a:cubicBezTo>
                <a:cubicBezTo>
                  <a:pt x="5570" y="3167"/>
                  <a:pt x="5540" y="3153"/>
                  <a:pt x="5536" y="3161"/>
                </a:cubicBezTo>
                <a:cubicBezTo>
                  <a:pt x="5524" y="3153"/>
                  <a:pt x="5512" y="3160"/>
                  <a:pt x="5492" y="3158"/>
                </a:cubicBezTo>
                <a:cubicBezTo>
                  <a:pt x="5485" y="3150"/>
                  <a:pt x="5517" y="3160"/>
                  <a:pt x="5517" y="3154"/>
                </a:cubicBezTo>
                <a:cubicBezTo>
                  <a:pt x="5511" y="3154"/>
                  <a:pt x="5512" y="3152"/>
                  <a:pt x="5509" y="3151"/>
                </a:cubicBezTo>
                <a:lnTo>
                  <a:pt x="5508" y="3150"/>
                </a:lnTo>
                <a:lnTo>
                  <a:pt x="5507" y="3151"/>
                </a:lnTo>
                <a:cubicBezTo>
                  <a:pt x="5485" y="3158"/>
                  <a:pt x="5394" y="3147"/>
                  <a:pt x="5426" y="3157"/>
                </a:cubicBezTo>
                <a:cubicBezTo>
                  <a:pt x="5402" y="3159"/>
                  <a:pt x="5372" y="3151"/>
                  <a:pt x="5361" y="3155"/>
                </a:cubicBezTo>
                <a:cubicBezTo>
                  <a:pt x="5363" y="3143"/>
                  <a:pt x="5342" y="3148"/>
                  <a:pt x="5322" y="3143"/>
                </a:cubicBezTo>
                <a:cubicBezTo>
                  <a:pt x="5321" y="3140"/>
                  <a:pt x="5328" y="3140"/>
                  <a:pt x="5327" y="3136"/>
                </a:cubicBezTo>
                <a:cubicBezTo>
                  <a:pt x="5337" y="3137"/>
                  <a:pt x="5347" y="3138"/>
                  <a:pt x="5357" y="3139"/>
                </a:cubicBezTo>
                <a:cubicBezTo>
                  <a:pt x="5360" y="3146"/>
                  <a:pt x="5393" y="3144"/>
                  <a:pt x="5397" y="3144"/>
                </a:cubicBezTo>
                <a:cubicBezTo>
                  <a:pt x="5395" y="3141"/>
                  <a:pt x="5390" y="3140"/>
                  <a:pt x="5392" y="3136"/>
                </a:cubicBezTo>
                <a:cubicBezTo>
                  <a:pt x="5404" y="3136"/>
                  <a:pt x="5403" y="3140"/>
                  <a:pt x="5417" y="3140"/>
                </a:cubicBezTo>
                <a:cubicBezTo>
                  <a:pt x="5422" y="3146"/>
                  <a:pt x="5401" y="3140"/>
                  <a:pt x="5406" y="3146"/>
                </a:cubicBezTo>
                <a:cubicBezTo>
                  <a:pt x="5420" y="3146"/>
                  <a:pt x="5419" y="3150"/>
                  <a:pt x="5431" y="3150"/>
                </a:cubicBezTo>
                <a:cubicBezTo>
                  <a:pt x="5448" y="3141"/>
                  <a:pt x="5484" y="3144"/>
                  <a:pt x="5506" y="3148"/>
                </a:cubicBezTo>
                <a:lnTo>
                  <a:pt x="5509" y="3149"/>
                </a:lnTo>
                <a:lnTo>
                  <a:pt x="5512" y="3146"/>
                </a:lnTo>
                <a:cubicBezTo>
                  <a:pt x="5510" y="3146"/>
                  <a:pt x="5509" y="3146"/>
                  <a:pt x="5507" y="3146"/>
                </a:cubicBezTo>
                <a:cubicBezTo>
                  <a:pt x="5507" y="3146"/>
                  <a:pt x="5507" y="3146"/>
                  <a:pt x="5507" y="3146"/>
                </a:cubicBezTo>
                <a:cubicBezTo>
                  <a:pt x="5504" y="3146"/>
                  <a:pt x="5501" y="3146"/>
                  <a:pt x="5500" y="3145"/>
                </a:cubicBezTo>
                <a:cubicBezTo>
                  <a:pt x="5485" y="3144"/>
                  <a:pt x="5470" y="3143"/>
                  <a:pt x="5456" y="3142"/>
                </a:cubicBezTo>
                <a:cubicBezTo>
                  <a:pt x="5453" y="3142"/>
                  <a:pt x="5451" y="3142"/>
                  <a:pt x="5448" y="3142"/>
                </a:cubicBezTo>
                <a:cubicBezTo>
                  <a:pt x="5448" y="3142"/>
                  <a:pt x="5449" y="3141"/>
                  <a:pt x="5449" y="3141"/>
                </a:cubicBezTo>
                <a:cubicBezTo>
                  <a:pt x="5399" y="3136"/>
                  <a:pt x="5351" y="3130"/>
                  <a:pt x="5304" y="3118"/>
                </a:cubicBezTo>
                <a:cubicBezTo>
                  <a:pt x="5255" y="3106"/>
                  <a:pt x="5205" y="3092"/>
                  <a:pt x="5156" y="3078"/>
                </a:cubicBezTo>
                <a:cubicBezTo>
                  <a:pt x="5150" y="3080"/>
                  <a:pt x="5137" y="3078"/>
                  <a:pt x="5133" y="3081"/>
                </a:cubicBezTo>
                <a:cubicBezTo>
                  <a:pt x="5106" y="3060"/>
                  <a:pt x="5047" y="3071"/>
                  <a:pt x="5027" y="3074"/>
                </a:cubicBezTo>
                <a:cubicBezTo>
                  <a:pt x="5027" y="3072"/>
                  <a:pt x="5016" y="3067"/>
                  <a:pt x="5015" y="3065"/>
                </a:cubicBezTo>
                <a:cubicBezTo>
                  <a:pt x="5003" y="3065"/>
                  <a:pt x="4997" y="3077"/>
                  <a:pt x="4985" y="3069"/>
                </a:cubicBezTo>
                <a:cubicBezTo>
                  <a:pt x="4989" y="3068"/>
                  <a:pt x="5003" y="3071"/>
                  <a:pt x="5000" y="3065"/>
                </a:cubicBezTo>
                <a:cubicBezTo>
                  <a:pt x="4983" y="3063"/>
                  <a:pt x="4964" y="3060"/>
                  <a:pt x="4960" y="3064"/>
                </a:cubicBezTo>
                <a:cubicBezTo>
                  <a:pt x="4958" y="3063"/>
                  <a:pt x="4957" y="3062"/>
                  <a:pt x="4955" y="3060"/>
                </a:cubicBezTo>
                <a:cubicBezTo>
                  <a:pt x="4942" y="3060"/>
                  <a:pt x="4928" y="3060"/>
                  <a:pt x="4917" y="3059"/>
                </a:cubicBezTo>
                <a:cubicBezTo>
                  <a:pt x="4916" y="3059"/>
                  <a:pt x="4916" y="3060"/>
                  <a:pt x="4916" y="3060"/>
                </a:cubicBezTo>
                <a:cubicBezTo>
                  <a:pt x="4912" y="3059"/>
                  <a:pt x="4881" y="3059"/>
                  <a:pt x="4896" y="3057"/>
                </a:cubicBezTo>
                <a:cubicBezTo>
                  <a:pt x="4897" y="3056"/>
                  <a:pt x="4899" y="3056"/>
                  <a:pt x="4900" y="3056"/>
                </a:cubicBezTo>
                <a:cubicBezTo>
                  <a:pt x="4897" y="3055"/>
                  <a:pt x="4895" y="3054"/>
                  <a:pt x="4894" y="3053"/>
                </a:cubicBezTo>
                <a:cubicBezTo>
                  <a:pt x="4898" y="3053"/>
                  <a:pt x="4902" y="3054"/>
                  <a:pt x="4907" y="3054"/>
                </a:cubicBezTo>
                <a:cubicBezTo>
                  <a:pt x="4911" y="3047"/>
                  <a:pt x="4789" y="3038"/>
                  <a:pt x="4801" y="3051"/>
                </a:cubicBezTo>
                <a:cubicBezTo>
                  <a:pt x="4787" y="3048"/>
                  <a:pt x="4789" y="3042"/>
                  <a:pt x="4772" y="3040"/>
                </a:cubicBezTo>
                <a:cubicBezTo>
                  <a:pt x="4763" y="3043"/>
                  <a:pt x="4741" y="3040"/>
                  <a:pt x="4736" y="3046"/>
                </a:cubicBezTo>
                <a:cubicBezTo>
                  <a:pt x="4708" y="3042"/>
                  <a:pt x="4692" y="3034"/>
                  <a:pt x="4676" y="3039"/>
                </a:cubicBezTo>
                <a:cubicBezTo>
                  <a:pt x="4667" y="3035"/>
                  <a:pt x="4679" y="3034"/>
                  <a:pt x="4682" y="3031"/>
                </a:cubicBezTo>
                <a:cubicBezTo>
                  <a:pt x="4670" y="3027"/>
                  <a:pt x="4656" y="3022"/>
                  <a:pt x="4647" y="3026"/>
                </a:cubicBezTo>
                <a:cubicBezTo>
                  <a:pt x="4659" y="3030"/>
                  <a:pt x="4676" y="3035"/>
                  <a:pt x="4657" y="3036"/>
                </a:cubicBezTo>
                <a:cubicBezTo>
                  <a:pt x="4648" y="3030"/>
                  <a:pt x="4605" y="3029"/>
                  <a:pt x="4602" y="3030"/>
                </a:cubicBezTo>
                <a:cubicBezTo>
                  <a:pt x="4587" y="3027"/>
                  <a:pt x="4605" y="3025"/>
                  <a:pt x="4603" y="3021"/>
                </a:cubicBezTo>
                <a:cubicBezTo>
                  <a:pt x="4588" y="3019"/>
                  <a:pt x="4583" y="3014"/>
                  <a:pt x="4574" y="3010"/>
                </a:cubicBezTo>
                <a:cubicBezTo>
                  <a:pt x="4567" y="3011"/>
                  <a:pt x="4558" y="3011"/>
                  <a:pt x="4553" y="3013"/>
                </a:cubicBezTo>
                <a:cubicBezTo>
                  <a:pt x="4561" y="3017"/>
                  <a:pt x="4575" y="3020"/>
                  <a:pt x="4582" y="3024"/>
                </a:cubicBezTo>
                <a:cubicBezTo>
                  <a:pt x="4565" y="3018"/>
                  <a:pt x="4555" y="3024"/>
                  <a:pt x="4538" y="3018"/>
                </a:cubicBezTo>
                <a:cubicBezTo>
                  <a:pt x="4531" y="3012"/>
                  <a:pt x="4551" y="3013"/>
                  <a:pt x="4538" y="3010"/>
                </a:cubicBezTo>
                <a:cubicBezTo>
                  <a:pt x="4514" y="3008"/>
                  <a:pt x="4510" y="3012"/>
                  <a:pt x="4493" y="3007"/>
                </a:cubicBezTo>
                <a:lnTo>
                  <a:pt x="4494" y="3000"/>
                </a:lnTo>
                <a:cubicBezTo>
                  <a:pt x="4519" y="3003"/>
                  <a:pt x="4526" y="3004"/>
                  <a:pt x="4544" y="3006"/>
                </a:cubicBezTo>
                <a:cubicBezTo>
                  <a:pt x="4545" y="3003"/>
                  <a:pt x="4543" y="2999"/>
                  <a:pt x="4549" y="2999"/>
                </a:cubicBezTo>
                <a:cubicBezTo>
                  <a:pt x="4561" y="3006"/>
                  <a:pt x="4603" y="3012"/>
                  <a:pt x="4604" y="3002"/>
                </a:cubicBezTo>
                <a:cubicBezTo>
                  <a:pt x="4580" y="2996"/>
                  <a:pt x="4567" y="2997"/>
                  <a:pt x="4535" y="2992"/>
                </a:cubicBezTo>
                <a:cubicBezTo>
                  <a:pt x="4530" y="2987"/>
                  <a:pt x="4518" y="2980"/>
                  <a:pt x="4541" y="2984"/>
                </a:cubicBezTo>
                <a:cubicBezTo>
                  <a:pt x="4543" y="2986"/>
                  <a:pt x="4547" y="2991"/>
                  <a:pt x="4565" y="2994"/>
                </a:cubicBezTo>
                <a:cubicBezTo>
                  <a:pt x="4584" y="2992"/>
                  <a:pt x="4623" y="2997"/>
                  <a:pt x="4650" y="3003"/>
                </a:cubicBezTo>
                <a:cubicBezTo>
                  <a:pt x="4639" y="3004"/>
                  <a:pt x="4643" y="3002"/>
                  <a:pt x="4630" y="3000"/>
                </a:cubicBezTo>
                <a:cubicBezTo>
                  <a:pt x="4630" y="3002"/>
                  <a:pt x="4627" y="3003"/>
                  <a:pt x="4624" y="3004"/>
                </a:cubicBezTo>
                <a:cubicBezTo>
                  <a:pt x="4642" y="3010"/>
                  <a:pt x="4669" y="3015"/>
                  <a:pt x="4693" y="3023"/>
                </a:cubicBezTo>
                <a:cubicBezTo>
                  <a:pt x="4721" y="3026"/>
                  <a:pt x="4706" y="3015"/>
                  <a:pt x="4738" y="3019"/>
                </a:cubicBezTo>
                <a:cubicBezTo>
                  <a:pt x="4743" y="3030"/>
                  <a:pt x="4769" y="3031"/>
                  <a:pt x="4797" y="3034"/>
                </a:cubicBezTo>
                <a:lnTo>
                  <a:pt x="4798" y="3028"/>
                </a:lnTo>
                <a:cubicBezTo>
                  <a:pt x="4817" y="3035"/>
                  <a:pt x="4828" y="3029"/>
                  <a:pt x="4852" y="3040"/>
                </a:cubicBezTo>
                <a:cubicBezTo>
                  <a:pt x="4852" y="3038"/>
                  <a:pt x="4855" y="3037"/>
                  <a:pt x="4857" y="3036"/>
                </a:cubicBezTo>
                <a:cubicBezTo>
                  <a:pt x="4846" y="3029"/>
                  <a:pt x="4767" y="3018"/>
                  <a:pt x="4778" y="3028"/>
                </a:cubicBezTo>
                <a:cubicBezTo>
                  <a:pt x="4743" y="3017"/>
                  <a:pt x="4720" y="3009"/>
                  <a:pt x="4679" y="3010"/>
                </a:cubicBezTo>
                <a:cubicBezTo>
                  <a:pt x="4684" y="3008"/>
                  <a:pt x="4665" y="3002"/>
                  <a:pt x="4680" y="3003"/>
                </a:cubicBezTo>
                <a:cubicBezTo>
                  <a:pt x="4701" y="3009"/>
                  <a:pt x="4727" y="3013"/>
                  <a:pt x="4744" y="3010"/>
                </a:cubicBezTo>
                <a:cubicBezTo>
                  <a:pt x="4753" y="3021"/>
                  <a:pt x="4798" y="3023"/>
                  <a:pt x="4809" y="3017"/>
                </a:cubicBezTo>
                <a:cubicBezTo>
                  <a:pt x="4797" y="3016"/>
                  <a:pt x="4785" y="3014"/>
                  <a:pt x="4784" y="3010"/>
                </a:cubicBezTo>
                <a:cubicBezTo>
                  <a:pt x="4812" y="3008"/>
                  <a:pt x="4822" y="3007"/>
                  <a:pt x="4849" y="3018"/>
                </a:cubicBezTo>
                <a:cubicBezTo>
                  <a:pt x="4832" y="3018"/>
                  <a:pt x="4815" y="3009"/>
                  <a:pt x="4804" y="3013"/>
                </a:cubicBezTo>
                <a:cubicBezTo>
                  <a:pt x="4807" y="3016"/>
                  <a:pt x="4812" y="3018"/>
                  <a:pt x="4819" y="3020"/>
                </a:cubicBezTo>
                <a:cubicBezTo>
                  <a:pt x="4821" y="3019"/>
                  <a:pt x="4823" y="3019"/>
                  <a:pt x="4824" y="3019"/>
                </a:cubicBezTo>
                <a:cubicBezTo>
                  <a:pt x="4823" y="3019"/>
                  <a:pt x="4822" y="3018"/>
                  <a:pt x="4821" y="3018"/>
                </a:cubicBezTo>
                <a:cubicBezTo>
                  <a:pt x="4828" y="3018"/>
                  <a:pt x="4841" y="3018"/>
                  <a:pt x="4854" y="3019"/>
                </a:cubicBezTo>
                <a:cubicBezTo>
                  <a:pt x="4858" y="3016"/>
                  <a:pt x="4874" y="3019"/>
                  <a:pt x="4879" y="3016"/>
                </a:cubicBezTo>
                <a:cubicBezTo>
                  <a:pt x="4884" y="3018"/>
                  <a:pt x="4883" y="3020"/>
                  <a:pt x="4882" y="3021"/>
                </a:cubicBezTo>
                <a:cubicBezTo>
                  <a:pt x="4883" y="3022"/>
                  <a:pt x="4885" y="3022"/>
                  <a:pt x="4886" y="3022"/>
                </a:cubicBezTo>
                <a:cubicBezTo>
                  <a:pt x="4885" y="3022"/>
                  <a:pt x="4883" y="3022"/>
                  <a:pt x="4881" y="3022"/>
                </a:cubicBezTo>
                <a:cubicBezTo>
                  <a:pt x="4880" y="3023"/>
                  <a:pt x="4879" y="3025"/>
                  <a:pt x="4888" y="3027"/>
                </a:cubicBezTo>
                <a:cubicBezTo>
                  <a:pt x="4910" y="3027"/>
                  <a:pt x="4924" y="3035"/>
                  <a:pt x="4943" y="3029"/>
                </a:cubicBezTo>
                <a:cubicBezTo>
                  <a:pt x="4935" y="3026"/>
                  <a:pt x="4922" y="3024"/>
                  <a:pt x="4919" y="3019"/>
                </a:cubicBezTo>
                <a:cubicBezTo>
                  <a:pt x="4936" y="3020"/>
                  <a:pt x="4930" y="3027"/>
                  <a:pt x="4948" y="3028"/>
                </a:cubicBezTo>
                <a:cubicBezTo>
                  <a:pt x="4947" y="3023"/>
                  <a:pt x="4958" y="3025"/>
                  <a:pt x="4968" y="3025"/>
                </a:cubicBezTo>
                <a:cubicBezTo>
                  <a:pt x="4982" y="3030"/>
                  <a:pt x="5001" y="3032"/>
                  <a:pt x="5019" y="3035"/>
                </a:cubicBezTo>
                <a:cubicBezTo>
                  <a:pt x="4952" y="3013"/>
                  <a:pt x="4884" y="2991"/>
                  <a:pt x="4817" y="2970"/>
                </a:cubicBezTo>
                <a:cubicBezTo>
                  <a:pt x="4822" y="2966"/>
                  <a:pt x="4827" y="2962"/>
                  <a:pt x="4831" y="2957"/>
                </a:cubicBezTo>
                <a:cubicBezTo>
                  <a:pt x="4824" y="2956"/>
                  <a:pt x="4816" y="2955"/>
                  <a:pt x="4810" y="2954"/>
                </a:cubicBezTo>
                <a:cubicBezTo>
                  <a:pt x="4812" y="2960"/>
                  <a:pt x="4815" y="2967"/>
                  <a:pt x="4817" y="2974"/>
                </a:cubicBezTo>
                <a:cubicBezTo>
                  <a:pt x="4788" y="2980"/>
                  <a:pt x="4758" y="2986"/>
                  <a:pt x="4729" y="2992"/>
                </a:cubicBezTo>
                <a:cubicBezTo>
                  <a:pt x="4726" y="2984"/>
                  <a:pt x="4724" y="2976"/>
                  <a:pt x="4722" y="2967"/>
                </a:cubicBezTo>
                <a:cubicBezTo>
                  <a:pt x="4714" y="2968"/>
                  <a:pt x="4705" y="2967"/>
                  <a:pt x="4703" y="2963"/>
                </a:cubicBezTo>
                <a:cubicBezTo>
                  <a:pt x="4707" y="2963"/>
                  <a:pt x="4709" y="2962"/>
                  <a:pt x="4708" y="2960"/>
                </a:cubicBezTo>
                <a:cubicBezTo>
                  <a:pt x="4715" y="2964"/>
                  <a:pt x="4718" y="2964"/>
                  <a:pt x="4721" y="2964"/>
                </a:cubicBezTo>
                <a:cubicBezTo>
                  <a:pt x="4721" y="2964"/>
                  <a:pt x="4721" y="2963"/>
                  <a:pt x="4721" y="2963"/>
                </a:cubicBezTo>
                <a:cubicBezTo>
                  <a:pt x="4749" y="2955"/>
                  <a:pt x="4777" y="2946"/>
                  <a:pt x="4804" y="2937"/>
                </a:cubicBezTo>
                <a:cubicBezTo>
                  <a:pt x="4806" y="2941"/>
                  <a:pt x="4807" y="2945"/>
                  <a:pt x="4809" y="2949"/>
                </a:cubicBezTo>
                <a:cubicBezTo>
                  <a:pt x="4816" y="2951"/>
                  <a:pt x="4825" y="2953"/>
                  <a:pt x="4829" y="2949"/>
                </a:cubicBezTo>
                <a:cubicBezTo>
                  <a:pt x="4821" y="2944"/>
                  <a:pt x="4825" y="2937"/>
                  <a:pt x="4816" y="2933"/>
                </a:cubicBezTo>
                <a:cubicBezTo>
                  <a:pt x="4807" y="2934"/>
                  <a:pt x="4781" y="2928"/>
                  <a:pt x="4772" y="2924"/>
                </a:cubicBezTo>
                <a:cubicBezTo>
                  <a:pt x="4790" y="2925"/>
                  <a:pt x="4797" y="2922"/>
                  <a:pt x="4777" y="2917"/>
                </a:cubicBezTo>
                <a:cubicBezTo>
                  <a:pt x="4811" y="2918"/>
                  <a:pt x="4832" y="2925"/>
                  <a:pt x="4863" y="2928"/>
                </a:cubicBezTo>
                <a:cubicBezTo>
                  <a:pt x="4867" y="2925"/>
                  <a:pt x="4870" y="2922"/>
                  <a:pt x="4874" y="2918"/>
                </a:cubicBezTo>
                <a:cubicBezTo>
                  <a:pt x="4871" y="2916"/>
                  <a:pt x="4872" y="2914"/>
                  <a:pt x="4877" y="2913"/>
                </a:cubicBezTo>
                <a:cubicBezTo>
                  <a:pt x="4869" y="2912"/>
                  <a:pt x="4860" y="2911"/>
                  <a:pt x="4862" y="2908"/>
                </a:cubicBezTo>
                <a:cubicBezTo>
                  <a:pt x="4869" y="2908"/>
                  <a:pt x="4877" y="2909"/>
                  <a:pt x="4884" y="2910"/>
                </a:cubicBezTo>
                <a:cubicBezTo>
                  <a:pt x="4898" y="2898"/>
                  <a:pt x="4913" y="2886"/>
                  <a:pt x="4930" y="2876"/>
                </a:cubicBezTo>
                <a:cubicBezTo>
                  <a:pt x="4935" y="2872"/>
                  <a:pt x="4941" y="2869"/>
                  <a:pt x="4947" y="2866"/>
                </a:cubicBezTo>
                <a:cubicBezTo>
                  <a:pt x="4934" y="2861"/>
                  <a:pt x="4907" y="2859"/>
                  <a:pt x="4906" y="2851"/>
                </a:cubicBezTo>
                <a:cubicBezTo>
                  <a:pt x="4923" y="2857"/>
                  <a:pt x="4941" y="2860"/>
                  <a:pt x="4958" y="2861"/>
                </a:cubicBezTo>
                <a:cubicBezTo>
                  <a:pt x="4971" y="2855"/>
                  <a:pt x="4983" y="2850"/>
                  <a:pt x="4996" y="2845"/>
                </a:cubicBezTo>
                <a:cubicBezTo>
                  <a:pt x="4995" y="2843"/>
                  <a:pt x="4992" y="2842"/>
                  <a:pt x="4986" y="2841"/>
                </a:cubicBezTo>
                <a:cubicBezTo>
                  <a:pt x="4982" y="2849"/>
                  <a:pt x="4971" y="2854"/>
                  <a:pt x="4946" y="2852"/>
                </a:cubicBezTo>
                <a:cubicBezTo>
                  <a:pt x="4944" y="2849"/>
                  <a:pt x="4953" y="2848"/>
                  <a:pt x="4946" y="2847"/>
                </a:cubicBezTo>
                <a:cubicBezTo>
                  <a:pt x="4929" y="2849"/>
                  <a:pt x="4901" y="2845"/>
                  <a:pt x="4887" y="2849"/>
                </a:cubicBezTo>
                <a:cubicBezTo>
                  <a:pt x="4878" y="2842"/>
                  <a:pt x="4864" y="2846"/>
                  <a:pt x="4848" y="2840"/>
                </a:cubicBezTo>
                <a:cubicBezTo>
                  <a:pt x="4848" y="2849"/>
                  <a:pt x="4804" y="2835"/>
                  <a:pt x="4803" y="2842"/>
                </a:cubicBezTo>
                <a:cubicBezTo>
                  <a:pt x="4802" y="2841"/>
                  <a:pt x="4799" y="2840"/>
                  <a:pt x="4794" y="2839"/>
                </a:cubicBezTo>
                <a:cubicBezTo>
                  <a:pt x="4788" y="2821"/>
                  <a:pt x="4859" y="2841"/>
                  <a:pt x="4873" y="2833"/>
                </a:cubicBezTo>
                <a:cubicBezTo>
                  <a:pt x="4846" y="2831"/>
                  <a:pt x="4855" y="2827"/>
                  <a:pt x="4869" y="2827"/>
                </a:cubicBezTo>
                <a:cubicBezTo>
                  <a:pt x="4831" y="2813"/>
                  <a:pt x="4788" y="2832"/>
                  <a:pt x="4785" y="2820"/>
                </a:cubicBezTo>
                <a:cubicBezTo>
                  <a:pt x="4773" y="2820"/>
                  <a:pt x="4740" y="2825"/>
                  <a:pt x="4746" y="2821"/>
                </a:cubicBezTo>
                <a:cubicBezTo>
                  <a:pt x="4769" y="2821"/>
                  <a:pt x="4750" y="2820"/>
                  <a:pt x="4751" y="2812"/>
                </a:cubicBezTo>
                <a:cubicBezTo>
                  <a:pt x="4756" y="2809"/>
                  <a:pt x="4782" y="2820"/>
                  <a:pt x="4791" y="2815"/>
                </a:cubicBezTo>
                <a:cubicBezTo>
                  <a:pt x="4790" y="2813"/>
                  <a:pt x="4755" y="2810"/>
                  <a:pt x="4771" y="2810"/>
                </a:cubicBezTo>
                <a:cubicBezTo>
                  <a:pt x="4793" y="2813"/>
                  <a:pt x="4791" y="2812"/>
                  <a:pt x="4805" y="2817"/>
                </a:cubicBezTo>
                <a:cubicBezTo>
                  <a:pt x="4813" y="2816"/>
                  <a:pt x="4813" y="2811"/>
                  <a:pt x="4821" y="2810"/>
                </a:cubicBezTo>
                <a:cubicBezTo>
                  <a:pt x="4828" y="2812"/>
                  <a:pt x="4819" y="2819"/>
                  <a:pt x="4835" y="2819"/>
                </a:cubicBezTo>
                <a:cubicBezTo>
                  <a:pt x="4843" y="2800"/>
                  <a:pt x="4906" y="2819"/>
                  <a:pt x="4934" y="2813"/>
                </a:cubicBezTo>
                <a:cubicBezTo>
                  <a:pt x="4866" y="2799"/>
                  <a:pt x="4801" y="2798"/>
                  <a:pt x="4753" y="2791"/>
                </a:cubicBezTo>
                <a:cubicBezTo>
                  <a:pt x="4758" y="2791"/>
                  <a:pt x="4759" y="2788"/>
                  <a:pt x="4753" y="2787"/>
                </a:cubicBezTo>
                <a:lnTo>
                  <a:pt x="4738" y="2785"/>
                </a:lnTo>
                <a:cubicBezTo>
                  <a:pt x="4740" y="2789"/>
                  <a:pt x="4737" y="2792"/>
                  <a:pt x="4733" y="2793"/>
                </a:cubicBezTo>
                <a:cubicBezTo>
                  <a:pt x="4714" y="2787"/>
                  <a:pt x="4712" y="2795"/>
                  <a:pt x="4693" y="2793"/>
                </a:cubicBezTo>
                <a:cubicBezTo>
                  <a:pt x="4656" y="2784"/>
                  <a:pt x="4562" y="2775"/>
                  <a:pt x="4531" y="2776"/>
                </a:cubicBezTo>
                <a:cubicBezTo>
                  <a:pt x="4507" y="2773"/>
                  <a:pt x="4422" y="2757"/>
                  <a:pt x="4397" y="2766"/>
                </a:cubicBezTo>
                <a:cubicBezTo>
                  <a:pt x="4397" y="2763"/>
                  <a:pt x="4400" y="2759"/>
                  <a:pt x="4393" y="2758"/>
                </a:cubicBezTo>
                <a:cubicBezTo>
                  <a:pt x="4381" y="2757"/>
                  <a:pt x="4356" y="2755"/>
                  <a:pt x="4334" y="2754"/>
                </a:cubicBezTo>
                <a:cubicBezTo>
                  <a:pt x="4313" y="2752"/>
                  <a:pt x="4294" y="2751"/>
                  <a:pt x="4294" y="2751"/>
                </a:cubicBezTo>
                <a:cubicBezTo>
                  <a:pt x="4291" y="2748"/>
                  <a:pt x="4298" y="2744"/>
                  <a:pt x="4290" y="2743"/>
                </a:cubicBezTo>
                <a:cubicBezTo>
                  <a:pt x="4280" y="2743"/>
                  <a:pt x="4278" y="2748"/>
                  <a:pt x="4269" y="2748"/>
                </a:cubicBezTo>
                <a:cubicBezTo>
                  <a:pt x="4257" y="2741"/>
                  <a:pt x="4243" y="2740"/>
                  <a:pt x="4228" y="2739"/>
                </a:cubicBezTo>
                <a:lnTo>
                  <a:pt x="4205" y="2736"/>
                </a:lnTo>
                <a:lnTo>
                  <a:pt x="4225" y="2737"/>
                </a:lnTo>
                <a:cubicBezTo>
                  <a:pt x="4204" y="2733"/>
                  <a:pt x="4226" y="2734"/>
                  <a:pt x="4226" y="2731"/>
                </a:cubicBezTo>
                <a:cubicBezTo>
                  <a:pt x="4219" y="2728"/>
                  <a:pt x="4214" y="2727"/>
                  <a:pt x="4206" y="2728"/>
                </a:cubicBezTo>
                <a:cubicBezTo>
                  <a:pt x="4207" y="2714"/>
                  <a:pt x="4258" y="2736"/>
                  <a:pt x="4280" y="2739"/>
                </a:cubicBezTo>
                <a:cubicBezTo>
                  <a:pt x="4304" y="2743"/>
                  <a:pt x="4294" y="2728"/>
                  <a:pt x="4321" y="2733"/>
                </a:cubicBezTo>
                <a:cubicBezTo>
                  <a:pt x="4322" y="2737"/>
                  <a:pt x="4314" y="2736"/>
                  <a:pt x="4310" y="2737"/>
                </a:cubicBezTo>
                <a:cubicBezTo>
                  <a:pt x="4332" y="2743"/>
                  <a:pt x="4360" y="2751"/>
                  <a:pt x="4374" y="2746"/>
                </a:cubicBezTo>
                <a:cubicBezTo>
                  <a:pt x="4357" y="2742"/>
                  <a:pt x="4371" y="2737"/>
                  <a:pt x="4385" y="2740"/>
                </a:cubicBezTo>
                <a:cubicBezTo>
                  <a:pt x="4394" y="2746"/>
                  <a:pt x="4402" y="2744"/>
                  <a:pt x="4419" y="2751"/>
                </a:cubicBezTo>
                <a:cubicBezTo>
                  <a:pt x="4406" y="2740"/>
                  <a:pt x="4448" y="2754"/>
                  <a:pt x="4430" y="2742"/>
                </a:cubicBezTo>
                <a:cubicBezTo>
                  <a:pt x="4455" y="2746"/>
                  <a:pt x="4438" y="2748"/>
                  <a:pt x="4453" y="2753"/>
                </a:cubicBezTo>
                <a:cubicBezTo>
                  <a:pt x="4467" y="2747"/>
                  <a:pt x="4453" y="2754"/>
                  <a:pt x="4473" y="2758"/>
                </a:cubicBezTo>
                <a:cubicBezTo>
                  <a:pt x="4476" y="2754"/>
                  <a:pt x="4488" y="2757"/>
                  <a:pt x="4478" y="2751"/>
                </a:cubicBezTo>
                <a:cubicBezTo>
                  <a:pt x="4506" y="2754"/>
                  <a:pt x="4521" y="2763"/>
                  <a:pt x="4542" y="2761"/>
                </a:cubicBezTo>
                <a:cubicBezTo>
                  <a:pt x="4547" y="2764"/>
                  <a:pt x="4550" y="2768"/>
                  <a:pt x="4556" y="2770"/>
                </a:cubicBezTo>
                <a:cubicBezTo>
                  <a:pt x="4576" y="2771"/>
                  <a:pt x="4596" y="2771"/>
                  <a:pt x="4625" y="2776"/>
                </a:cubicBezTo>
                <a:cubicBezTo>
                  <a:pt x="4624" y="2762"/>
                  <a:pt x="4697" y="2773"/>
                  <a:pt x="4720" y="2766"/>
                </a:cubicBezTo>
                <a:cubicBezTo>
                  <a:pt x="4721" y="2768"/>
                  <a:pt x="4719" y="2771"/>
                  <a:pt x="4725" y="2772"/>
                </a:cubicBezTo>
                <a:cubicBezTo>
                  <a:pt x="4738" y="2774"/>
                  <a:pt x="4736" y="2763"/>
                  <a:pt x="4750" y="2770"/>
                </a:cubicBezTo>
                <a:cubicBezTo>
                  <a:pt x="4753" y="2777"/>
                  <a:pt x="4730" y="2770"/>
                  <a:pt x="4734" y="2777"/>
                </a:cubicBezTo>
                <a:cubicBezTo>
                  <a:pt x="4760" y="2783"/>
                  <a:pt x="4804" y="2792"/>
                  <a:pt x="4832" y="2791"/>
                </a:cubicBezTo>
                <a:cubicBezTo>
                  <a:pt x="4816" y="2792"/>
                  <a:pt x="4805" y="2782"/>
                  <a:pt x="4813" y="2782"/>
                </a:cubicBezTo>
                <a:cubicBezTo>
                  <a:pt x="4825" y="2786"/>
                  <a:pt x="4832" y="2791"/>
                  <a:pt x="4852" y="2794"/>
                </a:cubicBezTo>
                <a:cubicBezTo>
                  <a:pt x="4847" y="2791"/>
                  <a:pt x="4847" y="2786"/>
                  <a:pt x="4842" y="2783"/>
                </a:cubicBezTo>
                <a:cubicBezTo>
                  <a:pt x="4869" y="2784"/>
                  <a:pt x="4897" y="2792"/>
                  <a:pt x="4916" y="2792"/>
                </a:cubicBezTo>
                <a:cubicBezTo>
                  <a:pt x="4915" y="2790"/>
                  <a:pt x="4911" y="2789"/>
                  <a:pt x="4906" y="2787"/>
                </a:cubicBezTo>
                <a:cubicBezTo>
                  <a:pt x="4872" y="2782"/>
                  <a:pt x="4817" y="2784"/>
                  <a:pt x="4799" y="2773"/>
                </a:cubicBezTo>
                <a:cubicBezTo>
                  <a:pt x="4834" y="2780"/>
                  <a:pt x="4878" y="2775"/>
                  <a:pt x="4921" y="2786"/>
                </a:cubicBezTo>
                <a:cubicBezTo>
                  <a:pt x="4920" y="2775"/>
                  <a:pt x="4986" y="2797"/>
                  <a:pt x="5000" y="2786"/>
                </a:cubicBezTo>
                <a:cubicBezTo>
                  <a:pt x="5050" y="2799"/>
                  <a:pt x="5139" y="2800"/>
                  <a:pt x="5176" y="2796"/>
                </a:cubicBezTo>
                <a:cubicBezTo>
                  <a:pt x="5172" y="2795"/>
                  <a:pt x="5170" y="2794"/>
                  <a:pt x="5171" y="2792"/>
                </a:cubicBezTo>
                <a:cubicBezTo>
                  <a:pt x="5184" y="2793"/>
                  <a:pt x="5194" y="2795"/>
                  <a:pt x="5200" y="2799"/>
                </a:cubicBezTo>
                <a:cubicBezTo>
                  <a:pt x="5194" y="2798"/>
                  <a:pt x="5189" y="2798"/>
                  <a:pt x="5190" y="2801"/>
                </a:cubicBezTo>
                <a:cubicBezTo>
                  <a:pt x="5224" y="2805"/>
                  <a:pt x="5233" y="2803"/>
                  <a:pt x="5254" y="2805"/>
                </a:cubicBezTo>
                <a:cubicBezTo>
                  <a:pt x="5251" y="2802"/>
                  <a:pt x="5247" y="2800"/>
                  <a:pt x="5244" y="2797"/>
                </a:cubicBezTo>
                <a:cubicBezTo>
                  <a:pt x="5273" y="2802"/>
                  <a:pt x="5274" y="2794"/>
                  <a:pt x="5303" y="2798"/>
                </a:cubicBezTo>
                <a:cubicBezTo>
                  <a:pt x="5300" y="2803"/>
                  <a:pt x="5287" y="2802"/>
                  <a:pt x="5303" y="2807"/>
                </a:cubicBezTo>
                <a:cubicBezTo>
                  <a:pt x="5302" y="2802"/>
                  <a:pt x="5317" y="2804"/>
                  <a:pt x="5322" y="2802"/>
                </a:cubicBezTo>
                <a:cubicBezTo>
                  <a:pt x="5332" y="2805"/>
                  <a:pt x="5313" y="2809"/>
                  <a:pt x="5332" y="2811"/>
                </a:cubicBezTo>
                <a:cubicBezTo>
                  <a:pt x="5351" y="2812"/>
                  <a:pt x="5358" y="2813"/>
                  <a:pt x="5368" y="2815"/>
                </a:cubicBezTo>
                <a:cubicBezTo>
                  <a:pt x="5380" y="2814"/>
                  <a:pt x="5393" y="2813"/>
                  <a:pt x="5408" y="2812"/>
                </a:cubicBezTo>
                <a:cubicBezTo>
                  <a:pt x="5413" y="2811"/>
                  <a:pt x="5416" y="2810"/>
                  <a:pt x="5410" y="2807"/>
                </a:cubicBezTo>
                <a:cubicBezTo>
                  <a:pt x="5435" y="2808"/>
                  <a:pt x="5444" y="2805"/>
                  <a:pt x="5455" y="2809"/>
                </a:cubicBezTo>
                <a:cubicBezTo>
                  <a:pt x="5458" y="2809"/>
                  <a:pt x="5460" y="2809"/>
                  <a:pt x="5462" y="2809"/>
                </a:cubicBezTo>
                <a:cubicBezTo>
                  <a:pt x="5463" y="2807"/>
                  <a:pt x="5465" y="2806"/>
                  <a:pt x="5465" y="2805"/>
                </a:cubicBezTo>
                <a:cubicBezTo>
                  <a:pt x="5401" y="2778"/>
                  <a:pt x="5349" y="2756"/>
                  <a:pt x="5301" y="2736"/>
                </a:cubicBezTo>
                <a:cubicBezTo>
                  <a:pt x="5389" y="2747"/>
                  <a:pt x="5477" y="2755"/>
                  <a:pt x="5565" y="2760"/>
                </a:cubicBezTo>
                <a:cubicBezTo>
                  <a:pt x="5564" y="2766"/>
                  <a:pt x="5563" y="2772"/>
                  <a:pt x="5562" y="2779"/>
                </a:cubicBezTo>
                <a:cubicBezTo>
                  <a:pt x="5595" y="2788"/>
                  <a:pt x="5627" y="2796"/>
                  <a:pt x="5656" y="2804"/>
                </a:cubicBezTo>
                <a:cubicBezTo>
                  <a:pt x="5681" y="2801"/>
                  <a:pt x="5704" y="2798"/>
                  <a:pt x="5736" y="2797"/>
                </a:cubicBezTo>
                <a:cubicBezTo>
                  <a:pt x="5733" y="2802"/>
                  <a:pt x="5746" y="2801"/>
                  <a:pt x="5750" y="2803"/>
                </a:cubicBezTo>
                <a:cubicBezTo>
                  <a:pt x="5754" y="2809"/>
                  <a:pt x="5742" y="2809"/>
                  <a:pt x="5745" y="2814"/>
                </a:cubicBezTo>
                <a:cubicBezTo>
                  <a:pt x="5727" y="2816"/>
                  <a:pt x="5736" y="2809"/>
                  <a:pt x="5721" y="2810"/>
                </a:cubicBezTo>
                <a:cubicBezTo>
                  <a:pt x="5726" y="2817"/>
                  <a:pt x="5712" y="2815"/>
                  <a:pt x="5707" y="2818"/>
                </a:cubicBezTo>
                <a:cubicBezTo>
                  <a:pt x="5710" y="2819"/>
                  <a:pt x="5713" y="2819"/>
                  <a:pt x="5716" y="2820"/>
                </a:cubicBezTo>
                <a:cubicBezTo>
                  <a:pt x="5719" y="2820"/>
                  <a:pt x="5721" y="2821"/>
                  <a:pt x="5724" y="2821"/>
                </a:cubicBezTo>
                <a:cubicBezTo>
                  <a:pt x="5742" y="2819"/>
                  <a:pt x="5761" y="2817"/>
                  <a:pt x="5768" y="2823"/>
                </a:cubicBezTo>
                <a:cubicBezTo>
                  <a:pt x="5776" y="2824"/>
                  <a:pt x="5784" y="2824"/>
                  <a:pt x="5792" y="2825"/>
                </a:cubicBezTo>
                <a:cubicBezTo>
                  <a:pt x="5789" y="2822"/>
                  <a:pt x="5788" y="2818"/>
                  <a:pt x="5784" y="2816"/>
                </a:cubicBezTo>
                <a:cubicBezTo>
                  <a:pt x="5806" y="2816"/>
                  <a:pt x="5790" y="2822"/>
                  <a:pt x="5797" y="2825"/>
                </a:cubicBezTo>
                <a:cubicBezTo>
                  <a:pt x="5802" y="2825"/>
                  <a:pt x="5806" y="2825"/>
                  <a:pt x="5810" y="2825"/>
                </a:cubicBezTo>
                <a:cubicBezTo>
                  <a:pt x="5817" y="2822"/>
                  <a:pt x="5819" y="2819"/>
                  <a:pt x="5827" y="2825"/>
                </a:cubicBezTo>
                <a:cubicBezTo>
                  <a:pt x="5842" y="2819"/>
                  <a:pt x="5817" y="2815"/>
                  <a:pt x="5828" y="2812"/>
                </a:cubicBezTo>
                <a:cubicBezTo>
                  <a:pt x="5828" y="2815"/>
                  <a:pt x="5861" y="2817"/>
                  <a:pt x="5862" y="2814"/>
                </a:cubicBezTo>
                <a:cubicBezTo>
                  <a:pt x="5863" y="2809"/>
                  <a:pt x="5861" y="2807"/>
                  <a:pt x="5852" y="2806"/>
                </a:cubicBezTo>
                <a:cubicBezTo>
                  <a:pt x="5860" y="2815"/>
                  <a:pt x="5823" y="2804"/>
                  <a:pt x="5809" y="2804"/>
                </a:cubicBezTo>
                <a:cubicBezTo>
                  <a:pt x="5803" y="2807"/>
                  <a:pt x="5802" y="2811"/>
                  <a:pt x="5794" y="2813"/>
                </a:cubicBezTo>
                <a:cubicBezTo>
                  <a:pt x="5792" y="2804"/>
                  <a:pt x="5767" y="2811"/>
                  <a:pt x="5760" y="2811"/>
                </a:cubicBezTo>
                <a:cubicBezTo>
                  <a:pt x="5764" y="2799"/>
                  <a:pt x="5792" y="2803"/>
                  <a:pt x="5804" y="2802"/>
                </a:cubicBezTo>
                <a:cubicBezTo>
                  <a:pt x="5804" y="2796"/>
                  <a:pt x="5787" y="2800"/>
                  <a:pt x="5780" y="2794"/>
                </a:cubicBezTo>
                <a:cubicBezTo>
                  <a:pt x="5800" y="2796"/>
                  <a:pt x="5820" y="2802"/>
                  <a:pt x="5828" y="2794"/>
                </a:cubicBezTo>
                <a:cubicBezTo>
                  <a:pt x="5830" y="2799"/>
                  <a:pt x="5862" y="2793"/>
                  <a:pt x="5852" y="2802"/>
                </a:cubicBezTo>
                <a:cubicBezTo>
                  <a:pt x="5838" y="2804"/>
                  <a:pt x="5828" y="2796"/>
                  <a:pt x="5823" y="2801"/>
                </a:cubicBezTo>
                <a:cubicBezTo>
                  <a:pt x="5842" y="2810"/>
                  <a:pt x="5854" y="2801"/>
                  <a:pt x="5872" y="2799"/>
                </a:cubicBezTo>
                <a:cubicBezTo>
                  <a:pt x="5877" y="2805"/>
                  <a:pt x="5856" y="2800"/>
                  <a:pt x="5862" y="2806"/>
                </a:cubicBezTo>
                <a:cubicBezTo>
                  <a:pt x="5867" y="2806"/>
                  <a:pt x="5867" y="2808"/>
                  <a:pt x="5871" y="2808"/>
                </a:cubicBezTo>
                <a:cubicBezTo>
                  <a:pt x="5898" y="2810"/>
                  <a:pt x="5901" y="2806"/>
                  <a:pt x="5920" y="2801"/>
                </a:cubicBezTo>
                <a:cubicBezTo>
                  <a:pt x="5927" y="2802"/>
                  <a:pt x="5925" y="2803"/>
                  <a:pt x="5922" y="2803"/>
                </a:cubicBezTo>
                <a:lnTo>
                  <a:pt x="5918" y="2805"/>
                </a:lnTo>
                <a:lnTo>
                  <a:pt x="5917" y="2805"/>
                </a:lnTo>
                <a:lnTo>
                  <a:pt x="5918" y="2805"/>
                </a:lnTo>
                <a:lnTo>
                  <a:pt x="5915" y="2806"/>
                </a:lnTo>
                <a:cubicBezTo>
                  <a:pt x="5922" y="2807"/>
                  <a:pt x="5926" y="2808"/>
                  <a:pt x="5929" y="2809"/>
                </a:cubicBezTo>
                <a:cubicBezTo>
                  <a:pt x="5931" y="2809"/>
                  <a:pt x="5932" y="2808"/>
                  <a:pt x="5933" y="2808"/>
                </a:cubicBezTo>
                <a:lnTo>
                  <a:pt x="5918" y="2805"/>
                </a:lnTo>
                <a:lnTo>
                  <a:pt x="5918" y="2805"/>
                </a:lnTo>
                <a:lnTo>
                  <a:pt x="5942" y="2805"/>
                </a:lnTo>
                <a:cubicBezTo>
                  <a:pt x="5944" y="2804"/>
                  <a:pt x="5944" y="2803"/>
                  <a:pt x="5944" y="2802"/>
                </a:cubicBezTo>
                <a:cubicBezTo>
                  <a:pt x="5946" y="2797"/>
                  <a:pt x="5925" y="2800"/>
                  <a:pt x="5930" y="2794"/>
                </a:cubicBezTo>
                <a:cubicBezTo>
                  <a:pt x="5948" y="2796"/>
                  <a:pt x="5955" y="2797"/>
                  <a:pt x="5968" y="2793"/>
                </a:cubicBezTo>
                <a:cubicBezTo>
                  <a:pt x="5978" y="2795"/>
                  <a:pt x="5976" y="2801"/>
                  <a:pt x="5992" y="2801"/>
                </a:cubicBezTo>
                <a:cubicBezTo>
                  <a:pt x="6002" y="2801"/>
                  <a:pt x="6002" y="2796"/>
                  <a:pt x="6012" y="2796"/>
                </a:cubicBezTo>
                <a:cubicBezTo>
                  <a:pt x="6019" y="2799"/>
                  <a:pt x="6048" y="2801"/>
                  <a:pt x="6069" y="2797"/>
                </a:cubicBezTo>
                <a:cubicBezTo>
                  <a:pt x="6075" y="2801"/>
                  <a:pt x="6086" y="2802"/>
                  <a:pt x="6093" y="2805"/>
                </a:cubicBezTo>
                <a:cubicBezTo>
                  <a:pt x="6070" y="2806"/>
                  <a:pt x="6059" y="2802"/>
                  <a:pt x="6050" y="2808"/>
                </a:cubicBezTo>
                <a:cubicBezTo>
                  <a:pt x="6056" y="2809"/>
                  <a:pt x="6061" y="2810"/>
                  <a:pt x="6064" y="2812"/>
                </a:cubicBezTo>
                <a:cubicBezTo>
                  <a:pt x="6052" y="2812"/>
                  <a:pt x="6050" y="2809"/>
                  <a:pt x="6040" y="2808"/>
                </a:cubicBezTo>
                <a:cubicBezTo>
                  <a:pt x="6044" y="2814"/>
                  <a:pt x="6033" y="2813"/>
                  <a:pt x="6023" y="2812"/>
                </a:cubicBezTo>
                <a:cubicBezTo>
                  <a:pt x="6017" y="2813"/>
                  <a:pt x="6011" y="2814"/>
                  <a:pt x="6007" y="2813"/>
                </a:cubicBezTo>
                <a:cubicBezTo>
                  <a:pt x="6008" y="2815"/>
                  <a:pt x="6013" y="2816"/>
                  <a:pt x="6011" y="2820"/>
                </a:cubicBezTo>
                <a:cubicBezTo>
                  <a:pt x="5984" y="2814"/>
                  <a:pt x="5941" y="2811"/>
                  <a:pt x="5924" y="2822"/>
                </a:cubicBezTo>
                <a:cubicBezTo>
                  <a:pt x="5930" y="2811"/>
                  <a:pt x="5873" y="2817"/>
                  <a:pt x="5895" y="2826"/>
                </a:cubicBezTo>
                <a:cubicBezTo>
                  <a:pt x="5870" y="2825"/>
                  <a:pt x="5887" y="2820"/>
                  <a:pt x="5871" y="2818"/>
                </a:cubicBezTo>
                <a:cubicBezTo>
                  <a:pt x="5869" y="2821"/>
                  <a:pt x="5861" y="2822"/>
                  <a:pt x="5861" y="2826"/>
                </a:cubicBezTo>
                <a:cubicBezTo>
                  <a:pt x="5862" y="2826"/>
                  <a:pt x="5863" y="2827"/>
                  <a:pt x="5863" y="2827"/>
                </a:cubicBezTo>
                <a:cubicBezTo>
                  <a:pt x="5892" y="2827"/>
                  <a:pt x="5920" y="2828"/>
                  <a:pt x="5949" y="2827"/>
                </a:cubicBezTo>
                <a:cubicBezTo>
                  <a:pt x="5956" y="2826"/>
                  <a:pt x="5964" y="2824"/>
                  <a:pt x="5973" y="2823"/>
                </a:cubicBezTo>
                <a:cubicBezTo>
                  <a:pt x="5997" y="2827"/>
                  <a:pt x="6010" y="2826"/>
                  <a:pt x="6024" y="2826"/>
                </a:cubicBezTo>
                <a:cubicBezTo>
                  <a:pt x="6028" y="2826"/>
                  <a:pt x="6032" y="2826"/>
                  <a:pt x="6035" y="2826"/>
                </a:cubicBezTo>
                <a:lnTo>
                  <a:pt x="6035" y="2822"/>
                </a:lnTo>
                <a:cubicBezTo>
                  <a:pt x="6037" y="2824"/>
                  <a:pt x="6046" y="2825"/>
                  <a:pt x="6056" y="2826"/>
                </a:cubicBezTo>
                <a:cubicBezTo>
                  <a:pt x="6225" y="2820"/>
                  <a:pt x="6393" y="2805"/>
                  <a:pt x="6560" y="2790"/>
                </a:cubicBezTo>
                <a:cubicBezTo>
                  <a:pt x="6560" y="2790"/>
                  <a:pt x="6559" y="2789"/>
                  <a:pt x="6559" y="2788"/>
                </a:cubicBezTo>
                <a:cubicBezTo>
                  <a:pt x="6568" y="2788"/>
                  <a:pt x="6562" y="2782"/>
                  <a:pt x="6573" y="2783"/>
                </a:cubicBezTo>
                <a:cubicBezTo>
                  <a:pt x="6574" y="2784"/>
                  <a:pt x="6574" y="2786"/>
                  <a:pt x="6578" y="2786"/>
                </a:cubicBezTo>
                <a:cubicBezTo>
                  <a:pt x="6579" y="2783"/>
                  <a:pt x="6576" y="2779"/>
                  <a:pt x="6583" y="2779"/>
                </a:cubicBezTo>
                <a:cubicBezTo>
                  <a:pt x="6591" y="2784"/>
                  <a:pt x="6617" y="2772"/>
                  <a:pt x="6621" y="2779"/>
                </a:cubicBezTo>
                <a:cubicBezTo>
                  <a:pt x="6620" y="2776"/>
                  <a:pt x="6628" y="2774"/>
                  <a:pt x="6631" y="2777"/>
                </a:cubicBezTo>
                <a:cubicBezTo>
                  <a:pt x="6625" y="2778"/>
                  <a:pt x="6621" y="2780"/>
                  <a:pt x="6621" y="2783"/>
                </a:cubicBezTo>
                <a:cubicBezTo>
                  <a:pt x="6610" y="2783"/>
                  <a:pt x="6607" y="2780"/>
                  <a:pt x="6593" y="2782"/>
                </a:cubicBezTo>
                <a:cubicBezTo>
                  <a:pt x="6590" y="2787"/>
                  <a:pt x="6585" y="2784"/>
                  <a:pt x="6580" y="2788"/>
                </a:cubicBezTo>
                <a:cubicBezTo>
                  <a:pt x="6634" y="2783"/>
                  <a:pt x="6687" y="2778"/>
                  <a:pt x="6741" y="2774"/>
                </a:cubicBezTo>
                <a:cubicBezTo>
                  <a:pt x="6731" y="2772"/>
                  <a:pt x="6707" y="2778"/>
                  <a:pt x="6707" y="2772"/>
                </a:cubicBezTo>
                <a:cubicBezTo>
                  <a:pt x="6721" y="2772"/>
                  <a:pt x="6723" y="2771"/>
                  <a:pt x="6716" y="2768"/>
                </a:cubicBezTo>
                <a:cubicBezTo>
                  <a:pt x="6743" y="2767"/>
                  <a:pt x="6741" y="2764"/>
                  <a:pt x="6745" y="2771"/>
                </a:cubicBezTo>
                <a:cubicBezTo>
                  <a:pt x="6766" y="2769"/>
                  <a:pt x="6756" y="2766"/>
                  <a:pt x="6769" y="2763"/>
                </a:cubicBezTo>
                <a:cubicBezTo>
                  <a:pt x="6767" y="2764"/>
                  <a:pt x="6771" y="2767"/>
                  <a:pt x="6774" y="2769"/>
                </a:cubicBezTo>
                <a:lnTo>
                  <a:pt x="6776" y="2770"/>
                </a:lnTo>
                <a:lnTo>
                  <a:pt x="6778" y="2770"/>
                </a:lnTo>
                <a:lnTo>
                  <a:pt x="6777" y="2770"/>
                </a:lnTo>
                <a:lnTo>
                  <a:pt x="6778" y="2771"/>
                </a:lnTo>
                <a:cubicBezTo>
                  <a:pt x="6782" y="2770"/>
                  <a:pt x="6787" y="2770"/>
                  <a:pt x="6791" y="2770"/>
                </a:cubicBezTo>
                <a:cubicBezTo>
                  <a:pt x="6791" y="2766"/>
                  <a:pt x="6783" y="2766"/>
                  <a:pt x="6778" y="2762"/>
                </a:cubicBezTo>
                <a:cubicBezTo>
                  <a:pt x="6841" y="2763"/>
                  <a:pt x="6830" y="2760"/>
                  <a:pt x="6883" y="2753"/>
                </a:cubicBezTo>
                <a:cubicBezTo>
                  <a:pt x="6886" y="2760"/>
                  <a:pt x="6860" y="2757"/>
                  <a:pt x="6859" y="2762"/>
                </a:cubicBezTo>
                <a:cubicBezTo>
                  <a:pt x="6867" y="2762"/>
                  <a:pt x="6875" y="2761"/>
                  <a:pt x="6883" y="2761"/>
                </a:cubicBezTo>
                <a:cubicBezTo>
                  <a:pt x="6883" y="2761"/>
                  <a:pt x="6882" y="2762"/>
                  <a:pt x="6882" y="2763"/>
                </a:cubicBezTo>
                <a:cubicBezTo>
                  <a:pt x="6910" y="2761"/>
                  <a:pt x="6938" y="2759"/>
                  <a:pt x="6965" y="2757"/>
                </a:cubicBezTo>
                <a:cubicBezTo>
                  <a:pt x="7014" y="2750"/>
                  <a:pt x="7063" y="2725"/>
                  <a:pt x="7111" y="2715"/>
                </a:cubicBezTo>
                <a:cubicBezTo>
                  <a:pt x="7115" y="2713"/>
                  <a:pt x="7119" y="2711"/>
                  <a:pt x="7130" y="2711"/>
                </a:cubicBezTo>
                <a:cubicBezTo>
                  <a:pt x="7143" y="2710"/>
                  <a:pt x="7164" y="2704"/>
                  <a:pt x="7161" y="2711"/>
                </a:cubicBezTo>
                <a:cubicBezTo>
                  <a:pt x="7158" y="2711"/>
                  <a:pt x="7156" y="2712"/>
                  <a:pt x="7154" y="2712"/>
                </a:cubicBezTo>
                <a:cubicBezTo>
                  <a:pt x="7154" y="2712"/>
                  <a:pt x="7155" y="2712"/>
                  <a:pt x="7155" y="2712"/>
                </a:cubicBezTo>
                <a:cubicBezTo>
                  <a:pt x="7189" y="2714"/>
                  <a:pt x="7222" y="2713"/>
                  <a:pt x="7254" y="2710"/>
                </a:cubicBezTo>
                <a:cubicBezTo>
                  <a:pt x="7260" y="2708"/>
                  <a:pt x="7264" y="2705"/>
                  <a:pt x="7265" y="2700"/>
                </a:cubicBezTo>
                <a:cubicBezTo>
                  <a:pt x="7278" y="2701"/>
                  <a:pt x="7302" y="2697"/>
                  <a:pt x="7307" y="2691"/>
                </a:cubicBezTo>
                <a:cubicBezTo>
                  <a:pt x="7321" y="2688"/>
                  <a:pt x="7316" y="2695"/>
                  <a:pt x="7331" y="2692"/>
                </a:cubicBezTo>
                <a:cubicBezTo>
                  <a:pt x="7347" y="2688"/>
                  <a:pt x="7351" y="2684"/>
                  <a:pt x="7354" y="2679"/>
                </a:cubicBezTo>
                <a:cubicBezTo>
                  <a:pt x="7366" y="2684"/>
                  <a:pt x="7378" y="2690"/>
                  <a:pt x="7390" y="2696"/>
                </a:cubicBezTo>
                <a:cubicBezTo>
                  <a:pt x="7403" y="2694"/>
                  <a:pt x="7416" y="2693"/>
                  <a:pt x="7429" y="2692"/>
                </a:cubicBezTo>
                <a:cubicBezTo>
                  <a:pt x="7515" y="2687"/>
                  <a:pt x="7610" y="2692"/>
                  <a:pt x="7701" y="2690"/>
                </a:cubicBezTo>
                <a:cubicBezTo>
                  <a:pt x="7764" y="2688"/>
                  <a:pt x="7834" y="2652"/>
                  <a:pt x="7889" y="2670"/>
                </a:cubicBezTo>
                <a:cubicBezTo>
                  <a:pt x="8000" y="2704"/>
                  <a:pt x="8101" y="2665"/>
                  <a:pt x="8206" y="2663"/>
                </a:cubicBezTo>
                <a:cubicBezTo>
                  <a:pt x="8310" y="2660"/>
                  <a:pt x="8399" y="2601"/>
                  <a:pt x="8499" y="2607"/>
                </a:cubicBezTo>
                <a:cubicBezTo>
                  <a:pt x="8707" y="2620"/>
                  <a:pt x="8888" y="2512"/>
                  <a:pt x="9088" y="2489"/>
                </a:cubicBezTo>
                <a:cubicBezTo>
                  <a:pt x="9154" y="2482"/>
                  <a:pt x="9218" y="2463"/>
                  <a:pt x="9289" y="2448"/>
                </a:cubicBezTo>
                <a:cubicBezTo>
                  <a:pt x="9294" y="2446"/>
                  <a:pt x="9299" y="2445"/>
                  <a:pt x="9303" y="2443"/>
                </a:cubicBezTo>
                <a:cubicBezTo>
                  <a:pt x="9309" y="2432"/>
                  <a:pt x="9317" y="2412"/>
                  <a:pt x="9322" y="2402"/>
                </a:cubicBezTo>
                <a:cubicBezTo>
                  <a:pt x="9362" y="2401"/>
                  <a:pt x="9400" y="2409"/>
                  <a:pt x="9431" y="2397"/>
                </a:cubicBezTo>
                <a:cubicBezTo>
                  <a:pt x="9447" y="2390"/>
                  <a:pt x="9464" y="2383"/>
                  <a:pt x="9481" y="2376"/>
                </a:cubicBezTo>
                <a:cubicBezTo>
                  <a:pt x="9486" y="2373"/>
                  <a:pt x="9494" y="2370"/>
                  <a:pt x="9502" y="2368"/>
                </a:cubicBezTo>
                <a:cubicBezTo>
                  <a:pt x="9541" y="2352"/>
                  <a:pt x="9580" y="2336"/>
                  <a:pt x="9619" y="2320"/>
                </a:cubicBezTo>
                <a:cubicBezTo>
                  <a:pt x="9618" y="2320"/>
                  <a:pt x="9616" y="2321"/>
                  <a:pt x="9613" y="2321"/>
                </a:cubicBezTo>
                <a:cubicBezTo>
                  <a:pt x="9612" y="2319"/>
                  <a:pt x="9612" y="2316"/>
                  <a:pt x="9606" y="2317"/>
                </a:cubicBezTo>
                <a:cubicBezTo>
                  <a:pt x="9600" y="2319"/>
                  <a:pt x="9592" y="2322"/>
                  <a:pt x="9590" y="2320"/>
                </a:cubicBezTo>
                <a:cubicBezTo>
                  <a:pt x="9605" y="2313"/>
                  <a:pt x="9618" y="2313"/>
                  <a:pt x="9633" y="2311"/>
                </a:cubicBezTo>
                <a:cubicBezTo>
                  <a:pt x="9628" y="2313"/>
                  <a:pt x="9628" y="2316"/>
                  <a:pt x="9625" y="2318"/>
                </a:cubicBezTo>
                <a:cubicBezTo>
                  <a:pt x="9731" y="2274"/>
                  <a:pt x="9837" y="2231"/>
                  <a:pt x="9944" y="2187"/>
                </a:cubicBezTo>
                <a:cubicBezTo>
                  <a:pt x="9927" y="2184"/>
                  <a:pt x="9906" y="2194"/>
                  <a:pt x="9893" y="2195"/>
                </a:cubicBezTo>
                <a:cubicBezTo>
                  <a:pt x="9905" y="2191"/>
                  <a:pt x="9893" y="2185"/>
                  <a:pt x="9911" y="2181"/>
                </a:cubicBezTo>
                <a:cubicBezTo>
                  <a:pt x="9908" y="2191"/>
                  <a:pt x="9933" y="2179"/>
                  <a:pt x="9944" y="2179"/>
                </a:cubicBezTo>
                <a:cubicBezTo>
                  <a:pt x="9942" y="2185"/>
                  <a:pt x="9942" y="2184"/>
                  <a:pt x="9945" y="2186"/>
                </a:cubicBezTo>
                <a:cubicBezTo>
                  <a:pt x="9966" y="2178"/>
                  <a:pt x="9986" y="2169"/>
                  <a:pt x="10007" y="2161"/>
                </a:cubicBezTo>
                <a:cubicBezTo>
                  <a:pt x="10009" y="2159"/>
                  <a:pt x="10011" y="2157"/>
                  <a:pt x="10004" y="2157"/>
                </a:cubicBezTo>
                <a:cubicBezTo>
                  <a:pt x="10047" y="2147"/>
                  <a:pt x="10079" y="2129"/>
                  <a:pt x="10114" y="2117"/>
                </a:cubicBezTo>
                <a:cubicBezTo>
                  <a:pt x="10128" y="2111"/>
                  <a:pt x="10140" y="2106"/>
                  <a:pt x="10154" y="2101"/>
                </a:cubicBezTo>
                <a:cubicBezTo>
                  <a:pt x="10154" y="2099"/>
                  <a:pt x="10153" y="2097"/>
                  <a:pt x="10152" y="2096"/>
                </a:cubicBezTo>
                <a:cubicBezTo>
                  <a:pt x="10169" y="2091"/>
                  <a:pt x="10184" y="2086"/>
                  <a:pt x="10183" y="2088"/>
                </a:cubicBezTo>
                <a:cubicBezTo>
                  <a:pt x="10198" y="2082"/>
                  <a:pt x="10212" y="2076"/>
                  <a:pt x="10227" y="2070"/>
                </a:cubicBezTo>
                <a:cubicBezTo>
                  <a:pt x="10219" y="2070"/>
                  <a:pt x="10198" y="2078"/>
                  <a:pt x="10186" y="2080"/>
                </a:cubicBezTo>
                <a:cubicBezTo>
                  <a:pt x="10201" y="2068"/>
                  <a:pt x="10238" y="2063"/>
                  <a:pt x="10262" y="2055"/>
                </a:cubicBezTo>
                <a:cubicBezTo>
                  <a:pt x="10240" y="2055"/>
                  <a:pt x="10298" y="2042"/>
                  <a:pt x="10300" y="2035"/>
                </a:cubicBezTo>
                <a:cubicBezTo>
                  <a:pt x="10298" y="2032"/>
                  <a:pt x="10266" y="2043"/>
                  <a:pt x="10282" y="2033"/>
                </a:cubicBezTo>
                <a:cubicBezTo>
                  <a:pt x="10302" y="2032"/>
                  <a:pt x="10324" y="2021"/>
                  <a:pt x="10343" y="2022"/>
                </a:cubicBezTo>
                <a:cubicBezTo>
                  <a:pt x="10345" y="2022"/>
                  <a:pt x="10347" y="2021"/>
                  <a:pt x="10349" y="2020"/>
                </a:cubicBezTo>
                <a:cubicBezTo>
                  <a:pt x="10359" y="2012"/>
                  <a:pt x="10374" y="2007"/>
                  <a:pt x="10391" y="2003"/>
                </a:cubicBezTo>
                <a:cubicBezTo>
                  <a:pt x="10393" y="2002"/>
                  <a:pt x="10396" y="2001"/>
                  <a:pt x="10398" y="2000"/>
                </a:cubicBezTo>
                <a:cubicBezTo>
                  <a:pt x="10419" y="1991"/>
                  <a:pt x="10451" y="1988"/>
                  <a:pt x="10460" y="1973"/>
                </a:cubicBezTo>
                <a:cubicBezTo>
                  <a:pt x="10464" y="1965"/>
                  <a:pt x="10469" y="1957"/>
                  <a:pt x="10475" y="1950"/>
                </a:cubicBezTo>
                <a:cubicBezTo>
                  <a:pt x="10468" y="1954"/>
                  <a:pt x="10468" y="1958"/>
                  <a:pt x="10453" y="1962"/>
                </a:cubicBezTo>
                <a:cubicBezTo>
                  <a:pt x="10446" y="1959"/>
                  <a:pt x="10469" y="1947"/>
                  <a:pt x="10476" y="1948"/>
                </a:cubicBezTo>
                <a:cubicBezTo>
                  <a:pt x="10478" y="1945"/>
                  <a:pt x="10480" y="1942"/>
                  <a:pt x="10483" y="1939"/>
                </a:cubicBezTo>
                <a:cubicBezTo>
                  <a:pt x="10467" y="1949"/>
                  <a:pt x="10445" y="1949"/>
                  <a:pt x="10424" y="1947"/>
                </a:cubicBezTo>
                <a:cubicBezTo>
                  <a:pt x="10446" y="1933"/>
                  <a:pt x="10467" y="1917"/>
                  <a:pt x="10490" y="1906"/>
                </a:cubicBezTo>
                <a:lnTo>
                  <a:pt x="10491" y="1905"/>
                </a:lnTo>
                <a:lnTo>
                  <a:pt x="10486" y="1903"/>
                </a:lnTo>
                <a:cubicBezTo>
                  <a:pt x="10479" y="1901"/>
                  <a:pt x="10472" y="1900"/>
                  <a:pt x="10462" y="1902"/>
                </a:cubicBezTo>
                <a:cubicBezTo>
                  <a:pt x="10460" y="1911"/>
                  <a:pt x="10436" y="1910"/>
                  <a:pt x="10430" y="1907"/>
                </a:cubicBezTo>
                <a:cubicBezTo>
                  <a:pt x="10456" y="1900"/>
                  <a:pt x="10474" y="1901"/>
                  <a:pt x="10480" y="1889"/>
                </a:cubicBezTo>
                <a:cubicBezTo>
                  <a:pt x="10488" y="1891"/>
                  <a:pt x="10488" y="1900"/>
                  <a:pt x="10497" y="1901"/>
                </a:cubicBezTo>
                <a:lnTo>
                  <a:pt x="10501" y="1902"/>
                </a:lnTo>
                <a:lnTo>
                  <a:pt x="10509" y="1899"/>
                </a:lnTo>
                <a:cubicBezTo>
                  <a:pt x="10528" y="1892"/>
                  <a:pt x="10548" y="1888"/>
                  <a:pt x="10567" y="1881"/>
                </a:cubicBezTo>
                <a:cubicBezTo>
                  <a:pt x="10587" y="1873"/>
                  <a:pt x="10612" y="1877"/>
                  <a:pt x="10624" y="1849"/>
                </a:cubicBezTo>
                <a:cubicBezTo>
                  <a:pt x="10626" y="1844"/>
                  <a:pt x="10632" y="1842"/>
                  <a:pt x="10639" y="1841"/>
                </a:cubicBezTo>
                <a:cubicBezTo>
                  <a:pt x="10639" y="1841"/>
                  <a:pt x="10639" y="1841"/>
                  <a:pt x="10639" y="1841"/>
                </a:cubicBezTo>
                <a:cubicBezTo>
                  <a:pt x="10638" y="1840"/>
                  <a:pt x="10638" y="1838"/>
                  <a:pt x="10643" y="1837"/>
                </a:cubicBezTo>
                <a:cubicBezTo>
                  <a:pt x="10644" y="1839"/>
                  <a:pt x="10651" y="1836"/>
                  <a:pt x="10658" y="1833"/>
                </a:cubicBezTo>
                <a:cubicBezTo>
                  <a:pt x="10648" y="1830"/>
                  <a:pt x="10655" y="1827"/>
                  <a:pt x="10665" y="1822"/>
                </a:cubicBezTo>
                <a:cubicBezTo>
                  <a:pt x="10659" y="1820"/>
                  <a:pt x="10661" y="1811"/>
                  <a:pt x="10642" y="1820"/>
                </a:cubicBezTo>
                <a:cubicBezTo>
                  <a:pt x="10648" y="1809"/>
                  <a:pt x="10671" y="1798"/>
                  <a:pt x="10685" y="1786"/>
                </a:cubicBezTo>
                <a:cubicBezTo>
                  <a:pt x="10687" y="1796"/>
                  <a:pt x="10661" y="1805"/>
                  <a:pt x="10662" y="1815"/>
                </a:cubicBezTo>
                <a:cubicBezTo>
                  <a:pt x="10681" y="1805"/>
                  <a:pt x="10668" y="1824"/>
                  <a:pt x="10685" y="1816"/>
                </a:cubicBezTo>
                <a:cubicBezTo>
                  <a:pt x="10708" y="1807"/>
                  <a:pt x="10685" y="1807"/>
                  <a:pt x="10702" y="1801"/>
                </a:cubicBezTo>
                <a:cubicBezTo>
                  <a:pt x="10719" y="1794"/>
                  <a:pt x="10694" y="1811"/>
                  <a:pt x="10709" y="1804"/>
                </a:cubicBezTo>
                <a:cubicBezTo>
                  <a:pt x="10714" y="1795"/>
                  <a:pt x="10723" y="1803"/>
                  <a:pt x="10734" y="1796"/>
                </a:cubicBezTo>
                <a:cubicBezTo>
                  <a:pt x="10735" y="1794"/>
                  <a:pt x="10743" y="1784"/>
                  <a:pt x="10731" y="1789"/>
                </a:cubicBezTo>
                <a:cubicBezTo>
                  <a:pt x="10721" y="1792"/>
                  <a:pt x="10723" y="1795"/>
                  <a:pt x="10718" y="1798"/>
                </a:cubicBezTo>
                <a:cubicBezTo>
                  <a:pt x="10717" y="1795"/>
                  <a:pt x="10715" y="1793"/>
                  <a:pt x="10710" y="1793"/>
                </a:cubicBezTo>
                <a:cubicBezTo>
                  <a:pt x="10729" y="1786"/>
                  <a:pt x="10761" y="1770"/>
                  <a:pt x="10781" y="1772"/>
                </a:cubicBezTo>
                <a:cubicBezTo>
                  <a:pt x="10772" y="1782"/>
                  <a:pt x="10771" y="1773"/>
                  <a:pt x="10756" y="1781"/>
                </a:cubicBezTo>
                <a:cubicBezTo>
                  <a:pt x="10745" y="1794"/>
                  <a:pt x="10754" y="1794"/>
                  <a:pt x="10773" y="1780"/>
                </a:cubicBezTo>
                <a:cubicBezTo>
                  <a:pt x="10775" y="1788"/>
                  <a:pt x="10750" y="1797"/>
                  <a:pt x="10740" y="1796"/>
                </a:cubicBezTo>
                <a:cubicBezTo>
                  <a:pt x="10741" y="1799"/>
                  <a:pt x="10738" y="1802"/>
                  <a:pt x="10732" y="1806"/>
                </a:cubicBezTo>
                <a:cubicBezTo>
                  <a:pt x="10730" y="1804"/>
                  <a:pt x="10731" y="1800"/>
                  <a:pt x="10725" y="1802"/>
                </a:cubicBezTo>
                <a:cubicBezTo>
                  <a:pt x="10717" y="1806"/>
                  <a:pt x="10713" y="1809"/>
                  <a:pt x="10712" y="1812"/>
                </a:cubicBezTo>
                <a:cubicBezTo>
                  <a:pt x="10722" y="1811"/>
                  <a:pt x="10731" y="1811"/>
                  <a:pt x="10740" y="1811"/>
                </a:cubicBezTo>
                <a:cubicBezTo>
                  <a:pt x="10734" y="1817"/>
                  <a:pt x="10706" y="1819"/>
                  <a:pt x="10713" y="1814"/>
                </a:cubicBezTo>
                <a:cubicBezTo>
                  <a:pt x="10701" y="1819"/>
                  <a:pt x="10697" y="1817"/>
                  <a:pt x="10687" y="1820"/>
                </a:cubicBezTo>
                <a:cubicBezTo>
                  <a:pt x="10687" y="1828"/>
                  <a:pt x="10665" y="1827"/>
                  <a:pt x="10679" y="1829"/>
                </a:cubicBezTo>
                <a:cubicBezTo>
                  <a:pt x="10669" y="1830"/>
                  <a:pt x="10659" y="1836"/>
                  <a:pt x="10649" y="1841"/>
                </a:cubicBezTo>
                <a:cubicBezTo>
                  <a:pt x="10650" y="1841"/>
                  <a:pt x="10650" y="1841"/>
                  <a:pt x="10651" y="1841"/>
                </a:cubicBezTo>
                <a:cubicBezTo>
                  <a:pt x="10659" y="1841"/>
                  <a:pt x="10667" y="1841"/>
                  <a:pt x="10675" y="1842"/>
                </a:cubicBezTo>
                <a:cubicBezTo>
                  <a:pt x="10676" y="1842"/>
                  <a:pt x="10676" y="1842"/>
                  <a:pt x="10677" y="1841"/>
                </a:cubicBezTo>
                <a:cubicBezTo>
                  <a:pt x="10678" y="1841"/>
                  <a:pt x="10678" y="1841"/>
                  <a:pt x="10679" y="1841"/>
                </a:cubicBezTo>
                <a:cubicBezTo>
                  <a:pt x="10679" y="1841"/>
                  <a:pt x="10679" y="1841"/>
                  <a:pt x="10680" y="1841"/>
                </a:cubicBezTo>
                <a:cubicBezTo>
                  <a:pt x="10682" y="1838"/>
                  <a:pt x="10685" y="1834"/>
                  <a:pt x="10691" y="1831"/>
                </a:cubicBezTo>
                <a:cubicBezTo>
                  <a:pt x="10691" y="1834"/>
                  <a:pt x="10690" y="1837"/>
                  <a:pt x="10688" y="1840"/>
                </a:cubicBezTo>
                <a:cubicBezTo>
                  <a:pt x="10699" y="1839"/>
                  <a:pt x="10709" y="1836"/>
                  <a:pt x="10718" y="1832"/>
                </a:cubicBezTo>
                <a:cubicBezTo>
                  <a:pt x="10719" y="1828"/>
                  <a:pt x="10719" y="1826"/>
                  <a:pt x="10721" y="1824"/>
                </a:cubicBezTo>
                <a:cubicBezTo>
                  <a:pt x="10723" y="1823"/>
                  <a:pt x="10726" y="1824"/>
                  <a:pt x="10729" y="1826"/>
                </a:cubicBezTo>
                <a:cubicBezTo>
                  <a:pt x="10738" y="1820"/>
                  <a:pt x="10747" y="1813"/>
                  <a:pt x="10754" y="1806"/>
                </a:cubicBezTo>
                <a:cubicBezTo>
                  <a:pt x="10831" y="1770"/>
                  <a:pt x="10906" y="1731"/>
                  <a:pt x="10980" y="1691"/>
                </a:cubicBezTo>
                <a:cubicBezTo>
                  <a:pt x="10977" y="1690"/>
                  <a:pt x="10977" y="1687"/>
                  <a:pt x="10969" y="1691"/>
                </a:cubicBezTo>
                <a:cubicBezTo>
                  <a:pt x="10961" y="1696"/>
                  <a:pt x="10957" y="1702"/>
                  <a:pt x="10947" y="1707"/>
                </a:cubicBezTo>
                <a:cubicBezTo>
                  <a:pt x="10946" y="1704"/>
                  <a:pt x="10944" y="1702"/>
                  <a:pt x="10939" y="1702"/>
                </a:cubicBezTo>
                <a:cubicBezTo>
                  <a:pt x="10952" y="1694"/>
                  <a:pt x="10953" y="1699"/>
                  <a:pt x="10964" y="1693"/>
                </a:cubicBezTo>
                <a:cubicBezTo>
                  <a:pt x="10962" y="1691"/>
                  <a:pt x="10955" y="1693"/>
                  <a:pt x="10952" y="1692"/>
                </a:cubicBezTo>
                <a:cubicBezTo>
                  <a:pt x="10969" y="1683"/>
                  <a:pt x="10972" y="1688"/>
                  <a:pt x="10987" y="1681"/>
                </a:cubicBezTo>
                <a:cubicBezTo>
                  <a:pt x="10986" y="1679"/>
                  <a:pt x="10984" y="1677"/>
                  <a:pt x="10980" y="1677"/>
                </a:cubicBezTo>
                <a:cubicBezTo>
                  <a:pt x="10978" y="1677"/>
                  <a:pt x="10975" y="1678"/>
                  <a:pt x="10973" y="1678"/>
                </a:cubicBezTo>
                <a:cubicBezTo>
                  <a:pt x="10957" y="1687"/>
                  <a:pt x="10941" y="1689"/>
                  <a:pt x="10926" y="1692"/>
                </a:cubicBezTo>
                <a:cubicBezTo>
                  <a:pt x="10923" y="1693"/>
                  <a:pt x="10919" y="1694"/>
                  <a:pt x="10916" y="1695"/>
                </a:cubicBezTo>
                <a:cubicBezTo>
                  <a:pt x="10913" y="1696"/>
                  <a:pt x="10911" y="1697"/>
                  <a:pt x="10909" y="1698"/>
                </a:cubicBezTo>
                <a:cubicBezTo>
                  <a:pt x="10906" y="1699"/>
                  <a:pt x="10903" y="1701"/>
                  <a:pt x="10900" y="1703"/>
                </a:cubicBezTo>
                <a:cubicBezTo>
                  <a:pt x="10901" y="1702"/>
                  <a:pt x="10902" y="1701"/>
                  <a:pt x="10903" y="1700"/>
                </a:cubicBezTo>
                <a:cubicBezTo>
                  <a:pt x="10890" y="1704"/>
                  <a:pt x="10878" y="1708"/>
                  <a:pt x="10864" y="1710"/>
                </a:cubicBezTo>
                <a:cubicBezTo>
                  <a:pt x="10851" y="1712"/>
                  <a:pt x="10839" y="1722"/>
                  <a:pt x="10824" y="1721"/>
                </a:cubicBezTo>
                <a:cubicBezTo>
                  <a:pt x="10793" y="1735"/>
                  <a:pt x="10762" y="1750"/>
                  <a:pt x="10739" y="1766"/>
                </a:cubicBezTo>
                <a:cubicBezTo>
                  <a:pt x="10740" y="1768"/>
                  <a:pt x="10747" y="1765"/>
                  <a:pt x="10754" y="1762"/>
                </a:cubicBezTo>
                <a:cubicBezTo>
                  <a:pt x="10755" y="1765"/>
                  <a:pt x="10753" y="1769"/>
                  <a:pt x="10747" y="1773"/>
                </a:cubicBezTo>
                <a:cubicBezTo>
                  <a:pt x="10733" y="1773"/>
                  <a:pt x="10726" y="1767"/>
                  <a:pt x="10716" y="1764"/>
                </a:cubicBezTo>
                <a:cubicBezTo>
                  <a:pt x="10691" y="1774"/>
                  <a:pt x="10717" y="1771"/>
                  <a:pt x="10699" y="1780"/>
                </a:cubicBezTo>
                <a:cubicBezTo>
                  <a:pt x="10686" y="1780"/>
                  <a:pt x="10696" y="1771"/>
                  <a:pt x="10693" y="1765"/>
                </a:cubicBezTo>
                <a:cubicBezTo>
                  <a:pt x="10707" y="1764"/>
                  <a:pt x="10719" y="1756"/>
                  <a:pt x="10731" y="1753"/>
                </a:cubicBezTo>
                <a:cubicBezTo>
                  <a:pt x="10728" y="1753"/>
                  <a:pt x="10726" y="1754"/>
                  <a:pt x="10724" y="1754"/>
                </a:cubicBezTo>
                <a:cubicBezTo>
                  <a:pt x="10707" y="1760"/>
                  <a:pt x="10690" y="1763"/>
                  <a:pt x="10674" y="1771"/>
                </a:cubicBezTo>
                <a:cubicBezTo>
                  <a:pt x="10659" y="1778"/>
                  <a:pt x="10644" y="1786"/>
                  <a:pt x="10630" y="1794"/>
                </a:cubicBezTo>
                <a:cubicBezTo>
                  <a:pt x="10644" y="1791"/>
                  <a:pt x="10660" y="1786"/>
                  <a:pt x="10681" y="1777"/>
                </a:cubicBezTo>
                <a:cubicBezTo>
                  <a:pt x="10690" y="1781"/>
                  <a:pt x="10669" y="1787"/>
                  <a:pt x="10670" y="1792"/>
                </a:cubicBezTo>
                <a:cubicBezTo>
                  <a:pt x="10656" y="1798"/>
                  <a:pt x="10652" y="1794"/>
                  <a:pt x="10639" y="1798"/>
                </a:cubicBezTo>
                <a:cubicBezTo>
                  <a:pt x="10610" y="1819"/>
                  <a:pt x="10544" y="1837"/>
                  <a:pt x="10512" y="1849"/>
                </a:cubicBezTo>
                <a:cubicBezTo>
                  <a:pt x="10515" y="1852"/>
                  <a:pt x="10528" y="1845"/>
                  <a:pt x="10525" y="1853"/>
                </a:cubicBezTo>
                <a:cubicBezTo>
                  <a:pt x="10510" y="1859"/>
                  <a:pt x="10506" y="1856"/>
                  <a:pt x="10498" y="1857"/>
                </a:cubicBezTo>
                <a:cubicBezTo>
                  <a:pt x="10496" y="1869"/>
                  <a:pt x="10439" y="1882"/>
                  <a:pt x="10433" y="1893"/>
                </a:cubicBezTo>
                <a:cubicBezTo>
                  <a:pt x="10449" y="1886"/>
                  <a:pt x="10458" y="1896"/>
                  <a:pt x="10436" y="1902"/>
                </a:cubicBezTo>
                <a:cubicBezTo>
                  <a:pt x="10444" y="1883"/>
                  <a:pt x="10354" y="1920"/>
                  <a:pt x="10328" y="1930"/>
                </a:cubicBezTo>
                <a:cubicBezTo>
                  <a:pt x="10327" y="1924"/>
                  <a:pt x="10287" y="1947"/>
                  <a:pt x="10277" y="1944"/>
                </a:cubicBezTo>
                <a:cubicBezTo>
                  <a:pt x="10272" y="1948"/>
                  <a:pt x="10278" y="1951"/>
                  <a:pt x="10264" y="1955"/>
                </a:cubicBezTo>
                <a:cubicBezTo>
                  <a:pt x="10267" y="1947"/>
                  <a:pt x="10228" y="1962"/>
                  <a:pt x="10211" y="1964"/>
                </a:cubicBezTo>
                <a:cubicBezTo>
                  <a:pt x="10212" y="1967"/>
                  <a:pt x="10206" y="1969"/>
                  <a:pt x="10208" y="1972"/>
                </a:cubicBezTo>
                <a:cubicBezTo>
                  <a:pt x="10222" y="1966"/>
                  <a:pt x="10235" y="1961"/>
                  <a:pt x="10235" y="1968"/>
                </a:cubicBezTo>
                <a:cubicBezTo>
                  <a:pt x="10216" y="1970"/>
                  <a:pt x="10186" y="1985"/>
                  <a:pt x="10158" y="1997"/>
                </a:cubicBezTo>
                <a:cubicBezTo>
                  <a:pt x="10173" y="1992"/>
                  <a:pt x="10187" y="1993"/>
                  <a:pt x="10179" y="1999"/>
                </a:cubicBezTo>
                <a:cubicBezTo>
                  <a:pt x="10172" y="1995"/>
                  <a:pt x="10158" y="2007"/>
                  <a:pt x="10148" y="2009"/>
                </a:cubicBezTo>
                <a:lnTo>
                  <a:pt x="10146" y="2002"/>
                </a:lnTo>
                <a:cubicBezTo>
                  <a:pt x="10130" y="2009"/>
                  <a:pt x="10116" y="2014"/>
                  <a:pt x="10106" y="2015"/>
                </a:cubicBezTo>
                <a:cubicBezTo>
                  <a:pt x="10111" y="2020"/>
                  <a:pt x="10111" y="2018"/>
                  <a:pt x="10109" y="2025"/>
                </a:cubicBezTo>
                <a:cubicBezTo>
                  <a:pt x="10098" y="2029"/>
                  <a:pt x="10094" y="2027"/>
                  <a:pt x="10082" y="2032"/>
                </a:cubicBezTo>
                <a:cubicBezTo>
                  <a:pt x="10084" y="2035"/>
                  <a:pt x="10085" y="2039"/>
                  <a:pt x="10087" y="2042"/>
                </a:cubicBezTo>
                <a:cubicBezTo>
                  <a:pt x="10082" y="2044"/>
                  <a:pt x="10077" y="2046"/>
                  <a:pt x="10072" y="2048"/>
                </a:cubicBezTo>
                <a:cubicBezTo>
                  <a:pt x="10071" y="2047"/>
                  <a:pt x="10071" y="2046"/>
                  <a:pt x="10070" y="2045"/>
                </a:cubicBezTo>
                <a:cubicBezTo>
                  <a:pt x="10066" y="2046"/>
                  <a:pt x="10061" y="2048"/>
                  <a:pt x="10056" y="2049"/>
                </a:cubicBezTo>
                <a:cubicBezTo>
                  <a:pt x="10064" y="2041"/>
                  <a:pt x="10066" y="2042"/>
                  <a:pt x="10072" y="2031"/>
                </a:cubicBezTo>
                <a:cubicBezTo>
                  <a:pt x="10064" y="2034"/>
                  <a:pt x="10049" y="2037"/>
                  <a:pt x="10042" y="2042"/>
                </a:cubicBezTo>
                <a:cubicBezTo>
                  <a:pt x="10068" y="2042"/>
                  <a:pt x="10030" y="2047"/>
                  <a:pt x="10045" y="2051"/>
                </a:cubicBezTo>
                <a:cubicBezTo>
                  <a:pt x="10021" y="2062"/>
                  <a:pt x="10001" y="2074"/>
                  <a:pt x="9978" y="2084"/>
                </a:cubicBezTo>
                <a:cubicBezTo>
                  <a:pt x="9972" y="2079"/>
                  <a:pt x="10005" y="2074"/>
                  <a:pt x="9995" y="2068"/>
                </a:cubicBezTo>
                <a:cubicBezTo>
                  <a:pt x="9985" y="2072"/>
                  <a:pt x="9975" y="2075"/>
                  <a:pt x="9965" y="2079"/>
                </a:cubicBezTo>
                <a:cubicBezTo>
                  <a:pt x="9968" y="2082"/>
                  <a:pt x="9966" y="2086"/>
                  <a:pt x="9958" y="2089"/>
                </a:cubicBezTo>
                <a:cubicBezTo>
                  <a:pt x="9956" y="2070"/>
                  <a:pt x="9868" y="2116"/>
                  <a:pt x="9836" y="2112"/>
                </a:cubicBezTo>
                <a:cubicBezTo>
                  <a:pt x="9839" y="2114"/>
                  <a:pt x="9845" y="2114"/>
                  <a:pt x="9849" y="2116"/>
                </a:cubicBezTo>
                <a:cubicBezTo>
                  <a:pt x="9838" y="2119"/>
                  <a:pt x="9839" y="2122"/>
                  <a:pt x="9835" y="2125"/>
                </a:cubicBezTo>
                <a:cubicBezTo>
                  <a:pt x="9821" y="2126"/>
                  <a:pt x="9842" y="2116"/>
                  <a:pt x="9827" y="2119"/>
                </a:cubicBezTo>
                <a:cubicBezTo>
                  <a:pt x="9806" y="2126"/>
                  <a:pt x="9815" y="2124"/>
                  <a:pt x="9823" y="2125"/>
                </a:cubicBezTo>
                <a:cubicBezTo>
                  <a:pt x="9814" y="2128"/>
                  <a:pt x="9810" y="2127"/>
                  <a:pt x="9807" y="2126"/>
                </a:cubicBezTo>
                <a:cubicBezTo>
                  <a:pt x="9794" y="2143"/>
                  <a:pt x="9768" y="2130"/>
                  <a:pt x="9766" y="2160"/>
                </a:cubicBezTo>
                <a:cubicBezTo>
                  <a:pt x="9744" y="2139"/>
                  <a:pt x="9731" y="2158"/>
                  <a:pt x="9714" y="2161"/>
                </a:cubicBezTo>
                <a:cubicBezTo>
                  <a:pt x="9695" y="2165"/>
                  <a:pt x="9677" y="2172"/>
                  <a:pt x="9659" y="2178"/>
                </a:cubicBezTo>
                <a:cubicBezTo>
                  <a:pt x="9654" y="2179"/>
                  <a:pt x="9648" y="2181"/>
                  <a:pt x="9643" y="2183"/>
                </a:cubicBezTo>
                <a:cubicBezTo>
                  <a:pt x="9637" y="2185"/>
                  <a:pt x="9637" y="2186"/>
                  <a:pt x="9647" y="2186"/>
                </a:cubicBezTo>
                <a:cubicBezTo>
                  <a:pt x="9624" y="2197"/>
                  <a:pt x="9591" y="2201"/>
                  <a:pt x="9582" y="2210"/>
                </a:cubicBezTo>
                <a:cubicBezTo>
                  <a:pt x="9581" y="2206"/>
                  <a:pt x="9578" y="2204"/>
                  <a:pt x="9574" y="2204"/>
                </a:cubicBezTo>
                <a:cubicBezTo>
                  <a:pt x="9574" y="2204"/>
                  <a:pt x="9574" y="2205"/>
                  <a:pt x="9574" y="2205"/>
                </a:cubicBezTo>
                <a:cubicBezTo>
                  <a:pt x="9574" y="2205"/>
                  <a:pt x="9574" y="2205"/>
                  <a:pt x="9574" y="2204"/>
                </a:cubicBezTo>
                <a:cubicBezTo>
                  <a:pt x="9566" y="2205"/>
                  <a:pt x="9552" y="2211"/>
                  <a:pt x="9538" y="2213"/>
                </a:cubicBezTo>
                <a:cubicBezTo>
                  <a:pt x="9535" y="2210"/>
                  <a:pt x="9542" y="2207"/>
                  <a:pt x="9540" y="2204"/>
                </a:cubicBezTo>
                <a:cubicBezTo>
                  <a:pt x="9550" y="2201"/>
                  <a:pt x="9560" y="2198"/>
                  <a:pt x="9570" y="2195"/>
                </a:cubicBezTo>
                <a:cubicBezTo>
                  <a:pt x="9569" y="2194"/>
                  <a:pt x="9569" y="2194"/>
                  <a:pt x="9569" y="2193"/>
                </a:cubicBezTo>
                <a:cubicBezTo>
                  <a:pt x="9574" y="2191"/>
                  <a:pt x="9579" y="2190"/>
                  <a:pt x="9584" y="2188"/>
                </a:cubicBezTo>
                <a:cubicBezTo>
                  <a:pt x="9585" y="2190"/>
                  <a:pt x="9586" y="2192"/>
                  <a:pt x="9587" y="2194"/>
                </a:cubicBezTo>
                <a:cubicBezTo>
                  <a:pt x="9592" y="2193"/>
                  <a:pt x="9598" y="2191"/>
                  <a:pt x="9603" y="2189"/>
                </a:cubicBezTo>
                <a:cubicBezTo>
                  <a:pt x="9604" y="2186"/>
                  <a:pt x="9605" y="2184"/>
                  <a:pt x="9606" y="2182"/>
                </a:cubicBezTo>
                <a:cubicBezTo>
                  <a:pt x="9605" y="2181"/>
                  <a:pt x="9605" y="2180"/>
                  <a:pt x="9605" y="2178"/>
                </a:cubicBezTo>
                <a:cubicBezTo>
                  <a:pt x="9606" y="2178"/>
                  <a:pt x="9608" y="2177"/>
                  <a:pt x="9609" y="2177"/>
                </a:cubicBezTo>
                <a:cubicBezTo>
                  <a:pt x="9618" y="2160"/>
                  <a:pt x="9625" y="2148"/>
                  <a:pt x="9632" y="2134"/>
                </a:cubicBezTo>
                <a:cubicBezTo>
                  <a:pt x="9640" y="2145"/>
                  <a:pt x="9646" y="2154"/>
                  <a:pt x="9655" y="2166"/>
                </a:cubicBezTo>
                <a:cubicBezTo>
                  <a:pt x="9659" y="2160"/>
                  <a:pt x="9664" y="2153"/>
                  <a:pt x="9669" y="2147"/>
                </a:cubicBezTo>
                <a:cubicBezTo>
                  <a:pt x="9672" y="2149"/>
                  <a:pt x="9675" y="2150"/>
                  <a:pt x="9678" y="2152"/>
                </a:cubicBezTo>
                <a:cubicBezTo>
                  <a:pt x="9693" y="2143"/>
                  <a:pt x="9716" y="2134"/>
                  <a:pt x="9724" y="2132"/>
                </a:cubicBezTo>
                <a:cubicBezTo>
                  <a:pt x="9708" y="2139"/>
                  <a:pt x="9731" y="2134"/>
                  <a:pt x="9731" y="2136"/>
                </a:cubicBezTo>
                <a:cubicBezTo>
                  <a:pt x="9728" y="2137"/>
                  <a:pt x="9726" y="2139"/>
                  <a:pt x="9727" y="2141"/>
                </a:cubicBezTo>
                <a:cubicBezTo>
                  <a:pt x="9729" y="2139"/>
                  <a:pt x="9730" y="2138"/>
                  <a:pt x="9731" y="2137"/>
                </a:cubicBezTo>
                <a:cubicBezTo>
                  <a:pt x="9732" y="2136"/>
                  <a:pt x="9734" y="2135"/>
                  <a:pt x="9735" y="2133"/>
                </a:cubicBezTo>
                <a:cubicBezTo>
                  <a:pt x="9737" y="2131"/>
                  <a:pt x="9740" y="2128"/>
                  <a:pt x="9744" y="2125"/>
                </a:cubicBezTo>
                <a:cubicBezTo>
                  <a:pt x="9745" y="2126"/>
                  <a:pt x="9745" y="2127"/>
                  <a:pt x="9745" y="2127"/>
                </a:cubicBezTo>
                <a:cubicBezTo>
                  <a:pt x="9751" y="2125"/>
                  <a:pt x="9756" y="2124"/>
                  <a:pt x="9762" y="2123"/>
                </a:cubicBezTo>
                <a:cubicBezTo>
                  <a:pt x="9766" y="2121"/>
                  <a:pt x="9771" y="2119"/>
                  <a:pt x="9776" y="2119"/>
                </a:cubicBezTo>
                <a:cubicBezTo>
                  <a:pt x="9769" y="2118"/>
                  <a:pt x="9769" y="2116"/>
                  <a:pt x="9779" y="2112"/>
                </a:cubicBezTo>
                <a:cubicBezTo>
                  <a:pt x="9779" y="2117"/>
                  <a:pt x="9795" y="2109"/>
                  <a:pt x="9796" y="2113"/>
                </a:cubicBezTo>
                <a:cubicBezTo>
                  <a:pt x="9789" y="2116"/>
                  <a:pt x="9780" y="2119"/>
                  <a:pt x="9778" y="2122"/>
                </a:cubicBezTo>
                <a:cubicBezTo>
                  <a:pt x="9782" y="2122"/>
                  <a:pt x="9786" y="2122"/>
                  <a:pt x="9790" y="2121"/>
                </a:cubicBezTo>
                <a:cubicBezTo>
                  <a:pt x="9834" y="2108"/>
                  <a:pt x="9863" y="2091"/>
                  <a:pt x="9915" y="2066"/>
                </a:cubicBezTo>
                <a:cubicBezTo>
                  <a:pt x="9903" y="2062"/>
                  <a:pt x="9876" y="2082"/>
                  <a:pt x="9875" y="2079"/>
                </a:cubicBezTo>
                <a:cubicBezTo>
                  <a:pt x="9882" y="2076"/>
                  <a:pt x="9877" y="2074"/>
                  <a:pt x="9873" y="2073"/>
                </a:cubicBezTo>
                <a:cubicBezTo>
                  <a:pt x="9900" y="2065"/>
                  <a:pt x="9910" y="2057"/>
                  <a:pt x="9929" y="2057"/>
                </a:cubicBezTo>
                <a:cubicBezTo>
                  <a:pt x="9923" y="2059"/>
                  <a:pt x="9917" y="2062"/>
                  <a:pt x="9920" y="2064"/>
                </a:cubicBezTo>
                <a:cubicBezTo>
                  <a:pt x="9938" y="2061"/>
                  <a:pt x="9941" y="2056"/>
                  <a:pt x="9951" y="2056"/>
                </a:cubicBezTo>
                <a:cubicBezTo>
                  <a:pt x="9945" y="2067"/>
                  <a:pt x="9959" y="2064"/>
                  <a:pt x="9977" y="2057"/>
                </a:cubicBezTo>
                <a:cubicBezTo>
                  <a:pt x="9979" y="2057"/>
                  <a:pt x="9981" y="2056"/>
                  <a:pt x="9984" y="2055"/>
                </a:cubicBezTo>
                <a:cubicBezTo>
                  <a:pt x="9979" y="2057"/>
                  <a:pt x="9975" y="2061"/>
                  <a:pt x="9977" y="2064"/>
                </a:cubicBezTo>
                <a:cubicBezTo>
                  <a:pt x="9991" y="2056"/>
                  <a:pt x="9996" y="2058"/>
                  <a:pt x="10006" y="2052"/>
                </a:cubicBezTo>
                <a:cubicBezTo>
                  <a:pt x="10002" y="2050"/>
                  <a:pt x="9994" y="2051"/>
                  <a:pt x="9988" y="2053"/>
                </a:cubicBezTo>
                <a:cubicBezTo>
                  <a:pt x="10000" y="2048"/>
                  <a:pt x="10013" y="2041"/>
                  <a:pt x="10020" y="2037"/>
                </a:cubicBezTo>
                <a:lnTo>
                  <a:pt x="10023" y="2036"/>
                </a:lnTo>
                <a:lnTo>
                  <a:pt x="10023" y="2036"/>
                </a:lnTo>
                <a:cubicBezTo>
                  <a:pt x="10014" y="2038"/>
                  <a:pt x="10003" y="2045"/>
                  <a:pt x="9995" y="2042"/>
                </a:cubicBezTo>
                <a:cubicBezTo>
                  <a:pt x="10002" y="2039"/>
                  <a:pt x="10022" y="2035"/>
                  <a:pt x="10019" y="2032"/>
                </a:cubicBezTo>
                <a:cubicBezTo>
                  <a:pt x="10019" y="2030"/>
                  <a:pt x="10020" y="2026"/>
                  <a:pt x="10024" y="2028"/>
                </a:cubicBezTo>
                <a:lnTo>
                  <a:pt x="10026" y="2034"/>
                </a:lnTo>
                <a:lnTo>
                  <a:pt x="10029" y="2033"/>
                </a:lnTo>
                <a:cubicBezTo>
                  <a:pt x="10041" y="2029"/>
                  <a:pt x="10041" y="2035"/>
                  <a:pt x="10054" y="2029"/>
                </a:cubicBezTo>
                <a:cubicBezTo>
                  <a:pt x="10054" y="2021"/>
                  <a:pt x="10070" y="2012"/>
                  <a:pt x="10087" y="2010"/>
                </a:cubicBezTo>
                <a:cubicBezTo>
                  <a:pt x="10095" y="2017"/>
                  <a:pt x="10058" y="2023"/>
                  <a:pt x="10060" y="2029"/>
                </a:cubicBezTo>
                <a:cubicBezTo>
                  <a:pt x="10080" y="2024"/>
                  <a:pt x="10086" y="2012"/>
                  <a:pt x="10104" y="2012"/>
                </a:cubicBezTo>
                <a:cubicBezTo>
                  <a:pt x="10092" y="2012"/>
                  <a:pt x="10103" y="2006"/>
                  <a:pt x="10106" y="2001"/>
                </a:cubicBezTo>
                <a:cubicBezTo>
                  <a:pt x="10148" y="1991"/>
                  <a:pt x="10168" y="1979"/>
                  <a:pt x="10202" y="1972"/>
                </a:cubicBezTo>
                <a:cubicBezTo>
                  <a:pt x="10201" y="1968"/>
                  <a:pt x="10188" y="1974"/>
                  <a:pt x="10190" y="1968"/>
                </a:cubicBezTo>
                <a:cubicBezTo>
                  <a:pt x="10259" y="1945"/>
                  <a:pt x="10327" y="1914"/>
                  <a:pt x="10399" y="1893"/>
                </a:cubicBezTo>
                <a:cubicBezTo>
                  <a:pt x="10393" y="1888"/>
                  <a:pt x="10431" y="1879"/>
                  <a:pt x="10420" y="1877"/>
                </a:cubicBezTo>
                <a:cubicBezTo>
                  <a:pt x="10442" y="1877"/>
                  <a:pt x="10465" y="1854"/>
                  <a:pt x="10495" y="1852"/>
                </a:cubicBezTo>
                <a:cubicBezTo>
                  <a:pt x="10490" y="1854"/>
                  <a:pt x="10493" y="1856"/>
                  <a:pt x="10501" y="1852"/>
                </a:cubicBezTo>
                <a:cubicBezTo>
                  <a:pt x="10503" y="1845"/>
                  <a:pt x="10490" y="1852"/>
                  <a:pt x="10488" y="1848"/>
                </a:cubicBezTo>
                <a:cubicBezTo>
                  <a:pt x="10497" y="1846"/>
                  <a:pt x="10516" y="1835"/>
                  <a:pt x="10518" y="1839"/>
                </a:cubicBezTo>
                <a:cubicBezTo>
                  <a:pt x="10513" y="1841"/>
                  <a:pt x="10507" y="1844"/>
                  <a:pt x="10510" y="1846"/>
                </a:cubicBezTo>
                <a:cubicBezTo>
                  <a:pt x="10530" y="1838"/>
                  <a:pt x="10546" y="1830"/>
                  <a:pt x="10560" y="1822"/>
                </a:cubicBezTo>
                <a:cubicBezTo>
                  <a:pt x="10549" y="1825"/>
                  <a:pt x="10537" y="1828"/>
                  <a:pt x="10525" y="1831"/>
                </a:cubicBezTo>
                <a:cubicBezTo>
                  <a:pt x="10514" y="1834"/>
                  <a:pt x="10505" y="1843"/>
                  <a:pt x="10492" y="1838"/>
                </a:cubicBezTo>
                <a:lnTo>
                  <a:pt x="10476" y="1844"/>
                </a:lnTo>
                <a:cubicBezTo>
                  <a:pt x="10473" y="1843"/>
                  <a:pt x="10468" y="1843"/>
                  <a:pt x="10465" y="1841"/>
                </a:cubicBezTo>
                <a:cubicBezTo>
                  <a:pt x="10463" y="1843"/>
                  <a:pt x="10461" y="1844"/>
                  <a:pt x="10460" y="1845"/>
                </a:cubicBezTo>
                <a:cubicBezTo>
                  <a:pt x="10460" y="1846"/>
                  <a:pt x="10460" y="1846"/>
                  <a:pt x="10460" y="1847"/>
                </a:cubicBezTo>
                <a:cubicBezTo>
                  <a:pt x="10459" y="1847"/>
                  <a:pt x="10457" y="1847"/>
                  <a:pt x="10456" y="1848"/>
                </a:cubicBezTo>
                <a:cubicBezTo>
                  <a:pt x="10450" y="1852"/>
                  <a:pt x="10444" y="1856"/>
                  <a:pt x="10438" y="1859"/>
                </a:cubicBezTo>
                <a:cubicBezTo>
                  <a:pt x="10449" y="1855"/>
                  <a:pt x="10455" y="1853"/>
                  <a:pt x="10463" y="1854"/>
                </a:cubicBezTo>
                <a:cubicBezTo>
                  <a:pt x="10457" y="1861"/>
                  <a:pt x="10423" y="1871"/>
                  <a:pt x="10422" y="1865"/>
                </a:cubicBezTo>
                <a:cubicBezTo>
                  <a:pt x="10423" y="1865"/>
                  <a:pt x="10425" y="1864"/>
                  <a:pt x="10426" y="1864"/>
                </a:cubicBezTo>
                <a:cubicBezTo>
                  <a:pt x="10413" y="1868"/>
                  <a:pt x="10399" y="1868"/>
                  <a:pt x="10381" y="1859"/>
                </a:cubicBezTo>
                <a:cubicBezTo>
                  <a:pt x="10379" y="1865"/>
                  <a:pt x="10378" y="1877"/>
                  <a:pt x="10374" y="1878"/>
                </a:cubicBezTo>
                <a:cubicBezTo>
                  <a:pt x="10355" y="1881"/>
                  <a:pt x="10336" y="1880"/>
                  <a:pt x="10317" y="1880"/>
                </a:cubicBezTo>
                <a:cubicBezTo>
                  <a:pt x="10299" y="1881"/>
                  <a:pt x="10299" y="1924"/>
                  <a:pt x="10269" y="1899"/>
                </a:cubicBezTo>
                <a:cubicBezTo>
                  <a:pt x="10263" y="1893"/>
                  <a:pt x="10250" y="1910"/>
                  <a:pt x="10237" y="1917"/>
                </a:cubicBezTo>
                <a:cubicBezTo>
                  <a:pt x="10222" y="1911"/>
                  <a:pt x="10208" y="1910"/>
                  <a:pt x="10196" y="1917"/>
                </a:cubicBezTo>
                <a:cubicBezTo>
                  <a:pt x="10196" y="1918"/>
                  <a:pt x="10195" y="1919"/>
                  <a:pt x="10195" y="1920"/>
                </a:cubicBezTo>
                <a:cubicBezTo>
                  <a:pt x="10194" y="1919"/>
                  <a:pt x="10194" y="1919"/>
                  <a:pt x="10194" y="1919"/>
                </a:cubicBezTo>
                <a:cubicBezTo>
                  <a:pt x="10186" y="1923"/>
                  <a:pt x="10180" y="1931"/>
                  <a:pt x="10174" y="1941"/>
                </a:cubicBezTo>
                <a:cubicBezTo>
                  <a:pt x="10168" y="1938"/>
                  <a:pt x="10162" y="1934"/>
                  <a:pt x="10152" y="1929"/>
                </a:cubicBezTo>
                <a:cubicBezTo>
                  <a:pt x="10149" y="1935"/>
                  <a:pt x="10145" y="1943"/>
                  <a:pt x="10140" y="1951"/>
                </a:cubicBezTo>
                <a:cubicBezTo>
                  <a:pt x="10121" y="1945"/>
                  <a:pt x="10103" y="1938"/>
                  <a:pt x="10089" y="1959"/>
                </a:cubicBezTo>
                <a:cubicBezTo>
                  <a:pt x="10085" y="1964"/>
                  <a:pt x="10077" y="1964"/>
                  <a:pt x="10069" y="1963"/>
                </a:cubicBezTo>
                <a:cubicBezTo>
                  <a:pt x="10072" y="1965"/>
                  <a:pt x="10075" y="1967"/>
                  <a:pt x="10078" y="1971"/>
                </a:cubicBezTo>
                <a:cubicBezTo>
                  <a:pt x="10084" y="1968"/>
                  <a:pt x="10084" y="1966"/>
                  <a:pt x="10092" y="1964"/>
                </a:cubicBezTo>
                <a:cubicBezTo>
                  <a:pt x="10095" y="1978"/>
                  <a:pt x="10125" y="1969"/>
                  <a:pt x="10145" y="1968"/>
                </a:cubicBezTo>
                <a:cubicBezTo>
                  <a:pt x="10130" y="1980"/>
                  <a:pt x="10124" y="1968"/>
                  <a:pt x="10098" y="1980"/>
                </a:cubicBezTo>
                <a:cubicBezTo>
                  <a:pt x="10100" y="1982"/>
                  <a:pt x="10109" y="1981"/>
                  <a:pt x="10100" y="1986"/>
                </a:cubicBezTo>
                <a:cubicBezTo>
                  <a:pt x="10101" y="1979"/>
                  <a:pt x="10075" y="1994"/>
                  <a:pt x="10078" y="1986"/>
                </a:cubicBezTo>
                <a:cubicBezTo>
                  <a:pt x="10090" y="1981"/>
                  <a:pt x="10098" y="1977"/>
                  <a:pt x="10101" y="1973"/>
                </a:cubicBezTo>
                <a:cubicBezTo>
                  <a:pt x="10095" y="1975"/>
                  <a:pt x="10096" y="1972"/>
                  <a:pt x="10090" y="1973"/>
                </a:cubicBezTo>
                <a:cubicBezTo>
                  <a:pt x="10074" y="1977"/>
                  <a:pt x="10076" y="1981"/>
                  <a:pt x="10066" y="1985"/>
                </a:cubicBezTo>
                <a:cubicBezTo>
                  <a:pt x="10065" y="1984"/>
                  <a:pt x="10065" y="1981"/>
                  <a:pt x="10060" y="1983"/>
                </a:cubicBezTo>
                <a:cubicBezTo>
                  <a:pt x="10055" y="1977"/>
                  <a:pt x="10079" y="1979"/>
                  <a:pt x="10072" y="1971"/>
                </a:cubicBezTo>
                <a:cubicBezTo>
                  <a:pt x="10063" y="1969"/>
                  <a:pt x="10059" y="1966"/>
                  <a:pt x="10055" y="1963"/>
                </a:cubicBezTo>
                <a:cubicBezTo>
                  <a:pt x="10053" y="1963"/>
                  <a:pt x="10052" y="1963"/>
                  <a:pt x="10050" y="1963"/>
                </a:cubicBezTo>
                <a:cubicBezTo>
                  <a:pt x="10045" y="1965"/>
                  <a:pt x="10039" y="1967"/>
                  <a:pt x="10033" y="1968"/>
                </a:cubicBezTo>
                <a:cubicBezTo>
                  <a:pt x="10035" y="1969"/>
                  <a:pt x="10042" y="1967"/>
                  <a:pt x="10043" y="1968"/>
                </a:cubicBezTo>
                <a:cubicBezTo>
                  <a:pt x="10032" y="1971"/>
                  <a:pt x="10025" y="1975"/>
                  <a:pt x="10025" y="1979"/>
                </a:cubicBezTo>
                <a:cubicBezTo>
                  <a:pt x="10034" y="1974"/>
                  <a:pt x="10052" y="1975"/>
                  <a:pt x="10042" y="1979"/>
                </a:cubicBezTo>
                <a:cubicBezTo>
                  <a:pt x="10038" y="1976"/>
                  <a:pt x="10014" y="1989"/>
                  <a:pt x="10015" y="1982"/>
                </a:cubicBezTo>
                <a:cubicBezTo>
                  <a:pt x="10026" y="1978"/>
                  <a:pt x="10021" y="1974"/>
                  <a:pt x="10028" y="1970"/>
                </a:cubicBezTo>
                <a:cubicBezTo>
                  <a:pt x="10020" y="1972"/>
                  <a:pt x="10012" y="1975"/>
                  <a:pt x="10004" y="1977"/>
                </a:cubicBezTo>
                <a:cubicBezTo>
                  <a:pt x="9993" y="1983"/>
                  <a:pt x="9976" y="1986"/>
                  <a:pt x="9957" y="1992"/>
                </a:cubicBezTo>
                <a:cubicBezTo>
                  <a:pt x="9957" y="1995"/>
                  <a:pt x="9960" y="1995"/>
                  <a:pt x="9964" y="1996"/>
                </a:cubicBezTo>
                <a:cubicBezTo>
                  <a:pt x="9953" y="2000"/>
                  <a:pt x="9912" y="2020"/>
                  <a:pt x="9908" y="2012"/>
                </a:cubicBezTo>
                <a:cubicBezTo>
                  <a:pt x="9907" y="2008"/>
                  <a:pt x="9921" y="2010"/>
                  <a:pt x="9933" y="2004"/>
                </a:cubicBezTo>
                <a:cubicBezTo>
                  <a:pt x="9929" y="2002"/>
                  <a:pt x="9934" y="2000"/>
                  <a:pt x="9938" y="1998"/>
                </a:cubicBezTo>
                <a:cubicBezTo>
                  <a:pt x="9934" y="1999"/>
                  <a:pt x="9930" y="2000"/>
                  <a:pt x="9926" y="2002"/>
                </a:cubicBezTo>
                <a:cubicBezTo>
                  <a:pt x="9917" y="2004"/>
                  <a:pt x="9909" y="2007"/>
                  <a:pt x="9900" y="2010"/>
                </a:cubicBezTo>
                <a:cubicBezTo>
                  <a:pt x="9896" y="2013"/>
                  <a:pt x="9895" y="2017"/>
                  <a:pt x="9894" y="2021"/>
                </a:cubicBezTo>
                <a:cubicBezTo>
                  <a:pt x="9847" y="2036"/>
                  <a:pt x="9825" y="2049"/>
                  <a:pt x="9760" y="2073"/>
                </a:cubicBezTo>
                <a:cubicBezTo>
                  <a:pt x="9752" y="2071"/>
                  <a:pt x="9771" y="2062"/>
                  <a:pt x="9758" y="2065"/>
                </a:cubicBezTo>
                <a:cubicBezTo>
                  <a:pt x="9742" y="2074"/>
                  <a:pt x="9735" y="2071"/>
                  <a:pt x="9712" y="2080"/>
                </a:cubicBezTo>
                <a:cubicBezTo>
                  <a:pt x="9719" y="2081"/>
                  <a:pt x="9719" y="2083"/>
                  <a:pt x="9709" y="2087"/>
                </a:cubicBezTo>
                <a:cubicBezTo>
                  <a:pt x="9690" y="2086"/>
                  <a:pt x="9687" y="2101"/>
                  <a:pt x="9677" y="2093"/>
                </a:cubicBezTo>
                <a:cubicBezTo>
                  <a:pt x="9665" y="2098"/>
                  <a:pt x="9665" y="2103"/>
                  <a:pt x="9660" y="2108"/>
                </a:cubicBezTo>
                <a:cubicBezTo>
                  <a:pt x="9655" y="2108"/>
                  <a:pt x="9653" y="2104"/>
                  <a:pt x="9649" y="2103"/>
                </a:cubicBezTo>
                <a:lnTo>
                  <a:pt x="9648" y="2103"/>
                </a:lnTo>
                <a:lnTo>
                  <a:pt x="9646" y="2103"/>
                </a:lnTo>
                <a:cubicBezTo>
                  <a:pt x="9637" y="2106"/>
                  <a:pt x="9630" y="2108"/>
                  <a:pt x="9626" y="2111"/>
                </a:cubicBezTo>
                <a:cubicBezTo>
                  <a:pt x="9620" y="2110"/>
                  <a:pt x="9618" y="2106"/>
                  <a:pt x="9612" y="2105"/>
                </a:cubicBezTo>
                <a:cubicBezTo>
                  <a:pt x="9632" y="2101"/>
                  <a:pt x="9631" y="2095"/>
                  <a:pt x="9635" y="2090"/>
                </a:cubicBezTo>
                <a:cubicBezTo>
                  <a:pt x="9646" y="2086"/>
                  <a:pt x="9650" y="2087"/>
                  <a:pt x="9656" y="2086"/>
                </a:cubicBezTo>
                <a:lnTo>
                  <a:pt x="9659" y="2085"/>
                </a:lnTo>
                <a:lnTo>
                  <a:pt x="9659" y="2085"/>
                </a:lnTo>
                <a:lnTo>
                  <a:pt x="9660" y="2085"/>
                </a:lnTo>
                <a:lnTo>
                  <a:pt x="9666" y="2082"/>
                </a:lnTo>
                <a:lnTo>
                  <a:pt x="9666" y="2083"/>
                </a:lnTo>
                <a:lnTo>
                  <a:pt x="9666" y="2083"/>
                </a:lnTo>
                <a:lnTo>
                  <a:pt x="9666" y="2082"/>
                </a:lnTo>
                <a:cubicBezTo>
                  <a:pt x="9688" y="2074"/>
                  <a:pt x="9716" y="2066"/>
                  <a:pt x="9731" y="2064"/>
                </a:cubicBezTo>
                <a:lnTo>
                  <a:pt x="9731" y="2064"/>
                </a:lnTo>
                <a:lnTo>
                  <a:pt x="9730" y="2064"/>
                </a:lnTo>
                <a:cubicBezTo>
                  <a:pt x="9716" y="2065"/>
                  <a:pt x="9686" y="2073"/>
                  <a:pt x="9663" y="2082"/>
                </a:cubicBezTo>
                <a:lnTo>
                  <a:pt x="9660" y="2076"/>
                </a:lnTo>
                <a:lnTo>
                  <a:pt x="9665" y="2075"/>
                </a:lnTo>
                <a:lnTo>
                  <a:pt x="9694" y="2067"/>
                </a:lnTo>
                <a:lnTo>
                  <a:pt x="9694" y="2067"/>
                </a:lnTo>
                <a:cubicBezTo>
                  <a:pt x="9696" y="2067"/>
                  <a:pt x="9700" y="2066"/>
                  <a:pt x="9707" y="2063"/>
                </a:cubicBezTo>
                <a:lnTo>
                  <a:pt x="9694" y="2067"/>
                </a:lnTo>
                <a:lnTo>
                  <a:pt x="9692" y="2065"/>
                </a:lnTo>
                <a:cubicBezTo>
                  <a:pt x="9692" y="2063"/>
                  <a:pt x="9695" y="2060"/>
                  <a:pt x="9689" y="2061"/>
                </a:cubicBezTo>
                <a:cubicBezTo>
                  <a:pt x="9694" y="2059"/>
                  <a:pt x="9700" y="2057"/>
                  <a:pt x="9706" y="2054"/>
                </a:cubicBezTo>
                <a:cubicBezTo>
                  <a:pt x="9695" y="2057"/>
                  <a:pt x="9684" y="2060"/>
                  <a:pt x="9673" y="2064"/>
                </a:cubicBezTo>
                <a:cubicBezTo>
                  <a:pt x="9657" y="2069"/>
                  <a:pt x="9640" y="2074"/>
                  <a:pt x="9623" y="2080"/>
                </a:cubicBezTo>
                <a:cubicBezTo>
                  <a:pt x="9621" y="2077"/>
                  <a:pt x="9618" y="2075"/>
                  <a:pt x="9616" y="2072"/>
                </a:cubicBezTo>
                <a:cubicBezTo>
                  <a:pt x="9622" y="2067"/>
                  <a:pt x="9627" y="2062"/>
                  <a:pt x="9633" y="2056"/>
                </a:cubicBezTo>
                <a:cubicBezTo>
                  <a:pt x="9630" y="2054"/>
                  <a:pt x="9627" y="2051"/>
                  <a:pt x="9624" y="2048"/>
                </a:cubicBezTo>
                <a:cubicBezTo>
                  <a:pt x="9655" y="2039"/>
                  <a:pt x="9685" y="2027"/>
                  <a:pt x="9716" y="2020"/>
                </a:cubicBezTo>
                <a:cubicBezTo>
                  <a:pt x="9738" y="2015"/>
                  <a:pt x="9758" y="2001"/>
                  <a:pt x="9780" y="2000"/>
                </a:cubicBezTo>
                <a:cubicBezTo>
                  <a:pt x="9780" y="2000"/>
                  <a:pt x="9780" y="2000"/>
                  <a:pt x="9780" y="2000"/>
                </a:cubicBezTo>
                <a:cubicBezTo>
                  <a:pt x="9800" y="1997"/>
                  <a:pt x="9778" y="1992"/>
                  <a:pt x="9798" y="1988"/>
                </a:cubicBezTo>
                <a:cubicBezTo>
                  <a:pt x="9804" y="1992"/>
                  <a:pt x="9795" y="1996"/>
                  <a:pt x="9797" y="2001"/>
                </a:cubicBezTo>
                <a:cubicBezTo>
                  <a:pt x="9806" y="1997"/>
                  <a:pt x="9817" y="1991"/>
                  <a:pt x="9824" y="1991"/>
                </a:cubicBezTo>
                <a:lnTo>
                  <a:pt x="9831" y="1987"/>
                </a:lnTo>
                <a:lnTo>
                  <a:pt x="9826" y="1988"/>
                </a:lnTo>
                <a:cubicBezTo>
                  <a:pt x="9818" y="1990"/>
                  <a:pt x="9812" y="1991"/>
                  <a:pt x="9808" y="1990"/>
                </a:cubicBezTo>
                <a:cubicBezTo>
                  <a:pt x="9811" y="1988"/>
                  <a:pt x="9831" y="1978"/>
                  <a:pt x="9833" y="1982"/>
                </a:cubicBezTo>
                <a:cubicBezTo>
                  <a:pt x="9829" y="1984"/>
                  <a:pt x="9830" y="1984"/>
                  <a:pt x="9832" y="1985"/>
                </a:cubicBezTo>
                <a:lnTo>
                  <a:pt x="9833" y="1985"/>
                </a:lnTo>
                <a:lnTo>
                  <a:pt x="9834" y="1984"/>
                </a:lnTo>
                <a:cubicBezTo>
                  <a:pt x="9836" y="1984"/>
                  <a:pt x="9837" y="1983"/>
                  <a:pt x="9838" y="1983"/>
                </a:cubicBezTo>
                <a:cubicBezTo>
                  <a:pt x="9845" y="1979"/>
                  <a:pt x="9853" y="1975"/>
                  <a:pt x="9861" y="1972"/>
                </a:cubicBezTo>
                <a:cubicBezTo>
                  <a:pt x="9840" y="1973"/>
                  <a:pt x="9869" y="1943"/>
                  <a:pt x="9891" y="1950"/>
                </a:cubicBezTo>
                <a:cubicBezTo>
                  <a:pt x="9891" y="1953"/>
                  <a:pt x="9864" y="1956"/>
                  <a:pt x="9862" y="1963"/>
                </a:cubicBezTo>
                <a:cubicBezTo>
                  <a:pt x="9868" y="1965"/>
                  <a:pt x="9876" y="1965"/>
                  <a:pt x="9881" y="1967"/>
                </a:cubicBezTo>
                <a:cubicBezTo>
                  <a:pt x="9879" y="1968"/>
                  <a:pt x="9877" y="1969"/>
                  <a:pt x="9875" y="1969"/>
                </a:cubicBezTo>
                <a:cubicBezTo>
                  <a:pt x="9878" y="1969"/>
                  <a:pt x="9881" y="1970"/>
                  <a:pt x="9884" y="1971"/>
                </a:cubicBezTo>
                <a:cubicBezTo>
                  <a:pt x="9905" y="1978"/>
                  <a:pt x="9910" y="1953"/>
                  <a:pt x="9927" y="1953"/>
                </a:cubicBezTo>
                <a:cubicBezTo>
                  <a:pt x="9943" y="1954"/>
                  <a:pt x="9958" y="1945"/>
                  <a:pt x="9974" y="1940"/>
                </a:cubicBezTo>
                <a:cubicBezTo>
                  <a:pt x="9982" y="1937"/>
                  <a:pt x="9992" y="1935"/>
                  <a:pt x="10000" y="1932"/>
                </a:cubicBezTo>
                <a:cubicBezTo>
                  <a:pt x="10005" y="1929"/>
                  <a:pt x="9983" y="1937"/>
                  <a:pt x="9995" y="1928"/>
                </a:cubicBezTo>
                <a:cubicBezTo>
                  <a:pt x="9956" y="1941"/>
                  <a:pt x="9927" y="1956"/>
                  <a:pt x="9899" y="1956"/>
                </a:cubicBezTo>
                <a:cubicBezTo>
                  <a:pt x="9938" y="1942"/>
                  <a:pt x="9879" y="1949"/>
                  <a:pt x="9905" y="1941"/>
                </a:cubicBezTo>
                <a:cubicBezTo>
                  <a:pt x="9928" y="1945"/>
                  <a:pt x="9961" y="1931"/>
                  <a:pt x="9985" y="1915"/>
                </a:cubicBezTo>
                <a:cubicBezTo>
                  <a:pt x="9987" y="1917"/>
                  <a:pt x="9986" y="1921"/>
                  <a:pt x="9992" y="1919"/>
                </a:cubicBezTo>
                <a:cubicBezTo>
                  <a:pt x="10005" y="1907"/>
                  <a:pt x="9970" y="1920"/>
                  <a:pt x="9959" y="1920"/>
                </a:cubicBezTo>
                <a:cubicBezTo>
                  <a:pt x="9976" y="1911"/>
                  <a:pt x="9992" y="1903"/>
                  <a:pt x="10011" y="1894"/>
                </a:cubicBezTo>
                <a:cubicBezTo>
                  <a:pt x="10006" y="1893"/>
                  <a:pt x="10001" y="1890"/>
                  <a:pt x="9989" y="1895"/>
                </a:cubicBezTo>
                <a:cubicBezTo>
                  <a:pt x="9971" y="1903"/>
                  <a:pt x="9978" y="1904"/>
                  <a:pt x="9955" y="1909"/>
                </a:cubicBezTo>
                <a:cubicBezTo>
                  <a:pt x="9956" y="1912"/>
                  <a:pt x="9959" y="1912"/>
                  <a:pt x="9962" y="1913"/>
                </a:cubicBezTo>
                <a:cubicBezTo>
                  <a:pt x="9948" y="1918"/>
                  <a:pt x="9945" y="1914"/>
                  <a:pt x="9931" y="1919"/>
                </a:cubicBezTo>
                <a:lnTo>
                  <a:pt x="9934" y="1929"/>
                </a:lnTo>
                <a:cubicBezTo>
                  <a:pt x="9919" y="1926"/>
                  <a:pt x="9896" y="1930"/>
                  <a:pt x="9870" y="1936"/>
                </a:cubicBezTo>
                <a:cubicBezTo>
                  <a:pt x="9901" y="1922"/>
                  <a:pt x="9930" y="1893"/>
                  <a:pt x="9960" y="1891"/>
                </a:cubicBezTo>
                <a:cubicBezTo>
                  <a:pt x="9960" y="1887"/>
                  <a:pt x="9970" y="1874"/>
                  <a:pt x="9960" y="1876"/>
                </a:cubicBezTo>
                <a:cubicBezTo>
                  <a:pt x="9941" y="1887"/>
                  <a:pt x="9942" y="1890"/>
                  <a:pt x="9916" y="1893"/>
                </a:cubicBezTo>
                <a:cubicBezTo>
                  <a:pt x="9917" y="1896"/>
                  <a:pt x="9923" y="1894"/>
                  <a:pt x="9923" y="1897"/>
                </a:cubicBezTo>
                <a:cubicBezTo>
                  <a:pt x="9883" y="1911"/>
                  <a:pt x="9911" y="1916"/>
                  <a:pt x="9868" y="1931"/>
                </a:cubicBezTo>
                <a:cubicBezTo>
                  <a:pt x="9858" y="1930"/>
                  <a:pt x="9852" y="1927"/>
                  <a:pt x="9839" y="1929"/>
                </a:cubicBezTo>
                <a:cubicBezTo>
                  <a:pt x="9851" y="1924"/>
                  <a:pt x="9837" y="1920"/>
                  <a:pt x="9831" y="1922"/>
                </a:cubicBezTo>
                <a:cubicBezTo>
                  <a:pt x="9823" y="1928"/>
                  <a:pt x="9815" y="1933"/>
                  <a:pt x="9820" y="1923"/>
                </a:cubicBezTo>
                <a:cubicBezTo>
                  <a:pt x="9802" y="1934"/>
                  <a:pt x="9762" y="1944"/>
                  <a:pt x="9753" y="1955"/>
                </a:cubicBezTo>
                <a:cubicBezTo>
                  <a:pt x="9755" y="1960"/>
                  <a:pt x="9764" y="1958"/>
                  <a:pt x="9762" y="1965"/>
                </a:cubicBezTo>
                <a:cubicBezTo>
                  <a:pt x="9790" y="1961"/>
                  <a:pt x="9835" y="1942"/>
                  <a:pt x="9868" y="1932"/>
                </a:cubicBezTo>
                <a:cubicBezTo>
                  <a:pt x="9869" y="1936"/>
                  <a:pt x="9867" y="1939"/>
                  <a:pt x="9861" y="1943"/>
                </a:cubicBezTo>
                <a:cubicBezTo>
                  <a:pt x="9860" y="1939"/>
                  <a:pt x="9855" y="1938"/>
                  <a:pt x="9844" y="1942"/>
                </a:cubicBezTo>
                <a:cubicBezTo>
                  <a:pt x="9841" y="1948"/>
                  <a:pt x="9841" y="1949"/>
                  <a:pt x="9847" y="1952"/>
                </a:cubicBezTo>
                <a:cubicBezTo>
                  <a:pt x="9835" y="1955"/>
                  <a:pt x="9823" y="1959"/>
                  <a:pt x="9823" y="1963"/>
                </a:cubicBezTo>
                <a:cubicBezTo>
                  <a:pt x="9830" y="1961"/>
                  <a:pt x="9837" y="1959"/>
                  <a:pt x="9843" y="1957"/>
                </a:cubicBezTo>
                <a:cubicBezTo>
                  <a:pt x="9848" y="1966"/>
                  <a:pt x="9810" y="1982"/>
                  <a:pt x="9797" y="1984"/>
                </a:cubicBezTo>
                <a:cubicBezTo>
                  <a:pt x="9804" y="1981"/>
                  <a:pt x="9808" y="1977"/>
                  <a:pt x="9810" y="1974"/>
                </a:cubicBezTo>
                <a:cubicBezTo>
                  <a:pt x="9803" y="1976"/>
                  <a:pt x="9800" y="1974"/>
                  <a:pt x="9794" y="1975"/>
                </a:cubicBezTo>
                <a:cubicBezTo>
                  <a:pt x="9775" y="1983"/>
                  <a:pt x="9790" y="1984"/>
                  <a:pt x="9782" y="1989"/>
                </a:cubicBezTo>
                <a:cubicBezTo>
                  <a:pt x="9770" y="1988"/>
                  <a:pt x="9779" y="1995"/>
                  <a:pt x="9773" y="1996"/>
                </a:cubicBezTo>
                <a:cubicBezTo>
                  <a:pt x="9768" y="1995"/>
                  <a:pt x="9763" y="1993"/>
                  <a:pt x="9751" y="1997"/>
                </a:cubicBezTo>
                <a:cubicBezTo>
                  <a:pt x="9751" y="2000"/>
                  <a:pt x="9755" y="2004"/>
                  <a:pt x="9749" y="2006"/>
                </a:cubicBezTo>
                <a:cubicBezTo>
                  <a:pt x="9696" y="2007"/>
                  <a:pt x="9673" y="2043"/>
                  <a:pt x="9612" y="2047"/>
                </a:cubicBezTo>
                <a:cubicBezTo>
                  <a:pt x="9611" y="2053"/>
                  <a:pt x="9597" y="2058"/>
                  <a:pt x="9589" y="2063"/>
                </a:cubicBezTo>
                <a:cubicBezTo>
                  <a:pt x="9588" y="2055"/>
                  <a:pt x="9597" y="2048"/>
                  <a:pt x="9598" y="2041"/>
                </a:cubicBezTo>
                <a:cubicBezTo>
                  <a:pt x="9620" y="2035"/>
                  <a:pt x="9668" y="2022"/>
                  <a:pt x="9677" y="2009"/>
                </a:cubicBezTo>
                <a:cubicBezTo>
                  <a:pt x="9666" y="2012"/>
                  <a:pt x="9644" y="2015"/>
                  <a:pt x="9637" y="2023"/>
                </a:cubicBezTo>
                <a:cubicBezTo>
                  <a:pt x="9635" y="2021"/>
                  <a:pt x="9636" y="2016"/>
                  <a:pt x="9629" y="2018"/>
                </a:cubicBezTo>
                <a:cubicBezTo>
                  <a:pt x="9576" y="2038"/>
                  <a:pt x="9499" y="2054"/>
                  <a:pt x="9455" y="2074"/>
                </a:cubicBezTo>
                <a:cubicBezTo>
                  <a:pt x="9462" y="2071"/>
                  <a:pt x="9452" y="2066"/>
                  <a:pt x="9460" y="2063"/>
                </a:cubicBezTo>
                <a:cubicBezTo>
                  <a:pt x="9481" y="2065"/>
                  <a:pt x="9506" y="2054"/>
                  <a:pt x="9520" y="2042"/>
                </a:cubicBezTo>
                <a:cubicBezTo>
                  <a:pt x="9555" y="2038"/>
                  <a:pt x="9610" y="2018"/>
                  <a:pt x="9643" y="2009"/>
                </a:cubicBezTo>
                <a:cubicBezTo>
                  <a:pt x="9641" y="1999"/>
                  <a:pt x="9686" y="1981"/>
                  <a:pt x="9676" y="1976"/>
                </a:cubicBezTo>
                <a:cubicBezTo>
                  <a:pt x="9690" y="1970"/>
                  <a:pt x="9717" y="1965"/>
                  <a:pt x="9721" y="1959"/>
                </a:cubicBezTo>
                <a:cubicBezTo>
                  <a:pt x="9707" y="1964"/>
                  <a:pt x="9705" y="1958"/>
                  <a:pt x="9693" y="1960"/>
                </a:cubicBezTo>
                <a:cubicBezTo>
                  <a:pt x="9705" y="1954"/>
                  <a:pt x="9714" y="1949"/>
                  <a:pt x="9732" y="1943"/>
                </a:cubicBezTo>
                <a:cubicBezTo>
                  <a:pt x="9730" y="1939"/>
                  <a:pt x="9720" y="1941"/>
                  <a:pt x="9735" y="1934"/>
                </a:cubicBezTo>
                <a:cubicBezTo>
                  <a:pt x="9776" y="1921"/>
                  <a:pt x="9825" y="1908"/>
                  <a:pt x="9862" y="1883"/>
                </a:cubicBezTo>
                <a:cubicBezTo>
                  <a:pt x="9851" y="1874"/>
                  <a:pt x="9817" y="1892"/>
                  <a:pt x="9799" y="1895"/>
                </a:cubicBezTo>
                <a:cubicBezTo>
                  <a:pt x="9817" y="1885"/>
                  <a:pt x="9775" y="1903"/>
                  <a:pt x="9777" y="1898"/>
                </a:cubicBezTo>
                <a:cubicBezTo>
                  <a:pt x="9791" y="1893"/>
                  <a:pt x="9785" y="1882"/>
                  <a:pt x="9773" y="1885"/>
                </a:cubicBezTo>
                <a:cubicBezTo>
                  <a:pt x="9763" y="1890"/>
                  <a:pt x="9757" y="1895"/>
                  <a:pt x="9762" y="1901"/>
                </a:cubicBezTo>
                <a:cubicBezTo>
                  <a:pt x="9749" y="1905"/>
                  <a:pt x="9736" y="1909"/>
                  <a:pt x="9735" y="1903"/>
                </a:cubicBezTo>
                <a:cubicBezTo>
                  <a:pt x="9765" y="1897"/>
                  <a:pt x="9737" y="1892"/>
                  <a:pt x="9747" y="1889"/>
                </a:cubicBezTo>
                <a:cubicBezTo>
                  <a:pt x="9750" y="1891"/>
                  <a:pt x="9756" y="1891"/>
                  <a:pt x="9764" y="1890"/>
                </a:cubicBezTo>
                <a:cubicBezTo>
                  <a:pt x="9761" y="1879"/>
                  <a:pt x="9790" y="1880"/>
                  <a:pt x="9799" y="1880"/>
                </a:cubicBezTo>
                <a:cubicBezTo>
                  <a:pt x="9813" y="1870"/>
                  <a:pt x="9872" y="1864"/>
                  <a:pt x="9892" y="1843"/>
                </a:cubicBezTo>
                <a:cubicBezTo>
                  <a:pt x="9877" y="1846"/>
                  <a:pt x="9864" y="1848"/>
                  <a:pt x="9852" y="1855"/>
                </a:cubicBezTo>
                <a:cubicBezTo>
                  <a:pt x="9851" y="1855"/>
                  <a:pt x="9851" y="1855"/>
                  <a:pt x="9850" y="1854"/>
                </a:cubicBezTo>
                <a:cubicBezTo>
                  <a:pt x="9836" y="1859"/>
                  <a:pt x="9822" y="1864"/>
                  <a:pt x="9806" y="1863"/>
                </a:cubicBezTo>
                <a:cubicBezTo>
                  <a:pt x="9792" y="1864"/>
                  <a:pt x="9775" y="1863"/>
                  <a:pt x="9769" y="1874"/>
                </a:cubicBezTo>
                <a:cubicBezTo>
                  <a:pt x="9778" y="1871"/>
                  <a:pt x="9800" y="1869"/>
                  <a:pt x="9791" y="1873"/>
                </a:cubicBezTo>
                <a:cubicBezTo>
                  <a:pt x="9782" y="1874"/>
                  <a:pt x="9773" y="1874"/>
                  <a:pt x="9763" y="1875"/>
                </a:cubicBezTo>
                <a:cubicBezTo>
                  <a:pt x="9760" y="1879"/>
                  <a:pt x="9756" y="1883"/>
                  <a:pt x="9753" y="1885"/>
                </a:cubicBezTo>
                <a:cubicBezTo>
                  <a:pt x="9749" y="1882"/>
                  <a:pt x="9745" y="1879"/>
                  <a:pt x="9741" y="1876"/>
                </a:cubicBezTo>
                <a:cubicBezTo>
                  <a:pt x="9732" y="1877"/>
                  <a:pt x="9722" y="1878"/>
                  <a:pt x="9713" y="1880"/>
                </a:cubicBezTo>
                <a:cubicBezTo>
                  <a:pt x="9704" y="1888"/>
                  <a:pt x="9692" y="1888"/>
                  <a:pt x="9678" y="1880"/>
                </a:cubicBezTo>
                <a:cubicBezTo>
                  <a:pt x="9676" y="1880"/>
                  <a:pt x="9674" y="1881"/>
                  <a:pt x="9672" y="1881"/>
                </a:cubicBezTo>
                <a:cubicBezTo>
                  <a:pt x="9659" y="1900"/>
                  <a:pt x="9642" y="1905"/>
                  <a:pt x="9624" y="1909"/>
                </a:cubicBezTo>
                <a:cubicBezTo>
                  <a:pt x="9625" y="1909"/>
                  <a:pt x="9625" y="1909"/>
                  <a:pt x="9626" y="1910"/>
                </a:cubicBezTo>
                <a:cubicBezTo>
                  <a:pt x="9606" y="1914"/>
                  <a:pt x="9611" y="1919"/>
                  <a:pt x="9603" y="1923"/>
                </a:cubicBezTo>
                <a:cubicBezTo>
                  <a:pt x="9600" y="1921"/>
                  <a:pt x="9575" y="1925"/>
                  <a:pt x="9572" y="1931"/>
                </a:cubicBezTo>
                <a:cubicBezTo>
                  <a:pt x="9572" y="1935"/>
                  <a:pt x="9587" y="1928"/>
                  <a:pt x="9589" y="1932"/>
                </a:cubicBezTo>
                <a:cubicBezTo>
                  <a:pt x="9585" y="1933"/>
                  <a:pt x="9579" y="1935"/>
                  <a:pt x="9579" y="1937"/>
                </a:cubicBezTo>
                <a:cubicBezTo>
                  <a:pt x="9583" y="1936"/>
                  <a:pt x="9589" y="1934"/>
                  <a:pt x="9590" y="1935"/>
                </a:cubicBezTo>
                <a:cubicBezTo>
                  <a:pt x="9568" y="1943"/>
                  <a:pt x="9535" y="1940"/>
                  <a:pt x="9524" y="1953"/>
                </a:cubicBezTo>
                <a:cubicBezTo>
                  <a:pt x="9542" y="1946"/>
                  <a:pt x="9536" y="1957"/>
                  <a:pt x="9546" y="1955"/>
                </a:cubicBezTo>
                <a:cubicBezTo>
                  <a:pt x="9568" y="1943"/>
                  <a:pt x="9608" y="1938"/>
                  <a:pt x="9618" y="1937"/>
                </a:cubicBezTo>
                <a:cubicBezTo>
                  <a:pt x="9586" y="1945"/>
                  <a:pt x="9596" y="1955"/>
                  <a:pt x="9577" y="1964"/>
                </a:cubicBezTo>
                <a:cubicBezTo>
                  <a:pt x="9597" y="1961"/>
                  <a:pt x="9585" y="1956"/>
                  <a:pt x="9601" y="1952"/>
                </a:cubicBezTo>
                <a:cubicBezTo>
                  <a:pt x="9609" y="1962"/>
                  <a:pt x="9595" y="1970"/>
                  <a:pt x="9582" y="1979"/>
                </a:cubicBezTo>
                <a:cubicBezTo>
                  <a:pt x="9596" y="1973"/>
                  <a:pt x="9593" y="1979"/>
                  <a:pt x="9599" y="1980"/>
                </a:cubicBezTo>
                <a:cubicBezTo>
                  <a:pt x="9587" y="1986"/>
                  <a:pt x="9558" y="1992"/>
                  <a:pt x="9577" y="1996"/>
                </a:cubicBezTo>
                <a:cubicBezTo>
                  <a:pt x="9562" y="2001"/>
                  <a:pt x="9537" y="2006"/>
                  <a:pt x="9538" y="2012"/>
                </a:cubicBezTo>
                <a:cubicBezTo>
                  <a:pt x="9549" y="2013"/>
                  <a:pt x="9580" y="1999"/>
                  <a:pt x="9581" y="2008"/>
                </a:cubicBezTo>
                <a:cubicBezTo>
                  <a:pt x="9485" y="2013"/>
                  <a:pt x="9468" y="2074"/>
                  <a:pt x="9377" y="2083"/>
                </a:cubicBezTo>
                <a:cubicBezTo>
                  <a:pt x="9385" y="2089"/>
                  <a:pt x="9373" y="2093"/>
                  <a:pt x="9364" y="2098"/>
                </a:cubicBezTo>
                <a:cubicBezTo>
                  <a:pt x="9365" y="2098"/>
                  <a:pt x="9366" y="2097"/>
                  <a:pt x="9366" y="2097"/>
                </a:cubicBezTo>
                <a:lnTo>
                  <a:pt x="9367" y="2098"/>
                </a:lnTo>
                <a:lnTo>
                  <a:pt x="9367" y="2098"/>
                </a:lnTo>
                <a:cubicBezTo>
                  <a:pt x="9368" y="2099"/>
                  <a:pt x="9368" y="2100"/>
                  <a:pt x="9368" y="2101"/>
                </a:cubicBezTo>
                <a:lnTo>
                  <a:pt x="9368" y="2101"/>
                </a:lnTo>
                <a:lnTo>
                  <a:pt x="9368" y="2102"/>
                </a:lnTo>
                <a:cubicBezTo>
                  <a:pt x="9378" y="2105"/>
                  <a:pt x="9390" y="2106"/>
                  <a:pt x="9402" y="2106"/>
                </a:cubicBezTo>
                <a:cubicBezTo>
                  <a:pt x="9410" y="2100"/>
                  <a:pt x="9414" y="2103"/>
                  <a:pt x="9427" y="2099"/>
                </a:cubicBezTo>
                <a:cubicBezTo>
                  <a:pt x="9433" y="2096"/>
                  <a:pt x="9433" y="2094"/>
                  <a:pt x="9432" y="2093"/>
                </a:cubicBezTo>
                <a:cubicBezTo>
                  <a:pt x="9431" y="2089"/>
                  <a:pt x="9429" y="2085"/>
                  <a:pt x="9427" y="2081"/>
                </a:cubicBezTo>
                <a:cubicBezTo>
                  <a:pt x="9432" y="2079"/>
                  <a:pt x="9437" y="2078"/>
                  <a:pt x="9442" y="2076"/>
                </a:cubicBezTo>
                <a:cubicBezTo>
                  <a:pt x="9443" y="2078"/>
                  <a:pt x="9444" y="2080"/>
                  <a:pt x="9445" y="2082"/>
                </a:cubicBezTo>
                <a:cubicBezTo>
                  <a:pt x="9443" y="2084"/>
                  <a:pt x="9441" y="2086"/>
                  <a:pt x="9439" y="2087"/>
                </a:cubicBezTo>
                <a:cubicBezTo>
                  <a:pt x="9439" y="2087"/>
                  <a:pt x="9440" y="2087"/>
                  <a:pt x="9440" y="2087"/>
                </a:cubicBezTo>
                <a:cubicBezTo>
                  <a:pt x="9441" y="2090"/>
                  <a:pt x="9441" y="2093"/>
                  <a:pt x="9437" y="2096"/>
                </a:cubicBezTo>
                <a:cubicBezTo>
                  <a:pt x="9452" y="2092"/>
                  <a:pt x="9460" y="2089"/>
                  <a:pt x="9472" y="2084"/>
                </a:cubicBezTo>
                <a:cubicBezTo>
                  <a:pt x="9476" y="2081"/>
                  <a:pt x="9479" y="2078"/>
                  <a:pt x="9482" y="2076"/>
                </a:cubicBezTo>
                <a:cubicBezTo>
                  <a:pt x="9483" y="2077"/>
                  <a:pt x="9483" y="2078"/>
                  <a:pt x="9484" y="2079"/>
                </a:cubicBezTo>
                <a:cubicBezTo>
                  <a:pt x="9489" y="2077"/>
                  <a:pt x="9495" y="2075"/>
                  <a:pt x="9502" y="2072"/>
                </a:cubicBezTo>
                <a:cubicBezTo>
                  <a:pt x="9512" y="2076"/>
                  <a:pt x="9527" y="2072"/>
                  <a:pt x="9522" y="2081"/>
                </a:cubicBezTo>
                <a:cubicBezTo>
                  <a:pt x="9486" y="2089"/>
                  <a:pt x="9475" y="2100"/>
                  <a:pt x="9439" y="2102"/>
                </a:cubicBezTo>
                <a:cubicBezTo>
                  <a:pt x="9444" y="2102"/>
                  <a:pt x="9444" y="2105"/>
                  <a:pt x="9442" y="2108"/>
                </a:cubicBezTo>
                <a:cubicBezTo>
                  <a:pt x="9443" y="2112"/>
                  <a:pt x="9444" y="2115"/>
                  <a:pt x="9445" y="2119"/>
                </a:cubicBezTo>
                <a:cubicBezTo>
                  <a:pt x="9444" y="2119"/>
                  <a:pt x="9443" y="2119"/>
                  <a:pt x="9442" y="2120"/>
                </a:cubicBezTo>
                <a:cubicBezTo>
                  <a:pt x="9441" y="2117"/>
                  <a:pt x="9440" y="2114"/>
                  <a:pt x="9439" y="2111"/>
                </a:cubicBezTo>
                <a:lnTo>
                  <a:pt x="9430" y="2114"/>
                </a:lnTo>
                <a:lnTo>
                  <a:pt x="9436" y="2110"/>
                </a:lnTo>
                <a:cubicBezTo>
                  <a:pt x="9435" y="2108"/>
                  <a:pt x="9436" y="2103"/>
                  <a:pt x="9429" y="2105"/>
                </a:cubicBezTo>
                <a:cubicBezTo>
                  <a:pt x="9409" y="2113"/>
                  <a:pt x="9391" y="2109"/>
                  <a:pt x="9394" y="2119"/>
                </a:cubicBezTo>
                <a:cubicBezTo>
                  <a:pt x="9400" y="2114"/>
                  <a:pt x="9413" y="2111"/>
                  <a:pt x="9415" y="2115"/>
                </a:cubicBezTo>
                <a:cubicBezTo>
                  <a:pt x="9397" y="2120"/>
                  <a:pt x="9417" y="2118"/>
                  <a:pt x="9402" y="2124"/>
                </a:cubicBezTo>
                <a:cubicBezTo>
                  <a:pt x="9387" y="2123"/>
                  <a:pt x="9346" y="2134"/>
                  <a:pt x="9335" y="2143"/>
                </a:cubicBezTo>
                <a:lnTo>
                  <a:pt x="9337" y="2149"/>
                </a:lnTo>
                <a:cubicBezTo>
                  <a:pt x="9348" y="2144"/>
                  <a:pt x="9358" y="2144"/>
                  <a:pt x="9364" y="2145"/>
                </a:cubicBezTo>
                <a:cubicBezTo>
                  <a:pt x="9328" y="2161"/>
                  <a:pt x="9305" y="2150"/>
                  <a:pt x="9297" y="2146"/>
                </a:cubicBezTo>
                <a:cubicBezTo>
                  <a:pt x="9282" y="2149"/>
                  <a:pt x="9294" y="2154"/>
                  <a:pt x="9284" y="2158"/>
                </a:cubicBezTo>
                <a:cubicBezTo>
                  <a:pt x="9279" y="2150"/>
                  <a:pt x="9253" y="2157"/>
                  <a:pt x="9239" y="2156"/>
                </a:cubicBezTo>
                <a:cubicBezTo>
                  <a:pt x="9247" y="2155"/>
                  <a:pt x="9254" y="2145"/>
                  <a:pt x="9241" y="2147"/>
                </a:cubicBezTo>
                <a:cubicBezTo>
                  <a:pt x="9237" y="2149"/>
                  <a:pt x="9233" y="2151"/>
                  <a:pt x="9228" y="2152"/>
                </a:cubicBezTo>
                <a:cubicBezTo>
                  <a:pt x="9217" y="2158"/>
                  <a:pt x="9207" y="2163"/>
                  <a:pt x="9198" y="2169"/>
                </a:cubicBezTo>
                <a:cubicBezTo>
                  <a:pt x="9195" y="2167"/>
                  <a:pt x="9193" y="2165"/>
                  <a:pt x="9191" y="2164"/>
                </a:cubicBezTo>
                <a:cubicBezTo>
                  <a:pt x="9188" y="2165"/>
                  <a:pt x="9184" y="2166"/>
                  <a:pt x="9180" y="2167"/>
                </a:cubicBezTo>
                <a:cubicBezTo>
                  <a:pt x="9158" y="2174"/>
                  <a:pt x="9136" y="2180"/>
                  <a:pt x="9125" y="2187"/>
                </a:cubicBezTo>
                <a:cubicBezTo>
                  <a:pt x="9131" y="2189"/>
                  <a:pt x="9144" y="2188"/>
                  <a:pt x="9128" y="2195"/>
                </a:cubicBezTo>
                <a:cubicBezTo>
                  <a:pt x="9122" y="2182"/>
                  <a:pt x="9085" y="2210"/>
                  <a:pt x="9070" y="2207"/>
                </a:cubicBezTo>
                <a:cubicBezTo>
                  <a:pt x="9064" y="2202"/>
                  <a:pt x="9090" y="2200"/>
                  <a:pt x="9083" y="2194"/>
                </a:cubicBezTo>
                <a:cubicBezTo>
                  <a:pt x="9057" y="2203"/>
                  <a:pt x="9062" y="2191"/>
                  <a:pt x="9044" y="2194"/>
                </a:cubicBezTo>
                <a:cubicBezTo>
                  <a:pt x="9025" y="2207"/>
                  <a:pt x="8958" y="2223"/>
                  <a:pt x="8936" y="2224"/>
                </a:cubicBezTo>
                <a:cubicBezTo>
                  <a:pt x="8942" y="2216"/>
                  <a:pt x="8965" y="2219"/>
                  <a:pt x="8970" y="2209"/>
                </a:cubicBezTo>
                <a:cubicBezTo>
                  <a:pt x="8960" y="2208"/>
                  <a:pt x="8961" y="2199"/>
                  <a:pt x="8950" y="2199"/>
                </a:cubicBezTo>
                <a:cubicBezTo>
                  <a:pt x="8942" y="2203"/>
                  <a:pt x="8914" y="2207"/>
                  <a:pt x="8902" y="2207"/>
                </a:cubicBezTo>
                <a:cubicBezTo>
                  <a:pt x="8922" y="2200"/>
                  <a:pt x="8927" y="2196"/>
                  <a:pt x="8905" y="2198"/>
                </a:cubicBezTo>
                <a:cubicBezTo>
                  <a:pt x="8940" y="2186"/>
                  <a:pt x="8964" y="2184"/>
                  <a:pt x="8997" y="2175"/>
                </a:cubicBezTo>
                <a:cubicBezTo>
                  <a:pt x="8997" y="2173"/>
                  <a:pt x="8996" y="2171"/>
                  <a:pt x="8995" y="2169"/>
                </a:cubicBezTo>
                <a:cubicBezTo>
                  <a:pt x="9004" y="2166"/>
                  <a:pt x="9014" y="2163"/>
                  <a:pt x="9023" y="2160"/>
                </a:cubicBezTo>
                <a:cubicBezTo>
                  <a:pt x="9023" y="2161"/>
                  <a:pt x="9023" y="2161"/>
                  <a:pt x="9023" y="2161"/>
                </a:cubicBezTo>
                <a:cubicBezTo>
                  <a:pt x="9039" y="2156"/>
                  <a:pt x="9086" y="2151"/>
                  <a:pt x="9078" y="2143"/>
                </a:cubicBezTo>
                <a:cubicBezTo>
                  <a:pt x="9087" y="2141"/>
                  <a:pt x="9095" y="2139"/>
                  <a:pt x="9104" y="2136"/>
                </a:cubicBezTo>
                <a:cubicBezTo>
                  <a:pt x="9106" y="2150"/>
                  <a:pt x="9171" y="2125"/>
                  <a:pt x="9149" y="2121"/>
                </a:cubicBezTo>
                <a:cubicBezTo>
                  <a:pt x="9173" y="2112"/>
                  <a:pt x="9211" y="2105"/>
                  <a:pt x="9208" y="2094"/>
                </a:cubicBezTo>
                <a:lnTo>
                  <a:pt x="9170" y="2104"/>
                </a:lnTo>
                <a:lnTo>
                  <a:pt x="9178" y="2099"/>
                </a:lnTo>
                <a:cubicBezTo>
                  <a:pt x="9184" y="2097"/>
                  <a:pt x="9189" y="2095"/>
                  <a:pt x="9190" y="2093"/>
                </a:cubicBezTo>
                <a:cubicBezTo>
                  <a:pt x="9184" y="2088"/>
                  <a:pt x="9197" y="2085"/>
                  <a:pt x="9198" y="2081"/>
                </a:cubicBezTo>
                <a:cubicBezTo>
                  <a:pt x="9172" y="2082"/>
                  <a:pt x="9148" y="2097"/>
                  <a:pt x="9127" y="2104"/>
                </a:cubicBezTo>
                <a:cubicBezTo>
                  <a:pt x="9122" y="2098"/>
                  <a:pt x="9156" y="2095"/>
                  <a:pt x="9156" y="2088"/>
                </a:cubicBezTo>
                <a:cubicBezTo>
                  <a:pt x="9155" y="2085"/>
                  <a:pt x="9141" y="2091"/>
                  <a:pt x="9139" y="2089"/>
                </a:cubicBezTo>
                <a:cubicBezTo>
                  <a:pt x="9143" y="2083"/>
                  <a:pt x="9176" y="2080"/>
                  <a:pt x="9179" y="2074"/>
                </a:cubicBezTo>
                <a:cubicBezTo>
                  <a:pt x="9166" y="2075"/>
                  <a:pt x="9144" y="2082"/>
                  <a:pt x="9141" y="2076"/>
                </a:cubicBezTo>
                <a:cubicBezTo>
                  <a:pt x="9124" y="2084"/>
                  <a:pt x="9111" y="2091"/>
                  <a:pt x="9097" y="2098"/>
                </a:cubicBezTo>
                <a:cubicBezTo>
                  <a:pt x="9106" y="2089"/>
                  <a:pt x="9069" y="2097"/>
                  <a:pt x="9061" y="2088"/>
                </a:cubicBezTo>
                <a:cubicBezTo>
                  <a:pt x="9088" y="2088"/>
                  <a:pt x="9127" y="2087"/>
                  <a:pt x="9143" y="2068"/>
                </a:cubicBezTo>
                <a:cubicBezTo>
                  <a:pt x="9155" y="2065"/>
                  <a:pt x="9170" y="2062"/>
                  <a:pt x="9183" y="2058"/>
                </a:cubicBezTo>
                <a:cubicBezTo>
                  <a:pt x="9192" y="2053"/>
                  <a:pt x="9199" y="2047"/>
                  <a:pt x="9206" y="2042"/>
                </a:cubicBezTo>
                <a:cubicBezTo>
                  <a:pt x="9200" y="2042"/>
                  <a:pt x="9194" y="2042"/>
                  <a:pt x="9191" y="2040"/>
                </a:cubicBezTo>
                <a:cubicBezTo>
                  <a:pt x="9195" y="2034"/>
                  <a:pt x="9209" y="2033"/>
                  <a:pt x="9223" y="2031"/>
                </a:cubicBezTo>
                <a:cubicBezTo>
                  <a:pt x="9224" y="2031"/>
                  <a:pt x="9225" y="2030"/>
                  <a:pt x="9226" y="2029"/>
                </a:cubicBezTo>
                <a:lnTo>
                  <a:pt x="9226" y="2031"/>
                </a:lnTo>
                <a:cubicBezTo>
                  <a:pt x="9234" y="2030"/>
                  <a:pt x="9242" y="2028"/>
                  <a:pt x="9246" y="2024"/>
                </a:cubicBezTo>
                <a:cubicBezTo>
                  <a:pt x="9240" y="2026"/>
                  <a:pt x="9234" y="2027"/>
                  <a:pt x="9235" y="2024"/>
                </a:cubicBezTo>
                <a:cubicBezTo>
                  <a:pt x="9250" y="2019"/>
                  <a:pt x="9254" y="2022"/>
                  <a:pt x="9262" y="2022"/>
                </a:cubicBezTo>
                <a:cubicBezTo>
                  <a:pt x="9271" y="2018"/>
                  <a:pt x="9285" y="2006"/>
                  <a:pt x="9268" y="2006"/>
                </a:cubicBezTo>
                <a:cubicBezTo>
                  <a:pt x="9208" y="2031"/>
                  <a:pt x="9150" y="2041"/>
                  <a:pt x="9089" y="2070"/>
                </a:cubicBezTo>
                <a:cubicBezTo>
                  <a:pt x="9130" y="2063"/>
                  <a:pt x="9168" y="2036"/>
                  <a:pt x="9192" y="2044"/>
                </a:cubicBezTo>
                <a:cubicBezTo>
                  <a:pt x="9166" y="2046"/>
                  <a:pt x="9161" y="2059"/>
                  <a:pt x="9145" y="2055"/>
                </a:cubicBezTo>
                <a:cubicBezTo>
                  <a:pt x="9135" y="2060"/>
                  <a:pt x="9130" y="2064"/>
                  <a:pt x="9124" y="2068"/>
                </a:cubicBezTo>
                <a:lnTo>
                  <a:pt x="9110" y="2072"/>
                </a:lnTo>
                <a:lnTo>
                  <a:pt x="9110" y="2071"/>
                </a:lnTo>
                <a:cubicBezTo>
                  <a:pt x="9108" y="2070"/>
                  <a:pt x="9102" y="2069"/>
                  <a:pt x="9100" y="2070"/>
                </a:cubicBezTo>
                <a:cubicBezTo>
                  <a:pt x="9084" y="2076"/>
                  <a:pt x="9086" y="2075"/>
                  <a:pt x="9065" y="2083"/>
                </a:cubicBezTo>
                <a:cubicBezTo>
                  <a:pt x="9058" y="2074"/>
                  <a:pt x="9014" y="2091"/>
                  <a:pt x="9009" y="2081"/>
                </a:cubicBezTo>
                <a:cubicBezTo>
                  <a:pt x="9042" y="2079"/>
                  <a:pt x="9074" y="2068"/>
                  <a:pt x="9102" y="2056"/>
                </a:cubicBezTo>
                <a:lnTo>
                  <a:pt x="9102" y="2055"/>
                </a:lnTo>
                <a:lnTo>
                  <a:pt x="9099" y="2057"/>
                </a:lnTo>
                <a:cubicBezTo>
                  <a:pt x="9098" y="2057"/>
                  <a:pt x="9097" y="2057"/>
                  <a:pt x="9095" y="2058"/>
                </a:cubicBezTo>
                <a:cubicBezTo>
                  <a:pt x="9092" y="2055"/>
                  <a:pt x="9101" y="2051"/>
                  <a:pt x="9093" y="2052"/>
                </a:cubicBezTo>
                <a:cubicBezTo>
                  <a:pt x="9090" y="2053"/>
                  <a:pt x="9087" y="2053"/>
                  <a:pt x="9087" y="2052"/>
                </a:cubicBezTo>
                <a:cubicBezTo>
                  <a:pt x="9094" y="2050"/>
                  <a:pt x="9101" y="2048"/>
                  <a:pt x="9108" y="2046"/>
                </a:cubicBezTo>
                <a:cubicBezTo>
                  <a:pt x="9107" y="2049"/>
                  <a:pt x="9108" y="2052"/>
                  <a:pt x="9105" y="2054"/>
                </a:cubicBezTo>
                <a:lnTo>
                  <a:pt x="9103" y="2055"/>
                </a:lnTo>
                <a:lnTo>
                  <a:pt x="9119" y="2048"/>
                </a:lnTo>
                <a:cubicBezTo>
                  <a:pt x="9129" y="2042"/>
                  <a:pt x="9139" y="2037"/>
                  <a:pt x="9149" y="2032"/>
                </a:cubicBezTo>
                <a:cubicBezTo>
                  <a:pt x="9164" y="2031"/>
                  <a:pt x="9142" y="2042"/>
                  <a:pt x="9157" y="2040"/>
                </a:cubicBezTo>
                <a:cubicBezTo>
                  <a:pt x="9164" y="2037"/>
                  <a:pt x="9168" y="2033"/>
                  <a:pt x="9170" y="2030"/>
                </a:cubicBezTo>
                <a:cubicBezTo>
                  <a:pt x="9152" y="2025"/>
                  <a:pt x="9171" y="2022"/>
                  <a:pt x="9180" y="2009"/>
                </a:cubicBezTo>
                <a:cubicBezTo>
                  <a:pt x="9151" y="2014"/>
                  <a:pt x="9166" y="2022"/>
                  <a:pt x="9148" y="2028"/>
                </a:cubicBezTo>
                <a:cubicBezTo>
                  <a:pt x="9135" y="2031"/>
                  <a:pt x="9112" y="2029"/>
                  <a:pt x="9105" y="2034"/>
                </a:cubicBezTo>
                <a:cubicBezTo>
                  <a:pt x="9106" y="2036"/>
                  <a:pt x="9115" y="2033"/>
                  <a:pt x="9117" y="2035"/>
                </a:cubicBezTo>
                <a:cubicBezTo>
                  <a:pt x="9109" y="2038"/>
                  <a:pt x="9105" y="2041"/>
                  <a:pt x="9097" y="2044"/>
                </a:cubicBezTo>
                <a:cubicBezTo>
                  <a:pt x="9097" y="2040"/>
                  <a:pt x="9094" y="2038"/>
                  <a:pt x="9085" y="2039"/>
                </a:cubicBezTo>
                <a:cubicBezTo>
                  <a:pt x="9084" y="2050"/>
                  <a:pt x="9075" y="2059"/>
                  <a:pt x="9049" y="2067"/>
                </a:cubicBezTo>
                <a:cubicBezTo>
                  <a:pt x="9046" y="2064"/>
                  <a:pt x="9055" y="2060"/>
                  <a:pt x="9047" y="2061"/>
                </a:cubicBezTo>
                <a:cubicBezTo>
                  <a:pt x="9031" y="2070"/>
                  <a:pt x="9002" y="2078"/>
                  <a:pt x="8988" y="2086"/>
                </a:cubicBezTo>
                <a:cubicBezTo>
                  <a:pt x="8977" y="2083"/>
                  <a:pt x="8965" y="2093"/>
                  <a:pt x="8946" y="2093"/>
                </a:cubicBezTo>
                <a:cubicBezTo>
                  <a:pt x="8950" y="2102"/>
                  <a:pt x="8900" y="2105"/>
                  <a:pt x="8902" y="2113"/>
                </a:cubicBezTo>
                <a:cubicBezTo>
                  <a:pt x="8900" y="2112"/>
                  <a:pt x="8897" y="2112"/>
                  <a:pt x="8891" y="2114"/>
                </a:cubicBezTo>
                <a:cubicBezTo>
                  <a:pt x="8878" y="2098"/>
                  <a:pt x="8958" y="2090"/>
                  <a:pt x="8968" y="2076"/>
                </a:cubicBezTo>
                <a:cubicBezTo>
                  <a:pt x="8940" y="2084"/>
                  <a:pt x="8948" y="2077"/>
                  <a:pt x="8961" y="2071"/>
                </a:cubicBezTo>
                <a:cubicBezTo>
                  <a:pt x="8932" y="2072"/>
                  <a:pt x="8907" y="2089"/>
                  <a:pt x="8891" y="2096"/>
                </a:cubicBezTo>
                <a:cubicBezTo>
                  <a:pt x="8894" y="2098"/>
                  <a:pt x="8896" y="2100"/>
                  <a:pt x="8895" y="2103"/>
                </a:cubicBezTo>
                <a:cubicBezTo>
                  <a:pt x="8882" y="2108"/>
                  <a:pt x="8881" y="2103"/>
                  <a:pt x="8878" y="2100"/>
                </a:cubicBezTo>
                <a:cubicBezTo>
                  <a:pt x="8877" y="2099"/>
                  <a:pt x="8876" y="2099"/>
                  <a:pt x="8875" y="2098"/>
                </a:cubicBezTo>
                <a:cubicBezTo>
                  <a:pt x="8862" y="2102"/>
                  <a:pt x="8832" y="2120"/>
                  <a:pt x="8836" y="2114"/>
                </a:cubicBezTo>
                <a:cubicBezTo>
                  <a:pt x="8859" y="2105"/>
                  <a:pt x="8840" y="2111"/>
                  <a:pt x="8838" y="2103"/>
                </a:cubicBezTo>
                <a:cubicBezTo>
                  <a:pt x="8842" y="2098"/>
                  <a:pt x="8872" y="2099"/>
                  <a:pt x="8879" y="2091"/>
                </a:cubicBezTo>
                <a:cubicBezTo>
                  <a:pt x="8877" y="2089"/>
                  <a:pt x="8841" y="2099"/>
                  <a:pt x="8857" y="2093"/>
                </a:cubicBezTo>
                <a:cubicBezTo>
                  <a:pt x="8880" y="2088"/>
                  <a:pt x="8878" y="2087"/>
                  <a:pt x="8894" y="2087"/>
                </a:cubicBezTo>
                <a:cubicBezTo>
                  <a:pt x="8901" y="2083"/>
                  <a:pt x="8900" y="2078"/>
                  <a:pt x="8907" y="2074"/>
                </a:cubicBezTo>
                <a:cubicBezTo>
                  <a:pt x="8915" y="2073"/>
                  <a:pt x="8908" y="2083"/>
                  <a:pt x="8924" y="2077"/>
                </a:cubicBezTo>
                <a:cubicBezTo>
                  <a:pt x="8925" y="2055"/>
                  <a:pt x="8996" y="2049"/>
                  <a:pt x="9021" y="2032"/>
                </a:cubicBezTo>
                <a:cubicBezTo>
                  <a:pt x="9015" y="2033"/>
                  <a:pt x="9010" y="2034"/>
                  <a:pt x="9004" y="2035"/>
                </a:cubicBezTo>
                <a:cubicBezTo>
                  <a:pt x="9002" y="2036"/>
                  <a:pt x="9000" y="2036"/>
                  <a:pt x="8999" y="2037"/>
                </a:cubicBezTo>
                <a:cubicBezTo>
                  <a:pt x="9001" y="2038"/>
                  <a:pt x="9005" y="2038"/>
                  <a:pt x="8994" y="2041"/>
                </a:cubicBezTo>
                <a:cubicBezTo>
                  <a:pt x="8990" y="2041"/>
                  <a:pt x="8990" y="2040"/>
                  <a:pt x="8990" y="2038"/>
                </a:cubicBezTo>
                <a:cubicBezTo>
                  <a:pt x="8987" y="2039"/>
                  <a:pt x="8983" y="2040"/>
                  <a:pt x="8980" y="2040"/>
                </a:cubicBezTo>
                <a:cubicBezTo>
                  <a:pt x="8980" y="2041"/>
                  <a:pt x="8980" y="2042"/>
                  <a:pt x="8980" y="2042"/>
                </a:cubicBezTo>
                <a:cubicBezTo>
                  <a:pt x="8975" y="2044"/>
                  <a:pt x="8970" y="2045"/>
                  <a:pt x="8965" y="2047"/>
                </a:cubicBezTo>
                <a:cubicBezTo>
                  <a:pt x="8965" y="2046"/>
                  <a:pt x="8964" y="2045"/>
                  <a:pt x="8964" y="2044"/>
                </a:cubicBezTo>
                <a:cubicBezTo>
                  <a:pt x="8914" y="2057"/>
                  <a:pt x="8869" y="2072"/>
                  <a:pt x="8831" y="2081"/>
                </a:cubicBezTo>
                <a:cubicBezTo>
                  <a:pt x="8837" y="2080"/>
                  <a:pt x="8837" y="2076"/>
                  <a:pt x="8830" y="2077"/>
                </a:cubicBezTo>
                <a:lnTo>
                  <a:pt x="8815" y="2081"/>
                </a:lnTo>
                <a:cubicBezTo>
                  <a:pt x="8818" y="2085"/>
                  <a:pt x="8816" y="2088"/>
                  <a:pt x="8812" y="2091"/>
                </a:cubicBezTo>
                <a:cubicBezTo>
                  <a:pt x="8791" y="2092"/>
                  <a:pt x="8791" y="2101"/>
                  <a:pt x="8773" y="2107"/>
                </a:cubicBezTo>
                <a:cubicBezTo>
                  <a:pt x="8732" y="2112"/>
                  <a:pt x="8634" y="2141"/>
                  <a:pt x="8603" y="2153"/>
                </a:cubicBezTo>
                <a:cubicBezTo>
                  <a:pt x="8578" y="2161"/>
                  <a:pt x="8487" y="2177"/>
                  <a:pt x="8465" y="2196"/>
                </a:cubicBezTo>
                <a:cubicBezTo>
                  <a:pt x="8463" y="2193"/>
                  <a:pt x="8465" y="2188"/>
                  <a:pt x="8458" y="2189"/>
                </a:cubicBezTo>
                <a:cubicBezTo>
                  <a:pt x="8445" y="2194"/>
                  <a:pt x="8420" y="2202"/>
                  <a:pt x="8397" y="2209"/>
                </a:cubicBezTo>
                <a:cubicBezTo>
                  <a:pt x="8375" y="2216"/>
                  <a:pt x="8356" y="2221"/>
                  <a:pt x="8356" y="2221"/>
                </a:cubicBezTo>
                <a:cubicBezTo>
                  <a:pt x="8352" y="2220"/>
                  <a:pt x="8358" y="2214"/>
                  <a:pt x="8349" y="2215"/>
                </a:cubicBezTo>
                <a:cubicBezTo>
                  <a:pt x="8339" y="2219"/>
                  <a:pt x="8338" y="2225"/>
                  <a:pt x="8330" y="2229"/>
                </a:cubicBezTo>
                <a:cubicBezTo>
                  <a:pt x="8315" y="2226"/>
                  <a:pt x="8300" y="2231"/>
                  <a:pt x="8285" y="2236"/>
                </a:cubicBezTo>
                <a:lnTo>
                  <a:pt x="8270" y="2239"/>
                </a:lnTo>
                <a:lnTo>
                  <a:pt x="8271" y="2239"/>
                </a:lnTo>
                <a:cubicBezTo>
                  <a:pt x="8276" y="2238"/>
                  <a:pt x="8280" y="2236"/>
                  <a:pt x="8282" y="2235"/>
                </a:cubicBezTo>
                <a:cubicBezTo>
                  <a:pt x="8259" y="2239"/>
                  <a:pt x="8281" y="2232"/>
                  <a:pt x="8280" y="2229"/>
                </a:cubicBezTo>
                <a:cubicBezTo>
                  <a:pt x="8272" y="2228"/>
                  <a:pt x="8266" y="2229"/>
                  <a:pt x="8259" y="2233"/>
                </a:cubicBezTo>
                <a:cubicBezTo>
                  <a:pt x="8255" y="2219"/>
                  <a:pt x="8314" y="2220"/>
                  <a:pt x="8337" y="2216"/>
                </a:cubicBezTo>
                <a:cubicBezTo>
                  <a:pt x="8363" y="2210"/>
                  <a:pt x="8347" y="2199"/>
                  <a:pt x="8376" y="2193"/>
                </a:cubicBezTo>
                <a:cubicBezTo>
                  <a:pt x="8378" y="2197"/>
                  <a:pt x="8370" y="2199"/>
                  <a:pt x="8367" y="2201"/>
                </a:cubicBezTo>
                <a:cubicBezTo>
                  <a:pt x="8391" y="2199"/>
                  <a:pt x="8422" y="2196"/>
                  <a:pt x="8434" y="2185"/>
                </a:cubicBezTo>
                <a:cubicBezTo>
                  <a:pt x="8416" y="2188"/>
                  <a:pt x="8428" y="2178"/>
                  <a:pt x="8443" y="2175"/>
                </a:cubicBezTo>
                <a:cubicBezTo>
                  <a:pt x="8454" y="2177"/>
                  <a:pt x="8462" y="2173"/>
                  <a:pt x="8481" y="2173"/>
                </a:cubicBezTo>
                <a:cubicBezTo>
                  <a:pt x="8464" y="2167"/>
                  <a:pt x="8512" y="2164"/>
                  <a:pt x="8488" y="2159"/>
                </a:cubicBezTo>
                <a:cubicBezTo>
                  <a:pt x="8516" y="2153"/>
                  <a:pt x="8499" y="2162"/>
                  <a:pt x="8517" y="2161"/>
                </a:cubicBezTo>
                <a:cubicBezTo>
                  <a:pt x="8528" y="2150"/>
                  <a:pt x="8517" y="2162"/>
                  <a:pt x="8538" y="2158"/>
                </a:cubicBezTo>
                <a:cubicBezTo>
                  <a:pt x="8540" y="2154"/>
                  <a:pt x="8553" y="2151"/>
                  <a:pt x="8541" y="2150"/>
                </a:cubicBezTo>
                <a:cubicBezTo>
                  <a:pt x="8570" y="2142"/>
                  <a:pt x="8589" y="2144"/>
                  <a:pt x="8609" y="2134"/>
                </a:cubicBezTo>
                <a:cubicBezTo>
                  <a:pt x="8615" y="2136"/>
                  <a:pt x="8619" y="2138"/>
                  <a:pt x="8626" y="2138"/>
                </a:cubicBezTo>
                <a:cubicBezTo>
                  <a:pt x="8647" y="2131"/>
                  <a:pt x="8667" y="2123"/>
                  <a:pt x="8698" y="2117"/>
                </a:cubicBezTo>
                <a:cubicBezTo>
                  <a:pt x="8691" y="2104"/>
                  <a:pt x="8769" y="2086"/>
                  <a:pt x="8789" y="2069"/>
                </a:cubicBezTo>
                <a:cubicBezTo>
                  <a:pt x="8791" y="2071"/>
                  <a:pt x="8790" y="2075"/>
                  <a:pt x="8796" y="2074"/>
                </a:cubicBezTo>
                <a:cubicBezTo>
                  <a:pt x="8809" y="2070"/>
                  <a:pt x="8804" y="2060"/>
                  <a:pt x="8820" y="2062"/>
                </a:cubicBezTo>
                <a:cubicBezTo>
                  <a:pt x="8826" y="2067"/>
                  <a:pt x="8800" y="2069"/>
                  <a:pt x="8807" y="2075"/>
                </a:cubicBezTo>
                <a:cubicBezTo>
                  <a:pt x="8836" y="2070"/>
                  <a:pt x="8884" y="2063"/>
                  <a:pt x="8911" y="2051"/>
                </a:cubicBezTo>
                <a:cubicBezTo>
                  <a:pt x="8894" y="2057"/>
                  <a:pt x="8879" y="2052"/>
                  <a:pt x="8888" y="2049"/>
                </a:cubicBezTo>
                <a:cubicBezTo>
                  <a:pt x="8897" y="2048"/>
                  <a:pt x="8905" y="2049"/>
                  <a:pt x="8916" y="2048"/>
                </a:cubicBezTo>
                <a:cubicBezTo>
                  <a:pt x="8915" y="2045"/>
                  <a:pt x="8913" y="2042"/>
                  <a:pt x="8912" y="2039"/>
                </a:cubicBezTo>
                <a:cubicBezTo>
                  <a:pt x="8900" y="2042"/>
                  <a:pt x="8889" y="2045"/>
                  <a:pt x="8881" y="2045"/>
                </a:cubicBezTo>
                <a:cubicBezTo>
                  <a:pt x="8878" y="2047"/>
                  <a:pt x="8876" y="2047"/>
                  <a:pt x="8878" y="2045"/>
                </a:cubicBezTo>
                <a:cubicBezTo>
                  <a:pt x="8877" y="2045"/>
                  <a:pt x="8875" y="2045"/>
                  <a:pt x="8874" y="2045"/>
                </a:cubicBezTo>
                <a:lnTo>
                  <a:pt x="8871" y="2045"/>
                </a:lnTo>
                <a:lnTo>
                  <a:pt x="8870" y="2046"/>
                </a:lnTo>
                <a:cubicBezTo>
                  <a:pt x="8867" y="2048"/>
                  <a:pt x="8863" y="2050"/>
                  <a:pt x="8858" y="2052"/>
                </a:cubicBezTo>
                <a:cubicBezTo>
                  <a:pt x="8865" y="2051"/>
                  <a:pt x="8870" y="2051"/>
                  <a:pt x="8872" y="2054"/>
                </a:cubicBezTo>
                <a:cubicBezTo>
                  <a:pt x="8866" y="2054"/>
                  <a:pt x="8858" y="2057"/>
                  <a:pt x="8852" y="2059"/>
                </a:cubicBezTo>
                <a:cubicBezTo>
                  <a:pt x="8852" y="2060"/>
                  <a:pt x="8852" y="2060"/>
                  <a:pt x="8852" y="2061"/>
                </a:cubicBezTo>
                <a:cubicBezTo>
                  <a:pt x="8851" y="2060"/>
                  <a:pt x="8851" y="2060"/>
                  <a:pt x="8850" y="2059"/>
                </a:cubicBezTo>
                <a:cubicBezTo>
                  <a:pt x="8843" y="2062"/>
                  <a:pt x="8835" y="2064"/>
                  <a:pt x="8830" y="2062"/>
                </a:cubicBezTo>
                <a:cubicBezTo>
                  <a:pt x="8833" y="2060"/>
                  <a:pt x="8838" y="2057"/>
                  <a:pt x="8844" y="2055"/>
                </a:cubicBezTo>
                <a:cubicBezTo>
                  <a:pt x="8836" y="2050"/>
                  <a:pt x="8829" y="2046"/>
                  <a:pt x="8822" y="2042"/>
                </a:cubicBezTo>
                <a:cubicBezTo>
                  <a:pt x="8825" y="2032"/>
                  <a:pt x="8827" y="2024"/>
                  <a:pt x="8828" y="2018"/>
                </a:cubicBezTo>
                <a:cubicBezTo>
                  <a:pt x="8843" y="2014"/>
                  <a:pt x="8856" y="2010"/>
                  <a:pt x="8870" y="2005"/>
                </a:cubicBezTo>
                <a:cubicBezTo>
                  <a:pt x="8873" y="2014"/>
                  <a:pt x="8876" y="2020"/>
                  <a:pt x="8879" y="2030"/>
                </a:cubicBezTo>
                <a:cubicBezTo>
                  <a:pt x="8870" y="2027"/>
                  <a:pt x="8863" y="2024"/>
                  <a:pt x="8853" y="2020"/>
                </a:cubicBezTo>
                <a:cubicBezTo>
                  <a:pt x="8852" y="2030"/>
                  <a:pt x="8852" y="2038"/>
                  <a:pt x="8852" y="2049"/>
                </a:cubicBezTo>
                <a:cubicBezTo>
                  <a:pt x="8863" y="2047"/>
                  <a:pt x="8867" y="2045"/>
                  <a:pt x="8875" y="2039"/>
                </a:cubicBezTo>
                <a:cubicBezTo>
                  <a:pt x="8875" y="2041"/>
                  <a:pt x="8873" y="2043"/>
                  <a:pt x="8872" y="2044"/>
                </a:cubicBezTo>
                <a:lnTo>
                  <a:pt x="8871" y="2045"/>
                </a:lnTo>
                <a:lnTo>
                  <a:pt x="8884" y="2042"/>
                </a:lnTo>
                <a:cubicBezTo>
                  <a:pt x="8888" y="2039"/>
                  <a:pt x="8876" y="2040"/>
                  <a:pt x="8879" y="2036"/>
                </a:cubicBezTo>
                <a:cubicBezTo>
                  <a:pt x="8890" y="2032"/>
                  <a:pt x="8891" y="2037"/>
                  <a:pt x="8893" y="2040"/>
                </a:cubicBezTo>
                <a:cubicBezTo>
                  <a:pt x="8911" y="2034"/>
                  <a:pt x="8930" y="2027"/>
                  <a:pt x="8950" y="2021"/>
                </a:cubicBezTo>
                <a:cubicBezTo>
                  <a:pt x="8954" y="2018"/>
                  <a:pt x="8960" y="2015"/>
                  <a:pt x="8970" y="2011"/>
                </a:cubicBezTo>
                <a:cubicBezTo>
                  <a:pt x="8971" y="2005"/>
                  <a:pt x="8938" y="2016"/>
                  <a:pt x="8955" y="2004"/>
                </a:cubicBezTo>
                <a:cubicBezTo>
                  <a:pt x="8964" y="2007"/>
                  <a:pt x="9007" y="1995"/>
                  <a:pt x="8974" y="2009"/>
                </a:cubicBezTo>
                <a:cubicBezTo>
                  <a:pt x="8998" y="2000"/>
                  <a:pt x="9009" y="1998"/>
                  <a:pt x="9018" y="1998"/>
                </a:cubicBezTo>
                <a:cubicBezTo>
                  <a:pt x="9016" y="1997"/>
                  <a:pt x="9012" y="1995"/>
                  <a:pt x="9007" y="1992"/>
                </a:cubicBezTo>
                <a:lnTo>
                  <a:pt x="9008" y="1992"/>
                </a:lnTo>
                <a:lnTo>
                  <a:pt x="8998" y="1985"/>
                </a:lnTo>
                <a:cubicBezTo>
                  <a:pt x="8999" y="1983"/>
                  <a:pt x="8999" y="1982"/>
                  <a:pt x="9000" y="1980"/>
                </a:cubicBezTo>
                <a:cubicBezTo>
                  <a:pt x="9003" y="1982"/>
                  <a:pt x="9006" y="1986"/>
                  <a:pt x="9010" y="1989"/>
                </a:cubicBezTo>
                <a:cubicBezTo>
                  <a:pt x="9010" y="1990"/>
                  <a:pt x="9010" y="1990"/>
                  <a:pt x="9010" y="1991"/>
                </a:cubicBezTo>
                <a:lnTo>
                  <a:pt x="9010" y="1991"/>
                </a:lnTo>
                <a:lnTo>
                  <a:pt x="9013" y="1990"/>
                </a:lnTo>
                <a:cubicBezTo>
                  <a:pt x="9019" y="1988"/>
                  <a:pt x="9025" y="1986"/>
                  <a:pt x="9033" y="1984"/>
                </a:cubicBezTo>
                <a:cubicBezTo>
                  <a:pt x="9028" y="1993"/>
                  <a:pt x="9025" y="1997"/>
                  <a:pt x="9022" y="1998"/>
                </a:cubicBezTo>
                <a:cubicBezTo>
                  <a:pt x="9023" y="1998"/>
                  <a:pt x="9024" y="1998"/>
                  <a:pt x="9025" y="1998"/>
                </a:cubicBezTo>
                <a:cubicBezTo>
                  <a:pt x="9046" y="1994"/>
                  <a:pt x="9072" y="1988"/>
                  <a:pt x="9077" y="1979"/>
                </a:cubicBezTo>
                <a:cubicBezTo>
                  <a:pt x="9081" y="1979"/>
                  <a:pt x="9086" y="1978"/>
                  <a:pt x="9091" y="1977"/>
                </a:cubicBezTo>
                <a:cubicBezTo>
                  <a:pt x="9092" y="1973"/>
                  <a:pt x="9093" y="1969"/>
                  <a:pt x="9095" y="1963"/>
                </a:cubicBezTo>
                <a:cubicBezTo>
                  <a:pt x="9102" y="1964"/>
                  <a:pt x="9108" y="1954"/>
                  <a:pt x="9116" y="1972"/>
                </a:cubicBezTo>
                <a:cubicBezTo>
                  <a:pt x="9120" y="1971"/>
                  <a:pt x="9125" y="1969"/>
                  <a:pt x="9129" y="1968"/>
                </a:cubicBezTo>
                <a:cubicBezTo>
                  <a:pt x="9134" y="1961"/>
                  <a:pt x="9138" y="1957"/>
                  <a:pt x="9143" y="1953"/>
                </a:cubicBezTo>
                <a:cubicBezTo>
                  <a:pt x="9144" y="1955"/>
                  <a:pt x="9146" y="1958"/>
                  <a:pt x="9149" y="1963"/>
                </a:cubicBezTo>
                <a:cubicBezTo>
                  <a:pt x="9155" y="1961"/>
                  <a:pt x="9161" y="1959"/>
                  <a:pt x="9166" y="1957"/>
                </a:cubicBezTo>
                <a:cubicBezTo>
                  <a:pt x="9170" y="1951"/>
                  <a:pt x="9174" y="1946"/>
                  <a:pt x="9178" y="1939"/>
                </a:cubicBezTo>
                <a:cubicBezTo>
                  <a:pt x="9180" y="1943"/>
                  <a:pt x="9183" y="1946"/>
                  <a:pt x="9185" y="1951"/>
                </a:cubicBezTo>
                <a:cubicBezTo>
                  <a:pt x="9215" y="1940"/>
                  <a:pt x="9242" y="1929"/>
                  <a:pt x="9257" y="1920"/>
                </a:cubicBezTo>
                <a:cubicBezTo>
                  <a:pt x="9253" y="1921"/>
                  <a:pt x="9251" y="1920"/>
                  <a:pt x="9251" y="1918"/>
                </a:cubicBezTo>
                <a:cubicBezTo>
                  <a:pt x="9264" y="1915"/>
                  <a:pt x="9275" y="1912"/>
                  <a:pt x="9283" y="1913"/>
                </a:cubicBezTo>
                <a:cubicBezTo>
                  <a:pt x="9276" y="1915"/>
                  <a:pt x="9271" y="1917"/>
                  <a:pt x="9274" y="1920"/>
                </a:cubicBezTo>
                <a:cubicBezTo>
                  <a:pt x="9309" y="1910"/>
                  <a:pt x="9317" y="1904"/>
                  <a:pt x="9339" y="1899"/>
                </a:cubicBezTo>
                <a:cubicBezTo>
                  <a:pt x="9335" y="1897"/>
                  <a:pt x="9330" y="1896"/>
                  <a:pt x="9326" y="1895"/>
                </a:cubicBezTo>
                <a:cubicBezTo>
                  <a:pt x="9357" y="1888"/>
                  <a:pt x="9354" y="1879"/>
                  <a:pt x="9385" y="1873"/>
                </a:cubicBezTo>
                <a:cubicBezTo>
                  <a:pt x="9384" y="1879"/>
                  <a:pt x="9371" y="1883"/>
                  <a:pt x="9388" y="1882"/>
                </a:cubicBezTo>
                <a:cubicBezTo>
                  <a:pt x="9386" y="1877"/>
                  <a:pt x="9401" y="1873"/>
                  <a:pt x="9406" y="1868"/>
                </a:cubicBezTo>
                <a:cubicBezTo>
                  <a:pt x="9417" y="1868"/>
                  <a:pt x="9400" y="1879"/>
                  <a:pt x="9419" y="1874"/>
                </a:cubicBezTo>
                <a:cubicBezTo>
                  <a:pt x="9451" y="1863"/>
                  <a:pt x="9452" y="1865"/>
                  <a:pt x="9485" y="1856"/>
                </a:cubicBezTo>
                <a:cubicBezTo>
                  <a:pt x="9480" y="1850"/>
                  <a:pt x="9513" y="1841"/>
                  <a:pt x="9496" y="1839"/>
                </a:cubicBezTo>
                <a:cubicBezTo>
                  <a:pt x="9526" y="1829"/>
                  <a:pt x="9532" y="1822"/>
                  <a:pt x="9552" y="1824"/>
                </a:cubicBezTo>
                <a:cubicBezTo>
                  <a:pt x="9542" y="1821"/>
                  <a:pt x="9559" y="1814"/>
                  <a:pt x="9542" y="1813"/>
                </a:cubicBezTo>
                <a:cubicBezTo>
                  <a:pt x="9552" y="1809"/>
                  <a:pt x="9554" y="1811"/>
                  <a:pt x="9563" y="1808"/>
                </a:cubicBezTo>
                <a:cubicBezTo>
                  <a:pt x="9562" y="1813"/>
                  <a:pt x="9555" y="1822"/>
                  <a:pt x="9572" y="1818"/>
                </a:cubicBezTo>
                <a:cubicBezTo>
                  <a:pt x="9624" y="1796"/>
                  <a:pt x="9689" y="1767"/>
                  <a:pt x="9730" y="1764"/>
                </a:cubicBezTo>
                <a:cubicBezTo>
                  <a:pt x="9730" y="1762"/>
                  <a:pt x="9728" y="1760"/>
                  <a:pt x="9726" y="1759"/>
                </a:cubicBezTo>
                <a:cubicBezTo>
                  <a:pt x="9722" y="1760"/>
                  <a:pt x="9717" y="1760"/>
                  <a:pt x="9712" y="1760"/>
                </a:cubicBezTo>
                <a:cubicBezTo>
                  <a:pt x="9709" y="1762"/>
                  <a:pt x="9706" y="1763"/>
                  <a:pt x="9703" y="1765"/>
                </a:cubicBezTo>
                <a:cubicBezTo>
                  <a:pt x="9694" y="1761"/>
                  <a:pt x="9668" y="1768"/>
                  <a:pt x="9647" y="1776"/>
                </a:cubicBezTo>
                <a:cubicBezTo>
                  <a:pt x="9640" y="1783"/>
                  <a:pt x="9634" y="1795"/>
                  <a:pt x="9621" y="1791"/>
                </a:cubicBezTo>
                <a:cubicBezTo>
                  <a:pt x="9608" y="1788"/>
                  <a:pt x="9596" y="1792"/>
                  <a:pt x="9581" y="1792"/>
                </a:cubicBezTo>
                <a:cubicBezTo>
                  <a:pt x="9587" y="1779"/>
                  <a:pt x="9593" y="1767"/>
                  <a:pt x="9600" y="1753"/>
                </a:cubicBezTo>
                <a:cubicBezTo>
                  <a:pt x="9583" y="1749"/>
                  <a:pt x="9567" y="1747"/>
                  <a:pt x="9549" y="1743"/>
                </a:cubicBezTo>
                <a:cubicBezTo>
                  <a:pt x="9542" y="1751"/>
                  <a:pt x="9534" y="1761"/>
                  <a:pt x="9522" y="1775"/>
                </a:cubicBezTo>
                <a:cubicBezTo>
                  <a:pt x="9536" y="1783"/>
                  <a:pt x="9548" y="1789"/>
                  <a:pt x="9562" y="1798"/>
                </a:cubicBezTo>
                <a:cubicBezTo>
                  <a:pt x="9555" y="1802"/>
                  <a:pt x="9548" y="1806"/>
                  <a:pt x="9542" y="1810"/>
                </a:cubicBezTo>
                <a:cubicBezTo>
                  <a:pt x="9532" y="1802"/>
                  <a:pt x="9523" y="1795"/>
                  <a:pt x="9513" y="1787"/>
                </a:cubicBezTo>
                <a:cubicBezTo>
                  <a:pt x="9504" y="1789"/>
                  <a:pt x="9494" y="1792"/>
                  <a:pt x="9482" y="1796"/>
                </a:cubicBezTo>
                <a:cubicBezTo>
                  <a:pt x="9479" y="1788"/>
                  <a:pt x="9475" y="1782"/>
                  <a:pt x="9472" y="1775"/>
                </a:cubicBezTo>
                <a:cubicBezTo>
                  <a:pt x="9469" y="1774"/>
                  <a:pt x="9465" y="1771"/>
                  <a:pt x="9463" y="1771"/>
                </a:cubicBezTo>
                <a:cubicBezTo>
                  <a:pt x="9454" y="1774"/>
                  <a:pt x="9445" y="1777"/>
                  <a:pt x="9437" y="1783"/>
                </a:cubicBezTo>
                <a:cubicBezTo>
                  <a:pt x="9409" y="1809"/>
                  <a:pt x="9409" y="1809"/>
                  <a:pt x="9364" y="1788"/>
                </a:cubicBezTo>
                <a:cubicBezTo>
                  <a:pt x="9364" y="1782"/>
                  <a:pt x="9364" y="1776"/>
                  <a:pt x="9364" y="1766"/>
                </a:cubicBezTo>
                <a:cubicBezTo>
                  <a:pt x="9373" y="1771"/>
                  <a:pt x="9381" y="1775"/>
                  <a:pt x="9390" y="1779"/>
                </a:cubicBezTo>
                <a:cubicBezTo>
                  <a:pt x="9406" y="1757"/>
                  <a:pt x="9424" y="1738"/>
                  <a:pt x="9455" y="1758"/>
                </a:cubicBezTo>
                <a:cubicBezTo>
                  <a:pt x="9472" y="1730"/>
                  <a:pt x="9497" y="1723"/>
                  <a:pt x="9525" y="1727"/>
                </a:cubicBezTo>
                <a:cubicBezTo>
                  <a:pt x="9546" y="1729"/>
                  <a:pt x="9564" y="1730"/>
                  <a:pt x="9575" y="1710"/>
                </a:cubicBezTo>
                <a:cubicBezTo>
                  <a:pt x="9584" y="1694"/>
                  <a:pt x="9597" y="1700"/>
                  <a:pt x="9611" y="1710"/>
                </a:cubicBezTo>
                <a:cubicBezTo>
                  <a:pt x="9618" y="1707"/>
                  <a:pt x="9621" y="1698"/>
                  <a:pt x="9627" y="1691"/>
                </a:cubicBezTo>
                <a:cubicBezTo>
                  <a:pt x="9621" y="1692"/>
                  <a:pt x="9616" y="1692"/>
                  <a:pt x="9615" y="1690"/>
                </a:cubicBezTo>
                <a:cubicBezTo>
                  <a:pt x="9629" y="1687"/>
                  <a:pt x="9647" y="1681"/>
                  <a:pt x="9656" y="1681"/>
                </a:cubicBezTo>
                <a:cubicBezTo>
                  <a:pt x="9654" y="1683"/>
                  <a:pt x="9649" y="1685"/>
                  <a:pt x="9644" y="1687"/>
                </a:cubicBezTo>
                <a:cubicBezTo>
                  <a:pt x="9645" y="1687"/>
                  <a:pt x="9647" y="1688"/>
                  <a:pt x="9649" y="1689"/>
                </a:cubicBezTo>
                <a:cubicBezTo>
                  <a:pt x="9653" y="1692"/>
                  <a:pt x="9659" y="1686"/>
                  <a:pt x="9664" y="1681"/>
                </a:cubicBezTo>
                <a:cubicBezTo>
                  <a:pt x="9660" y="1682"/>
                  <a:pt x="9656" y="1683"/>
                  <a:pt x="9652" y="1684"/>
                </a:cubicBezTo>
                <a:cubicBezTo>
                  <a:pt x="9683" y="1664"/>
                  <a:pt x="9730" y="1639"/>
                  <a:pt x="9787" y="1629"/>
                </a:cubicBezTo>
                <a:cubicBezTo>
                  <a:pt x="9802" y="1620"/>
                  <a:pt x="9768" y="1631"/>
                  <a:pt x="9784" y="1622"/>
                </a:cubicBezTo>
                <a:cubicBezTo>
                  <a:pt x="9810" y="1619"/>
                  <a:pt x="9859" y="1594"/>
                  <a:pt x="9864" y="1598"/>
                </a:cubicBezTo>
                <a:cubicBezTo>
                  <a:pt x="9833" y="1611"/>
                  <a:pt x="9796" y="1630"/>
                  <a:pt x="9758" y="1647"/>
                </a:cubicBezTo>
                <a:cubicBezTo>
                  <a:pt x="9756" y="1648"/>
                  <a:pt x="9754" y="1649"/>
                  <a:pt x="9752" y="1650"/>
                </a:cubicBezTo>
                <a:cubicBezTo>
                  <a:pt x="9773" y="1641"/>
                  <a:pt x="9795" y="1646"/>
                  <a:pt x="9818" y="1661"/>
                </a:cubicBezTo>
                <a:cubicBezTo>
                  <a:pt x="9836" y="1641"/>
                  <a:pt x="9866" y="1627"/>
                  <a:pt x="9889" y="1623"/>
                </a:cubicBezTo>
                <a:cubicBezTo>
                  <a:pt x="9901" y="1622"/>
                  <a:pt x="9914" y="1621"/>
                  <a:pt x="9921" y="1612"/>
                </a:cubicBezTo>
                <a:cubicBezTo>
                  <a:pt x="9929" y="1601"/>
                  <a:pt x="9937" y="1581"/>
                  <a:pt x="9950" y="1595"/>
                </a:cubicBezTo>
                <a:cubicBezTo>
                  <a:pt x="9966" y="1614"/>
                  <a:pt x="9960" y="1569"/>
                  <a:pt x="9977" y="1592"/>
                </a:cubicBezTo>
                <a:cubicBezTo>
                  <a:pt x="9981" y="1598"/>
                  <a:pt x="9999" y="1593"/>
                  <a:pt x="10008" y="1586"/>
                </a:cubicBezTo>
                <a:cubicBezTo>
                  <a:pt x="10047" y="1555"/>
                  <a:pt x="10088" y="1527"/>
                  <a:pt x="10130" y="1502"/>
                </a:cubicBezTo>
                <a:cubicBezTo>
                  <a:pt x="10136" y="1498"/>
                  <a:pt x="10138" y="1487"/>
                  <a:pt x="10141" y="1480"/>
                </a:cubicBezTo>
                <a:cubicBezTo>
                  <a:pt x="10149" y="1486"/>
                  <a:pt x="10154" y="1490"/>
                  <a:pt x="10156" y="1491"/>
                </a:cubicBezTo>
                <a:cubicBezTo>
                  <a:pt x="10216" y="1457"/>
                  <a:pt x="10273" y="1424"/>
                  <a:pt x="10331" y="1390"/>
                </a:cubicBezTo>
                <a:cubicBezTo>
                  <a:pt x="10329" y="1384"/>
                  <a:pt x="10328" y="1377"/>
                  <a:pt x="10325" y="1368"/>
                </a:cubicBezTo>
                <a:cubicBezTo>
                  <a:pt x="10293" y="1378"/>
                  <a:pt x="10261" y="1388"/>
                  <a:pt x="10229" y="1397"/>
                </a:cubicBezTo>
                <a:cubicBezTo>
                  <a:pt x="10220" y="1388"/>
                  <a:pt x="10212" y="1381"/>
                  <a:pt x="10205" y="1375"/>
                </a:cubicBezTo>
                <a:cubicBezTo>
                  <a:pt x="10186" y="1374"/>
                  <a:pt x="10170" y="1375"/>
                  <a:pt x="10165" y="1398"/>
                </a:cubicBezTo>
                <a:cubicBezTo>
                  <a:pt x="10149" y="1395"/>
                  <a:pt x="10133" y="1393"/>
                  <a:pt x="10118" y="1390"/>
                </a:cubicBezTo>
                <a:cubicBezTo>
                  <a:pt x="10116" y="1385"/>
                  <a:pt x="10114" y="1380"/>
                  <a:pt x="10112" y="1373"/>
                </a:cubicBezTo>
                <a:cubicBezTo>
                  <a:pt x="10142" y="1347"/>
                  <a:pt x="10191" y="1361"/>
                  <a:pt x="10213" y="1316"/>
                </a:cubicBezTo>
                <a:cubicBezTo>
                  <a:pt x="10211" y="1305"/>
                  <a:pt x="10208" y="1294"/>
                  <a:pt x="10204" y="1281"/>
                </a:cubicBezTo>
                <a:cubicBezTo>
                  <a:pt x="10207" y="1278"/>
                  <a:pt x="10211" y="1275"/>
                  <a:pt x="10215" y="1272"/>
                </a:cubicBezTo>
                <a:cubicBezTo>
                  <a:pt x="10222" y="1282"/>
                  <a:pt x="10228" y="1291"/>
                  <a:pt x="10236" y="1302"/>
                </a:cubicBezTo>
                <a:cubicBezTo>
                  <a:pt x="10254" y="1277"/>
                  <a:pt x="10268" y="1245"/>
                  <a:pt x="10301" y="1250"/>
                </a:cubicBezTo>
                <a:cubicBezTo>
                  <a:pt x="10303" y="1253"/>
                  <a:pt x="10306" y="1257"/>
                  <a:pt x="10308" y="1260"/>
                </a:cubicBezTo>
                <a:cubicBezTo>
                  <a:pt x="10311" y="1264"/>
                  <a:pt x="10313" y="1268"/>
                  <a:pt x="10318" y="1275"/>
                </a:cubicBezTo>
                <a:cubicBezTo>
                  <a:pt x="10324" y="1230"/>
                  <a:pt x="10347" y="1214"/>
                  <a:pt x="10377" y="1207"/>
                </a:cubicBezTo>
                <a:cubicBezTo>
                  <a:pt x="10404" y="1201"/>
                  <a:pt x="10430" y="1192"/>
                  <a:pt x="10456" y="1183"/>
                </a:cubicBezTo>
                <a:cubicBezTo>
                  <a:pt x="10478" y="1176"/>
                  <a:pt x="10500" y="1172"/>
                  <a:pt x="10517" y="1150"/>
                </a:cubicBezTo>
                <a:cubicBezTo>
                  <a:pt x="10532" y="1133"/>
                  <a:pt x="10563" y="1148"/>
                  <a:pt x="10573" y="1117"/>
                </a:cubicBezTo>
                <a:cubicBezTo>
                  <a:pt x="10574" y="1112"/>
                  <a:pt x="10582" y="1114"/>
                  <a:pt x="10586" y="1112"/>
                </a:cubicBezTo>
                <a:cubicBezTo>
                  <a:pt x="10605" y="1103"/>
                  <a:pt x="10624" y="1094"/>
                  <a:pt x="10645" y="1084"/>
                </a:cubicBezTo>
                <a:cubicBezTo>
                  <a:pt x="10647" y="1087"/>
                  <a:pt x="10650" y="1093"/>
                  <a:pt x="10654" y="1103"/>
                </a:cubicBezTo>
                <a:cubicBezTo>
                  <a:pt x="10729" y="1095"/>
                  <a:pt x="10792" y="1055"/>
                  <a:pt x="10859" y="1023"/>
                </a:cubicBezTo>
                <a:cubicBezTo>
                  <a:pt x="10856" y="1012"/>
                  <a:pt x="10853" y="1000"/>
                  <a:pt x="10849" y="984"/>
                </a:cubicBezTo>
                <a:cubicBezTo>
                  <a:pt x="10860" y="980"/>
                  <a:pt x="10872" y="977"/>
                  <a:pt x="10884" y="973"/>
                </a:cubicBezTo>
                <a:cubicBezTo>
                  <a:pt x="10884" y="973"/>
                  <a:pt x="10883" y="973"/>
                  <a:pt x="10883" y="972"/>
                </a:cubicBezTo>
                <a:cubicBezTo>
                  <a:pt x="10884" y="968"/>
                  <a:pt x="10884" y="963"/>
                  <a:pt x="10885" y="959"/>
                </a:cubicBezTo>
                <a:cubicBezTo>
                  <a:pt x="10887" y="960"/>
                  <a:pt x="10888" y="961"/>
                  <a:pt x="10890" y="962"/>
                </a:cubicBezTo>
                <a:cubicBezTo>
                  <a:pt x="10888" y="966"/>
                  <a:pt x="10887" y="970"/>
                  <a:pt x="10886" y="974"/>
                </a:cubicBezTo>
                <a:cubicBezTo>
                  <a:pt x="10885" y="974"/>
                  <a:pt x="10885" y="974"/>
                  <a:pt x="10884" y="973"/>
                </a:cubicBezTo>
                <a:cubicBezTo>
                  <a:pt x="10887" y="980"/>
                  <a:pt x="10889" y="987"/>
                  <a:pt x="10893" y="998"/>
                </a:cubicBezTo>
                <a:cubicBezTo>
                  <a:pt x="10909" y="993"/>
                  <a:pt x="10925" y="987"/>
                  <a:pt x="10943" y="982"/>
                </a:cubicBezTo>
                <a:cubicBezTo>
                  <a:pt x="10946" y="954"/>
                  <a:pt x="10945" y="918"/>
                  <a:pt x="10970" y="896"/>
                </a:cubicBezTo>
                <a:cubicBezTo>
                  <a:pt x="10971" y="914"/>
                  <a:pt x="10972" y="925"/>
                  <a:pt x="10973" y="940"/>
                </a:cubicBezTo>
                <a:cubicBezTo>
                  <a:pt x="11013" y="918"/>
                  <a:pt x="11045" y="881"/>
                  <a:pt x="11091" y="880"/>
                </a:cubicBezTo>
                <a:cubicBezTo>
                  <a:pt x="11095" y="867"/>
                  <a:pt x="11098" y="855"/>
                  <a:pt x="11101" y="843"/>
                </a:cubicBezTo>
                <a:cubicBezTo>
                  <a:pt x="11119" y="837"/>
                  <a:pt x="11144" y="840"/>
                  <a:pt x="11155" y="824"/>
                </a:cubicBezTo>
                <a:cubicBezTo>
                  <a:pt x="11166" y="805"/>
                  <a:pt x="11192" y="834"/>
                  <a:pt x="11199" y="802"/>
                </a:cubicBezTo>
                <a:cubicBezTo>
                  <a:pt x="11203" y="784"/>
                  <a:pt x="11229" y="783"/>
                  <a:pt x="11251" y="770"/>
                </a:cubicBezTo>
                <a:cubicBezTo>
                  <a:pt x="11252" y="771"/>
                  <a:pt x="11257" y="774"/>
                  <a:pt x="11262" y="778"/>
                </a:cubicBezTo>
                <a:cubicBezTo>
                  <a:pt x="11264" y="773"/>
                  <a:pt x="11265" y="767"/>
                  <a:pt x="11267" y="762"/>
                </a:cubicBezTo>
                <a:cubicBezTo>
                  <a:pt x="11272" y="765"/>
                  <a:pt x="11277" y="769"/>
                  <a:pt x="11281" y="772"/>
                </a:cubicBezTo>
                <a:cubicBezTo>
                  <a:pt x="11291" y="763"/>
                  <a:pt x="11306" y="760"/>
                  <a:pt x="11309" y="747"/>
                </a:cubicBezTo>
                <a:cubicBezTo>
                  <a:pt x="11324" y="696"/>
                  <a:pt x="11373" y="698"/>
                  <a:pt x="11389" y="650"/>
                </a:cubicBezTo>
                <a:cubicBezTo>
                  <a:pt x="11418" y="657"/>
                  <a:pt x="11420" y="623"/>
                  <a:pt x="11429" y="594"/>
                </a:cubicBezTo>
                <a:cubicBezTo>
                  <a:pt x="11440" y="607"/>
                  <a:pt x="11448" y="616"/>
                  <a:pt x="11455" y="625"/>
                </a:cubicBezTo>
                <a:cubicBezTo>
                  <a:pt x="11458" y="624"/>
                  <a:pt x="11461" y="623"/>
                  <a:pt x="11466" y="621"/>
                </a:cubicBezTo>
                <a:cubicBezTo>
                  <a:pt x="11463" y="609"/>
                  <a:pt x="11460" y="595"/>
                  <a:pt x="11457" y="581"/>
                </a:cubicBezTo>
                <a:cubicBezTo>
                  <a:pt x="11480" y="561"/>
                  <a:pt x="11518" y="574"/>
                  <a:pt x="11533" y="537"/>
                </a:cubicBezTo>
                <a:cubicBezTo>
                  <a:pt x="11540" y="541"/>
                  <a:pt x="11547" y="544"/>
                  <a:pt x="11553" y="548"/>
                </a:cubicBezTo>
                <a:cubicBezTo>
                  <a:pt x="11561" y="540"/>
                  <a:pt x="11568" y="526"/>
                  <a:pt x="11577" y="527"/>
                </a:cubicBezTo>
                <a:cubicBezTo>
                  <a:pt x="11590" y="526"/>
                  <a:pt x="11590" y="498"/>
                  <a:pt x="11606" y="511"/>
                </a:cubicBezTo>
                <a:cubicBezTo>
                  <a:pt x="11627" y="528"/>
                  <a:pt x="11618" y="491"/>
                  <a:pt x="11634" y="494"/>
                </a:cubicBezTo>
                <a:cubicBezTo>
                  <a:pt x="11636" y="495"/>
                  <a:pt x="11642" y="498"/>
                  <a:pt x="11649" y="501"/>
                </a:cubicBezTo>
                <a:cubicBezTo>
                  <a:pt x="11648" y="492"/>
                  <a:pt x="11648" y="484"/>
                  <a:pt x="11647" y="473"/>
                </a:cubicBezTo>
                <a:cubicBezTo>
                  <a:pt x="11677" y="458"/>
                  <a:pt x="11708" y="445"/>
                  <a:pt x="11738" y="427"/>
                </a:cubicBezTo>
                <a:cubicBezTo>
                  <a:pt x="11749" y="421"/>
                  <a:pt x="11755" y="404"/>
                  <a:pt x="11768" y="388"/>
                </a:cubicBezTo>
                <a:cubicBezTo>
                  <a:pt x="11781" y="377"/>
                  <a:pt x="11805" y="383"/>
                  <a:pt x="11822" y="363"/>
                </a:cubicBezTo>
                <a:cubicBezTo>
                  <a:pt x="11836" y="347"/>
                  <a:pt x="11868" y="355"/>
                  <a:pt x="11876" y="336"/>
                </a:cubicBezTo>
                <a:cubicBezTo>
                  <a:pt x="11887" y="309"/>
                  <a:pt x="11921" y="328"/>
                  <a:pt x="11925" y="293"/>
                </a:cubicBezTo>
                <a:cubicBezTo>
                  <a:pt x="11973" y="293"/>
                  <a:pt x="11993" y="235"/>
                  <a:pt x="12036" y="224"/>
                </a:cubicBezTo>
                <a:cubicBezTo>
                  <a:pt x="12057" y="219"/>
                  <a:pt x="12069" y="187"/>
                  <a:pt x="12090" y="173"/>
                </a:cubicBezTo>
                <a:cubicBezTo>
                  <a:pt x="12119" y="153"/>
                  <a:pt x="12144" y="126"/>
                  <a:pt x="12177" y="97"/>
                </a:cubicBezTo>
                <a:cubicBezTo>
                  <a:pt x="12179" y="90"/>
                  <a:pt x="12182" y="71"/>
                  <a:pt x="12184" y="58"/>
                </a:cubicBezTo>
                <a:cubicBezTo>
                  <a:pt x="12221" y="43"/>
                  <a:pt x="12260" y="46"/>
                  <a:pt x="12273" y="0"/>
                </a:cubicBezTo>
                <a:close/>
              </a:path>
            </a:pathLst>
          </a:custGeom>
          <a:gradFill flip="none">
            <a:gsLst>
              <a:gs pos="0">
                <a:schemeClr val="bg2">
                  <a:lumMod val="50000"/>
                </a:schemeClr>
              </a:gs>
              <a:gs pos="20000">
                <a:schemeClr val="accent1">
                  <a:lumMod val="92000"/>
                </a:schemeClr>
              </a:gs>
              <a:gs pos="84000">
                <a:schemeClr val="accent2"/>
              </a:gs>
              <a:gs pos="41000">
                <a:schemeClr val="accent2"/>
              </a:gs>
            </a:gsLst>
            <a:lin ang="12780000" scaled="0"/>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6" name="任意多边形: 形状 467"/>
          <p:cNvSpPr/>
          <p:nvPr userDrawn="1">
            <p:custDataLst>
              <p:tags r:id="rId7"/>
            </p:custDataLst>
          </p:nvPr>
        </p:nvSpPr>
        <p:spPr>
          <a:xfrm>
            <a:off x="295993" y="5076004"/>
            <a:ext cx="961307" cy="321702"/>
          </a:xfrm>
          <a:custGeom>
            <a:avLst/>
            <a:gdLst>
              <a:gd name="connsiteX0" fmla="*/ 347281 w 810598"/>
              <a:gd name="connsiteY0" fmla="*/ 54565 h 271258"/>
              <a:gd name="connsiteX1" fmla="*/ 807339 w 810598"/>
              <a:gd name="connsiteY1" fmla="*/ 252399 h 271258"/>
              <a:gd name="connsiteX2" fmla="*/ 431673 w 810598"/>
              <a:gd name="connsiteY2" fmla="*/ 271259 h 271258"/>
              <a:gd name="connsiteX3" fmla="*/ 0 w 810598"/>
              <a:gd name="connsiteY3" fmla="*/ 271259 h 271258"/>
              <a:gd name="connsiteX4" fmla="*/ 347281 w 810598"/>
              <a:gd name="connsiteY4" fmla="*/ 54565 h 271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98" h="271258">
                <a:moveTo>
                  <a:pt x="347281" y="54565"/>
                </a:moveTo>
                <a:cubicBezTo>
                  <a:pt x="525208" y="-128220"/>
                  <a:pt x="609981" y="202679"/>
                  <a:pt x="807339" y="252399"/>
                </a:cubicBezTo>
                <a:cubicBezTo>
                  <a:pt x="851535" y="263543"/>
                  <a:pt x="431673" y="271259"/>
                  <a:pt x="431673" y="271259"/>
                </a:cubicBezTo>
                <a:lnTo>
                  <a:pt x="0" y="271259"/>
                </a:lnTo>
                <a:cubicBezTo>
                  <a:pt x="105442" y="271163"/>
                  <a:pt x="255460" y="148862"/>
                  <a:pt x="347281" y="54565"/>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78" name="任意多边形: 形状 877"/>
          <p:cNvSpPr/>
          <p:nvPr userDrawn="1">
            <p:custDataLst>
              <p:tags r:id="rId8"/>
            </p:custDataLst>
          </p:nvPr>
        </p:nvSpPr>
        <p:spPr>
          <a:xfrm>
            <a:off x="0" y="4968240"/>
            <a:ext cx="724493" cy="447315"/>
          </a:xfrm>
          <a:custGeom>
            <a:avLst/>
            <a:gdLst>
              <a:gd name="connsiteX0" fmla="*/ 131614 w 724493"/>
              <a:gd name="connsiteY0" fmla="*/ 2260 h 447315"/>
              <a:gd name="connsiteX1" fmla="*/ 718879 w 724493"/>
              <a:gd name="connsiteY1" fmla="*/ 416250 h 447315"/>
              <a:gd name="connsiteX2" fmla="*/ 71735 w 724493"/>
              <a:gd name="connsiteY2" fmla="*/ 447315 h 447315"/>
              <a:gd name="connsiteX3" fmla="*/ 0 w 724493"/>
              <a:gd name="connsiteY3" fmla="*/ 447315 h 447315"/>
              <a:gd name="connsiteX4" fmla="*/ 0 w 724493"/>
              <a:gd name="connsiteY4" fmla="*/ 38236 h 447315"/>
              <a:gd name="connsiteX5" fmla="*/ 34376 w 724493"/>
              <a:gd name="connsiteY5" fmla="*/ 14105 h 447315"/>
              <a:gd name="connsiteX6" fmla="*/ 131614 w 724493"/>
              <a:gd name="connsiteY6" fmla="*/ 2260 h 447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4493" h="447315">
                <a:moveTo>
                  <a:pt x="131614" y="2260"/>
                </a:moveTo>
                <a:cubicBezTo>
                  <a:pt x="317965" y="32395"/>
                  <a:pt x="463873" y="354742"/>
                  <a:pt x="718879" y="416250"/>
                </a:cubicBezTo>
                <a:cubicBezTo>
                  <a:pt x="795013" y="434663"/>
                  <a:pt x="71735" y="447315"/>
                  <a:pt x="71735" y="447315"/>
                </a:cubicBezTo>
                <a:lnTo>
                  <a:pt x="0" y="447315"/>
                </a:lnTo>
                <a:lnTo>
                  <a:pt x="0" y="38236"/>
                </a:lnTo>
                <a:lnTo>
                  <a:pt x="34376" y="14105"/>
                </a:lnTo>
                <a:cubicBezTo>
                  <a:pt x="68373" y="333"/>
                  <a:pt x="100555" y="-2763"/>
                  <a:pt x="131614" y="2260"/>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38" name="任意多边形: 形状 469"/>
          <p:cNvSpPr/>
          <p:nvPr userDrawn="1">
            <p:custDataLst>
              <p:tags r:id="rId9"/>
            </p:custDataLst>
          </p:nvPr>
        </p:nvSpPr>
        <p:spPr>
          <a:xfrm>
            <a:off x="0" y="5078388"/>
            <a:ext cx="959065" cy="349592"/>
          </a:xfrm>
          <a:custGeom>
            <a:avLst/>
            <a:gdLst>
              <a:gd name="connsiteX0" fmla="*/ 377381 w 880982"/>
              <a:gd name="connsiteY0" fmla="*/ 59317 h 294775"/>
              <a:gd name="connsiteX1" fmla="*/ 877443 w 880982"/>
              <a:gd name="connsiteY1" fmla="*/ 274296 h 294775"/>
              <a:gd name="connsiteX2" fmla="*/ 469202 w 880982"/>
              <a:gd name="connsiteY2" fmla="*/ 294775 h 294775"/>
              <a:gd name="connsiteX3" fmla="*/ 0 w 880982"/>
              <a:gd name="connsiteY3" fmla="*/ 294775 h 294775"/>
              <a:gd name="connsiteX4" fmla="*/ 377381 w 880982"/>
              <a:gd name="connsiteY4" fmla="*/ 59317 h 29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 h="551">
                <a:moveTo>
                  <a:pt x="784" y="0"/>
                </a:moveTo>
                <a:cubicBezTo>
                  <a:pt x="1017" y="6"/>
                  <a:pt x="1191" y="433"/>
                  <a:pt x="1504" y="512"/>
                </a:cubicBezTo>
                <a:cubicBezTo>
                  <a:pt x="1593" y="535"/>
                  <a:pt x="741" y="551"/>
                  <a:pt x="741" y="551"/>
                </a:cubicBezTo>
                <a:lnTo>
                  <a:pt x="0" y="551"/>
                </a:lnTo>
                <a:lnTo>
                  <a:pt x="0" y="524"/>
                </a:lnTo>
                <a:lnTo>
                  <a:pt x="16" y="518"/>
                </a:lnTo>
                <a:cubicBezTo>
                  <a:pt x="206" y="445"/>
                  <a:pt x="424" y="260"/>
                  <a:pt x="570" y="111"/>
                </a:cubicBezTo>
                <a:cubicBezTo>
                  <a:pt x="649" y="30"/>
                  <a:pt x="719" y="-2"/>
                  <a:pt x="784" y="0"/>
                </a:cubicBezTo>
                <a:close/>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2" name="任意多边形: 形状 362"/>
          <p:cNvSpPr/>
          <p:nvPr userDrawn="1">
            <p:custDataLst>
              <p:tags r:id="rId10"/>
            </p:custDataLst>
          </p:nvPr>
        </p:nvSpPr>
        <p:spPr>
          <a:xfrm flipH="1">
            <a:off x="2906395" y="5758815"/>
            <a:ext cx="516890" cy="172720"/>
          </a:xfrm>
          <a:custGeom>
            <a:avLst/>
            <a:gdLst>
              <a:gd name="connsiteX0" fmla="*/ 217837 w 508488"/>
              <a:gd name="connsiteY0" fmla="*/ 34241 h 170162"/>
              <a:gd name="connsiteX1" fmla="*/ 506444 w 508488"/>
              <a:gd name="connsiteY1" fmla="*/ 158352 h 170162"/>
              <a:gd name="connsiteX2" fmla="*/ 270796 w 508488"/>
              <a:gd name="connsiteY2" fmla="*/ 170163 h 170162"/>
              <a:gd name="connsiteX3" fmla="*/ 0 w 508488"/>
              <a:gd name="connsiteY3" fmla="*/ 170163 h 170162"/>
              <a:gd name="connsiteX4" fmla="*/ 217837 w 508488"/>
              <a:gd name="connsiteY4" fmla="*/ 34241 h 17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487" h="170162">
                <a:moveTo>
                  <a:pt x="217837" y="34241"/>
                </a:moveTo>
                <a:cubicBezTo>
                  <a:pt x="329470" y="-80440"/>
                  <a:pt x="382619" y="127110"/>
                  <a:pt x="506444" y="158352"/>
                </a:cubicBezTo>
                <a:cubicBezTo>
                  <a:pt x="534162" y="165305"/>
                  <a:pt x="270796" y="170163"/>
                  <a:pt x="270796" y="170163"/>
                </a:cubicBezTo>
                <a:lnTo>
                  <a:pt x="0" y="170163"/>
                </a:lnTo>
                <a:cubicBezTo>
                  <a:pt x="66104" y="170163"/>
                  <a:pt x="160306" y="93391"/>
                  <a:pt x="217837" y="34241"/>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3" name="任意多边形: 形状 363"/>
          <p:cNvSpPr/>
          <p:nvPr userDrawn="1">
            <p:custDataLst>
              <p:tags r:id="rId11"/>
            </p:custDataLst>
          </p:nvPr>
        </p:nvSpPr>
        <p:spPr>
          <a:xfrm flipH="1">
            <a:off x="3194685" y="5701030"/>
            <a:ext cx="751205" cy="240030"/>
          </a:xfrm>
          <a:custGeom>
            <a:avLst/>
            <a:gdLst>
              <a:gd name="connsiteX0" fmla="*/ 316421 w 738683"/>
              <a:gd name="connsiteY0" fmla="*/ 47604 h 236484"/>
              <a:gd name="connsiteX1" fmla="*/ 735711 w 738683"/>
              <a:gd name="connsiteY1" fmla="*/ 220102 h 236484"/>
              <a:gd name="connsiteX2" fmla="*/ 393382 w 738683"/>
              <a:gd name="connsiteY2" fmla="*/ 236485 h 236484"/>
              <a:gd name="connsiteX3" fmla="*/ 0 w 738683"/>
              <a:gd name="connsiteY3" fmla="*/ 236485 h 236484"/>
              <a:gd name="connsiteX4" fmla="*/ 316421 w 738683"/>
              <a:gd name="connsiteY4" fmla="*/ 47604 h 236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683" h="236481">
                <a:moveTo>
                  <a:pt x="316421" y="47604"/>
                </a:moveTo>
                <a:cubicBezTo>
                  <a:pt x="478631" y="-111844"/>
                  <a:pt x="555784" y="176763"/>
                  <a:pt x="735711" y="220102"/>
                </a:cubicBezTo>
                <a:cubicBezTo>
                  <a:pt x="776002" y="229817"/>
                  <a:pt x="393382" y="236485"/>
                  <a:pt x="393382" y="236485"/>
                </a:cubicBezTo>
                <a:lnTo>
                  <a:pt x="0" y="236485"/>
                </a:lnTo>
                <a:cubicBezTo>
                  <a:pt x="96012" y="236485"/>
                  <a:pt x="232791" y="129805"/>
                  <a:pt x="316421" y="47604"/>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4" name="任意多边形: 形状 364"/>
          <p:cNvSpPr/>
          <p:nvPr userDrawn="1">
            <p:custDataLst>
              <p:tags r:id="rId12"/>
            </p:custDataLst>
          </p:nvPr>
        </p:nvSpPr>
        <p:spPr>
          <a:xfrm flipH="1">
            <a:off x="3067685" y="5760085"/>
            <a:ext cx="561975" cy="187960"/>
          </a:xfrm>
          <a:custGeom>
            <a:avLst/>
            <a:gdLst>
              <a:gd name="connsiteX0" fmla="*/ 236792 w 552667"/>
              <a:gd name="connsiteY0" fmla="*/ 37228 h 184960"/>
              <a:gd name="connsiteX1" fmla="*/ 550450 w 552667"/>
              <a:gd name="connsiteY1" fmla="*/ 172102 h 184960"/>
              <a:gd name="connsiteX2" fmla="*/ 294323 w 552667"/>
              <a:gd name="connsiteY2" fmla="*/ 184961 h 184960"/>
              <a:gd name="connsiteX3" fmla="*/ 0 w 552667"/>
              <a:gd name="connsiteY3" fmla="*/ 184961 h 184960"/>
              <a:gd name="connsiteX4" fmla="*/ 236792 w 552667"/>
              <a:gd name="connsiteY4" fmla="*/ 37228 h 18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67" h="184960">
                <a:moveTo>
                  <a:pt x="236792" y="37228"/>
                </a:moveTo>
                <a:cubicBezTo>
                  <a:pt x="358140" y="-87454"/>
                  <a:pt x="415861" y="138193"/>
                  <a:pt x="550450" y="172102"/>
                </a:cubicBezTo>
                <a:cubicBezTo>
                  <a:pt x="580549" y="179722"/>
                  <a:pt x="294323" y="184961"/>
                  <a:pt x="294323" y="184961"/>
                </a:cubicBezTo>
                <a:lnTo>
                  <a:pt x="0" y="184961"/>
                </a:lnTo>
                <a:cubicBezTo>
                  <a:pt x="71914" y="184961"/>
                  <a:pt x="174212" y="101522"/>
                  <a:pt x="236792" y="37228"/>
                </a:cubicBezTo>
              </a:path>
            </a:pathLst>
          </a:custGeom>
          <a:gradFill>
            <a:gsLst>
              <a:gs pos="5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1" name="任意多边形: 形状 366"/>
          <p:cNvSpPr/>
          <p:nvPr userDrawn="1">
            <p:custDataLst>
              <p:tags r:id="rId13"/>
            </p:custDataLst>
          </p:nvPr>
        </p:nvSpPr>
        <p:spPr>
          <a:xfrm flipH="1">
            <a:off x="763905" y="5405755"/>
            <a:ext cx="137160" cy="727075"/>
          </a:xfrm>
          <a:custGeom>
            <a:avLst/>
            <a:gdLst>
              <a:gd name="connsiteX0" fmla="*/ 10096 w 115347"/>
              <a:gd name="connsiteY0" fmla="*/ 59341 h 611409"/>
              <a:gd name="connsiteX1" fmla="*/ 10096 w 115347"/>
              <a:gd name="connsiteY1" fmla="*/ 59341 h 611409"/>
              <a:gd name="connsiteX2" fmla="*/ 104584 w 115347"/>
              <a:gd name="connsiteY2" fmla="*/ 59341 h 611409"/>
              <a:gd name="connsiteX3" fmla="*/ 104584 w 115347"/>
              <a:gd name="connsiteY3" fmla="*/ 70390 h 611409"/>
              <a:gd name="connsiteX4" fmla="*/ 10096 w 115347"/>
              <a:gd name="connsiteY4" fmla="*/ 70390 h 611409"/>
              <a:gd name="connsiteX5" fmla="*/ 10096 w 115347"/>
              <a:gd name="connsiteY5" fmla="*/ 59341 h 611409"/>
              <a:gd name="connsiteX6" fmla="*/ 10096 w 115347"/>
              <a:gd name="connsiteY6" fmla="*/ 79629 h 611409"/>
              <a:gd name="connsiteX7" fmla="*/ 10096 w 115347"/>
              <a:gd name="connsiteY7" fmla="*/ 79629 h 611409"/>
              <a:gd name="connsiteX8" fmla="*/ 104584 w 115347"/>
              <a:gd name="connsiteY8" fmla="*/ 79629 h 611409"/>
              <a:gd name="connsiteX9" fmla="*/ 104584 w 115347"/>
              <a:gd name="connsiteY9" fmla="*/ 90678 h 611409"/>
              <a:gd name="connsiteX10" fmla="*/ 10096 w 115347"/>
              <a:gd name="connsiteY10" fmla="*/ 90678 h 611409"/>
              <a:gd name="connsiteX11" fmla="*/ 10096 w 115347"/>
              <a:gd name="connsiteY11" fmla="*/ 79629 h 611409"/>
              <a:gd name="connsiteX12" fmla="*/ 10096 w 115347"/>
              <a:gd name="connsiteY12" fmla="*/ 99822 h 611409"/>
              <a:gd name="connsiteX13" fmla="*/ 10096 w 115347"/>
              <a:gd name="connsiteY13" fmla="*/ 99822 h 611409"/>
              <a:gd name="connsiteX14" fmla="*/ 104584 w 115347"/>
              <a:gd name="connsiteY14" fmla="*/ 99822 h 611409"/>
              <a:gd name="connsiteX15" fmla="*/ 104584 w 115347"/>
              <a:gd name="connsiteY15" fmla="*/ 110871 h 611409"/>
              <a:gd name="connsiteX16" fmla="*/ 10096 w 115347"/>
              <a:gd name="connsiteY16" fmla="*/ 110871 h 611409"/>
              <a:gd name="connsiteX17" fmla="*/ 10096 w 115347"/>
              <a:gd name="connsiteY17" fmla="*/ 99822 h 611409"/>
              <a:gd name="connsiteX18" fmla="*/ 10096 w 115347"/>
              <a:gd name="connsiteY18" fmla="*/ 120015 h 611409"/>
              <a:gd name="connsiteX19" fmla="*/ 10096 w 115347"/>
              <a:gd name="connsiteY19" fmla="*/ 120015 h 611409"/>
              <a:gd name="connsiteX20" fmla="*/ 104584 w 115347"/>
              <a:gd name="connsiteY20" fmla="*/ 120015 h 611409"/>
              <a:gd name="connsiteX21" fmla="*/ 104584 w 115347"/>
              <a:gd name="connsiteY21" fmla="*/ 131064 h 611409"/>
              <a:gd name="connsiteX22" fmla="*/ 10096 w 115347"/>
              <a:gd name="connsiteY22" fmla="*/ 131064 h 611409"/>
              <a:gd name="connsiteX23" fmla="*/ 10096 w 115347"/>
              <a:gd name="connsiteY23" fmla="*/ 120015 h 611409"/>
              <a:gd name="connsiteX24" fmla="*/ 10096 w 115347"/>
              <a:gd name="connsiteY24" fmla="*/ 140303 h 611409"/>
              <a:gd name="connsiteX25" fmla="*/ 10096 w 115347"/>
              <a:gd name="connsiteY25" fmla="*/ 140303 h 611409"/>
              <a:gd name="connsiteX26" fmla="*/ 104584 w 115347"/>
              <a:gd name="connsiteY26" fmla="*/ 140303 h 611409"/>
              <a:gd name="connsiteX27" fmla="*/ 104584 w 115347"/>
              <a:gd name="connsiteY27" fmla="*/ 151352 h 611409"/>
              <a:gd name="connsiteX28" fmla="*/ 10096 w 115347"/>
              <a:gd name="connsiteY28" fmla="*/ 151352 h 611409"/>
              <a:gd name="connsiteX29" fmla="*/ 10096 w 115347"/>
              <a:gd name="connsiteY29" fmla="*/ 140303 h 611409"/>
              <a:gd name="connsiteX30" fmla="*/ 10573 w 115347"/>
              <a:gd name="connsiteY30" fmla="*/ 195453 h 611409"/>
              <a:gd name="connsiteX31" fmla="*/ 10573 w 115347"/>
              <a:gd name="connsiteY31" fmla="*/ 195453 h 611409"/>
              <a:gd name="connsiteX32" fmla="*/ 105061 w 115347"/>
              <a:gd name="connsiteY32" fmla="*/ 195453 h 611409"/>
              <a:gd name="connsiteX33" fmla="*/ 105061 w 115347"/>
              <a:gd name="connsiteY33" fmla="*/ 206502 h 611409"/>
              <a:gd name="connsiteX34" fmla="*/ 10573 w 115347"/>
              <a:gd name="connsiteY34" fmla="*/ 206502 h 611409"/>
              <a:gd name="connsiteX35" fmla="*/ 10573 w 115347"/>
              <a:gd name="connsiteY35" fmla="*/ 195453 h 611409"/>
              <a:gd name="connsiteX36" fmla="*/ 10573 w 115347"/>
              <a:gd name="connsiteY36" fmla="*/ 215646 h 611409"/>
              <a:gd name="connsiteX37" fmla="*/ 10573 w 115347"/>
              <a:gd name="connsiteY37" fmla="*/ 215646 h 611409"/>
              <a:gd name="connsiteX38" fmla="*/ 105061 w 115347"/>
              <a:gd name="connsiteY38" fmla="*/ 215646 h 611409"/>
              <a:gd name="connsiteX39" fmla="*/ 105061 w 115347"/>
              <a:gd name="connsiteY39" fmla="*/ 226695 h 611409"/>
              <a:gd name="connsiteX40" fmla="*/ 10573 w 115347"/>
              <a:gd name="connsiteY40" fmla="*/ 226695 h 611409"/>
              <a:gd name="connsiteX41" fmla="*/ 10573 w 115347"/>
              <a:gd name="connsiteY41" fmla="*/ 215646 h 611409"/>
              <a:gd name="connsiteX42" fmla="*/ 10573 w 115347"/>
              <a:gd name="connsiteY42" fmla="*/ 237458 h 611409"/>
              <a:gd name="connsiteX43" fmla="*/ 10573 w 115347"/>
              <a:gd name="connsiteY43" fmla="*/ 237458 h 611409"/>
              <a:gd name="connsiteX44" fmla="*/ 105061 w 115347"/>
              <a:gd name="connsiteY44" fmla="*/ 237458 h 611409"/>
              <a:gd name="connsiteX45" fmla="*/ 105061 w 115347"/>
              <a:gd name="connsiteY45" fmla="*/ 248507 h 611409"/>
              <a:gd name="connsiteX46" fmla="*/ 10573 w 115347"/>
              <a:gd name="connsiteY46" fmla="*/ 248507 h 611409"/>
              <a:gd name="connsiteX47" fmla="*/ 10573 w 115347"/>
              <a:gd name="connsiteY47" fmla="*/ 237458 h 611409"/>
              <a:gd name="connsiteX48" fmla="*/ 10573 w 115347"/>
              <a:gd name="connsiteY48" fmla="*/ 259366 h 611409"/>
              <a:gd name="connsiteX49" fmla="*/ 10573 w 115347"/>
              <a:gd name="connsiteY49" fmla="*/ 259366 h 611409"/>
              <a:gd name="connsiteX50" fmla="*/ 105061 w 115347"/>
              <a:gd name="connsiteY50" fmla="*/ 259366 h 611409"/>
              <a:gd name="connsiteX51" fmla="*/ 105061 w 115347"/>
              <a:gd name="connsiteY51" fmla="*/ 270415 h 611409"/>
              <a:gd name="connsiteX52" fmla="*/ 10573 w 115347"/>
              <a:gd name="connsiteY52" fmla="*/ 270415 h 611409"/>
              <a:gd name="connsiteX53" fmla="*/ 10573 w 115347"/>
              <a:gd name="connsiteY53" fmla="*/ 259366 h 611409"/>
              <a:gd name="connsiteX54" fmla="*/ 22003 w 115347"/>
              <a:gd name="connsiteY54" fmla="*/ 27623 h 611409"/>
              <a:gd name="connsiteX55" fmla="*/ 38290 w 115347"/>
              <a:gd name="connsiteY55" fmla="*/ 27623 h 611409"/>
              <a:gd name="connsiteX56" fmla="*/ 36386 w 115347"/>
              <a:gd name="connsiteY56" fmla="*/ 19336 h 611409"/>
              <a:gd name="connsiteX57" fmla="*/ 55721 w 115347"/>
              <a:gd name="connsiteY57" fmla="*/ 0 h 611409"/>
              <a:gd name="connsiteX58" fmla="*/ 75057 w 115347"/>
              <a:gd name="connsiteY58" fmla="*/ 19336 h 611409"/>
              <a:gd name="connsiteX59" fmla="*/ 73152 w 115347"/>
              <a:gd name="connsiteY59" fmla="*/ 27623 h 611409"/>
              <a:gd name="connsiteX60" fmla="*/ 93631 w 115347"/>
              <a:gd name="connsiteY60" fmla="*/ 27623 h 611409"/>
              <a:gd name="connsiteX61" fmla="*/ 93631 w 115347"/>
              <a:gd name="connsiteY61" fmla="*/ 44672 h 611409"/>
              <a:gd name="connsiteX62" fmla="*/ 115348 w 115347"/>
              <a:gd name="connsiteY62" fmla="*/ 44672 h 611409"/>
              <a:gd name="connsiteX63" fmla="*/ 115348 w 115347"/>
              <a:gd name="connsiteY63" fmla="*/ 611410 h 611409"/>
              <a:gd name="connsiteX64" fmla="*/ 0 w 115347"/>
              <a:gd name="connsiteY64" fmla="*/ 611410 h 611409"/>
              <a:gd name="connsiteX65" fmla="*/ 0 w 115347"/>
              <a:gd name="connsiteY65" fmla="*/ 44672 h 611409"/>
              <a:gd name="connsiteX66" fmla="*/ 21812 w 115347"/>
              <a:gd name="connsiteY66" fmla="*/ 44672 h 611409"/>
              <a:gd name="connsiteX67" fmla="*/ 21812 w 115347"/>
              <a:gd name="connsiteY67" fmla="*/ 27623 h 611409"/>
              <a:gd name="connsiteX68" fmla="*/ 10573 w 115347"/>
              <a:gd name="connsiteY68" fmla="*/ 281178 h 611409"/>
              <a:gd name="connsiteX69" fmla="*/ 105061 w 115347"/>
              <a:gd name="connsiteY69" fmla="*/ 281178 h 611409"/>
              <a:gd name="connsiteX70" fmla="*/ 105061 w 115347"/>
              <a:gd name="connsiteY70" fmla="*/ 292227 h 611409"/>
              <a:gd name="connsiteX71" fmla="*/ 10573 w 115347"/>
              <a:gd name="connsiteY71" fmla="*/ 292227 h 611409"/>
              <a:gd name="connsiteX72" fmla="*/ 10573 w 115347"/>
              <a:gd name="connsiteY72" fmla="*/ 281178 h 61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15347" h="611409">
                <a:moveTo>
                  <a:pt x="10096" y="59341"/>
                </a:moveTo>
                <a:lnTo>
                  <a:pt x="10096" y="59341"/>
                </a:lnTo>
                <a:lnTo>
                  <a:pt x="104584" y="59341"/>
                </a:lnTo>
                <a:lnTo>
                  <a:pt x="104584" y="70390"/>
                </a:lnTo>
                <a:lnTo>
                  <a:pt x="10096" y="70390"/>
                </a:lnTo>
                <a:lnTo>
                  <a:pt x="10096" y="59341"/>
                </a:lnTo>
                <a:close/>
                <a:moveTo>
                  <a:pt x="10096" y="79629"/>
                </a:moveTo>
                <a:lnTo>
                  <a:pt x="10096" y="79629"/>
                </a:lnTo>
                <a:lnTo>
                  <a:pt x="104584" y="79629"/>
                </a:lnTo>
                <a:lnTo>
                  <a:pt x="104584" y="90678"/>
                </a:lnTo>
                <a:lnTo>
                  <a:pt x="10096" y="90678"/>
                </a:lnTo>
                <a:lnTo>
                  <a:pt x="10096" y="79629"/>
                </a:lnTo>
                <a:close/>
                <a:moveTo>
                  <a:pt x="10096" y="99822"/>
                </a:moveTo>
                <a:lnTo>
                  <a:pt x="10096" y="99822"/>
                </a:lnTo>
                <a:lnTo>
                  <a:pt x="104584" y="99822"/>
                </a:lnTo>
                <a:lnTo>
                  <a:pt x="104584" y="110871"/>
                </a:lnTo>
                <a:lnTo>
                  <a:pt x="10096" y="110871"/>
                </a:lnTo>
                <a:lnTo>
                  <a:pt x="10096" y="99822"/>
                </a:lnTo>
                <a:close/>
                <a:moveTo>
                  <a:pt x="10096" y="120015"/>
                </a:moveTo>
                <a:lnTo>
                  <a:pt x="10096" y="120015"/>
                </a:lnTo>
                <a:lnTo>
                  <a:pt x="104584" y="120015"/>
                </a:lnTo>
                <a:lnTo>
                  <a:pt x="104584" y="131064"/>
                </a:lnTo>
                <a:lnTo>
                  <a:pt x="10096" y="131064"/>
                </a:lnTo>
                <a:lnTo>
                  <a:pt x="10096" y="120015"/>
                </a:lnTo>
                <a:close/>
                <a:moveTo>
                  <a:pt x="10096" y="140303"/>
                </a:moveTo>
                <a:lnTo>
                  <a:pt x="10096" y="140303"/>
                </a:lnTo>
                <a:lnTo>
                  <a:pt x="104584" y="140303"/>
                </a:lnTo>
                <a:lnTo>
                  <a:pt x="104584" y="151352"/>
                </a:lnTo>
                <a:lnTo>
                  <a:pt x="10096" y="151352"/>
                </a:lnTo>
                <a:lnTo>
                  <a:pt x="10096" y="140303"/>
                </a:lnTo>
                <a:close/>
                <a:moveTo>
                  <a:pt x="10573" y="195453"/>
                </a:moveTo>
                <a:lnTo>
                  <a:pt x="10573" y="195453"/>
                </a:lnTo>
                <a:lnTo>
                  <a:pt x="105061" y="195453"/>
                </a:lnTo>
                <a:lnTo>
                  <a:pt x="105061" y="206502"/>
                </a:lnTo>
                <a:lnTo>
                  <a:pt x="10573" y="206502"/>
                </a:lnTo>
                <a:lnTo>
                  <a:pt x="10573" y="195453"/>
                </a:lnTo>
                <a:close/>
                <a:moveTo>
                  <a:pt x="10573" y="215646"/>
                </a:moveTo>
                <a:lnTo>
                  <a:pt x="10573" y="215646"/>
                </a:lnTo>
                <a:lnTo>
                  <a:pt x="105061" y="215646"/>
                </a:lnTo>
                <a:lnTo>
                  <a:pt x="105061" y="226695"/>
                </a:lnTo>
                <a:lnTo>
                  <a:pt x="10573" y="226695"/>
                </a:lnTo>
                <a:lnTo>
                  <a:pt x="10573" y="215646"/>
                </a:lnTo>
                <a:close/>
                <a:moveTo>
                  <a:pt x="10573" y="237458"/>
                </a:moveTo>
                <a:lnTo>
                  <a:pt x="10573" y="237458"/>
                </a:lnTo>
                <a:lnTo>
                  <a:pt x="105061" y="237458"/>
                </a:lnTo>
                <a:lnTo>
                  <a:pt x="105061" y="248507"/>
                </a:lnTo>
                <a:lnTo>
                  <a:pt x="10573" y="248507"/>
                </a:lnTo>
                <a:lnTo>
                  <a:pt x="10573" y="237458"/>
                </a:lnTo>
                <a:close/>
                <a:moveTo>
                  <a:pt x="10573" y="259366"/>
                </a:moveTo>
                <a:lnTo>
                  <a:pt x="10573" y="259366"/>
                </a:lnTo>
                <a:lnTo>
                  <a:pt x="105061" y="259366"/>
                </a:lnTo>
                <a:lnTo>
                  <a:pt x="105061" y="270415"/>
                </a:lnTo>
                <a:lnTo>
                  <a:pt x="10573" y="270415"/>
                </a:lnTo>
                <a:lnTo>
                  <a:pt x="10573" y="259366"/>
                </a:lnTo>
                <a:close/>
                <a:moveTo>
                  <a:pt x="22003" y="27623"/>
                </a:moveTo>
                <a:lnTo>
                  <a:pt x="38290" y="27623"/>
                </a:lnTo>
                <a:cubicBezTo>
                  <a:pt x="37052" y="25146"/>
                  <a:pt x="36386" y="26194"/>
                  <a:pt x="36386" y="19336"/>
                </a:cubicBezTo>
                <a:cubicBezTo>
                  <a:pt x="36386" y="12478"/>
                  <a:pt x="45053" y="0"/>
                  <a:pt x="55721" y="0"/>
                </a:cubicBezTo>
                <a:cubicBezTo>
                  <a:pt x="66389" y="0"/>
                  <a:pt x="75057" y="12573"/>
                  <a:pt x="75057" y="19336"/>
                </a:cubicBezTo>
                <a:cubicBezTo>
                  <a:pt x="75057" y="26194"/>
                  <a:pt x="74390" y="25146"/>
                  <a:pt x="73152" y="27623"/>
                </a:cubicBezTo>
                <a:lnTo>
                  <a:pt x="93631" y="27623"/>
                </a:lnTo>
                <a:lnTo>
                  <a:pt x="93631" y="44672"/>
                </a:lnTo>
                <a:lnTo>
                  <a:pt x="115348" y="44672"/>
                </a:lnTo>
                <a:lnTo>
                  <a:pt x="115348" y="611410"/>
                </a:lnTo>
                <a:lnTo>
                  <a:pt x="0" y="611410"/>
                </a:lnTo>
                <a:lnTo>
                  <a:pt x="0" y="44672"/>
                </a:lnTo>
                <a:lnTo>
                  <a:pt x="21812" y="44672"/>
                </a:lnTo>
                <a:lnTo>
                  <a:pt x="21812" y="27623"/>
                </a:lnTo>
                <a:close/>
                <a:moveTo>
                  <a:pt x="10573" y="281178"/>
                </a:moveTo>
                <a:lnTo>
                  <a:pt x="105061" y="281178"/>
                </a:lnTo>
                <a:lnTo>
                  <a:pt x="105061" y="292227"/>
                </a:lnTo>
                <a:lnTo>
                  <a:pt x="10573" y="292227"/>
                </a:lnTo>
                <a:lnTo>
                  <a:pt x="10573" y="281178"/>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2" name="任意多边形: 形状 369"/>
          <p:cNvSpPr/>
          <p:nvPr userDrawn="1">
            <p:custDataLst>
              <p:tags r:id="rId14"/>
            </p:custDataLst>
          </p:nvPr>
        </p:nvSpPr>
        <p:spPr>
          <a:xfrm flipH="1">
            <a:off x="1672590" y="5535930"/>
            <a:ext cx="101600" cy="645160"/>
          </a:xfrm>
          <a:custGeom>
            <a:avLst/>
            <a:gdLst>
              <a:gd name="connsiteX0" fmla="*/ 0 w 85534"/>
              <a:gd name="connsiteY0" fmla="*/ 543592 h 543591"/>
              <a:gd name="connsiteX1" fmla="*/ 0 w 85534"/>
              <a:gd name="connsiteY1" fmla="*/ 543592 h 543591"/>
              <a:gd name="connsiteX2" fmla="*/ 85535 w 85534"/>
              <a:gd name="connsiteY2" fmla="*/ 543592 h 543591"/>
              <a:gd name="connsiteX3" fmla="*/ 85535 w 85534"/>
              <a:gd name="connsiteY3" fmla="*/ 94583 h 543591"/>
              <a:gd name="connsiteX4" fmla="*/ 0 w 85534"/>
              <a:gd name="connsiteY4" fmla="*/ 0 h 543591"/>
              <a:gd name="connsiteX5" fmla="*/ 0 w 85534"/>
              <a:gd name="connsiteY5" fmla="*/ 543592 h 543591"/>
              <a:gd name="connsiteX6" fmla="*/ 54007 w 85534"/>
              <a:gd name="connsiteY6" fmla="*/ 107156 h 543591"/>
              <a:gd name="connsiteX7" fmla="*/ 54007 w 85534"/>
              <a:gd name="connsiteY7" fmla="*/ 107156 h 543591"/>
              <a:gd name="connsiteX8" fmla="*/ 76295 w 85534"/>
              <a:gd name="connsiteY8" fmla="*/ 107156 h 543591"/>
              <a:gd name="connsiteX9" fmla="*/ 76295 w 85534"/>
              <a:gd name="connsiteY9" fmla="*/ 127540 h 543591"/>
              <a:gd name="connsiteX10" fmla="*/ 54007 w 85534"/>
              <a:gd name="connsiteY10" fmla="*/ 127540 h 543591"/>
              <a:gd name="connsiteX11" fmla="*/ 54007 w 85534"/>
              <a:gd name="connsiteY11" fmla="*/ 107156 h 543591"/>
              <a:gd name="connsiteX12" fmla="*/ 10763 w 85534"/>
              <a:gd name="connsiteY12" fmla="*/ 107156 h 543591"/>
              <a:gd name="connsiteX13" fmla="*/ 10763 w 85534"/>
              <a:gd name="connsiteY13" fmla="*/ 107156 h 543591"/>
              <a:gd name="connsiteX14" fmla="*/ 33052 w 85534"/>
              <a:gd name="connsiteY14" fmla="*/ 107156 h 543591"/>
              <a:gd name="connsiteX15" fmla="*/ 33052 w 85534"/>
              <a:gd name="connsiteY15" fmla="*/ 127540 h 543591"/>
              <a:gd name="connsiteX16" fmla="*/ 10763 w 85534"/>
              <a:gd name="connsiteY16" fmla="*/ 127540 h 543591"/>
              <a:gd name="connsiteX17" fmla="*/ 10763 w 85534"/>
              <a:gd name="connsiteY17" fmla="*/ 107156 h 543591"/>
              <a:gd name="connsiteX18" fmla="*/ 53245 w 85534"/>
              <a:gd name="connsiteY18" fmla="*/ 138874 h 543591"/>
              <a:gd name="connsiteX19" fmla="*/ 53245 w 85534"/>
              <a:gd name="connsiteY19" fmla="*/ 138874 h 543591"/>
              <a:gd name="connsiteX20" fmla="*/ 75533 w 85534"/>
              <a:gd name="connsiteY20" fmla="*/ 138874 h 543591"/>
              <a:gd name="connsiteX21" fmla="*/ 75533 w 85534"/>
              <a:gd name="connsiteY21" fmla="*/ 159258 h 543591"/>
              <a:gd name="connsiteX22" fmla="*/ 53245 w 85534"/>
              <a:gd name="connsiteY22" fmla="*/ 159258 h 543591"/>
              <a:gd name="connsiteX23" fmla="*/ 53245 w 85534"/>
              <a:gd name="connsiteY23" fmla="*/ 138874 h 543591"/>
              <a:gd name="connsiteX24" fmla="*/ 10001 w 85534"/>
              <a:gd name="connsiteY24" fmla="*/ 138874 h 543591"/>
              <a:gd name="connsiteX25" fmla="*/ 10001 w 85534"/>
              <a:gd name="connsiteY25" fmla="*/ 138874 h 543591"/>
              <a:gd name="connsiteX26" fmla="*/ 32290 w 85534"/>
              <a:gd name="connsiteY26" fmla="*/ 138874 h 543591"/>
              <a:gd name="connsiteX27" fmla="*/ 32290 w 85534"/>
              <a:gd name="connsiteY27" fmla="*/ 159258 h 543591"/>
              <a:gd name="connsiteX28" fmla="*/ 10001 w 85534"/>
              <a:gd name="connsiteY28" fmla="*/ 159258 h 543591"/>
              <a:gd name="connsiteX29" fmla="*/ 10001 w 85534"/>
              <a:gd name="connsiteY29" fmla="*/ 138874 h 543591"/>
              <a:gd name="connsiteX30" fmla="*/ 53245 w 85534"/>
              <a:gd name="connsiteY30" fmla="*/ 170212 h 543591"/>
              <a:gd name="connsiteX31" fmla="*/ 53245 w 85534"/>
              <a:gd name="connsiteY31" fmla="*/ 170212 h 543591"/>
              <a:gd name="connsiteX32" fmla="*/ 75533 w 85534"/>
              <a:gd name="connsiteY32" fmla="*/ 170212 h 543591"/>
              <a:gd name="connsiteX33" fmla="*/ 75533 w 85534"/>
              <a:gd name="connsiteY33" fmla="*/ 190595 h 543591"/>
              <a:gd name="connsiteX34" fmla="*/ 53245 w 85534"/>
              <a:gd name="connsiteY34" fmla="*/ 190595 h 543591"/>
              <a:gd name="connsiteX35" fmla="*/ 53245 w 85534"/>
              <a:gd name="connsiteY35" fmla="*/ 170212 h 543591"/>
              <a:gd name="connsiteX36" fmla="*/ 10001 w 85534"/>
              <a:gd name="connsiteY36" fmla="*/ 170212 h 543591"/>
              <a:gd name="connsiteX37" fmla="*/ 10001 w 85534"/>
              <a:gd name="connsiteY37" fmla="*/ 170212 h 543591"/>
              <a:gd name="connsiteX38" fmla="*/ 32290 w 85534"/>
              <a:gd name="connsiteY38" fmla="*/ 170212 h 543591"/>
              <a:gd name="connsiteX39" fmla="*/ 32290 w 85534"/>
              <a:gd name="connsiteY39" fmla="*/ 190595 h 543591"/>
              <a:gd name="connsiteX40" fmla="*/ 10001 w 85534"/>
              <a:gd name="connsiteY40" fmla="*/ 190595 h 543591"/>
              <a:gd name="connsiteX41" fmla="*/ 10001 w 85534"/>
              <a:gd name="connsiteY41" fmla="*/ 170212 h 543591"/>
              <a:gd name="connsiteX42" fmla="*/ 53245 w 85534"/>
              <a:gd name="connsiteY42" fmla="*/ 203740 h 543591"/>
              <a:gd name="connsiteX43" fmla="*/ 53245 w 85534"/>
              <a:gd name="connsiteY43" fmla="*/ 203740 h 543591"/>
              <a:gd name="connsiteX44" fmla="*/ 75533 w 85534"/>
              <a:gd name="connsiteY44" fmla="*/ 203740 h 543591"/>
              <a:gd name="connsiteX45" fmla="*/ 75533 w 85534"/>
              <a:gd name="connsiteY45" fmla="*/ 224123 h 543591"/>
              <a:gd name="connsiteX46" fmla="*/ 53245 w 85534"/>
              <a:gd name="connsiteY46" fmla="*/ 224123 h 543591"/>
              <a:gd name="connsiteX47" fmla="*/ 53245 w 85534"/>
              <a:gd name="connsiteY47" fmla="*/ 203740 h 543591"/>
              <a:gd name="connsiteX48" fmla="*/ 10001 w 85534"/>
              <a:gd name="connsiteY48" fmla="*/ 203740 h 543591"/>
              <a:gd name="connsiteX49" fmla="*/ 10001 w 85534"/>
              <a:gd name="connsiteY49" fmla="*/ 203740 h 543591"/>
              <a:gd name="connsiteX50" fmla="*/ 32290 w 85534"/>
              <a:gd name="connsiteY50" fmla="*/ 203740 h 543591"/>
              <a:gd name="connsiteX51" fmla="*/ 32290 w 85534"/>
              <a:gd name="connsiteY51" fmla="*/ 224123 h 543591"/>
              <a:gd name="connsiteX52" fmla="*/ 10001 w 85534"/>
              <a:gd name="connsiteY52" fmla="*/ 224123 h 543591"/>
              <a:gd name="connsiteX53" fmla="*/ 10001 w 85534"/>
              <a:gd name="connsiteY53" fmla="*/ 203740 h 543591"/>
              <a:gd name="connsiteX54" fmla="*/ 53245 w 85534"/>
              <a:gd name="connsiteY54" fmla="*/ 237172 h 543591"/>
              <a:gd name="connsiteX55" fmla="*/ 53245 w 85534"/>
              <a:gd name="connsiteY55" fmla="*/ 237172 h 543591"/>
              <a:gd name="connsiteX56" fmla="*/ 75533 w 85534"/>
              <a:gd name="connsiteY56" fmla="*/ 237172 h 543591"/>
              <a:gd name="connsiteX57" fmla="*/ 75533 w 85534"/>
              <a:gd name="connsiteY57" fmla="*/ 257556 h 543591"/>
              <a:gd name="connsiteX58" fmla="*/ 53245 w 85534"/>
              <a:gd name="connsiteY58" fmla="*/ 257556 h 543591"/>
              <a:gd name="connsiteX59" fmla="*/ 53245 w 85534"/>
              <a:gd name="connsiteY59" fmla="*/ 237172 h 543591"/>
              <a:gd name="connsiteX60" fmla="*/ 10001 w 85534"/>
              <a:gd name="connsiteY60" fmla="*/ 237172 h 543591"/>
              <a:gd name="connsiteX61" fmla="*/ 10001 w 85534"/>
              <a:gd name="connsiteY61" fmla="*/ 237172 h 543591"/>
              <a:gd name="connsiteX62" fmla="*/ 32290 w 85534"/>
              <a:gd name="connsiteY62" fmla="*/ 237172 h 543591"/>
              <a:gd name="connsiteX63" fmla="*/ 32290 w 85534"/>
              <a:gd name="connsiteY63" fmla="*/ 257556 h 543591"/>
              <a:gd name="connsiteX64" fmla="*/ 10001 w 85534"/>
              <a:gd name="connsiteY64" fmla="*/ 257556 h 543591"/>
              <a:gd name="connsiteX65" fmla="*/ 10001 w 85534"/>
              <a:gd name="connsiteY65" fmla="*/ 237172 h 543591"/>
              <a:gd name="connsiteX66" fmla="*/ 53245 w 85534"/>
              <a:gd name="connsiteY66" fmla="*/ 270700 h 543591"/>
              <a:gd name="connsiteX67" fmla="*/ 53245 w 85534"/>
              <a:gd name="connsiteY67" fmla="*/ 270700 h 543591"/>
              <a:gd name="connsiteX68" fmla="*/ 75533 w 85534"/>
              <a:gd name="connsiteY68" fmla="*/ 270700 h 543591"/>
              <a:gd name="connsiteX69" fmla="*/ 75533 w 85534"/>
              <a:gd name="connsiteY69" fmla="*/ 291084 h 543591"/>
              <a:gd name="connsiteX70" fmla="*/ 53245 w 85534"/>
              <a:gd name="connsiteY70" fmla="*/ 291084 h 543591"/>
              <a:gd name="connsiteX71" fmla="*/ 53245 w 85534"/>
              <a:gd name="connsiteY71" fmla="*/ 270700 h 543591"/>
              <a:gd name="connsiteX72" fmla="*/ 10001 w 85534"/>
              <a:gd name="connsiteY72" fmla="*/ 270700 h 543591"/>
              <a:gd name="connsiteX73" fmla="*/ 10001 w 85534"/>
              <a:gd name="connsiteY73" fmla="*/ 270700 h 543591"/>
              <a:gd name="connsiteX74" fmla="*/ 32290 w 85534"/>
              <a:gd name="connsiteY74" fmla="*/ 270700 h 543591"/>
              <a:gd name="connsiteX75" fmla="*/ 32290 w 85534"/>
              <a:gd name="connsiteY75" fmla="*/ 291084 h 543591"/>
              <a:gd name="connsiteX76" fmla="*/ 10001 w 85534"/>
              <a:gd name="connsiteY76" fmla="*/ 291084 h 543591"/>
              <a:gd name="connsiteX77" fmla="*/ 10001 w 85534"/>
              <a:gd name="connsiteY77" fmla="*/ 270700 h 543591"/>
              <a:gd name="connsiteX78" fmla="*/ 53245 w 85534"/>
              <a:gd name="connsiteY78" fmla="*/ 304228 h 543591"/>
              <a:gd name="connsiteX79" fmla="*/ 53245 w 85534"/>
              <a:gd name="connsiteY79" fmla="*/ 304228 h 543591"/>
              <a:gd name="connsiteX80" fmla="*/ 75533 w 85534"/>
              <a:gd name="connsiteY80" fmla="*/ 304228 h 543591"/>
              <a:gd name="connsiteX81" fmla="*/ 75533 w 85534"/>
              <a:gd name="connsiteY81" fmla="*/ 324612 h 543591"/>
              <a:gd name="connsiteX82" fmla="*/ 53245 w 85534"/>
              <a:gd name="connsiteY82" fmla="*/ 324612 h 543591"/>
              <a:gd name="connsiteX83" fmla="*/ 53245 w 85534"/>
              <a:gd name="connsiteY83" fmla="*/ 304228 h 543591"/>
              <a:gd name="connsiteX84" fmla="*/ 10001 w 85534"/>
              <a:gd name="connsiteY84" fmla="*/ 304228 h 543591"/>
              <a:gd name="connsiteX85" fmla="*/ 10001 w 85534"/>
              <a:gd name="connsiteY85" fmla="*/ 304228 h 543591"/>
              <a:gd name="connsiteX86" fmla="*/ 32290 w 85534"/>
              <a:gd name="connsiteY86" fmla="*/ 304228 h 543591"/>
              <a:gd name="connsiteX87" fmla="*/ 32290 w 85534"/>
              <a:gd name="connsiteY87" fmla="*/ 324612 h 543591"/>
              <a:gd name="connsiteX88" fmla="*/ 10001 w 85534"/>
              <a:gd name="connsiteY88" fmla="*/ 324612 h 543591"/>
              <a:gd name="connsiteX89" fmla="*/ 10001 w 85534"/>
              <a:gd name="connsiteY89" fmla="*/ 304228 h 543591"/>
              <a:gd name="connsiteX90" fmla="*/ 53245 w 85534"/>
              <a:gd name="connsiteY90" fmla="*/ 337756 h 543591"/>
              <a:gd name="connsiteX91" fmla="*/ 53245 w 85534"/>
              <a:gd name="connsiteY91" fmla="*/ 337756 h 543591"/>
              <a:gd name="connsiteX92" fmla="*/ 75533 w 85534"/>
              <a:gd name="connsiteY92" fmla="*/ 337756 h 543591"/>
              <a:gd name="connsiteX93" fmla="*/ 75533 w 85534"/>
              <a:gd name="connsiteY93" fmla="*/ 358140 h 543591"/>
              <a:gd name="connsiteX94" fmla="*/ 53245 w 85534"/>
              <a:gd name="connsiteY94" fmla="*/ 358140 h 543591"/>
              <a:gd name="connsiteX95" fmla="*/ 53245 w 85534"/>
              <a:gd name="connsiteY95" fmla="*/ 337756 h 543591"/>
              <a:gd name="connsiteX96" fmla="*/ 10001 w 85534"/>
              <a:gd name="connsiteY96" fmla="*/ 337756 h 543591"/>
              <a:gd name="connsiteX97" fmla="*/ 32290 w 85534"/>
              <a:gd name="connsiteY97" fmla="*/ 337756 h 543591"/>
              <a:gd name="connsiteX98" fmla="*/ 32290 w 85534"/>
              <a:gd name="connsiteY98" fmla="*/ 358140 h 543591"/>
              <a:gd name="connsiteX99" fmla="*/ 10001 w 85534"/>
              <a:gd name="connsiteY99" fmla="*/ 358140 h 543591"/>
              <a:gd name="connsiteX100" fmla="*/ 10001 w 85534"/>
              <a:gd name="connsiteY100" fmla="*/ 337756 h 54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85534" h="543591">
                <a:moveTo>
                  <a:pt x="0" y="543592"/>
                </a:moveTo>
                <a:lnTo>
                  <a:pt x="0" y="543592"/>
                </a:lnTo>
                <a:lnTo>
                  <a:pt x="85535" y="543592"/>
                </a:lnTo>
                <a:lnTo>
                  <a:pt x="85535" y="94583"/>
                </a:lnTo>
                <a:lnTo>
                  <a:pt x="0" y="0"/>
                </a:lnTo>
                <a:lnTo>
                  <a:pt x="0" y="543592"/>
                </a:lnTo>
                <a:close/>
                <a:moveTo>
                  <a:pt x="54007" y="107156"/>
                </a:moveTo>
                <a:lnTo>
                  <a:pt x="54007" y="107156"/>
                </a:lnTo>
                <a:lnTo>
                  <a:pt x="76295" y="107156"/>
                </a:lnTo>
                <a:lnTo>
                  <a:pt x="76295" y="127540"/>
                </a:lnTo>
                <a:lnTo>
                  <a:pt x="54007" y="127540"/>
                </a:lnTo>
                <a:lnTo>
                  <a:pt x="54007" y="107156"/>
                </a:lnTo>
                <a:close/>
                <a:moveTo>
                  <a:pt x="10763" y="107156"/>
                </a:moveTo>
                <a:lnTo>
                  <a:pt x="10763" y="107156"/>
                </a:lnTo>
                <a:lnTo>
                  <a:pt x="33052" y="107156"/>
                </a:lnTo>
                <a:lnTo>
                  <a:pt x="33052" y="127540"/>
                </a:lnTo>
                <a:lnTo>
                  <a:pt x="10763" y="127540"/>
                </a:lnTo>
                <a:lnTo>
                  <a:pt x="10763" y="107156"/>
                </a:lnTo>
                <a:close/>
                <a:moveTo>
                  <a:pt x="53245" y="138874"/>
                </a:moveTo>
                <a:lnTo>
                  <a:pt x="53245" y="138874"/>
                </a:lnTo>
                <a:lnTo>
                  <a:pt x="75533" y="138874"/>
                </a:lnTo>
                <a:lnTo>
                  <a:pt x="75533" y="159258"/>
                </a:lnTo>
                <a:lnTo>
                  <a:pt x="53245" y="159258"/>
                </a:lnTo>
                <a:lnTo>
                  <a:pt x="53245" y="138874"/>
                </a:lnTo>
                <a:close/>
                <a:moveTo>
                  <a:pt x="10001" y="138874"/>
                </a:moveTo>
                <a:lnTo>
                  <a:pt x="10001" y="138874"/>
                </a:lnTo>
                <a:lnTo>
                  <a:pt x="32290" y="138874"/>
                </a:lnTo>
                <a:lnTo>
                  <a:pt x="32290" y="159258"/>
                </a:lnTo>
                <a:lnTo>
                  <a:pt x="10001" y="159258"/>
                </a:lnTo>
                <a:lnTo>
                  <a:pt x="10001" y="138874"/>
                </a:lnTo>
                <a:close/>
                <a:moveTo>
                  <a:pt x="53245" y="170212"/>
                </a:moveTo>
                <a:lnTo>
                  <a:pt x="53245" y="170212"/>
                </a:lnTo>
                <a:lnTo>
                  <a:pt x="75533" y="170212"/>
                </a:lnTo>
                <a:lnTo>
                  <a:pt x="75533" y="190595"/>
                </a:lnTo>
                <a:lnTo>
                  <a:pt x="53245" y="190595"/>
                </a:lnTo>
                <a:lnTo>
                  <a:pt x="53245" y="170212"/>
                </a:lnTo>
                <a:close/>
                <a:moveTo>
                  <a:pt x="10001" y="170212"/>
                </a:moveTo>
                <a:lnTo>
                  <a:pt x="10001" y="170212"/>
                </a:lnTo>
                <a:lnTo>
                  <a:pt x="32290" y="170212"/>
                </a:lnTo>
                <a:lnTo>
                  <a:pt x="32290" y="190595"/>
                </a:lnTo>
                <a:lnTo>
                  <a:pt x="10001" y="190595"/>
                </a:lnTo>
                <a:lnTo>
                  <a:pt x="10001" y="170212"/>
                </a:lnTo>
                <a:close/>
                <a:moveTo>
                  <a:pt x="53245" y="203740"/>
                </a:moveTo>
                <a:lnTo>
                  <a:pt x="53245" y="203740"/>
                </a:lnTo>
                <a:lnTo>
                  <a:pt x="75533" y="203740"/>
                </a:lnTo>
                <a:lnTo>
                  <a:pt x="75533" y="224123"/>
                </a:lnTo>
                <a:lnTo>
                  <a:pt x="53245" y="224123"/>
                </a:lnTo>
                <a:lnTo>
                  <a:pt x="53245" y="203740"/>
                </a:lnTo>
                <a:close/>
                <a:moveTo>
                  <a:pt x="10001" y="203740"/>
                </a:moveTo>
                <a:lnTo>
                  <a:pt x="10001" y="203740"/>
                </a:lnTo>
                <a:lnTo>
                  <a:pt x="32290" y="203740"/>
                </a:lnTo>
                <a:lnTo>
                  <a:pt x="32290" y="224123"/>
                </a:lnTo>
                <a:lnTo>
                  <a:pt x="10001" y="224123"/>
                </a:lnTo>
                <a:lnTo>
                  <a:pt x="10001" y="203740"/>
                </a:lnTo>
                <a:close/>
                <a:moveTo>
                  <a:pt x="53245" y="237172"/>
                </a:moveTo>
                <a:lnTo>
                  <a:pt x="53245" y="237172"/>
                </a:lnTo>
                <a:lnTo>
                  <a:pt x="75533" y="237172"/>
                </a:lnTo>
                <a:lnTo>
                  <a:pt x="75533" y="257556"/>
                </a:lnTo>
                <a:lnTo>
                  <a:pt x="53245" y="257556"/>
                </a:lnTo>
                <a:lnTo>
                  <a:pt x="53245" y="237172"/>
                </a:lnTo>
                <a:close/>
                <a:moveTo>
                  <a:pt x="10001" y="237172"/>
                </a:moveTo>
                <a:lnTo>
                  <a:pt x="10001" y="237172"/>
                </a:lnTo>
                <a:lnTo>
                  <a:pt x="32290" y="237172"/>
                </a:lnTo>
                <a:lnTo>
                  <a:pt x="32290" y="257556"/>
                </a:lnTo>
                <a:lnTo>
                  <a:pt x="10001" y="257556"/>
                </a:lnTo>
                <a:lnTo>
                  <a:pt x="10001" y="237172"/>
                </a:lnTo>
                <a:close/>
                <a:moveTo>
                  <a:pt x="53245" y="270700"/>
                </a:moveTo>
                <a:lnTo>
                  <a:pt x="53245" y="270700"/>
                </a:lnTo>
                <a:lnTo>
                  <a:pt x="75533" y="270700"/>
                </a:lnTo>
                <a:lnTo>
                  <a:pt x="75533" y="291084"/>
                </a:lnTo>
                <a:lnTo>
                  <a:pt x="53245" y="291084"/>
                </a:lnTo>
                <a:lnTo>
                  <a:pt x="53245" y="270700"/>
                </a:lnTo>
                <a:close/>
                <a:moveTo>
                  <a:pt x="10001" y="270700"/>
                </a:moveTo>
                <a:lnTo>
                  <a:pt x="10001" y="270700"/>
                </a:lnTo>
                <a:lnTo>
                  <a:pt x="32290" y="270700"/>
                </a:lnTo>
                <a:lnTo>
                  <a:pt x="32290" y="291084"/>
                </a:lnTo>
                <a:lnTo>
                  <a:pt x="10001" y="291084"/>
                </a:lnTo>
                <a:lnTo>
                  <a:pt x="10001" y="270700"/>
                </a:lnTo>
                <a:close/>
                <a:moveTo>
                  <a:pt x="53245" y="304228"/>
                </a:moveTo>
                <a:lnTo>
                  <a:pt x="53245" y="304228"/>
                </a:lnTo>
                <a:lnTo>
                  <a:pt x="75533" y="304228"/>
                </a:lnTo>
                <a:lnTo>
                  <a:pt x="75533" y="324612"/>
                </a:lnTo>
                <a:lnTo>
                  <a:pt x="53245" y="324612"/>
                </a:lnTo>
                <a:lnTo>
                  <a:pt x="53245" y="304228"/>
                </a:lnTo>
                <a:close/>
                <a:moveTo>
                  <a:pt x="10001" y="304228"/>
                </a:moveTo>
                <a:lnTo>
                  <a:pt x="10001" y="304228"/>
                </a:lnTo>
                <a:lnTo>
                  <a:pt x="32290" y="304228"/>
                </a:lnTo>
                <a:lnTo>
                  <a:pt x="32290" y="324612"/>
                </a:lnTo>
                <a:lnTo>
                  <a:pt x="10001" y="324612"/>
                </a:lnTo>
                <a:lnTo>
                  <a:pt x="10001" y="304228"/>
                </a:lnTo>
                <a:close/>
                <a:moveTo>
                  <a:pt x="53245" y="337756"/>
                </a:moveTo>
                <a:lnTo>
                  <a:pt x="53245" y="337756"/>
                </a:lnTo>
                <a:lnTo>
                  <a:pt x="75533" y="337756"/>
                </a:lnTo>
                <a:lnTo>
                  <a:pt x="75533" y="358140"/>
                </a:lnTo>
                <a:lnTo>
                  <a:pt x="53245" y="358140"/>
                </a:lnTo>
                <a:lnTo>
                  <a:pt x="53245" y="337756"/>
                </a:lnTo>
                <a:close/>
                <a:moveTo>
                  <a:pt x="10001" y="337756"/>
                </a:moveTo>
                <a:lnTo>
                  <a:pt x="32290" y="337756"/>
                </a:lnTo>
                <a:lnTo>
                  <a:pt x="32290" y="358140"/>
                </a:lnTo>
                <a:lnTo>
                  <a:pt x="10001" y="358140"/>
                </a:lnTo>
                <a:lnTo>
                  <a:pt x="10001" y="337756"/>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3" name="任意多边形: 形状 374"/>
          <p:cNvSpPr/>
          <p:nvPr userDrawn="1">
            <p:custDataLst>
              <p:tags r:id="rId15"/>
            </p:custDataLst>
          </p:nvPr>
        </p:nvSpPr>
        <p:spPr>
          <a:xfrm flipH="1">
            <a:off x="1260475" y="5583555"/>
            <a:ext cx="298450" cy="594995"/>
          </a:xfrm>
          <a:custGeom>
            <a:avLst/>
            <a:gdLst>
              <a:gd name="connsiteX0" fmla="*/ 99346 w 251650"/>
              <a:gd name="connsiteY0" fmla="*/ 186404 h 500824"/>
              <a:gd name="connsiteX1" fmla="*/ 99346 w 251650"/>
              <a:gd name="connsiteY1" fmla="*/ 186404 h 500824"/>
              <a:gd name="connsiteX2" fmla="*/ 99346 w 251650"/>
              <a:gd name="connsiteY2" fmla="*/ 192310 h 500824"/>
              <a:gd name="connsiteX3" fmla="*/ 99822 w 251650"/>
              <a:gd name="connsiteY3" fmla="*/ 334423 h 500824"/>
              <a:gd name="connsiteX4" fmla="*/ 99822 w 251650"/>
              <a:gd name="connsiteY4" fmla="*/ 336995 h 500824"/>
              <a:gd name="connsiteX5" fmla="*/ 101822 w 251650"/>
              <a:gd name="connsiteY5" fmla="*/ 340042 h 500824"/>
              <a:gd name="connsiteX6" fmla="*/ 106109 w 251650"/>
              <a:gd name="connsiteY6" fmla="*/ 331946 h 500824"/>
              <a:gd name="connsiteX7" fmla="*/ 106109 w 251650"/>
              <a:gd name="connsiteY7" fmla="*/ 328993 h 500824"/>
              <a:gd name="connsiteX8" fmla="*/ 105346 w 251650"/>
              <a:gd name="connsiteY8" fmla="*/ 185738 h 500824"/>
              <a:gd name="connsiteX9" fmla="*/ 104966 w 251650"/>
              <a:gd name="connsiteY9" fmla="*/ 183261 h 500824"/>
              <a:gd name="connsiteX10" fmla="*/ 99346 w 251650"/>
              <a:gd name="connsiteY10" fmla="*/ 186404 h 500824"/>
              <a:gd name="connsiteX11" fmla="*/ 210026 w 251650"/>
              <a:gd name="connsiteY11" fmla="*/ 152971 h 500824"/>
              <a:gd name="connsiteX12" fmla="*/ 210026 w 251650"/>
              <a:gd name="connsiteY12" fmla="*/ 152971 h 500824"/>
              <a:gd name="connsiteX13" fmla="*/ 210693 w 251650"/>
              <a:gd name="connsiteY13" fmla="*/ 466439 h 500824"/>
              <a:gd name="connsiteX14" fmla="*/ 213741 w 251650"/>
              <a:gd name="connsiteY14" fmla="*/ 466439 h 500824"/>
              <a:gd name="connsiteX15" fmla="*/ 216694 w 251650"/>
              <a:gd name="connsiteY15" fmla="*/ 466154 h 500824"/>
              <a:gd name="connsiteX16" fmla="*/ 215932 w 251650"/>
              <a:gd name="connsiteY16" fmla="*/ 153448 h 500824"/>
              <a:gd name="connsiteX17" fmla="*/ 210026 w 251650"/>
              <a:gd name="connsiteY17" fmla="*/ 152971 h 500824"/>
              <a:gd name="connsiteX18" fmla="*/ 142875 w 251650"/>
              <a:gd name="connsiteY18" fmla="*/ 184404 h 500824"/>
              <a:gd name="connsiteX19" fmla="*/ 142875 w 251650"/>
              <a:gd name="connsiteY19" fmla="*/ 184404 h 500824"/>
              <a:gd name="connsiteX20" fmla="*/ 142875 w 251650"/>
              <a:gd name="connsiteY20" fmla="*/ 465487 h 500824"/>
              <a:gd name="connsiteX21" fmla="*/ 149066 w 251650"/>
              <a:gd name="connsiteY21" fmla="*/ 465487 h 500824"/>
              <a:gd name="connsiteX22" fmla="*/ 149066 w 251650"/>
              <a:gd name="connsiteY22" fmla="*/ 184404 h 500824"/>
              <a:gd name="connsiteX23" fmla="*/ 142875 w 251650"/>
              <a:gd name="connsiteY23" fmla="*/ 184404 h 500824"/>
              <a:gd name="connsiteX24" fmla="*/ 191643 w 251650"/>
              <a:gd name="connsiteY24" fmla="*/ 464820 h 500824"/>
              <a:gd name="connsiteX25" fmla="*/ 191643 w 251650"/>
              <a:gd name="connsiteY25" fmla="*/ 464820 h 500824"/>
              <a:gd name="connsiteX26" fmla="*/ 190500 w 251650"/>
              <a:gd name="connsiteY26" fmla="*/ 166307 h 500824"/>
              <a:gd name="connsiteX27" fmla="*/ 184309 w 251650"/>
              <a:gd name="connsiteY27" fmla="*/ 166307 h 500824"/>
              <a:gd name="connsiteX28" fmla="*/ 185071 w 251650"/>
              <a:gd name="connsiteY28" fmla="*/ 464820 h 500824"/>
              <a:gd name="connsiteX29" fmla="*/ 191643 w 251650"/>
              <a:gd name="connsiteY29" fmla="*/ 464820 h 500824"/>
              <a:gd name="connsiteX30" fmla="*/ 251651 w 251650"/>
              <a:gd name="connsiteY30" fmla="*/ 426244 h 500824"/>
              <a:gd name="connsiteX31" fmla="*/ 245840 w 251650"/>
              <a:gd name="connsiteY31" fmla="*/ 422434 h 500824"/>
              <a:gd name="connsiteX32" fmla="*/ 243173 w 251650"/>
              <a:gd name="connsiteY32" fmla="*/ 414338 h 500824"/>
              <a:gd name="connsiteX33" fmla="*/ 246507 w 251650"/>
              <a:gd name="connsiteY33" fmla="*/ 415671 h 500824"/>
              <a:gd name="connsiteX34" fmla="*/ 251651 w 251650"/>
              <a:gd name="connsiteY34" fmla="*/ 418052 h 500824"/>
              <a:gd name="connsiteX35" fmla="*/ 251651 w 251650"/>
              <a:gd name="connsiteY35" fmla="*/ 426244 h 500824"/>
              <a:gd name="connsiteX36" fmla="*/ 132683 w 251650"/>
              <a:gd name="connsiteY36" fmla="*/ 133064 h 500824"/>
              <a:gd name="connsiteX37" fmla="*/ 132683 w 251650"/>
              <a:gd name="connsiteY37" fmla="*/ 123634 h 500824"/>
              <a:gd name="connsiteX38" fmla="*/ 134779 w 251650"/>
              <a:gd name="connsiteY38" fmla="*/ 120872 h 500824"/>
              <a:gd name="connsiteX39" fmla="*/ 157258 w 251650"/>
              <a:gd name="connsiteY39" fmla="*/ 113157 h 500824"/>
              <a:gd name="connsiteX40" fmla="*/ 215170 w 251650"/>
              <a:gd name="connsiteY40" fmla="*/ 114967 h 500824"/>
              <a:gd name="connsiteX41" fmla="*/ 220313 w 251650"/>
              <a:gd name="connsiteY41" fmla="*/ 115538 h 500824"/>
              <a:gd name="connsiteX42" fmla="*/ 226124 w 251650"/>
              <a:gd name="connsiteY42" fmla="*/ 117538 h 500824"/>
              <a:gd name="connsiteX43" fmla="*/ 231077 w 251650"/>
              <a:gd name="connsiteY43" fmla="*/ 125921 h 500824"/>
              <a:gd name="connsiteX44" fmla="*/ 231077 w 251650"/>
              <a:gd name="connsiteY44" fmla="*/ 132588 h 500824"/>
              <a:gd name="connsiteX45" fmla="*/ 228219 w 251650"/>
              <a:gd name="connsiteY45" fmla="*/ 132207 h 500824"/>
              <a:gd name="connsiteX46" fmla="*/ 192119 w 251650"/>
              <a:gd name="connsiteY46" fmla="*/ 127445 h 500824"/>
              <a:gd name="connsiteX47" fmla="*/ 167926 w 251650"/>
              <a:gd name="connsiteY47" fmla="*/ 127445 h 500824"/>
              <a:gd name="connsiteX48" fmla="*/ 135636 w 251650"/>
              <a:gd name="connsiteY48" fmla="*/ 132683 h 500824"/>
              <a:gd name="connsiteX49" fmla="*/ 133160 w 251650"/>
              <a:gd name="connsiteY49" fmla="*/ 133350 h 500824"/>
              <a:gd name="connsiteX50" fmla="*/ 132683 w 251650"/>
              <a:gd name="connsiteY50" fmla="*/ 133064 h 500824"/>
              <a:gd name="connsiteX51" fmla="*/ 186119 w 251650"/>
              <a:gd name="connsiteY51" fmla="*/ 71342 h 500824"/>
              <a:gd name="connsiteX52" fmla="*/ 199168 w 251650"/>
              <a:gd name="connsiteY52" fmla="*/ 71342 h 500824"/>
              <a:gd name="connsiteX53" fmla="*/ 212217 w 251650"/>
              <a:gd name="connsiteY53" fmla="*/ 77057 h 500824"/>
              <a:gd name="connsiteX54" fmla="*/ 213646 w 251650"/>
              <a:gd name="connsiteY54" fmla="*/ 79629 h 500824"/>
              <a:gd name="connsiteX55" fmla="*/ 214979 w 251650"/>
              <a:gd name="connsiteY55" fmla="*/ 92392 h 500824"/>
              <a:gd name="connsiteX56" fmla="*/ 210693 w 251650"/>
              <a:gd name="connsiteY56" fmla="*/ 91059 h 500824"/>
              <a:gd name="connsiteX57" fmla="*/ 193453 w 251650"/>
              <a:gd name="connsiteY57" fmla="*/ 86392 h 500824"/>
              <a:gd name="connsiteX58" fmla="*/ 152495 w 251650"/>
              <a:gd name="connsiteY58" fmla="*/ 90488 h 500824"/>
              <a:gd name="connsiteX59" fmla="*/ 147161 w 251650"/>
              <a:gd name="connsiteY59" fmla="*/ 92774 h 500824"/>
              <a:gd name="connsiteX60" fmla="*/ 146304 w 251650"/>
              <a:gd name="connsiteY60" fmla="*/ 90107 h 500824"/>
              <a:gd name="connsiteX61" fmla="*/ 153162 w 251650"/>
              <a:gd name="connsiteY61" fmla="*/ 75533 h 500824"/>
              <a:gd name="connsiteX62" fmla="*/ 160306 w 251650"/>
              <a:gd name="connsiteY62" fmla="*/ 72580 h 500824"/>
              <a:gd name="connsiteX63" fmla="*/ 170593 w 251650"/>
              <a:gd name="connsiteY63" fmla="*/ 71057 h 500824"/>
              <a:gd name="connsiteX64" fmla="*/ 174212 w 251650"/>
              <a:gd name="connsiteY64" fmla="*/ 68104 h 500824"/>
              <a:gd name="connsiteX65" fmla="*/ 175831 w 251650"/>
              <a:gd name="connsiteY65" fmla="*/ 60198 h 500824"/>
              <a:gd name="connsiteX66" fmla="*/ 173355 w 251650"/>
              <a:gd name="connsiteY66" fmla="*/ 54292 h 500824"/>
              <a:gd name="connsiteX67" fmla="*/ 174498 w 251650"/>
              <a:gd name="connsiteY67" fmla="*/ 46863 h 500824"/>
              <a:gd name="connsiteX68" fmla="*/ 176784 w 251650"/>
              <a:gd name="connsiteY68" fmla="*/ 45720 h 500824"/>
              <a:gd name="connsiteX69" fmla="*/ 178594 w 251650"/>
              <a:gd name="connsiteY69" fmla="*/ 0 h 500824"/>
              <a:gd name="connsiteX70" fmla="*/ 181546 w 251650"/>
              <a:gd name="connsiteY70" fmla="*/ 45625 h 500824"/>
              <a:gd name="connsiteX71" fmla="*/ 186690 w 251650"/>
              <a:gd name="connsiteY71" fmla="*/ 50863 h 500824"/>
              <a:gd name="connsiteX72" fmla="*/ 182594 w 251650"/>
              <a:gd name="connsiteY72" fmla="*/ 56293 h 500824"/>
              <a:gd name="connsiteX73" fmla="*/ 186119 w 251650"/>
              <a:gd name="connsiteY73" fmla="*/ 71342 h 500824"/>
              <a:gd name="connsiteX74" fmla="*/ 214408 w 251650"/>
              <a:gd name="connsiteY74" fmla="*/ 109633 h 500824"/>
              <a:gd name="connsiteX75" fmla="*/ 146209 w 251650"/>
              <a:gd name="connsiteY75" fmla="*/ 109633 h 500824"/>
              <a:gd name="connsiteX76" fmla="*/ 145447 w 251650"/>
              <a:gd name="connsiteY76" fmla="*/ 106775 h 500824"/>
              <a:gd name="connsiteX77" fmla="*/ 144589 w 251650"/>
              <a:gd name="connsiteY77" fmla="*/ 99346 h 500824"/>
              <a:gd name="connsiteX78" fmla="*/ 160496 w 251650"/>
              <a:gd name="connsiteY78" fmla="*/ 93059 h 500824"/>
              <a:gd name="connsiteX79" fmla="*/ 195834 w 251650"/>
              <a:gd name="connsiteY79" fmla="*/ 92202 h 500824"/>
              <a:gd name="connsiteX80" fmla="*/ 211264 w 251650"/>
              <a:gd name="connsiteY80" fmla="*/ 96679 h 500824"/>
              <a:gd name="connsiteX81" fmla="*/ 215075 w 251650"/>
              <a:gd name="connsiteY81" fmla="*/ 102108 h 500824"/>
              <a:gd name="connsiteX82" fmla="*/ 214884 w 251650"/>
              <a:gd name="connsiteY82" fmla="*/ 108109 h 500824"/>
              <a:gd name="connsiteX83" fmla="*/ 214408 w 251650"/>
              <a:gd name="connsiteY83" fmla="*/ 109633 h 500824"/>
              <a:gd name="connsiteX84" fmla="*/ 286 w 251650"/>
              <a:gd name="connsiteY84" fmla="*/ 487204 h 500824"/>
              <a:gd name="connsiteX85" fmla="*/ 1143 w 251650"/>
              <a:gd name="connsiteY85" fmla="*/ 487680 h 500824"/>
              <a:gd name="connsiteX86" fmla="*/ 5239 w 251650"/>
              <a:gd name="connsiteY86" fmla="*/ 485775 h 500824"/>
              <a:gd name="connsiteX87" fmla="*/ 5239 w 251650"/>
              <a:gd name="connsiteY87" fmla="*/ 482822 h 500824"/>
              <a:gd name="connsiteX88" fmla="*/ 3905 w 251650"/>
              <a:gd name="connsiteY88" fmla="*/ 389477 h 500824"/>
              <a:gd name="connsiteX89" fmla="*/ 3905 w 251650"/>
              <a:gd name="connsiteY89" fmla="*/ 378524 h 500824"/>
              <a:gd name="connsiteX90" fmla="*/ 7049 w 251650"/>
              <a:gd name="connsiteY90" fmla="*/ 376618 h 500824"/>
              <a:gd name="connsiteX91" fmla="*/ 55721 w 251650"/>
              <a:gd name="connsiteY91" fmla="*/ 348901 h 500824"/>
              <a:gd name="connsiteX92" fmla="*/ 63151 w 251650"/>
              <a:gd name="connsiteY92" fmla="*/ 346900 h 500824"/>
              <a:gd name="connsiteX93" fmla="*/ 76962 w 251650"/>
              <a:gd name="connsiteY93" fmla="*/ 346329 h 500824"/>
              <a:gd name="connsiteX94" fmla="*/ 76962 w 251650"/>
              <a:gd name="connsiteY94" fmla="*/ 341757 h 500824"/>
              <a:gd name="connsiteX95" fmla="*/ 78391 w 251650"/>
              <a:gd name="connsiteY95" fmla="*/ 235363 h 500824"/>
              <a:gd name="connsiteX96" fmla="*/ 78581 w 251650"/>
              <a:gd name="connsiteY96" fmla="*/ 229743 h 500824"/>
              <a:gd name="connsiteX97" fmla="*/ 82105 w 251650"/>
              <a:gd name="connsiteY97" fmla="*/ 221647 h 500824"/>
              <a:gd name="connsiteX98" fmla="*/ 83249 w 251650"/>
              <a:gd name="connsiteY98" fmla="*/ 217932 h 500824"/>
              <a:gd name="connsiteX99" fmla="*/ 82582 w 251650"/>
              <a:gd name="connsiteY99" fmla="*/ 201549 h 500824"/>
              <a:gd name="connsiteX100" fmla="*/ 84487 w 251650"/>
              <a:gd name="connsiteY100" fmla="*/ 196977 h 500824"/>
              <a:gd name="connsiteX101" fmla="*/ 96107 w 251650"/>
              <a:gd name="connsiteY101" fmla="*/ 186500 h 500824"/>
              <a:gd name="connsiteX102" fmla="*/ 100965 w 251650"/>
              <a:gd name="connsiteY102" fmla="*/ 184118 h 500824"/>
              <a:gd name="connsiteX103" fmla="*/ 105251 w 251650"/>
              <a:gd name="connsiteY103" fmla="*/ 181546 h 500824"/>
              <a:gd name="connsiteX104" fmla="*/ 130493 w 251650"/>
              <a:gd name="connsiteY104" fmla="*/ 153067 h 500824"/>
              <a:gd name="connsiteX105" fmla="*/ 132397 w 251650"/>
              <a:gd name="connsiteY105" fmla="*/ 147352 h 500824"/>
              <a:gd name="connsiteX106" fmla="*/ 132302 w 251650"/>
              <a:gd name="connsiteY106" fmla="*/ 139541 h 500824"/>
              <a:gd name="connsiteX107" fmla="*/ 136112 w 251650"/>
              <a:gd name="connsiteY107" fmla="*/ 138113 h 500824"/>
              <a:gd name="connsiteX108" fmla="*/ 175165 w 251650"/>
              <a:gd name="connsiteY108" fmla="*/ 132588 h 500824"/>
              <a:gd name="connsiteX109" fmla="*/ 208026 w 251650"/>
              <a:gd name="connsiteY109" fmla="*/ 133541 h 500824"/>
              <a:gd name="connsiteX110" fmla="*/ 230219 w 251650"/>
              <a:gd name="connsiteY110" fmla="*/ 138398 h 500824"/>
              <a:gd name="connsiteX111" fmla="*/ 231362 w 251650"/>
              <a:gd name="connsiteY111" fmla="*/ 139160 h 500824"/>
              <a:gd name="connsiteX112" fmla="*/ 231267 w 251650"/>
              <a:gd name="connsiteY112" fmla="*/ 150971 h 500824"/>
              <a:gd name="connsiteX113" fmla="*/ 230124 w 251650"/>
              <a:gd name="connsiteY113" fmla="*/ 154876 h 500824"/>
              <a:gd name="connsiteX114" fmla="*/ 227362 w 251650"/>
              <a:gd name="connsiteY114" fmla="*/ 164497 h 500824"/>
              <a:gd name="connsiteX115" fmla="*/ 229171 w 251650"/>
              <a:gd name="connsiteY115" fmla="*/ 170212 h 500824"/>
              <a:gd name="connsiteX116" fmla="*/ 235649 w 251650"/>
              <a:gd name="connsiteY116" fmla="*/ 176403 h 500824"/>
              <a:gd name="connsiteX117" fmla="*/ 238696 w 251650"/>
              <a:gd name="connsiteY117" fmla="*/ 183356 h 500824"/>
              <a:gd name="connsiteX118" fmla="*/ 239363 w 251650"/>
              <a:gd name="connsiteY118" fmla="*/ 240887 h 500824"/>
              <a:gd name="connsiteX119" fmla="*/ 236887 w 251650"/>
              <a:gd name="connsiteY119" fmla="*/ 247650 h 500824"/>
              <a:gd name="connsiteX120" fmla="*/ 234125 w 251650"/>
              <a:gd name="connsiteY120" fmla="*/ 256222 h 500824"/>
              <a:gd name="connsiteX121" fmla="*/ 234887 w 251650"/>
              <a:gd name="connsiteY121" fmla="*/ 316706 h 500824"/>
              <a:gd name="connsiteX122" fmla="*/ 235553 w 251650"/>
              <a:gd name="connsiteY122" fmla="*/ 433959 h 500824"/>
              <a:gd name="connsiteX123" fmla="*/ 234887 w 251650"/>
              <a:gd name="connsiteY123" fmla="*/ 461963 h 500824"/>
              <a:gd name="connsiteX124" fmla="*/ 234029 w 251650"/>
              <a:gd name="connsiteY124" fmla="*/ 469106 h 500824"/>
              <a:gd name="connsiteX125" fmla="*/ 244793 w 251650"/>
              <a:gd name="connsiteY125" fmla="*/ 470630 h 500824"/>
              <a:gd name="connsiteX126" fmla="*/ 244793 w 251650"/>
              <a:gd name="connsiteY126" fmla="*/ 447961 h 500824"/>
              <a:gd name="connsiteX127" fmla="*/ 250222 w 251650"/>
              <a:gd name="connsiteY127" fmla="*/ 445961 h 500824"/>
              <a:gd name="connsiteX128" fmla="*/ 251460 w 251650"/>
              <a:gd name="connsiteY128" fmla="*/ 445389 h 500824"/>
              <a:gd name="connsiteX129" fmla="*/ 251460 w 251650"/>
              <a:gd name="connsiteY129" fmla="*/ 500825 h 500824"/>
              <a:gd name="connsiteX130" fmla="*/ 0 w 251650"/>
              <a:gd name="connsiteY130" fmla="*/ 500825 h 500824"/>
              <a:gd name="connsiteX131" fmla="*/ 0 w 251650"/>
              <a:gd name="connsiteY131" fmla="*/ 487204 h 5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1650" h="500823">
                <a:moveTo>
                  <a:pt x="99346" y="186404"/>
                </a:moveTo>
                <a:lnTo>
                  <a:pt x="99346" y="186404"/>
                </a:lnTo>
                <a:cubicBezTo>
                  <a:pt x="99346" y="188595"/>
                  <a:pt x="99346" y="190500"/>
                  <a:pt x="99346" y="192310"/>
                </a:cubicBezTo>
                <a:cubicBezTo>
                  <a:pt x="99536" y="239649"/>
                  <a:pt x="99631" y="287084"/>
                  <a:pt x="99822" y="334423"/>
                </a:cubicBezTo>
                <a:cubicBezTo>
                  <a:pt x="99822" y="335280"/>
                  <a:pt x="99822" y="336137"/>
                  <a:pt x="99822" y="336995"/>
                </a:cubicBezTo>
                <a:cubicBezTo>
                  <a:pt x="99822" y="338518"/>
                  <a:pt x="100489" y="339566"/>
                  <a:pt x="101822" y="340042"/>
                </a:cubicBezTo>
                <a:cubicBezTo>
                  <a:pt x="105061" y="338138"/>
                  <a:pt x="106489" y="335471"/>
                  <a:pt x="106109" y="331946"/>
                </a:cubicBezTo>
                <a:cubicBezTo>
                  <a:pt x="106013" y="330994"/>
                  <a:pt x="106109" y="329946"/>
                  <a:pt x="106109" y="328993"/>
                </a:cubicBezTo>
                <a:cubicBezTo>
                  <a:pt x="105823" y="281273"/>
                  <a:pt x="105632" y="233458"/>
                  <a:pt x="105346" y="185738"/>
                </a:cubicBezTo>
                <a:cubicBezTo>
                  <a:pt x="105346" y="185071"/>
                  <a:pt x="105156" y="184404"/>
                  <a:pt x="104966" y="183261"/>
                </a:cubicBezTo>
                <a:cubicBezTo>
                  <a:pt x="102870" y="184499"/>
                  <a:pt x="101155" y="185452"/>
                  <a:pt x="99346" y="186404"/>
                </a:cubicBezTo>
                <a:moveTo>
                  <a:pt x="210026" y="152971"/>
                </a:moveTo>
                <a:lnTo>
                  <a:pt x="210026" y="152971"/>
                </a:lnTo>
                <a:cubicBezTo>
                  <a:pt x="210217" y="257651"/>
                  <a:pt x="210503" y="361950"/>
                  <a:pt x="210693" y="466439"/>
                </a:cubicBezTo>
                <a:cubicBezTo>
                  <a:pt x="211931" y="466439"/>
                  <a:pt x="212788" y="466439"/>
                  <a:pt x="213741" y="466439"/>
                </a:cubicBezTo>
                <a:cubicBezTo>
                  <a:pt x="214598" y="466439"/>
                  <a:pt x="215455" y="466249"/>
                  <a:pt x="216694" y="466154"/>
                </a:cubicBezTo>
                <a:cubicBezTo>
                  <a:pt x="216408" y="361855"/>
                  <a:pt x="216122" y="257746"/>
                  <a:pt x="215932" y="153448"/>
                </a:cubicBezTo>
                <a:cubicBezTo>
                  <a:pt x="213741" y="153257"/>
                  <a:pt x="212122" y="153067"/>
                  <a:pt x="210026" y="152971"/>
                </a:cubicBezTo>
                <a:close/>
                <a:moveTo>
                  <a:pt x="142875" y="184404"/>
                </a:moveTo>
                <a:lnTo>
                  <a:pt x="142875" y="184404"/>
                </a:lnTo>
                <a:cubicBezTo>
                  <a:pt x="142875" y="278416"/>
                  <a:pt x="142875" y="372046"/>
                  <a:pt x="142875" y="465487"/>
                </a:cubicBezTo>
                <a:cubicBezTo>
                  <a:pt x="145066" y="465487"/>
                  <a:pt x="146971" y="465487"/>
                  <a:pt x="149066" y="465487"/>
                </a:cubicBezTo>
                <a:cubicBezTo>
                  <a:pt x="149066" y="371666"/>
                  <a:pt x="149066" y="278035"/>
                  <a:pt x="149066" y="184404"/>
                </a:cubicBezTo>
                <a:cubicBezTo>
                  <a:pt x="146971" y="184404"/>
                  <a:pt x="145066" y="184404"/>
                  <a:pt x="142875" y="184404"/>
                </a:cubicBezTo>
                <a:close/>
                <a:moveTo>
                  <a:pt x="191643" y="464820"/>
                </a:moveTo>
                <a:lnTo>
                  <a:pt x="191643" y="464820"/>
                </a:lnTo>
                <a:cubicBezTo>
                  <a:pt x="191262" y="364998"/>
                  <a:pt x="190881" y="265652"/>
                  <a:pt x="190500" y="166307"/>
                </a:cubicBezTo>
                <a:cubicBezTo>
                  <a:pt x="188214" y="166307"/>
                  <a:pt x="186404" y="166307"/>
                  <a:pt x="184309" y="166307"/>
                </a:cubicBezTo>
                <a:cubicBezTo>
                  <a:pt x="184309" y="266033"/>
                  <a:pt x="184690" y="365474"/>
                  <a:pt x="185071" y="464820"/>
                </a:cubicBezTo>
                <a:cubicBezTo>
                  <a:pt x="187357" y="464820"/>
                  <a:pt x="189262" y="464820"/>
                  <a:pt x="191643" y="464820"/>
                </a:cubicBezTo>
                <a:close/>
                <a:moveTo>
                  <a:pt x="251651" y="426244"/>
                </a:moveTo>
                <a:cubicBezTo>
                  <a:pt x="249746" y="424910"/>
                  <a:pt x="247745" y="423672"/>
                  <a:pt x="245840" y="422434"/>
                </a:cubicBezTo>
                <a:cubicBezTo>
                  <a:pt x="242221" y="420053"/>
                  <a:pt x="241935" y="419291"/>
                  <a:pt x="243173" y="414338"/>
                </a:cubicBezTo>
                <a:cubicBezTo>
                  <a:pt x="244316" y="414814"/>
                  <a:pt x="245459" y="415100"/>
                  <a:pt x="246507" y="415671"/>
                </a:cubicBezTo>
                <a:cubicBezTo>
                  <a:pt x="248221" y="416433"/>
                  <a:pt x="249936" y="417290"/>
                  <a:pt x="251651" y="418052"/>
                </a:cubicBezTo>
                <a:lnTo>
                  <a:pt x="251651" y="426244"/>
                </a:lnTo>
                <a:close/>
                <a:moveTo>
                  <a:pt x="132683" y="133064"/>
                </a:moveTo>
                <a:cubicBezTo>
                  <a:pt x="132683" y="129826"/>
                  <a:pt x="132683" y="126778"/>
                  <a:pt x="132683" y="123634"/>
                </a:cubicBezTo>
                <a:cubicBezTo>
                  <a:pt x="132683" y="122111"/>
                  <a:pt x="133921" y="121634"/>
                  <a:pt x="134779" y="120872"/>
                </a:cubicBezTo>
                <a:cubicBezTo>
                  <a:pt x="141351" y="115443"/>
                  <a:pt x="149257" y="114109"/>
                  <a:pt x="157258" y="113157"/>
                </a:cubicBezTo>
                <a:cubicBezTo>
                  <a:pt x="176689" y="110871"/>
                  <a:pt x="195929" y="111442"/>
                  <a:pt x="215170" y="114967"/>
                </a:cubicBezTo>
                <a:cubicBezTo>
                  <a:pt x="216884" y="115253"/>
                  <a:pt x="218694" y="115157"/>
                  <a:pt x="220313" y="115538"/>
                </a:cubicBezTo>
                <a:cubicBezTo>
                  <a:pt x="222313" y="116015"/>
                  <a:pt x="224504" y="116491"/>
                  <a:pt x="226124" y="117538"/>
                </a:cubicBezTo>
                <a:cubicBezTo>
                  <a:pt x="230600" y="120396"/>
                  <a:pt x="230600" y="120587"/>
                  <a:pt x="231077" y="125921"/>
                </a:cubicBezTo>
                <a:cubicBezTo>
                  <a:pt x="231267" y="128016"/>
                  <a:pt x="231077" y="130112"/>
                  <a:pt x="231077" y="132588"/>
                </a:cubicBezTo>
                <a:cubicBezTo>
                  <a:pt x="230029" y="132397"/>
                  <a:pt x="229076" y="132397"/>
                  <a:pt x="228219" y="132207"/>
                </a:cubicBezTo>
                <a:cubicBezTo>
                  <a:pt x="216408" y="128683"/>
                  <a:pt x="204406" y="127349"/>
                  <a:pt x="192119" y="127445"/>
                </a:cubicBezTo>
                <a:cubicBezTo>
                  <a:pt x="184023" y="127540"/>
                  <a:pt x="175927" y="127254"/>
                  <a:pt x="167926" y="127445"/>
                </a:cubicBezTo>
                <a:cubicBezTo>
                  <a:pt x="156972" y="127730"/>
                  <a:pt x="146209" y="129540"/>
                  <a:pt x="135636" y="132683"/>
                </a:cubicBezTo>
                <a:cubicBezTo>
                  <a:pt x="134779" y="132969"/>
                  <a:pt x="133921" y="133159"/>
                  <a:pt x="133160" y="133350"/>
                </a:cubicBezTo>
                <a:cubicBezTo>
                  <a:pt x="133160" y="133255"/>
                  <a:pt x="133064" y="133159"/>
                  <a:pt x="132683" y="133064"/>
                </a:cubicBezTo>
                <a:close/>
                <a:moveTo>
                  <a:pt x="186119" y="71342"/>
                </a:moveTo>
                <a:cubicBezTo>
                  <a:pt x="190500" y="71342"/>
                  <a:pt x="194786" y="71342"/>
                  <a:pt x="199168" y="71342"/>
                </a:cubicBezTo>
                <a:cubicBezTo>
                  <a:pt x="204311" y="71342"/>
                  <a:pt x="208407" y="74009"/>
                  <a:pt x="212217" y="77057"/>
                </a:cubicBezTo>
                <a:cubicBezTo>
                  <a:pt x="212884" y="77629"/>
                  <a:pt x="213455" y="78676"/>
                  <a:pt x="213646" y="79629"/>
                </a:cubicBezTo>
                <a:cubicBezTo>
                  <a:pt x="214122" y="83629"/>
                  <a:pt x="214503" y="87725"/>
                  <a:pt x="214979" y="92392"/>
                </a:cubicBezTo>
                <a:cubicBezTo>
                  <a:pt x="213170" y="91821"/>
                  <a:pt x="211931" y="91440"/>
                  <a:pt x="210693" y="91059"/>
                </a:cubicBezTo>
                <a:cubicBezTo>
                  <a:pt x="204978" y="89440"/>
                  <a:pt x="199263" y="87440"/>
                  <a:pt x="193453" y="86392"/>
                </a:cubicBezTo>
                <a:cubicBezTo>
                  <a:pt x="179451" y="83915"/>
                  <a:pt x="165735" y="84868"/>
                  <a:pt x="152495" y="90488"/>
                </a:cubicBezTo>
                <a:cubicBezTo>
                  <a:pt x="150781" y="91250"/>
                  <a:pt x="149162" y="91916"/>
                  <a:pt x="147161" y="92774"/>
                </a:cubicBezTo>
                <a:cubicBezTo>
                  <a:pt x="146780" y="91726"/>
                  <a:pt x="146399" y="90964"/>
                  <a:pt x="146304" y="90107"/>
                </a:cubicBezTo>
                <a:cubicBezTo>
                  <a:pt x="145542" y="81248"/>
                  <a:pt x="145828" y="80486"/>
                  <a:pt x="153162" y="75533"/>
                </a:cubicBezTo>
                <a:cubicBezTo>
                  <a:pt x="155258" y="74104"/>
                  <a:pt x="157829" y="73152"/>
                  <a:pt x="160306" y="72580"/>
                </a:cubicBezTo>
                <a:cubicBezTo>
                  <a:pt x="163639" y="71818"/>
                  <a:pt x="167164" y="71533"/>
                  <a:pt x="170593" y="71057"/>
                </a:cubicBezTo>
                <a:cubicBezTo>
                  <a:pt x="172498" y="70866"/>
                  <a:pt x="173736" y="70199"/>
                  <a:pt x="174212" y="68104"/>
                </a:cubicBezTo>
                <a:cubicBezTo>
                  <a:pt x="174784" y="65437"/>
                  <a:pt x="176213" y="63055"/>
                  <a:pt x="175831" y="60198"/>
                </a:cubicBezTo>
                <a:cubicBezTo>
                  <a:pt x="175546" y="58007"/>
                  <a:pt x="175355" y="56102"/>
                  <a:pt x="173355" y="54292"/>
                </a:cubicBezTo>
                <a:cubicBezTo>
                  <a:pt x="170688" y="51911"/>
                  <a:pt x="171450" y="48673"/>
                  <a:pt x="174498" y="46863"/>
                </a:cubicBezTo>
                <a:cubicBezTo>
                  <a:pt x="175260" y="46387"/>
                  <a:pt x="176022" y="46101"/>
                  <a:pt x="176784" y="45720"/>
                </a:cubicBezTo>
                <a:cubicBezTo>
                  <a:pt x="177451" y="30385"/>
                  <a:pt x="175355" y="15050"/>
                  <a:pt x="178594" y="0"/>
                </a:cubicBezTo>
                <a:cubicBezTo>
                  <a:pt x="181832" y="15050"/>
                  <a:pt x="180880" y="30385"/>
                  <a:pt x="181546" y="45625"/>
                </a:cubicBezTo>
                <a:cubicBezTo>
                  <a:pt x="183833" y="46863"/>
                  <a:pt x="186690" y="47434"/>
                  <a:pt x="186690" y="50863"/>
                </a:cubicBezTo>
                <a:cubicBezTo>
                  <a:pt x="186690" y="53816"/>
                  <a:pt x="185071" y="55436"/>
                  <a:pt x="182594" y="56293"/>
                </a:cubicBezTo>
                <a:cubicBezTo>
                  <a:pt x="181546" y="62579"/>
                  <a:pt x="181451" y="62198"/>
                  <a:pt x="186119" y="71342"/>
                </a:cubicBezTo>
                <a:close/>
                <a:moveTo>
                  <a:pt x="214408" y="109633"/>
                </a:moveTo>
                <a:cubicBezTo>
                  <a:pt x="191738" y="105537"/>
                  <a:pt x="168974" y="105632"/>
                  <a:pt x="146209" y="109633"/>
                </a:cubicBezTo>
                <a:cubicBezTo>
                  <a:pt x="145923" y="108490"/>
                  <a:pt x="145542" y="107633"/>
                  <a:pt x="145447" y="106775"/>
                </a:cubicBezTo>
                <a:cubicBezTo>
                  <a:pt x="145161" y="104489"/>
                  <a:pt x="144971" y="102108"/>
                  <a:pt x="144589" y="99346"/>
                </a:cubicBezTo>
                <a:cubicBezTo>
                  <a:pt x="150019" y="97155"/>
                  <a:pt x="155162" y="94679"/>
                  <a:pt x="160496" y="93059"/>
                </a:cubicBezTo>
                <a:cubicBezTo>
                  <a:pt x="172117" y="89535"/>
                  <a:pt x="184023" y="89154"/>
                  <a:pt x="195834" y="92202"/>
                </a:cubicBezTo>
                <a:cubicBezTo>
                  <a:pt x="200978" y="93536"/>
                  <a:pt x="206121" y="95059"/>
                  <a:pt x="211264" y="96679"/>
                </a:cubicBezTo>
                <a:cubicBezTo>
                  <a:pt x="214598" y="97726"/>
                  <a:pt x="215075" y="98584"/>
                  <a:pt x="215075" y="102108"/>
                </a:cubicBezTo>
                <a:cubicBezTo>
                  <a:pt x="215075" y="104108"/>
                  <a:pt x="214979" y="106108"/>
                  <a:pt x="214884" y="108109"/>
                </a:cubicBezTo>
                <a:cubicBezTo>
                  <a:pt x="214884" y="108490"/>
                  <a:pt x="214598" y="108871"/>
                  <a:pt x="214408" y="109633"/>
                </a:cubicBezTo>
                <a:close/>
                <a:moveTo>
                  <a:pt x="286" y="487204"/>
                </a:moveTo>
                <a:lnTo>
                  <a:pt x="1143" y="487680"/>
                </a:lnTo>
                <a:cubicBezTo>
                  <a:pt x="3048" y="488823"/>
                  <a:pt x="4953" y="487871"/>
                  <a:pt x="5239" y="485775"/>
                </a:cubicBezTo>
                <a:cubicBezTo>
                  <a:pt x="5334" y="484822"/>
                  <a:pt x="5334" y="483775"/>
                  <a:pt x="5239" y="482822"/>
                </a:cubicBezTo>
                <a:cubicBezTo>
                  <a:pt x="4763" y="451675"/>
                  <a:pt x="4381" y="420624"/>
                  <a:pt x="3905" y="389477"/>
                </a:cubicBezTo>
                <a:cubicBezTo>
                  <a:pt x="3810" y="385858"/>
                  <a:pt x="3905" y="382238"/>
                  <a:pt x="3905" y="378524"/>
                </a:cubicBezTo>
                <a:cubicBezTo>
                  <a:pt x="4953" y="377952"/>
                  <a:pt x="6001" y="377285"/>
                  <a:pt x="7049" y="376618"/>
                </a:cubicBezTo>
                <a:cubicBezTo>
                  <a:pt x="23241" y="367379"/>
                  <a:pt x="39529" y="358235"/>
                  <a:pt x="55721" y="348901"/>
                </a:cubicBezTo>
                <a:cubicBezTo>
                  <a:pt x="58103" y="347567"/>
                  <a:pt x="60484" y="346900"/>
                  <a:pt x="63151" y="346900"/>
                </a:cubicBezTo>
                <a:cubicBezTo>
                  <a:pt x="67628" y="346805"/>
                  <a:pt x="72104" y="346520"/>
                  <a:pt x="76962" y="346329"/>
                </a:cubicBezTo>
                <a:cubicBezTo>
                  <a:pt x="76962" y="344615"/>
                  <a:pt x="76962" y="343186"/>
                  <a:pt x="76962" y="341757"/>
                </a:cubicBezTo>
                <a:cubicBezTo>
                  <a:pt x="77438" y="306324"/>
                  <a:pt x="77914" y="270796"/>
                  <a:pt x="78391" y="235363"/>
                </a:cubicBezTo>
                <a:cubicBezTo>
                  <a:pt x="78391" y="233458"/>
                  <a:pt x="78581" y="231648"/>
                  <a:pt x="78581" y="229743"/>
                </a:cubicBezTo>
                <a:cubicBezTo>
                  <a:pt x="78486" y="226504"/>
                  <a:pt x="79058" y="223552"/>
                  <a:pt x="82105" y="221647"/>
                </a:cubicBezTo>
                <a:cubicBezTo>
                  <a:pt x="83534" y="220790"/>
                  <a:pt x="83344" y="219361"/>
                  <a:pt x="83249" y="217932"/>
                </a:cubicBezTo>
                <a:cubicBezTo>
                  <a:pt x="83058" y="212503"/>
                  <a:pt x="82868" y="206978"/>
                  <a:pt x="82582" y="201549"/>
                </a:cubicBezTo>
                <a:cubicBezTo>
                  <a:pt x="82487" y="199644"/>
                  <a:pt x="82963" y="198311"/>
                  <a:pt x="84487" y="196977"/>
                </a:cubicBezTo>
                <a:cubicBezTo>
                  <a:pt x="88392" y="193548"/>
                  <a:pt x="92107" y="189833"/>
                  <a:pt x="96107" y="186500"/>
                </a:cubicBezTo>
                <a:cubicBezTo>
                  <a:pt x="97441" y="185357"/>
                  <a:pt x="99251" y="184595"/>
                  <a:pt x="100965" y="184118"/>
                </a:cubicBezTo>
                <a:cubicBezTo>
                  <a:pt x="102775" y="183642"/>
                  <a:pt x="104108" y="182880"/>
                  <a:pt x="105251" y="181546"/>
                </a:cubicBezTo>
                <a:cubicBezTo>
                  <a:pt x="113633" y="172021"/>
                  <a:pt x="122015" y="162496"/>
                  <a:pt x="130493" y="153067"/>
                </a:cubicBezTo>
                <a:cubicBezTo>
                  <a:pt x="132017" y="151352"/>
                  <a:pt x="132588" y="149638"/>
                  <a:pt x="132397" y="147352"/>
                </a:cubicBezTo>
                <a:cubicBezTo>
                  <a:pt x="132112" y="144875"/>
                  <a:pt x="132302" y="142399"/>
                  <a:pt x="132302" y="139541"/>
                </a:cubicBezTo>
                <a:cubicBezTo>
                  <a:pt x="133445" y="139065"/>
                  <a:pt x="134779" y="138493"/>
                  <a:pt x="136112" y="138113"/>
                </a:cubicBezTo>
                <a:cubicBezTo>
                  <a:pt x="148780" y="134112"/>
                  <a:pt x="161830" y="132397"/>
                  <a:pt x="175165" y="132588"/>
                </a:cubicBezTo>
                <a:cubicBezTo>
                  <a:pt x="186119" y="132779"/>
                  <a:pt x="197072" y="132969"/>
                  <a:pt x="208026" y="133541"/>
                </a:cubicBezTo>
                <a:cubicBezTo>
                  <a:pt x="215646" y="133921"/>
                  <a:pt x="222980" y="136112"/>
                  <a:pt x="230219" y="138398"/>
                </a:cubicBezTo>
                <a:cubicBezTo>
                  <a:pt x="230600" y="138493"/>
                  <a:pt x="230791" y="138779"/>
                  <a:pt x="231362" y="139160"/>
                </a:cubicBezTo>
                <a:cubicBezTo>
                  <a:pt x="231362" y="142970"/>
                  <a:pt x="231458" y="146971"/>
                  <a:pt x="231267" y="150971"/>
                </a:cubicBezTo>
                <a:cubicBezTo>
                  <a:pt x="231172" y="152305"/>
                  <a:pt x="230505" y="153543"/>
                  <a:pt x="230124" y="154876"/>
                </a:cubicBezTo>
                <a:cubicBezTo>
                  <a:pt x="229171" y="158115"/>
                  <a:pt x="228219" y="161258"/>
                  <a:pt x="227362" y="164497"/>
                </a:cubicBezTo>
                <a:cubicBezTo>
                  <a:pt x="226790" y="166783"/>
                  <a:pt x="227457" y="168592"/>
                  <a:pt x="229171" y="170212"/>
                </a:cubicBezTo>
                <a:cubicBezTo>
                  <a:pt x="231362" y="172212"/>
                  <a:pt x="233458" y="174403"/>
                  <a:pt x="235649" y="176403"/>
                </a:cubicBezTo>
                <a:cubicBezTo>
                  <a:pt x="237649" y="178308"/>
                  <a:pt x="238696" y="180499"/>
                  <a:pt x="238696" y="183356"/>
                </a:cubicBezTo>
                <a:cubicBezTo>
                  <a:pt x="238887" y="202501"/>
                  <a:pt x="239173" y="221742"/>
                  <a:pt x="239363" y="240887"/>
                </a:cubicBezTo>
                <a:cubicBezTo>
                  <a:pt x="239363" y="243459"/>
                  <a:pt x="239078" y="245745"/>
                  <a:pt x="236887" y="247650"/>
                </a:cubicBezTo>
                <a:cubicBezTo>
                  <a:pt x="234410" y="249841"/>
                  <a:pt x="234029" y="252984"/>
                  <a:pt x="234125" y="256222"/>
                </a:cubicBezTo>
                <a:cubicBezTo>
                  <a:pt x="234410" y="276416"/>
                  <a:pt x="234791" y="296513"/>
                  <a:pt x="234887" y="316706"/>
                </a:cubicBezTo>
                <a:cubicBezTo>
                  <a:pt x="235172" y="355759"/>
                  <a:pt x="235363" y="394907"/>
                  <a:pt x="235553" y="433959"/>
                </a:cubicBezTo>
                <a:cubicBezTo>
                  <a:pt x="235553" y="443293"/>
                  <a:pt x="235172" y="452628"/>
                  <a:pt x="234887" y="461963"/>
                </a:cubicBezTo>
                <a:cubicBezTo>
                  <a:pt x="234791" y="464344"/>
                  <a:pt x="234315" y="466630"/>
                  <a:pt x="234029" y="469106"/>
                </a:cubicBezTo>
                <a:cubicBezTo>
                  <a:pt x="237172" y="471678"/>
                  <a:pt x="240506" y="473012"/>
                  <a:pt x="244793" y="470630"/>
                </a:cubicBezTo>
                <a:cubicBezTo>
                  <a:pt x="244793" y="463296"/>
                  <a:pt x="244793" y="455676"/>
                  <a:pt x="244793" y="447961"/>
                </a:cubicBezTo>
                <a:cubicBezTo>
                  <a:pt x="246793" y="447199"/>
                  <a:pt x="248412" y="446437"/>
                  <a:pt x="250222" y="445961"/>
                </a:cubicBezTo>
                <a:cubicBezTo>
                  <a:pt x="250698" y="445865"/>
                  <a:pt x="251174" y="445675"/>
                  <a:pt x="251460" y="445389"/>
                </a:cubicBezTo>
                <a:lnTo>
                  <a:pt x="251460" y="500825"/>
                </a:lnTo>
                <a:lnTo>
                  <a:pt x="0" y="500825"/>
                </a:lnTo>
                <a:lnTo>
                  <a:pt x="0" y="4872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4" name="任意多边形: 形状 460"/>
          <p:cNvSpPr/>
          <p:nvPr userDrawn="1">
            <p:custDataLst>
              <p:tags r:id="rId16"/>
            </p:custDataLst>
          </p:nvPr>
        </p:nvSpPr>
        <p:spPr>
          <a:xfrm flipH="1">
            <a:off x="512445" y="3970020"/>
            <a:ext cx="178435" cy="1056640"/>
          </a:xfrm>
          <a:custGeom>
            <a:avLst/>
            <a:gdLst>
              <a:gd name="connsiteX0" fmla="*/ 40958 w 112014"/>
              <a:gd name="connsiteY0" fmla="*/ 147733 h 659701"/>
              <a:gd name="connsiteX1" fmla="*/ 40958 w 112014"/>
              <a:gd name="connsiteY1" fmla="*/ 153543 h 659701"/>
              <a:gd name="connsiteX2" fmla="*/ 47625 w 112014"/>
              <a:gd name="connsiteY2" fmla="*/ 153543 h 659701"/>
              <a:gd name="connsiteX3" fmla="*/ 47625 w 112014"/>
              <a:gd name="connsiteY3" fmla="*/ 201073 h 659701"/>
              <a:gd name="connsiteX4" fmla="*/ 36767 w 112014"/>
              <a:gd name="connsiteY4" fmla="*/ 201073 h 659701"/>
              <a:gd name="connsiteX5" fmla="*/ 36767 w 112014"/>
              <a:gd name="connsiteY5" fmla="*/ 210217 h 659701"/>
              <a:gd name="connsiteX6" fmla="*/ 0 w 112014"/>
              <a:gd name="connsiteY6" fmla="*/ 210217 h 659701"/>
              <a:gd name="connsiteX7" fmla="*/ 0 w 112014"/>
              <a:gd name="connsiteY7" fmla="*/ 236125 h 659701"/>
              <a:gd name="connsiteX8" fmla="*/ 49244 w 112014"/>
              <a:gd name="connsiteY8" fmla="*/ 236125 h 659701"/>
              <a:gd name="connsiteX9" fmla="*/ 49244 w 112014"/>
              <a:gd name="connsiteY9" fmla="*/ 243650 h 659701"/>
              <a:gd name="connsiteX10" fmla="*/ 4191 w 112014"/>
              <a:gd name="connsiteY10" fmla="*/ 243650 h 659701"/>
              <a:gd name="connsiteX11" fmla="*/ 9239 w 112014"/>
              <a:gd name="connsiteY11" fmla="*/ 252794 h 659701"/>
              <a:gd name="connsiteX12" fmla="*/ 49340 w 112014"/>
              <a:gd name="connsiteY12" fmla="*/ 252794 h 659701"/>
              <a:gd name="connsiteX13" fmla="*/ 49340 w 112014"/>
              <a:gd name="connsiteY13" fmla="*/ 260318 h 659701"/>
              <a:gd name="connsiteX14" fmla="*/ 14288 w 112014"/>
              <a:gd name="connsiteY14" fmla="*/ 260318 h 659701"/>
              <a:gd name="connsiteX15" fmla="*/ 18479 w 112014"/>
              <a:gd name="connsiteY15" fmla="*/ 268700 h 659701"/>
              <a:gd name="connsiteX16" fmla="*/ 49340 w 112014"/>
              <a:gd name="connsiteY16" fmla="*/ 268700 h 659701"/>
              <a:gd name="connsiteX17" fmla="*/ 49340 w 112014"/>
              <a:gd name="connsiteY17" fmla="*/ 276225 h 659701"/>
              <a:gd name="connsiteX18" fmla="*/ 23432 w 112014"/>
              <a:gd name="connsiteY18" fmla="*/ 276225 h 659701"/>
              <a:gd name="connsiteX19" fmla="*/ 28480 w 112014"/>
              <a:gd name="connsiteY19" fmla="*/ 284607 h 659701"/>
              <a:gd name="connsiteX20" fmla="*/ 49340 w 112014"/>
              <a:gd name="connsiteY20" fmla="*/ 284607 h 659701"/>
              <a:gd name="connsiteX21" fmla="*/ 49340 w 112014"/>
              <a:gd name="connsiteY21" fmla="*/ 292132 h 659701"/>
              <a:gd name="connsiteX22" fmla="*/ 33433 w 112014"/>
              <a:gd name="connsiteY22" fmla="*/ 292132 h 659701"/>
              <a:gd name="connsiteX23" fmla="*/ 42577 w 112014"/>
              <a:gd name="connsiteY23" fmla="*/ 305467 h 659701"/>
              <a:gd name="connsiteX24" fmla="*/ 41720 w 112014"/>
              <a:gd name="connsiteY24" fmla="*/ 317945 h 659701"/>
              <a:gd name="connsiteX25" fmla="*/ 40100 w 112014"/>
              <a:gd name="connsiteY25" fmla="*/ 358902 h 659701"/>
              <a:gd name="connsiteX26" fmla="*/ 38481 w 112014"/>
              <a:gd name="connsiteY26" fmla="*/ 385667 h 659701"/>
              <a:gd name="connsiteX27" fmla="*/ 38291 w 112014"/>
              <a:gd name="connsiteY27" fmla="*/ 399669 h 659701"/>
              <a:gd name="connsiteX28" fmla="*/ 34195 w 112014"/>
              <a:gd name="connsiteY28" fmla="*/ 479870 h 659701"/>
              <a:gd name="connsiteX29" fmla="*/ 34004 w 112014"/>
              <a:gd name="connsiteY29" fmla="*/ 493871 h 659701"/>
              <a:gd name="connsiteX30" fmla="*/ 31814 w 112014"/>
              <a:gd name="connsiteY30" fmla="*/ 533495 h 659701"/>
              <a:gd name="connsiteX31" fmla="*/ 30861 w 112014"/>
              <a:gd name="connsiteY31" fmla="*/ 560927 h 659701"/>
              <a:gd name="connsiteX32" fmla="*/ 30004 w 112014"/>
              <a:gd name="connsiteY32" fmla="*/ 574262 h 659701"/>
              <a:gd name="connsiteX33" fmla="*/ 27623 w 112014"/>
              <a:gd name="connsiteY33" fmla="*/ 635318 h 659701"/>
              <a:gd name="connsiteX34" fmla="*/ 27242 w 112014"/>
              <a:gd name="connsiteY34" fmla="*/ 638270 h 659701"/>
              <a:gd name="connsiteX35" fmla="*/ 103442 w 112014"/>
              <a:gd name="connsiteY35" fmla="*/ 659702 h 659701"/>
              <a:gd name="connsiteX36" fmla="*/ 86582 w 112014"/>
              <a:gd name="connsiteY36" fmla="*/ 641413 h 659701"/>
              <a:gd name="connsiteX37" fmla="*/ 84296 w 112014"/>
              <a:gd name="connsiteY37" fmla="*/ 637032 h 659701"/>
              <a:gd name="connsiteX38" fmla="*/ 84392 w 112014"/>
              <a:gd name="connsiteY38" fmla="*/ 629507 h 659701"/>
              <a:gd name="connsiteX39" fmla="*/ 82772 w 112014"/>
              <a:gd name="connsiteY39" fmla="*/ 603599 h 659701"/>
              <a:gd name="connsiteX40" fmla="*/ 82582 w 112014"/>
              <a:gd name="connsiteY40" fmla="*/ 589598 h 659701"/>
              <a:gd name="connsiteX41" fmla="*/ 80391 w 112014"/>
              <a:gd name="connsiteY41" fmla="*/ 549212 h 659701"/>
              <a:gd name="connsiteX42" fmla="*/ 72676 w 112014"/>
              <a:gd name="connsiteY42" fmla="*/ 373285 h 659701"/>
              <a:gd name="connsiteX43" fmla="*/ 71819 w 112014"/>
              <a:gd name="connsiteY43" fmla="*/ 359950 h 659701"/>
              <a:gd name="connsiteX44" fmla="*/ 71057 w 112014"/>
              <a:gd name="connsiteY44" fmla="*/ 332327 h 659701"/>
              <a:gd name="connsiteX45" fmla="*/ 70199 w 112014"/>
              <a:gd name="connsiteY45" fmla="*/ 312325 h 659701"/>
              <a:gd name="connsiteX46" fmla="*/ 69342 w 112014"/>
              <a:gd name="connsiteY46" fmla="*/ 305657 h 659701"/>
              <a:gd name="connsiteX47" fmla="*/ 78486 w 112014"/>
              <a:gd name="connsiteY47" fmla="*/ 292322 h 659701"/>
              <a:gd name="connsiteX48" fmla="*/ 62675 w 112014"/>
              <a:gd name="connsiteY48" fmla="*/ 292322 h 659701"/>
              <a:gd name="connsiteX49" fmla="*/ 62675 w 112014"/>
              <a:gd name="connsiteY49" fmla="*/ 284798 h 659701"/>
              <a:gd name="connsiteX50" fmla="*/ 83534 w 112014"/>
              <a:gd name="connsiteY50" fmla="*/ 284798 h 659701"/>
              <a:gd name="connsiteX51" fmla="*/ 88583 w 112014"/>
              <a:gd name="connsiteY51" fmla="*/ 276416 h 659701"/>
              <a:gd name="connsiteX52" fmla="*/ 62675 w 112014"/>
              <a:gd name="connsiteY52" fmla="*/ 276416 h 659701"/>
              <a:gd name="connsiteX53" fmla="*/ 62675 w 112014"/>
              <a:gd name="connsiteY53" fmla="*/ 268891 h 659701"/>
              <a:gd name="connsiteX54" fmla="*/ 93536 w 112014"/>
              <a:gd name="connsiteY54" fmla="*/ 268891 h 659701"/>
              <a:gd name="connsiteX55" fmla="*/ 97727 w 112014"/>
              <a:gd name="connsiteY55" fmla="*/ 260509 h 659701"/>
              <a:gd name="connsiteX56" fmla="*/ 62675 w 112014"/>
              <a:gd name="connsiteY56" fmla="*/ 260509 h 659701"/>
              <a:gd name="connsiteX57" fmla="*/ 62675 w 112014"/>
              <a:gd name="connsiteY57" fmla="*/ 252984 h 659701"/>
              <a:gd name="connsiteX58" fmla="*/ 102775 w 112014"/>
              <a:gd name="connsiteY58" fmla="*/ 252984 h 659701"/>
              <a:gd name="connsiteX59" fmla="*/ 107823 w 112014"/>
              <a:gd name="connsiteY59" fmla="*/ 243840 h 659701"/>
              <a:gd name="connsiteX60" fmla="*/ 62770 w 112014"/>
              <a:gd name="connsiteY60" fmla="*/ 243840 h 659701"/>
              <a:gd name="connsiteX61" fmla="*/ 62770 w 112014"/>
              <a:gd name="connsiteY61" fmla="*/ 236315 h 659701"/>
              <a:gd name="connsiteX62" fmla="*/ 112014 w 112014"/>
              <a:gd name="connsiteY62" fmla="*/ 236315 h 659701"/>
              <a:gd name="connsiteX63" fmla="*/ 112014 w 112014"/>
              <a:gd name="connsiteY63" fmla="*/ 210407 h 659701"/>
              <a:gd name="connsiteX64" fmla="*/ 74486 w 112014"/>
              <a:gd name="connsiteY64" fmla="*/ 210407 h 659701"/>
              <a:gd name="connsiteX65" fmla="*/ 74486 w 112014"/>
              <a:gd name="connsiteY65" fmla="*/ 201263 h 659701"/>
              <a:gd name="connsiteX66" fmla="*/ 62008 w 112014"/>
              <a:gd name="connsiteY66" fmla="*/ 201263 h 659701"/>
              <a:gd name="connsiteX67" fmla="*/ 62008 w 112014"/>
              <a:gd name="connsiteY67" fmla="*/ 153734 h 659701"/>
              <a:gd name="connsiteX68" fmla="*/ 69533 w 112014"/>
              <a:gd name="connsiteY68" fmla="*/ 153734 h 659701"/>
              <a:gd name="connsiteX69" fmla="*/ 69533 w 112014"/>
              <a:gd name="connsiteY69" fmla="*/ 147923 h 659701"/>
              <a:gd name="connsiteX70" fmla="*/ 59531 w 112014"/>
              <a:gd name="connsiteY70" fmla="*/ 147923 h 659701"/>
              <a:gd name="connsiteX71" fmla="*/ 59531 w 112014"/>
              <a:gd name="connsiteY71" fmla="*/ 0 h 659701"/>
              <a:gd name="connsiteX72" fmla="*/ 50387 w 112014"/>
              <a:gd name="connsiteY72" fmla="*/ 0 h 659701"/>
              <a:gd name="connsiteX73" fmla="*/ 50387 w 112014"/>
              <a:gd name="connsiteY73" fmla="*/ 147733 h 659701"/>
              <a:gd name="connsiteX74" fmla="*/ 40958 w 112014"/>
              <a:gd name="connsiteY74" fmla="*/ 147733 h 659701"/>
              <a:gd name="connsiteX75" fmla="*/ 50959 w 112014"/>
              <a:gd name="connsiteY75" fmla="*/ 355568 h 659701"/>
              <a:gd name="connsiteX76" fmla="*/ 51816 w 112014"/>
              <a:gd name="connsiteY76" fmla="*/ 335566 h 659701"/>
              <a:gd name="connsiteX77" fmla="*/ 51816 w 112014"/>
              <a:gd name="connsiteY77" fmla="*/ 314706 h 659701"/>
              <a:gd name="connsiteX78" fmla="*/ 60198 w 112014"/>
              <a:gd name="connsiteY78" fmla="*/ 314706 h 659701"/>
              <a:gd name="connsiteX79" fmla="*/ 60198 w 112014"/>
              <a:gd name="connsiteY79" fmla="*/ 335566 h 659701"/>
              <a:gd name="connsiteX80" fmla="*/ 61055 w 112014"/>
              <a:gd name="connsiteY80" fmla="*/ 355568 h 659701"/>
              <a:gd name="connsiteX81" fmla="*/ 63532 w 112014"/>
              <a:gd name="connsiteY81" fmla="*/ 478250 h 659701"/>
              <a:gd name="connsiteX82" fmla="*/ 64389 w 112014"/>
              <a:gd name="connsiteY82" fmla="*/ 498253 h 659701"/>
              <a:gd name="connsiteX83" fmla="*/ 64389 w 112014"/>
              <a:gd name="connsiteY83" fmla="*/ 519113 h 659701"/>
              <a:gd name="connsiteX84" fmla="*/ 65246 w 112014"/>
              <a:gd name="connsiteY84" fmla="*/ 528257 h 659701"/>
              <a:gd name="connsiteX85" fmla="*/ 65437 w 112014"/>
              <a:gd name="connsiteY85" fmla="*/ 559784 h 659701"/>
              <a:gd name="connsiteX86" fmla="*/ 66866 w 112014"/>
              <a:gd name="connsiteY86" fmla="*/ 620935 h 659701"/>
              <a:gd name="connsiteX87" fmla="*/ 67723 w 112014"/>
              <a:gd name="connsiteY87" fmla="*/ 640937 h 659701"/>
              <a:gd name="connsiteX88" fmla="*/ 44387 w 112014"/>
              <a:gd name="connsiteY88" fmla="*/ 640937 h 659701"/>
              <a:gd name="connsiteX89" fmla="*/ 45244 w 112014"/>
              <a:gd name="connsiteY89" fmla="*/ 620935 h 659701"/>
              <a:gd name="connsiteX90" fmla="*/ 45244 w 112014"/>
              <a:gd name="connsiteY90" fmla="*/ 600075 h 659701"/>
              <a:gd name="connsiteX91" fmla="*/ 46673 w 112014"/>
              <a:gd name="connsiteY91" fmla="*/ 559784 h 659701"/>
              <a:gd name="connsiteX92" fmla="*/ 46863 w 112014"/>
              <a:gd name="connsiteY92" fmla="*/ 529114 h 659701"/>
              <a:gd name="connsiteX93" fmla="*/ 47720 w 112014"/>
              <a:gd name="connsiteY93" fmla="*/ 519113 h 659701"/>
              <a:gd name="connsiteX94" fmla="*/ 47720 w 112014"/>
              <a:gd name="connsiteY94" fmla="*/ 498253 h 659701"/>
              <a:gd name="connsiteX95" fmla="*/ 48578 w 112014"/>
              <a:gd name="connsiteY95" fmla="*/ 478250 h 659701"/>
              <a:gd name="connsiteX96" fmla="*/ 50959 w 112014"/>
              <a:gd name="connsiteY96" fmla="*/ 355568 h 65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12014" h="659701">
                <a:moveTo>
                  <a:pt x="40958" y="147733"/>
                </a:moveTo>
                <a:lnTo>
                  <a:pt x="40958" y="153543"/>
                </a:lnTo>
                <a:lnTo>
                  <a:pt x="47625" y="153543"/>
                </a:lnTo>
                <a:lnTo>
                  <a:pt x="47625" y="201073"/>
                </a:lnTo>
                <a:lnTo>
                  <a:pt x="36767" y="201073"/>
                </a:lnTo>
                <a:lnTo>
                  <a:pt x="36767" y="210217"/>
                </a:lnTo>
                <a:lnTo>
                  <a:pt x="0" y="210217"/>
                </a:lnTo>
                <a:lnTo>
                  <a:pt x="0" y="236125"/>
                </a:lnTo>
                <a:lnTo>
                  <a:pt x="49244" y="236125"/>
                </a:lnTo>
                <a:lnTo>
                  <a:pt x="49244" y="243650"/>
                </a:lnTo>
                <a:lnTo>
                  <a:pt x="4191" y="243650"/>
                </a:lnTo>
                <a:cubicBezTo>
                  <a:pt x="4953" y="247079"/>
                  <a:pt x="7525" y="249650"/>
                  <a:pt x="9239" y="252794"/>
                </a:cubicBezTo>
                <a:lnTo>
                  <a:pt x="49340" y="252794"/>
                </a:lnTo>
                <a:lnTo>
                  <a:pt x="49340" y="260318"/>
                </a:lnTo>
                <a:lnTo>
                  <a:pt x="14288" y="260318"/>
                </a:lnTo>
                <a:cubicBezTo>
                  <a:pt x="14859" y="262414"/>
                  <a:pt x="17336" y="266605"/>
                  <a:pt x="18479" y="268700"/>
                </a:cubicBezTo>
                <a:lnTo>
                  <a:pt x="49340" y="268700"/>
                </a:lnTo>
                <a:lnTo>
                  <a:pt x="49340" y="276225"/>
                </a:lnTo>
                <a:lnTo>
                  <a:pt x="23432" y="276225"/>
                </a:lnTo>
                <a:cubicBezTo>
                  <a:pt x="25241" y="279559"/>
                  <a:pt x="26384" y="281559"/>
                  <a:pt x="28480" y="284607"/>
                </a:cubicBezTo>
                <a:lnTo>
                  <a:pt x="49340" y="284607"/>
                </a:lnTo>
                <a:lnTo>
                  <a:pt x="49340" y="292132"/>
                </a:lnTo>
                <a:lnTo>
                  <a:pt x="33433" y="292132"/>
                </a:lnTo>
                <a:cubicBezTo>
                  <a:pt x="33909" y="293942"/>
                  <a:pt x="38576" y="304419"/>
                  <a:pt x="42577" y="305467"/>
                </a:cubicBezTo>
                <a:cubicBezTo>
                  <a:pt x="42482" y="309372"/>
                  <a:pt x="41720" y="312611"/>
                  <a:pt x="41720" y="317945"/>
                </a:cubicBezTo>
                <a:cubicBezTo>
                  <a:pt x="41815" y="328327"/>
                  <a:pt x="40100" y="344329"/>
                  <a:pt x="40100" y="358902"/>
                </a:cubicBezTo>
                <a:lnTo>
                  <a:pt x="38481" y="385667"/>
                </a:lnTo>
                <a:cubicBezTo>
                  <a:pt x="38100" y="390144"/>
                  <a:pt x="38862" y="395192"/>
                  <a:pt x="38291" y="399669"/>
                </a:cubicBezTo>
                <a:lnTo>
                  <a:pt x="34195" y="479870"/>
                </a:lnTo>
                <a:cubicBezTo>
                  <a:pt x="34100" y="484537"/>
                  <a:pt x="34576" y="489299"/>
                  <a:pt x="34004" y="493871"/>
                </a:cubicBezTo>
                <a:cubicBezTo>
                  <a:pt x="33052" y="500539"/>
                  <a:pt x="32957" y="523875"/>
                  <a:pt x="31814" y="533495"/>
                </a:cubicBezTo>
                <a:lnTo>
                  <a:pt x="30861" y="560927"/>
                </a:lnTo>
                <a:cubicBezTo>
                  <a:pt x="30861" y="566738"/>
                  <a:pt x="30004" y="568833"/>
                  <a:pt x="30004" y="574262"/>
                </a:cubicBezTo>
                <a:cubicBezTo>
                  <a:pt x="30004" y="595027"/>
                  <a:pt x="28004" y="614553"/>
                  <a:pt x="27623" y="635318"/>
                </a:cubicBezTo>
                <a:cubicBezTo>
                  <a:pt x="27623" y="636461"/>
                  <a:pt x="27432" y="637413"/>
                  <a:pt x="27242" y="638270"/>
                </a:cubicBezTo>
                <a:cubicBezTo>
                  <a:pt x="52007" y="645509"/>
                  <a:pt x="77533" y="652653"/>
                  <a:pt x="103442" y="659702"/>
                </a:cubicBezTo>
                <a:lnTo>
                  <a:pt x="86582" y="641413"/>
                </a:lnTo>
                <a:cubicBezTo>
                  <a:pt x="84582" y="639318"/>
                  <a:pt x="84677" y="640366"/>
                  <a:pt x="84296" y="637032"/>
                </a:cubicBezTo>
                <a:cubicBezTo>
                  <a:pt x="84106" y="635032"/>
                  <a:pt x="84392" y="631603"/>
                  <a:pt x="84392" y="629507"/>
                </a:cubicBezTo>
                <a:lnTo>
                  <a:pt x="82772" y="603599"/>
                </a:lnTo>
                <a:cubicBezTo>
                  <a:pt x="82391" y="599123"/>
                  <a:pt x="83153" y="593979"/>
                  <a:pt x="82582" y="589598"/>
                </a:cubicBezTo>
                <a:cubicBezTo>
                  <a:pt x="81534" y="580073"/>
                  <a:pt x="81344" y="556070"/>
                  <a:pt x="80391" y="549212"/>
                </a:cubicBezTo>
                <a:lnTo>
                  <a:pt x="72676" y="373285"/>
                </a:lnTo>
                <a:cubicBezTo>
                  <a:pt x="72676" y="367379"/>
                  <a:pt x="71819" y="364998"/>
                  <a:pt x="71819" y="359950"/>
                </a:cubicBezTo>
                <a:cubicBezTo>
                  <a:pt x="71723" y="349949"/>
                  <a:pt x="71342" y="342424"/>
                  <a:pt x="71057" y="332327"/>
                </a:cubicBezTo>
                <a:lnTo>
                  <a:pt x="70199" y="312325"/>
                </a:lnTo>
                <a:cubicBezTo>
                  <a:pt x="70009" y="308610"/>
                  <a:pt x="69437" y="309277"/>
                  <a:pt x="69342" y="305657"/>
                </a:cubicBezTo>
                <a:cubicBezTo>
                  <a:pt x="73438" y="304609"/>
                  <a:pt x="78105" y="294037"/>
                  <a:pt x="78486" y="292322"/>
                </a:cubicBezTo>
                <a:lnTo>
                  <a:pt x="62675" y="292322"/>
                </a:lnTo>
                <a:lnTo>
                  <a:pt x="62675" y="284798"/>
                </a:lnTo>
                <a:lnTo>
                  <a:pt x="83534" y="284798"/>
                </a:lnTo>
                <a:cubicBezTo>
                  <a:pt x="85535" y="281750"/>
                  <a:pt x="86773" y="279845"/>
                  <a:pt x="88583" y="276416"/>
                </a:cubicBezTo>
                <a:lnTo>
                  <a:pt x="62675" y="276416"/>
                </a:lnTo>
                <a:lnTo>
                  <a:pt x="62675" y="268891"/>
                </a:lnTo>
                <a:lnTo>
                  <a:pt x="93536" y="268891"/>
                </a:lnTo>
                <a:cubicBezTo>
                  <a:pt x="94679" y="266795"/>
                  <a:pt x="97155" y="262604"/>
                  <a:pt x="97727" y="260509"/>
                </a:cubicBezTo>
                <a:lnTo>
                  <a:pt x="62675" y="260509"/>
                </a:lnTo>
                <a:lnTo>
                  <a:pt x="62675" y="252984"/>
                </a:lnTo>
                <a:lnTo>
                  <a:pt x="102775" y="252984"/>
                </a:lnTo>
                <a:cubicBezTo>
                  <a:pt x="104489" y="249841"/>
                  <a:pt x="106966" y="247269"/>
                  <a:pt x="107823" y="243840"/>
                </a:cubicBezTo>
                <a:lnTo>
                  <a:pt x="62770" y="243840"/>
                </a:lnTo>
                <a:lnTo>
                  <a:pt x="62770" y="236315"/>
                </a:lnTo>
                <a:lnTo>
                  <a:pt x="112014" y="236315"/>
                </a:lnTo>
                <a:lnTo>
                  <a:pt x="112014" y="210407"/>
                </a:lnTo>
                <a:lnTo>
                  <a:pt x="74486" y="210407"/>
                </a:lnTo>
                <a:lnTo>
                  <a:pt x="74486" y="201263"/>
                </a:lnTo>
                <a:lnTo>
                  <a:pt x="62008" y="201263"/>
                </a:lnTo>
                <a:lnTo>
                  <a:pt x="62008" y="153734"/>
                </a:lnTo>
                <a:lnTo>
                  <a:pt x="69533" y="153734"/>
                </a:lnTo>
                <a:lnTo>
                  <a:pt x="69533" y="147923"/>
                </a:lnTo>
                <a:lnTo>
                  <a:pt x="59531" y="147923"/>
                </a:lnTo>
                <a:lnTo>
                  <a:pt x="59531" y="0"/>
                </a:lnTo>
                <a:lnTo>
                  <a:pt x="50387" y="0"/>
                </a:lnTo>
                <a:lnTo>
                  <a:pt x="50387" y="147733"/>
                </a:lnTo>
                <a:lnTo>
                  <a:pt x="40958" y="147733"/>
                </a:lnTo>
                <a:close/>
                <a:moveTo>
                  <a:pt x="50959" y="355568"/>
                </a:moveTo>
                <a:cubicBezTo>
                  <a:pt x="50959" y="347663"/>
                  <a:pt x="51816" y="342900"/>
                  <a:pt x="51816" y="335566"/>
                </a:cubicBezTo>
                <a:cubicBezTo>
                  <a:pt x="51816" y="328613"/>
                  <a:pt x="51816" y="321659"/>
                  <a:pt x="51816" y="314706"/>
                </a:cubicBezTo>
                <a:lnTo>
                  <a:pt x="60198" y="314706"/>
                </a:lnTo>
                <a:cubicBezTo>
                  <a:pt x="60198" y="321659"/>
                  <a:pt x="60198" y="328613"/>
                  <a:pt x="60198" y="335566"/>
                </a:cubicBezTo>
                <a:cubicBezTo>
                  <a:pt x="60198" y="342900"/>
                  <a:pt x="61055" y="347663"/>
                  <a:pt x="61055" y="355568"/>
                </a:cubicBezTo>
                <a:cubicBezTo>
                  <a:pt x="61055" y="395288"/>
                  <a:pt x="63627" y="438626"/>
                  <a:pt x="63532" y="478250"/>
                </a:cubicBezTo>
                <a:cubicBezTo>
                  <a:pt x="63532" y="486061"/>
                  <a:pt x="64389" y="490442"/>
                  <a:pt x="64389" y="498253"/>
                </a:cubicBezTo>
                <a:cubicBezTo>
                  <a:pt x="64389" y="505206"/>
                  <a:pt x="64389" y="512159"/>
                  <a:pt x="64389" y="519113"/>
                </a:cubicBezTo>
                <a:cubicBezTo>
                  <a:pt x="64389" y="523684"/>
                  <a:pt x="65056" y="524447"/>
                  <a:pt x="65246" y="528257"/>
                </a:cubicBezTo>
                <a:cubicBezTo>
                  <a:pt x="65723" y="536829"/>
                  <a:pt x="64389" y="552164"/>
                  <a:pt x="65437" y="559784"/>
                </a:cubicBezTo>
                <a:cubicBezTo>
                  <a:pt x="66770" y="569214"/>
                  <a:pt x="66866" y="607505"/>
                  <a:pt x="66866" y="620935"/>
                </a:cubicBezTo>
                <a:cubicBezTo>
                  <a:pt x="66866" y="628841"/>
                  <a:pt x="67723" y="633889"/>
                  <a:pt x="67723" y="640937"/>
                </a:cubicBezTo>
                <a:lnTo>
                  <a:pt x="44387" y="640937"/>
                </a:lnTo>
                <a:cubicBezTo>
                  <a:pt x="44387" y="633889"/>
                  <a:pt x="45244" y="628745"/>
                  <a:pt x="45244" y="620935"/>
                </a:cubicBezTo>
                <a:cubicBezTo>
                  <a:pt x="45244" y="614553"/>
                  <a:pt x="44768" y="606266"/>
                  <a:pt x="45244" y="600075"/>
                </a:cubicBezTo>
                <a:cubicBezTo>
                  <a:pt x="46196" y="588264"/>
                  <a:pt x="45149" y="570643"/>
                  <a:pt x="46673" y="559784"/>
                </a:cubicBezTo>
                <a:cubicBezTo>
                  <a:pt x="47625" y="553117"/>
                  <a:pt x="46577" y="537496"/>
                  <a:pt x="46863" y="529114"/>
                </a:cubicBezTo>
                <a:cubicBezTo>
                  <a:pt x="46958" y="524828"/>
                  <a:pt x="47720" y="523970"/>
                  <a:pt x="47720" y="519113"/>
                </a:cubicBezTo>
                <a:cubicBezTo>
                  <a:pt x="47720" y="512159"/>
                  <a:pt x="47720" y="505206"/>
                  <a:pt x="47720" y="498253"/>
                </a:cubicBezTo>
                <a:cubicBezTo>
                  <a:pt x="47720" y="490442"/>
                  <a:pt x="48578" y="486061"/>
                  <a:pt x="48578" y="478250"/>
                </a:cubicBezTo>
                <a:cubicBezTo>
                  <a:pt x="48387" y="438626"/>
                  <a:pt x="51054" y="395288"/>
                  <a:pt x="50959" y="3555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5" name="任意多边形: 形状 461"/>
          <p:cNvSpPr/>
          <p:nvPr userDrawn="1">
            <p:custDataLst>
              <p:tags r:id="rId17"/>
            </p:custDataLst>
          </p:nvPr>
        </p:nvSpPr>
        <p:spPr>
          <a:xfrm flipH="1">
            <a:off x="2068195" y="5772785"/>
            <a:ext cx="1268730" cy="487680"/>
          </a:xfrm>
          <a:custGeom>
            <a:avLst/>
            <a:gdLst>
              <a:gd name="connsiteX0" fmla="*/ 245078 w 789622"/>
              <a:gd name="connsiteY0" fmla="*/ 42291 h 314896"/>
              <a:gd name="connsiteX1" fmla="*/ 232981 w 789622"/>
              <a:gd name="connsiteY1" fmla="*/ 31337 h 314896"/>
              <a:gd name="connsiteX2" fmla="*/ 241363 w 789622"/>
              <a:gd name="connsiteY2" fmla="*/ 57245 h 314896"/>
              <a:gd name="connsiteX3" fmla="*/ 218884 w 789622"/>
              <a:gd name="connsiteY3" fmla="*/ 56769 h 314896"/>
              <a:gd name="connsiteX4" fmla="*/ 205359 w 789622"/>
              <a:gd name="connsiteY4" fmla="*/ 42386 h 314896"/>
              <a:gd name="connsiteX5" fmla="*/ 211360 w 789622"/>
              <a:gd name="connsiteY5" fmla="*/ 79438 h 314896"/>
              <a:gd name="connsiteX6" fmla="*/ 147161 w 789622"/>
              <a:gd name="connsiteY6" fmla="*/ 76676 h 314896"/>
              <a:gd name="connsiteX7" fmla="*/ 134588 w 789622"/>
              <a:gd name="connsiteY7" fmla="*/ 60960 h 314896"/>
              <a:gd name="connsiteX8" fmla="*/ 134588 w 789622"/>
              <a:gd name="connsiteY8" fmla="*/ 42386 h 314896"/>
              <a:gd name="connsiteX9" fmla="*/ 129826 w 789622"/>
              <a:gd name="connsiteY9" fmla="*/ 42386 h 314896"/>
              <a:gd name="connsiteX10" fmla="*/ 129826 w 789622"/>
              <a:gd name="connsiteY10" fmla="*/ 60960 h 314896"/>
              <a:gd name="connsiteX11" fmla="*/ 91345 w 789622"/>
              <a:gd name="connsiteY11" fmla="*/ 79629 h 314896"/>
              <a:gd name="connsiteX12" fmla="*/ 78200 w 789622"/>
              <a:gd name="connsiteY12" fmla="*/ 74009 h 314896"/>
              <a:gd name="connsiteX13" fmla="*/ 86582 w 789622"/>
              <a:gd name="connsiteY13" fmla="*/ 98108 h 314896"/>
              <a:gd name="connsiteX14" fmla="*/ 96202 w 789622"/>
              <a:gd name="connsiteY14" fmla="*/ 98108 h 314896"/>
              <a:gd name="connsiteX15" fmla="*/ 99822 w 789622"/>
              <a:gd name="connsiteY15" fmla="*/ 112967 h 314896"/>
              <a:gd name="connsiteX16" fmla="*/ 99822 w 789622"/>
              <a:gd name="connsiteY16" fmla="*/ 138875 h 314896"/>
              <a:gd name="connsiteX17" fmla="*/ 10096 w 789622"/>
              <a:gd name="connsiteY17" fmla="*/ 138398 h 314896"/>
              <a:gd name="connsiteX18" fmla="*/ 190 w 789622"/>
              <a:gd name="connsiteY18" fmla="*/ 133255 h 314896"/>
              <a:gd name="connsiteX19" fmla="*/ 4667 w 789622"/>
              <a:gd name="connsiteY19" fmla="*/ 141161 h 314896"/>
              <a:gd name="connsiteX20" fmla="*/ 9430 w 789622"/>
              <a:gd name="connsiteY20" fmla="*/ 150495 h 314896"/>
              <a:gd name="connsiteX21" fmla="*/ 25432 w 789622"/>
              <a:gd name="connsiteY21" fmla="*/ 157353 h 314896"/>
              <a:gd name="connsiteX22" fmla="*/ 25432 w 789622"/>
              <a:gd name="connsiteY22" fmla="*/ 190691 h 314896"/>
              <a:gd name="connsiteX23" fmla="*/ 190 w 789622"/>
              <a:gd name="connsiteY23" fmla="*/ 190691 h 314896"/>
              <a:gd name="connsiteX24" fmla="*/ 0 w 789622"/>
              <a:gd name="connsiteY24" fmla="*/ 206216 h 314896"/>
              <a:gd name="connsiteX25" fmla="*/ 4953 w 789622"/>
              <a:gd name="connsiteY25" fmla="*/ 207454 h 314896"/>
              <a:gd name="connsiteX26" fmla="*/ 4953 w 789622"/>
              <a:gd name="connsiteY26" fmla="*/ 198120 h 314896"/>
              <a:gd name="connsiteX27" fmla="*/ 20574 w 789622"/>
              <a:gd name="connsiteY27" fmla="*/ 198120 h 314896"/>
              <a:gd name="connsiteX28" fmla="*/ 20574 w 789622"/>
              <a:gd name="connsiteY28" fmla="*/ 211074 h 314896"/>
              <a:gd name="connsiteX29" fmla="*/ 19621 w 789622"/>
              <a:gd name="connsiteY29" fmla="*/ 211074 h 314896"/>
              <a:gd name="connsiteX30" fmla="*/ 197263 w 789622"/>
              <a:gd name="connsiteY30" fmla="*/ 250888 h 314896"/>
              <a:gd name="connsiteX31" fmla="*/ 244983 w 789622"/>
              <a:gd name="connsiteY31" fmla="*/ 255556 h 314896"/>
              <a:gd name="connsiteX32" fmla="*/ 244697 w 789622"/>
              <a:gd name="connsiteY32" fmla="*/ 260033 h 314896"/>
              <a:gd name="connsiteX33" fmla="*/ 273272 w 789622"/>
              <a:gd name="connsiteY33" fmla="*/ 265271 h 314896"/>
              <a:gd name="connsiteX34" fmla="*/ 393763 w 789622"/>
              <a:gd name="connsiteY34" fmla="*/ 190691 h 314896"/>
              <a:gd name="connsiteX35" fmla="*/ 534448 w 789622"/>
              <a:gd name="connsiteY35" fmla="*/ 299466 h 314896"/>
              <a:gd name="connsiteX36" fmla="*/ 535496 w 789622"/>
              <a:gd name="connsiteY36" fmla="*/ 301657 h 314896"/>
              <a:gd name="connsiteX37" fmla="*/ 602551 w 789622"/>
              <a:gd name="connsiteY37" fmla="*/ 307372 h 314896"/>
              <a:gd name="connsiteX38" fmla="*/ 629412 w 789622"/>
              <a:gd name="connsiteY38" fmla="*/ 267462 h 314896"/>
              <a:gd name="connsiteX39" fmla="*/ 743236 w 789622"/>
              <a:gd name="connsiteY39" fmla="*/ 260509 h 314896"/>
              <a:gd name="connsiteX40" fmla="*/ 771620 w 789622"/>
              <a:gd name="connsiteY40" fmla="*/ 305562 h 314896"/>
              <a:gd name="connsiteX41" fmla="*/ 774382 w 789622"/>
              <a:gd name="connsiteY41" fmla="*/ 314801 h 314896"/>
              <a:gd name="connsiteX42" fmla="*/ 789622 w 789622"/>
              <a:gd name="connsiteY42" fmla="*/ 314896 h 314896"/>
              <a:gd name="connsiteX43" fmla="*/ 789622 w 789622"/>
              <a:gd name="connsiteY43" fmla="*/ 226981 h 314896"/>
              <a:gd name="connsiteX44" fmla="*/ 789146 w 789622"/>
              <a:gd name="connsiteY44" fmla="*/ 215551 h 314896"/>
              <a:gd name="connsiteX45" fmla="*/ 787527 w 789622"/>
              <a:gd name="connsiteY45" fmla="*/ 208883 h 314896"/>
              <a:gd name="connsiteX46" fmla="*/ 787337 w 789622"/>
              <a:gd name="connsiteY46" fmla="*/ 190691 h 314896"/>
              <a:gd name="connsiteX47" fmla="*/ 762095 w 789622"/>
              <a:gd name="connsiteY47" fmla="*/ 190691 h 314896"/>
              <a:gd name="connsiteX48" fmla="*/ 762095 w 789622"/>
              <a:gd name="connsiteY48" fmla="*/ 157353 h 314896"/>
              <a:gd name="connsiteX49" fmla="*/ 782193 w 789622"/>
              <a:gd name="connsiteY49" fmla="*/ 142113 h 314896"/>
              <a:gd name="connsiteX50" fmla="*/ 787241 w 789622"/>
              <a:gd name="connsiteY50" fmla="*/ 133255 h 314896"/>
              <a:gd name="connsiteX51" fmla="*/ 778288 w 789622"/>
              <a:gd name="connsiteY51" fmla="*/ 138017 h 314896"/>
              <a:gd name="connsiteX52" fmla="*/ 687610 w 789622"/>
              <a:gd name="connsiteY52" fmla="*/ 138875 h 314896"/>
              <a:gd name="connsiteX53" fmla="*/ 687610 w 789622"/>
              <a:gd name="connsiteY53" fmla="*/ 112967 h 314896"/>
              <a:gd name="connsiteX54" fmla="*/ 691229 w 789622"/>
              <a:gd name="connsiteY54" fmla="*/ 98108 h 314896"/>
              <a:gd name="connsiteX55" fmla="*/ 700849 w 789622"/>
              <a:gd name="connsiteY55" fmla="*/ 98108 h 314896"/>
              <a:gd name="connsiteX56" fmla="*/ 709231 w 789622"/>
              <a:gd name="connsiteY56" fmla="*/ 74009 h 314896"/>
              <a:gd name="connsiteX57" fmla="*/ 679132 w 789622"/>
              <a:gd name="connsiteY57" fmla="*/ 79724 h 314896"/>
              <a:gd name="connsiteX58" fmla="*/ 657606 w 789622"/>
              <a:gd name="connsiteY58" fmla="*/ 61055 h 314896"/>
              <a:gd name="connsiteX59" fmla="*/ 657606 w 789622"/>
              <a:gd name="connsiteY59" fmla="*/ 42482 h 314896"/>
              <a:gd name="connsiteX60" fmla="*/ 652843 w 789622"/>
              <a:gd name="connsiteY60" fmla="*/ 42482 h 314896"/>
              <a:gd name="connsiteX61" fmla="*/ 652843 w 789622"/>
              <a:gd name="connsiteY61" fmla="*/ 61055 h 314896"/>
              <a:gd name="connsiteX62" fmla="*/ 640937 w 789622"/>
              <a:gd name="connsiteY62" fmla="*/ 76009 h 314896"/>
              <a:gd name="connsiteX63" fmla="*/ 576072 w 789622"/>
              <a:gd name="connsiteY63" fmla="*/ 79534 h 314896"/>
              <a:gd name="connsiteX64" fmla="*/ 582073 w 789622"/>
              <a:gd name="connsiteY64" fmla="*/ 42482 h 314896"/>
              <a:gd name="connsiteX65" fmla="*/ 568547 w 789622"/>
              <a:gd name="connsiteY65" fmla="*/ 56864 h 314896"/>
              <a:gd name="connsiteX66" fmla="*/ 546068 w 789622"/>
              <a:gd name="connsiteY66" fmla="*/ 57341 h 314896"/>
              <a:gd name="connsiteX67" fmla="*/ 554450 w 789622"/>
              <a:gd name="connsiteY67" fmla="*/ 31433 h 314896"/>
              <a:gd name="connsiteX68" fmla="*/ 523304 w 789622"/>
              <a:gd name="connsiteY68" fmla="*/ 42577 h 314896"/>
              <a:gd name="connsiteX69" fmla="*/ 517303 w 789622"/>
              <a:gd name="connsiteY69" fmla="*/ 0 h 314896"/>
              <a:gd name="connsiteX70" fmla="*/ 514064 w 789622"/>
              <a:gd name="connsiteY70" fmla="*/ 9906 h 314896"/>
              <a:gd name="connsiteX71" fmla="*/ 511302 w 789622"/>
              <a:gd name="connsiteY71" fmla="*/ 20383 h 314896"/>
              <a:gd name="connsiteX72" fmla="*/ 276130 w 789622"/>
              <a:gd name="connsiteY72" fmla="*/ 20383 h 314896"/>
              <a:gd name="connsiteX73" fmla="*/ 270129 w 789622"/>
              <a:gd name="connsiteY73" fmla="*/ 0 h 314896"/>
              <a:gd name="connsiteX74" fmla="*/ 264128 w 789622"/>
              <a:gd name="connsiteY74" fmla="*/ 42577 h 314896"/>
              <a:gd name="connsiteX75" fmla="*/ 245078 w 789622"/>
              <a:gd name="connsiteY75" fmla="*/ 42291 h 314896"/>
              <a:gd name="connsiteX76" fmla="*/ 106966 w 789622"/>
              <a:gd name="connsiteY76" fmla="*/ 112871 h 314896"/>
              <a:gd name="connsiteX77" fmla="*/ 142970 w 789622"/>
              <a:gd name="connsiteY77" fmla="*/ 112871 h 314896"/>
              <a:gd name="connsiteX78" fmla="*/ 142970 w 789622"/>
              <a:gd name="connsiteY78" fmla="*/ 138779 h 314896"/>
              <a:gd name="connsiteX79" fmla="*/ 106966 w 789622"/>
              <a:gd name="connsiteY79" fmla="*/ 138779 h 314896"/>
              <a:gd name="connsiteX80" fmla="*/ 106966 w 789622"/>
              <a:gd name="connsiteY80" fmla="*/ 112871 h 314896"/>
              <a:gd name="connsiteX81" fmla="*/ 64960 w 789622"/>
              <a:gd name="connsiteY81" fmla="*/ 157353 h 314896"/>
              <a:gd name="connsiteX82" fmla="*/ 91345 w 789622"/>
              <a:gd name="connsiteY82" fmla="*/ 157353 h 314896"/>
              <a:gd name="connsiteX83" fmla="*/ 91345 w 789622"/>
              <a:gd name="connsiteY83" fmla="*/ 190691 h 314896"/>
              <a:gd name="connsiteX84" fmla="*/ 64960 w 789622"/>
              <a:gd name="connsiteY84" fmla="*/ 190691 h 314896"/>
              <a:gd name="connsiteX85" fmla="*/ 64960 w 789622"/>
              <a:gd name="connsiteY85" fmla="*/ 157353 h 314896"/>
              <a:gd name="connsiteX86" fmla="*/ 32575 w 789622"/>
              <a:gd name="connsiteY86" fmla="*/ 157353 h 314896"/>
              <a:gd name="connsiteX87" fmla="*/ 57817 w 789622"/>
              <a:gd name="connsiteY87" fmla="*/ 157353 h 314896"/>
              <a:gd name="connsiteX88" fmla="*/ 57817 w 789622"/>
              <a:gd name="connsiteY88" fmla="*/ 190691 h 314896"/>
              <a:gd name="connsiteX89" fmla="*/ 32575 w 789622"/>
              <a:gd name="connsiteY89" fmla="*/ 190691 h 314896"/>
              <a:gd name="connsiteX90" fmla="*/ 32575 w 789622"/>
              <a:gd name="connsiteY90" fmla="*/ 157353 h 314896"/>
              <a:gd name="connsiteX91" fmla="*/ 47053 w 789622"/>
              <a:gd name="connsiteY91" fmla="*/ 211074 h 314896"/>
              <a:gd name="connsiteX92" fmla="*/ 25432 w 789622"/>
              <a:gd name="connsiteY92" fmla="*/ 211074 h 314896"/>
              <a:gd name="connsiteX93" fmla="*/ 25432 w 789622"/>
              <a:gd name="connsiteY93" fmla="*/ 198120 h 314896"/>
              <a:gd name="connsiteX94" fmla="*/ 47053 w 789622"/>
              <a:gd name="connsiteY94" fmla="*/ 198120 h 314896"/>
              <a:gd name="connsiteX95" fmla="*/ 47053 w 789622"/>
              <a:gd name="connsiteY95" fmla="*/ 211074 h 314896"/>
              <a:gd name="connsiteX96" fmla="*/ 72199 w 789622"/>
              <a:gd name="connsiteY96" fmla="*/ 209169 h 314896"/>
              <a:gd name="connsiteX97" fmla="*/ 51816 w 789622"/>
              <a:gd name="connsiteY97" fmla="*/ 210979 h 314896"/>
              <a:gd name="connsiteX98" fmla="*/ 51816 w 789622"/>
              <a:gd name="connsiteY98" fmla="*/ 198025 h 314896"/>
              <a:gd name="connsiteX99" fmla="*/ 72199 w 789622"/>
              <a:gd name="connsiteY99" fmla="*/ 198025 h 314896"/>
              <a:gd name="connsiteX100" fmla="*/ 72199 w 789622"/>
              <a:gd name="connsiteY100" fmla="*/ 209169 h 314896"/>
              <a:gd name="connsiteX101" fmla="*/ 98584 w 789622"/>
              <a:gd name="connsiteY101" fmla="*/ 209169 h 314896"/>
              <a:gd name="connsiteX102" fmla="*/ 76962 w 789622"/>
              <a:gd name="connsiteY102" fmla="*/ 209169 h 314896"/>
              <a:gd name="connsiteX103" fmla="*/ 76962 w 789622"/>
              <a:gd name="connsiteY103" fmla="*/ 198025 h 314896"/>
              <a:gd name="connsiteX104" fmla="*/ 98584 w 789622"/>
              <a:gd name="connsiteY104" fmla="*/ 198025 h 314896"/>
              <a:gd name="connsiteX105" fmla="*/ 98584 w 789622"/>
              <a:gd name="connsiteY105" fmla="*/ 209169 h 314896"/>
              <a:gd name="connsiteX106" fmla="*/ 98584 w 789622"/>
              <a:gd name="connsiteY106" fmla="*/ 157353 h 314896"/>
              <a:gd name="connsiteX107" fmla="*/ 128588 w 789622"/>
              <a:gd name="connsiteY107" fmla="*/ 157353 h 314896"/>
              <a:gd name="connsiteX108" fmla="*/ 128588 w 789622"/>
              <a:gd name="connsiteY108" fmla="*/ 190691 h 314896"/>
              <a:gd name="connsiteX109" fmla="*/ 98584 w 789622"/>
              <a:gd name="connsiteY109" fmla="*/ 190691 h 314896"/>
              <a:gd name="connsiteX110" fmla="*/ 98584 w 789622"/>
              <a:gd name="connsiteY110" fmla="*/ 157353 h 314896"/>
              <a:gd name="connsiteX111" fmla="*/ 123825 w 789622"/>
              <a:gd name="connsiteY111" fmla="*/ 207359 h 314896"/>
              <a:gd name="connsiteX112" fmla="*/ 103441 w 789622"/>
              <a:gd name="connsiteY112" fmla="*/ 209169 h 314896"/>
              <a:gd name="connsiteX113" fmla="*/ 103441 w 789622"/>
              <a:gd name="connsiteY113" fmla="*/ 198025 h 314896"/>
              <a:gd name="connsiteX114" fmla="*/ 123825 w 789622"/>
              <a:gd name="connsiteY114" fmla="*/ 198025 h 314896"/>
              <a:gd name="connsiteX115" fmla="*/ 123825 w 789622"/>
              <a:gd name="connsiteY115" fmla="*/ 207359 h 314896"/>
              <a:gd name="connsiteX116" fmla="*/ 150209 w 789622"/>
              <a:gd name="connsiteY116" fmla="*/ 207359 h 314896"/>
              <a:gd name="connsiteX117" fmla="*/ 128588 w 789622"/>
              <a:gd name="connsiteY117" fmla="*/ 207359 h 314896"/>
              <a:gd name="connsiteX118" fmla="*/ 128588 w 789622"/>
              <a:gd name="connsiteY118" fmla="*/ 198120 h 314896"/>
              <a:gd name="connsiteX119" fmla="*/ 150209 w 789622"/>
              <a:gd name="connsiteY119" fmla="*/ 198120 h 314896"/>
              <a:gd name="connsiteX120" fmla="*/ 150209 w 789622"/>
              <a:gd name="connsiteY120" fmla="*/ 207359 h 314896"/>
              <a:gd name="connsiteX121" fmla="*/ 171736 w 789622"/>
              <a:gd name="connsiteY121" fmla="*/ 190691 h 314896"/>
              <a:gd name="connsiteX122" fmla="*/ 154972 w 789622"/>
              <a:gd name="connsiteY122" fmla="*/ 207359 h 314896"/>
              <a:gd name="connsiteX123" fmla="*/ 157924 w 789622"/>
              <a:gd name="connsiteY123" fmla="*/ 195263 h 314896"/>
              <a:gd name="connsiteX124" fmla="*/ 158496 w 789622"/>
              <a:gd name="connsiteY124" fmla="*/ 194310 h 314896"/>
              <a:gd name="connsiteX125" fmla="*/ 171831 w 789622"/>
              <a:gd name="connsiteY125" fmla="*/ 174117 h 314896"/>
              <a:gd name="connsiteX126" fmla="*/ 171831 w 789622"/>
              <a:gd name="connsiteY126" fmla="*/ 190691 h 314896"/>
              <a:gd name="connsiteX127" fmla="*/ 186214 w 789622"/>
              <a:gd name="connsiteY127" fmla="*/ 188786 h 314896"/>
              <a:gd name="connsiteX128" fmla="*/ 176689 w 789622"/>
              <a:gd name="connsiteY128" fmla="*/ 186595 h 314896"/>
              <a:gd name="connsiteX129" fmla="*/ 176689 w 789622"/>
              <a:gd name="connsiteY129" fmla="*/ 173926 h 314896"/>
              <a:gd name="connsiteX130" fmla="*/ 186309 w 789622"/>
              <a:gd name="connsiteY130" fmla="*/ 173926 h 314896"/>
              <a:gd name="connsiteX131" fmla="*/ 186309 w 789622"/>
              <a:gd name="connsiteY131" fmla="*/ 188786 h 314896"/>
              <a:gd name="connsiteX132" fmla="*/ 200596 w 789622"/>
              <a:gd name="connsiteY132" fmla="*/ 183261 h 314896"/>
              <a:gd name="connsiteX133" fmla="*/ 190976 w 789622"/>
              <a:gd name="connsiteY133" fmla="*/ 188786 h 314896"/>
              <a:gd name="connsiteX134" fmla="*/ 190976 w 789622"/>
              <a:gd name="connsiteY134" fmla="*/ 173926 h 314896"/>
              <a:gd name="connsiteX135" fmla="*/ 200596 w 789622"/>
              <a:gd name="connsiteY135" fmla="*/ 168402 h 314896"/>
              <a:gd name="connsiteX136" fmla="*/ 200596 w 789622"/>
              <a:gd name="connsiteY136" fmla="*/ 183261 h 314896"/>
              <a:gd name="connsiteX137" fmla="*/ 198025 w 789622"/>
              <a:gd name="connsiteY137" fmla="*/ 162687 h 314896"/>
              <a:gd name="connsiteX138" fmla="*/ 190976 w 789622"/>
              <a:gd name="connsiteY138" fmla="*/ 166688 h 314896"/>
              <a:gd name="connsiteX139" fmla="*/ 162496 w 789622"/>
              <a:gd name="connsiteY139" fmla="*/ 178213 h 314896"/>
              <a:gd name="connsiteX140" fmla="*/ 152590 w 789622"/>
              <a:gd name="connsiteY140" fmla="*/ 190691 h 314896"/>
              <a:gd name="connsiteX141" fmla="*/ 135826 w 789622"/>
              <a:gd name="connsiteY141" fmla="*/ 190691 h 314896"/>
              <a:gd name="connsiteX142" fmla="*/ 135826 w 789622"/>
              <a:gd name="connsiteY142" fmla="*/ 157353 h 314896"/>
              <a:gd name="connsiteX143" fmla="*/ 202978 w 789622"/>
              <a:gd name="connsiteY143" fmla="*/ 157353 h 314896"/>
              <a:gd name="connsiteX144" fmla="*/ 198025 w 789622"/>
              <a:gd name="connsiteY144" fmla="*/ 162687 h 314896"/>
              <a:gd name="connsiteX145" fmla="*/ 202978 w 789622"/>
              <a:gd name="connsiteY145" fmla="*/ 138779 h 314896"/>
              <a:gd name="connsiteX146" fmla="*/ 150209 w 789622"/>
              <a:gd name="connsiteY146" fmla="*/ 138779 h 314896"/>
              <a:gd name="connsiteX147" fmla="*/ 150209 w 789622"/>
              <a:gd name="connsiteY147" fmla="*/ 112871 h 314896"/>
              <a:gd name="connsiteX148" fmla="*/ 202978 w 789622"/>
              <a:gd name="connsiteY148" fmla="*/ 112871 h 314896"/>
              <a:gd name="connsiteX149" fmla="*/ 202978 w 789622"/>
              <a:gd name="connsiteY149" fmla="*/ 138779 h 314896"/>
              <a:gd name="connsiteX150" fmla="*/ 211360 w 789622"/>
              <a:gd name="connsiteY150" fmla="*/ 174022 h 314896"/>
              <a:gd name="connsiteX151" fmla="*/ 205359 w 789622"/>
              <a:gd name="connsiteY151" fmla="*/ 177737 h 314896"/>
              <a:gd name="connsiteX152" fmla="*/ 211360 w 789622"/>
              <a:gd name="connsiteY152" fmla="*/ 161068 h 314896"/>
              <a:gd name="connsiteX153" fmla="*/ 211360 w 789622"/>
              <a:gd name="connsiteY153" fmla="*/ 174022 h 314896"/>
              <a:gd name="connsiteX154" fmla="*/ 211360 w 789622"/>
              <a:gd name="connsiteY154" fmla="*/ 112871 h 314896"/>
              <a:gd name="connsiteX155" fmla="*/ 217361 w 789622"/>
              <a:gd name="connsiteY155" fmla="*/ 112871 h 314896"/>
              <a:gd name="connsiteX156" fmla="*/ 217361 w 789622"/>
              <a:gd name="connsiteY156" fmla="*/ 118396 h 314896"/>
              <a:gd name="connsiteX157" fmla="*/ 223361 w 789622"/>
              <a:gd name="connsiteY157" fmla="*/ 118396 h 314896"/>
              <a:gd name="connsiteX158" fmla="*/ 223361 w 789622"/>
              <a:gd name="connsiteY158" fmla="*/ 153638 h 314896"/>
              <a:gd name="connsiteX159" fmla="*/ 216122 w 789622"/>
              <a:gd name="connsiteY159" fmla="*/ 153638 h 314896"/>
              <a:gd name="connsiteX160" fmla="*/ 216122 w 789622"/>
              <a:gd name="connsiteY160" fmla="*/ 144399 h 314896"/>
              <a:gd name="connsiteX161" fmla="*/ 211360 w 789622"/>
              <a:gd name="connsiteY161" fmla="*/ 144399 h 314896"/>
              <a:gd name="connsiteX162" fmla="*/ 211360 w 789622"/>
              <a:gd name="connsiteY162" fmla="*/ 112871 h 314896"/>
              <a:gd name="connsiteX163" fmla="*/ 228124 w 789622"/>
              <a:gd name="connsiteY163" fmla="*/ 172117 h 314896"/>
              <a:gd name="connsiteX164" fmla="*/ 216122 w 789622"/>
              <a:gd name="connsiteY164" fmla="*/ 172117 h 314896"/>
              <a:gd name="connsiteX165" fmla="*/ 216122 w 789622"/>
              <a:gd name="connsiteY165" fmla="*/ 160972 h 314896"/>
              <a:gd name="connsiteX166" fmla="*/ 228124 w 789622"/>
              <a:gd name="connsiteY166" fmla="*/ 160972 h 314896"/>
              <a:gd name="connsiteX167" fmla="*/ 228124 w 789622"/>
              <a:gd name="connsiteY167" fmla="*/ 172117 h 314896"/>
              <a:gd name="connsiteX168" fmla="*/ 766858 w 789622"/>
              <a:gd name="connsiteY168" fmla="*/ 198120 h 314896"/>
              <a:gd name="connsiteX169" fmla="*/ 782479 w 789622"/>
              <a:gd name="connsiteY169" fmla="*/ 198120 h 314896"/>
              <a:gd name="connsiteX170" fmla="*/ 782479 w 789622"/>
              <a:gd name="connsiteY170" fmla="*/ 212979 h 314896"/>
              <a:gd name="connsiteX171" fmla="*/ 776478 w 789622"/>
              <a:gd name="connsiteY171" fmla="*/ 211169 h 314896"/>
              <a:gd name="connsiteX172" fmla="*/ 766858 w 789622"/>
              <a:gd name="connsiteY172" fmla="*/ 211169 h 314896"/>
              <a:gd name="connsiteX173" fmla="*/ 766858 w 789622"/>
              <a:gd name="connsiteY173" fmla="*/ 198120 h 314896"/>
              <a:gd name="connsiteX174" fmla="*/ 230600 w 789622"/>
              <a:gd name="connsiteY174" fmla="*/ 118396 h 314896"/>
              <a:gd name="connsiteX175" fmla="*/ 247364 w 789622"/>
              <a:gd name="connsiteY175" fmla="*/ 118396 h 314896"/>
              <a:gd name="connsiteX176" fmla="*/ 247364 w 789622"/>
              <a:gd name="connsiteY176" fmla="*/ 153638 h 314896"/>
              <a:gd name="connsiteX177" fmla="*/ 230600 w 789622"/>
              <a:gd name="connsiteY177" fmla="*/ 153638 h 314896"/>
              <a:gd name="connsiteX178" fmla="*/ 230600 w 789622"/>
              <a:gd name="connsiteY178" fmla="*/ 118396 h 314896"/>
              <a:gd name="connsiteX179" fmla="*/ 261747 w 789622"/>
              <a:gd name="connsiteY179" fmla="*/ 172117 h 314896"/>
              <a:gd name="connsiteX180" fmla="*/ 232981 w 789622"/>
              <a:gd name="connsiteY180" fmla="*/ 172117 h 314896"/>
              <a:gd name="connsiteX181" fmla="*/ 232981 w 789622"/>
              <a:gd name="connsiteY181" fmla="*/ 160972 h 314896"/>
              <a:gd name="connsiteX182" fmla="*/ 261747 w 789622"/>
              <a:gd name="connsiteY182" fmla="*/ 160972 h 314896"/>
              <a:gd name="connsiteX183" fmla="*/ 261747 w 789622"/>
              <a:gd name="connsiteY183" fmla="*/ 172117 h 314896"/>
              <a:gd name="connsiteX184" fmla="*/ 270129 w 789622"/>
              <a:gd name="connsiteY184" fmla="*/ 172117 h 314896"/>
              <a:gd name="connsiteX185" fmla="*/ 266509 w 789622"/>
              <a:gd name="connsiteY185" fmla="*/ 172117 h 314896"/>
              <a:gd name="connsiteX186" fmla="*/ 266509 w 789622"/>
              <a:gd name="connsiteY186" fmla="*/ 160972 h 314896"/>
              <a:gd name="connsiteX187" fmla="*/ 276130 w 789622"/>
              <a:gd name="connsiteY187" fmla="*/ 160972 h 314896"/>
              <a:gd name="connsiteX188" fmla="*/ 270129 w 789622"/>
              <a:gd name="connsiteY188" fmla="*/ 172117 h 314896"/>
              <a:gd name="connsiteX189" fmla="*/ 276130 w 789622"/>
              <a:gd name="connsiteY189" fmla="*/ 153638 h 314896"/>
              <a:gd name="connsiteX190" fmla="*/ 254508 w 789622"/>
              <a:gd name="connsiteY190" fmla="*/ 153638 h 314896"/>
              <a:gd name="connsiteX191" fmla="*/ 254508 w 789622"/>
              <a:gd name="connsiteY191" fmla="*/ 118396 h 314896"/>
              <a:gd name="connsiteX192" fmla="*/ 276130 w 789622"/>
              <a:gd name="connsiteY192" fmla="*/ 118396 h 314896"/>
              <a:gd name="connsiteX193" fmla="*/ 276130 w 789622"/>
              <a:gd name="connsiteY193" fmla="*/ 153638 h 314896"/>
              <a:gd name="connsiteX194" fmla="*/ 301371 w 789622"/>
              <a:gd name="connsiteY194" fmla="*/ 170307 h 314896"/>
              <a:gd name="connsiteX195" fmla="*/ 292989 w 789622"/>
              <a:gd name="connsiteY195" fmla="*/ 170307 h 314896"/>
              <a:gd name="connsiteX196" fmla="*/ 292989 w 789622"/>
              <a:gd name="connsiteY196" fmla="*/ 161068 h 314896"/>
              <a:gd name="connsiteX197" fmla="*/ 301371 w 789622"/>
              <a:gd name="connsiteY197" fmla="*/ 161068 h 314896"/>
              <a:gd name="connsiteX198" fmla="*/ 301371 w 789622"/>
              <a:gd name="connsiteY198" fmla="*/ 170307 h 314896"/>
              <a:gd name="connsiteX199" fmla="*/ 315754 w 789622"/>
              <a:gd name="connsiteY199" fmla="*/ 170307 h 314896"/>
              <a:gd name="connsiteX200" fmla="*/ 306133 w 789622"/>
              <a:gd name="connsiteY200" fmla="*/ 170307 h 314896"/>
              <a:gd name="connsiteX201" fmla="*/ 306133 w 789622"/>
              <a:gd name="connsiteY201" fmla="*/ 161068 h 314896"/>
              <a:gd name="connsiteX202" fmla="*/ 315754 w 789622"/>
              <a:gd name="connsiteY202" fmla="*/ 161068 h 314896"/>
              <a:gd name="connsiteX203" fmla="*/ 315754 w 789622"/>
              <a:gd name="connsiteY203" fmla="*/ 170307 h 314896"/>
              <a:gd name="connsiteX204" fmla="*/ 328898 w 789622"/>
              <a:gd name="connsiteY204" fmla="*/ 170307 h 314896"/>
              <a:gd name="connsiteX205" fmla="*/ 320516 w 789622"/>
              <a:gd name="connsiteY205" fmla="*/ 170307 h 314896"/>
              <a:gd name="connsiteX206" fmla="*/ 320516 w 789622"/>
              <a:gd name="connsiteY206" fmla="*/ 161068 h 314896"/>
              <a:gd name="connsiteX207" fmla="*/ 328898 w 789622"/>
              <a:gd name="connsiteY207" fmla="*/ 161068 h 314896"/>
              <a:gd name="connsiteX208" fmla="*/ 328898 w 789622"/>
              <a:gd name="connsiteY208" fmla="*/ 170307 h 314896"/>
              <a:gd name="connsiteX209" fmla="*/ 343376 w 789622"/>
              <a:gd name="connsiteY209" fmla="*/ 170307 h 314896"/>
              <a:gd name="connsiteX210" fmla="*/ 333756 w 789622"/>
              <a:gd name="connsiteY210" fmla="*/ 170307 h 314896"/>
              <a:gd name="connsiteX211" fmla="*/ 333756 w 789622"/>
              <a:gd name="connsiteY211" fmla="*/ 161068 h 314896"/>
              <a:gd name="connsiteX212" fmla="*/ 343376 w 789622"/>
              <a:gd name="connsiteY212" fmla="*/ 161068 h 314896"/>
              <a:gd name="connsiteX213" fmla="*/ 343376 w 789622"/>
              <a:gd name="connsiteY213" fmla="*/ 170307 h 314896"/>
              <a:gd name="connsiteX214" fmla="*/ 346900 w 789622"/>
              <a:gd name="connsiteY214" fmla="*/ 153638 h 314896"/>
              <a:gd name="connsiteX215" fmla="*/ 318135 w 789622"/>
              <a:gd name="connsiteY215" fmla="*/ 153638 h 314896"/>
              <a:gd name="connsiteX216" fmla="*/ 318135 w 789622"/>
              <a:gd name="connsiteY216" fmla="*/ 118396 h 314896"/>
              <a:gd name="connsiteX217" fmla="*/ 346900 w 789622"/>
              <a:gd name="connsiteY217" fmla="*/ 118396 h 314896"/>
              <a:gd name="connsiteX218" fmla="*/ 346900 w 789622"/>
              <a:gd name="connsiteY218" fmla="*/ 153638 h 314896"/>
              <a:gd name="connsiteX219" fmla="*/ 357759 w 789622"/>
              <a:gd name="connsiteY219" fmla="*/ 170307 h 314896"/>
              <a:gd name="connsiteX220" fmla="*/ 348139 w 789622"/>
              <a:gd name="connsiteY220" fmla="*/ 170307 h 314896"/>
              <a:gd name="connsiteX221" fmla="*/ 348139 w 789622"/>
              <a:gd name="connsiteY221" fmla="*/ 161068 h 314896"/>
              <a:gd name="connsiteX222" fmla="*/ 357759 w 789622"/>
              <a:gd name="connsiteY222" fmla="*/ 161068 h 314896"/>
              <a:gd name="connsiteX223" fmla="*/ 357759 w 789622"/>
              <a:gd name="connsiteY223" fmla="*/ 170307 h 314896"/>
              <a:gd name="connsiteX224" fmla="*/ 354139 w 789622"/>
              <a:gd name="connsiteY224" fmla="*/ 153638 h 314896"/>
              <a:gd name="connsiteX225" fmla="*/ 354139 w 789622"/>
              <a:gd name="connsiteY225" fmla="*/ 118396 h 314896"/>
              <a:gd name="connsiteX226" fmla="*/ 386524 w 789622"/>
              <a:gd name="connsiteY226" fmla="*/ 118396 h 314896"/>
              <a:gd name="connsiteX227" fmla="*/ 386524 w 789622"/>
              <a:gd name="connsiteY227" fmla="*/ 153638 h 314896"/>
              <a:gd name="connsiteX228" fmla="*/ 354139 w 789622"/>
              <a:gd name="connsiteY228" fmla="*/ 153638 h 314896"/>
              <a:gd name="connsiteX229" fmla="*/ 369761 w 789622"/>
              <a:gd name="connsiteY229" fmla="*/ 170307 h 314896"/>
              <a:gd name="connsiteX230" fmla="*/ 362521 w 789622"/>
              <a:gd name="connsiteY230" fmla="*/ 170307 h 314896"/>
              <a:gd name="connsiteX231" fmla="*/ 362521 w 789622"/>
              <a:gd name="connsiteY231" fmla="*/ 161068 h 314896"/>
              <a:gd name="connsiteX232" fmla="*/ 369761 w 789622"/>
              <a:gd name="connsiteY232" fmla="*/ 161068 h 314896"/>
              <a:gd name="connsiteX233" fmla="*/ 369761 w 789622"/>
              <a:gd name="connsiteY233" fmla="*/ 170307 h 314896"/>
              <a:gd name="connsiteX234" fmla="*/ 388906 w 789622"/>
              <a:gd name="connsiteY234" fmla="*/ 170307 h 314896"/>
              <a:gd name="connsiteX235" fmla="*/ 374523 w 789622"/>
              <a:gd name="connsiteY235" fmla="*/ 170307 h 314896"/>
              <a:gd name="connsiteX236" fmla="*/ 374523 w 789622"/>
              <a:gd name="connsiteY236" fmla="*/ 161068 h 314896"/>
              <a:gd name="connsiteX237" fmla="*/ 388906 w 789622"/>
              <a:gd name="connsiteY237" fmla="*/ 161068 h 314896"/>
              <a:gd name="connsiteX238" fmla="*/ 388906 w 789622"/>
              <a:gd name="connsiteY238" fmla="*/ 170307 h 314896"/>
              <a:gd name="connsiteX239" fmla="*/ 412909 w 789622"/>
              <a:gd name="connsiteY239" fmla="*/ 170307 h 314896"/>
              <a:gd name="connsiteX240" fmla="*/ 398526 w 789622"/>
              <a:gd name="connsiteY240" fmla="*/ 170307 h 314896"/>
              <a:gd name="connsiteX241" fmla="*/ 398526 w 789622"/>
              <a:gd name="connsiteY241" fmla="*/ 161068 h 314896"/>
              <a:gd name="connsiteX242" fmla="*/ 412909 w 789622"/>
              <a:gd name="connsiteY242" fmla="*/ 161068 h 314896"/>
              <a:gd name="connsiteX243" fmla="*/ 412909 w 789622"/>
              <a:gd name="connsiteY243" fmla="*/ 170307 h 314896"/>
              <a:gd name="connsiteX244" fmla="*/ 400907 w 789622"/>
              <a:gd name="connsiteY244" fmla="*/ 153638 h 314896"/>
              <a:gd name="connsiteX245" fmla="*/ 400907 w 789622"/>
              <a:gd name="connsiteY245" fmla="*/ 118396 h 314896"/>
              <a:gd name="connsiteX246" fmla="*/ 433292 w 789622"/>
              <a:gd name="connsiteY246" fmla="*/ 118396 h 314896"/>
              <a:gd name="connsiteX247" fmla="*/ 433292 w 789622"/>
              <a:gd name="connsiteY247" fmla="*/ 153638 h 314896"/>
              <a:gd name="connsiteX248" fmla="*/ 400907 w 789622"/>
              <a:gd name="connsiteY248" fmla="*/ 153638 h 314896"/>
              <a:gd name="connsiteX249" fmla="*/ 424910 w 789622"/>
              <a:gd name="connsiteY249" fmla="*/ 170307 h 314896"/>
              <a:gd name="connsiteX250" fmla="*/ 417671 w 789622"/>
              <a:gd name="connsiteY250" fmla="*/ 170307 h 314896"/>
              <a:gd name="connsiteX251" fmla="*/ 417671 w 789622"/>
              <a:gd name="connsiteY251" fmla="*/ 161068 h 314896"/>
              <a:gd name="connsiteX252" fmla="*/ 424910 w 789622"/>
              <a:gd name="connsiteY252" fmla="*/ 161068 h 314896"/>
              <a:gd name="connsiteX253" fmla="*/ 424910 w 789622"/>
              <a:gd name="connsiteY253" fmla="*/ 170307 h 314896"/>
              <a:gd name="connsiteX254" fmla="*/ 439293 w 789622"/>
              <a:gd name="connsiteY254" fmla="*/ 170307 h 314896"/>
              <a:gd name="connsiteX255" fmla="*/ 429673 w 789622"/>
              <a:gd name="connsiteY255" fmla="*/ 170307 h 314896"/>
              <a:gd name="connsiteX256" fmla="*/ 429673 w 789622"/>
              <a:gd name="connsiteY256" fmla="*/ 161068 h 314896"/>
              <a:gd name="connsiteX257" fmla="*/ 439293 w 789622"/>
              <a:gd name="connsiteY257" fmla="*/ 161068 h 314896"/>
              <a:gd name="connsiteX258" fmla="*/ 439293 w 789622"/>
              <a:gd name="connsiteY258" fmla="*/ 170307 h 314896"/>
              <a:gd name="connsiteX259" fmla="*/ 453676 w 789622"/>
              <a:gd name="connsiteY259" fmla="*/ 170307 h 314896"/>
              <a:gd name="connsiteX260" fmla="*/ 444055 w 789622"/>
              <a:gd name="connsiteY260" fmla="*/ 170307 h 314896"/>
              <a:gd name="connsiteX261" fmla="*/ 444055 w 789622"/>
              <a:gd name="connsiteY261" fmla="*/ 161068 h 314896"/>
              <a:gd name="connsiteX262" fmla="*/ 453676 w 789622"/>
              <a:gd name="connsiteY262" fmla="*/ 161068 h 314896"/>
              <a:gd name="connsiteX263" fmla="*/ 453676 w 789622"/>
              <a:gd name="connsiteY263" fmla="*/ 170307 h 314896"/>
              <a:gd name="connsiteX264" fmla="*/ 466915 w 789622"/>
              <a:gd name="connsiteY264" fmla="*/ 170307 h 314896"/>
              <a:gd name="connsiteX265" fmla="*/ 458533 w 789622"/>
              <a:gd name="connsiteY265" fmla="*/ 170307 h 314896"/>
              <a:gd name="connsiteX266" fmla="*/ 458533 w 789622"/>
              <a:gd name="connsiteY266" fmla="*/ 161068 h 314896"/>
              <a:gd name="connsiteX267" fmla="*/ 466915 w 789622"/>
              <a:gd name="connsiteY267" fmla="*/ 161068 h 314896"/>
              <a:gd name="connsiteX268" fmla="*/ 466915 w 789622"/>
              <a:gd name="connsiteY268" fmla="*/ 170307 h 314896"/>
              <a:gd name="connsiteX269" fmla="*/ 469297 w 789622"/>
              <a:gd name="connsiteY269" fmla="*/ 153638 h 314896"/>
              <a:gd name="connsiteX270" fmla="*/ 440531 w 789622"/>
              <a:gd name="connsiteY270" fmla="*/ 153638 h 314896"/>
              <a:gd name="connsiteX271" fmla="*/ 440531 w 789622"/>
              <a:gd name="connsiteY271" fmla="*/ 118396 h 314896"/>
              <a:gd name="connsiteX272" fmla="*/ 469297 w 789622"/>
              <a:gd name="connsiteY272" fmla="*/ 118396 h 314896"/>
              <a:gd name="connsiteX273" fmla="*/ 469297 w 789622"/>
              <a:gd name="connsiteY273" fmla="*/ 153638 h 314896"/>
              <a:gd name="connsiteX274" fmla="*/ 481298 w 789622"/>
              <a:gd name="connsiteY274" fmla="*/ 170307 h 314896"/>
              <a:gd name="connsiteX275" fmla="*/ 471678 w 789622"/>
              <a:gd name="connsiteY275" fmla="*/ 170307 h 314896"/>
              <a:gd name="connsiteX276" fmla="*/ 471678 w 789622"/>
              <a:gd name="connsiteY276" fmla="*/ 161068 h 314896"/>
              <a:gd name="connsiteX277" fmla="*/ 481298 w 789622"/>
              <a:gd name="connsiteY277" fmla="*/ 161068 h 314896"/>
              <a:gd name="connsiteX278" fmla="*/ 481298 w 789622"/>
              <a:gd name="connsiteY278" fmla="*/ 170307 h 314896"/>
              <a:gd name="connsiteX279" fmla="*/ 494538 w 789622"/>
              <a:gd name="connsiteY279" fmla="*/ 170307 h 314896"/>
              <a:gd name="connsiteX280" fmla="*/ 486156 w 789622"/>
              <a:gd name="connsiteY280" fmla="*/ 170307 h 314896"/>
              <a:gd name="connsiteX281" fmla="*/ 486156 w 789622"/>
              <a:gd name="connsiteY281" fmla="*/ 161068 h 314896"/>
              <a:gd name="connsiteX282" fmla="*/ 494538 w 789622"/>
              <a:gd name="connsiteY282" fmla="*/ 161068 h 314896"/>
              <a:gd name="connsiteX283" fmla="*/ 494538 w 789622"/>
              <a:gd name="connsiteY283" fmla="*/ 170307 h 314896"/>
              <a:gd name="connsiteX284" fmla="*/ 506539 w 789622"/>
              <a:gd name="connsiteY284" fmla="*/ 170307 h 314896"/>
              <a:gd name="connsiteX285" fmla="*/ 499300 w 789622"/>
              <a:gd name="connsiteY285" fmla="*/ 170307 h 314896"/>
              <a:gd name="connsiteX286" fmla="*/ 499300 w 789622"/>
              <a:gd name="connsiteY286" fmla="*/ 161068 h 314896"/>
              <a:gd name="connsiteX287" fmla="*/ 506539 w 789622"/>
              <a:gd name="connsiteY287" fmla="*/ 161068 h 314896"/>
              <a:gd name="connsiteX288" fmla="*/ 506539 w 789622"/>
              <a:gd name="connsiteY288" fmla="*/ 170307 h 314896"/>
              <a:gd name="connsiteX289" fmla="*/ 520922 w 789622"/>
              <a:gd name="connsiteY289" fmla="*/ 172117 h 314896"/>
              <a:gd name="connsiteX290" fmla="*/ 517303 w 789622"/>
              <a:gd name="connsiteY290" fmla="*/ 172117 h 314896"/>
              <a:gd name="connsiteX291" fmla="*/ 511302 w 789622"/>
              <a:gd name="connsiteY291" fmla="*/ 160972 h 314896"/>
              <a:gd name="connsiteX292" fmla="*/ 520922 w 789622"/>
              <a:gd name="connsiteY292" fmla="*/ 160972 h 314896"/>
              <a:gd name="connsiteX293" fmla="*/ 520922 w 789622"/>
              <a:gd name="connsiteY293" fmla="*/ 172117 h 314896"/>
              <a:gd name="connsiteX294" fmla="*/ 596455 w 789622"/>
              <a:gd name="connsiteY294" fmla="*/ 188786 h 314896"/>
              <a:gd name="connsiteX295" fmla="*/ 586835 w 789622"/>
              <a:gd name="connsiteY295" fmla="*/ 183261 h 314896"/>
              <a:gd name="connsiteX296" fmla="*/ 586835 w 789622"/>
              <a:gd name="connsiteY296" fmla="*/ 168402 h 314896"/>
              <a:gd name="connsiteX297" fmla="*/ 596455 w 789622"/>
              <a:gd name="connsiteY297" fmla="*/ 173926 h 314896"/>
              <a:gd name="connsiteX298" fmla="*/ 596455 w 789622"/>
              <a:gd name="connsiteY298" fmla="*/ 188786 h 314896"/>
              <a:gd name="connsiteX299" fmla="*/ 610838 w 789622"/>
              <a:gd name="connsiteY299" fmla="*/ 186976 h 314896"/>
              <a:gd name="connsiteX300" fmla="*/ 601313 w 789622"/>
              <a:gd name="connsiteY300" fmla="*/ 189167 h 314896"/>
              <a:gd name="connsiteX301" fmla="*/ 601313 w 789622"/>
              <a:gd name="connsiteY301" fmla="*/ 174022 h 314896"/>
              <a:gd name="connsiteX302" fmla="*/ 610933 w 789622"/>
              <a:gd name="connsiteY302" fmla="*/ 174022 h 314896"/>
              <a:gd name="connsiteX303" fmla="*/ 610933 w 789622"/>
              <a:gd name="connsiteY303" fmla="*/ 186976 h 314896"/>
              <a:gd name="connsiteX304" fmla="*/ 632460 w 789622"/>
              <a:gd name="connsiteY304" fmla="*/ 207359 h 314896"/>
              <a:gd name="connsiteX305" fmla="*/ 615696 w 789622"/>
              <a:gd name="connsiteY305" fmla="*/ 190691 h 314896"/>
              <a:gd name="connsiteX306" fmla="*/ 615696 w 789622"/>
              <a:gd name="connsiteY306" fmla="*/ 174022 h 314896"/>
              <a:gd name="connsiteX307" fmla="*/ 630174 w 789622"/>
              <a:gd name="connsiteY307" fmla="*/ 196215 h 314896"/>
              <a:gd name="connsiteX308" fmla="*/ 632460 w 789622"/>
              <a:gd name="connsiteY308" fmla="*/ 207359 h 314896"/>
              <a:gd name="connsiteX309" fmla="*/ 658844 w 789622"/>
              <a:gd name="connsiteY309" fmla="*/ 207359 h 314896"/>
              <a:gd name="connsiteX310" fmla="*/ 637222 w 789622"/>
              <a:gd name="connsiteY310" fmla="*/ 207359 h 314896"/>
              <a:gd name="connsiteX311" fmla="*/ 637222 w 789622"/>
              <a:gd name="connsiteY311" fmla="*/ 198120 h 314896"/>
              <a:gd name="connsiteX312" fmla="*/ 658844 w 789622"/>
              <a:gd name="connsiteY312" fmla="*/ 198120 h 314896"/>
              <a:gd name="connsiteX313" fmla="*/ 658844 w 789622"/>
              <a:gd name="connsiteY313" fmla="*/ 207359 h 314896"/>
              <a:gd name="connsiteX314" fmla="*/ 684086 w 789622"/>
              <a:gd name="connsiteY314" fmla="*/ 209169 h 314896"/>
              <a:gd name="connsiteX315" fmla="*/ 663702 w 789622"/>
              <a:gd name="connsiteY315" fmla="*/ 207359 h 314896"/>
              <a:gd name="connsiteX316" fmla="*/ 663702 w 789622"/>
              <a:gd name="connsiteY316" fmla="*/ 198120 h 314896"/>
              <a:gd name="connsiteX317" fmla="*/ 684086 w 789622"/>
              <a:gd name="connsiteY317" fmla="*/ 198120 h 314896"/>
              <a:gd name="connsiteX318" fmla="*/ 684086 w 789622"/>
              <a:gd name="connsiteY318" fmla="*/ 209169 h 314896"/>
              <a:gd name="connsiteX319" fmla="*/ 710470 w 789622"/>
              <a:gd name="connsiteY319" fmla="*/ 209169 h 314896"/>
              <a:gd name="connsiteX320" fmla="*/ 688848 w 789622"/>
              <a:gd name="connsiteY320" fmla="*/ 209169 h 314896"/>
              <a:gd name="connsiteX321" fmla="*/ 688848 w 789622"/>
              <a:gd name="connsiteY321" fmla="*/ 198025 h 314896"/>
              <a:gd name="connsiteX322" fmla="*/ 710470 w 789622"/>
              <a:gd name="connsiteY322" fmla="*/ 198025 h 314896"/>
              <a:gd name="connsiteX323" fmla="*/ 710470 w 789622"/>
              <a:gd name="connsiteY323" fmla="*/ 209169 h 314896"/>
              <a:gd name="connsiteX324" fmla="*/ 735616 w 789622"/>
              <a:gd name="connsiteY324" fmla="*/ 211074 h 314896"/>
              <a:gd name="connsiteX325" fmla="*/ 715232 w 789622"/>
              <a:gd name="connsiteY325" fmla="*/ 209264 h 314896"/>
              <a:gd name="connsiteX326" fmla="*/ 715232 w 789622"/>
              <a:gd name="connsiteY326" fmla="*/ 198120 h 314896"/>
              <a:gd name="connsiteX327" fmla="*/ 735616 w 789622"/>
              <a:gd name="connsiteY327" fmla="*/ 198120 h 314896"/>
              <a:gd name="connsiteX328" fmla="*/ 735616 w 789622"/>
              <a:gd name="connsiteY328" fmla="*/ 211074 h 314896"/>
              <a:gd name="connsiteX329" fmla="*/ 762000 w 789622"/>
              <a:gd name="connsiteY329" fmla="*/ 211074 h 314896"/>
              <a:gd name="connsiteX330" fmla="*/ 740378 w 789622"/>
              <a:gd name="connsiteY330" fmla="*/ 211074 h 314896"/>
              <a:gd name="connsiteX331" fmla="*/ 740378 w 789622"/>
              <a:gd name="connsiteY331" fmla="*/ 198120 h 314896"/>
              <a:gd name="connsiteX332" fmla="*/ 762000 w 789622"/>
              <a:gd name="connsiteY332" fmla="*/ 198120 h 314896"/>
              <a:gd name="connsiteX333" fmla="*/ 762000 w 789622"/>
              <a:gd name="connsiteY333" fmla="*/ 211074 h 314896"/>
              <a:gd name="connsiteX334" fmla="*/ 729615 w 789622"/>
              <a:gd name="connsiteY334" fmla="*/ 157353 h 314896"/>
              <a:gd name="connsiteX335" fmla="*/ 754856 w 789622"/>
              <a:gd name="connsiteY335" fmla="*/ 157353 h 314896"/>
              <a:gd name="connsiteX336" fmla="*/ 754856 w 789622"/>
              <a:gd name="connsiteY336" fmla="*/ 190691 h 314896"/>
              <a:gd name="connsiteX337" fmla="*/ 729615 w 789622"/>
              <a:gd name="connsiteY337" fmla="*/ 190691 h 314896"/>
              <a:gd name="connsiteX338" fmla="*/ 729615 w 789622"/>
              <a:gd name="connsiteY338" fmla="*/ 157353 h 314896"/>
              <a:gd name="connsiteX339" fmla="*/ 696087 w 789622"/>
              <a:gd name="connsiteY339" fmla="*/ 157353 h 314896"/>
              <a:gd name="connsiteX340" fmla="*/ 722471 w 789622"/>
              <a:gd name="connsiteY340" fmla="*/ 157353 h 314896"/>
              <a:gd name="connsiteX341" fmla="*/ 722471 w 789622"/>
              <a:gd name="connsiteY341" fmla="*/ 190691 h 314896"/>
              <a:gd name="connsiteX342" fmla="*/ 696087 w 789622"/>
              <a:gd name="connsiteY342" fmla="*/ 190691 h 314896"/>
              <a:gd name="connsiteX343" fmla="*/ 696087 w 789622"/>
              <a:gd name="connsiteY343" fmla="*/ 157353 h 314896"/>
              <a:gd name="connsiteX344" fmla="*/ 688848 w 789622"/>
              <a:gd name="connsiteY344" fmla="*/ 157353 h 314896"/>
              <a:gd name="connsiteX345" fmla="*/ 688848 w 789622"/>
              <a:gd name="connsiteY345" fmla="*/ 190691 h 314896"/>
              <a:gd name="connsiteX346" fmla="*/ 658844 w 789622"/>
              <a:gd name="connsiteY346" fmla="*/ 190691 h 314896"/>
              <a:gd name="connsiteX347" fmla="*/ 658844 w 789622"/>
              <a:gd name="connsiteY347" fmla="*/ 157353 h 314896"/>
              <a:gd name="connsiteX348" fmla="*/ 688848 w 789622"/>
              <a:gd name="connsiteY348" fmla="*/ 157353 h 314896"/>
              <a:gd name="connsiteX349" fmla="*/ 644462 w 789622"/>
              <a:gd name="connsiteY349" fmla="*/ 112871 h 314896"/>
              <a:gd name="connsiteX350" fmla="*/ 680466 w 789622"/>
              <a:gd name="connsiteY350" fmla="*/ 112871 h 314896"/>
              <a:gd name="connsiteX351" fmla="*/ 680466 w 789622"/>
              <a:gd name="connsiteY351" fmla="*/ 138779 h 314896"/>
              <a:gd name="connsiteX352" fmla="*/ 644462 w 789622"/>
              <a:gd name="connsiteY352" fmla="*/ 138779 h 314896"/>
              <a:gd name="connsiteX353" fmla="*/ 644462 w 789622"/>
              <a:gd name="connsiteY353" fmla="*/ 112871 h 314896"/>
              <a:gd name="connsiteX354" fmla="*/ 584454 w 789622"/>
              <a:gd name="connsiteY354" fmla="*/ 112871 h 314896"/>
              <a:gd name="connsiteX355" fmla="*/ 637222 w 789622"/>
              <a:gd name="connsiteY355" fmla="*/ 112871 h 314896"/>
              <a:gd name="connsiteX356" fmla="*/ 637222 w 789622"/>
              <a:gd name="connsiteY356" fmla="*/ 138779 h 314896"/>
              <a:gd name="connsiteX357" fmla="*/ 584454 w 789622"/>
              <a:gd name="connsiteY357" fmla="*/ 138779 h 314896"/>
              <a:gd name="connsiteX358" fmla="*/ 584454 w 789622"/>
              <a:gd name="connsiteY358" fmla="*/ 112871 h 314896"/>
              <a:gd name="connsiteX359" fmla="*/ 651700 w 789622"/>
              <a:gd name="connsiteY359" fmla="*/ 157353 h 314896"/>
              <a:gd name="connsiteX360" fmla="*/ 651700 w 789622"/>
              <a:gd name="connsiteY360" fmla="*/ 190691 h 314896"/>
              <a:gd name="connsiteX361" fmla="*/ 625030 w 789622"/>
              <a:gd name="connsiteY361" fmla="*/ 178213 h 314896"/>
              <a:gd name="connsiteX362" fmla="*/ 596551 w 789622"/>
              <a:gd name="connsiteY362" fmla="*/ 166688 h 314896"/>
              <a:gd name="connsiteX363" fmla="*/ 584549 w 789622"/>
              <a:gd name="connsiteY363" fmla="*/ 157448 h 314896"/>
              <a:gd name="connsiteX364" fmla="*/ 651700 w 789622"/>
              <a:gd name="connsiteY364" fmla="*/ 157448 h 314896"/>
              <a:gd name="connsiteX365" fmla="*/ 582073 w 789622"/>
              <a:gd name="connsiteY365" fmla="*/ 177737 h 314896"/>
              <a:gd name="connsiteX366" fmla="*/ 576072 w 789622"/>
              <a:gd name="connsiteY366" fmla="*/ 174022 h 314896"/>
              <a:gd name="connsiteX367" fmla="*/ 576072 w 789622"/>
              <a:gd name="connsiteY367" fmla="*/ 161068 h 314896"/>
              <a:gd name="connsiteX368" fmla="*/ 582073 w 789622"/>
              <a:gd name="connsiteY368" fmla="*/ 177737 h 314896"/>
              <a:gd name="connsiteX369" fmla="*/ 564071 w 789622"/>
              <a:gd name="connsiteY369" fmla="*/ 118396 h 314896"/>
              <a:gd name="connsiteX370" fmla="*/ 570071 w 789622"/>
              <a:gd name="connsiteY370" fmla="*/ 118396 h 314896"/>
              <a:gd name="connsiteX371" fmla="*/ 570071 w 789622"/>
              <a:gd name="connsiteY371" fmla="*/ 112871 h 314896"/>
              <a:gd name="connsiteX372" fmla="*/ 576072 w 789622"/>
              <a:gd name="connsiteY372" fmla="*/ 112871 h 314896"/>
              <a:gd name="connsiteX373" fmla="*/ 576072 w 789622"/>
              <a:gd name="connsiteY373" fmla="*/ 144399 h 314896"/>
              <a:gd name="connsiteX374" fmla="*/ 571309 w 789622"/>
              <a:gd name="connsiteY374" fmla="*/ 144399 h 314896"/>
              <a:gd name="connsiteX375" fmla="*/ 571309 w 789622"/>
              <a:gd name="connsiteY375" fmla="*/ 153638 h 314896"/>
              <a:gd name="connsiteX376" fmla="*/ 564071 w 789622"/>
              <a:gd name="connsiteY376" fmla="*/ 153638 h 314896"/>
              <a:gd name="connsiteX377" fmla="*/ 564071 w 789622"/>
              <a:gd name="connsiteY377" fmla="*/ 118396 h 314896"/>
              <a:gd name="connsiteX378" fmla="*/ 559308 w 789622"/>
              <a:gd name="connsiteY378" fmla="*/ 161068 h 314896"/>
              <a:gd name="connsiteX379" fmla="*/ 571309 w 789622"/>
              <a:gd name="connsiteY379" fmla="*/ 161068 h 314896"/>
              <a:gd name="connsiteX380" fmla="*/ 571309 w 789622"/>
              <a:gd name="connsiteY380" fmla="*/ 172212 h 314896"/>
              <a:gd name="connsiteX381" fmla="*/ 559308 w 789622"/>
              <a:gd name="connsiteY381" fmla="*/ 172212 h 314896"/>
              <a:gd name="connsiteX382" fmla="*/ 559308 w 789622"/>
              <a:gd name="connsiteY382" fmla="*/ 161068 h 314896"/>
              <a:gd name="connsiteX383" fmla="*/ 590455 w 789622"/>
              <a:gd name="connsiteY383" fmla="*/ 255556 h 314896"/>
              <a:gd name="connsiteX384" fmla="*/ 542449 w 789622"/>
              <a:gd name="connsiteY384" fmla="*/ 255556 h 314896"/>
              <a:gd name="connsiteX385" fmla="*/ 590455 w 789622"/>
              <a:gd name="connsiteY385" fmla="*/ 255556 h 314896"/>
              <a:gd name="connsiteX386" fmla="*/ 540067 w 789622"/>
              <a:gd name="connsiteY386" fmla="*/ 118396 h 314896"/>
              <a:gd name="connsiteX387" fmla="*/ 556831 w 789622"/>
              <a:gd name="connsiteY387" fmla="*/ 118396 h 314896"/>
              <a:gd name="connsiteX388" fmla="*/ 556831 w 789622"/>
              <a:gd name="connsiteY388" fmla="*/ 153638 h 314896"/>
              <a:gd name="connsiteX389" fmla="*/ 540067 w 789622"/>
              <a:gd name="connsiteY389" fmla="*/ 153638 h 314896"/>
              <a:gd name="connsiteX390" fmla="*/ 540067 w 789622"/>
              <a:gd name="connsiteY390" fmla="*/ 118396 h 314896"/>
              <a:gd name="connsiteX391" fmla="*/ 554450 w 789622"/>
              <a:gd name="connsiteY391" fmla="*/ 161068 h 314896"/>
              <a:gd name="connsiteX392" fmla="*/ 554450 w 789622"/>
              <a:gd name="connsiteY392" fmla="*/ 172212 h 314896"/>
              <a:gd name="connsiteX393" fmla="*/ 525685 w 789622"/>
              <a:gd name="connsiteY393" fmla="*/ 172212 h 314896"/>
              <a:gd name="connsiteX394" fmla="*/ 525685 w 789622"/>
              <a:gd name="connsiteY394" fmla="*/ 161068 h 314896"/>
              <a:gd name="connsiteX395" fmla="*/ 554450 w 789622"/>
              <a:gd name="connsiteY395" fmla="*/ 161068 h 314896"/>
              <a:gd name="connsiteX396" fmla="*/ 532924 w 789622"/>
              <a:gd name="connsiteY396" fmla="*/ 153638 h 314896"/>
              <a:gd name="connsiteX397" fmla="*/ 511302 w 789622"/>
              <a:gd name="connsiteY397" fmla="*/ 153638 h 314896"/>
              <a:gd name="connsiteX398" fmla="*/ 511302 w 789622"/>
              <a:gd name="connsiteY398" fmla="*/ 118396 h 314896"/>
              <a:gd name="connsiteX399" fmla="*/ 532924 w 789622"/>
              <a:gd name="connsiteY399" fmla="*/ 118396 h 314896"/>
              <a:gd name="connsiteX400" fmla="*/ 532924 w 789622"/>
              <a:gd name="connsiteY400" fmla="*/ 153638 h 314896"/>
              <a:gd name="connsiteX401" fmla="*/ 505301 w 789622"/>
              <a:gd name="connsiteY401" fmla="*/ 59150 h 314896"/>
              <a:gd name="connsiteX402" fmla="*/ 526923 w 789622"/>
              <a:gd name="connsiteY402" fmla="*/ 59150 h 314896"/>
              <a:gd name="connsiteX403" fmla="*/ 526923 w 789622"/>
              <a:gd name="connsiteY403" fmla="*/ 92488 h 314896"/>
              <a:gd name="connsiteX404" fmla="*/ 505301 w 789622"/>
              <a:gd name="connsiteY404" fmla="*/ 92488 h 314896"/>
              <a:gd name="connsiteX405" fmla="*/ 505301 w 789622"/>
              <a:gd name="connsiteY405" fmla="*/ 59150 h 314896"/>
              <a:gd name="connsiteX406" fmla="*/ 504063 w 789622"/>
              <a:gd name="connsiteY406" fmla="*/ 153638 h 314896"/>
              <a:gd name="connsiteX407" fmla="*/ 476440 w 789622"/>
              <a:gd name="connsiteY407" fmla="*/ 153638 h 314896"/>
              <a:gd name="connsiteX408" fmla="*/ 476440 w 789622"/>
              <a:gd name="connsiteY408" fmla="*/ 118396 h 314896"/>
              <a:gd name="connsiteX409" fmla="*/ 504063 w 789622"/>
              <a:gd name="connsiteY409" fmla="*/ 118396 h 314896"/>
              <a:gd name="connsiteX410" fmla="*/ 504063 w 789622"/>
              <a:gd name="connsiteY410" fmla="*/ 153638 h 314896"/>
              <a:gd name="connsiteX411" fmla="*/ 465677 w 789622"/>
              <a:gd name="connsiteY411" fmla="*/ 59150 h 314896"/>
              <a:gd name="connsiteX412" fmla="*/ 496824 w 789622"/>
              <a:gd name="connsiteY412" fmla="*/ 59150 h 314896"/>
              <a:gd name="connsiteX413" fmla="*/ 496824 w 789622"/>
              <a:gd name="connsiteY413" fmla="*/ 92488 h 314896"/>
              <a:gd name="connsiteX414" fmla="*/ 465677 w 789622"/>
              <a:gd name="connsiteY414" fmla="*/ 92488 h 314896"/>
              <a:gd name="connsiteX415" fmla="*/ 465677 w 789622"/>
              <a:gd name="connsiteY415" fmla="*/ 59150 h 314896"/>
              <a:gd name="connsiteX416" fmla="*/ 427291 w 789622"/>
              <a:gd name="connsiteY416" fmla="*/ 59150 h 314896"/>
              <a:gd name="connsiteX417" fmla="*/ 457295 w 789622"/>
              <a:gd name="connsiteY417" fmla="*/ 59150 h 314896"/>
              <a:gd name="connsiteX418" fmla="*/ 457295 w 789622"/>
              <a:gd name="connsiteY418" fmla="*/ 92488 h 314896"/>
              <a:gd name="connsiteX419" fmla="*/ 427291 w 789622"/>
              <a:gd name="connsiteY419" fmla="*/ 92488 h 314896"/>
              <a:gd name="connsiteX420" fmla="*/ 427291 w 789622"/>
              <a:gd name="connsiteY420" fmla="*/ 59150 h 314896"/>
              <a:gd name="connsiteX421" fmla="*/ 366141 w 789622"/>
              <a:gd name="connsiteY421" fmla="*/ 59150 h 314896"/>
              <a:gd name="connsiteX422" fmla="*/ 418909 w 789622"/>
              <a:gd name="connsiteY422" fmla="*/ 59150 h 314896"/>
              <a:gd name="connsiteX423" fmla="*/ 418909 w 789622"/>
              <a:gd name="connsiteY423" fmla="*/ 92488 h 314896"/>
              <a:gd name="connsiteX424" fmla="*/ 366141 w 789622"/>
              <a:gd name="connsiteY424" fmla="*/ 92488 h 314896"/>
              <a:gd name="connsiteX425" fmla="*/ 366141 w 789622"/>
              <a:gd name="connsiteY425" fmla="*/ 59150 h 314896"/>
              <a:gd name="connsiteX426" fmla="*/ 328898 w 789622"/>
              <a:gd name="connsiteY426" fmla="*/ 59150 h 314896"/>
              <a:gd name="connsiteX427" fmla="*/ 357664 w 789622"/>
              <a:gd name="connsiteY427" fmla="*/ 59150 h 314896"/>
              <a:gd name="connsiteX428" fmla="*/ 357664 w 789622"/>
              <a:gd name="connsiteY428" fmla="*/ 92488 h 314896"/>
              <a:gd name="connsiteX429" fmla="*/ 328898 w 789622"/>
              <a:gd name="connsiteY429" fmla="*/ 92488 h 314896"/>
              <a:gd name="connsiteX430" fmla="*/ 328898 w 789622"/>
              <a:gd name="connsiteY430" fmla="*/ 59150 h 314896"/>
              <a:gd name="connsiteX431" fmla="*/ 288131 w 789622"/>
              <a:gd name="connsiteY431" fmla="*/ 59150 h 314896"/>
              <a:gd name="connsiteX432" fmla="*/ 320516 w 789622"/>
              <a:gd name="connsiteY432" fmla="*/ 59150 h 314896"/>
              <a:gd name="connsiteX433" fmla="*/ 320516 w 789622"/>
              <a:gd name="connsiteY433" fmla="*/ 92488 h 314896"/>
              <a:gd name="connsiteX434" fmla="*/ 288131 w 789622"/>
              <a:gd name="connsiteY434" fmla="*/ 92488 h 314896"/>
              <a:gd name="connsiteX435" fmla="*/ 288131 w 789622"/>
              <a:gd name="connsiteY435" fmla="*/ 59150 h 314896"/>
              <a:gd name="connsiteX436" fmla="*/ 283369 w 789622"/>
              <a:gd name="connsiteY436" fmla="*/ 118396 h 314896"/>
              <a:gd name="connsiteX437" fmla="*/ 310991 w 789622"/>
              <a:gd name="connsiteY437" fmla="*/ 118396 h 314896"/>
              <a:gd name="connsiteX438" fmla="*/ 310991 w 789622"/>
              <a:gd name="connsiteY438" fmla="*/ 153638 h 314896"/>
              <a:gd name="connsiteX439" fmla="*/ 283369 w 789622"/>
              <a:gd name="connsiteY439" fmla="*/ 153638 h 314896"/>
              <a:gd name="connsiteX440" fmla="*/ 283369 w 789622"/>
              <a:gd name="connsiteY440" fmla="*/ 118396 h 314896"/>
              <a:gd name="connsiteX441" fmla="*/ 280988 w 789622"/>
              <a:gd name="connsiteY441" fmla="*/ 161068 h 314896"/>
              <a:gd name="connsiteX442" fmla="*/ 288226 w 789622"/>
              <a:gd name="connsiteY442" fmla="*/ 161068 h 314896"/>
              <a:gd name="connsiteX443" fmla="*/ 288226 w 789622"/>
              <a:gd name="connsiteY443" fmla="*/ 170307 h 314896"/>
              <a:gd name="connsiteX444" fmla="*/ 280988 w 789622"/>
              <a:gd name="connsiteY444" fmla="*/ 170307 h 314896"/>
              <a:gd name="connsiteX445" fmla="*/ 280988 w 789622"/>
              <a:gd name="connsiteY445" fmla="*/ 161068 h 314896"/>
              <a:gd name="connsiteX446" fmla="*/ 279749 w 789622"/>
              <a:gd name="connsiteY446" fmla="*/ 59150 h 314896"/>
              <a:gd name="connsiteX447" fmla="*/ 279749 w 789622"/>
              <a:gd name="connsiteY447" fmla="*/ 92488 h 314896"/>
              <a:gd name="connsiteX448" fmla="*/ 260509 w 789622"/>
              <a:gd name="connsiteY448" fmla="*/ 92488 h 314896"/>
              <a:gd name="connsiteX449" fmla="*/ 260509 w 789622"/>
              <a:gd name="connsiteY449" fmla="*/ 59150 h 314896"/>
              <a:gd name="connsiteX450" fmla="*/ 279749 w 789622"/>
              <a:gd name="connsiteY450" fmla="*/ 59150 h 314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789622" h="314896">
                <a:moveTo>
                  <a:pt x="245078" y="42291"/>
                </a:moveTo>
                <a:cubicBezTo>
                  <a:pt x="240506" y="41338"/>
                  <a:pt x="238411" y="36862"/>
                  <a:pt x="232981" y="31337"/>
                </a:cubicBezTo>
                <a:lnTo>
                  <a:pt x="241363" y="57245"/>
                </a:lnTo>
                <a:cubicBezTo>
                  <a:pt x="237172" y="57245"/>
                  <a:pt x="221742" y="58007"/>
                  <a:pt x="218884" y="56769"/>
                </a:cubicBezTo>
                <a:cubicBezTo>
                  <a:pt x="213931" y="54674"/>
                  <a:pt x="211074" y="44767"/>
                  <a:pt x="205359" y="42386"/>
                </a:cubicBezTo>
                <a:cubicBezTo>
                  <a:pt x="206692" y="46482"/>
                  <a:pt x="211264" y="73438"/>
                  <a:pt x="211360" y="79438"/>
                </a:cubicBezTo>
                <a:cubicBezTo>
                  <a:pt x="202501" y="79438"/>
                  <a:pt x="152971" y="82296"/>
                  <a:pt x="147161" y="76676"/>
                </a:cubicBezTo>
                <a:cubicBezTo>
                  <a:pt x="142113" y="71723"/>
                  <a:pt x="140494" y="63341"/>
                  <a:pt x="134588" y="60960"/>
                </a:cubicBezTo>
                <a:lnTo>
                  <a:pt x="134588" y="42386"/>
                </a:lnTo>
                <a:lnTo>
                  <a:pt x="129826" y="42386"/>
                </a:lnTo>
                <a:lnTo>
                  <a:pt x="129826" y="60960"/>
                </a:lnTo>
                <a:cubicBezTo>
                  <a:pt x="108109" y="78676"/>
                  <a:pt x="122777" y="80677"/>
                  <a:pt x="91345" y="79629"/>
                </a:cubicBezTo>
                <a:cubicBezTo>
                  <a:pt x="82867" y="79343"/>
                  <a:pt x="84582" y="76295"/>
                  <a:pt x="78200" y="74009"/>
                </a:cubicBezTo>
                <a:lnTo>
                  <a:pt x="86582" y="98108"/>
                </a:lnTo>
                <a:lnTo>
                  <a:pt x="96202" y="98108"/>
                </a:lnTo>
                <a:cubicBezTo>
                  <a:pt x="96202" y="117634"/>
                  <a:pt x="95155" y="112109"/>
                  <a:pt x="99822" y="112967"/>
                </a:cubicBezTo>
                <a:lnTo>
                  <a:pt x="99822" y="138875"/>
                </a:lnTo>
                <a:lnTo>
                  <a:pt x="10096" y="138398"/>
                </a:lnTo>
                <a:cubicBezTo>
                  <a:pt x="7334" y="137541"/>
                  <a:pt x="4191" y="134684"/>
                  <a:pt x="190" y="133255"/>
                </a:cubicBezTo>
                <a:cubicBezTo>
                  <a:pt x="1905" y="137255"/>
                  <a:pt x="2476" y="137541"/>
                  <a:pt x="4667" y="141161"/>
                </a:cubicBezTo>
                <a:cubicBezTo>
                  <a:pt x="7239" y="145447"/>
                  <a:pt x="7048" y="146590"/>
                  <a:pt x="9430" y="150495"/>
                </a:cubicBezTo>
                <a:cubicBezTo>
                  <a:pt x="13240" y="157067"/>
                  <a:pt x="17812" y="157353"/>
                  <a:pt x="25432" y="157353"/>
                </a:cubicBezTo>
                <a:lnTo>
                  <a:pt x="25432" y="190691"/>
                </a:lnTo>
                <a:lnTo>
                  <a:pt x="190" y="190691"/>
                </a:lnTo>
                <a:cubicBezTo>
                  <a:pt x="190" y="198120"/>
                  <a:pt x="95" y="202978"/>
                  <a:pt x="0" y="206216"/>
                </a:cubicBezTo>
                <a:cubicBezTo>
                  <a:pt x="1619" y="206597"/>
                  <a:pt x="3334" y="207074"/>
                  <a:pt x="4953" y="207454"/>
                </a:cubicBezTo>
                <a:lnTo>
                  <a:pt x="4953" y="198120"/>
                </a:lnTo>
                <a:lnTo>
                  <a:pt x="20574" y="198120"/>
                </a:lnTo>
                <a:lnTo>
                  <a:pt x="20574" y="211074"/>
                </a:lnTo>
                <a:lnTo>
                  <a:pt x="19621" y="211074"/>
                </a:lnTo>
                <a:cubicBezTo>
                  <a:pt x="76771" y="225266"/>
                  <a:pt x="136207" y="238601"/>
                  <a:pt x="197263" y="250888"/>
                </a:cubicBezTo>
                <a:cubicBezTo>
                  <a:pt x="200311" y="207169"/>
                  <a:pt x="244983" y="208693"/>
                  <a:pt x="244983" y="255556"/>
                </a:cubicBezTo>
                <a:cubicBezTo>
                  <a:pt x="244983" y="257175"/>
                  <a:pt x="244792" y="258509"/>
                  <a:pt x="244697" y="260033"/>
                </a:cubicBezTo>
                <a:cubicBezTo>
                  <a:pt x="254222" y="261842"/>
                  <a:pt x="263652" y="263557"/>
                  <a:pt x="273272" y="265271"/>
                </a:cubicBezTo>
                <a:cubicBezTo>
                  <a:pt x="304990" y="220409"/>
                  <a:pt x="343948" y="190691"/>
                  <a:pt x="393763" y="190691"/>
                </a:cubicBezTo>
                <a:cubicBezTo>
                  <a:pt x="450913" y="190691"/>
                  <a:pt x="502920" y="234505"/>
                  <a:pt x="534448" y="299466"/>
                </a:cubicBezTo>
                <a:cubicBezTo>
                  <a:pt x="534733" y="300133"/>
                  <a:pt x="535114" y="300895"/>
                  <a:pt x="535496" y="301657"/>
                </a:cubicBezTo>
                <a:cubicBezTo>
                  <a:pt x="557784" y="303847"/>
                  <a:pt x="580168" y="305753"/>
                  <a:pt x="602551" y="307372"/>
                </a:cubicBezTo>
                <a:cubicBezTo>
                  <a:pt x="611314" y="291655"/>
                  <a:pt x="623697" y="274034"/>
                  <a:pt x="629412" y="267462"/>
                </a:cubicBezTo>
                <a:cubicBezTo>
                  <a:pt x="666369" y="224695"/>
                  <a:pt x="703802" y="222885"/>
                  <a:pt x="743236" y="260509"/>
                </a:cubicBezTo>
                <a:cubicBezTo>
                  <a:pt x="754856" y="271558"/>
                  <a:pt x="765524" y="287179"/>
                  <a:pt x="771620" y="305562"/>
                </a:cubicBezTo>
                <a:cubicBezTo>
                  <a:pt x="772668" y="308610"/>
                  <a:pt x="773525" y="311753"/>
                  <a:pt x="774382" y="314801"/>
                </a:cubicBezTo>
                <a:cubicBezTo>
                  <a:pt x="779431" y="314896"/>
                  <a:pt x="784574" y="314896"/>
                  <a:pt x="789622" y="314896"/>
                </a:cubicBezTo>
                <a:lnTo>
                  <a:pt x="789622" y="226981"/>
                </a:lnTo>
                <a:cubicBezTo>
                  <a:pt x="789527" y="220980"/>
                  <a:pt x="789337" y="216789"/>
                  <a:pt x="789146" y="215551"/>
                </a:cubicBezTo>
                <a:lnTo>
                  <a:pt x="787527" y="208883"/>
                </a:lnTo>
                <a:cubicBezTo>
                  <a:pt x="786955" y="204788"/>
                  <a:pt x="787337" y="195358"/>
                  <a:pt x="787337" y="190691"/>
                </a:cubicBezTo>
                <a:lnTo>
                  <a:pt x="762095" y="190691"/>
                </a:lnTo>
                <a:lnTo>
                  <a:pt x="762095" y="157353"/>
                </a:lnTo>
                <a:cubicBezTo>
                  <a:pt x="778288" y="157353"/>
                  <a:pt x="776478" y="152019"/>
                  <a:pt x="782193" y="142113"/>
                </a:cubicBezTo>
                <a:cubicBezTo>
                  <a:pt x="784479" y="138208"/>
                  <a:pt x="785431" y="137636"/>
                  <a:pt x="787241" y="133255"/>
                </a:cubicBezTo>
                <a:cubicBezTo>
                  <a:pt x="783526" y="134588"/>
                  <a:pt x="781336" y="136779"/>
                  <a:pt x="778288" y="138017"/>
                </a:cubicBezTo>
                <a:cubicBezTo>
                  <a:pt x="773239" y="140017"/>
                  <a:pt x="694849" y="138875"/>
                  <a:pt x="687610" y="138875"/>
                </a:cubicBezTo>
                <a:lnTo>
                  <a:pt x="687610" y="112967"/>
                </a:lnTo>
                <a:cubicBezTo>
                  <a:pt x="691801" y="112300"/>
                  <a:pt x="691229" y="117824"/>
                  <a:pt x="691229" y="98108"/>
                </a:cubicBezTo>
                <a:lnTo>
                  <a:pt x="700849" y="98108"/>
                </a:lnTo>
                <a:lnTo>
                  <a:pt x="709231" y="74009"/>
                </a:lnTo>
                <a:cubicBezTo>
                  <a:pt x="700278" y="77248"/>
                  <a:pt x="704088" y="81820"/>
                  <a:pt x="679132" y="79724"/>
                </a:cubicBezTo>
                <a:cubicBezTo>
                  <a:pt x="671608" y="79058"/>
                  <a:pt x="668750" y="70199"/>
                  <a:pt x="657606" y="61055"/>
                </a:cubicBezTo>
                <a:lnTo>
                  <a:pt x="657606" y="42482"/>
                </a:lnTo>
                <a:lnTo>
                  <a:pt x="652843" y="42482"/>
                </a:lnTo>
                <a:lnTo>
                  <a:pt x="652843" y="61055"/>
                </a:lnTo>
                <a:cubicBezTo>
                  <a:pt x="647319" y="63341"/>
                  <a:pt x="645223" y="71342"/>
                  <a:pt x="640937" y="76009"/>
                </a:cubicBezTo>
                <a:cubicBezTo>
                  <a:pt x="634460" y="83058"/>
                  <a:pt x="585978" y="79534"/>
                  <a:pt x="576072" y="79534"/>
                </a:cubicBezTo>
                <a:cubicBezTo>
                  <a:pt x="576167" y="73533"/>
                  <a:pt x="580739" y="46577"/>
                  <a:pt x="582073" y="42482"/>
                </a:cubicBezTo>
                <a:cubicBezTo>
                  <a:pt x="576453" y="44767"/>
                  <a:pt x="573500" y="54674"/>
                  <a:pt x="568547" y="56864"/>
                </a:cubicBezTo>
                <a:cubicBezTo>
                  <a:pt x="565690" y="58103"/>
                  <a:pt x="550259" y="57341"/>
                  <a:pt x="546068" y="57341"/>
                </a:cubicBezTo>
                <a:lnTo>
                  <a:pt x="554450" y="31433"/>
                </a:lnTo>
                <a:cubicBezTo>
                  <a:pt x="540448" y="45911"/>
                  <a:pt x="549212" y="42577"/>
                  <a:pt x="523304" y="42577"/>
                </a:cubicBezTo>
                <a:cubicBezTo>
                  <a:pt x="523113" y="28575"/>
                  <a:pt x="518065" y="13811"/>
                  <a:pt x="517303" y="0"/>
                </a:cubicBezTo>
                <a:lnTo>
                  <a:pt x="514064" y="9906"/>
                </a:lnTo>
                <a:cubicBezTo>
                  <a:pt x="512826" y="14097"/>
                  <a:pt x="512350" y="16954"/>
                  <a:pt x="511302" y="20383"/>
                </a:cubicBezTo>
                <a:lnTo>
                  <a:pt x="276130" y="20383"/>
                </a:lnTo>
                <a:lnTo>
                  <a:pt x="270129" y="0"/>
                </a:lnTo>
                <a:cubicBezTo>
                  <a:pt x="269367" y="13811"/>
                  <a:pt x="264319" y="28575"/>
                  <a:pt x="264128" y="42577"/>
                </a:cubicBezTo>
                <a:cubicBezTo>
                  <a:pt x="259080" y="42482"/>
                  <a:pt x="249555" y="43339"/>
                  <a:pt x="245078" y="42291"/>
                </a:cubicBezTo>
                <a:close/>
                <a:moveTo>
                  <a:pt x="106966" y="112871"/>
                </a:moveTo>
                <a:lnTo>
                  <a:pt x="142970" y="112871"/>
                </a:lnTo>
                <a:lnTo>
                  <a:pt x="142970" y="138779"/>
                </a:lnTo>
                <a:lnTo>
                  <a:pt x="106966" y="138779"/>
                </a:lnTo>
                <a:lnTo>
                  <a:pt x="106966" y="112871"/>
                </a:lnTo>
                <a:close/>
                <a:moveTo>
                  <a:pt x="64960" y="157353"/>
                </a:moveTo>
                <a:lnTo>
                  <a:pt x="91345" y="157353"/>
                </a:lnTo>
                <a:lnTo>
                  <a:pt x="91345" y="190691"/>
                </a:lnTo>
                <a:lnTo>
                  <a:pt x="64960" y="190691"/>
                </a:lnTo>
                <a:lnTo>
                  <a:pt x="64960" y="157353"/>
                </a:lnTo>
                <a:close/>
                <a:moveTo>
                  <a:pt x="32575" y="157353"/>
                </a:moveTo>
                <a:lnTo>
                  <a:pt x="57817" y="157353"/>
                </a:lnTo>
                <a:lnTo>
                  <a:pt x="57817" y="190691"/>
                </a:lnTo>
                <a:lnTo>
                  <a:pt x="32575" y="190691"/>
                </a:lnTo>
                <a:lnTo>
                  <a:pt x="32575" y="157353"/>
                </a:lnTo>
                <a:close/>
                <a:moveTo>
                  <a:pt x="47053" y="211074"/>
                </a:moveTo>
                <a:lnTo>
                  <a:pt x="25432" y="211074"/>
                </a:lnTo>
                <a:lnTo>
                  <a:pt x="25432" y="198120"/>
                </a:lnTo>
                <a:lnTo>
                  <a:pt x="47053" y="198120"/>
                </a:lnTo>
                <a:lnTo>
                  <a:pt x="47053" y="211074"/>
                </a:lnTo>
                <a:close/>
                <a:moveTo>
                  <a:pt x="72199" y="209169"/>
                </a:moveTo>
                <a:cubicBezTo>
                  <a:pt x="63436" y="209169"/>
                  <a:pt x="59626" y="210979"/>
                  <a:pt x="51816" y="210979"/>
                </a:cubicBezTo>
                <a:lnTo>
                  <a:pt x="51816" y="198025"/>
                </a:lnTo>
                <a:lnTo>
                  <a:pt x="72199" y="198025"/>
                </a:lnTo>
                <a:lnTo>
                  <a:pt x="72199" y="209169"/>
                </a:lnTo>
                <a:close/>
                <a:moveTo>
                  <a:pt x="98584" y="209169"/>
                </a:moveTo>
                <a:lnTo>
                  <a:pt x="76962" y="209169"/>
                </a:lnTo>
                <a:lnTo>
                  <a:pt x="76962" y="198025"/>
                </a:lnTo>
                <a:lnTo>
                  <a:pt x="98584" y="198025"/>
                </a:lnTo>
                <a:lnTo>
                  <a:pt x="98584" y="209169"/>
                </a:lnTo>
                <a:close/>
                <a:moveTo>
                  <a:pt x="98584" y="157353"/>
                </a:moveTo>
                <a:lnTo>
                  <a:pt x="128588" y="157353"/>
                </a:lnTo>
                <a:lnTo>
                  <a:pt x="128588" y="190691"/>
                </a:lnTo>
                <a:lnTo>
                  <a:pt x="98584" y="190691"/>
                </a:lnTo>
                <a:lnTo>
                  <a:pt x="98584" y="157353"/>
                </a:lnTo>
                <a:close/>
                <a:moveTo>
                  <a:pt x="123825" y="207359"/>
                </a:moveTo>
                <a:cubicBezTo>
                  <a:pt x="115443" y="207359"/>
                  <a:pt x="112109" y="209169"/>
                  <a:pt x="103441" y="209169"/>
                </a:cubicBezTo>
                <a:lnTo>
                  <a:pt x="103441" y="198025"/>
                </a:lnTo>
                <a:lnTo>
                  <a:pt x="123825" y="198025"/>
                </a:lnTo>
                <a:lnTo>
                  <a:pt x="123825" y="207359"/>
                </a:lnTo>
                <a:close/>
                <a:moveTo>
                  <a:pt x="150209" y="207359"/>
                </a:moveTo>
                <a:lnTo>
                  <a:pt x="128588" y="207359"/>
                </a:lnTo>
                <a:lnTo>
                  <a:pt x="128588" y="198120"/>
                </a:lnTo>
                <a:lnTo>
                  <a:pt x="150209" y="198120"/>
                </a:lnTo>
                <a:lnTo>
                  <a:pt x="150209" y="207359"/>
                </a:lnTo>
                <a:close/>
                <a:moveTo>
                  <a:pt x="171736" y="190691"/>
                </a:moveTo>
                <a:cubicBezTo>
                  <a:pt x="166211" y="192976"/>
                  <a:pt x="161830" y="204502"/>
                  <a:pt x="154972" y="207359"/>
                </a:cubicBezTo>
                <a:cubicBezTo>
                  <a:pt x="154972" y="196787"/>
                  <a:pt x="154305" y="201740"/>
                  <a:pt x="157924" y="195263"/>
                </a:cubicBezTo>
                <a:cubicBezTo>
                  <a:pt x="158115" y="194977"/>
                  <a:pt x="158305" y="194596"/>
                  <a:pt x="158496" y="194310"/>
                </a:cubicBezTo>
                <a:lnTo>
                  <a:pt x="171831" y="174117"/>
                </a:lnTo>
                <a:lnTo>
                  <a:pt x="171831" y="190691"/>
                </a:lnTo>
                <a:close/>
                <a:moveTo>
                  <a:pt x="186214" y="188786"/>
                </a:moveTo>
                <a:lnTo>
                  <a:pt x="176689" y="186595"/>
                </a:lnTo>
                <a:lnTo>
                  <a:pt x="176689" y="173926"/>
                </a:lnTo>
                <a:lnTo>
                  <a:pt x="186309" y="173926"/>
                </a:lnTo>
                <a:lnTo>
                  <a:pt x="186309" y="188786"/>
                </a:lnTo>
                <a:close/>
                <a:moveTo>
                  <a:pt x="200596" y="183261"/>
                </a:moveTo>
                <a:cubicBezTo>
                  <a:pt x="196024" y="184880"/>
                  <a:pt x="195548" y="187166"/>
                  <a:pt x="190976" y="188786"/>
                </a:cubicBezTo>
                <a:lnTo>
                  <a:pt x="190976" y="173926"/>
                </a:lnTo>
                <a:cubicBezTo>
                  <a:pt x="195453" y="173355"/>
                  <a:pt x="197358" y="171069"/>
                  <a:pt x="200596" y="168402"/>
                </a:cubicBezTo>
                <a:lnTo>
                  <a:pt x="200596" y="183261"/>
                </a:lnTo>
                <a:close/>
                <a:moveTo>
                  <a:pt x="198025" y="162687"/>
                </a:moveTo>
                <a:cubicBezTo>
                  <a:pt x="195358" y="165259"/>
                  <a:pt x="194977" y="166116"/>
                  <a:pt x="190976" y="166688"/>
                </a:cubicBezTo>
                <a:cubicBezTo>
                  <a:pt x="170688" y="169354"/>
                  <a:pt x="175165" y="158496"/>
                  <a:pt x="162496" y="178213"/>
                </a:cubicBezTo>
                <a:cubicBezTo>
                  <a:pt x="160211" y="181737"/>
                  <a:pt x="156020" y="190691"/>
                  <a:pt x="152590" y="190691"/>
                </a:cubicBezTo>
                <a:lnTo>
                  <a:pt x="135826" y="190691"/>
                </a:lnTo>
                <a:lnTo>
                  <a:pt x="135826" y="157353"/>
                </a:lnTo>
                <a:lnTo>
                  <a:pt x="202978" y="157353"/>
                </a:lnTo>
                <a:lnTo>
                  <a:pt x="198025" y="162687"/>
                </a:lnTo>
                <a:close/>
                <a:moveTo>
                  <a:pt x="202978" y="138779"/>
                </a:moveTo>
                <a:lnTo>
                  <a:pt x="150209" y="138779"/>
                </a:lnTo>
                <a:lnTo>
                  <a:pt x="150209" y="112871"/>
                </a:lnTo>
                <a:lnTo>
                  <a:pt x="202978" y="112871"/>
                </a:lnTo>
                <a:lnTo>
                  <a:pt x="202978" y="138779"/>
                </a:lnTo>
                <a:close/>
                <a:moveTo>
                  <a:pt x="211360" y="174022"/>
                </a:moveTo>
                <a:cubicBezTo>
                  <a:pt x="208502" y="175070"/>
                  <a:pt x="207550" y="175641"/>
                  <a:pt x="205359" y="177737"/>
                </a:cubicBezTo>
                <a:cubicBezTo>
                  <a:pt x="205359" y="164687"/>
                  <a:pt x="203930" y="163735"/>
                  <a:pt x="211360" y="161068"/>
                </a:cubicBezTo>
                <a:lnTo>
                  <a:pt x="211360" y="174022"/>
                </a:lnTo>
                <a:close/>
                <a:moveTo>
                  <a:pt x="211360" y="112871"/>
                </a:moveTo>
                <a:lnTo>
                  <a:pt x="217361" y="112871"/>
                </a:lnTo>
                <a:lnTo>
                  <a:pt x="217361" y="118396"/>
                </a:lnTo>
                <a:lnTo>
                  <a:pt x="223361" y="118396"/>
                </a:lnTo>
                <a:lnTo>
                  <a:pt x="223361" y="153638"/>
                </a:lnTo>
                <a:lnTo>
                  <a:pt x="216122" y="153638"/>
                </a:lnTo>
                <a:lnTo>
                  <a:pt x="216122" y="144399"/>
                </a:lnTo>
                <a:lnTo>
                  <a:pt x="211360" y="144399"/>
                </a:lnTo>
                <a:lnTo>
                  <a:pt x="211360" y="112871"/>
                </a:lnTo>
                <a:close/>
                <a:moveTo>
                  <a:pt x="228124" y="172117"/>
                </a:moveTo>
                <a:lnTo>
                  <a:pt x="216122" y="172117"/>
                </a:lnTo>
                <a:lnTo>
                  <a:pt x="216122" y="160972"/>
                </a:lnTo>
                <a:lnTo>
                  <a:pt x="228124" y="160972"/>
                </a:lnTo>
                <a:lnTo>
                  <a:pt x="228124" y="172117"/>
                </a:lnTo>
                <a:close/>
                <a:moveTo>
                  <a:pt x="766858" y="198120"/>
                </a:moveTo>
                <a:lnTo>
                  <a:pt x="782479" y="198120"/>
                </a:lnTo>
                <a:lnTo>
                  <a:pt x="782479" y="212979"/>
                </a:lnTo>
                <a:cubicBezTo>
                  <a:pt x="779812" y="212026"/>
                  <a:pt x="779716" y="211169"/>
                  <a:pt x="776478" y="211169"/>
                </a:cubicBezTo>
                <a:lnTo>
                  <a:pt x="766858" y="211169"/>
                </a:lnTo>
                <a:lnTo>
                  <a:pt x="766858" y="198120"/>
                </a:lnTo>
                <a:close/>
                <a:moveTo>
                  <a:pt x="230600" y="118396"/>
                </a:moveTo>
                <a:lnTo>
                  <a:pt x="247364" y="118396"/>
                </a:lnTo>
                <a:lnTo>
                  <a:pt x="247364" y="153638"/>
                </a:lnTo>
                <a:lnTo>
                  <a:pt x="230600" y="153638"/>
                </a:lnTo>
                <a:lnTo>
                  <a:pt x="230600" y="118396"/>
                </a:lnTo>
                <a:close/>
                <a:moveTo>
                  <a:pt x="261747" y="172117"/>
                </a:moveTo>
                <a:lnTo>
                  <a:pt x="232981" y="172117"/>
                </a:lnTo>
                <a:lnTo>
                  <a:pt x="232981" y="160972"/>
                </a:lnTo>
                <a:lnTo>
                  <a:pt x="261747" y="160972"/>
                </a:lnTo>
                <a:lnTo>
                  <a:pt x="261747" y="172117"/>
                </a:lnTo>
                <a:close/>
                <a:moveTo>
                  <a:pt x="270129" y="172117"/>
                </a:moveTo>
                <a:lnTo>
                  <a:pt x="266509" y="172117"/>
                </a:lnTo>
                <a:lnTo>
                  <a:pt x="266509" y="160972"/>
                </a:lnTo>
                <a:lnTo>
                  <a:pt x="276130" y="160972"/>
                </a:lnTo>
                <a:cubicBezTo>
                  <a:pt x="276130" y="170117"/>
                  <a:pt x="276034" y="172117"/>
                  <a:pt x="270129" y="172117"/>
                </a:cubicBezTo>
                <a:close/>
                <a:moveTo>
                  <a:pt x="276130" y="153638"/>
                </a:moveTo>
                <a:lnTo>
                  <a:pt x="254508" y="153638"/>
                </a:lnTo>
                <a:lnTo>
                  <a:pt x="254508" y="118396"/>
                </a:lnTo>
                <a:lnTo>
                  <a:pt x="276130" y="118396"/>
                </a:lnTo>
                <a:lnTo>
                  <a:pt x="276130" y="153638"/>
                </a:lnTo>
                <a:close/>
                <a:moveTo>
                  <a:pt x="301371" y="170307"/>
                </a:moveTo>
                <a:lnTo>
                  <a:pt x="292989" y="170307"/>
                </a:lnTo>
                <a:lnTo>
                  <a:pt x="292989" y="161068"/>
                </a:lnTo>
                <a:lnTo>
                  <a:pt x="301371" y="161068"/>
                </a:lnTo>
                <a:lnTo>
                  <a:pt x="301371" y="170307"/>
                </a:lnTo>
                <a:close/>
                <a:moveTo>
                  <a:pt x="315754" y="170307"/>
                </a:moveTo>
                <a:lnTo>
                  <a:pt x="306133" y="170307"/>
                </a:lnTo>
                <a:lnTo>
                  <a:pt x="306133" y="161068"/>
                </a:lnTo>
                <a:lnTo>
                  <a:pt x="315754" y="161068"/>
                </a:lnTo>
                <a:lnTo>
                  <a:pt x="315754" y="170307"/>
                </a:lnTo>
                <a:close/>
                <a:moveTo>
                  <a:pt x="328898" y="170307"/>
                </a:moveTo>
                <a:lnTo>
                  <a:pt x="320516" y="170307"/>
                </a:lnTo>
                <a:lnTo>
                  <a:pt x="320516" y="161068"/>
                </a:lnTo>
                <a:lnTo>
                  <a:pt x="328898" y="161068"/>
                </a:lnTo>
                <a:lnTo>
                  <a:pt x="328898" y="170307"/>
                </a:lnTo>
                <a:close/>
                <a:moveTo>
                  <a:pt x="343376" y="170307"/>
                </a:moveTo>
                <a:lnTo>
                  <a:pt x="333756" y="170307"/>
                </a:lnTo>
                <a:lnTo>
                  <a:pt x="333756" y="161068"/>
                </a:lnTo>
                <a:lnTo>
                  <a:pt x="343376" y="161068"/>
                </a:lnTo>
                <a:lnTo>
                  <a:pt x="343376" y="170307"/>
                </a:lnTo>
                <a:close/>
                <a:moveTo>
                  <a:pt x="346900" y="153638"/>
                </a:moveTo>
                <a:lnTo>
                  <a:pt x="318135" y="153638"/>
                </a:lnTo>
                <a:lnTo>
                  <a:pt x="318135" y="118396"/>
                </a:lnTo>
                <a:lnTo>
                  <a:pt x="346900" y="118396"/>
                </a:lnTo>
                <a:lnTo>
                  <a:pt x="346900" y="153638"/>
                </a:lnTo>
                <a:close/>
                <a:moveTo>
                  <a:pt x="357759" y="170307"/>
                </a:moveTo>
                <a:lnTo>
                  <a:pt x="348139" y="170307"/>
                </a:lnTo>
                <a:lnTo>
                  <a:pt x="348139" y="161068"/>
                </a:lnTo>
                <a:lnTo>
                  <a:pt x="357759" y="161068"/>
                </a:lnTo>
                <a:lnTo>
                  <a:pt x="357759" y="170307"/>
                </a:lnTo>
                <a:close/>
                <a:moveTo>
                  <a:pt x="354139" y="153638"/>
                </a:moveTo>
                <a:lnTo>
                  <a:pt x="354139" y="118396"/>
                </a:lnTo>
                <a:lnTo>
                  <a:pt x="386524" y="118396"/>
                </a:lnTo>
                <a:lnTo>
                  <a:pt x="386524" y="153638"/>
                </a:lnTo>
                <a:lnTo>
                  <a:pt x="354139" y="153638"/>
                </a:lnTo>
                <a:close/>
                <a:moveTo>
                  <a:pt x="369761" y="170307"/>
                </a:moveTo>
                <a:lnTo>
                  <a:pt x="362521" y="170307"/>
                </a:lnTo>
                <a:lnTo>
                  <a:pt x="362521" y="161068"/>
                </a:lnTo>
                <a:lnTo>
                  <a:pt x="369761" y="161068"/>
                </a:lnTo>
                <a:lnTo>
                  <a:pt x="369761" y="170307"/>
                </a:lnTo>
                <a:close/>
                <a:moveTo>
                  <a:pt x="388906" y="170307"/>
                </a:moveTo>
                <a:lnTo>
                  <a:pt x="374523" y="170307"/>
                </a:lnTo>
                <a:lnTo>
                  <a:pt x="374523" y="161068"/>
                </a:lnTo>
                <a:lnTo>
                  <a:pt x="388906" y="161068"/>
                </a:lnTo>
                <a:lnTo>
                  <a:pt x="388906" y="170307"/>
                </a:lnTo>
                <a:close/>
                <a:moveTo>
                  <a:pt x="412909" y="170307"/>
                </a:moveTo>
                <a:lnTo>
                  <a:pt x="398526" y="170307"/>
                </a:lnTo>
                <a:lnTo>
                  <a:pt x="398526" y="161068"/>
                </a:lnTo>
                <a:lnTo>
                  <a:pt x="412909" y="161068"/>
                </a:lnTo>
                <a:lnTo>
                  <a:pt x="412909" y="170307"/>
                </a:lnTo>
                <a:close/>
                <a:moveTo>
                  <a:pt x="400907" y="153638"/>
                </a:moveTo>
                <a:lnTo>
                  <a:pt x="400907" y="118396"/>
                </a:lnTo>
                <a:lnTo>
                  <a:pt x="433292" y="118396"/>
                </a:lnTo>
                <a:lnTo>
                  <a:pt x="433292" y="153638"/>
                </a:lnTo>
                <a:lnTo>
                  <a:pt x="400907" y="153638"/>
                </a:lnTo>
                <a:close/>
                <a:moveTo>
                  <a:pt x="424910" y="170307"/>
                </a:moveTo>
                <a:lnTo>
                  <a:pt x="417671" y="170307"/>
                </a:lnTo>
                <a:lnTo>
                  <a:pt x="417671" y="161068"/>
                </a:lnTo>
                <a:lnTo>
                  <a:pt x="424910" y="161068"/>
                </a:lnTo>
                <a:lnTo>
                  <a:pt x="424910" y="170307"/>
                </a:lnTo>
                <a:close/>
                <a:moveTo>
                  <a:pt x="439293" y="170307"/>
                </a:moveTo>
                <a:lnTo>
                  <a:pt x="429673" y="170307"/>
                </a:lnTo>
                <a:lnTo>
                  <a:pt x="429673" y="161068"/>
                </a:lnTo>
                <a:lnTo>
                  <a:pt x="439293" y="161068"/>
                </a:lnTo>
                <a:lnTo>
                  <a:pt x="439293" y="170307"/>
                </a:lnTo>
                <a:close/>
                <a:moveTo>
                  <a:pt x="453676" y="170307"/>
                </a:moveTo>
                <a:lnTo>
                  <a:pt x="444055" y="170307"/>
                </a:lnTo>
                <a:lnTo>
                  <a:pt x="444055" y="161068"/>
                </a:lnTo>
                <a:lnTo>
                  <a:pt x="453676" y="161068"/>
                </a:lnTo>
                <a:lnTo>
                  <a:pt x="453676" y="170307"/>
                </a:lnTo>
                <a:close/>
                <a:moveTo>
                  <a:pt x="466915" y="170307"/>
                </a:moveTo>
                <a:lnTo>
                  <a:pt x="458533" y="170307"/>
                </a:lnTo>
                <a:lnTo>
                  <a:pt x="458533" y="161068"/>
                </a:lnTo>
                <a:lnTo>
                  <a:pt x="466915" y="161068"/>
                </a:lnTo>
                <a:lnTo>
                  <a:pt x="466915" y="170307"/>
                </a:lnTo>
                <a:close/>
                <a:moveTo>
                  <a:pt x="469297" y="153638"/>
                </a:moveTo>
                <a:lnTo>
                  <a:pt x="440531" y="153638"/>
                </a:lnTo>
                <a:lnTo>
                  <a:pt x="440531" y="118396"/>
                </a:lnTo>
                <a:lnTo>
                  <a:pt x="469297" y="118396"/>
                </a:lnTo>
                <a:lnTo>
                  <a:pt x="469297" y="153638"/>
                </a:lnTo>
                <a:close/>
                <a:moveTo>
                  <a:pt x="481298" y="170307"/>
                </a:moveTo>
                <a:lnTo>
                  <a:pt x="471678" y="170307"/>
                </a:lnTo>
                <a:lnTo>
                  <a:pt x="471678" y="161068"/>
                </a:lnTo>
                <a:lnTo>
                  <a:pt x="481298" y="161068"/>
                </a:lnTo>
                <a:lnTo>
                  <a:pt x="481298" y="170307"/>
                </a:lnTo>
                <a:close/>
                <a:moveTo>
                  <a:pt x="494538" y="170307"/>
                </a:moveTo>
                <a:lnTo>
                  <a:pt x="486156" y="170307"/>
                </a:lnTo>
                <a:lnTo>
                  <a:pt x="486156" y="161068"/>
                </a:lnTo>
                <a:lnTo>
                  <a:pt x="494538" y="161068"/>
                </a:lnTo>
                <a:lnTo>
                  <a:pt x="494538" y="170307"/>
                </a:lnTo>
                <a:close/>
                <a:moveTo>
                  <a:pt x="506539" y="170307"/>
                </a:moveTo>
                <a:lnTo>
                  <a:pt x="499300" y="170307"/>
                </a:lnTo>
                <a:lnTo>
                  <a:pt x="499300" y="161068"/>
                </a:lnTo>
                <a:lnTo>
                  <a:pt x="506539" y="161068"/>
                </a:lnTo>
                <a:lnTo>
                  <a:pt x="506539" y="170307"/>
                </a:lnTo>
                <a:close/>
                <a:moveTo>
                  <a:pt x="520922" y="172117"/>
                </a:moveTo>
                <a:lnTo>
                  <a:pt x="517303" y="172117"/>
                </a:lnTo>
                <a:cubicBezTo>
                  <a:pt x="511397" y="172117"/>
                  <a:pt x="511302" y="170117"/>
                  <a:pt x="511302" y="160972"/>
                </a:cubicBezTo>
                <a:lnTo>
                  <a:pt x="520922" y="160972"/>
                </a:lnTo>
                <a:lnTo>
                  <a:pt x="520922" y="172117"/>
                </a:lnTo>
                <a:close/>
                <a:moveTo>
                  <a:pt x="596455" y="188786"/>
                </a:moveTo>
                <a:cubicBezTo>
                  <a:pt x="591883" y="187166"/>
                  <a:pt x="591407" y="184880"/>
                  <a:pt x="586835" y="183261"/>
                </a:cubicBezTo>
                <a:lnTo>
                  <a:pt x="586835" y="168402"/>
                </a:lnTo>
                <a:cubicBezTo>
                  <a:pt x="590074" y="171069"/>
                  <a:pt x="591979" y="173355"/>
                  <a:pt x="596455" y="173926"/>
                </a:cubicBezTo>
                <a:lnTo>
                  <a:pt x="596455" y="188786"/>
                </a:lnTo>
                <a:close/>
                <a:moveTo>
                  <a:pt x="610838" y="186976"/>
                </a:moveTo>
                <a:lnTo>
                  <a:pt x="601313" y="189167"/>
                </a:lnTo>
                <a:lnTo>
                  <a:pt x="601313" y="174022"/>
                </a:lnTo>
                <a:lnTo>
                  <a:pt x="610933" y="174022"/>
                </a:lnTo>
                <a:lnTo>
                  <a:pt x="610933" y="186976"/>
                </a:lnTo>
                <a:close/>
                <a:moveTo>
                  <a:pt x="632460" y="207359"/>
                </a:moveTo>
                <a:cubicBezTo>
                  <a:pt x="625602" y="204502"/>
                  <a:pt x="621221" y="192976"/>
                  <a:pt x="615696" y="190691"/>
                </a:cubicBezTo>
                <a:lnTo>
                  <a:pt x="615696" y="174022"/>
                </a:lnTo>
                <a:lnTo>
                  <a:pt x="630174" y="196215"/>
                </a:lnTo>
                <a:cubicBezTo>
                  <a:pt x="632936" y="201549"/>
                  <a:pt x="632460" y="196405"/>
                  <a:pt x="632460" y="207359"/>
                </a:cubicBezTo>
                <a:close/>
                <a:moveTo>
                  <a:pt x="658844" y="207359"/>
                </a:moveTo>
                <a:lnTo>
                  <a:pt x="637222" y="207359"/>
                </a:lnTo>
                <a:lnTo>
                  <a:pt x="637222" y="198120"/>
                </a:lnTo>
                <a:lnTo>
                  <a:pt x="658844" y="198120"/>
                </a:lnTo>
                <a:lnTo>
                  <a:pt x="658844" y="207359"/>
                </a:lnTo>
                <a:close/>
                <a:moveTo>
                  <a:pt x="684086" y="209169"/>
                </a:moveTo>
                <a:cubicBezTo>
                  <a:pt x="675418" y="209169"/>
                  <a:pt x="672084" y="207359"/>
                  <a:pt x="663702" y="207359"/>
                </a:cubicBezTo>
                <a:lnTo>
                  <a:pt x="663702" y="198120"/>
                </a:lnTo>
                <a:lnTo>
                  <a:pt x="684086" y="198120"/>
                </a:lnTo>
                <a:lnTo>
                  <a:pt x="684086" y="209169"/>
                </a:lnTo>
                <a:close/>
                <a:moveTo>
                  <a:pt x="710470" y="209169"/>
                </a:moveTo>
                <a:lnTo>
                  <a:pt x="688848" y="209169"/>
                </a:lnTo>
                <a:lnTo>
                  <a:pt x="688848" y="198025"/>
                </a:lnTo>
                <a:lnTo>
                  <a:pt x="710470" y="198025"/>
                </a:lnTo>
                <a:lnTo>
                  <a:pt x="710470" y="209169"/>
                </a:lnTo>
                <a:close/>
                <a:moveTo>
                  <a:pt x="735616" y="211074"/>
                </a:moveTo>
                <a:cubicBezTo>
                  <a:pt x="727805" y="211074"/>
                  <a:pt x="723995" y="209264"/>
                  <a:pt x="715232" y="209264"/>
                </a:cubicBezTo>
                <a:lnTo>
                  <a:pt x="715232" y="198120"/>
                </a:lnTo>
                <a:lnTo>
                  <a:pt x="735616" y="198120"/>
                </a:lnTo>
                <a:lnTo>
                  <a:pt x="735616" y="211074"/>
                </a:lnTo>
                <a:close/>
                <a:moveTo>
                  <a:pt x="762000" y="211074"/>
                </a:moveTo>
                <a:lnTo>
                  <a:pt x="740378" y="211074"/>
                </a:lnTo>
                <a:lnTo>
                  <a:pt x="740378" y="198120"/>
                </a:lnTo>
                <a:lnTo>
                  <a:pt x="762000" y="198120"/>
                </a:lnTo>
                <a:lnTo>
                  <a:pt x="762000" y="211074"/>
                </a:lnTo>
                <a:close/>
                <a:moveTo>
                  <a:pt x="729615" y="157353"/>
                </a:moveTo>
                <a:lnTo>
                  <a:pt x="754856" y="157353"/>
                </a:lnTo>
                <a:lnTo>
                  <a:pt x="754856" y="190691"/>
                </a:lnTo>
                <a:lnTo>
                  <a:pt x="729615" y="190691"/>
                </a:lnTo>
                <a:lnTo>
                  <a:pt x="729615" y="157353"/>
                </a:lnTo>
                <a:close/>
                <a:moveTo>
                  <a:pt x="696087" y="157353"/>
                </a:moveTo>
                <a:lnTo>
                  <a:pt x="722471" y="157353"/>
                </a:lnTo>
                <a:lnTo>
                  <a:pt x="722471" y="190691"/>
                </a:lnTo>
                <a:lnTo>
                  <a:pt x="696087" y="190691"/>
                </a:lnTo>
                <a:lnTo>
                  <a:pt x="696087" y="157353"/>
                </a:lnTo>
                <a:close/>
                <a:moveTo>
                  <a:pt x="688848" y="157353"/>
                </a:moveTo>
                <a:lnTo>
                  <a:pt x="688848" y="190691"/>
                </a:lnTo>
                <a:lnTo>
                  <a:pt x="658844" y="190691"/>
                </a:lnTo>
                <a:lnTo>
                  <a:pt x="658844" y="157353"/>
                </a:lnTo>
                <a:lnTo>
                  <a:pt x="688848" y="157353"/>
                </a:lnTo>
                <a:close/>
                <a:moveTo>
                  <a:pt x="644462" y="112871"/>
                </a:moveTo>
                <a:lnTo>
                  <a:pt x="680466" y="112871"/>
                </a:lnTo>
                <a:lnTo>
                  <a:pt x="680466" y="138779"/>
                </a:lnTo>
                <a:lnTo>
                  <a:pt x="644462" y="138779"/>
                </a:lnTo>
                <a:lnTo>
                  <a:pt x="644462" y="112871"/>
                </a:lnTo>
                <a:close/>
                <a:moveTo>
                  <a:pt x="584454" y="112871"/>
                </a:moveTo>
                <a:lnTo>
                  <a:pt x="637222" y="112871"/>
                </a:lnTo>
                <a:lnTo>
                  <a:pt x="637222" y="138779"/>
                </a:lnTo>
                <a:lnTo>
                  <a:pt x="584454" y="138779"/>
                </a:lnTo>
                <a:lnTo>
                  <a:pt x="584454" y="112871"/>
                </a:lnTo>
                <a:close/>
                <a:moveTo>
                  <a:pt x="651700" y="157353"/>
                </a:moveTo>
                <a:lnTo>
                  <a:pt x="651700" y="190691"/>
                </a:lnTo>
                <a:cubicBezTo>
                  <a:pt x="629412" y="190691"/>
                  <a:pt x="634937" y="193643"/>
                  <a:pt x="625030" y="178213"/>
                </a:cubicBezTo>
                <a:cubicBezTo>
                  <a:pt x="612362" y="158401"/>
                  <a:pt x="616744" y="169354"/>
                  <a:pt x="596551" y="166688"/>
                </a:cubicBezTo>
                <a:cubicBezTo>
                  <a:pt x="591979" y="166116"/>
                  <a:pt x="587978" y="161925"/>
                  <a:pt x="584549" y="157448"/>
                </a:cubicBezTo>
                <a:lnTo>
                  <a:pt x="651700" y="157448"/>
                </a:lnTo>
                <a:close/>
                <a:moveTo>
                  <a:pt x="582073" y="177737"/>
                </a:moveTo>
                <a:cubicBezTo>
                  <a:pt x="579596" y="175736"/>
                  <a:pt x="579215" y="175165"/>
                  <a:pt x="576072" y="174022"/>
                </a:cubicBezTo>
                <a:lnTo>
                  <a:pt x="576072" y="161068"/>
                </a:lnTo>
                <a:cubicBezTo>
                  <a:pt x="583501" y="163640"/>
                  <a:pt x="582073" y="164592"/>
                  <a:pt x="582073" y="177737"/>
                </a:cubicBezTo>
                <a:close/>
                <a:moveTo>
                  <a:pt x="564071" y="118396"/>
                </a:moveTo>
                <a:lnTo>
                  <a:pt x="570071" y="118396"/>
                </a:lnTo>
                <a:lnTo>
                  <a:pt x="570071" y="112871"/>
                </a:lnTo>
                <a:lnTo>
                  <a:pt x="576072" y="112871"/>
                </a:lnTo>
                <a:lnTo>
                  <a:pt x="576072" y="144399"/>
                </a:lnTo>
                <a:lnTo>
                  <a:pt x="571309" y="144399"/>
                </a:lnTo>
                <a:lnTo>
                  <a:pt x="571309" y="153638"/>
                </a:lnTo>
                <a:lnTo>
                  <a:pt x="564071" y="153638"/>
                </a:lnTo>
                <a:lnTo>
                  <a:pt x="564071" y="118396"/>
                </a:lnTo>
                <a:close/>
                <a:moveTo>
                  <a:pt x="559308" y="161068"/>
                </a:moveTo>
                <a:lnTo>
                  <a:pt x="571309" y="161068"/>
                </a:lnTo>
                <a:lnTo>
                  <a:pt x="571309" y="172212"/>
                </a:lnTo>
                <a:lnTo>
                  <a:pt x="559308" y="172212"/>
                </a:lnTo>
                <a:lnTo>
                  <a:pt x="559308" y="161068"/>
                </a:lnTo>
                <a:close/>
                <a:moveTo>
                  <a:pt x="590455" y="255556"/>
                </a:moveTo>
                <a:cubicBezTo>
                  <a:pt x="590455" y="304133"/>
                  <a:pt x="542449" y="304133"/>
                  <a:pt x="542449" y="255556"/>
                </a:cubicBezTo>
                <a:cubicBezTo>
                  <a:pt x="542449" y="206883"/>
                  <a:pt x="590455" y="206883"/>
                  <a:pt x="590455" y="255556"/>
                </a:cubicBezTo>
                <a:close/>
                <a:moveTo>
                  <a:pt x="540067" y="118396"/>
                </a:moveTo>
                <a:lnTo>
                  <a:pt x="556831" y="118396"/>
                </a:lnTo>
                <a:lnTo>
                  <a:pt x="556831" y="153638"/>
                </a:lnTo>
                <a:lnTo>
                  <a:pt x="540067" y="153638"/>
                </a:lnTo>
                <a:lnTo>
                  <a:pt x="540067" y="118396"/>
                </a:lnTo>
                <a:close/>
                <a:moveTo>
                  <a:pt x="554450" y="161068"/>
                </a:moveTo>
                <a:lnTo>
                  <a:pt x="554450" y="172212"/>
                </a:lnTo>
                <a:lnTo>
                  <a:pt x="525685" y="172212"/>
                </a:lnTo>
                <a:lnTo>
                  <a:pt x="525685" y="161068"/>
                </a:lnTo>
                <a:lnTo>
                  <a:pt x="554450" y="161068"/>
                </a:lnTo>
                <a:close/>
                <a:moveTo>
                  <a:pt x="532924" y="153638"/>
                </a:moveTo>
                <a:lnTo>
                  <a:pt x="511302" y="153638"/>
                </a:lnTo>
                <a:lnTo>
                  <a:pt x="511302" y="118396"/>
                </a:lnTo>
                <a:lnTo>
                  <a:pt x="532924" y="118396"/>
                </a:lnTo>
                <a:lnTo>
                  <a:pt x="532924" y="153638"/>
                </a:lnTo>
                <a:close/>
                <a:moveTo>
                  <a:pt x="505301" y="59150"/>
                </a:moveTo>
                <a:lnTo>
                  <a:pt x="526923" y="59150"/>
                </a:lnTo>
                <a:lnTo>
                  <a:pt x="526923" y="92488"/>
                </a:lnTo>
                <a:lnTo>
                  <a:pt x="505301" y="92488"/>
                </a:lnTo>
                <a:lnTo>
                  <a:pt x="505301" y="59150"/>
                </a:lnTo>
                <a:close/>
                <a:moveTo>
                  <a:pt x="504063" y="153638"/>
                </a:moveTo>
                <a:lnTo>
                  <a:pt x="476440" y="153638"/>
                </a:lnTo>
                <a:lnTo>
                  <a:pt x="476440" y="118396"/>
                </a:lnTo>
                <a:lnTo>
                  <a:pt x="504063" y="118396"/>
                </a:lnTo>
                <a:lnTo>
                  <a:pt x="504063" y="153638"/>
                </a:lnTo>
                <a:close/>
                <a:moveTo>
                  <a:pt x="465677" y="59150"/>
                </a:moveTo>
                <a:lnTo>
                  <a:pt x="496824" y="59150"/>
                </a:lnTo>
                <a:lnTo>
                  <a:pt x="496824" y="92488"/>
                </a:lnTo>
                <a:lnTo>
                  <a:pt x="465677" y="92488"/>
                </a:lnTo>
                <a:lnTo>
                  <a:pt x="465677" y="59150"/>
                </a:lnTo>
                <a:close/>
                <a:moveTo>
                  <a:pt x="427291" y="59150"/>
                </a:moveTo>
                <a:lnTo>
                  <a:pt x="457295" y="59150"/>
                </a:lnTo>
                <a:lnTo>
                  <a:pt x="457295" y="92488"/>
                </a:lnTo>
                <a:lnTo>
                  <a:pt x="427291" y="92488"/>
                </a:lnTo>
                <a:lnTo>
                  <a:pt x="427291" y="59150"/>
                </a:lnTo>
                <a:close/>
                <a:moveTo>
                  <a:pt x="366141" y="59150"/>
                </a:moveTo>
                <a:lnTo>
                  <a:pt x="418909" y="59150"/>
                </a:lnTo>
                <a:lnTo>
                  <a:pt x="418909" y="92488"/>
                </a:lnTo>
                <a:lnTo>
                  <a:pt x="366141" y="92488"/>
                </a:lnTo>
                <a:lnTo>
                  <a:pt x="366141" y="59150"/>
                </a:lnTo>
                <a:close/>
                <a:moveTo>
                  <a:pt x="328898" y="59150"/>
                </a:moveTo>
                <a:lnTo>
                  <a:pt x="357664" y="59150"/>
                </a:lnTo>
                <a:lnTo>
                  <a:pt x="357664" y="92488"/>
                </a:lnTo>
                <a:lnTo>
                  <a:pt x="328898" y="92488"/>
                </a:lnTo>
                <a:lnTo>
                  <a:pt x="328898" y="59150"/>
                </a:lnTo>
                <a:close/>
                <a:moveTo>
                  <a:pt x="288131" y="59150"/>
                </a:moveTo>
                <a:lnTo>
                  <a:pt x="320516" y="59150"/>
                </a:lnTo>
                <a:lnTo>
                  <a:pt x="320516" y="92488"/>
                </a:lnTo>
                <a:lnTo>
                  <a:pt x="288131" y="92488"/>
                </a:lnTo>
                <a:lnTo>
                  <a:pt x="288131" y="59150"/>
                </a:lnTo>
                <a:close/>
                <a:moveTo>
                  <a:pt x="283369" y="118396"/>
                </a:moveTo>
                <a:lnTo>
                  <a:pt x="310991" y="118396"/>
                </a:lnTo>
                <a:lnTo>
                  <a:pt x="310991" y="153638"/>
                </a:lnTo>
                <a:lnTo>
                  <a:pt x="283369" y="153638"/>
                </a:lnTo>
                <a:lnTo>
                  <a:pt x="283369" y="118396"/>
                </a:lnTo>
                <a:close/>
                <a:moveTo>
                  <a:pt x="280988" y="161068"/>
                </a:moveTo>
                <a:lnTo>
                  <a:pt x="288226" y="161068"/>
                </a:lnTo>
                <a:lnTo>
                  <a:pt x="288226" y="170307"/>
                </a:lnTo>
                <a:lnTo>
                  <a:pt x="280988" y="170307"/>
                </a:lnTo>
                <a:lnTo>
                  <a:pt x="280988" y="161068"/>
                </a:lnTo>
                <a:close/>
                <a:moveTo>
                  <a:pt x="279749" y="59150"/>
                </a:moveTo>
                <a:lnTo>
                  <a:pt x="279749" y="92488"/>
                </a:lnTo>
                <a:lnTo>
                  <a:pt x="260509" y="92488"/>
                </a:lnTo>
                <a:lnTo>
                  <a:pt x="260509" y="59150"/>
                </a:lnTo>
                <a:lnTo>
                  <a:pt x="279749" y="5915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6" name="任意多边形: 形状 464"/>
          <p:cNvSpPr/>
          <p:nvPr userDrawn="1">
            <p:custDataLst>
              <p:tags r:id="rId18"/>
            </p:custDataLst>
          </p:nvPr>
        </p:nvSpPr>
        <p:spPr>
          <a:xfrm flipH="1">
            <a:off x="1063625" y="6026785"/>
            <a:ext cx="932815" cy="255905"/>
          </a:xfrm>
          <a:custGeom>
            <a:avLst/>
            <a:gdLst>
              <a:gd name="connsiteX0" fmla="*/ 127730 w 786669"/>
              <a:gd name="connsiteY0" fmla="*/ 148960 h 215825"/>
              <a:gd name="connsiteX1" fmla="*/ 153448 w 786669"/>
              <a:gd name="connsiteY1" fmla="*/ 148960 h 215825"/>
              <a:gd name="connsiteX2" fmla="*/ 153448 w 786669"/>
              <a:gd name="connsiteY2" fmla="*/ 202395 h 215825"/>
              <a:gd name="connsiteX3" fmla="*/ 254603 w 786669"/>
              <a:gd name="connsiteY3" fmla="*/ 212492 h 215825"/>
              <a:gd name="connsiteX4" fmla="*/ 254603 w 786669"/>
              <a:gd name="connsiteY4" fmla="*/ 149341 h 215825"/>
              <a:gd name="connsiteX5" fmla="*/ 280416 w 786669"/>
              <a:gd name="connsiteY5" fmla="*/ 149341 h 215825"/>
              <a:gd name="connsiteX6" fmla="*/ 280416 w 786669"/>
              <a:gd name="connsiteY6" fmla="*/ 215063 h 215825"/>
              <a:gd name="connsiteX7" fmla="*/ 288512 w 786669"/>
              <a:gd name="connsiteY7" fmla="*/ 215825 h 215825"/>
              <a:gd name="connsiteX8" fmla="*/ 533591 w 786669"/>
              <a:gd name="connsiteY8" fmla="*/ 173725 h 215825"/>
              <a:gd name="connsiteX9" fmla="*/ 533591 w 786669"/>
              <a:gd name="connsiteY9" fmla="*/ 149150 h 215825"/>
              <a:gd name="connsiteX10" fmla="*/ 559403 w 786669"/>
              <a:gd name="connsiteY10" fmla="*/ 149150 h 215825"/>
              <a:gd name="connsiteX11" fmla="*/ 559403 w 786669"/>
              <a:gd name="connsiteY11" fmla="*/ 168105 h 215825"/>
              <a:gd name="connsiteX12" fmla="*/ 719328 w 786669"/>
              <a:gd name="connsiteY12" fmla="*/ 130005 h 215825"/>
              <a:gd name="connsiteX13" fmla="*/ 760190 w 786669"/>
              <a:gd name="connsiteY13" fmla="*/ 37232 h 215825"/>
              <a:gd name="connsiteX14" fmla="*/ 781241 w 786669"/>
              <a:gd name="connsiteY14" fmla="*/ 31898 h 215825"/>
              <a:gd name="connsiteX15" fmla="*/ 786670 w 786669"/>
              <a:gd name="connsiteY15" fmla="*/ 8371 h 215825"/>
              <a:gd name="connsiteX16" fmla="*/ 786670 w 786669"/>
              <a:gd name="connsiteY16" fmla="*/ 8371 h 215825"/>
              <a:gd name="connsiteX17" fmla="*/ 689991 w 786669"/>
              <a:gd name="connsiteY17" fmla="*/ 31993 h 215825"/>
              <a:gd name="connsiteX18" fmla="*/ 593788 w 786669"/>
              <a:gd name="connsiteY18" fmla="*/ 31707 h 215825"/>
              <a:gd name="connsiteX19" fmla="*/ 396335 w 786669"/>
              <a:gd name="connsiteY19" fmla="*/ 179 h 215825"/>
              <a:gd name="connsiteX20" fmla="*/ 187738 w 786669"/>
              <a:gd name="connsiteY20" fmla="*/ 33993 h 215825"/>
              <a:gd name="connsiteX21" fmla="*/ 0 w 786669"/>
              <a:gd name="connsiteY21" fmla="*/ 6656 h 215825"/>
              <a:gd name="connsiteX22" fmla="*/ 4286 w 786669"/>
              <a:gd name="connsiteY22" fmla="*/ 26564 h 215825"/>
              <a:gd name="connsiteX23" fmla="*/ 29432 w 786669"/>
              <a:gd name="connsiteY23" fmla="*/ 33898 h 215825"/>
              <a:gd name="connsiteX24" fmla="*/ 31813 w 786669"/>
              <a:gd name="connsiteY24" fmla="*/ 34374 h 215825"/>
              <a:gd name="connsiteX25" fmla="*/ 56198 w 786669"/>
              <a:gd name="connsiteY25" fmla="*/ 86952 h 215825"/>
              <a:gd name="connsiteX26" fmla="*/ 65437 w 786669"/>
              <a:gd name="connsiteY26" fmla="*/ 134768 h 215825"/>
              <a:gd name="connsiteX27" fmla="*/ 72200 w 786669"/>
              <a:gd name="connsiteY27" fmla="*/ 134863 h 215825"/>
              <a:gd name="connsiteX28" fmla="*/ 72200 w 786669"/>
              <a:gd name="connsiteY28" fmla="*/ 194108 h 215825"/>
              <a:gd name="connsiteX29" fmla="*/ 127635 w 786669"/>
              <a:gd name="connsiteY29" fmla="*/ 199633 h 215825"/>
              <a:gd name="connsiteX30" fmla="*/ 127635 w 786669"/>
              <a:gd name="connsiteY30" fmla="*/ 148960 h 215825"/>
              <a:gd name="connsiteX31" fmla="*/ 360998 w 786669"/>
              <a:gd name="connsiteY31" fmla="*/ 154580 h 215825"/>
              <a:gd name="connsiteX32" fmla="*/ 456914 w 786669"/>
              <a:gd name="connsiteY32" fmla="*/ 154580 h 215825"/>
              <a:gd name="connsiteX33" fmla="*/ 456914 w 786669"/>
              <a:gd name="connsiteY33" fmla="*/ 173820 h 215825"/>
              <a:gd name="connsiteX34" fmla="*/ 360998 w 786669"/>
              <a:gd name="connsiteY34" fmla="*/ 173820 h 215825"/>
              <a:gd name="connsiteX35" fmla="*/ 360998 w 786669"/>
              <a:gd name="connsiteY35" fmla="*/ 154580 h 21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6669" h="215825">
                <a:moveTo>
                  <a:pt x="127730" y="148960"/>
                </a:moveTo>
                <a:lnTo>
                  <a:pt x="153448" y="148960"/>
                </a:lnTo>
                <a:lnTo>
                  <a:pt x="153448" y="202395"/>
                </a:lnTo>
                <a:lnTo>
                  <a:pt x="254603" y="212492"/>
                </a:lnTo>
                <a:lnTo>
                  <a:pt x="254603" y="149341"/>
                </a:lnTo>
                <a:lnTo>
                  <a:pt x="280416" y="149341"/>
                </a:lnTo>
                <a:lnTo>
                  <a:pt x="280416" y="215063"/>
                </a:lnTo>
                <a:lnTo>
                  <a:pt x="288512" y="215825"/>
                </a:lnTo>
                <a:cubicBezTo>
                  <a:pt x="368141" y="205538"/>
                  <a:pt x="450152" y="191251"/>
                  <a:pt x="533591" y="173725"/>
                </a:cubicBezTo>
                <a:lnTo>
                  <a:pt x="533591" y="149150"/>
                </a:lnTo>
                <a:lnTo>
                  <a:pt x="559403" y="149150"/>
                </a:lnTo>
                <a:lnTo>
                  <a:pt x="559403" y="168105"/>
                </a:lnTo>
                <a:cubicBezTo>
                  <a:pt x="612267" y="156580"/>
                  <a:pt x="665702" y="143816"/>
                  <a:pt x="719328" y="130005"/>
                </a:cubicBezTo>
                <a:lnTo>
                  <a:pt x="760190" y="37232"/>
                </a:lnTo>
                <a:lnTo>
                  <a:pt x="781241" y="31898"/>
                </a:lnTo>
                <a:lnTo>
                  <a:pt x="786670" y="8371"/>
                </a:lnTo>
                <a:lnTo>
                  <a:pt x="786670" y="8371"/>
                </a:lnTo>
                <a:cubicBezTo>
                  <a:pt x="786670" y="8371"/>
                  <a:pt x="739045" y="26468"/>
                  <a:pt x="689991" y="31993"/>
                </a:cubicBezTo>
                <a:cubicBezTo>
                  <a:pt x="640842" y="37517"/>
                  <a:pt x="593788" y="31707"/>
                  <a:pt x="593788" y="31707"/>
                </a:cubicBezTo>
                <a:cubicBezTo>
                  <a:pt x="593788" y="31707"/>
                  <a:pt x="525971" y="-2773"/>
                  <a:pt x="396335" y="179"/>
                </a:cubicBezTo>
                <a:cubicBezTo>
                  <a:pt x="266700" y="3132"/>
                  <a:pt x="210026" y="25421"/>
                  <a:pt x="187738" y="33993"/>
                </a:cubicBezTo>
                <a:cubicBezTo>
                  <a:pt x="187738" y="33993"/>
                  <a:pt x="121253" y="39422"/>
                  <a:pt x="0" y="6656"/>
                </a:cubicBezTo>
                <a:lnTo>
                  <a:pt x="4286" y="26564"/>
                </a:lnTo>
                <a:cubicBezTo>
                  <a:pt x="4286" y="26564"/>
                  <a:pt x="27623" y="33326"/>
                  <a:pt x="29432" y="33898"/>
                </a:cubicBezTo>
                <a:cubicBezTo>
                  <a:pt x="31337" y="34374"/>
                  <a:pt x="31813" y="34374"/>
                  <a:pt x="31813" y="34374"/>
                </a:cubicBezTo>
                <a:lnTo>
                  <a:pt x="56198" y="86952"/>
                </a:lnTo>
                <a:lnTo>
                  <a:pt x="65437" y="134768"/>
                </a:lnTo>
                <a:lnTo>
                  <a:pt x="72200" y="134863"/>
                </a:lnTo>
                <a:lnTo>
                  <a:pt x="72200" y="194108"/>
                </a:lnTo>
                <a:lnTo>
                  <a:pt x="127635" y="199633"/>
                </a:lnTo>
                <a:lnTo>
                  <a:pt x="127635" y="148960"/>
                </a:lnTo>
                <a:close/>
                <a:moveTo>
                  <a:pt x="360998" y="154580"/>
                </a:moveTo>
                <a:lnTo>
                  <a:pt x="456914" y="154580"/>
                </a:lnTo>
                <a:lnTo>
                  <a:pt x="456914" y="173820"/>
                </a:lnTo>
                <a:lnTo>
                  <a:pt x="360998" y="173820"/>
                </a:lnTo>
                <a:lnTo>
                  <a:pt x="360998" y="154580"/>
                </a:lnTo>
                <a:close/>
              </a:path>
            </a:pathLst>
          </a:custGeom>
          <a:gradFill>
            <a:gsLst>
              <a:gs pos="23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9" name="任意多边形: 形状 472"/>
          <p:cNvSpPr/>
          <p:nvPr userDrawn="1">
            <p:custDataLst>
              <p:tags r:id="rId19"/>
            </p:custDataLst>
          </p:nvPr>
        </p:nvSpPr>
        <p:spPr>
          <a:xfrm flipH="1">
            <a:off x="611505" y="6253480"/>
            <a:ext cx="152400" cy="106680"/>
          </a:xfrm>
          <a:custGeom>
            <a:avLst/>
            <a:gdLst>
              <a:gd name="connsiteX0" fmla="*/ 13621 w 61245"/>
              <a:gd name="connsiteY0" fmla="*/ 0 h 42767"/>
              <a:gd name="connsiteX1" fmla="*/ 0 w 61245"/>
              <a:gd name="connsiteY1" fmla="*/ 42767 h 42767"/>
              <a:gd name="connsiteX2" fmla="*/ 61246 w 61245"/>
              <a:gd name="connsiteY2" fmla="*/ 21431 h 42767"/>
              <a:gd name="connsiteX3" fmla="*/ 13621 w 61245"/>
              <a:gd name="connsiteY3" fmla="*/ 0 h 42767"/>
            </a:gdLst>
            <a:ahLst/>
            <a:cxnLst>
              <a:cxn ang="0">
                <a:pos x="connsiteX0" y="connsiteY0"/>
              </a:cxn>
              <a:cxn ang="0">
                <a:pos x="connsiteX1" y="connsiteY1"/>
              </a:cxn>
              <a:cxn ang="0">
                <a:pos x="connsiteX2" y="connsiteY2"/>
              </a:cxn>
              <a:cxn ang="0">
                <a:pos x="connsiteX3" y="connsiteY3"/>
              </a:cxn>
            </a:cxnLst>
            <a:rect l="l" t="t" r="r" b="b"/>
            <a:pathLst>
              <a:path w="61243" h="42767">
                <a:moveTo>
                  <a:pt x="13621" y="0"/>
                </a:moveTo>
                <a:cubicBezTo>
                  <a:pt x="6763" y="13145"/>
                  <a:pt x="2191" y="27527"/>
                  <a:pt x="0" y="42767"/>
                </a:cubicBezTo>
                <a:cubicBezTo>
                  <a:pt x="20479" y="35719"/>
                  <a:pt x="40862" y="28575"/>
                  <a:pt x="61246" y="21431"/>
                </a:cubicBezTo>
                <a:lnTo>
                  <a:pt x="13621" y="0"/>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0" name="任意多边形: 形状 473"/>
          <p:cNvSpPr/>
          <p:nvPr userDrawn="1">
            <p:custDataLst>
              <p:tags r:id="rId20"/>
            </p:custDataLst>
          </p:nvPr>
        </p:nvSpPr>
        <p:spPr>
          <a:xfrm flipH="1">
            <a:off x="199390" y="6122670"/>
            <a:ext cx="92075" cy="67945"/>
          </a:xfrm>
          <a:custGeom>
            <a:avLst/>
            <a:gdLst>
              <a:gd name="connsiteX0" fmla="*/ 19717 w 37052"/>
              <a:gd name="connsiteY0" fmla="*/ 0 h 27336"/>
              <a:gd name="connsiteX1" fmla="*/ 0 w 37052"/>
              <a:gd name="connsiteY1" fmla="*/ 27337 h 27336"/>
              <a:gd name="connsiteX2" fmla="*/ 37052 w 37052"/>
              <a:gd name="connsiteY2" fmla="*/ 13525 h 27336"/>
              <a:gd name="connsiteX3" fmla="*/ 19717 w 37052"/>
              <a:gd name="connsiteY3" fmla="*/ 0 h 27336"/>
            </a:gdLst>
            <a:ahLst/>
            <a:cxnLst>
              <a:cxn ang="0">
                <a:pos x="connsiteX0" y="connsiteY0"/>
              </a:cxn>
              <a:cxn ang="0">
                <a:pos x="connsiteX1" y="connsiteY1"/>
              </a:cxn>
              <a:cxn ang="0">
                <a:pos x="connsiteX2" y="connsiteY2"/>
              </a:cxn>
              <a:cxn ang="0">
                <a:pos x="connsiteX3" y="connsiteY3"/>
              </a:cxn>
            </a:cxnLst>
            <a:rect l="l" t="t" r="r" b="b"/>
            <a:pathLst>
              <a:path w="37052" h="27336">
                <a:moveTo>
                  <a:pt x="19717" y="0"/>
                </a:moveTo>
                <a:lnTo>
                  <a:pt x="0" y="27337"/>
                </a:lnTo>
                <a:cubicBezTo>
                  <a:pt x="12382" y="22765"/>
                  <a:pt x="24765" y="18098"/>
                  <a:pt x="37052" y="13525"/>
                </a:cubicBezTo>
                <a:cubicBezTo>
                  <a:pt x="31623" y="8573"/>
                  <a:pt x="25908" y="4000"/>
                  <a:pt x="19717" y="0"/>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1" name="任意多边形: 形状 474"/>
          <p:cNvSpPr/>
          <p:nvPr userDrawn="1">
            <p:custDataLst>
              <p:tags r:id="rId21"/>
            </p:custDataLst>
          </p:nvPr>
        </p:nvSpPr>
        <p:spPr>
          <a:xfrm flipH="1">
            <a:off x="271145" y="6069330"/>
            <a:ext cx="443230" cy="234950"/>
          </a:xfrm>
          <a:custGeom>
            <a:avLst/>
            <a:gdLst>
              <a:gd name="connsiteX0" fmla="*/ 79248 w 178403"/>
              <a:gd name="connsiteY0" fmla="*/ 74104 h 94487"/>
              <a:gd name="connsiteX1" fmla="*/ 41338 w 178403"/>
              <a:gd name="connsiteY1" fmla="*/ 21526 h 94487"/>
              <a:gd name="connsiteX2" fmla="*/ 0 w 178403"/>
              <a:gd name="connsiteY2" fmla="*/ 62865 h 94487"/>
              <a:gd name="connsiteX3" fmla="*/ 43910 w 178403"/>
              <a:gd name="connsiteY3" fmla="*/ 94488 h 94487"/>
              <a:gd name="connsiteX4" fmla="*/ 161830 w 178403"/>
              <a:gd name="connsiteY4" fmla="*/ 51911 h 94487"/>
              <a:gd name="connsiteX5" fmla="*/ 178403 w 178403"/>
              <a:gd name="connsiteY5" fmla="*/ 15050 h 94487"/>
              <a:gd name="connsiteX6" fmla="*/ 121920 w 178403"/>
              <a:gd name="connsiteY6" fmla="*/ 0 h 94487"/>
              <a:gd name="connsiteX7" fmla="*/ 115443 w 178403"/>
              <a:gd name="connsiteY7" fmla="*/ 64389 h 94487"/>
              <a:gd name="connsiteX8" fmla="*/ 108966 w 178403"/>
              <a:gd name="connsiteY8" fmla="*/ 0 h 94487"/>
              <a:gd name="connsiteX9" fmla="*/ 52578 w 178403"/>
              <a:gd name="connsiteY9" fmla="*/ 15050 h 94487"/>
              <a:gd name="connsiteX10" fmla="*/ 79248 w 178403"/>
              <a:gd name="connsiteY10" fmla="*/ 74104 h 9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403" h="94487">
                <a:moveTo>
                  <a:pt x="79248" y="74104"/>
                </a:moveTo>
                <a:lnTo>
                  <a:pt x="41338" y="21526"/>
                </a:lnTo>
                <a:cubicBezTo>
                  <a:pt x="24765" y="32195"/>
                  <a:pt x="10668" y="46292"/>
                  <a:pt x="0" y="62865"/>
                </a:cubicBezTo>
                <a:lnTo>
                  <a:pt x="43910" y="94488"/>
                </a:lnTo>
                <a:cubicBezTo>
                  <a:pt x="83725" y="80391"/>
                  <a:pt x="123063" y="66199"/>
                  <a:pt x="161830" y="51911"/>
                </a:cubicBezTo>
                <a:lnTo>
                  <a:pt x="178403" y="15050"/>
                </a:lnTo>
                <a:cubicBezTo>
                  <a:pt x="161353" y="6191"/>
                  <a:pt x="142208" y="857"/>
                  <a:pt x="121920" y="0"/>
                </a:cubicBezTo>
                <a:lnTo>
                  <a:pt x="115443" y="64389"/>
                </a:lnTo>
                <a:lnTo>
                  <a:pt x="108966" y="0"/>
                </a:lnTo>
                <a:cubicBezTo>
                  <a:pt x="88678" y="952"/>
                  <a:pt x="69628" y="6287"/>
                  <a:pt x="52578" y="15050"/>
                </a:cubicBezTo>
                <a:lnTo>
                  <a:pt x="79248" y="74104"/>
                </a:ln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48" name="任意多边形: 形状 475"/>
          <p:cNvSpPr/>
          <p:nvPr userDrawn="1">
            <p:custDataLst>
              <p:tags r:id="rId22"/>
            </p:custDataLst>
          </p:nvPr>
        </p:nvSpPr>
        <p:spPr>
          <a:xfrm flipH="1">
            <a:off x="538480" y="6205220"/>
            <a:ext cx="358775" cy="180340"/>
          </a:xfrm>
          <a:custGeom>
            <a:avLst/>
            <a:gdLst>
              <a:gd name="connsiteX0" fmla="*/ 123730 w 144399"/>
              <a:gd name="connsiteY0" fmla="*/ 12668 h 72485"/>
              <a:gd name="connsiteX1" fmla="*/ 101537 w 144399"/>
              <a:gd name="connsiteY1" fmla="*/ 43529 h 72485"/>
              <a:gd name="connsiteX2" fmla="*/ 117157 w 144399"/>
              <a:gd name="connsiteY2" fmla="*/ 8858 h 72485"/>
              <a:gd name="connsiteX3" fmla="*/ 84011 w 144399"/>
              <a:gd name="connsiteY3" fmla="*/ 0 h 72485"/>
              <a:gd name="connsiteX4" fmla="*/ 80200 w 144399"/>
              <a:gd name="connsiteY4" fmla="*/ 37814 h 72485"/>
              <a:gd name="connsiteX5" fmla="*/ 76390 w 144399"/>
              <a:gd name="connsiteY5" fmla="*/ 0 h 72485"/>
              <a:gd name="connsiteX6" fmla="*/ 43244 w 144399"/>
              <a:gd name="connsiteY6" fmla="*/ 8858 h 72485"/>
              <a:gd name="connsiteX7" fmla="*/ 58864 w 144399"/>
              <a:gd name="connsiteY7" fmla="*/ 43529 h 72485"/>
              <a:gd name="connsiteX8" fmla="*/ 36671 w 144399"/>
              <a:gd name="connsiteY8" fmla="*/ 12668 h 72485"/>
              <a:gd name="connsiteX9" fmla="*/ 12382 w 144399"/>
              <a:gd name="connsiteY9" fmla="*/ 36957 h 72485"/>
              <a:gd name="connsiteX10" fmla="*/ 43244 w 144399"/>
              <a:gd name="connsiteY10" fmla="*/ 59150 h 72485"/>
              <a:gd name="connsiteX11" fmla="*/ 8572 w 144399"/>
              <a:gd name="connsiteY11" fmla="*/ 43529 h 72485"/>
              <a:gd name="connsiteX12" fmla="*/ 0 w 144399"/>
              <a:gd name="connsiteY12" fmla="*/ 72485 h 72485"/>
              <a:gd name="connsiteX13" fmla="*/ 27527 w 144399"/>
              <a:gd name="connsiteY13" fmla="*/ 72485 h 72485"/>
              <a:gd name="connsiteX14" fmla="*/ 144399 w 144399"/>
              <a:gd name="connsiteY14" fmla="*/ 31813 h 72485"/>
              <a:gd name="connsiteX15" fmla="*/ 123730 w 144399"/>
              <a:gd name="connsiteY15" fmla="*/ 12668 h 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399" h="72485">
                <a:moveTo>
                  <a:pt x="123730" y="12668"/>
                </a:moveTo>
                <a:lnTo>
                  <a:pt x="101537" y="43529"/>
                </a:lnTo>
                <a:lnTo>
                  <a:pt x="117157" y="8858"/>
                </a:lnTo>
                <a:cubicBezTo>
                  <a:pt x="107156" y="3715"/>
                  <a:pt x="95917" y="571"/>
                  <a:pt x="84011" y="0"/>
                </a:cubicBezTo>
                <a:lnTo>
                  <a:pt x="80200" y="37814"/>
                </a:lnTo>
                <a:lnTo>
                  <a:pt x="76390" y="0"/>
                </a:lnTo>
                <a:cubicBezTo>
                  <a:pt x="64484" y="571"/>
                  <a:pt x="53340" y="3715"/>
                  <a:pt x="43244" y="8858"/>
                </a:cubicBezTo>
                <a:lnTo>
                  <a:pt x="58864" y="43529"/>
                </a:lnTo>
                <a:lnTo>
                  <a:pt x="36671" y="12668"/>
                </a:lnTo>
                <a:cubicBezTo>
                  <a:pt x="26956" y="18859"/>
                  <a:pt x="18669" y="27146"/>
                  <a:pt x="12382" y="36957"/>
                </a:cubicBezTo>
                <a:lnTo>
                  <a:pt x="43244" y="59150"/>
                </a:lnTo>
                <a:lnTo>
                  <a:pt x="8572" y="43529"/>
                </a:lnTo>
                <a:cubicBezTo>
                  <a:pt x="4000" y="52388"/>
                  <a:pt x="1048" y="62198"/>
                  <a:pt x="0" y="72485"/>
                </a:cubicBezTo>
                <a:lnTo>
                  <a:pt x="27527" y="72485"/>
                </a:lnTo>
                <a:cubicBezTo>
                  <a:pt x="66865" y="59150"/>
                  <a:pt x="105823" y="45529"/>
                  <a:pt x="144399" y="31813"/>
                </a:cubicBezTo>
                <a:cubicBezTo>
                  <a:pt x="138589" y="24384"/>
                  <a:pt x="131731" y="17812"/>
                  <a:pt x="123730" y="12668"/>
                </a:cubicBezTo>
                <a:close/>
              </a:path>
            </a:pathLst>
          </a:custGeom>
          <a:gradFill>
            <a:gsLst>
              <a:gs pos="44000">
                <a:schemeClr val="tx2">
                  <a:lumMod val="88000"/>
                </a:schemeClr>
              </a:gs>
              <a:gs pos="99440">
                <a:schemeClr val="accent1">
                  <a:lumMod val="75000"/>
                  <a:alpha val="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57" name="任意多边形: 形状 856"/>
          <p:cNvSpPr/>
          <p:nvPr userDrawn="1">
            <p:custDataLst>
              <p:tags r:id="rId23"/>
            </p:custDataLst>
          </p:nvPr>
        </p:nvSpPr>
        <p:spPr>
          <a:xfrm flipH="1" flipV="1">
            <a:off x="9241731" y="78741"/>
            <a:ext cx="2950269" cy="1811065"/>
          </a:xfrm>
          <a:custGeom>
            <a:avLst/>
            <a:gdLst>
              <a:gd name="connsiteX0" fmla="*/ 45336 w 2950269"/>
              <a:gd name="connsiteY0" fmla="*/ 11240 h 1811065"/>
              <a:gd name="connsiteX1" fmla="*/ 31167 w 2950269"/>
              <a:gd name="connsiteY1" fmla="*/ 4215 h 1811065"/>
              <a:gd name="connsiteX2" fmla="*/ 33404 w 2950269"/>
              <a:gd name="connsiteY2" fmla="*/ 0 h 1811065"/>
              <a:gd name="connsiteX3" fmla="*/ 47574 w 2950269"/>
              <a:gd name="connsiteY3" fmla="*/ 7025 h 1811065"/>
              <a:gd name="connsiteX4" fmla="*/ 45336 w 2950269"/>
              <a:gd name="connsiteY4" fmla="*/ 11240 h 1811065"/>
              <a:gd name="connsiteX5" fmla="*/ 51302 w 2950269"/>
              <a:gd name="connsiteY5" fmla="*/ 163684 h 1811065"/>
              <a:gd name="connsiteX6" fmla="*/ 23709 w 2950269"/>
              <a:gd name="connsiteY6" fmla="*/ 150336 h 1811065"/>
              <a:gd name="connsiteX7" fmla="*/ 27438 w 2950269"/>
              <a:gd name="connsiteY7" fmla="*/ 144014 h 1811065"/>
              <a:gd name="connsiteX8" fmla="*/ 55031 w 2950269"/>
              <a:gd name="connsiteY8" fmla="*/ 157361 h 1811065"/>
              <a:gd name="connsiteX9" fmla="*/ 51302 w 2950269"/>
              <a:gd name="connsiteY9" fmla="*/ 163684 h 1811065"/>
              <a:gd name="connsiteX10" fmla="*/ 128862 w 2950269"/>
              <a:gd name="connsiteY10" fmla="*/ 204429 h 1811065"/>
              <a:gd name="connsiteX11" fmla="*/ 124387 w 2950269"/>
              <a:gd name="connsiteY11" fmla="*/ 202322 h 1811065"/>
              <a:gd name="connsiteX12" fmla="*/ 131845 w 2950269"/>
              <a:gd name="connsiteY12" fmla="*/ 188974 h 1811065"/>
              <a:gd name="connsiteX13" fmla="*/ 136320 w 2950269"/>
              <a:gd name="connsiteY13" fmla="*/ 191082 h 1811065"/>
              <a:gd name="connsiteX14" fmla="*/ 128862 w 2950269"/>
              <a:gd name="connsiteY14" fmla="*/ 204429 h 1811065"/>
              <a:gd name="connsiteX15" fmla="*/ 86353 w 2950269"/>
              <a:gd name="connsiteY15" fmla="*/ 229720 h 1811065"/>
              <a:gd name="connsiteX16" fmla="*/ 58760 w 2950269"/>
              <a:gd name="connsiteY16" fmla="*/ 216372 h 1811065"/>
              <a:gd name="connsiteX17" fmla="*/ 62489 w 2950269"/>
              <a:gd name="connsiteY17" fmla="*/ 210049 h 1811065"/>
              <a:gd name="connsiteX18" fmla="*/ 90082 w 2950269"/>
              <a:gd name="connsiteY18" fmla="*/ 223397 h 1811065"/>
              <a:gd name="connsiteX19" fmla="*/ 86353 w 2950269"/>
              <a:gd name="connsiteY19" fmla="*/ 229720 h 1811065"/>
              <a:gd name="connsiteX20" fmla="*/ 620320 w 2950269"/>
              <a:gd name="connsiteY20" fmla="*/ 247985 h 1811065"/>
              <a:gd name="connsiteX21" fmla="*/ 606150 w 2950269"/>
              <a:gd name="connsiteY21" fmla="*/ 240960 h 1811065"/>
              <a:gd name="connsiteX22" fmla="*/ 608388 w 2950269"/>
              <a:gd name="connsiteY22" fmla="*/ 236745 h 1811065"/>
              <a:gd name="connsiteX23" fmla="*/ 622557 w 2950269"/>
              <a:gd name="connsiteY23" fmla="*/ 243770 h 1811065"/>
              <a:gd name="connsiteX24" fmla="*/ 620320 w 2950269"/>
              <a:gd name="connsiteY24" fmla="*/ 247985 h 1811065"/>
              <a:gd name="connsiteX25" fmla="*/ 59506 w 2950269"/>
              <a:gd name="connsiteY25" fmla="*/ 248687 h 1811065"/>
              <a:gd name="connsiteX26" fmla="*/ 45336 w 2950269"/>
              <a:gd name="connsiteY26" fmla="*/ 241662 h 1811065"/>
              <a:gd name="connsiteX27" fmla="*/ 47574 w 2950269"/>
              <a:gd name="connsiteY27" fmla="*/ 237447 h 1811065"/>
              <a:gd name="connsiteX28" fmla="*/ 61743 w 2950269"/>
              <a:gd name="connsiteY28" fmla="*/ 244472 h 1811065"/>
              <a:gd name="connsiteX29" fmla="*/ 59506 w 2950269"/>
              <a:gd name="connsiteY29" fmla="*/ 248687 h 1811065"/>
              <a:gd name="connsiteX30" fmla="*/ 146760 w 2950269"/>
              <a:gd name="connsiteY30" fmla="*/ 276085 h 1811065"/>
              <a:gd name="connsiteX31" fmla="*/ 123642 w 2950269"/>
              <a:gd name="connsiteY31" fmla="*/ 265548 h 1811065"/>
              <a:gd name="connsiteX32" fmla="*/ 125879 w 2950269"/>
              <a:gd name="connsiteY32" fmla="*/ 258522 h 1811065"/>
              <a:gd name="connsiteX33" fmla="*/ 151235 w 2950269"/>
              <a:gd name="connsiteY33" fmla="*/ 264143 h 1811065"/>
              <a:gd name="connsiteX34" fmla="*/ 146760 w 2950269"/>
              <a:gd name="connsiteY34" fmla="*/ 276085 h 1811065"/>
              <a:gd name="connsiteX35" fmla="*/ 584523 w 2950269"/>
              <a:gd name="connsiteY35" fmla="*/ 281705 h 1811065"/>
              <a:gd name="connsiteX36" fmla="*/ 542760 w 2950269"/>
              <a:gd name="connsiteY36" fmla="*/ 262035 h 1811065"/>
              <a:gd name="connsiteX37" fmla="*/ 546489 w 2950269"/>
              <a:gd name="connsiteY37" fmla="*/ 255712 h 1811065"/>
              <a:gd name="connsiteX38" fmla="*/ 588252 w 2950269"/>
              <a:gd name="connsiteY38" fmla="*/ 275383 h 1811065"/>
              <a:gd name="connsiteX39" fmla="*/ 584523 w 2950269"/>
              <a:gd name="connsiteY39" fmla="*/ 281705 h 1811065"/>
              <a:gd name="connsiteX40" fmla="*/ 613608 w 2950269"/>
              <a:gd name="connsiteY40" fmla="*/ 294350 h 1811065"/>
              <a:gd name="connsiteX41" fmla="*/ 599438 w 2950269"/>
              <a:gd name="connsiteY41" fmla="*/ 287325 h 1811065"/>
              <a:gd name="connsiteX42" fmla="*/ 601676 w 2950269"/>
              <a:gd name="connsiteY42" fmla="*/ 283110 h 1811065"/>
              <a:gd name="connsiteX43" fmla="*/ 615845 w 2950269"/>
              <a:gd name="connsiteY43" fmla="*/ 290135 h 1811065"/>
              <a:gd name="connsiteX44" fmla="*/ 613608 w 2950269"/>
              <a:gd name="connsiteY44" fmla="*/ 294350 h 1811065"/>
              <a:gd name="connsiteX45" fmla="*/ 515167 w 2950269"/>
              <a:gd name="connsiteY45" fmla="*/ 317533 h 1811065"/>
              <a:gd name="connsiteX46" fmla="*/ 417472 w 2950269"/>
              <a:gd name="connsiteY46" fmla="*/ 271870 h 1811065"/>
              <a:gd name="connsiteX47" fmla="*/ 426421 w 2950269"/>
              <a:gd name="connsiteY47" fmla="*/ 250795 h 1811065"/>
              <a:gd name="connsiteX48" fmla="*/ 468184 w 2950269"/>
              <a:gd name="connsiteY48" fmla="*/ 283110 h 1811065"/>
              <a:gd name="connsiteX49" fmla="*/ 512184 w 2950269"/>
              <a:gd name="connsiteY49" fmla="*/ 269060 h 1811065"/>
              <a:gd name="connsiteX50" fmla="*/ 515167 w 2950269"/>
              <a:gd name="connsiteY50" fmla="*/ 317533 h 1811065"/>
              <a:gd name="connsiteX51" fmla="*/ 424184 w 2950269"/>
              <a:gd name="connsiteY51" fmla="*/ 321046 h 1811065"/>
              <a:gd name="connsiteX52" fmla="*/ 410014 w 2950269"/>
              <a:gd name="connsiteY52" fmla="*/ 314021 h 1811065"/>
              <a:gd name="connsiteX53" fmla="*/ 412252 w 2950269"/>
              <a:gd name="connsiteY53" fmla="*/ 309806 h 1811065"/>
              <a:gd name="connsiteX54" fmla="*/ 426421 w 2950269"/>
              <a:gd name="connsiteY54" fmla="*/ 316831 h 1811065"/>
              <a:gd name="connsiteX55" fmla="*/ 424184 w 2950269"/>
              <a:gd name="connsiteY55" fmla="*/ 321046 h 1811065"/>
              <a:gd name="connsiteX56" fmla="*/ 662082 w 2950269"/>
              <a:gd name="connsiteY56" fmla="*/ 322451 h 1811065"/>
              <a:gd name="connsiteX57" fmla="*/ 657608 w 2950269"/>
              <a:gd name="connsiteY57" fmla="*/ 320343 h 1811065"/>
              <a:gd name="connsiteX58" fmla="*/ 665066 w 2950269"/>
              <a:gd name="connsiteY58" fmla="*/ 306996 h 1811065"/>
              <a:gd name="connsiteX59" fmla="*/ 669540 w 2950269"/>
              <a:gd name="connsiteY59" fmla="*/ 309103 h 1811065"/>
              <a:gd name="connsiteX60" fmla="*/ 662082 w 2950269"/>
              <a:gd name="connsiteY60" fmla="*/ 322451 h 1811065"/>
              <a:gd name="connsiteX61" fmla="*/ 62489 w 2950269"/>
              <a:gd name="connsiteY61" fmla="*/ 341418 h 1811065"/>
              <a:gd name="connsiteX62" fmla="*/ 59506 w 2950269"/>
              <a:gd name="connsiteY62" fmla="*/ 337203 h 1811065"/>
              <a:gd name="connsiteX63" fmla="*/ 58760 w 2950269"/>
              <a:gd name="connsiteY63" fmla="*/ 336501 h 1811065"/>
              <a:gd name="connsiteX64" fmla="*/ 59506 w 2950269"/>
              <a:gd name="connsiteY64" fmla="*/ 337906 h 1811065"/>
              <a:gd name="connsiteX65" fmla="*/ 726218 w 2950269"/>
              <a:gd name="connsiteY65" fmla="*/ 347038 h 1811065"/>
              <a:gd name="connsiteX66" fmla="*/ 712048 w 2950269"/>
              <a:gd name="connsiteY66" fmla="*/ 340013 h 1811065"/>
              <a:gd name="connsiteX67" fmla="*/ 714286 w 2950269"/>
              <a:gd name="connsiteY67" fmla="*/ 335798 h 1811065"/>
              <a:gd name="connsiteX68" fmla="*/ 728455 w 2950269"/>
              <a:gd name="connsiteY68" fmla="*/ 342823 h 1811065"/>
              <a:gd name="connsiteX69" fmla="*/ 726218 w 2950269"/>
              <a:gd name="connsiteY69" fmla="*/ 347038 h 1811065"/>
              <a:gd name="connsiteX70" fmla="*/ 459235 w 2950269"/>
              <a:gd name="connsiteY70" fmla="*/ 354064 h 1811065"/>
              <a:gd name="connsiteX71" fmla="*/ 445065 w 2950269"/>
              <a:gd name="connsiteY71" fmla="*/ 347038 h 1811065"/>
              <a:gd name="connsiteX72" fmla="*/ 447302 w 2950269"/>
              <a:gd name="connsiteY72" fmla="*/ 342823 h 1811065"/>
              <a:gd name="connsiteX73" fmla="*/ 461472 w 2950269"/>
              <a:gd name="connsiteY73" fmla="*/ 349849 h 1811065"/>
              <a:gd name="connsiteX74" fmla="*/ 459235 w 2950269"/>
              <a:gd name="connsiteY74" fmla="*/ 354064 h 1811065"/>
              <a:gd name="connsiteX75" fmla="*/ 341404 w 2950269"/>
              <a:gd name="connsiteY75" fmla="*/ 381461 h 1811065"/>
              <a:gd name="connsiteX76" fmla="*/ 297404 w 2950269"/>
              <a:gd name="connsiteY76" fmla="*/ 370924 h 1811065"/>
              <a:gd name="connsiteX77" fmla="*/ 349608 w 2950269"/>
              <a:gd name="connsiteY77" fmla="*/ 353361 h 1811065"/>
              <a:gd name="connsiteX78" fmla="*/ 341404 w 2950269"/>
              <a:gd name="connsiteY78" fmla="*/ 381461 h 1811065"/>
              <a:gd name="connsiteX79" fmla="*/ 473404 w 2950269"/>
              <a:gd name="connsiteY79" fmla="*/ 382164 h 1811065"/>
              <a:gd name="connsiteX80" fmla="*/ 468930 w 2950269"/>
              <a:gd name="connsiteY80" fmla="*/ 380056 h 1811065"/>
              <a:gd name="connsiteX81" fmla="*/ 476387 w 2950269"/>
              <a:gd name="connsiteY81" fmla="*/ 366709 h 1811065"/>
              <a:gd name="connsiteX82" fmla="*/ 480862 w 2950269"/>
              <a:gd name="connsiteY82" fmla="*/ 368816 h 1811065"/>
              <a:gd name="connsiteX83" fmla="*/ 473404 w 2950269"/>
              <a:gd name="connsiteY83" fmla="*/ 382164 h 1811065"/>
              <a:gd name="connsiteX84" fmla="*/ 542108 w 2950269"/>
              <a:gd name="connsiteY84" fmla="*/ 389716 h 1811065"/>
              <a:gd name="connsiteX85" fmla="*/ 496523 w 2950269"/>
              <a:gd name="connsiteY85" fmla="*/ 371626 h 1811065"/>
              <a:gd name="connsiteX86" fmla="*/ 579303 w 2950269"/>
              <a:gd name="connsiteY86" fmla="*/ 360386 h 1811065"/>
              <a:gd name="connsiteX87" fmla="*/ 542108 w 2950269"/>
              <a:gd name="connsiteY87" fmla="*/ 389716 h 1811065"/>
              <a:gd name="connsiteX88" fmla="*/ 228048 w 2950269"/>
              <a:gd name="connsiteY88" fmla="*/ 394107 h 1811065"/>
              <a:gd name="connsiteX89" fmla="*/ 213879 w 2950269"/>
              <a:gd name="connsiteY89" fmla="*/ 387081 h 1811065"/>
              <a:gd name="connsiteX90" fmla="*/ 216116 w 2950269"/>
              <a:gd name="connsiteY90" fmla="*/ 382866 h 1811065"/>
              <a:gd name="connsiteX91" fmla="*/ 230286 w 2950269"/>
              <a:gd name="connsiteY91" fmla="*/ 389891 h 1811065"/>
              <a:gd name="connsiteX92" fmla="*/ 228048 w 2950269"/>
              <a:gd name="connsiteY92" fmla="*/ 394107 h 1811065"/>
              <a:gd name="connsiteX93" fmla="*/ 613608 w 2950269"/>
              <a:gd name="connsiteY93" fmla="*/ 426422 h 1811065"/>
              <a:gd name="connsiteX94" fmla="*/ 599438 w 2950269"/>
              <a:gd name="connsiteY94" fmla="*/ 419397 h 1811065"/>
              <a:gd name="connsiteX95" fmla="*/ 601676 w 2950269"/>
              <a:gd name="connsiteY95" fmla="*/ 415182 h 1811065"/>
              <a:gd name="connsiteX96" fmla="*/ 615845 w 2950269"/>
              <a:gd name="connsiteY96" fmla="*/ 422207 h 1811065"/>
              <a:gd name="connsiteX97" fmla="*/ 613608 w 2950269"/>
              <a:gd name="connsiteY97" fmla="*/ 426422 h 1811065"/>
              <a:gd name="connsiteX98" fmla="*/ 465947 w 2950269"/>
              <a:gd name="connsiteY98" fmla="*/ 440472 h 1811065"/>
              <a:gd name="connsiteX99" fmla="*/ 453269 w 2950269"/>
              <a:gd name="connsiteY99" fmla="*/ 436257 h 1811065"/>
              <a:gd name="connsiteX100" fmla="*/ 464455 w 2950269"/>
              <a:gd name="connsiteY100" fmla="*/ 414479 h 1811065"/>
              <a:gd name="connsiteX101" fmla="*/ 471913 w 2950269"/>
              <a:gd name="connsiteY101" fmla="*/ 416587 h 1811065"/>
              <a:gd name="connsiteX102" fmla="*/ 465947 w 2950269"/>
              <a:gd name="connsiteY102" fmla="*/ 440472 h 1811065"/>
              <a:gd name="connsiteX103" fmla="*/ 487574 w 2950269"/>
              <a:gd name="connsiteY103" fmla="*/ 455225 h 1811065"/>
              <a:gd name="connsiteX104" fmla="*/ 483099 w 2950269"/>
              <a:gd name="connsiteY104" fmla="*/ 453117 h 1811065"/>
              <a:gd name="connsiteX105" fmla="*/ 490557 w 2950269"/>
              <a:gd name="connsiteY105" fmla="*/ 439769 h 1811065"/>
              <a:gd name="connsiteX106" fmla="*/ 495032 w 2950269"/>
              <a:gd name="connsiteY106" fmla="*/ 441877 h 1811065"/>
              <a:gd name="connsiteX107" fmla="*/ 487574 w 2950269"/>
              <a:gd name="connsiteY107" fmla="*/ 455225 h 1811065"/>
              <a:gd name="connsiteX108" fmla="*/ 445065 w 2950269"/>
              <a:gd name="connsiteY108" fmla="*/ 501590 h 1811065"/>
              <a:gd name="connsiteX109" fmla="*/ 440591 w 2950269"/>
              <a:gd name="connsiteY109" fmla="*/ 499483 h 1811065"/>
              <a:gd name="connsiteX110" fmla="*/ 448048 w 2950269"/>
              <a:gd name="connsiteY110" fmla="*/ 486135 h 1811065"/>
              <a:gd name="connsiteX111" fmla="*/ 452523 w 2950269"/>
              <a:gd name="connsiteY111" fmla="*/ 488243 h 1811065"/>
              <a:gd name="connsiteX112" fmla="*/ 445065 w 2950269"/>
              <a:gd name="connsiteY112" fmla="*/ 501590 h 1811065"/>
              <a:gd name="connsiteX113" fmla="*/ 632252 w 2950269"/>
              <a:gd name="connsiteY113" fmla="*/ 519153 h 1811065"/>
              <a:gd name="connsiteX114" fmla="*/ 578557 w 2950269"/>
              <a:gd name="connsiteY114" fmla="*/ 498078 h 1811065"/>
              <a:gd name="connsiteX115" fmla="*/ 584523 w 2950269"/>
              <a:gd name="connsiteY115" fmla="*/ 486837 h 1811065"/>
              <a:gd name="connsiteX116" fmla="*/ 635981 w 2950269"/>
              <a:gd name="connsiteY116" fmla="*/ 510723 h 1811065"/>
              <a:gd name="connsiteX117" fmla="*/ 632252 w 2950269"/>
              <a:gd name="connsiteY117" fmla="*/ 519153 h 1811065"/>
              <a:gd name="connsiteX118" fmla="*/ 487574 w 2950269"/>
              <a:gd name="connsiteY118" fmla="*/ 521260 h 1811065"/>
              <a:gd name="connsiteX119" fmla="*/ 483099 w 2950269"/>
              <a:gd name="connsiteY119" fmla="*/ 519153 h 1811065"/>
              <a:gd name="connsiteX120" fmla="*/ 490557 w 2950269"/>
              <a:gd name="connsiteY120" fmla="*/ 505805 h 1811065"/>
              <a:gd name="connsiteX121" fmla="*/ 495032 w 2950269"/>
              <a:gd name="connsiteY121" fmla="*/ 507913 h 1811065"/>
              <a:gd name="connsiteX122" fmla="*/ 487574 w 2950269"/>
              <a:gd name="connsiteY122" fmla="*/ 521260 h 1811065"/>
              <a:gd name="connsiteX123" fmla="*/ 504726 w 2950269"/>
              <a:gd name="connsiteY123" fmla="*/ 559196 h 1811065"/>
              <a:gd name="connsiteX124" fmla="*/ 481608 w 2950269"/>
              <a:gd name="connsiteY124" fmla="*/ 548658 h 1811065"/>
              <a:gd name="connsiteX125" fmla="*/ 483845 w 2950269"/>
              <a:gd name="connsiteY125" fmla="*/ 541633 h 1811065"/>
              <a:gd name="connsiteX126" fmla="*/ 509947 w 2950269"/>
              <a:gd name="connsiteY126" fmla="*/ 547956 h 1811065"/>
              <a:gd name="connsiteX127" fmla="*/ 504726 w 2950269"/>
              <a:gd name="connsiteY127" fmla="*/ 559196 h 1811065"/>
              <a:gd name="connsiteX128" fmla="*/ 577811 w 2950269"/>
              <a:gd name="connsiteY128" fmla="*/ 578866 h 1811065"/>
              <a:gd name="connsiteX129" fmla="*/ 574082 w 2950269"/>
              <a:gd name="connsiteY129" fmla="*/ 563411 h 1811065"/>
              <a:gd name="connsiteX130" fmla="*/ 574828 w 2950269"/>
              <a:gd name="connsiteY130" fmla="*/ 563411 h 1811065"/>
              <a:gd name="connsiteX131" fmla="*/ 571845 w 2950269"/>
              <a:gd name="connsiteY131" fmla="*/ 562006 h 1811065"/>
              <a:gd name="connsiteX132" fmla="*/ 541269 w 2950269"/>
              <a:gd name="connsiteY132" fmla="*/ 543741 h 1811065"/>
              <a:gd name="connsiteX133" fmla="*/ 612862 w 2950269"/>
              <a:gd name="connsiteY133" fmla="*/ 534608 h 1811065"/>
              <a:gd name="connsiteX134" fmla="*/ 581540 w 2950269"/>
              <a:gd name="connsiteY134" fmla="*/ 558493 h 1811065"/>
              <a:gd name="connsiteX135" fmla="*/ 575574 w 2950269"/>
              <a:gd name="connsiteY135" fmla="*/ 562708 h 1811065"/>
              <a:gd name="connsiteX136" fmla="*/ 577811 w 2950269"/>
              <a:gd name="connsiteY136" fmla="*/ 562006 h 1811065"/>
              <a:gd name="connsiteX137" fmla="*/ 584523 w 2950269"/>
              <a:gd name="connsiteY137" fmla="*/ 576759 h 1811065"/>
              <a:gd name="connsiteX138" fmla="*/ 577811 w 2950269"/>
              <a:gd name="connsiteY138" fmla="*/ 578866 h 1811065"/>
              <a:gd name="connsiteX139" fmla="*/ 662082 w 2950269"/>
              <a:gd name="connsiteY139" fmla="*/ 598536 h 1811065"/>
              <a:gd name="connsiteX140" fmla="*/ 620320 w 2950269"/>
              <a:gd name="connsiteY140" fmla="*/ 578866 h 1811065"/>
              <a:gd name="connsiteX141" fmla="*/ 624048 w 2950269"/>
              <a:gd name="connsiteY141" fmla="*/ 572544 h 1811065"/>
              <a:gd name="connsiteX142" fmla="*/ 665811 w 2950269"/>
              <a:gd name="connsiteY142" fmla="*/ 592214 h 1811065"/>
              <a:gd name="connsiteX143" fmla="*/ 662082 w 2950269"/>
              <a:gd name="connsiteY143" fmla="*/ 598536 h 1811065"/>
              <a:gd name="connsiteX144" fmla="*/ 908184 w 2950269"/>
              <a:gd name="connsiteY144" fmla="*/ 630852 h 1811065"/>
              <a:gd name="connsiteX145" fmla="*/ 894014 w 2950269"/>
              <a:gd name="connsiteY145" fmla="*/ 623827 h 1811065"/>
              <a:gd name="connsiteX146" fmla="*/ 896252 w 2950269"/>
              <a:gd name="connsiteY146" fmla="*/ 619612 h 1811065"/>
              <a:gd name="connsiteX147" fmla="*/ 910422 w 2950269"/>
              <a:gd name="connsiteY147" fmla="*/ 626637 h 1811065"/>
              <a:gd name="connsiteX148" fmla="*/ 908184 w 2950269"/>
              <a:gd name="connsiteY148" fmla="*/ 630852 h 1811065"/>
              <a:gd name="connsiteX149" fmla="*/ 921608 w 2950269"/>
              <a:gd name="connsiteY149" fmla="*/ 670895 h 1811065"/>
              <a:gd name="connsiteX150" fmla="*/ 894014 w 2950269"/>
              <a:gd name="connsiteY150" fmla="*/ 657547 h 1811065"/>
              <a:gd name="connsiteX151" fmla="*/ 897744 w 2950269"/>
              <a:gd name="connsiteY151" fmla="*/ 651224 h 1811065"/>
              <a:gd name="connsiteX152" fmla="*/ 925337 w 2950269"/>
              <a:gd name="connsiteY152" fmla="*/ 664572 h 1811065"/>
              <a:gd name="connsiteX153" fmla="*/ 921608 w 2950269"/>
              <a:gd name="connsiteY153" fmla="*/ 670895 h 1811065"/>
              <a:gd name="connsiteX154" fmla="*/ 1196048 w 2950269"/>
              <a:gd name="connsiteY154" fmla="*/ 771353 h 1811065"/>
              <a:gd name="connsiteX155" fmla="*/ 1191574 w 2950269"/>
              <a:gd name="connsiteY155" fmla="*/ 769246 h 1811065"/>
              <a:gd name="connsiteX156" fmla="*/ 1199032 w 2950269"/>
              <a:gd name="connsiteY156" fmla="*/ 755898 h 1811065"/>
              <a:gd name="connsiteX157" fmla="*/ 1203506 w 2950269"/>
              <a:gd name="connsiteY157" fmla="*/ 758006 h 1811065"/>
              <a:gd name="connsiteX158" fmla="*/ 1196048 w 2950269"/>
              <a:gd name="connsiteY158" fmla="*/ 771353 h 1811065"/>
              <a:gd name="connsiteX159" fmla="*/ 1109540 w 2950269"/>
              <a:gd name="connsiteY159" fmla="*/ 776271 h 1811065"/>
              <a:gd name="connsiteX160" fmla="*/ 1055845 w 2950269"/>
              <a:gd name="connsiteY160" fmla="*/ 755196 h 1811065"/>
              <a:gd name="connsiteX161" fmla="*/ 1061811 w 2950269"/>
              <a:gd name="connsiteY161" fmla="*/ 743955 h 1811065"/>
              <a:gd name="connsiteX162" fmla="*/ 1113269 w 2950269"/>
              <a:gd name="connsiteY162" fmla="*/ 767841 h 1811065"/>
              <a:gd name="connsiteX163" fmla="*/ 1109540 w 2950269"/>
              <a:gd name="connsiteY163" fmla="*/ 776271 h 1811065"/>
              <a:gd name="connsiteX164" fmla="*/ 1238557 w 2950269"/>
              <a:gd name="connsiteY164" fmla="*/ 802264 h 1811065"/>
              <a:gd name="connsiteX165" fmla="*/ 1224388 w 2950269"/>
              <a:gd name="connsiteY165" fmla="*/ 795239 h 1811065"/>
              <a:gd name="connsiteX166" fmla="*/ 1226625 w 2950269"/>
              <a:gd name="connsiteY166" fmla="*/ 791023 h 1811065"/>
              <a:gd name="connsiteX167" fmla="*/ 1240794 w 2950269"/>
              <a:gd name="connsiteY167" fmla="*/ 798049 h 1811065"/>
              <a:gd name="connsiteX168" fmla="*/ 1238557 w 2950269"/>
              <a:gd name="connsiteY168" fmla="*/ 802264 h 1811065"/>
              <a:gd name="connsiteX169" fmla="*/ 1140116 w 2950269"/>
              <a:gd name="connsiteY169" fmla="*/ 838794 h 1811065"/>
              <a:gd name="connsiteX170" fmla="*/ 1134150 w 2950269"/>
              <a:gd name="connsiteY170" fmla="*/ 813504 h 1811065"/>
              <a:gd name="connsiteX171" fmla="*/ 1140116 w 2950269"/>
              <a:gd name="connsiteY171" fmla="*/ 838794 h 1811065"/>
              <a:gd name="connsiteX172" fmla="*/ 1482422 w 2950269"/>
              <a:gd name="connsiteY172" fmla="*/ 866192 h 1811065"/>
              <a:gd name="connsiteX173" fmla="*/ 1457066 w 2950269"/>
              <a:gd name="connsiteY173" fmla="*/ 860572 h 1811065"/>
              <a:gd name="connsiteX174" fmla="*/ 1461540 w 2950269"/>
              <a:gd name="connsiteY174" fmla="*/ 848629 h 1811065"/>
              <a:gd name="connsiteX175" fmla="*/ 1484659 w 2950269"/>
              <a:gd name="connsiteY175" fmla="*/ 859167 h 1811065"/>
              <a:gd name="connsiteX176" fmla="*/ 1482422 w 2950269"/>
              <a:gd name="connsiteY176" fmla="*/ 866192 h 1811065"/>
              <a:gd name="connsiteX177" fmla="*/ 1294489 w 2950269"/>
              <a:gd name="connsiteY177" fmla="*/ 883052 h 1811065"/>
              <a:gd name="connsiteX178" fmla="*/ 1290015 w 2950269"/>
              <a:gd name="connsiteY178" fmla="*/ 880944 h 1811065"/>
              <a:gd name="connsiteX179" fmla="*/ 1297472 w 2950269"/>
              <a:gd name="connsiteY179" fmla="*/ 867597 h 1811065"/>
              <a:gd name="connsiteX180" fmla="*/ 1301947 w 2950269"/>
              <a:gd name="connsiteY180" fmla="*/ 869704 h 1811065"/>
              <a:gd name="connsiteX181" fmla="*/ 1294489 w 2950269"/>
              <a:gd name="connsiteY181" fmla="*/ 883052 h 1811065"/>
              <a:gd name="connsiteX182" fmla="*/ 1434693 w 2950269"/>
              <a:gd name="connsiteY182" fmla="*/ 894995 h 1811065"/>
              <a:gd name="connsiteX183" fmla="*/ 1346693 w 2950269"/>
              <a:gd name="connsiteY183" fmla="*/ 854249 h 1811065"/>
              <a:gd name="connsiteX184" fmla="*/ 1381744 w 2950269"/>
              <a:gd name="connsiteY184" fmla="*/ 843009 h 1811065"/>
              <a:gd name="connsiteX185" fmla="*/ 1390693 w 2950269"/>
              <a:gd name="connsiteY185" fmla="*/ 843009 h 1811065"/>
              <a:gd name="connsiteX186" fmla="*/ 1419778 w 2950269"/>
              <a:gd name="connsiteY186" fmla="*/ 845819 h 1811065"/>
              <a:gd name="connsiteX187" fmla="*/ 1416049 w 2950269"/>
              <a:gd name="connsiteY187" fmla="*/ 869704 h 1811065"/>
              <a:gd name="connsiteX188" fmla="*/ 1438422 w 2950269"/>
              <a:gd name="connsiteY188" fmla="*/ 889375 h 1811065"/>
              <a:gd name="connsiteX189" fmla="*/ 1434693 w 2950269"/>
              <a:gd name="connsiteY189" fmla="*/ 894995 h 1811065"/>
              <a:gd name="connsiteX190" fmla="*/ 1049133 w 2950269"/>
              <a:gd name="connsiteY190" fmla="*/ 897805 h 1811065"/>
              <a:gd name="connsiteX191" fmla="*/ 1044659 w 2950269"/>
              <a:gd name="connsiteY191" fmla="*/ 882349 h 1811065"/>
              <a:gd name="connsiteX192" fmla="*/ 1037947 w 2950269"/>
              <a:gd name="connsiteY192" fmla="*/ 884457 h 1811065"/>
              <a:gd name="connsiteX193" fmla="*/ 1038692 w 2950269"/>
              <a:gd name="connsiteY193" fmla="*/ 885160 h 1811065"/>
              <a:gd name="connsiteX194" fmla="*/ 1044659 w 2950269"/>
              <a:gd name="connsiteY194" fmla="*/ 883052 h 1811065"/>
              <a:gd name="connsiteX195" fmla="*/ 1048388 w 2950269"/>
              <a:gd name="connsiteY195" fmla="*/ 897102 h 1811065"/>
              <a:gd name="connsiteX196" fmla="*/ 1483167 w 2950269"/>
              <a:gd name="connsiteY196" fmla="*/ 901317 h 1811065"/>
              <a:gd name="connsiteX197" fmla="*/ 1439167 w 2950269"/>
              <a:gd name="connsiteY197" fmla="*/ 887267 h 1811065"/>
              <a:gd name="connsiteX198" fmla="*/ 1445134 w 2950269"/>
              <a:gd name="connsiteY198" fmla="*/ 874622 h 1811065"/>
              <a:gd name="connsiteX199" fmla="*/ 1486896 w 2950269"/>
              <a:gd name="connsiteY199" fmla="*/ 892185 h 1811065"/>
              <a:gd name="connsiteX200" fmla="*/ 1483167 w 2950269"/>
              <a:gd name="connsiteY200" fmla="*/ 901317 h 1811065"/>
              <a:gd name="connsiteX201" fmla="*/ 1111778 w 2950269"/>
              <a:gd name="connsiteY201" fmla="*/ 911855 h 1811065"/>
              <a:gd name="connsiteX202" fmla="*/ 1124455 w 2950269"/>
              <a:gd name="connsiteY202" fmla="*/ 904127 h 1811065"/>
              <a:gd name="connsiteX203" fmla="*/ 1126693 w 2950269"/>
              <a:gd name="connsiteY203" fmla="*/ 909747 h 1811065"/>
              <a:gd name="connsiteX204" fmla="*/ 1124455 w 2950269"/>
              <a:gd name="connsiteY204" fmla="*/ 903425 h 1811065"/>
              <a:gd name="connsiteX205" fmla="*/ 1111778 w 2950269"/>
              <a:gd name="connsiteY205" fmla="*/ 911152 h 1811065"/>
              <a:gd name="connsiteX206" fmla="*/ 1055100 w 2950269"/>
              <a:gd name="connsiteY206" fmla="*/ 912557 h 1811065"/>
              <a:gd name="connsiteX207" fmla="*/ 1053608 w 2950269"/>
              <a:gd name="connsiteY207" fmla="*/ 909045 h 1811065"/>
              <a:gd name="connsiteX208" fmla="*/ 1049204 w 2950269"/>
              <a:gd name="connsiteY208" fmla="*/ 903975 h 1811065"/>
              <a:gd name="connsiteX209" fmla="*/ 1046896 w 2950269"/>
              <a:gd name="connsiteY209" fmla="*/ 900614 h 1811065"/>
              <a:gd name="connsiteX210" fmla="*/ 1045404 w 2950269"/>
              <a:gd name="connsiteY210" fmla="*/ 899210 h 1811065"/>
              <a:gd name="connsiteX211" fmla="*/ 1044659 w 2950269"/>
              <a:gd name="connsiteY211" fmla="*/ 899210 h 1811065"/>
              <a:gd name="connsiteX212" fmla="*/ 1044659 w 2950269"/>
              <a:gd name="connsiteY212" fmla="*/ 899912 h 1811065"/>
              <a:gd name="connsiteX213" fmla="*/ 1046896 w 2950269"/>
              <a:gd name="connsiteY213" fmla="*/ 901317 h 1811065"/>
              <a:gd name="connsiteX214" fmla="*/ 1049204 w 2950269"/>
              <a:gd name="connsiteY214" fmla="*/ 903975 h 1811065"/>
              <a:gd name="connsiteX215" fmla="*/ 1093133 w 2950269"/>
              <a:gd name="connsiteY215" fmla="*/ 913962 h 1811065"/>
              <a:gd name="connsiteX216" fmla="*/ 1108794 w 2950269"/>
              <a:gd name="connsiteY216" fmla="*/ 910450 h 1811065"/>
              <a:gd name="connsiteX217" fmla="*/ 1108794 w 2950269"/>
              <a:gd name="connsiteY217" fmla="*/ 909747 h 1811065"/>
              <a:gd name="connsiteX218" fmla="*/ 1109540 w 2950269"/>
              <a:gd name="connsiteY218" fmla="*/ 910450 h 1811065"/>
              <a:gd name="connsiteX219" fmla="*/ 1110286 w 2950269"/>
              <a:gd name="connsiteY219" fmla="*/ 913260 h 1811065"/>
              <a:gd name="connsiteX220" fmla="*/ 1111032 w 2950269"/>
              <a:gd name="connsiteY220" fmla="*/ 913260 h 1811065"/>
              <a:gd name="connsiteX221" fmla="*/ 1109540 w 2950269"/>
              <a:gd name="connsiteY221" fmla="*/ 909747 h 1811065"/>
              <a:gd name="connsiteX222" fmla="*/ 1108794 w 2950269"/>
              <a:gd name="connsiteY222" fmla="*/ 909747 h 1811065"/>
              <a:gd name="connsiteX223" fmla="*/ 1093133 w 2950269"/>
              <a:gd name="connsiteY223" fmla="*/ 913260 h 1811065"/>
              <a:gd name="connsiteX224" fmla="*/ 1228116 w 2950269"/>
              <a:gd name="connsiteY224" fmla="*/ 932930 h 1811065"/>
              <a:gd name="connsiteX225" fmla="*/ 1228862 w 2950269"/>
              <a:gd name="connsiteY225" fmla="*/ 932228 h 1811065"/>
              <a:gd name="connsiteX226" fmla="*/ 1226625 w 2950269"/>
              <a:gd name="connsiteY226" fmla="*/ 926607 h 1811065"/>
              <a:gd name="connsiteX227" fmla="*/ 1243032 w 2950269"/>
              <a:gd name="connsiteY227" fmla="*/ 923095 h 1811065"/>
              <a:gd name="connsiteX228" fmla="*/ 1242286 w 2950269"/>
              <a:gd name="connsiteY228" fmla="*/ 922392 h 1811065"/>
              <a:gd name="connsiteX229" fmla="*/ 1225879 w 2950269"/>
              <a:gd name="connsiteY229" fmla="*/ 926607 h 1811065"/>
              <a:gd name="connsiteX230" fmla="*/ 1228116 w 2950269"/>
              <a:gd name="connsiteY230" fmla="*/ 932930 h 1811065"/>
              <a:gd name="connsiteX231" fmla="*/ 1639032 w 2950269"/>
              <a:gd name="connsiteY231" fmla="*/ 949088 h 1811065"/>
              <a:gd name="connsiteX232" fmla="*/ 1568184 w 2950269"/>
              <a:gd name="connsiteY232" fmla="*/ 902020 h 1811065"/>
              <a:gd name="connsiteX233" fmla="*/ 1497337 w 2950269"/>
              <a:gd name="connsiteY233" fmla="*/ 881647 h 1811065"/>
              <a:gd name="connsiteX234" fmla="*/ 1500320 w 2950269"/>
              <a:gd name="connsiteY234" fmla="*/ 869704 h 1811065"/>
              <a:gd name="connsiteX235" fmla="*/ 1568184 w 2950269"/>
              <a:gd name="connsiteY235" fmla="*/ 879539 h 1811065"/>
              <a:gd name="connsiteX236" fmla="*/ 1632320 w 2950269"/>
              <a:gd name="connsiteY236" fmla="*/ 896400 h 1811065"/>
              <a:gd name="connsiteX237" fmla="*/ 1678557 w 2950269"/>
              <a:gd name="connsiteY237" fmla="*/ 936443 h 1811065"/>
              <a:gd name="connsiteX238" fmla="*/ 1639032 w 2950269"/>
              <a:gd name="connsiteY238" fmla="*/ 949088 h 1811065"/>
              <a:gd name="connsiteX239" fmla="*/ 1187845 w 2950269"/>
              <a:gd name="connsiteY239" fmla="*/ 966650 h 1811065"/>
              <a:gd name="connsiteX240" fmla="*/ 1187100 w 2950269"/>
              <a:gd name="connsiteY240" fmla="*/ 964543 h 1811065"/>
              <a:gd name="connsiteX241" fmla="*/ 1186354 w 2950269"/>
              <a:gd name="connsiteY241" fmla="*/ 962435 h 1811065"/>
              <a:gd name="connsiteX242" fmla="*/ 1202015 w 2950269"/>
              <a:gd name="connsiteY242" fmla="*/ 956113 h 1811065"/>
              <a:gd name="connsiteX243" fmla="*/ 1204252 w 2950269"/>
              <a:gd name="connsiteY243" fmla="*/ 962435 h 1811065"/>
              <a:gd name="connsiteX244" fmla="*/ 1187845 w 2950269"/>
              <a:gd name="connsiteY244" fmla="*/ 966650 h 1811065"/>
              <a:gd name="connsiteX245" fmla="*/ 1348184 w 2950269"/>
              <a:gd name="connsiteY245" fmla="*/ 972973 h 1811065"/>
              <a:gd name="connsiteX246" fmla="*/ 1319845 w 2950269"/>
              <a:gd name="connsiteY246" fmla="*/ 971568 h 1811065"/>
              <a:gd name="connsiteX247" fmla="*/ 1295981 w 2950269"/>
              <a:gd name="connsiteY247" fmla="*/ 965948 h 1811065"/>
              <a:gd name="connsiteX248" fmla="*/ 1292998 w 2950269"/>
              <a:gd name="connsiteY248" fmla="*/ 949088 h 1811065"/>
              <a:gd name="connsiteX249" fmla="*/ 1321337 w 2950269"/>
              <a:gd name="connsiteY249" fmla="*/ 950493 h 1811065"/>
              <a:gd name="connsiteX250" fmla="*/ 1345201 w 2950269"/>
              <a:gd name="connsiteY250" fmla="*/ 956113 h 1811065"/>
              <a:gd name="connsiteX251" fmla="*/ 1348184 w 2950269"/>
              <a:gd name="connsiteY251" fmla="*/ 972973 h 1811065"/>
              <a:gd name="connsiteX252" fmla="*/ 1835913 w 2950269"/>
              <a:gd name="connsiteY252" fmla="*/ 985618 h 1811065"/>
              <a:gd name="connsiteX253" fmla="*/ 1753879 w 2950269"/>
              <a:gd name="connsiteY253" fmla="*/ 950493 h 1811065"/>
              <a:gd name="connsiteX254" fmla="*/ 1677812 w 2950269"/>
              <a:gd name="connsiteY254" fmla="*/ 930823 h 1811065"/>
              <a:gd name="connsiteX255" fmla="*/ 1709879 w 2950269"/>
              <a:gd name="connsiteY255" fmla="*/ 921690 h 1811065"/>
              <a:gd name="connsiteX256" fmla="*/ 1750896 w 2950269"/>
              <a:gd name="connsiteY256" fmla="*/ 932228 h 1811065"/>
              <a:gd name="connsiteX257" fmla="*/ 1846354 w 2950269"/>
              <a:gd name="connsiteY257" fmla="*/ 977188 h 1811065"/>
              <a:gd name="connsiteX258" fmla="*/ 1835913 w 2950269"/>
              <a:gd name="connsiteY258" fmla="*/ 985618 h 1811065"/>
              <a:gd name="connsiteX259" fmla="*/ 1256456 w 2950269"/>
              <a:gd name="connsiteY259" fmla="*/ 994048 h 1811065"/>
              <a:gd name="connsiteX260" fmla="*/ 1248998 w 2950269"/>
              <a:gd name="connsiteY260" fmla="*/ 991940 h 1811065"/>
              <a:gd name="connsiteX261" fmla="*/ 1255710 w 2950269"/>
              <a:gd name="connsiteY261" fmla="*/ 967353 h 1811065"/>
              <a:gd name="connsiteX262" fmla="*/ 1267642 w 2950269"/>
              <a:gd name="connsiteY262" fmla="*/ 972270 h 1811065"/>
              <a:gd name="connsiteX263" fmla="*/ 1256456 w 2950269"/>
              <a:gd name="connsiteY263" fmla="*/ 994048 h 1811065"/>
              <a:gd name="connsiteX264" fmla="*/ 1920930 w 2950269"/>
              <a:gd name="connsiteY264" fmla="*/ 999668 h 1811065"/>
              <a:gd name="connsiteX265" fmla="*/ 1851574 w 2950269"/>
              <a:gd name="connsiteY265" fmla="*/ 967353 h 1811065"/>
              <a:gd name="connsiteX266" fmla="*/ 1920930 w 2950269"/>
              <a:gd name="connsiteY266" fmla="*/ 999668 h 1811065"/>
              <a:gd name="connsiteX267" fmla="*/ 1557744 w 2950269"/>
              <a:gd name="connsiteY267" fmla="*/ 1020041 h 1811065"/>
              <a:gd name="connsiteX268" fmla="*/ 1534625 w 2950269"/>
              <a:gd name="connsiteY268" fmla="*/ 1009503 h 1811065"/>
              <a:gd name="connsiteX269" fmla="*/ 1536862 w 2950269"/>
              <a:gd name="connsiteY269" fmla="*/ 1002478 h 1811065"/>
              <a:gd name="connsiteX270" fmla="*/ 1562218 w 2950269"/>
              <a:gd name="connsiteY270" fmla="*/ 1008098 h 1811065"/>
              <a:gd name="connsiteX271" fmla="*/ 1557744 w 2950269"/>
              <a:gd name="connsiteY271" fmla="*/ 1020041 h 1811065"/>
              <a:gd name="connsiteX272" fmla="*/ 1979100 w 2950269"/>
              <a:gd name="connsiteY272" fmla="*/ 1020041 h 1811065"/>
              <a:gd name="connsiteX273" fmla="*/ 1941812 w 2950269"/>
              <a:gd name="connsiteY273" fmla="*/ 1002478 h 1811065"/>
              <a:gd name="connsiteX274" fmla="*/ 1944794 w 2950269"/>
              <a:gd name="connsiteY274" fmla="*/ 995453 h 1811065"/>
              <a:gd name="connsiteX275" fmla="*/ 1984320 w 2950269"/>
              <a:gd name="connsiteY275" fmla="*/ 1007396 h 1811065"/>
              <a:gd name="connsiteX276" fmla="*/ 1979100 w 2950269"/>
              <a:gd name="connsiteY276" fmla="*/ 1020041 h 1811065"/>
              <a:gd name="connsiteX277" fmla="*/ 1610693 w 2950269"/>
              <a:gd name="connsiteY277" fmla="*/ 1026364 h 1811065"/>
              <a:gd name="connsiteX278" fmla="*/ 1596523 w 2950269"/>
              <a:gd name="connsiteY278" fmla="*/ 1019339 h 1811065"/>
              <a:gd name="connsiteX279" fmla="*/ 1598760 w 2950269"/>
              <a:gd name="connsiteY279" fmla="*/ 1015123 h 1811065"/>
              <a:gd name="connsiteX280" fmla="*/ 1612930 w 2950269"/>
              <a:gd name="connsiteY280" fmla="*/ 1022149 h 1811065"/>
              <a:gd name="connsiteX281" fmla="*/ 1610693 w 2950269"/>
              <a:gd name="connsiteY281" fmla="*/ 1026364 h 1811065"/>
              <a:gd name="connsiteX282" fmla="*/ 2055913 w 2950269"/>
              <a:gd name="connsiteY282" fmla="*/ 1039009 h 1811065"/>
              <a:gd name="connsiteX283" fmla="*/ 2004456 w 2950269"/>
              <a:gd name="connsiteY283" fmla="*/ 1015123 h 1811065"/>
              <a:gd name="connsiteX284" fmla="*/ 2008184 w 2950269"/>
              <a:gd name="connsiteY284" fmla="*/ 1006693 h 1811065"/>
              <a:gd name="connsiteX285" fmla="*/ 2061879 w 2950269"/>
              <a:gd name="connsiteY285" fmla="*/ 1027769 h 1811065"/>
              <a:gd name="connsiteX286" fmla="*/ 2055913 w 2950269"/>
              <a:gd name="connsiteY286" fmla="*/ 1039009 h 1811065"/>
              <a:gd name="connsiteX287" fmla="*/ 2287100 w 2950269"/>
              <a:gd name="connsiteY287" fmla="*/ 1080457 h 1811065"/>
              <a:gd name="connsiteX288" fmla="*/ 2268456 w 2950269"/>
              <a:gd name="connsiteY288" fmla="*/ 1031281 h 1811065"/>
              <a:gd name="connsiteX289" fmla="*/ 2298286 w 2950269"/>
              <a:gd name="connsiteY289" fmla="*/ 1039009 h 1811065"/>
              <a:gd name="connsiteX290" fmla="*/ 2287100 w 2950269"/>
              <a:gd name="connsiteY290" fmla="*/ 1080457 h 1811065"/>
              <a:gd name="connsiteX291" fmla="*/ 2274422 w 2950269"/>
              <a:gd name="connsiteY291" fmla="*/ 1097317 h 1811065"/>
              <a:gd name="connsiteX292" fmla="*/ 2273676 w 2950269"/>
              <a:gd name="connsiteY292" fmla="*/ 1095209 h 1811065"/>
              <a:gd name="connsiteX293" fmla="*/ 2272930 w 2950269"/>
              <a:gd name="connsiteY293" fmla="*/ 1093804 h 1811065"/>
              <a:gd name="connsiteX294" fmla="*/ 2288591 w 2950269"/>
              <a:gd name="connsiteY294" fmla="*/ 1087482 h 1811065"/>
              <a:gd name="connsiteX295" fmla="*/ 2290828 w 2950269"/>
              <a:gd name="connsiteY295" fmla="*/ 1093804 h 1811065"/>
              <a:gd name="connsiteX296" fmla="*/ 2274422 w 2950269"/>
              <a:gd name="connsiteY296" fmla="*/ 1097317 h 1811065"/>
              <a:gd name="connsiteX297" fmla="*/ 2193134 w 2950269"/>
              <a:gd name="connsiteY297" fmla="*/ 1116284 h 1811065"/>
              <a:gd name="connsiteX298" fmla="*/ 2175981 w 2950269"/>
              <a:gd name="connsiteY298" fmla="*/ 1081862 h 1811065"/>
              <a:gd name="connsiteX299" fmla="*/ 2181947 w 2950269"/>
              <a:gd name="connsiteY299" fmla="*/ 1081862 h 1811065"/>
              <a:gd name="connsiteX300" fmla="*/ 2094693 w 2950269"/>
              <a:gd name="connsiteY300" fmla="*/ 1041116 h 1811065"/>
              <a:gd name="connsiteX301" fmla="*/ 2097676 w 2950269"/>
              <a:gd name="connsiteY301" fmla="*/ 1034091 h 1811065"/>
              <a:gd name="connsiteX302" fmla="*/ 2151371 w 2950269"/>
              <a:gd name="connsiteY302" fmla="*/ 1051654 h 1811065"/>
              <a:gd name="connsiteX303" fmla="*/ 2176727 w 2950269"/>
              <a:gd name="connsiteY303" fmla="*/ 1028471 h 1811065"/>
              <a:gd name="connsiteX304" fmla="*/ 2183439 w 2950269"/>
              <a:gd name="connsiteY304" fmla="*/ 1081862 h 1811065"/>
              <a:gd name="connsiteX305" fmla="*/ 2211032 w 2950269"/>
              <a:gd name="connsiteY305" fmla="*/ 1081862 h 1811065"/>
              <a:gd name="connsiteX306" fmla="*/ 2193134 w 2950269"/>
              <a:gd name="connsiteY306" fmla="*/ 1116284 h 1811065"/>
              <a:gd name="connsiteX307" fmla="*/ 2259506 w 2950269"/>
              <a:gd name="connsiteY307" fmla="*/ 1123310 h 1811065"/>
              <a:gd name="connsiteX308" fmla="*/ 2211032 w 2950269"/>
              <a:gd name="connsiteY308" fmla="*/ 1081862 h 1811065"/>
              <a:gd name="connsiteX309" fmla="*/ 2231913 w 2950269"/>
              <a:gd name="connsiteY309" fmla="*/ 1076944 h 1811065"/>
              <a:gd name="connsiteX310" fmla="*/ 2234150 w 2950269"/>
              <a:gd name="connsiteY310" fmla="*/ 1077646 h 1811065"/>
              <a:gd name="connsiteX311" fmla="*/ 2273676 w 2950269"/>
              <a:gd name="connsiteY311" fmla="*/ 1095209 h 1811065"/>
              <a:gd name="connsiteX312" fmla="*/ 2259506 w 2950269"/>
              <a:gd name="connsiteY312" fmla="*/ 1123310 h 1811065"/>
              <a:gd name="connsiteX313" fmla="*/ 2164049 w 2950269"/>
              <a:gd name="connsiteY313" fmla="*/ 1138765 h 1811065"/>
              <a:gd name="connsiteX314" fmla="*/ 2108117 w 2950269"/>
              <a:gd name="connsiteY314" fmla="*/ 1112070 h 1811065"/>
              <a:gd name="connsiteX315" fmla="*/ 2111846 w 2950269"/>
              <a:gd name="connsiteY315" fmla="*/ 1105747 h 1811065"/>
              <a:gd name="connsiteX316" fmla="*/ 2167778 w 2950269"/>
              <a:gd name="connsiteY316" fmla="*/ 1132442 h 1811065"/>
              <a:gd name="connsiteX317" fmla="*/ 2164049 w 2950269"/>
              <a:gd name="connsiteY317" fmla="*/ 1138765 h 1811065"/>
              <a:gd name="connsiteX318" fmla="*/ 2533202 w 2950269"/>
              <a:gd name="connsiteY318" fmla="*/ 1180213 h 1811065"/>
              <a:gd name="connsiteX319" fmla="*/ 2545134 w 2950269"/>
              <a:gd name="connsiteY319" fmla="*/ 1143682 h 1811065"/>
              <a:gd name="connsiteX320" fmla="*/ 2567506 w 2950269"/>
              <a:gd name="connsiteY320" fmla="*/ 1154220 h 1811065"/>
              <a:gd name="connsiteX321" fmla="*/ 2533202 w 2950269"/>
              <a:gd name="connsiteY321" fmla="*/ 1180213 h 1811065"/>
              <a:gd name="connsiteX322" fmla="*/ 2182693 w 2950269"/>
              <a:gd name="connsiteY322" fmla="*/ 1183023 h 1811065"/>
              <a:gd name="connsiteX323" fmla="*/ 2180456 w 2950269"/>
              <a:gd name="connsiteY323" fmla="*/ 1176700 h 1811065"/>
              <a:gd name="connsiteX324" fmla="*/ 2196862 w 2950269"/>
              <a:gd name="connsiteY324" fmla="*/ 1173188 h 1811065"/>
              <a:gd name="connsiteX325" fmla="*/ 2211778 w 2950269"/>
              <a:gd name="connsiteY325" fmla="*/ 1166865 h 1811065"/>
              <a:gd name="connsiteX326" fmla="*/ 2214015 w 2950269"/>
              <a:gd name="connsiteY326" fmla="*/ 1173188 h 1811065"/>
              <a:gd name="connsiteX327" fmla="*/ 2198354 w 2950269"/>
              <a:gd name="connsiteY327" fmla="*/ 1176700 h 1811065"/>
              <a:gd name="connsiteX328" fmla="*/ 2182693 w 2950269"/>
              <a:gd name="connsiteY328" fmla="*/ 1183023 h 1811065"/>
              <a:gd name="connsiteX329" fmla="*/ 2498151 w 2950269"/>
              <a:gd name="connsiteY329" fmla="*/ 1183023 h 1811065"/>
              <a:gd name="connsiteX330" fmla="*/ 2428795 w 2950269"/>
              <a:gd name="connsiteY330" fmla="*/ 1150707 h 1811065"/>
              <a:gd name="connsiteX331" fmla="*/ 2389269 w 2950269"/>
              <a:gd name="connsiteY331" fmla="*/ 1163353 h 1811065"/>
              <a:gd name="connsiteX332" fmla="*/ 2312456 w 2950269"/>
              <a:gd name="connsiteY332" fmla="*/ 1127525 h 1811065"/>
              <a:gd name="connsiteX333" fmla="*/ 2343032 w 2950269"/>
              <a:gd name="connsiteY333" fmla="*/ 1105044 h 1811065"/>
              <a:gd name="connsiteX334" fmla="*/ 2310218 w 2950269"/>
              <a:gd name="connsiteY334" fmla="*/ 1046034 h 1811065"/>
              <a:gd name="connsiteX335" fmla="*/ 2375846 w 2950269"/>
              <a:gd name="connsiteY335" fmla="*/ 1078349 h 1811065"/>
              <a:gd name="connsiteX336" fmla="*/ 2466083 w 2950269"/>
              <a:gd name="connsiteY336" fmla="*/ 1115582 h 1811065"/>
              <a:gd name="connsiteX337" fmla="*/ 2460862 w 2950269"/>
              <a:gd name="connsiteY337" fmla="*/ 1150005 h 1811065"/>
              <a:gd name="connsiteX338" fmla="*/ 2515303 w 2950269"/>
              <a:gd name="connsiteY338" fmla="*/ 1175295 h 1811065"/>
              <a:gd name="connsiteX339" fmla="*/ 2498151 w 2950269"/>
              <a:gd name="connsiteY339" fmla="*/ 1183023 h 1811065"/>
              <a:gd name="connsiteX340" fmla="*/ 1975371 w 2950269"/>
              <a:gd name="connsiteY340" fmla="*/ 1185833 h 1811065"/>
              <a:gd name="connsiteX341" fmla="*/ 1970896 w 2950269"/>
              <a:gd name="connsiteY341" fmla="*/ 1183725 h 1811065"/>
              <a:gd name="connsiteX342" fmla="*/ 1978354 w 2950269"/>
              <a:gd name="connsiteY342" fmla="*/ 1170378 h 1811065"/>
              <a:gd name="connsiteX343" fmla="*/ 1982828 w 2950269"/>
              <a:gd name="connsiteY343" fmla="*/ 1172485 h 1811065"/>
              <a:gd name="connsiteX344" fmla="*/ 1975371 w 2950269"/>
              <a:gd name="connsiteY344" fmla="*/ 1185833 h 1811065"/>
              <a:gd name="connsiteX345" fmla="*/ 1776252 w 2950269"/>
              <a:gd name="connsiteY345" fmla="*/ 1189345 h 1811065"/>
              <a:gd name="connsiteX346" fmla="*/ 1774015 w 2950269"/>
              <a:gd name="connsiteY346" fmla="*/ 1183725 h 1811065"/>
              <a:gd name="connsiteX347" fmla="*/ 1790422 w 2950269"/>
              <a:gd name="connsiteY347" fmla="*/ 1180213 h 1811065"/>
              <a:gd name="connsiteX348" fmla="*/ 1789676 w 2950269"/>
              <a:gd name="connsiteY348" fmla="*/ 1179510 h 1811065"/>
              <a:gd name="connsiteX349" fmla="*/ 1773269 w 2950269"/>
              <a:gd name="connsiteY349" fmla="*/ 1183023 h 1811065"/>
              <a:gd name="connsiteX350" fmla="*/ 1775506 w 2950269"/>
              <a:gd name="connsiteY350" fmla="*/ 1189345 h 1811065"/>
              <a:gd name="connsiteX351" fmla="*/ 2403439 w 2950269"/>
              <a:gd name="connsiteY351" fmla="*/ 1216743 h 1811065"/>
              <a:gd name="connsiteX352" fmla="*/ 2389269 w 2950269"/>
              <a:gd name="connsiteY352" fmla="*/ 1209718 h 1811065"/>
              <a:gd name="connsiteX353" fmla="*/ 2391506 w 2950269"/>
              <a:gd name="connsiteY353" fmla="*/ 1205503 h 1811065"/>
              <a:gd name="connsiteX354" fmla="*/ 2405676 w 2950269"/>
              <a:gd name="connsiteY354" fmla="*/ 1212528 h 1811065"/>
              <a:gd name="connsiteX355" fmla="*/ 2403439 w 2950269"/>
              <a:gd name="connsiteY355" fmla="*/ 1216743 h 1811065"/>
              <a:gd name="connsiteX356" fmla="*/ 2494422 w 2950269"/>
              <a:gd name="connsiteY356" fmla="*/ 1242736 h 1811065"/>
              <a:gd name="connsiteX357" fmla="*/ 2480252 w 2950269"/>
              <a:gd name="connsiteY357" fmla="*/ 1235711 h 1811065"/>
              <a:gd name="connsiteX358" fmla="*/ 2482490 w 2950269"/>
              <a:gd name="connsiteY358" fmla="*/ 1231496 h 1811065"/>
              <a:gd name="connsiteX359" fmla="*/ 2496659 w 2950269"/>
              <a:gd name="connsiteY359" fmla="*/ 1238521 h 1811065"/>
              <a:gd name="connsiteX360" fmla="*/ 2494422 w 2950269"/>
              <a:gd name="connsiteY360" fmla="*/ 1242736 h 1811065"/>
              <a:gd name="connsiteX361" fmla="*/ 2522761 w 2950269"/>
              <a:gd name="connsiteY361" fmla="*/ 1256084 h 1811065"/>
              <a:gd name="connsiteX362" fmla="*/ 2508592 w 2950269"/>
              <a:gd name="connsiteY362" fmla="*/ 1249059 h 1811065"/>
              <a:gd name="connsiteX363" fmla="*/ 2510828 w 2950269"/>
              <a:gd name="connsiteY363" fmla="*/ 1244844 h 1811065"/>
              <a:gd name="connsiteX364" fmla="*/ 2524998 w 2950269"/>
              <a:gd name="connsiteY364" fmla="*/ 1251869 h 1811065"/>
              <a:gd name="connsiteX365" fmla="*/ 2522761 w 2950269"/>
              <a:gd name="connsiteY365" fmla="*/ 1256084 h 1811065"/>
              <a:gd name="connsiteX366" fmla="*/ 2652524 w 2950269"/>
              <a:gd name="connsiteY366" fmla="*/ 1269431 h 1811065"/>
              <a:gd name="connsiteX367" fmla="*/ 2601066 w 2950269"/>
              <a:gd name="connsiteY367" fmla="*/ 1245546 h 1811065"/>
              <a:gd name="connsiteX368" fmla="*/ 2604795 w 2950269"/>
              <a:gd name="connsiteY368" fmla="*/ 1237116 h 1811065"/>
              <a:gd name="connsiteX369" fmla="*/ 2657744 w 2950269"/>
              <a:gd name="connsiteY369" fmla="*/ 1257489 h 1811065"/>
              <a:gd name="connsiteX370" fmla="*/ 2652524 w 2950269"/>
              <a:gd name="connsiteY370" fmla="*/ 1269431 h 1811065"/>
              <a:gd name="connsiteX371" fmla="*/ 2576456 w 2950269"/>
              <a:gd name="connsiteY371" fmla="*/ 1281374 h 1811065"/>
              <a:gd name="connsiteX372" fmla="*/ 2536930 w 2950269"/>
              <a:gd name="connsiteY372" fmla="*/ 1268729 h 1811065"/>
              <a:gd name="connsiteX373" fmla="*/ 2542150 w 2950269"/>
              <a:gd name="connsiteY373" fmla="*/ 1256786 h 1811065"/>
              <a:gd name="connsiteX374" fmla="*/ 2579439 w 2950269"/>
              <a:gd name="connsiteY374" fmla="*/ 1274349 h 1811065"/>
              <a:gd name="connsiteX375" fmla="*/ 2576456 w 2950269"/>
              <a:gd name="connsiteY375" fmla="*/ 1281374 h 1811065"/>
              <a:gd name="connsiteX376" fmla="*/ 2403439 w 2950269"/>
              <a:gd name="connsiteY376" fmla="*/ 1282779 h 1811065"/>
              <a:gd name="connsiteX377" fmla="*/ 2389269 w 2950269"/>
              <a:gd name="connsiteY377" fmla="*/ 1275754 h 1811065"/>
              <a:gd name="connsiteX378" fmla="*/ 2391506 w 2950269"/>
              <a:gd name="connsiteY378" fmla="*/ 1271539 h 1811065"/>
              <a:gd name="connsiteX379" fmla="*/ 2405676 w 2950269"/>
              <a:gd name="connsiteY379" fmla="*/ 1278564 h 1811065"/>
              <a:gd name="connsiteX380" fmla="*/ 2403439 w 2950269"/>
              <a:gd name="connsiteY380" fmla="*/ 1282779 h 1811065"/>
              <a:gd name="connsiteX381" fmla="*/ 88591 w 2950269"/>
              <a:gd name="connsiteY381" fmla="*/ 1286292 h 1811065"/>
              <a:gd name="connsiteX382" fmla="*/ 92320 w 2950269"/>
              <a:gd name="connsiteY382" fmla="*/ 1279969 h 1811065"/>
              <a:gd name="connsiteX383" fmla="*/ 49811 w 2950269"/>
              <a:gd name="connsiteY383" fmla="*/ 1260299 h 1811065"/>
              <a:gd name="connsiteX384" fmla="*/ 91574 w 2950269"/>
              <a:gd name="connsiteY384" fmla="*/ 1280671 h 1811065"/>
              <a:gd name="connsiteX385" fmla="*/ 1996252 w 2950269"/>
              <a:gd name="connsiteY385" fmla="*/ 1289804 h 1811065"/>
              <a:gd name="connsiteX386" fmla="*/ 1982083 w 2950269"/>
              <a:gd name="connsiteY386" fmla="*/ 1282779 h 1811065"/>
              <a:gd name="connsiteX387" fmla="*/ 1984320 w 2950269"/>
              <a:gd name="connsiteY387" fmla="*/ 1278564 h 1811065"/>
              <a:gd name="connsiteX388" fmla="*/ 1998490 w 2950269"/>
              <a:gd name="connsiteY388" fmla="*/ 1285589 h 1811065"/>
              <a:gd name="connsiteX389" fmla="*/ 1996252 w 2950269"/>
              <a:gd name="connsiteY389" fmla="*/ 1289804 h 1811065"/>
              <a:gd name="connsiteX390" fmla="*/ 2488456 w 2950269"/>
              <a:gd name="connsiteY390" fmla="*/ 1294019 h 1811065"/>
              <a:gd name="connsiteX391" fmla="*/ 2441473 w 2950269"/>
              <a:gd name="connsiteY391" fmla="*/ 1291912 h 1811065"/>
              <a:gd name="connsiteX392" fmla="*/ 2439236 w 2950269"/>
              <a:gd name="connsiteY392" fmla="*/ 1277159 h 1811065"/>
              <a:gd name="connsiteX393" fmla="*/ 2522761 w 2950269"/>
              <a:gd name="connsiteY393" fmla="*/ 1271539 h 1811065"/>
              <a:gd name="connsiteX394" fmla="*/ 2488456 w 2950269"/>
              <a:gd name="connsiteY394" fmla="*/ 1294019 h 1811065"/>
              <a:gd name="connsiteX395" fmla="*/ 1802354 w 2950269"/>
              <a:gd name="connsiteY395" fmla="*/ 1302449 h 1811065"/>
              <a:gd name="connsiteX396" fmla="*/ 1809812 w 2950269"/>
              <a:gd name="connsiteY396" fmla="*/ 1289804 h 1811065"/>
              <a:gd name="connsiteX397" fmla="*/ 1814286 w 2950269"/>
              <a:gd name="connsiteY397" fmla="*/ 1291912 h 1811065"/>
              <a:gd name="connsiteX398" fmla="*/ 1814286 w 2950269"/>
              <a:gd name="connsiteY398" fmla="*/ 1291209 h 1811065"/>
              <a:gd name="connsiteX399" fmla="*/ 1809812 w 2950269"/>
              <a:gd name="connsiteY399" fmla="*/ 1289102 h 1811065"/>
              <a:gd name="connsiteX400" fmla="*/ 1802354 w 2950269"/>
              <a:gd name="connsiteY400" fmla="*/ 1302449 h 1811065"/>
              <a:gd name="connsiteX401" fmla="*/ 339167 w 2950269"/>
              <a:gd name="connsiteY401" fmla="*/ 1309474 h 1811065"/>
              <a:gd name="connsiteX402" fmla="*/ 339913 w 2950269"/>
              <a:gd name="connsiteY402" fmla="*/ 1308772 h 1811065"/>
              <a:gd name="connsiteX403" fmla="*/ 339167 w 2950269"/>
              <a:gd name="connsiteY403" fmla="*/ 1307366 h 1811065"/>
              <a:gd name="connsiteX404" fmla="*/ 344387 w 2950269"/>
              <a:gd name="connsiteY404" fmla="*/ 1309474 h 1811065"/>
              <a:gd name="connsiteX405" fmla="*/ 347370 w 2950269"/>
              <a:gd name="connsiteY405" fmla="*/ 1308772 h 1811065"/>
              <a:gd name="connsiteX406" fmla="*/ 346625 w 2950269"/>
              <a:gd name="connsiteY406" fmla="*/ 1308772 h 1811065"/>
              <a:gd name="connsiteX407" fmla="*/ 512184 w 2950269"/>
              <a:gd name="connsiteY407" fmla="*/ 1313689 h 1811065"/>
              <a:gd name="connsiteX408" fmla="*/ 512184 w 2950269"/>
              <a:gd name="connsiteY408" fmla="*/ 1312987 h 1811065"/>
              <a:gd name="connsiteX409" fmla="*/ 498014 w 2950269"/>
              <a:gd name="connsiteY409" fmla="*/ 1306664 h 1811065"/>
              <a:gd name="connsiteX410" fmla="*/ 495777 w 2950269"/>
              <a:gd name="connsiteY410" fmla="*/ 1310879 h 1811065"/>
              <a:gd name="connsiteX411" fmla="*/ 498014 w 2950269"/>
              <a:gd name="connsiteY411" fmla="*/ 1307366 h 1811065"/>
              <a:gd name="connsiteX412" fmla="*/ 324998 w 2950269"/>
              <a:gd name="connsiteY412" fmla="*/ 1317202 h 1811065"/>
              <a:gd name="connsiteX413" fmla="*/ 322760 w 2950269"/>
              <a:gd name="connsiteY413" fmla="*/ 1310879 h 1811065"/>
              <a:gd name="connsiteX414" fmla="*/ 330223 w 2950269"/>
              <a:gd name="connsiteY414" fmla="*/ 1309122 h 1811065"/>
              <a:gd name="connsiteX415" fmla="*/ 338421 w 2950269"/>
              <a:gd name="connsiteY415" fmla="*/ 1307366 h 1811065"/>
              <a:gd name="connsiteX416" fmla="*/ 339913 w 2950269"/>
              <a:gd name="connsiteY416" fmla="*/ 1305962 h 1811065"/>
              <a:gd name="connsiteX417" fmla="*/ 341404 w 2950269"/>
              <a:gd name="connsiteY417" fmla="*/ 1303854 h 1811065"/>
              <a:gd name="connsiteX418" fmla="*/ 342896 w 2950269"/>
              <a:gd name="connsiteY418" fmla="*/ 1302449 h 1811065"/>
              <a:gd name="connsiteX419" fmla="*/ 344387 w 2950269"/>
              <a:gd name="connsiteY419" fmla="*/ 1298234 h 1811065"/>
              <a:gd name="connsiteX420" fmla="*/ 338421 w 2950269"/>
              <a:gd name="connsiteY420" fmla="*/ 1307366 h 1811065"/>
              <a:gd name="connsiteX421" fmla="*/ 337676 w 2950269"/>
              <a:gd name="connsiteY421" fmla="*/ 1307366 h 1811065"/>
              <a:gd name="connsiteX422" fmla="*/ 330223 w 2950269"/>
              <a:gd name="connsiteY422" fmla="*/ 1309122 h 1811065"/>
              <a:gd name="connsiteX423" fmla="*/ 322014 w 2950269"/>
              <a:gd name="connsiteY423" fmla="*/ 1310879 h 1811065"/>
              <a:gd name="connsiteX424" fmla="*/ 324252 w 2950269"/>
              <a:gd name="connsiteY424" fmla="*/ 1317202 h 1811065"/>
              <a:gd name="connsiteX425" fmla="*/ 561404 w 2950269"/>
              <a:gd name="connsiteY425" fmla="*/ 1320012 h 1811065"/>
              <a:gd name="connsiteX426" fmla="*/ 547235 w 2950269"/>
              <a:gd name="connsiteY426" fmla="*/ 1312987 h 1811065"/>
              <a:gd name="connsiteX427" fmla="*/ 544998 w 2950269"/>
              <a:gd name="connsiteY427" fmla="*/ 1317202 h 1811065"/>
              <a:gd name="connsiteX428" fmla="*/ 544998 w 2950269"/>
              <a:gd name="connsiteY428" fmla="*/ 1317904 h 1811065"/>
              <a:gd name="connsiteX429" fmla="*/ 547235 w 2950269"/>
              <a:gd name="connsiteY429" fmla="*/ 1313689 h 1811065"/>
              <a:gd name="connsiteX430" fmla="*/ 383167 w 2950269"/>
              <a:gd name="connsiteY430" fmla="*/ 1324929 h 1811065"/>
              <a:gd name="connsiteX431" fmla="*/ 386150 w 2950269"/>
              <a:gd name="connsiteY431" fmla="*/ 1315797 h 1811065"/>
              <a:gd name="connsiteX432" fmla="*/ 359303 w 2950269"/>
              <a:gd name="connsiteY432" fmla="*/ 1308069 h 1811065"/>
              <a:gd name="connsiteX433" fmla="*/ 358557 w 2950269"/>
              <a:gd name="connsiteY433" fmla="*/ 1308069 h 1811065"/>
              <a:gd name="connsiteX434" fmla="*/ 386150 w 2950269"/>
              <a:gd name="connsiteY434" fmla="*/ 1315797 h 1811065"/>
              <a:gd name="connsiteX435" fmla="*/ 382421 w 2950269"/>
              <a:gd name="connsiteY435" fmla="*/ 1324929 h 1811065"/>
              <a:gd name="connsiteX436" fmla="*/ 2016388 w 2950269"/>
              <a:gd name="connsiteY436" fmla="*/ 1333360 h 1811065"/>
              <a:gd name="connsiteX437" fmla="*/ 2015642 w 2950269"/>
              <a:gd name="connsiteY437" fmla="*/ 1330549 h 1811065"/>
              <a:gd name="connsiteX438" fmla="*/ 2014896 w 2950269"/>
              <a:gd name="connsiteY438" fmla="*/ 1325632 h 1811065"/>
              <a:gd name="connsiteX439" fmla="*/ 2014896 w 2950269"/>
              <a:gd name="connsiteY439" fmla="*/ 1330549 h 1811065"/>
              <a:gd name="connsiteX440" fmla="*/ 2586150 w 2950269"/>
              <a:gd name="connsiteY440" fmla="*/ 1334765 h 1811065"/>
              <a:gd name="connsiteX441" fmla="*/ 2527981 w 2950269"/>
              <a:gd name="connsiteY441" fmla="*/ 1283481 h 1811065"/>
              <a:gd name="connsiteX442" fmla="*/ 2580930 w 2950269"/>
              <a:gd name="connsiteY442" fmla="*/ 1308069 h 1811065"/>
              <a:gd name="connsiteX443" fmla="*/ 2586150 w 2950269"/>
              <a:gd name="connsiteY443" fmla="*/ 1334765 h 1811065"/>
              <a:gd name="connsiteX444" fmla="*/ 1829947 w 2950269"/>
              <a:gd name="connsiteY444" fmla="*/ 1338277 h 1811065"/>
              <a:gd name="connsiteX445" fmla="*/ 1830693 w 2950269"/>
              <a:gd name="connsiteY445" fmla="*/ 1337575 h 1811065"/>
              <a:gd name="connsiteX446" fmla="*/ 1816523 w 2950269"/>
              <a:gd name="connsiteY446" fmla="*/ 1331252 h 1811065"/>
              <a:gd name="connsiteX447" fmla="*/ 1814286 w 2950269"/>
              <a:gd name="connsiteY447" fmla="*/ 1335467 h 1811065"/>
              <a:gd name="connsiteX448" fmla="*/ 1815032 w 2950269"/>
              <a:gd name="connsiteY448" fmla="*/ 1335467 h 1811065"/>
              <a:gd name="connsiteX449" fmla="*/ 1816523 w 2950269"/>
              <a:gd name="connsiteY449" fmla="*/ 1331955 h 1811065"/>
              <a:gd name="connsiteX450" fmla="*/ 1860523 w 2950269"/>
              <a:gd name="connsiteY450" fmla="*/ 1338980 h 1811065"/>
              <a:gd name="connsiteX451" fmla="*/ 1872456 w 2950269"/>
              <a:gd name="connsiteY451" fmla="*/ 1317202 h 1811065"/>
              <a:gd name="connsiteX452" fmla="*/ 1832930 w 2950269"/>
              <a:gd name="connsiteY452" fmla="*/ 1305962 h 1811065"/>
              <a:gd name="connsiteX453" fmla="*/ 1833676 w 2950269"/>
              <a:gd name="connsiteY453" fmla="*/ 1306664 h 1811065"/>
              <a:gd name="connsiteX454" fmla="*/ 1836659 w 2950269"/>
              <a:gd name="connsiteY454" fmla="*/ 1308069 h 1811065"/>
              <a:gd name="connsiteX455" fmla="*/ 1871710 w 2950269"/>
              <a:gd name="connsiteY455" fmla="*/ 1317904 h 1811065"/>
              <a:gd name="connsiteX456" fmla="*/ 1861269 w 2950269"/>
              <a:gd name="connsiteY456" fmla="*/ 1337575 h 1811065"/>
              <a:gd name="connsiteX457" fmla="*/ 1860523 w 2950269"/>
              <a:gd name="connsiteY457" fmla="*/ 1338277 h 1811065"/>
              <a:gd name="connsiteX458" fmla="*/ 2303506 w 2950269"/>
              <a:gd name="connsiteY458" fmla="*/ 1341790 h 1811065"/>
              <a:gd name="connsiteX459" fmla="*/ 2319913 w 2950269"/>
              <a:gd name="connsiteY459" fmla="*/ 1338277 h 1811065"/>
              <a:gd name="connsiteX460" fmla="*/ 2317676 w 2950269"/>
              <a:gd name="connsiteY460" fmla="*/ 1331955 h 1811065"/>
              <a:gd name="connsiteX461" fmla="*/ 2316930 w 2950269"/>
              <a:gd name="connsiteY461" fmla="*/ 1331955 h 1811065"/>
              <a:gd name="connsiteX462" fmla="*/ 2319168 w 2950269"/>
              <a:gd name="connsiteY462" fmla="*/ 1337575 h 1811065"/>
              <a:gd name="connsiteX463" fmla="*/ 2303506 w 2950269"/>
              <a:gd name="connsiteY463" fmla="*/ 1341087 h 1811065"/>
              <a:gd name="connsiteX464" fmla="*/ 2229583 w 2950269"/>
              <a:gd name="connsiteY464" fmla="*/ 1345291 h 1811065"/>
              <a:gd name="connsiteX465" fmla="*/ 2176727 w 2950269"/>
              <a:gd name="connsiteY465" fmla="*/ 1319309 h 1811065"/>
              <a:gd name="connsiteX466" fmla="*/ 2254286 w 2950269"/>
              <a:gd name="connsiteY466" fmla="*/ 1331955 h 1811065"/>
              <a:gd name="connsiteX467" fmla="*/ 2229583 w 2950269"/>
              <a:gd name="connsiteY467" fmla="*/ 1345291 h 1811065"/>
              <a:gd name="connsiteX468" fmla="*/ 1248998 w 2950269"/>
              <a:gd name="connsiteY468" fmla="*/ 1345302 h 1811065"/>
              <a:gd name="connsiteX469" fmla="*/ 1234828 w 2950269"/>
              <a:gd name="connsiteY469" fmla="*/ 1338277 h 1811065"/>
              <a:gd name="connsiteX470" fmla="*/ 1232591 w 2950269"/>
              <a:gd name="connsiteY470" fmla="*/ 1343195 h 1811065"/>
              <a:gd name="connsiteX471" fmla="*/ 1234828 w 2950269"/>
              <a:gd name="connsiteY471" fmla="*/ 1338980 h 1811065"/>
              <a:gd name="connsiteX472" fmla="*/ 1248252 w 2950269"/>
              <a:gd name="connsiteY472" fmla="*/ 1345302 h 1811065"/>
              <a:gd name="connsiteX473" fmla="*/ 630760 w 2950269"/>
              <a:gd name="connsiteY473" fmla="*/ 1346004 h 1811065"/>
              <a:gd name="connsiteX474" fmla="*/ 631506 w 2950269"/>
              <a:gd name="connsiteY474" fmla="*/ 1345302 h 1811065"/>
              <a:gd name="connsiteX475" fmla="*/ 628523 w 2950269"/>
              <a:gd name="connsiteY475" fmla="*/ 1341087 h 1811065"/>
              <a:gd name="connsiteX476" fmla="*/ 618828 w 2950269"/>
              <a:gd name="connsiteY476" fmla="*/ 1327739 h 1811065"/>
              <a:gd name="connsiteX477" fmla="*/ 617405 w 2950269"/>
              <a:gd name="connsiteY477" fmla="*/ 1327833 h 1811065"/>
              <a:gd name="connsiteX478" fmla="*/ 617336 w 2950269"/>
              <a:gd name="connsiteY478" fmla="*/ 1327739 h 1811065"/>
              <a:gd name="connsiteX479" fmla="*/ 611596 w 2950269"/>
              <a:gd name="connsiteY479" fmla="*/ 1328218 h 1811065"/>
              <a:gd name="connsiteX480" fmla="*/ 596269 w 2950269"/>
              <a:gd name="connsiteY480" fmla="*/ 1329232 h 1811065"/>
              <a:gd name="connsiteX481" fmla="*/ 563642 w 2950269"/>
              <a:gd name="connsiteY481" fmla="*/ 1331252 h 1811065"/>
              <a:gd name="connsiteX482" fmla="*/ 567370 w 2950269"/>
              <a:gd name="connsiteY482" fmla="*/ 1331252 h 1811065"/>
              <a:gd name="connsiteX483" fmla="*/ 596269 w 2950269"/>
              <a:gd name="connsiteY483" fmla="*/ 1329496 h 1811065"/>
              <a:gd name="connsiteX484" fmla="*/ 611596 w 2950269"/>
              <a:gd name="connsiteY484" fmla="*/ 1328218 h 1811065"/>
              <a:gd name="connsiteX485" fmla="*/ 617405 w 2950269"/>
              <a:gd name="connsiteY485" fmla="*/ 1327833 h 1811065"/>
              <a:gd name="connsiteX486" fmla="*/ 2139439 w 2950269"/>
              <a:gd name="connsiteY486" fmla="*/ 1346707 h 1811065"/>
              <a:gd name="connsiteX487" fmla="*/ 2139439 w 2950269"/>
              <a:gd name="connsiteY487" fmla="*/ 1346004 h 1811065"/>
              <a:gd name="connsiteX488" fmla="*/ 2135137 w 2950269"/>
              <a:gd name="connsiteY488" fmla="*/ 1344837 h 1811065"/>
              <a:gd name="connsiteX489" fmla="*/ 2129744 w 2950269"/>
              <a:gd name="connsiteY489" fmla="*/ 1342492 h 1811065"/>
              <a:gd name="connsiteX490" fmla="*/ 2110660 w 2950269"/>
              <a:gd name="connsiteY490" fmla="*/ 1338193 h 1811065"/>
              <a:gd name="connsiteX491" fmla="*/ 2095439 w 2950269"/>
              <a:gd name="connsiteY491" fmla="*/ 1334062 h 1811065"/>
              <a:gd name="connsiteX492" fmla="*/ 2094693 w 2950269"/>
              <a:gd name="connsiteY492" fmla="*/ 1334765 h 1811065"/>
              <a:gd name="connsiteX493" fmla="*/ 2094693 w 2950269"/>
              <a:gd name="connsiteY493" fmla="*/ 1335467 h 1811065"/>
              <a:gd name="connsiteX494" fmla="*/ 2091710 w 2950269"/>
              <a:gd name="connsiteY494" fmla="*/ 1341087 h 1811065"/>
              <a:gd name="connsiteX495" fmla="*/ 2092456 w 2950269"/>
              <a:gd name="connsiteY495" fmla="*/ 1341790 h 1811065"/>
              <a:gd name="connsiteX496" fmla="*/ 2093202 w 2950269"/>
              <a:gd name="connsiteY496" fmla="*/ 1339682 h 1811065"/>
              <a:gd name="connsiteX497" fmla="*/ 2095439 w 2950269"/>
              <a:gd name="connsiteY497" fmla="*/ 1334765 h 1811065"/>
              <a:gd name="connsiteX498" fmla="*/ 2110660 w 2950269"/>
              <a:gd name="connsiteY498" fmla="*/ 1338193 h 1811065"/>
              <a:gd name="connsiteX499" fmla="*/ 2135137 w 2950269"/>
              <a:gd name="connsiteY499" fmla="*/ 1344837 h 1811065"/>
              <a:gd name="connsiteX500" fmla="*/ 2402693 w 2950269"/>
              <a:gd name="connsiteY500" fmla="*/ 1349517 h 1811065"/>
              <a:gd name="connsiteX501" fmla="*/ 2406422 w 2950269"/>
              <a:gd name="connsiteY501" fmla="*/ 1343195 h 1811065"/>
              <a:gd name="connsiteX502" fmla="*/ 2405676 w 2950269"/>
              <a:gd name="connsiteY502" fmla="*/ 1343195 h 1811065"/>
              <a:gd name="connsiteX503" fmla="*/ 2402693 w 2950269"/>
              <a:gd name="connsiteY503" fmla="*/ 1348815 h 1811065"/>
              <a:gd name="connsiteX504" fmla="*/ 2360930 w 2950269"/>
              <a:gd name="connsiteY504" fmla="*/ 1329144 h 1811065"/>
              <a:gd name="connsiteX505" fmla="*/ 2360930 w 2950269"/>
              <a:gd name="connsiteY505" fmla="*/ 1329847 h 1811065"/>
              <a:gd name="connsiteX506" fmla="*/ 2402693 w 2950269"/>
              <a:gd name="connsiteY506" fmla="*/ 1349517 h 1811065"/>
              <a:gd name="connsiteX507" fmla="*/ 347370 w 2950269"/>
              <a:gd name="connsiteY507" fmla="*/ 1350922 h 1811065"/>
              <a:gd name="connsiteX508" fmla="*/ 193743 w 2950269"/>
              <a:gd name="connsiteY508" fmla="*/ 1293316 h 1811065"/>
              <a:gd name="connsiteX509" fmla="*/ 152726 w 2950269"/>
              <a:gd name="connsiteY509" fmla="*/ 1294019 h 1811065"/>
              <a:gd name="connsiteX510" fmla="*/ 160184 w 2950269"/>
              <a:gd name="connsiteY510" fmla="*/ 1294019 h 1811065"/>
              <a:gd name="connsiteX511" fmla="*/ 193743 w 2950269"/>
              <a:gd name="connsiteY511" fmla="*/ 1294019 h 1811065"/>
              <a:gd name="connsiteX512" fmla="*/ 326489 w 2950269"/>
              <a:gd name="connsiteY512" fmla="*/ 1343195 h 1811065"/>
              <a:gd name="connsiteX513" fmla="*/ 260116 w 2950269"/>
              <a:gd name="connsiteY513" fmla="*/ 1360055 h 1811065"/>
              <a:gd name="connsiteX514" fmla="*/ 245947 w 2950269"/>
              <a:gd name="connsiteY514" fmla="*/ 1353030 h 1811065"/>
              <a:gd name="connsiteX515" fmla="*/ 243709 w 2950269"/>
              <a:gd name="connsiteY515" fmla="*/ 1357947 h 1811065"/>
              <a:gd name="connsiteX516" fmla="*/ 245947 w 2950269"/>
              <a:gd name="connsiteY516" fmla="*/ 1353732 h 1811065"/>
              <a:gd name="connsiteX517" fmla="*/ 259370 w 2950269"/>
              <a:gd name="connsiteY517" fmla="*/ 1360055 h 1811065"/>
              <a:gd name="connsiteX518" fmla="*/ 1204998 w 2950269"/>
              <a:gd name="connsiteY518" fmla="*/ 1361460 h 1811065"/>
              <a:gd name="connsiteX519" fmla="*/ 1198006 w 2950269"/>
              <a:gd name="connsiteY519" fmla="*/ 1338892 h 1811065"/>
              <a:gd name="connsiteX520" fmla="*/ 1196779 w 2950269"/>
              <a:gd name="connsiteY520" fmla="*/ 1337394 h 1811065"/>
              <a:gd name="connsiteX521" fmla="*/ 1196701 w 2950269"/>
              <a:gd name="connsiteY521" fmla="*/ 1337135 h 1811065"/>
              <a:gd name="connsiteX522" fmla="*/ 1195956 w 2950269"/>
              <a:gd name="connsiteY522" fmla="*/ 1336389 h 1811065"/>
              <a:gd name="connsiteX523" fmla="*/ 1190840 w 2950269"/>
              <a:gd name="connsiteY523" fmla="*/ 1330143 h 1811065"/>
              <a:gd name="connsiteX524" fmla="*/ 1175913 w 2950269"/>
              <a:gd name="connsiteY524" fmla="*/ 1326334 h 1811065"/>
              <a:gd name="connsiteX525" fmla="*/ 1170693 w 2950269"/>
              <a:gd name="connsiteY525" fmla="*/ 1326334 h 1811065"/>
              <a:gd name="connsiteX526" fmla="*/ 1170693 w 2950269"/>
              <a:gd name="connsiteY526" fmla="*/ 1327037 h 1811065"/>
              <a:gd name="connsiteX527" fmla="*/ 1176659 w 2950269"/>
              <a:gd name="connsiteY527" fmla="*/ 1327037 h 1811065"/>
              <a:gd name="connsiteX528" fmla="*/ 1189652 w 2950269"/>
              <a:gd name="connsiteY528" fmla="*/ 1330077 h 1811065"/>
              <a:gd name="connsiteX529" fmla="*/ 1195956 w 2950269"/>
              <a:gd name="connsiteY529" fmla="*/ 1336389 h 1811065"/>
              <a:gd name="connsiteX530" fmla="*/ 1196779 w 2950269"/>
              <a:gd name="connsiteY530" fmla="*/ 1337394 h 1811065"/>
              <a:gd name="connsiteX531" fmla="*/ 1202760 w 2950269"/>
              <a:gd name="connsiteY531" fmla="*/ 1357245 h 1811065"/>
              <a:gd name="connsiteX532" fmla="*/ 2290828 w 2950269"/>
              <a:gd name="connsiteY532" fmla="*/ 1363567 h 1811065"/>
              <a:gd name="connsiteX533" fmla="*/ 2262490 w 2950269"/>
              <a:gd name="connsiteY533" fmla="*/ 1353030 h 1811065"/>
              <a:gd name="connsiteX534" fmla="*/ 2265473 w 2950269"/>
              <a:gd name="connsiteY534" fmla="*/ 1343897 h 1811065"/>
              <a:gd name="connsiteX535" fmla="*/ 2296049 w 2950269"/>
              <a:gd name="connsiteY535" fmla="*/ 1351625 h 1811065"/>
              <a:gd name="connsiteX536" fmla="*/ 2290828 w 2950269"/>
              <a:gd name="connsiteY536" fmla="*/ 1363567 h 1811065"/>
              <a:gd name="connsiteX537" fmla="*/ 2167032 w 2950269"/>
              <a:gd name="connsiteY537" fmla="*/ 1364270 h 1811065"/>
              <a:gd name="connsiteX538" fmla="*/ 2167032 w 2950269"/>
              <a:gd name="connsiteY538" fmla="*/ 1363567 h 1811065"/>
              <a:gd name="connsiteX539" fmla="*/ 2152862 w 2950269"/>
              <a:gd name="connsiteY539" fmla="*/ 1357245 h 1811065"/>
              <a:gd name="connsiteX540" fmla="*/ 714286 w 2950269"/>
              <a:gd name="connsiteY540" fmla="*/ 1368485 h 1811065"/>
              <a:gd name="connsiteX541" fmla="*/ 706082 w 2950269"/>
              <a:gd name="connsiteY541" fmla="*/ 1350220 h 1811065"/>
              <a:gd name="connsiteX542" fmla="*/ 721743 w 2950269"/>
              <a:gd name="connsiteY542" fmla="*/ 1346707 h 1811065"/>
              <a:gd name="connsiteX543" fmla="*/ 719506 w 2950269"/>
              <a:gd name="connsiteY543" fmla="*/ 1340385 h 1811065"/>
              <a:gd name="connsiteX544" fmla="*/ 718760 w 2950269"/>
              <a:gd name="connsiteY544" fmla="*/ 1340385 h 1811065"/>
              <a:gd name="connsiteX545" fmla="*/ 720998 w 2950269"/>
              <a:gd name="connsiteY545" fmla="*/ 1346707 h 1811065"/>
              <a:gd name="connsiteX546" fmla="*/ 705336 w 2950269"/>
              <a:gd name="connsiteY546" fmla="*/ 1350220 h 1811065"/>
              <a:gd name="connsiteX547" fmla="*/ 704591 w 2950269"/>
              <a:gd name="connsiteY547" fmla="*/ 1350220 h 1811065"/>
              <a:gd name="connsiteX548" fmla="*/ 703845 w 2950269"/>
              <a:gd name="connsiteY548" fmla="*/ 1348112 h 1811065"/>
              <a:gd name="connsiteX549" fmla="*/ 703845 w 2950269"/>
              <a:gd name="connsiteY549" fmla="*/ 1347410 h 1811065"/>
              <a:gd name="connsiteX550" fmla="*/ 703127 w 2950269"/>
              <a:gd name="connsiteY550" fmla="*/ 1347462 h 1811065"/>
              <a:gd name="connsiteX551" fmla="*/ 703099 w 2950269"/>
              <a:gd name="connsiteY551" fmla="*/ 1347410 h 1811065"/>
              <a:gd name="connsiteX552" fmla="*/ 683150 w 2950269"/>
              <a:gd name="connsiteY552" fmla="*/ 1348024 h 1811065"/>
              <a:gd name="connsiteX553" fmla="*/ 668043 w 2950269"/>
              <a:gd name="connsiteY553" fmla="*/ 1348104 h 1811065"/>
              <a:gd name="connsiteX554" fmla="*/ 660591 w 2950269"/>
              <a:gd name="connsiteY554" fmla="*/ 1335203 h 1811065"/>
              <a:gd name="connsiteX555" fmla="*/ 653133 w 2950269"/>
              <a:gd name="connsiteY555" fmla="*/ 1327037 h 1811065"/>
              <a:gd name="connsiteX556" fmla="*/ 651642 w 2950269"/>
              <a:gd name="connsiteY556" fmla="*/ 1327037 h 1811065"/>
              <a:gd name="connsiteX557" fmla="*/ 666557 w 2950269"/>
              <a:gd name="connsiteY557" fmla="*/ 1348112 h 1811065"/>
              <a:gd name="connsiteX558" fmla="*/ 668043 w 2950269"/>
              <a:gd name="connsiteY558" fmla="*/ 1348104 h 1811065"/>
              <a:gd name="connsiteX559" fmla="*/ 668048 w 2950269"/>
              <a:gd name="connsiteY559" fmla="*/ 1348112 h 1811065"/>
              <a:gd name="connsiteX560" fmla="*/ 694150 w 2950269"/>
              <a:gd name="connsiteY560" fmla="*/ 1348112 h 1811065"/>
              <a:gd name="connsiteX561" fmla="*/ 703127 w 2950269"/>
              <a:gd name="connsiteY561" fmla="*/ 1347462 h 1811065"/>
              <a:gd name="connsiteX562" fmla="*/ 704591 w 2950269"/>
              <a:gd name="connsiteY562" fmla="*/ 1350220 h 1811065"/>
              <a:gd name="connsiteX563" fmla="*/ 713540 w 2950269"/>
              <a:gd name="connsiteY563" fmla="*/ 1368485 h 1811065"/>
              <a:gd name="connsiteX564" fmla="*/ 1123710 w 2950269"/>
              <a:gd name="connsiteY564" fmla="*/ 1379022 h 1811065"/>
              <a:gd name="connsiteX565" fmla="*/ 1095370 w 2950269"/>
              <a:gd name="connsiteY565" fmla="*/ 1371295 h 1811065"/>
              <a:gd name="connsiteX566" fmla="*/ 1094625 w 2950269"/>
              <a:gd name="connsiteY566" fmla="*/ 1371997 h 1811065"/>
              <a:gd name="connsiteX567" fmla="*/ 1122964 w 2950269"/>
              <a:gd name="connsiteY567" fmla="*/ 1379022 h 1811065"/>
              <a:gd name="connsiteX568" fmla="*/ 1970896 w 2950269"/>
              <a:gd name="connsiteY568" fmla="*/ 1381833 h 1811065"/>
              <a:gd name="connsiteX569" fmla="*/ 1978217 w 2950269"/>
              <a:gd name="connsiteY569" fmla="*/ 1368731 h 1811065"/>
              <a:gd name="connsiteX570" fmla="*/ 1982828 w 2950269"/>
              <a:gd name="connsiteY570" fmla="*/ 1370592 h 1811065"/>
              <a:gd name="connsiteX571" fmla="*/ 1978354 w 2950269"/>
              <a:gd name="connsiteY571" fmla="*/ 1368485 h 1811065"/>
              <a:gd name="connsiteX572" fmla="*/ 1978217 w 2950269"/>
              <a:gd name="connsiteY572" fmla="*/ 1368731 h 1811065"/>
              <a:gd name="connsiteX573" fmla="*/ 1977608 w 2950269"/>
              <a:gd name="connsiteY573" fmla="*/ 1368485 h 1811065"/>
              <a:gd name="connsiteX574" fmla="*/ 1970896 w 2950269"/>
              <a:gd name="connsiteY574" fmla="*/ 1381833 h 1811065"/>
              <a:gd name="connsiteX575" fmla="*/ 2768862 w 2950269"/>
              <a:gd name="connsiteY575" fmla="*/ 1381833 h 1811065"/>
              <a:gd name="connsiteX576" fmla="*/ 2703981 w 2950269"/>
              <a:gd name="connsiteY576" fmla="*/ 1363567 h 1811065"/>
              <a:gd name="connsiteX577" fmla="*/ 2636862 w 2950269"/>
              <a:gd name="connsiteY577" fmla="*/ 1352327 h 1811065"/>
              <a:gd name="connsiteX578" fmla="*/ 2642083 w 2950269"/>
              <a:gd name="connsiteY578" fmla="*/ 1320714 h 1811065"/>
              <a:gd name="connsiteX579" fmla="*/ 2610761 w 2950269"/>
              <a:gd name="connsiteY579" fmla="*/ 1319309 h 1811065"/>
              <a:gd name="connsiteX580" fmla="*/ 2583168 w 2950269"/>
              <a:gd name="connsiteY580" fmla="*/ 1306664 h 1811065"/>
              <a:gd name="connsiteX581" fmla="*/ 2586896 w 2950269"/>
              <a:gd name="connsiteY581" fmla="*/ 1294722 h 1811065"/>
              <a:gd name="connsiteX582" fmla="*/ 2677880 w 2950269"/>
              <a:gd name="connsiteY582" fmla="*/ 1298937 h 1811065"/>
              <a:gd name="connsiteX583" fmla="*/ 2768862 w 2950269"/>
              <a:gd name="connsiteY583" fmla="*/ 1381833 h 1811065"/>
              <a:gd name="connsiteX584" fmla="*/ 1281066 w 2950269"/>
              <a:gd name="connsiteY584" fmla="*/ 1383940 h 1811065"/>
              <a:gd name="connsiteX585" fmla="*/ 1282557 w 2950269"/>
              <a:gd name="connsiteY585" fmla="*/ 1380428 h 1811065"/>
              <a:gd name="connsiteX586" fmla="*/ 1284048 w 2950269"/>
              <a:gd name="connsiteY586" fmla="*/ 1377618 h 1811065"/>
              <a:gd name="connsiteX587" fmla="*/ 1283800 w 2950269"/>
              <a:gd name="connsiteY587" fmla="*/ 1377498 h 1811065"/>
              <a:gd name="connsiteX588" fmla="*/ 1284048 w 2950269"/>
              <a:gd name="connsiteY588" fmla="*/ 1376915 h 1811065"/>
              <a:gd name="connsiteX589" fmla="*/ 1256456 w 2950269"/>
              <a:gd name="connsiteY589" fmla="*/ 1363567 h 1811065"/>
              <a:gd name="connsiteX590" fmla="*/ 1252726 w 2950269"/>
              <a:gd name="connsiteY590" fmla="*/ 1370592 h 1811065"/>
              <a:gd name="connsiteX591" fmla="*/ 1256456 w 2950269"/>
              <a:gd name="connsiteY591" fmla="*/ 1364270 h 1811065"/>
              <a:gd name="connsiteX592" fmla="*/ 1283800 w 2950269"/>
              <a:gd name="connsiteY592" fmla="*/ 1377498 h 1811065"/>
              <a:gd name="connsiteX593" fmla="*/ 1282557 w 2950269"/>
              <a:gd name="connsiteY593" fmla="*/ 1380428 h 1811065"/>
              <a:gd name="connsiteX594" fmla="*/ 1281066 w 2950269"/>
              <a:gd name="connsiteY594" fmla="*/ 1383238 h 1811065"/>
              <a:gd name="connsiteX595" fmla="*/ 2020117 w 2950269"/>
              <a:gd name="connsiteY595" fmla="*/ 1388155 h 1811065"/>
              <a:gd name="connsiteX596" fmla="*/ 2027574 w 2950269"/>
              <a:gd name="connsiteY596" fmla="*/ 1375510 h 1811065"/>
              <a:gd name="connsiteX597" fmla="*/ 2031303 w 2950269"/>
              <a:gd name="connsiteY597" fmla="*/ 1377618 h 1811065"/>
              <a:gd name="connsiteX598" fmla="*/ 2032049 w 2950269"/>
              <a:gd name="connsiteY598" fmla="*/ 1376915 h 1811065"/>
              <a:gd name="connsiteX599" fmla="*/ 2026828 w 2950269"/>
              <a:gd name="connsiteY599" fmla="*/ 1374807 h 1811065"/>
              <a:gd name="connsiteX600" fmla="*/ 2020117 w 2950269"/>
              <a:gd name="connsiteY600" fmla="*/ 1388155 h 1811065"/>
              <a:gd name="connsiteX601" fmla="*/ 1177404 w 2950269"/>
              <a:gd name="connsiteY601" fmla="*/ 1389560 h 1811065"/>
              <a:gd name="connsiteX602" fmla="*/ 1181879 w 2950269"/>
              <a:gd name="connsiteY602" fmla="*/ 1377618 h 1811065"/>
              <a:gd name="connsiteX603" fmla="*/ 1204998 w 2950269"/>
              <a:gd name="connsiteY603" fmla="*/ 1388155 h 1811065"/>
              <a:gd name="connsiteX604" fmla="*/ 1181879 w 2950269"/>
              <a:gd name="connsiteY604" fmla="*/ 1376915 h 1811065"/>
              <a:gd name="connsiteX605" fmla="*/ 1177404 w 2950269"/>
              <a:gd name="connsiteY605" fmla="*/ 1389560 h 1811065"/>
              <a:gd name="connsiteX606" fmla="*/ 2269947 w 2950269"/>
              <a:gd name="connsiteY606" fmla="*/ 1390263 h 1811065"/>
              <a:gd name="connsiteX607" fmla="*/ 2265473 w 2950269"/>
              <a:gd name="connsiteY607" fmla="*/ 1388155 h 1811065"/>
              <a:gd name="connsiteX608" fmla="*/ 2272930 w 2950269"/>
              <a:gd name="connsiteY608" fmla="*/ 1374807 h 1811065"/>
              <a:gd name="connsiteX609" fmla="*/ 2277405 w 2950269"/>
              <a:gd name="connsiteY609" fmla="*/ 1376915 h 1811065"/>
              <a:gd name="connsiteX610" fmla="*/ 2269947 w 2950269"/>
              <a:gd name="connsiteY610" fmla="*/ 1390263 h 1811065"/>
              <a:gd name="connsiteX611" fmla="*/ 1119981 w 2950269"/>
              <a:gd name="connsiteY611" fmla="*/ 1390965 h 1811065"/>
              <a:gd name="connsiteX612" fmla="*/ 1121472 w 2950269"/>
              <a:gd name="connsiteY612" fmla="*/ 1388857 h 1811065"/>
              <a:gd name="connsiteX613" fmla="*/ 1124455 w 2950269"/>
              <a:gd name="connsiteY613" fmla="*/ 1381130 h 1811065"/>
              <a:gd name="connsiteX614" fmla="*/ 1125201 w 2950269"/>
              <a:gd name="connsiteY614" fmla="*/ 1383238 h 1811065"/>
              <a:gd name="connsiteX615" fmla="*/ 1125947 w 2950269"/>
              <a:gd name="connsiteY615" fmla="*/ 1382535 h 1811065"/>
              <a:gd name="connsiteX616" fmla="*/ 1139370 w 2950269"/>
              <a:gd name="connsiteY616" fmla="*/ 1372700 h 1811065"/>
              <a:gd name="connsiteX617" fmla="*/ 1128184 w 2950269"/>
              <a:gd name="connsiteY617" fmla="*/ 1380428 h 1811065"/>
              <a:gd name="connsiteX618" fmla="*/ 1125947 w 2950269"/>
              <a:gd name="connsiteY618" fmla="*/ 1382535 h 1811065"/>
              <a:gd name="connsiteX619" fmla="*/ 1125201 w 2950269"/>
              <a:gd name="connsiteY619" fmla="*/ 1382535 h 1811065"/>
              <a:gd name="connsiteX620" fmla="*/ 1124455 w 2950269"/>
              <a:gd name="connsiteY620" fmla="*/ 1380428 h 1811065"/>
              <a:gd name="connsiteX621" fmla="*/ 1125201 w 2950269"/>
              <a:gd name="connsiteY621" fmla="*/ 1379725 h 1811065"/>
              <a:gd name="connsiteX622" fmla="*/ 1124455 w 2950269"/>
              <a:gd name="connsiteY622" fmla="*/ 1379022 h 1811065"/>
              <a:gd name="connsiteX623" fmla="*/ 1124455 w 2950269"/>
              <a:gd name="connsiteY623" fmla="*/ 1379725 h 1811065"/>
              <a:gd name="connsiteX624" fmla="*/ 1124455 w 2950269"/>
              <a:gd name="connsiteY624" fmla="*/ 1380428 h 1811065"/>
              <a:gd name="connsiteX625" fmla="*/ 1119981 w 2950269"/>
              <a:gd name="connsiteY625" fmla="*/ 1390965 h 1811065"/>
              <a:gd name="connsiteX626" fmla="*/ 1064794 w 2950269"/>
              <a:gd name="connsiteY626" fmla="*/ 1392370 h 1811065"/>
              <a:gd name="connsiteX627" fmla="*/ 1064794 w 2950269"/>
              <a:gd name="connsiteY627" fmla="*/ 1391668 h 1811065"/>
              <a:gd name="connsiteX628" fmla="*/ 1028998 w 2950269"/>
              <a:gd name="connsiteY628" fmla="*/ 1390965 h 1811065"/>
              <a:gd name="connsiteX629" fmla="*/ 1028998 w 2950269"/>
              <a:gd name="connsiteY629" fmla="*/ 1391668 h 1811065"/>
              <a:gd name="connsiteX630" fmla="*/ 1046896 w 2950269"/>
              <a:gd name="connsiteY630" fmla="*/ 1392370 h 1811065"/>
              <a:gd name="connsiteX631" fmla="*/ 873879 w 2950269"/>
              <a:gd name="connsiteY631" fmla="*/ 1396585 h 1811065"/>
              <a:gd name="connsiteX632" fmla="*/ 888794 w 2950269"/>
              <a:gd name="connsiteY632" fmla="*/ 1393073 h 1811065"/>
              <a:gd name="connsiteX633" fmla="*/ 888690 w 2950269"/>
              <a:gd name="connsiteY633" fmla="*/ 1392780 h 1811065"/>
              <a:gd name="connsiteX634" fmla="*/ 890286 w 2950269"/>
              <a:gd name="connsiteY634" fmla="*/ 1392370 h 1811065"/>
              <a:gd name="connsiteX635" fmla="*/ 888048 w 2950269"/>
              <a:gd name="connsiteY635" fmla="*/ 1386048 h 1811065"/>
              <a:gd name="connsiteX636" fmla="*/ 886557 w 2950269"/>
              <a:gd name="connsiteY636" fmla="*/ 1386750 h 1811065"/>
              <a:gd name="connsiteX637" fmla="*/ 888690 w 2950269"/>
              <a:gd name="connsiteY637" fmla="*/ 1392780 h 1811065"/>
              <a:gd name="connsiteX638" fmla="*/ 365269 w 2950269"/>
              <a:gd name="connsiteY638" fmla="*/ 1403610 h 1811065"/>
              <a:gd name="connsiteX639" fmla="*/ 372726 w 2950269"/>
              <a:gd name="connsiteY639" fmla="*/ 1390965 h 1811065"/>
              <a:gd name="connsiteX640" fmla="*/ 376455 w 2950269"/>
              <a:gd name="connsiteY640" fmla="*/ 1393073 h 1811065"/>
              <a:gd name="connsiteX641" fmla="*/ 376455 w 2950269"/>
              <a:gd name="connsiteY641" fmla="*/ 1392370 h 1811065"/>
              <a:gd name="connsiteX642" fmla="*/ 371980 w 2950269"/>
              <a:gd name="connsiteY642" fmla="*/ 1390263 h 1811065"/>
              <a:gd name="connsiteX643" fmla="*/ 365269 w 2950269"/>
              <a:gd name="connsiteY643" fmla="*/ 1403610 h 1811065"/>
              <a:gd name="connsiteX644" fmla="*/ 2511574 w 2950269"/>
              <a:gd name="connsiteY644" fmla="*/ 1406420 h 1811065"/>
              <a:gd name="connsiteX645" fmla="*/ 2526490 w 2950269"/>
              <a:gd name="connsiteY645" fmla="*/ 1378320 h 1811065"/>
              <a:gd name="connsiteX646" fmla="*/ 2524252 w 2950269"/>
              <a:gd name="connsiteY646" fmla="*/ 1381833 h 1811065"/>
              <a:gd name="connsiteX647" fmla="*/ 2511574 w 2950269"/>
              <a:gd name="connsiteY647" fmla="*/ 1405718 h 1811065"/>
              <a:gd name="connsiteX648" fmla="*/ 2463846 w 2950269"/>
              <a:gd name="connsiteY648" fmla="*/ 1372700 h 1811065"/>
              <a:gd name="connsiteX649" fmla="*/ 2444642 w 2950269"/>
              <a:gd name="connsiteY649" fmla="*/ 1369100 h 1811065"/>
              <a:gd name="connsiteX650" fmla="*/ 2419935 w 2950269"/>
              <a:gd name="connsiteY650" fmla="*/ 1364987 h 1811065"/>
              <a:gd name="connsiteX651" fmla="*/ 2420467 w 2950269"/>
              <a:gd name="connsiteY651" fmla="*/ 1360874 h 1811065"/>
              <a:gd name="connsiteX652" fmla="*/ 2423574 w 2950269"/>
              <a:gd name="connsiteY652" fmla="*/ 1340385 h 1811065"/>
              <a:gd name="connsiteX653" fmla="*/ 2423574 w 2950269"/>
              <a:gd name="connsiteY653" fmla="*/ 1336872 h 1811065"/>
              <a:gd name="connsiteX654" fmla="*/ 2420467 w 2950269"/>
              <a:gd name="connsiteY654" fmla="*/ 1360874 h 1811065"/>
              <a:gd name="connsiteX655" fmla="*/ 2419846 w 2950269"/>
              <a:gd name="connsiteY655" fmla="*/ 1364972 h 1811065"/>
              <a:gd name="connsiteX656" fmla="*/ 2419935 w 2950269"/>
              <a:gd name="connsiteY656" fmla="*/ 1364987 h 1811065"/>
              <a:gd name="connsiteX657" fmla="*/ 2419846 w 2950269"/>
              <a:gd name="connsiteY657" fmla="*/ 1365675 h 1811065"/>
              <a:gd name="connsiteX658" fmla="*/ 2463100 w 2950269"/>
              <a:gd name="connsiteY658" fmla="*/ 1372700 h 1811065"/>
              <a:gd name="connsiteX659" fmla="*/ 2511574 w 2950269"/>
              <a:gd name="connsiteY659" fmla="*/ 1406420 h 1811065"/>
              <a:gd name="connsiteX660" fmla="*/ 2599574 w 2950269"/>
              <a:gd name="connsiteY660" fmla="*/ 1409230 h 1811065"/>
              <a:gd name="connsiteX661" fmla="*/ 2602558 w 2950269"/>
              <a:gd name="connsiteY661" fmla="*/ 1402205 h 1811065"/>
              <a:gd name="connsiteX662" fmla="*/ 2598828 w 2950269"/>
              <a:gd name="connsiteY662" fmla="*/ 1408528 h 1811065"/>
              <a:gd name="connsiteX663" fmla="*/ 2557066 w 2950269"/>
              <a:gd name="connsiteY663" fmla="*/ 1388857 h 1811065"/>
              <a:gd name="connsiteX664" fmla="*/ 2599574 w 2950269"/>
              <a:gd name="connsiteY664" fmla="*/ 1409230 h 1811065"/>
              <a:gd name="connsiteX665" fmla="*/ 1550286 w 2950269"/>
              <a:gd name="connsiteY665" fmla="*/ 1415553 h 1811065"/>
              <a:gd name="connsiteX666" fmla="*/ 1557607 w 2950269"/>
              <a:gd name="connsiteY666" fmla="*/ 1402451 h 1811065"/>
              <a:gd name="connsiteX667" fmla="*/ 1562218 w 2950269"/>
              <a:gd name="connsiteY667" fmla="*/ 1404313 h 1811065"/>
              <a:gd name="connsiteX668" fmla="*/ 1557744 w 2950269"/>
              <a:gd name="connsiteY668" fmla="*/ 1402205 h 1811065"/>
              <a:gd name="connsiteX669" fmla="*/ 1557607 w 2950269"/>
              <a:gd name="connsiteY669" fmla="*/ 1402451 h 1811065"/>
              <a:gd name="connsiteX670" fmla="*/ 1556998 w 2950269"/>
              <a:gd name="connsiteY670" fmla="*/ 1402205 h 1811065"/>
              <a:gd name="connsiteX671" fmla="*/ 1550286 w 2950269"/>
              <a:gd name="connsiteY671" fmla="*/ 1415553 h 1811065"/>
              <a:gd name="connsiteX672" fmla="*/ 1853066 w 2950269"/>
              <a:gd name="connsiteY672" fmla="*/ 1422578 h 1811065"/>
              <a:gd name="connsiteX673" fmla="*/ 1858286 w 2950269"/>
              <a:gd name="connsiteY673" fmla="*/ 1410635 h 1811065"/>
              <a:gd name="connsiteX674" fmla="*/ 1832184 w 2950269"/>
              <a:gd name="connsiteY674" fmla="*/ 1404313 h 1811065"/>
              <a:gd name="connsiteX675" fmla="*/ 1831438 w 2950269"/>
              <a:gd name="connsiteY675" fmla="*/ 1405015 h 1811065"/>
              <a:gd name="connsiteX676" fmla="*/ 1857540 w 2950269"/>
              <a:gd name="connsiteY676" fmla="*/ 1411338 h 1811065"/>
              <a:gd name="connsiteX677" fmla="*/ 1852320 w 2950269"/>
              <a:gd name="connsiteY677" fmla="*/ 1421876 h 1811065"/>
              <a:gd name="connsiteX678" fmla="*/ 1920930 w 2950269"/>
              <a:gd name="connsiteY678" fmla="*/ 1424686 h 1811065"/>
              <a:gd name="connsiteX679" fmla="*/ 1920930 w 2950269"/>
              <a:gd name="connsiteY679" fmla="*/ 1423983 h 1811065"/>
              <a:gd name="connsiteX680" fmla="*/ 1894828 w 2950269"/>
              <a:gd name="connsiteY680" fmla="*/ 1417660 h 1811065"/>
              <a:gd name="connsiteX681" fmla="*/ 1892591 w 2950269"/>
              <a:gd name="connsiteY681" fmla="*/ 1424686 h 1811065"/>
              <a:gd name="connsiteX682" fmla="*/ 1894828 w 2950269"/>
              <a:gd name="connsiteY682" fmla="*/ 1418363 h 1811065"/>
              <a:gd name="connsiteX683" fmla="*/ 896252 w 2950269"/>
              <a:gd name="connsiteY683" fmla="*/ 1436628 h 1811065"/>
              <a:gd name="connsiteX684" fmla="*/ 892523 w 2950269"/>
              <a:gd name="connsiteY684" fmla="*/ 1421173 h 1811065"/>
              <a:gd name="connsiteX685" fmla="*/ 894760 w 2950269"/>
              <a:gd name="connsiteY685" fmla="*/ 1420471 h 1811065"/>
              <a:gd name="connsiteX686" fmla="*/ 896252 w 2950269"/>
              <a:gd name="connsiteY686" fmla="*/ 1419768 h 1811065"/>
              <a:gd name="connsiteX687" fmla="*/ 902964 w 2950269"/>
              <a:gd name="connsiteY687" fmla="*/ 1434521 h 1811065"/>
              <a:gd name="connsiteX688" fmla="*/ 896252 w 2950269"/>
              <a:gd name="connsiteY688" fmla="*/ 1436628 h 1811065"/>
              <a:gd name="connsiteX689" fmla="*/ 2668184 w 2950269"/>
              <a:gd name="connsiteY689" fmla="*/ 1440141 h 1811065"/>
              <a:gd name="connsiteX690" fmla="*/ 2671168 w 2950269"/>
              <a:gd name="connsiteY690" fmla="*/ 1433116 h 1811065"/>
              <a:gd name="connsiteX691" fmla="*/ 2633880 w 2950269"/>
              <a:gd name="connsiteY691" fmla="*/ 1415553 h 1811065"/>
              <a:gd name="connsiteX692" fmla="*/ 2670422 w 2950269"/>
              <a:gd name="connsiteY692" fmla="*/ 1433116 h 1811065"/>
              <a:gd name="connsiteX693" fmla="*/ 2667439 w 2950269"/>
              <a:gd name="connsiteY693" fmla="*/ 1440141 h 1811065"/>
              <a:gd name="connsiteX694" fmla="*/ 2727846 w 2950269"/>
              <a:gd name="connsiteY694" fmla="*/ 1442951 h 1811065"/>
              <a:gd name="connsiteX695" fmla="*/ 2711439 w 2950269"/>
              <a:gd name="connsiteY695" fmla="*/ 1435223 h 1811065"/>
              <a:gd name="connsiteX696" fmla="*/ 2710693 w 2950269"/>
              <a:gd name="connsiteY696" fmla="*/ 1435223 h 1811065"/>
              <a:gd name="connsiteX697" fmla="*/ 2368388 w 2950269"/>
              <a:gd name="connsiteY697" fmla="*/ 1447868 h 1811065"/>
              <a:gd name="connsiteX698" fmla="*/ 2354218 w 2950269"/>
              <a:gd name="connsiteY698" fmla="*/ 1440843 h 1811065"/>
              <a:gd name="connsiteX699" fmla="*/ 2356456 w 2950269"/>
              <a:gd name="connsiteY699" fmla="*/ 1436628 h 1811065"/>
              <a:gd name="connsiteX700" fmla="*/ 2370625 w 2950269"/>
              <a:gd name="connsiteY700" fmla="*/ 1443653 h 1811065"/>
              <a:gd name="connsiteX701" fmla="*/ 2368388 w 2950269"/>
              <a:gd name="connsiteY701" fmla="*/ 1447868 h 1811065"/>
              <a:gd name="connsiteX702" fmla="*/ 2571981 w 2950269"/>
              <a:gd name="connsiteY702" fmla="*/ 1449976 h 1811065"/>
              <a:gd name="connsiteX703" fmla="*/ 2578693 w 2950269"/>
              <a:gd name="connsiteY703" fmla="*/ 1436628 h 1811065"/>
              <a:gd name="connsiteX704" fmla="*/ 2571236 w 2950269"/>
              <a:gd name="connsiteY704" fmla="*/ 1449273 h 1811065"/>
              <a:gd name="connsiteX705" fmla="*/ 2567506 w 2950269"/>
              <a:gd name="connsiteY705" fmla="*/ 1447166 h 1811065"/>
              <a:gd name="connsiteX706" fmla="*/ 2567506 w 2950269"/>
              <a:gd name="connsiteY706" fmla="*/ 1447868 h 1811065"/>
              <a:gd name="connsiteX707" fmla="*/ 2571981 w 2950269"/>
              <a:gd name="connsiteY707" fmla="*/ 1449976 h 1811065"/>
              <a:gd name="connsiteX708" fmla="*/ 2731574 w 2950269"/>
              <a:gd name="connsiteY708" fmla="*/ 1453488 h 1811065"/>
              <a:gd name="connsiteX709" fmla="*/ 2734558 w 2950269"/>
              <a:gd name="connsiteY709" fmla="*/ 1446463 h 1811065"/>
              <a:gd name="connsiteX710" fmla="*/ 2733812 w 2950269"/>
              <a:gd name="connsiteY710" fmla="*/ 1445761 h 1811065"/>
              <a:gd name="connsiteX711" fmla="*/ 2731574 w 2950269"/>
              <a:gd name="connsiteY711" fmla="*/ 1452786 h 1811065"/>
              <a:gd name="connsiteX712" fmla="*/ 2706218 w 2950269"/>
              <a:gd name="connsiteY712" fmla="*/ 1447166 h 1811065"/>
              <a:gd name="connsiteX713" fmla="*/ 2731574 w 2950269"/>
              <a:gd name="connsiteY713" fmla="*/ 1453488 h 1811065"/>
              <a:gd name="connsiteX714" fmla="*/ 627777 w 2950269"/>
              <a:gd name="connsiteY714" fmla="*/ 1455596 h 1811065"/>
              <a:gd name="connsiteX715" fmla="*/ 602421 w 2950269"/>
              <a:gd name="connsiteY715" fmla="*/ 1449976 h 1811065"/>
              <a:gd name="connsiteX716" fmla="*/ 606896 w 2950269"/>
              <a:gd name="connsiteY716" fmla="*/ 1438033 h 1811065"/>
              <a:gd name="connsiteX717" fmla="*/ 630014 w 2950269"/>
              <a:gd name="connsiteY717" fmla="*/ 1448571 h 1811065"/>
              <a:gd name="connsiteX718" fmla="*/ 627777 w 2950269"/>
              <a:gd name="connsiteY718" fmla="*/ 1455596 h 1811065"/>
              <a:gd name="connsiteX719" fmla="*/ 1254964 w 2950269"/>
              <a:gd name="connsiteY719" fmla="*/ 1457001 h 1811065"/>
              <a:gd name="connsiteX720" fmla="*/ 1254964 w 2950269"/>
              <a:gd name="connsiteY720" fmla="*/ 1447868 h 1811065"/>
              <a:gd name="connsiteX721" fmla="*/ 1254446 w 2950269"/>
              <a:gd name="connsiteY721" fmla="*/ 1435664 h 1811065"/>
              <a:gd name="connsiteX722" fmla="*/ 1253472 w 2950269"/>
              <a:gd name="connsiteY722" fmla="*/ 1407825 h 1811065"/>
              <a:gd name="connsiteX723" fmla="*/ 1253472 w 2950269"/>
              <a:gd name="connsiteY723" fmla="*/ 1412743 h 1811065"/>
              <a:gd name="connsiteX724" fmla="*/ 1254446 w 2950269"/>
              <a:gd name="connsiteY724" fmla="*/ 1435664 h 1811065"/>
              <a:gd name="connsiteX725" fmla="*/ 1254498 w 2950269"/>
              <a:gd name="connsiteY725" fmla="*/ 1437155 h 1811065"/>
              <a:gd name="connsiteX726" fmla="*/ 1254964 w 2950269"/>
              <a:gd name="connsiteY726" fmla="*/ 1457001 h 1811065"/>
              <a:gd name="connsiteX727" fmla="*/ 973066 w 2950269"/>
              <a:gd name="connsiteY727" fmla="*/ 1458406 h 1811065"/>
              <a:gd name="connsiteX728" fmla="*/ 968591 w 2950269"/>
              <a:gd name="connsiteY728" fmla="*/ 1456298 h 1811065"/>
              <a:gd name="connsiteX729" fmla="*/ 976048 w 2950269"/>
              <a:gd name="connsiteY729" fmla="*/ 1442951 h 1811065"/>
              <a:gd name="connsiteX730" fmla="*/ 980523 w 2950269"/>
              <a:gd name="connsiteY730" fmla="*/ 1445058 h 1811065"/>
              <a:gd name="connsiteX731" fmla="*/ 973066 w 2950269"/>
              <a:gd name="connsiteY731" fmla="*/ 1458406 h 1811065"/>
              <a:gd name="connsiteX732" fmla="*/ 573336 w 2950269"/>
              <a:gd name="connsiteY732" fmla="*/ 1463323 h 1811065"/>
              <a:gd name="connsiteX733" fmla="*/ 559167 w 2950269"/>
              <a:gd name="connsiteY733" fmla="*/ 1456298 h 1811065"/>
              <a:gd name="connsiteX734" fmla="*/ 561404 w 2950269"/>
              <a:gd name="connsiteY734" fmla="*/ 1452083 h 1811065"/>
              <a:gd name="connsiteX735" fmla="*/ 575574 w 2950269"/>
              <a:gd name="connsiteY735" fmla="*/ 1459108 h 1811065"/>
              <a:gd name="connsiteX736" fmla="*/ 573336 w 2950269"/>
              <a:gd name="connsiteY736" fmla="*/ 1463323 h 1811065"/>
              <a:gd name="connsiteX737" fmla="*/ 375709 w 2950269"/>
              <a:gd name="connsiteY737" fmla="*/ 1469646 h 1811065"/>
              <a:gd name="connsiteX738" fmla="*/ 349608 w 2950269"/>
              <a:gd name="connsiteY738" fmla="*/ 1463323 h 1811065"/>
              <a:gd name="connsiteX739" fmla="*/ 354828 w 2950269"/>
              <a:gd name="connsiteY739" fmla="*/ 1452083 h 1811065"/>
              <a:gd name="connsiteX740" fmla="*/ 377947 w 2950269"/>
              <a:gd name="connsiteY740" fmla="*/ 1462621 h 1811065"/>
              <a:gd name="connsiteX741" fmla="*/ 375709 w 2950269"/>
              <a:gd name="connsiteY741" fmla="*/ 1469646 h 1811065"/>
              <a:gd name="connsiteX742" fmla="*/ 2351981 w 2950269"/>
              <a:gd name="connsiteY742" fmla="*/ 1474564 h 1811065"/>
              <a:gd name="connsiteX743" fmla="*/ 2298286 w 2950269"/>
              <a:gd name="connsiteY743" fmla="*/ 1453488 h 1811065"/>
              <a:gd name="connsiteX744" fmla="*/ 2304252 w 2950269"/>
              <a:gd name="connsiteY744" fmla="*/ 1442248 h 1811065"/>
              <a:gd name="connsiteX745" fmla="*/ 2355710 w 2950269"/>
              <a:gd name="connsiteY745" fmla="*/ 1466133 h 1811065"/>
              <a:gd name="connsiteX746" fmla="*/ 2351981 w 2950269"/>
              <a:gd name="connsiteY746" fmla="*/ 1474564 h 1811065"/>
              <a:gd name="connsiteX747" fmla="*/ 1211465 w 2950269"/>
              <a:gd name="connsiteY747" fmla="*/ 1481391 h 1811065"/>
              <a:gd name="connsiteX748" fmla="*/ 1189337 w 2950269"/>
              <a:gd name="connsiteY748" fmla="*/ 1462621 h 1811065"/>
              <a:gd name="connsiteX749" fmla="*/ 1228862 w 2950269"/>
              <a:gd name="connsiteY749" fmla="*/ 1480886 h 1811065"/>
              <a:gd name="connsiteX750" fmla="*/ 1211465 w 2950269"/>
              <a:gd name="connsiteY750" fmla="*/ 1481391 h 1811065"/>
              <a:gd name="connsiteX751" fmla="*/ 2939642 w 2950269"/>
              <a:gd name="connsiteY751" fmla="*/ 1487209 h 1811065"/>
              <a:gd name="connsiteX752" fmla="*/ 2902354 w 2950269"/>
              <a:gd name="connsiteY752" fmla="*/ 1469646 h 1811065"/>
              <a:gd name="connsiteX753" fmla="*/ 2905337 w 2950269"/>
              <a:gd name="connsiteY753" fmla="*/ 1462621 h 1811065"/>
              <a:gd name="connsiteX754" fmla="*/ 2944862 w 2950269"/>
              <a:gd name="connsiteY754" fmla="*/ 1475266 h 1811065"/>
              <a:gd name="connsiteX755" fmla="*/ 2939642 w 2950269"/>
              <a:gd name="connsiteY755" fmla="*/ 1487209 h 1811065"/>
              <a:gd name="connsiteX756" fmla="*/ 2206557 w 2950269"/>
              <a:gd name="connsiteY756" fmla="*/ 1487911 h 1811065"/>
              <a:gd name="connsiteX757" fmla="*/ 2151371 w 2950269"/>
              <a:gd name="connsiteY757" fmla="*/ 1461918 h 1811065"/>
              <a:gd name="connsiteX758" fmla="*/ 2154354 w 2950269"/>
              <a:gd name="connsiteY758" fmla="*/ 1456298 h 1811065"/>
              <a:gd name="connsiteX759" fmla="*/ 2209540 w 2950269"/>
              <a:gd name="connsiteY759" fmla="*/ 1482291 h 1811065"/>
              <a:gd name="connsiteX760" fmla="*/ 2206557 w 2950269"/>
              <a:gd name="connsiteY760" fmla="*/ 1487911 h 1811065"/>
              <a:gd name="connsiteX761" fmla="*/ 349608 w 2950269"/>
              <a:gd name="connsiteY761" fmla="*/ 1488614 h 1811065"/>
              <a:gd name="connsiteX762" fmla="*/ 327235 w 2950269"/>
              <a:gd name="connsiteY762" fmla="*/ 1485101 h 1811065"/>
              <a:gd name="connsiteX763" fmla="*/ 320523 w 2950269"/>
              <a:gd name="connsiteY763" fmla="*/ 1463323 h 1811065"/>
              <a:gd name="connsiteX764" fmla="*/ 349608 w 2950269"/>
              <a:gd name="connsiteY764" fmla="*/ 1488614 h 1811065"/>
              <a:gd name="connsiteX765" fmla="*/ 1331032 w 2950269"/>
              <a:gd name="connsiteY765" fmla="*/ 1488614 h 1811065"/>
              <a:gd name="connsiteX766" fmla="*/ 1316862 w 2950269"/>
              <a:gd name="connsiteY766" fmla="*/ 1481589 h 1811065"/>
              <a:gd name="connsiteX767" fmla="*/ 1319100 w 2950269"/>
              <a:gd name="connsiteY767" fmla="*/ 1477374 h 1811065"/>
              <a:gd name="connsiteX768" fmla="*/ 1333269 w 2950269"/>
              <a:gd name="connsiteY768" fmla="*/ 1484399 h 1811065"/>
              <a:gd name="connsiteX769" fmla="*/ 1331032 w 2950269"/>
              <a:gd name="connsiteY769" fmla="*/ 1488614 h 1811065"/>
              <a:gd name="connsiteX770" fmla="*/ 1837405 w 2950269"/>
              <a:gd name="connsiteY770" fmla="*/ 1490019 h 1811065"/>
              <a:gd name="connsiteX771" fmla="*/ 1838150 w 2950269"/>
              <a:gd name="connsiteY771" fmla="*/ 1489316 h 1811065"/>
              <a:gd name="connsiteX772" fmla="*/ 1823981 w 2950269"/>
              <a:gd name="connsiteY772" fmla="*/ 1482994 h 1811065"/>
              <a:gd name="connsiteX773" fmla="*/ 1821744 w 2950269"/>
              <a:gd name="connsiteY773" fmla="*/ 1487209 h 1811065"/>
              <a:gd name="connsiteX774" fmla="*/ 1821744 w 2950269"/>
              <a:gd name="connsiteY774" fmla="*/ 1487911 h 1811065"/>
              <a:gd name="connsiteX775" fmla="*/ 1823981 w 2950269"/>
              <a:gd name="connsiteY775" fmla="*/ 1483696 h 1811065"/>
              <a:gd name="connsiteX776" fmla="*/ 1498828 w 2950269"/>
              <a:gd name="connsiteY776" fmla="*/ 1490721 h 1811065"/>
              <a:gd name="connsiteX777" fmla="*/ 1494354 w 2950269"/>
              <a:gd name="connsiteY777" fmla="*/ 1488614 h 1811065"/>
              <a:gd name="connsiteX778" fmla="*/ 1501812 w 2950269"/>
              <a:gd name="connsiteY778" fmla="*/ 1475266 h 1811065"/>
              <a:gd name="connsiteX779" fmla="*/ 1506286 w 2950269"/>
              <a:gd name="connsiteY779" fmla="*/ 1477374 h 1811065"/>
              <a:gd name="connsiteX780" fmla="*/ 1498828 w 2950269"/>
              <a:gd name="connsiteY780" fmla="*/ 1490721 h 1811065"/>
              <a:gd name="connsiteX781" fmla="*/ 1732998 w 2950269"/>
              <a:gd name="connsiteY781" fmla="*/ 1501259 h 1811065"/>
              <a:gd name="connsiteX782" fmla="*/ 1740300 w 2950269"/>
              <a:gd name="connsiteY782" fmla="*/ 1488189 h 1811065"/>
              <a:gd name="connsiteX783" fmla="*/ 1744184 w 2950269"/>
              <a:gd name="connsiteY783" fmla="*/ 1490019 h 1811065"/>
              <a:gd name="connsiteX784" fmla="*/ 1740456 w 2950269"/>
              <a:gd name="connsiteY784" fmla="*/ 1487911 h 1811065"/>
              <a:gd name="connsiteX785" fmla="*/ 1740300 w 2950269"/>
              <a:gd name="connsiteY785" fmla="*/ 1488189 h 1811065"/>
              <a:gd name="connsiteX786" fmla="*/ 1739710 w 2950269"/>
              <a:gd name="connsiteY786" fmla="*/ 1487911 h 1811065"/>
              <a:gd name="connsiteX787" fmla="*/ 1732998 w 2950269"/>
              <a:gd name="connsiteY787" fmla="*/ 1500556 h 1811065"/>
              <a:gd name="connsiteX788" fmla="*/ 1078218 w 2950269"/>
              <a:gd name="connsiteY788" fmla="*/ 1504771 h 1811065"/>
              <a:gd name="connsiteX789" fmla="*/ 1036455 w 2950269"/>
              <a:gd name="connsiteY789" fmla="*/ 1485101 h 1811065"/>
              <a:gd name="connsiteX790" fmla="*/ 1052116 w 2950269"/>
              <a:gd name="connsiteY790" fmla="*/ 1456298 h 1811065"/>
              <a:gd name="connsiteX791" fmla="*/ 1062557 w 2950269"/>
              <a:gd name="connsiteY791" fmla="*/ 1484399 h 1811065"/>
              <a:gd name="connsiteX792" fmla="*/ 1087913 w 2950269"/>
              <a:gd name="connsiteY792" fmla="*/ 1474564 h 1811065"/>
              <a:gd name="connsiteX793" fmla="*/ 1078218 w 2950269"/>
              <a:gd name="connsiteY793" fmla="*/ 1504771 h 1811065"/>
              <a:gd name="connsiteX794" fmla="*/ 1425744 w 2950269"/>
              <a:gd name="connsiteY794" fmla="*/ 1506176 h 1811065"/>
              <a:gd name="connsiteX795" fmla="*/ 1412320 w 2950269"/>
              <a:gd name="connsiteY795" fmla="*/ 1499151 h 1811065"/>
              <a:gd name="connsiteX796" fmla="*/ 1427235 w 2950269"/>
              <a:gd name="connsiteY796" fmla="*/ 1492829 h 1811065"/>
              <a:gd name="connsiteX797" fmla="*/ 1425744 w 2950269"/>
              <a:gd name="connsiteY797" fmla="*/ 1506176 h 1811065"/>
              <a:gd name="connsiteX798" fmla="*/ 1894828 w 2950269"/>
              <a:gd name="connsiteY798" fmla="*/ 1508284 h 1811065"/>
              <a:gd name="connsiteX799" fmla="*/ 1906761 w 2950269"/>
              <a:gd name="connsiteY799" fmla="*/ 1486506 h 1811065"/>
              <a:gd name="connsiteX800" fmla="*/ 1894083 w 2950269"/>
              <a:gd name="connsiteY800" fmla="*/ 1481589 h 1811065"/>
              <a:gd name="connsiteX801" fmla="*/ 1906015 w 2950269"/>
              <a:gd name="connsiteY801" fmla="*/ 1486506 h 1811065"/>
              <a:gd name="connsiteX802" fmla="*/ 1688998 w 2950269"/>
              <a:gd name="connsiteY802" fmla="*/ 1508986 h 1811065"/>
              <a:gd name="connsiteX803" fmla="*/ 1660659 w 2950269"/>
              <a:gd name="connsiteY803" fmla="*/ 1499151 h 1811065"/>
              <a:gd name="connsiteX804" fmla="*/ 1664388 w 2950269"/>
              <a:gd name="connsiteY804" fmla="*/ 1490019 h 1811065"/>
              <a:gd name="connsiteX805" fmla="*/ 1694218 w 2950269"/>
              <a:gd name="connsiteY805" fmla="*/ 1497746 h 1811065"/>
              <a:gd name="connsiteX806" fmla="*/ 1688998 w 2950269"/>
              <a:gd name="connsiteY806" fmla="*/ 1508986 h 1811065"/>
              <a:gd name="connsiteX807" fmla="*/ 2417608 w 2950269"/>
              <a:gd name="connsiteY807" fmla="*/ 1508986 h 1811065"/>
              <a:gd name="connsiteX808" fmla="*/ 2413134 w 2950269"/>
              <a:gd name="connsiteY808" fmla="*/ 1506879 h 1811065"/>
              <a:gd name="connsiteX809" fmla="*/ 2420591 w 2950269"/>
              <a:gd name="connsiteY809" fmla="*/ 1493531 h 1811065"/>
              <a:gd name="connsiteX810" fmla="*/ 2425066 w 2950269"/>
              <a:gd name="connsiteY810" fmla="*/ 1495639 h 1811065"/>
              <a:gd name="connsiteX811" fmla="*/ 2417608 w 2950269"/>
              <a:gd name="connsiteY811" fmla="*/ 1508986 h 1811065"/>
              <a:gd name="connsiteX812" fmla="*/ 2020117 w 2950269"/>
              <a:gd name="connsiteY812" fmla="*/ 1509689 h 1811065"/>
              <a:gd name="connsiteX813" fmla="*/ 2020117 w 2950269"/>
              <a:gd name="connsiteY813" fmla="*/ 1508986 h 1811065"/>
              <a:gd name="connsiteX814" fmla="*/ 2005947 w 2950269"/>
              <a:gd name="connsiteY814" fmla="*/ 1502664 h 1811065"/>
              <a:gd name="connsiteX815" fmla="*/ 2003710 w 2950269"/>
              <a:gd name="connsiteY815" fmla="*/ 1506879 h 1811065"/>
              <a:gd name="connsiteX816" fmla="*/ 2004456 w 2950269"/>
              <a:gd name="connsiteY816" fmla="*/ 1506879 h 1811065"/>
              <a:gd name="connsiteX817" fmla="*/ 2005947 w 2950269"/>
              <a:gd name="connsiteY817" fmla="*/ 1503366 h 1811065"/>
              <a:gd name="connsiteX818" fmla="*/ 1407100 w 2950269"/>
              <a:gd name="connsiteY818" fmla="*/ 1510392 h 1811065"/>
              <a:gd name="connsiteX819" fmla="*/ 1369066 w 2950269"/>
              <a:gd name="connsiteY819" fmla="*/ 1495639 h 1811065"/>
              <a:gd name="connsiteX820" fmla="*/ 1372049 w 2950269"/>
              <a:gd name="connsiteY820" fmla="*/ 1467539 h 1811065"/>
              <a:gd name="connsiteX821" fmla="*/ 1333269 w 2950269"/>
              <a:gd name="connsiteY821" fmla="*/ 1464026 h 1811065"/>
              <a:gd name="connsiteX822" fmla="*/ 1331032 w 2950269"/>
              <a:gd name="connsiteY822" fmla="*/ 1451381 h 1811065"/>
              <a:gd name="connsiteX823" fmla="*/ 1369066 w 2950269"/>
              <a:gd name="connsiteY823" fmla="*/ 1460513 h 1811065"/>
              <a:gd name="connsiteX824" fmla="*/ 1363100 w 2950269"/>
              <a:gd name="connsiteY824" fmla="*/ 1443653 h 1811065"/>
              <a:gd name="connsiteX825" fmla="*/ 1392930 w 2950269"/>
              <a:gd name="connsiteY825" fmla="*/ 1457703 h 1811065"/>
              <a:gd name="connsiteX826" fmla="*/ 1389201 w 2950269"/>
              <a:gd name="connsiteY826" fmla="*/ 1484399 h 1811065"/>
              <a:gd name="connsiteX827" fmla="*/ 1411574 w 2950269"/>
              <a:gd name="connsiteY827" fmla="*/ 1504069 h 1811065"/>
              <a:gd name="connsiteX828" fmla="*/ 1407100 w 2950269"/>
              <a:gd name="connsiteY828" fmla="*/ 1510392 h 1811065"/>
              <a:gd name="connsiteX829" fmla="*/ 1949269 w 2950269"/>
              <a:gd name="connsiteY829" fmla="*/ 1512499 h 1811065"/>
              <a:gd name="connsiteX830" fmla="*/ 1950761 w 2950269"/>
              <a:gd name="connsiteY830" fmla="*/ 1510392 h 1811065"/>
              <a:gd name="connsiteX831" fmla="*/ 1953744 w 2950269"/>
              <a:gd name="connsiteY831" fmla="*/ 1506879 h 1811065"/>
              <a:gd name="connsiteX832" fmla="*/ 1967168 w 2950269"/>
              <a:gd name="connsiteY832" fmla="*/ 1497044 h 1811065"/>
              <a:gd name="connsiteX833" fmla="*/ 1969405 w 2950269"/>
              <a:gd name="connsiteY833" fmla="*/ 1503366 h 1811065"/>
              <a:gd name="connsiteX834" fmla="*/ 1969405 w 2950269"/>
              <a:gd name="connsiteY834" fmla="*/ 1502664 h 1811065"/>
              <a:gd name="connsiteX835" fmla="*/ 1967168 w 2950269"/>
              <a:gd name="connsiteY835" fmla="*/ 1497044 h 1811065"/>
              <a:gd name="connsiteX836" fmla="*/ 1955981 w 2950269"/>
              <a:gd name="connsiteY836" fmla="*/ 1504771 h 1811065"/>
              <a:gd name="connsiteX837" fmla="*/ 1953744 w 2950269"/>
              <a:gd name="connsiteY837" fmla="*/ 1506879 h 1811065"/>
              <a:gd name="connsiteX838" fmla="*/ 1952998 w 2950269"/>
              <a:gd name="connsiteY838" fmla="*/ 1506879 h 1811065"/>
              <a:gd name="connsiteX839" fmla="*/ 1952252 w 2950269"/>
              <a:gd name="connsiteY839" fmla="*/ 1504771 h 1811065"/>
              <a:gd name="connsiteX840" fmla="*/ 1952998 w 2950269"/>
              <a:gd name="connsiteY840" fmla="*/ 1503366 h 1811065"/>
              <a:gd name="connsiteX841" fmla="*/ 1952252 w 2950269"/>
              <a:gd name="connsiteY841" fmla="*/ 1503366 h 1811065"/>
              <a:gd name="connsiteX842" fmla="*/ 1951506 w 2950269"/>
              <a:gd name="connsiteY842" fmla="*/ 1503366 h 1811065"/>
              <a:gd name="connsiteX843" fmla="*/ 1922422 w 2950269"/>
              <a:gd name="connsiteY843" fmla="*/ 1495639 h 1811065"/>
              <a:gd name="connsiteX844" fmla="*/ 1919439 w 2950269"/>
              <a:gd name="connsiteY844" fmla="*/ 1504771 h 1811065"/>
              <a:gd name="connsiteX845" fmla="*/ 1922422 w 2950269"/>
              <a:gd name="connsiteY845" fmla="*/ 1496341 h 1811065"/>
              <a:gd name="connsiteX846" fmla="*/ 1950761 w 2950269"/>
              <a:gd name="connsiteY846" fmla="*/ 1503366 h 1811065"/>
              <a:gd name="connsiteX847" fmla="*/ 1951506 w 2950269"/>
              <a:gd name="connsiteY847" fmla="*/ 1503366 h 1811065"/>
              <a:gd name="connsiteX848" fmla="*/ 1952252 w 2950269"/>
              <a:gd name="connsiteY848" fmla="*/ 1504069 h 1811065"/>
              <a:gd name="connsiteX849" fmla="*/ 1952252 w 2950269"/>
              <a:gd name="connsiteY849" fmla="*/ 1504771 h 1811065"/>
              <a:gd name="connsiteX850" fmla="*/ 1951506 w 2950269"/>
              <a:gd name="connsiteY850" fmla="*/ 1506176 h 1811065"/>
              <a:gd name="connsiteX851" fmla="*/ 1952252 w 2950269"/>
              <a:gd name="connsiteY851" fmla="*/ 1507581 h 1811065"/>
              <a:gd name="connsiteX852" fmla="*/ 1952998 w 2950269"/>
              <a:gd name="connsiteY852" fmla="*/ 1507581 h 1811065"/>
              <a:gd name="connsiteX853" fmla="*/ 1950015 w 2950269"/>
              <a:gd name="connsiteY853" fmla="*/ 1511094 h 1811065"/>
              <a:gd name="connsiteX854" fmla="*/ 571845 w 2950269"/>
              <a:gd name="connsiteY854" fmla="*/ 1514607 h 1811065"/>
              <a:gd name="connsiteX855" fmla="*/ 466692 w 2950269"/>
              <a:gd name="connsiteY855" fmla="*/ 1465431 h 1811065"/>
              <a:gd name="connsiteX856" fmla="*/ 517404 w 2950269"/>
              <a:gd name="connsiteY856" fmla="*/ 1466133 h 1811065"/>
              <a:gd name="connsiteX857" fmla="*/ 571845 w 2950269"/>
              <a:gd name="connsiteY857" fmla="*/ 1483696 h 1811065"/>
              <a:gd name="connsiteX858" fmla="*/ 571845 w 2950269"/>
              <a:gd name="connsiteY858" fmla="*/ 1514607 h 1811065"/>
              <a:gd name="connsiteX859" fmla="*/ 2788252 w 2950269"/>
              <a:gd name="connsiteY859" fmla="*/ 1514607 h 1811065"/>
              <a:gd name="connsiteX860" fmla="*/ 2746490 w 2950269"/>
              <a:gd name="connsiteY860" fmla="*/ 1497044 h 1811065"/>
              <a:gd name="connsiteX861" fmla="*/ 2750218 w 2950269"/>
              <a:gd name="connsiteY861" fmla="*/ 1487911 h 1811065"/>
              <a:gd name="connsiteX862" fmla="*/ 2794084 w 2950269"/>
              <a:gd name="connsiteY862" fmla="*/ 1501919 h 1811065"/>
              <a:gd name="connsiteX863" fmla="*/ 2794102 w 2950269"/>
              <a:gd name="connsiteY863" fmla="*/ 1502208 h 1811065"/>
              <a:gd name="connsiteX864" fmla="*/ 1239303 w 2950269"/>
              <a:gd name="connsiteY864" fmla="*/ 1517417 h 1811065"/>
              <a:gd name="connsiteX865" fmla="*/ 1234828 w 2950269"/>
              <a:gd name="connsiteY865" fmla="*/ 1515309 h 1811065"/>
              <a:gd name="connsiteX866" fmla="*/ 1242286 w 2950269"/>
              <a:gd name="connsiteY866" fmla="*/ 1501961 h 1811065"/>
              <a:gd name="connsiteX867" fmla="*/ 1246760 w 2950269"/>
              <a:gd name="connsiteY867" fmla="*/ 1504069 h 1811065"/>
              <a:gd name="connsiteX868" fmla="*/ 1239303 w 2950269"/>
              <a:gd name="connsiteY868" fmla="*/ 1517417 h 1811065"/>
              <a:gd name="connsiteX869" fmla="*/ 2481744 w 2950269"/>
              <a:gd name="connsiteY869" fmla="*/ 1522334 h 1811065"/>
              <a:gd name="connsiteX870" fmla="*/ 2475032 w 2950269"/>
              <a:gd name="connsiteY870" fmla="*/ 1518821 h 1811065"/>
              <a:gd name="connsiteX871" fmla="*/ 2489202 w 2950269"/>
              <a:gd name="connsiteY871" fmla="*/ 1492829 h 1811065"/>
              <a:gd name="connsiteX872" fmla="*/ 2495914 w 2950269"/>
              <a:gd name="connsiteY872" fmla="*/ 1496341 h 1811065"/>
              <a:gd name="connsiteX873" fmla="*/ 2481744 w 2950269"/>
              <a:gd name="connsiteY873" fmla="*/ 1522334 h 1811065"/>
              <a:gd name="connsiteX874" fmla="*/ 373472 w 2950269"/>
              <a:gd name="connsiteY874" fmla="*/ 1525847 h 1811065"/>
              <a:gd name="connsiteX875" fmla="*/ 343642 w 2950269"/>
              <a:gd name="connsiteY875" fmla="*/ 1500556 h 1811065"/>
              <a:gd name="connsiteX876" fmla="*/ 366760 w 2950269"/>
              <a:gd name="connsiteY876" fmla="*/ 1504069 h 1811065"/>
              <a:gd name="connsiteX877" fmla="*/ 373472 w 2950269"/>
              <a:gd name="connsiteY877" fmla="*/ 1525847 h 1811065"/>
              <a:gd name="connsiteX878" fmla="*/ 2747236 w 2950269"/>
              <a:gd name="connsiteY878" fmla="*/ 1526549 h 1811065"/>
              <a:gd name="connsiteX879" fmla="*/ 2733066 w 2950269"/>
              <a:gd name="connsiteY879" fmla="*/ 1519524 h 1811065"/>
              <a:gd name="connsiteX880" fmla="*/ 2735304 w 2950269"/>
              <a:gd name="connsiteY880" fmla="*/ 1515309 h 1811065"/>
              <a:gd name="connsiteX881" fmla="*/ 2749473 w 2950269"/>
              <a:gd name="connsiteY881" fmla="*/ 1522334 h 1811065"/>
              <a:gd name="connsiteX882" fmla="*/ 2747236 w 2950269"/>
              <a:gd name="connsiteY882" fmla="*/ 1526549 h 1811065"/>
              <a:gd name="connsiteX883" fmla="*/ 621065 w 2950269"/>
              <a:gd name="connsiteY883" fmla="*/ 1534979 h 1811065"/>
              <a:gd name="connsiteX884" fmla="*/ 594964 w 2950269"/>
              <a:gd name="connsiteY884" fmla="*/ 1528656 h 1811065"/>
              <a:gd name="connsiteX885" fmla="*/ 600184 w 2950269"/>
              <a:gd name="connsiteY885" fmla="*/ 1517417 h 1811065"/>
              <a:gd name="connsiteX886" fmla="*/ 623303 w 2950269"/>
              <a:gd name="connsiteY886" fmla="*/ 1527954 h 1811065"/>
              <a:gd name="connsiteX887" fmla="*/ 621065 w 2950269"/>
              <a:gd name="connsiteY887" fmla="*/ 1534979 h 1811065"/>
              <a:gd name="connsiteX888" fmla="*/ 412252 w 2950269"/>
              <a:gd name="connsiteY888" fmla="*/ 1536384 h 1811065"/>
              <a:gd name="connsiteX889" fmla="*/ 398082 w 2950269"/>
              <a:gd name="connsiteY889" fmla="*/ 1529359 h 1811065"/>
              <a:gd name="connsiteX890" fmla="*/ 400320 w 2950269"/>
              <a:gd name="connsiteY890" fmla="*/ 1525144 h 1811065"/>
              <a:gd name="connsiteX891" fmla="*/ 414489 w 2950269"/>
              <a:gd name="connsiteY891" fmla="*/ 1532169 h 1811065"/>
              <a:gd name="connsiteX892" fmla="*/ 412252 w 2950269"/>
              <a:gd name="connsiteY892" fmla="*/ 1536384 h 1811065"/>
              <a:gd name="connsiteX893" fmla="*/ 2350490 w 2950269"/>
              <a:gd name="connsiteY893" fmla="*/ 1539194 h 1811065"/>
              <a:gd name="connsiteX894" fmla="*/ 2211778 w 2950269"/>
              <a:gd name="connsiteY894" fmla="*/ 1478076 h 1811065"/>
              <a:gd name="connsiteX895" fmla="*/ 2227439 w 2950269"/>
              <a:gd name="connsiteY895" fmla="*/ 1468944 h 1811065"/>
              <a:gd name="connsiteX896" fmla="*/ 2257269 w 2950269"/>
              <a:gd name="connsiteY896" fmla="*/ 1483696 h 1811065"/>
              <a:gd name="connsiteX897" fmla="*/ 2310218 w 2950269"/>
              <a:gd name="connsiteY897" fmla="*/ 1491424 h 1811065"/>
              <a:gd name="connsiteX898" fmla="*/ 2331846 w 2950269"/>
              <a:gd name="connsiteY898" fmla="*/ 1520227 h 1811065"/>
              <a:gd name="connsiteX899" fmla="*/ 2361676 w 2950269"/>
              <a:gd name="connsiteY899" fmla="*/ 1515309 h 1811065"/>
              <a:gd name="connsiteX900" fmla="*/ 2357947 w 2950269"/>
              <a:gd name="connsiteY900" fmla="*/ 1534979 h 1811065"/>
              <a:gd name="connsiteX901" fmla="*/ 2350490 w 2950269"/>
              <a:gd name="connsiteY901" fmla="*/ 1539194 h 1811065"/>
              <a:gd name="connsiteX902" fmla="*/ 2942626 w 2950269"/>
              <a:gd name="connsiteY902" fmla="*/ 1539897 h 1811065"/>
              <a:gd name="connsiteX903" fmla="*/ 2832998 w 2950269"/>
              <a:gd name="connsiteY903" fmla="*/ 1499151 h 1811065"/>
              <a:gd name="connsiteX904" fmla="*/ 2852388 w 2950269"/>
              <a:gd name="connsiteY904" fmla="*/ 1520227 h 1811065"/>
              <a:gd name="connsiteX905" fmla="*/ 2842693 w 2950269"/>
              <a:gd name="connsiteY905" fmla="*/ 1526549 h 1811065"/>
              <a:gd name="connsiteX906" fmla="*/ 2794218 w 2950269"/>
              <a:gd name="connsiteY906" fmla="*/ 1504069 h 1811065"/>
              <a:gd name="connsiteX907" fmla="*/ 2794102 w 2950269"/>
              <a:gd name="connsiteY907" fmla="*/ 1502208 h 1811065"/>
              <a:gd name="connsiteX908" fmla="*/ 2794218 w 2950269"/>
              <a:gd name="connsiteY908" fmla="*/ 1501961 h 1811065"/>
              <a:gd name="connsiteX909" fmla="*/ 2794084 w 2950269"/>
              <a:gd name="connsiteY909" fmla="*/ 1501919 h 1811065"/>
              <a:gd name="connsiteX910" fmla="*/ 2793158 w 2950269"/>
              <a:gd name="connsiteY910" fmla="*/ 1487088 h 1811065"/>
              <a:gd name="connsiteX911" fmla="*/ 2759914 w 2950269"/>
              <a:gd name="connsiteY911" fmla="*/ 1473159 h 1811065"/>
              <a:gd name="connsiteX912" fmla="*/ 2675642 w 2950269"/>
              <a:gd name="connsiteY912" fmla="*/ 1474564 h 1811065"/>
              <a:gd name="connsiteX913" fmla="*/ 2725608 w 2950269"/>
              <a:gd name="connsiteY913" fmla="*/ 1527252 h 1811065"/>
              <a:gd name="connsiteX914" fmla="*/ 2655506 w 2950269"/>
              <a:gd name="connsiteY914" fmla="*/ 1517417 h 1811065"/>
              <a:gd name="connsiteX915" fmla="*/ 2599574 w 2950269"/>
              <a:gd name="connsiteY915" fmla="*/ 1497044 h 1811065"/>
              <a:gd name="connsiteX916" fmla="*/ 2545134 w 2950269"/>
              <a:gd name="connsiteY916" fmla="*/ 1469646 h 1811065"/>
              <a:gd name="connsiteX917" fmla="*/ 2385540 w 2950269"/>
              <a:gd name="connsiteY917" fmla="*/ 1432413 h 1811065"/>
              <a:gd name="connsiteX918" fmla="*/ 2389269 w 2950269"/>
              <a:gd name="connsiteY918" fmla="*/ 1402205 h 1811065"/>
              <a:gd name="connsiteX919" fmla="*/ 2333337 w 2950269"/>
              <a:gd name="connsiteY919" fmla="*/ 1386750 h 1811065"/>
              <a:gd name="connsiteX920" fmla="*/ 2296049 w 2950269"/>
              <a:gd name="connsiteY920" fmla="*/ 1353030 h 1811065"/>
              <a:gd name="connsiteX921" fmla="*/ 2301269 w 2950269"/>
              <a:gd name="connsiteY921" fmla="*/ 1342492 h 1811065"/>
              <a:gd name="connsiteX922" fmla="*/ 2302761 w 2950269"/>
              <a:gd name="connsiteY922" fmla="*/ 1339682 h 1811065"/>
              <a:gd name="connsiteX923" fmla="*/ 2302015 w 2950269"/>
              <a:gd name="connsiteY923" fmla="*/ 1338980 h 1811065"/>
              <a:gd name="connsiteX924" fmla="*/ 2302015 w 2950269"/>
              <a:gd name="connsiteY924" fmla="*/ 1338277 h 1811065"/>
              <a:gd name="connsiteX925" fmla="*/ 2278896 w 2950269"/>
              <a:gd name="connsiteY925" fmla="*/ 1328442 h 1811065"/>
              <a:gd name="connsiteX926" fmla="*/ 2208049 w 2950269"/>
              <a:gd name="connsiteY926" fmla="*/ 1295424 h 1811065"/>
              <a:gd name="connsiteX927" fmla="*/ 2210286 w 2950269"/>
              <a:gd name="connsiteY927" fmla="*/ 1286292 h 1811065"/>
              <a:gd name="connsiteX928" fmla="*/ 2254286 w 2950269"/>
              <a:gd name="connsiteY928" fmla="*/ 1295424 h 1811065"/>
              <a:gd name="connsiteX929" fmla="*/ 2253540 w 2950269"/>
              <a:gd name="connsiteY929" fmla="*/ 1267324 h 1811065"/>
              <a:gd name="connsiteX930" fmla="*/ 2293812 w 2950269"/>
              <a:gd name="connsiteY930" fmla="*/ 1286994 h 1811065"/>
              <a:gd name="connsiteX931" fmla="*/ 2294558 w 2950269"/>
              <a:gd name="connsiteY931" fmla="*/ 1291912 h 1811065"/>
              <a:gd name="connsiteX932" fmla="*/ 2297462 w 2950269"/>
              <a:gd name="connsiteY932" fmla="*/ 1297308 h 1811065"/>
              <a:gd name="connsiteX933" fmla="*/ 2299463 w 2950269"/>
              <a:gd name="connsiteY933" fmla="*/ 1302965 h 1811065"/>
              <a:gd name="connsiteX934" fmla="*/ 2301137 w 2950269"/>
              <a:gd name="connsiteY934" fmla="*/ 1304140 h 1811065"/>
              <a:gd name="connsiteX935" fmla="*/ 2301456 w 2950269"/>
              <a:gd name="connsiteY935" fmla="*/ 1304732 h 1811065"/>
              <a:gd name="connsiteX936" fmla="*/ 2304719 w 2950269"/>
              <a:gd name="connsiteY936" fmla="*/ 1306653 h 1811065"/>
              <a:gd name="connsiteX937" fmla="*/ 2311617 w 2950269"/>
              <a:gd name="connsiteY937" fmla="*/ 1311494 h 1811065"/>
              <a:gd name="connsiteX938" fmla="*/ 2340049 w 2950269"/>
              <a:gd name="connsiteY938" fmla="*/ 1322822 h 1811065"/>
              <a:gd name="connsiteX939" fmla="*/ 2348998 w 2950269"/>
              <a:gd name="connsiteY939" fmla="*/ 1313689 h 1811065"/>
              <a:gd name="connsiteX940" fmla="*/ 2346015 w 2950269"/>
              <a:gd name="connsiteY940" fmla="*/ 1316499 h 1811065"/>
              <a:gd name="connsiteX941" fmla="*/ 2340049 w 2950269"/>
              <a:gd name="connsiteY941" fmla="*/ 1322119 h 1811065"/>
              <a:gd name="connsiteX942" fmla="*/ 2313388 w 2950269"/>
              <a:gd name="connsiteY942" fmla="*/ 1311757 h 1811065"/>
              <a:gd name="connsiteX943" fmla="*/ 2304719 w 2950269"/>
              <a:gd name="connsiteY943" fmla="*/ 1306653 h 1811065"/>
              <a:gd name="connsiteX944" fmla="*/ 2301137 w 2950269"/>
              <a:gd name="connsiteY944" fmla="*/ 1304140 h 1811065"/>
              <a:gd name="connsiteX945" fmla="*/ 2297462 w 2950269"/>
              <a:gd name="connsiteY945" fmla="*/ 1297308 h 1811065"/>
              <a:gd name="connsiteX946" fmla="*/ 2293812 w 2950269"/>
              <a:gd name="connsiteY946" fmla="*/ 1286994 h 1811065"/>
              <a:gd name="connsiteX947" fmla="*/ 2296049 w 2950269"/>
              <a:gd name="connsiteY947" fmla="*/ 1285589 h 1811065"/>
              <a:gd name="connsiteX948" fmla="*/ 2306490 w 2950269"/>
              <a:gd name="connsiteY948" fmla="*/ 1278564 h 1811065"/>
              <a:gd name="connsiteX949" fmla="*/ 2475778 w 2950269"/>
              <a:gd name="connsiteY949" fmla="*/ 1336872 h 1811065"/>
              <a:gd name="connsiteX950" fmla="*/ 2659981 w 2950269"/>
              <a:gd name="connsiteY950" fmla="*/ 1376915 h 1811065"/>
              <a:gd name="connsiteX951" fmla="*/ 2723371 w 2950269"/>
              <a:gd name="connsiteY951" fmla="*/ 1389560 h 1811065"/>
              <a:gd name="connsiteX952" fmla="*/ 2790490 w 2950269"/>
              <a:gd name="connsiteY952" fmla="*/ 1420471 h 1811065"/>
              <a:gd name="connsiteX953" fmla="*/ 2783032 w 2950269"/>
              <a:gd name="connsiteY953" fmla="*/ 1388857 h 1811065"/>
              <a:gd name="connsiteX954" fmla="*/ 2847168 w 2950269"/>
              <a:gd name="connsiteY954" fmla="*/ 1418363 h 1811065"/>
              <a:gd name="connsiteX955" fmla="*/ 2791982 w 2950269"/>
              <a:gd name="connsiteY955" fmla="*/ 1417660 h 1811065"/>
              <a:gd name="connsiteX956" fmla="*/ 2878490 w 2950269"/>
              <a:gd name="connsiteY956" fmla="*/ 1463323 h 1811065"/>
              <a:gd name="connsiteX957" fmla="*/ 2892660 w 2950269"/>
              <a:gd name="connsiteY957" fmla="*/ 1502664 h 1811065"/>
              <a:gd name="connsiteX958" fmla="*/ 2950083 w 2950269"/>
              <a:gd name="connsiteY958" fmla="*/ 1529359 h 1811065"/>
              <a:gd name="connsiteX959" fmla="*/ 2949337 w 2950269"/>
              <a:gd name="connsiteY959" fmla="*/ 1537087 h 1811065"/>
              <a:gd name="connsiteX960" fmla="*/ 2942626 w 2950269"/>
              <a:gd name="connsiteY960" fmla="*/ 1539897 h 1811065"/>
              <a:gd name="connsiteX961" fmla="*/ 1274354 w 2950269"/>
              <a:gd name="connsiteY961" fmla="*/ 1550434 h 1811065"/>
              <a:gd name="connsiteX962" fmla="*/ 1269879 w 2950269"/>
              <a:gd name="connsiteY962" fmla="*/ 1548327 h 1811065"/>
              <a:gd name="connsiteX963" fmla="*/ 1277337 w 2950269"/>
              <a:gd name="connsiteY963" fmla="*/ 1534979 h 1811065"/>
              <a:gd name="connsiteX964" fmla="*/ 1281811 w 2950269"/>
              <a:gd name="connsiteY964" fmla="*/ 1537087 h 1811065"/>
              <a:gd name="connsiteX965" fmla="*/ 1274354 w 2950269"/>
              <a:gd name="connsiteY965" fmla="*/ 1550434 h 1811065"/>
              <a:gd name="connsiteX966" fmla="*/ 1498082 w 2950269"/>
              <a:gd name="connsiteY966" fmla="*/ 1553947 h 1811065"/>
              <a:gd name="connsiteX967" fmla="*/ 1417540 w 2950269"/>
              <a:gd name="connsiteY967" fmla="*/ 1504069 h 1811065"/>
              <a:gd name="connsiteX968" fmla="*/ 1454828 w 2950269"/>
              <a:gd name="connsiteY968" fmla="*/ 1517417 h 1811065"/>
              <a:gd name="connsiteX969" fmla="*/ 1454082 w 2950269"/>
              <a:gd name="connsiteY969" fmla="*/ 1487209 h 1811065"/>
              <a:gd name="connsiteX970" fmla="*/ 1498082 w 2950269"/>
              <a:gd name="connsiteY970" fmla="*/ 1553947 h 1811065"/>
              <a:gd name="connsiteX971" fmla="*/ 2311710 w 2950269"/>
              <a:gd name="connsiteY971" fmla="*/ 1553947 h 1811065"/>
              <a:gd name="connsiteX972" fmla="*/ 2284117 w 2950269"/>
              <a:gd name="connsiteY972" fmla="*/ 1540599 h 1811065"/>
              <a:gd name="connsiteX973" fmla="*/ 2287846 w 2950269"/>
              <a:gd name="connsiteY973" fmla="*/ 1534277 h 1811065"/>
              <a:gd name="connsiteX974" fmla="*/ 2315439 w 2950269"/>
              <a:gd name="connsiteY974" fmla="*/ 1547624 h 1811065"/>
              <a:gd name="connsiteX975" fmla="*/ 2311710 w 2950269"/>
              <a:gd name="connsiteY975" fmla="*/ 1553947 h 1811065"/>
              <a:gd name="connsiteX976" fmla="*/ 2253633 w 2950269"/>
              <a:gd name="connsiteY976" fmla="*/ 1558250 h 1811065"/>
              <a:gd name="connsiteX977" fmla="*/ 2228930 w 2950269"/>
              <a:gd name="connsiteY977" fmla="*/ 1542707 h 1811065"/>
              <a:gd name="connsiteX978" fmla="*/ 2263235 w 2950269"/>
              <a:gd name="connsiteY978" fmla="*/ 1542707 h 1811065"/>
              <a:gd name="connsiteX979" fmla="*/ 2253633 w 2950269"/>
              <a:gd name="connsiteY979" fmla="*/ 1558250 h 1811065"/>
              <a:gd name="connsiteX980" fmla="*/ 1589066 w 2950269"/>
              <a:gd name="connsiteY980" fmla="*/ 1561674 h 1811065"/>
              <a:gd name="connsiteX981" fmla="*/ 1546557 w 2950269"/>
              <a:gd name="connsiteY981" fmla="*/ 1547624 h 1811065"/>
              <a:gd name="connsiteX982" fmla="*/ 1551032 w 2950269"/>
              <a:gd name="connsiteY982" fmla="*/ 1552542 h 1811065"/>
              <a:gd name="connsiteX983" fmla="*/ 1515235 w 2950269"/>
              <a:gd name="connsiteY983" fmla="*/ 1513904 h 1811065"/>
              <a:gd name="connsiteX984" fmla="*/ 1545812 w 2950269"/>
              <a:gd name="connsiteY984" fmla="*/ 1546219 h 1811065"/>
              <a:gd name="connsiteX985" fmla="*/ 1551032 w 2950269"/>
              <a:gd name="connsiteY985" fmla="*/ 1534979 h 1811065"/>
              <a:gd name="connsiteX986" fmla="*/ 1592794 w 2950269"/>
              <a:gd name="connsiteY986" fmla="*/ 1552542 h 1811065"/>
              <a:gd name="connsiteX987" fmla="*/ 1589066 w 2950269"/>
              <a:gd name="connsiteY987" fmla="*/ 1561674 h 1811065"/>
              <a:gd name="connsiteX988" fmla="*/ 2108862 w 2950269"/>
              <a:gd name="connsiteY988" fmla="*/ 1562377 h 1811065"/>
              <a:gd name="connsiteX989" fmla="*/ 2104388 w 2950269"/>
              <a:gd name="connsiteY989" fmla="*/ 1560270 h 1811065"/>
              <a:gd name="connsiteX990" fmla="*/ 2111846 w 2950269"/>
              <a:gd name="connsiteY990" fmla="*/ 1546922 h 1811065"/>
              <a:gd name="connsiteX991" fmla="*/ 2116320 w 2950269"/>
              <a:gd name="connsiteY991" fmla="*/ 1549029 h 1811065"/>
              <a:gd name="connsiteX992" fmla="*/ 2108862 w 2950269"/>
              <a:gd name="connsiteY992" fmla="*/ 1562377 h 1811065"/>
              <a:gd name="connsiteX993" fmla="*/ 1393676 w 2950269"/>
              <a:gd name="connsiteY993" fmla="*/ 1567997 h 1811065"/>
              <a:gd name="connsiteX994" fmla="*/ 1379506 w 2950269"/>
              <a:gd name="connsiteY994" fmla="*/ 1560972 h 1811065"/>
              <a:gd name="connsiteX995" fmla="*/ 1381744 w 2950269"/>
              <a:gd name="connsiteY995" fmla="*/ 1556757 h 1811065"/>
              <a:gd name="connsiteX996" fmla="*/ 1395913 w 2950269"/>
              <a:gd name="connsiteY996" fmla="*/ 1563782 h 1811065"/>
              <a:gd name="connsiteX997" fmla="*/ 1393676 w 2950269"/>
              <a:gd name="connsiteY997" fmla="*/ 1567997 h 1811065"/>
              <a:gd name="connsiteX998" fmla="*/ 1632320 w 2950269"/>
              <a:gd name="connsiteY998" fmla="*/ 1569402 h 1811065"/>
              <a:gd name="connsiteX999" fmla="*/ 1627845 w 2950269"/>
              <a:gd name="connsiteY999" fmla="*/ 1567295 h 1811065"/>
              <a:gd name="connsiteX1000" fmla="*/ 1635303 w 2950269"/>
              <a:gd name="connsiteY1000" fmla="*/ 1553947 h 1811065"/>
              <a:gd name="connsiteX1001" fmla="*/ 1639778 w 2950269"/>
              <a:gd name="connsiteY1001" fmla="*/ 1556054 h 1811065"/>
              <a:gd name="connsiteX1002" fmla="*/ 1632320 w 2950269"/>
              <a:gd name="connsiteY1002" fmla="*/ 1569402 h 1811065"/>
              <a:gd name="connsiteX1003" fmla="*/ 1947778 w 2950269"/>
              <a:gd name="connsiteY1003" fmla="*/ 1569402 h 1811065"/>
              <a:gd name="connsiteX1004" fmla="*/ 1943303 w 2950269"/>
              <a:gd name="connsiteY1004" fmla="*/ 1567295 h 1811065"/>
              <a:gd name="connsiteX1005" fmla="*/ 1950761 w 2950269"/>
              <a:gd name="connsiteY1005" fmla="*/ 1553947 h 1811065"/>
              <a:gd name="connsiteX1006" fmla="*/ 1955235 w 2950269"/>
              <a:gd name="connsiteY1006" fmla="*/ 1556054 h 1811065"/>
              <a:gd name="connsiteX1007" fmla="*/ 1947778 w 2950269"/>
              <a:gd name="connsiteY1007" fmla="*/ 1569402 h 1811065"/>
              <a:gd name="connsiteX1008" fmla="*/ 726218 w 2950269"/>
              <a:gd name="connsiteY1008" fmla="*/ 1570105 h 1811065"/>
              <a:gd name="connsiteX1009" fmla="*/ 698625 w 2950269"/>
              <a:gd name="connsiteY1009" fmla="*/ 1556757 h 1811065"/>
              <a:gd name="connsiteX1010" fmla="*/ 702354 w 2950269"/>
              <a:gd name="connsiteY1010" fmla="*/ 1550434 h 1811065"/>
              <a:gd name="connsiteX1011" fmla="*/ 729947 w 2950269"/>
              <a:gd name="connsiteY1011" fmla="*/ 1563782 h 1811065"/>
              <a:gd name="connsiteX1012" fmla="*/ 726218 w 2950269"/>
              <a:gd name="connsiteY1012" fmla="*/ 1570105 h 1811065"/>
              <a:gd name="connsiteX1013" fmla="*/ 896252 w 2950269"/>
              <a:gd name="connsiteY1013" fmla="*/ 1582047 h 1811065"/>
              <a:gd name="connsiteX1014" fmla="*/ 882082 w 2950269"/>
              <a:gd name="connsiteY1014" fmla="*/ 1575022 h 1811065"/>
              <a:gd name="connsiteX1015" fmla="*/ 884320 w 2950269"/>
              <a:gd name="connsiteY1015" fmla="*/ 1570807 h 1811065"/>
              <a:gd name="connsiteX1016" fmla="*/ 898489 w 2950269"/>
              <a:gd name="connsiteY1016" fmla="*/ 1577832 h 1811065"/>
              <a:gd name="connsiteX1017" fmla="*/ 896252 w 2950269"/>
              <a:gd name="connsiteY1017" fmla="*/ 1582047 h 1811065"/>
              <a:gd name="connsiteX1018" fmla="*/ 1908998 w 2950269"/>
              <a:gd name="connsiteY1018" fmla="*/ 1582047 h 1811065"/>
              <a:gd name="connsiteX1019" fmla="*/ 1827710 w 2950269"/>
              <a:gd name="connsiteY1019" fmla="*/ 1516012 h 1811065"/>
              <a:gd name="connsiteX1020" fmla="*/ 1841879 w 2950269"/>
              <a:gd name="connsiteY1020" fmla="*/ 1556757 h 1811065"/>
              <a:gd name="connsiteX1021" fmla="*/ 1828456 w 2950269"/>
              <a:gd name="connsiteY1021" fmla="*/ 1560972 h 1811065"/>
              <a:gd name="connsiteX1022" fmla="*/ 1765066 w 2950269"/>
              <a:gd name="connsiteY1022" fmla="*/ 1518821 h 1811065"/>
              <a:gd name="connsiteX1023" fmla="*/ 1694218 w 2950269"/>
              <a:gd name="connsiteY1023" fmla="*/ 1499151 h 1811065"/>
              <a:gd name="connsiteX1024" fmla="*/ 1694218 w 2950269"/>
              <a:gd name="connsiteY1024" fmla="*/ 1497746 h 1811065"/>
              <a:gd name="connsiteX1025" fmla="*/ 1666625 w 2950269"/>
              <a:gd name="connsiteY1025" fmla="*/ 1471051 h 1811065"/>
              <a:gd name="connsiteX1026" fmla="*/ 1630828 w 2950269"/>
              <a:gd name="connsiteY1026" fmla="*/ 1485804 h 1811065"/>
              <a:gd name="connsiteX1027" fmla="*/ 1625608 w 2950269"/>
              <a:gd name="connsiteY1027" fmla="*/ 1496341 h 1811065"/>
              <a:gd name="connsiteX1028" fmla="*/ 1583845 w 2950269"/>
              <a:gd name="connsiteY1028" fmla="*/ 1478779 h 1811065"/>
              <a:gd name="connsiteX1029" fmla="*/ 1587574 w 2950269"/>
              <a:gd name="connsiteY1029" fmla="*/ 1469646 h 1811065"/>
              <a:gd name="connsiteX1030" fmla="*/ 1629337 w 2950269"/>
              <a:gd name="connsiteY1030" fmla="*/ 1483696 h 1811065"/>
              <a:gd name="connsiteX1031" fmla="*/ 1548794 w 2950269"/>
              <a:gd name="connsiteY1031" fmla="*/ 1440141 h 1811065"/>
              <a:gd name="connsiteX1032" fmla="*/ 1506286 w 2950269"/>
              <a:gd name="connsiteY1032" fmla="*/ 1431710 h 1811065"/>
              <a:gd name="connsiteX1033" fmla="*/ 1485404 w 2950269"/>
              <a:gd name="connsiteY1033" fmla="*/ 1450678 h 1811065"/>
              <a:gd name="connsiteX1034" fmla="*/ 1454082 w 2950269"/>
              <a:gd name="connsiteY1034" fmla="*/ 1435223 h 1811065"/>
              <a:gd name="connsiteX1035" fmla="*/ 1457812 w 2950269"/>
              <a:gd name="connsiteY1035" fmla="*/ 1409933 h 1811065"/>
              <a:gd name="connsiteX1036" fmla="*/ 1389947 w 2950269"/>
              <a:gd name="connsiteY1036" fmla="*/ 1378320 h 1811065"/>
              <a:gd name="connsiteX1037" fmla="*/ 1378760 w 2950269"/>
              <a:gd name="connsiteY1037" fmla="*/ 1401503 h 1811065"/>
              <a:gd name="connsiteX1038" fmla="*/ 1377269 w 2950269"/>
              <a:gd name="connsiteY1038" fmla="*/ 1397990 h 1811065"/>
              <a:gd name="connsiteX1039" fmla="*/ 1361608 w 2950269"/>
              <a:gd name="connsiteY1039" fmla="*/ 1402205 h 1811065"/>
              <a:gd name="connsiteX1040" fmla="*/ 1376523 w 2950269"/>
              <a:gd name="connsiteY1040" fmla="*/ 1398693 h 1811065"/>
              <a:gd name="connsiteX1041" fmla="*/ 1377269 w 2950269"/>
              <a:gd name="connsiteY1041" fmla="*/ 1401503 h 1811065"/>
              <a:gd name="connsiteX1042" fmla="*/ 1371531 w 2950269"/>
              <a:gd name="connsiteY1042" fmla="*/ 1404746 h 1811065"/>
              <a:gd name="connsiteX1043" fmla="*/ 1368321 w 2950269"/>
              <a:gd name="connsiteY1043" fmla="*/ 1406186 h 1811065"/>
              <a:gd name="connsiteX1044" fmla="*/ 1363100 w 2950269"/>
              <a:gd name="connsiteY1044" fmla="*/ 1407825 h 1811065"/>
              <a:gd name="connsiteX1045" fmla="*/ 1363100 w 2950269"/>
              <a:gd name="connsiteY1045" fmla="*/ 1408528 h 1811065"/>
              <a:gd name="connsiteX1046" fmla="*/ 1368321 w 2950269"/>
              <a:gd name="connsiteY1046" fmla="*/ 1406186 h 1811065"/>
              <a:gd name="connsiteX1047" fmla="*/ 1369811 w 2950269"/>
              <a:gd name="connsiteY1047" fmla="*/ 1405718 h 1811065"/>
              <a:gd name="connsiteX1048" fmla="*/ 1371531 w 2950269"/>
              <a:gd name="connsiteY1048" fmla="*/ 1404746 h 1811065"/>
              <a:gd name="connsiteX1049" fmla="*/ 1378760 w 2950269"/>
              <a:gd name="connsiteY1049" fmla="*/ 1401503 h 1811065"/>
              <a:gd name="connsiteX1050" fmla="*/ 1405608 w 2950269"/>
              <a:gd name="connsiteY1050" fmla="*/ 1400800 h 1811065"/>
              <a:gd name="connsiteX1051" fmla="*/ 1430964 w 2950269"/>
              <a:gd name="connsiteY1051" fmla="*/ 1431710 h 1811065"/>
              <a:gd name="connsiteX1052" fmla="*/ 1311642 w 2950269"/>
              <a:gd name="connsiteY1052" fmla="*/ 1424686 h 1811065"/>
              <a:gd name="connsiteX1053" fmla="*/ 1318354 w 2950269"/>
              <a:gd name="connsiteY1053" fmla="*/ 1448571 h 1811065"/>
              <a:gd name="connsiteX1054" fmla="*/ 1279574 w 2950269"/>
              <a:gd name="connsiteY1054" fmla="*/ 1444356 h 1811065"/>
              <a:gd name="connsiteX1055" fmla="*/ 1304184 w 2950269"/>
              <a:gd name="connsiteY1055" fmla="*/ 1469646 h 1811065"/>
              <a:gd name="connsiteX1056" fmla="*/ 1196794 w 2950269"/>
              <a:gd name="connsiteY1056" fmla="*/ 1445761 h 1811065"/>
              <a:gd name="connsiteX1057" fmla="*/ 1210218 w 2950269"/>
              <a:gd name="connsiteY1057" fmla="*/ 1414148 h 1811065"/>
              <a:gd name="connsiteX1058" fmla="*/ 1131913 w 2950269"/>
              <a:gd name="connsiteY1058" fmla="*/ 1406420 h 1811065"/>
              <a:gd name="connsiteX1059" fmla="*/ 1149066 w 2950269"/>
              <a:gd name="connsiteY1059" fmla="*/ 1408528 h 1811065"/>
              <a:gd name="connsiteX1060" fmla="*/ 1209472 w 2950269"/>
              <a:gd name="connsiteY1060" fmla="*/ 1414850 h 1811065"/>
              <a:gd name="connsiteX1061" fmla="*/ 1198286 w 2950269"/>
              <a:gd name="connsiteY1061" fmla="*/ 1440843 h 1811065"/>
              <a:gd name="connsiteX1062" fmla="*/ 1196048 w 2950269"/>
              <a:gd name="connsiteY1062" fmla="*/ 1445761 h 1811065"/>
              <a:gd name="connsiteX1063" fmla="*/ 1196794 w 2950269"/>
              <a:gd name="connsiteY1063" fmla="*/ 1446463 h 1811065"/>
              <a:gd name="connsiteX1064" fmla="*/ 1189337 w 2950269"/>
              <a:gd name="connsiteY1064" fmla="*/ 1459811 h 1811065"/>
              <a:gd name="connsiteX1065" fmla="*/ 1123710 w 2950269"/>
              <a:gd name="connsiteY1065" fmla="*/ 1429603 h 1811065"/>
              <a:gd name="connsiteX1066" fmla="*/ 1099845 w 2950269"/>
              <a:gd name="connsiteY1066" fmla="*/ 1453488 h 1811065"/>
              <a:gd name="connsiteX1067" fmla="*/ 1090150 w 2950269"/>
              <a:gd name="connsiteY1067" fmla="*/ 1430306 h 1811065"/>
              <a:gd name="connsiteX1068" fmla="*/ 982015 w 2950269"/>
              <a:gd name="connsiteY1068" fmla="*/ 1397288 h 1811065"/>
              <a:gd name="connsiteX1069" fmla="*/ 951438 w 2950269"/>
              <a:gd name="connsiteY1069" fmla="*/ 1414148 h 1811065"/>
              <a:gd name="connsiteX1070" fmla="*/ 952930 w 2950269"/>
              <a:gd name="connsiteY1070" fmla="*/ 1413445 h 1811065"/>
              <a:gd name="connsiteX1071" fmla="*/ 958896 w 2950269"/>
              <a:gd name="connsiteY1071" fmla="*/ 1428198 h 1811065"/>
              <a:gd name="connsiteX1072" fmla="*/ 952930 w 2950269"/>
              <a:gd name="connsiteY1072" fmla="*/ 1430306 h 1811065"/>
              <a:gd name="connsiteX1073" fmla="*/ 948455 w 2950269"/>
              <a:gd name="connsiteY1073" fmla="*/ 1414850 h 1811065"/>
              <a:gd name="connsiteX1074" fmla="*/ 950692 w 2950269"/>
              <a:gd name="connsiteY1074" fmla="*/ 1414148 h 1811065"/>
              <a:gd name="connsiteX1075" fmla="*/ 917133 w 2950269"/>
              <a:gd name="connsiteY1075" fmla="*/ 1386048 h 1811065"/>
              <a:gd name="connsiteX1076" fmla="*/ 894760 w 2950269"/>
              <a:gd name="connsiteY1076" fmla="*/ 1420471 h 1811065"/>
              <a:gd name="connsiteX1077" fmla="*/ 871642 w 2950269"/>
              <a:gd name="connsiteY1077" fmla="*/ 1397288 h 1811065"/>
              <a:gd name="connsiteX1078" fmla="*/ 872388 w 2950269"/>
              <a:gd name="connsiteY1078" fmla="*/ 1395883 h 1811065"/>
              <a:gd name="connsiteX1079" fmla="*/ 871642 w 2950269"/>
              <a:gd name="connsiteY1079" fmla="*/ 1394477 h 1811065"/>
              <a:gd name="connsiteX1080" fmla="*/ 871642 w 2950269"/>
              <a:gd name="connsiteY1080" fmla="*/ 1393775 h 1811065"/>
              <a:gd name="connsiteX1081" fmla="*/ 872388 w 2950269"/>
              <a:gd name="connsiteY1081" fmla="*/ 1393073 h 1811065"/>
              <a:gd name="connsiteX1082" fmla="*/ 864930 w 2950269"/>
              <a:gd name="connsiteY1082" fmla="*/ 1389560 h 1811065"/>
              <a:gd name="connsiteX1083" fmla="*/ 807506 w 2950269"/>
              <a:gd name="connsiteY1083" fmla="*/ 1390263 h 1811065"/>
              <a:gd name="connsiteX1084" fmla="*/ 803032 w 2950269"/>
              <a:gd name="connsiteY1084" fmla="*/ 1394477 h 1811065"/>
              <a:gd name="connsiteX1085" fmla="*/ 792591 w 2950269"/>
              <a:gd name="connsiteY1085" fmla="*/ 1389560 h 1811065"/>
              <a:gd name="connsiteX1086" fmla="*/ 787394 w 2950269"/>
              <a:gd name="connsiteY1086" fmla="*/ 1387650 h 1811065"/>
              <a:gd name="connsiteX1087" fmla="*/ 767701 w 2950269"/>
              <a:gd name="connsiteY1087" fmla="*/ 1378144 h 1811065"/>
              <a:gd name="connsiteX1088" fmla="*/ 732184 w 2950269"/>
              <a:gd name="connsiteY1088" fmla="*/ 1367080 h 1811065"/>
              <a:gd name="connsiteX1089" fmla="*/ 731438 w 2950269"/>
              <a:gd name="connsiteY1089" fmla="*/ 1367080 h 1811065"/>
              <a:gd name="connsiteX1090" fmla="*/ 787394 w 2950269"/>
              <a:gd name="connsiteY1090" fmla="*/ 1387650 h 1811065"/>
              <a:gd name="connsiteX1091" fmla="*/ 801540 w 2950269"/>
              <a:gd name="connsiteY1091" fmla="*/ 1394477 h 1811065"/>
              <a:gd name="connsiteX1092" fmla="*/ 803032 w 2950269"/>
              <a:gd name="connsiteY1092" fmla="*/ 1414850 h 1811065"/>
              <a:gd name="connsiteX1093" fmla="*/ 803777 w 2950269"/>
              <a:gd name="connsiteY1093" fmla="*/ 1422578 h 1811065"/>
              <a:gd name="connsiteX1094" fmla="*/ 805269 w 2950269"/>
              <a:gd name="connsiteY1094" fmla="*/ 1422578 h 1811065"/>
              <a:gd name="connsiteX1095" fmla="*/ 803777 w 2950269"/>
              <a:gd name="connsiteY1095" fmla="*/ 1400800 h 1811065"/>
              <a:gd name="connsiteX1096" fmla="*/ 803032 w 2950269"/>
              <a:gd name="connsiteY1096" fmla="*/ 1394477 h 1811065"/>
              <a:gd name="connsiteX1097" fmla="*/ 824659 w 2950269"/>
              <a:gd name="connsiteY1097" fmla="*/ 1404313 h 1811065"/>
              <a:gd name="connsiteX1098" fmla="*/ 824659 w 2950269"/>
              <a:gd name="connsiteY1098" fmla="*/ 1445761 h 1811065"/>
              <a:gd name="connsiteX1099" fmla="*/ 779167 w 2950269"/>
              <a:gd name="connsiteY1099" fmla="*/ 1447868 h 1811065"/>
              <a:gd name="connsiteX1100" fmla="*/ 701608 w 2950269"/>
              <a:gd name="connsiteY1100" fmla="*/ 1414148 h 1811065"/>
              <a:gd name="connsiteX1101" fmla="*/ 642692 w 2950269"/>
              <a:gd name="connsiteY1101" fmla="*/ 1386048 h 1811065"/>
              <a:gd name="connsiteX1102" fmla="*/ 536794 w 2950269"/>
              <a:gd name="connsiteY1102" fmla="*/ 1351625 h 1811065"/>
              <a:gd name="connsiteX1103" fmla="*/ 437608 w 2950269"/>
              <a:gd name="connsiteY1103" fmla="*/ 1322822 h 1811065"/>
              <a:gd name="connsiteX1104" fmla="*/ 391370 w 2950269"/>
              <a:gd name="connsiteY1104" fmla="*/ 1328442 h 1811065"/>
              <a:gd name="connsiteX1105" fmla="*/ 461472 w 2950269"/>
              <a:gd name="connsiteY1105" fmla="*/ 1370592 h 1811065"/>
              <a:gd name="connsiteX1106" fmla="*/ 360048 w 2950269"/>
              <a:gd name="connsiteY1106" fmla="*/ 1369890 h 1811065"/>
              <a:gd name="connsiteX1107" fmla="*/ 418218 w 2950269"/>
              <a:gd name="connsiteY1107" fmla="*/ 1379022 h 1811065"/>
              <a:gd name="connsiteX1108" fmla="*/ 481608 w 2950269"/>
              <a:gd name="connsiteY1108" fmla="*/ 1408528 h 1811065"/>
              <a:gd name="connsiteX1109" fmla="*/ 535303 w 2950269"/>
              <a:gd name="connsiteY1109" fmla="*/ 1433818 h 1811065"/>
              <a:gd name="connsiteX1110" fmla="*/ 530828 w 2950269"/>
              <a:gd name="connsiteY1110" fmla="*/ 1443653 h 1811065"/>
              <a:gd name="connsiteX1111" fmla="*/ 457743 w 2950269"/>
              <a:gd name="connsiteY1111" fmla="*/ 1417660 h 1811065"/>
              <a:gd name="connsiteX1112" fmla="*/ 459980 w 2950269"/>
              <a:gd name="connsiteY1112" fmla="*/ 1447166 h 1811065"/>
              <a:gd name="connsiteX1113" fmla="*/ 461472 w 2950269"/>
              <a:gd name="connsiteY1113" fmla="*/ 1447166 h 1811065"/>
              <a:gd name="connsiteX1114" fmla="*/ 468184 w 2950269"/>
              <a:gd name="connsiteY1114" fmla="*/ 1461216 h 1811065"/>
              <a:gd name="connsiteX1115" fmla="*/ 461472 w 2950269"/>
              <a:gd name="connsiteY1115" fmla="*/ 1463323 h 1811065"/>
              <a:gd name="connsiteX1116" fmla="*/ 457743 w 2950269"/>
              <a:gd name="connsiteY1116" fmla="*/ 1447868 h 1811065"/>
              <a:gd name="connsiteX1117" fmla="*/ 459235 w 2950269"/>
              <a:gd name="connsiteY1117" fmla="*/ 1447166 h 1811065"/>
              <a:gd name="connsiteX1118" fmla="*/ 386150 w 2950269"/>
              <a:gd name="connsiteY1118" fmla="*/ 1448571 h 1811065"/>
              <a:gd name="connsiteX1119" fmla="*/ 421201 w 2950269"/>
              <a:gd name="connsiteY1119" fmla="*/ 1416958 h 1811065"/>
              <a:gd name="connsiteX1120" fmla="*/ 398082 w 2950269"/>
              <a:gd name="connsiteY1120" fmla="*/ 1401503 h 1811065"/>
              <a:gd name="connsiteX1121" fmla="*/ 377201 w 2950269"/>
              <a:gd name="connsiteY1121" fmla="*/ 1435223 h 1811065"/>
              <a:gd name="connsiteX1122" fmla="*/ 366760 w 2950269"/>
              <a:gd name="connsiteY1122" fmla="*/ 1432413 h 1811065"/>
              <a:gd name="connsiteX1123" fmla="*/ 286218 w 2950269"/>
              <a:gd name="connsiteY1123" fmla="*/ 1372700 h 1811065"/>
              <a:gd name="connsiteX1124" fmla="*/ 347370 w 2950269"/>
              <a:gd name="connsiteY1124" fmla="*/ 1433818 h 1811065"/>
              <a:gd name="connsiteX1125" fmla="*/ 271302 w 2950269"/>
              <a:gd name="connsiteY1125" fmla="*/ 1388857 h 1811065"/>
              <a:gd name="connsiteX1126" fmla="*/ 247438 w 2950269"/>
              <a:gd name="connsiteY1126" fmla="*/ 1410635 h 1811065"/>
              <a:gd name="connsiteX1127" fmla="*/ 196726 w 2950269"/>
              <a:gd name="connsiteY1127" fmla="*/ 1386750 h 1811065"/>
              <a:gd name="connsiteX1128" fmla="*/ 252658 w 2950269"/>
              <a:gd name="connsiteY1128" fmla="*/ 1390263 h 1811065"/>
              <a:gd name="connsiteX1129" fmla="*/ 210150 w 2950269"/>
              <a:gd name="connsiteY1129" fmla="*/ 1361460 h 1811065"/>
              <a:gd name="connsiteX1130" fmla="*/ 188523 w 2950269"/>
              <a:gd name="connsiteY1130" fmla="*/ 1395883 h 1811065"/>
              <a:gd name="connsiteX1131" fmla="*/ 231031 w 2950269"/>
              <a:gd name="connsiteY1131" fmla="*/ 1433116 h 1811065"/>
              <a:gd name="connsiteX1132" fmla="*/ 280252 w 2950269"/>
              <a:gd name="connsiteY1132" fmla="*/ 1444356 h 1811065"/>
              <a:gd name="connsiteX1133" fmla="*/ 282489 w 2950269"/>
              <a:gd name="connsiteY1133" fmla="*/ 1457703 h 1811065"/>
              <a:gd name="connsiteX1134" fmla="*/ 245947 w 2950269"/>
              <a:gd name="connsiteY1134" fmla="*/ 1452786 h 1811065"/>
              <a:gd name="connsiteX1135" fmla="*/ 249675 w 2950269"/>
              <a:gd name="connsiteY1135" fmla="*/ 1464728 h 1811065"/>
              <a:gd name="connsiteX1136" fmla="*/ 81879 w 2950269"/>
              <a:gd name="connsiteY1136" fmla="*/ 1386048 h 1811065"/>
              <a:gd name="connsiteX1137" fmla="*/ 24455 w 2950269"/>
              <a:gd name="connsiteY1137" fmla="*/ 1402205 h 1811065"/>
              <a:gd name="connsiteX1138" fmla="*/ 71438 w 2950269"/>
              <a:gd name="connsiteY1138" fmla="*/ 1355840 h 1811065"/>
              <a:gd name="connsiteX1139" fmla="*/ 140794 w 2950269"/>
              <a:gd name="connsiteY1139" fmla="*/ 1355137 h 1811065"/>
              <a:gd name="connsiteX1140" fmla="*/ 146760 w 2950269"/>
              <a:gd name="connsiteY1140" fmla="*/ 1341087 h 1811065"/>
              <a:gd name="connsiteX1141" fmla="*/ 61743 w 2950269"/>
              <a:gd name="connsiteY1141" fmla="*/ 1314392 h 1811065"/>
              <a:gd name="connsiteX1142" fmla="*/ 22218 w 2950269"/>
              <a:gd name="connsiteY1142" fmla="*/ 1326334 h 1811065"/>
              <a:gd name="connsiteX1143" fmla="*/ 25946 w 2950269"/>
              <a:gd name="connsiteY1143" fmla="*/ 1296829 h 1811065"/>
              <a:gd name="connsiteX1144" fmla="*/ 2082 w 2950269"/>
              <a:gd name="connsiteY1144" fmla="*/ 1296127 h 1811065"/>
              <a:gd name="connsiteX1145" fmla="*/ 0 w 2950269"/>
              <a:gd name="connsiteY1145" fmla="*/ 1290242 h 1811065"/>
              <a:gd name="connsiteX1146" fmla="*/ 0 w 2950269"/>
              <a:gd name="connsiteY1146" fmla="*/ 1253134 h 1811065"/>
              <a:gd name="connsiteX1147" fmla="*/ 9540 w 2950269"/>
              <a:gd name="connsiteY1147" fmla="*/ 1255381 h 1811065"/>
              <a:gd name="connsiteX1148" fmla="*/ 14760 w 2950269"/>
              <a:gd name="connsiteY1148" fmla="*/ 1257489 h 1811065"/>
              <a:gd name="connsiteX1149" fmla="*/ 14760 w 2950269"/>
              <a:gd name="connsiteY1149" fmla="*/ 1256786 h 1811065"/>
              <a:gd name="connsiteX1150" fmla="*/ 0 w 2950269"/>
              <a:gd name="connsiteY1150" fmla="*/ 1252749 h 1811065"/>
              <a:gd name="connsiteX1151" fmla="*/ 0 w 2950269"/>
              <a:gd name="connsiteY1151" fmla="*/ 295051 h 1811065"/>
              <a:gd name="connsiteX1152" fmla="*/ 94557 w 2950269"/>
              <a:gd name="connsiteY1152" fmla="*/ 339311 h 1811065"/>
              <a:gd name="connsiteX1153" fmla="*/ 0 w 2950269"/>
              <a:gd name="connsiteY1153" fmla="*/ 294498 h 1811065"/>
              <a:gd name="connsiteX1154" fmla="*/ 0 w 2950269"/>
              <a:gd name="connsiteY1154" fmla="*/ 275277 h 1811065"/>
              <a:gd name="connsiteX1155" fmla="*/ 73675 w 2950269"/>
              <a:gd name="connsiteY1155" fmla="*/ 310508 h 1811065"/>
              <a:gd name="connsiteX1156" fmla="*/ 120658 w 2950269"/>
              <a:gd name="connsiteY1156" fmla="*/ 344228 h 1811065"/>
              <a:gd name="connsiteX1157" fmla="*/ 160184 w 2950269"/>
              <a:gd name="connsiteY1157" fmla="*/ 357576 h 1811065"/>
              <a:gd name="connsiteX1158" fmla="*/ 198964 w 2950269"/>
              <a:gd name="connsiteY1158" fmla="*/ 378651 h 1811065"/>
              <a:gd name="connsiteX1159" fmla="*/ 169133 w 2950269"/>
              <a:gd name="connsiteY1159" fmla="*/ 376544 h 1811065"/>
              <a:gd name="connsiteX1160" fmla="*/ 169879 w 2950269"/>
              <a:gd name="connsiteY1160" fmla="*/ 387081 h 1811065"/>
              <a:gd name="connsiteX1161" fmla="*/ 338421 w 2950269"/>
              <a:gd name="connsiteY1161" fmla="*/ 465762 h 1811065"/>
              <a:gd name="connsiteX1162" fmla="*/ 363777 w 2950269"/>
              <a:gd name="connsiteY1162" fmla="*/ 477002 h 1811065"/>
              <a:gd name="connsiteX1163" fmla="*/ 360794 w 2950269"/>
              <a:gd name="connsiteY1163" fmla="*/ 479110 h 1811065"/>
              <a:gd name="connsiteX1164" fmla="*/ 323506 w 2950269"/>
              <a:gd name="connsiteY1164" fmla="*/ 494565 h 1811065"/>
              <a:gd name="connsiteX1165" fmla="*/ 324252 w 2950269"/>
              <a:gd name="connsiteY1165" fmla="*/ 494565 h 1811065"/>
              <a:gd name="connsiteX1166" fmla="*/ 330964 w 2950269"/>
              <a:gd name="connsiteY1166" fmla="*/ 491755 h 1811065"/>
              <a:gd name="connsiteX1167" fmla="*/ 360794 w 2950269"/>
              <a:gd name="connsiteY1167" fmla="*/ 479813 h 1811065"/>
              <a:gd name="connsiteX1168" fmla="*/ 364523 w 2950269"/>
              <a:gd name="connsiteY1168" fmla="*/ 477705 h 1811065"/>
              <a:gd name="connsiteX1169" fmla="*/ 363777 w 2950269"/>
              <a:gd name="connsiteY1169" fmla="*/ 477002 h 1811065"/>
              <a:gd name="connsiteX1170" fmla="*/ 368252 w 2950269"/>
              <a:gd name="connsiteY1170" fmla="*/ 475597 h 1811065"/>
              <a:gd name="connsiteX1171" fmla="*/ 414489 w 2950269"/>
              <a:gd name="connsiteY1171" fmla="*/ 502293 h 1811065"/>
              <a:gd name="connsiteX1172" fmla="*/ 386150 w 2950269"/>
              <a:gd name="connsiteY1172" fmla="*/ 491053 h 1811065"/>
              <a:gd name="connsiteX1173" fmla="*/ 374964 w 2950269"/>
              <a:gd name="connsiteY1173" fmla="*/ 517045 h 1811065"/>
              <a:gd name="connsiteX1174" fmla="*/ 377947 w 2950269"/>
              <a:gd name="connsiteY1174" fmla="*/ 511425 h 1811065"/>
              <a:gd name="connsiteX1175" fmla="*/ 386150 w 2950269"/>
              <a:gd name="connsiteY1175" fmla="*/ 491755 h 1811065"/>
              <a:gd name="connsiteX1176" fmla="*/ 414489 w 2950269"/>
              <a:gd name="connsiteY1176" fmla="*/ 502293 h 1811065"/>
              <a:gd name="connsiteX1177" fmla="*/ 415235 w 2950269"/>
              <a:gd name="connsiteY1177" fmla="*/ 502995 h 1811065"/>
              <a:gd name="connsiteX1178" fmla="*/ 415235 w 2950269"/>
              <a:gd name="connsiteY1178" fmla="*/ 505103 h 1811065"/>
              <a:gd name="connsiteX1179" fmla="*/ 415980 w 2950269"/>
              <a:gd name="connsiteY1179" fmla="*/ 505805 h 1811065"/>
              <a:gd name="connsiteX1180" fmla="*/ 416726 w 2950269"/>
              <a:gd name="connsiteY1180" fmla="*/ 507913 h 1811065"/>
              <a:gd name="connsiteX1181" fmla="*/ 471167 w 2950269"/>
              <a:gd name="connsiteY1181" fmla="*/ 528988 h 1811065"/>
              <a:gd name="connsiteX1182" fmla="*/ 412998 w 2950269"/>
              <a:gd name="connsiteY1182" fmla="*/ 528286 h 1811065"/>
              <a:gd name="connsiteX1183" fmla="*/ 469676 w 2950269"/>
              <a:gd name="connsiteY1183" fmla="*/ 569733 h 1811065"/>
              <a:gd name="connsiteX1184" fmla="*/ 327980 w 2950269"/>
              <a:gd name="connsiteY1184" fmla="*/ 514235 h 1811065"/>
              <a:gd name="connsiteX1185" fmla="*/ 291438 w 2950269"/>
              <a:gd name="connsiteY1185" fmla="*/ 540228 h 1811065"/>
              <a:gd name="connsiteX1186" fmla="*/ 398082 w 2950269"/>
              <a:gd name="connsiteY1186" fmla="*/ 590106 h 1811065"/>
              <a:gd name="connsiteX1187" fmla="*/ 444320 w 2950269"/>
              <a:gd name="connsiteY1187" fmla="*/ 577461 h 1811065"/>
              <a:gd name="connsiteX1188" fmla="*/ 458489 w 2950269"/>
              <a:gd name="connsiteY1188" fmla="*/ 639282 h 1811065"/>
              <a:gd name="connsiteX1189" fmla="*/ 534557 w 2950269"/>
              <a:gd name="connsiteY1189" fmla="*/ 641389 h 1811065"/>
              <a:gd name="connsiteX1190" fmla="*/ 534557 w 2950269"/>
              <a:gd name="connsiteY1190" fmla="*/ 642092 h 1811065"/>
              <a:gd name="connsiteX1191" fmla="*/ 539777 w 2950269"/>
              <a:gd name="connsiteY1191" fmla="*/ 639282 h 1811065"/>
              <a:gd name="connsiteX1192" fmla="*/ 553947 w 2950269"/>
              <a:gd name="connsiteY1192" fmla="*/ 636472 h 1811065"/>
              <a:gd name="connsiteX1193" fmla="*/ 574828 w 2950269"/>
              <a:gd name="connsiteY1193" fmla="*/ 655439 h 1811065"/>
              <a:gd name="connsiteX1194" fmla="*/ 576320 w 2950269"/>
              <a:gd name="connsiteY1194" fmla="*/ 661060 h 1811065"/>
              <a:gd name="connsiteX1195" fmla="*/ 609133 w 2950269"/>
              <a:gd name="connsiteY1195" fmla="*/ 684242 h 1811065"/>
              <a:gd name="connsiteX1196" fmla="*/ 686692 w 2950269"/>
              <a:gd name="connsiteY1196" fmla="*/ 709533 h 1811065"/>
              <a:gd name="connsiteX1197" fmla="*/ 712794 w 2950269"/>
              <a:gd name="connsiteY1197" fmla="*/ 701102 h 1811065"/>
              <a:gd name="connsiteX1198" fmla="*/ 781404 w 2950269"/>
              <a:gd name="connsiteY1198" fmla="*/ 713045 h 1811065"/>
              <a:gd name="connsiteX1199" fmla="*/ 838828 w 2950269"/>
              <a:gd name="connsiteY1199" fmla="*/ 749575 h 1811065"/>
              <a:gd name="connsiteX1200" fmla="*/ 885066 w 2950269"/>
              <a:gd name="connsiteY1200" fmla="*/ 766436 h 1811065"/>
              <a:gd name="connsiteX1201" fmla="*/ 948455 w 2950269"/>
              <a:gd name="connsiteY1201" fmla="*/ 786106 h 1811065"/>
              <a:gd name="connsiteX1202" fmla="*/ 947710 w 2950269"/>
              <a:gd name="connsiteY1202" fmla="*/ 784701 h 1811065"/>
              <a:gd name="connsiteX1203" fmla="*/ 963370 w 2950269"/>
              <a:gd name="connsiteY1203" fmla="*/ 778378 h 1811065"/>
              <a:gd name="connsiteX1204" fmla="*/ 965608 w 2950269"/>
              <a:gd name="connsiteY1204" fmla="*/ 784701 h 1811065"/>
              <a:gd name="connsiteX1205" fmla="*/ 949201 w 2950269"/>
              <a:gd name="connsiteY1205" fmla="*/ 788213 h 1811065"/>
              <a:gd name="connsiteX1206" fmla="*/ 948455 w 2950269"/>
              <a:gd name="connsiteY1206" fmla="*/ 786808 h 1811065"/>
              <a:gd name="connsiteX1207" fmla="*/ 986489 w 2950269"/>
              <a:gd name="connsiteY1207" fmla="*/ 818421 h 1811065"/>
              <a:gd name="connsiteX1208" fmla="*/ 1057337 w 2950269"/>
              <a:gd name="connsiteY1208" fmla="*/ 833174 h 1811065"/>
              <a:gd name="connsiteX1209" fmla="*/ 1107303 w 2950269"/>
              <a:gd name="connsiteY1209" fmla="*/ 863382 h 1811065"/>
              <a:gd name="connsiteX1210" fmla="*/ 1264659 w 2950269"/>
              <a:gd name="connsiteY1210" fmla="*/ 870407 h 1811065"/>
              <a:gd name="connsiteX1211" fmla="*/ 1264659 w 2950269"/>
              <a:gd name="connsiteY1211" fmla="*/ 911152 h 1811065"/>
              <a:gd name="connsiteX1212" fmla="*/ 1248998 w 2950269"/>
              <a:gd name="connsiteY1212" fmla="*/ 920987 h 1811065"/>
              <a:gd name="connsiteX1213" fmla="*/ 1243778 w 2950269"/>
              <a:gd name="connsiteY1213" fmla="*/ 925202 h 1811065"/>
              <a:gd name="connsiteX1214" fmla="*/ 1253472 w 2950269"/>
              <a:gd name="connsiteY1214" fmla="*/ 929417 h 1811065"/>
              <a:gd name="connsiteX1215" fmla="*/ 1282557 w 2950269"/>
              <a:gd name="connsiteY1215" fmla="*/ 943467 h 1811065"/>
              <a:gd name="connsiteX1216" fmla="*/ 1280320 w 2950269"/>
              <a:gd name="connsiteY1216" fmla="*/ 952600 h 1811065"/>
              <a:gd name="connsiteX1217" fmla="*/ 1207235 w 2950269"/>
              <a:gd name="connsiteY1217" fmla="*/ 945575 h 1811065"/>
              <a:gd name="connsiteX1218" fmla="*/ 1207981 w 2950269"/>
              <a:gd name="connsiteY1218" fmla="*/ 905532 h 1811065"/>
              <a:gd name="connsiteX1219" fmla="*/ 1178896 w 2950269"/>
              <a:gd name="connsiteY1219" fmla="*/ 931525 h 1811065"/>
              <a:gd name="connsiteX1220" fmla="*/ 1181133 w 2950269"/>
              <a:gd name="connsiteY1220" fmla="*/ 897805 h 1811065"/>
              <a:gd name="connsiteX1221" fmla="*/ 1169201 w 2950269"/>
              <a:gd name="connsiteY1221" fmla="*/ 899210 h 1811065"/>
              <a:gd name="connsiteX1222" fmla="*/ 1145337 w 2950269"/>
              <a:gd name="connsiteY1222" fmla="*/ 945575 h 1811065"/>
              <a:gd name="connsiteX1223" fmla="*/ 1145337 w 2950269"/>
              <a:gd name="connsiteY1223" fmla="*/ 944873 h 1811065"/>
              <a:gd name="connsiteX1224" fmla="*/ 1144591 w 2950269"/>
              <a:gd name="connsiteY1224" fmla="*/ 942765 h 1811065"/>
              <a:gd name="connsiteX1225" fmla="*/ 1145337 w 2950269"/>
              <a:gd name="connsiteY1225" fmla="*/ 945575 h 1811065"/>
              <a:gd name="connsiteX1226" fmla="*/ 1187100 w 2950269"/>
              <a:gd name="connsiteY1226" fmla="*/ 964543 h 1811065"/>
              <a:gd name="connsiteX1227" fmla="*/ 1177404 w 2950269"/>
              <a:gd name="connsiteY1227" fmla="*/ 1019339 h 1811065"/>
              <a:gd name="connsiteX1228" fmla="*/ 1220659 w 2950269"/>
              <a:gd name="connsiteY1228" fmla="*/ 998263 h 1811065"/>
              <a:gd name="connsiteX1229" fmla="*/ 1219913 w 2950269"/>
              <a:gd name="connsiteY1229" fmla="*/ 998263 h 1811065"/>
              <a:gd name="connsiteX1230" fmla="*/ 1213201 w 2950269"/>
              <a:gd name="connsiteY1230" fmla="*/ 983511 h 1811065"/>
              <a:gd name="connsiteX1231" fmla="*/ 1219913 w 2950269"/>
              <a:gd name="connsiteY1231" fmla="*/ 981403 h 1811065"/>
              <a:gd name="connsiteX1232" fmla="*/ 1224388 w 2950269"/>
              <a:gd name="connsiteY1232" fmla="*/ 996858 h 1811065"/>
              <a:gd name="connsiteX1233" fmla="*/ 1222150 w 2950269"/>
              <a:gd name="connsiteY1233" fmla="*/ 997561 h 1811065"/>
              <a:gd name="connsiteX1234" fmla="*/ 1278828 w 2950269"/>
              <a:gd name="connsiteY1234" fmla="*/ 1041116 h 1811065"/>
              <a:gd name="connsiteX1235" fmla="*/ 1419778 w 2950269"/>
              <a:gd name="connsiteY1235" fmla="*/ 1082564 h 1811065"/>
              <a:gd name="connsiteX1236" fmla="*/ 1567438 w 2950269"/>
              <a:gd name="connsiteY1236" fmla="*/ 1127525 h 1811065"/>
              <a:gd name="connsiteX1237" fmla="*/ 1587574 w 2950269"/>
              <a:gd name="connsiteY1237" fmla="*/ 1107152 h 1811065"/>
              <a:gd name="connsiteX1238" fmla="*/ 1701676 w 2950269"/>
              <a:gd name="connsiteY1238" fmla="*/ 1139467 h 1811065"/>
              <a:gd name="connsiteX1239" fmla="*/ 1744184 w 2950269"/>
              <a:gd name="connsiteY1239" fmla="*/ 1147195 h 1811065"/>
              <a:gd name="connsiteX1240" fmla="*/ 1791168 w 2950269"/>
              <a:gd name="connsiteY1240" fmla="*/ 1176700 h 1811065"/>
              <a:gd name="connsiteX1241" fmla="*/ 1791168 w 2950269"/>
              <a:gd name="connsiteY1241" fmla="*/ 1182320 h 1811065"/>
              <a:gd name="connsiteX1242" fmla="*/ 1796388 w 2950269"/>
              <a:gd name="connsiteY1242" fmla="*/ 1182320 h 1811065"/>
              <a:gd name="connsiteX1243" fmla="*/ 1818015 w 2950269"/>
              <a:gd name="connsiteY1243" fmla="*/ 1182320 h 1811065"/>
              <a:gd name="connsiteX1244" fmla="*/ 1829201 w 2950269"/>
              <a:gd name="connsiteY1244" fmla="*/ 1202693 h 1811065"/>
              <a:gd name="connsiteX1245" fmla="*/ 1913472 w 2950269"/>
              <a:gd name="connsiteY1245" fmla="*/ 1249059 h 1811065"/>
              <a:gd name="connsiteX1246" fmla="*/ 1837405 w 2950269"/>
              <a:gd name="connsiteY1246" fmla="*/ 1230091 h 1811065"/>
              <a:gd name="connsiteX1247" fmla="*/ 1832184 w 2950269"/>
              <a:gd name="connsiteY1247" fmla="*/ 1217446 h 1811065"/>
              <a:gd name="connsiteX1248" fmla="*/ 1774015 w 2950269"/>
              <a:gd name="connsiteY1248" fmla="*/ 1237818 h 1811065"/>
              <a:gd name="connsiteX1249" fmla="*/ 1724049 w 2950269"/>
              <a:gd name="connsiteY1249" fmla="*/ 1217446 h 1811065"/>
              <a:gd name="connsiteX1250" fmla="*/ 1692727 w 2950269"/>
              <a:gd name="connsiteY1250" fmla="*/ 1235008 h 1811065"/>
              <a:gd name="connsiteX1251" fmla="*/ 1691981 w 2950269"/>
              <a:gd name="connsiteY1251" fmla="*/ 1232198 h 1811065"/>
              <a:gd name="connsiteX1252" fmla="*/ 1675574 w 2950269"/>
              <a:gd name="connsiteY1252" fmla="*/ 1236413 h 1811065"/>
              <a:gd name="connsiteX1253" fmla="*/ 1691981 w 2950269"/>
              <a:gd name="connsiteY1253" fmla="*/ 1232901 h 1811065"/>
              <a:gd name="connsiteX1254" fmla="*/ 1692727 w 2950269"/>
              <a:gd name="connsiteY1254" fmla="*/ 1235008 h 1811065"/>
              <a:gd name="connsiteX1255" fmla="*/ 1784456 w 2950269"/>
              <a:gd name="connsiteY1255" fmla="*/ 1261704 h 1811065"/>
              <a:gd name="connsiteX1256" fmla="*/ 1865744 w 2950269"/>
              <a:gd name="connsiteY1256" fmla="*/ 1296127 h 1811065"/>
              <a:gd name="connsiteX1257" fmla="*/ 1957472 w 2950269"/>
              <a:gd name="connsiteY1257" fmla="*/ 1308772 h 1811065"/>
              <a:gd name="connsiteX1258" fmla="*/ 1967168 w 2950269"/>
              <a:gd name="connsiteY1258" fmla="*/ 1330549 h 1811065"/>
              <a:gd name="connsiteX1259" fmla="*/ 1991032 w 2950269"/>
              <a:gd name="connsiteY1259" fmla="*/ 1308069 h 1811065"/>
              <a:gd name="connsiteX1260" fmla="*/ 2008930 w 2950269"/>
              <a:gd name="connsiteY1260" fmla="*/ 1316499 h 1811065"/>
              <a:gd name="connsiteX1261" fmla="*/ 2014896 w 2950269"/>
              <a:gd name="connsiteY1261" fmla="*/ 1320012 h 1811065"/>
              <a:gd name="connsiteX1262" fmla="*/ 2016388 w 2950269"/>
              <a:gd name="connsiteY1262" fmla="*/ 1317904 h 1811065"/>
              <a:gd name="connsiteX1263" fmla="*/ 2028320 w 2950269"/>
              <a:gd name="connsiteY1263" fmla="*/ 1310879 h 1811065"/>
              <a:gd name="connsiteX1264" fmla="*/ 2049947 w 2950269"/>
              <a:gd name="connsiteY1264" fmla="*/ 1320012 h 1811065"/>
              <a:gd name="connsiteX1265" fmla="*/ 2046815 w 2950269"/>
              <a:gd name="connsiteY1265" fmla="*/ 1321838 h 1811065"/>
              <a:gd name="connsiteX1266" fmla="*/ 2032794 w 2950269"/>
              <a:gd name="connsiteY1266" fmla="*/ 1328442 h 1811065"/>
              <a:gd name="connsiteX1267" fmla="*/ 2034286 w 2950269"/>
              <a:gd name="connsiteY1267" fmla="*/ 1329144 h 1811065"/>
              <a:gd name="connsiteX1268" fmla="*/ 2046815 w 2950269"/>
              <a:gd name="connsiteY1268" fmla="*/ 1321838 h 1811065"/>
              <a:gd name="connsiteX1269" fmla="*/ 2050378 w 2950269"/>
              <a:gd name="connsiteY1269" fmla="*/ 1320160 h 1811065"/>
              <a:gd name="connsiteX1270" fmla="*/ 2064861 w 2950269"/>
              <a:gd name="connsiteY1270" fmla="*/ 1325145 h 1811065"/>
              <a:gd name="connsiteX1271" fmla="*/ 2089472 w 2950269"/>
              <a:gd name="connsiteY1271" fmla="*/ 1334062 h 1811065"/>
              <a:gd name="connsiteX1272" fmla="*/ 2094693 w 2950269"/>
              <a:gd name="connsiteY1272" fmla="*/ 1334062 h 1811065"/>
              <a:gd name="connsiteX1273" fmla="*/ 2088727 w 2950269"/>
              <a:gd name="connsiteY1273" fmla="*/ 1333360 h 1811065"/>
              <a:gd name="connsiteX1274" fmla="*/ 2064861 w 2950269"/>
              <a:gd name="connsiteY1274" fmla="*/ 1325145 h 1811065"/>
              <a:gd name="connsiteX1275" fmla="*/ 2050693 w 2950269"/>
              <a:gd name="connsiteY1275" fmla="*/ 1320012 h 1811065"/>
              <a:gd name="connsiteX1276" fmla="*/ 2050378 w 2950269"/>
              <a:gd name="connsiteY1276" fmla="*/ 1320160 h 1811065"/>
              <a:gd name="connsiteX1277" fmla="*/ 2049947 w 2950269"/>
              <a:gd name="connsiteY1277" fmla="*/ 1320012 h 1811065"/>
              <a:gd name="connsiteX1278" fmla="*/ 2082015 w 2950269"/>
              <a:gd name="connsiteY1278" fmla="*/ 1300342 h 1811065"/>
              <a:gd name="connsiteX1279" fmla="*/ 2034286 w 2950269"/>
              <a:gd name="connsiteY1279" fmla="*/ 1291912 h 1811065"/>
              <a:gd name="connsiteX1280" fmla="*/ 2029066 w 2950269"/>
              <a:gd name="connsiteY1280" fmla="*/ 1268026 h 1811065"/>
              <a:gd name="connsiteX1281" fmla="*/ 2037269 w 2950269"/>
              <a:gd name="connsiteY1281" fmla="*/ 1264514 h 1811065"/>
              <a:gd name="connsiteX1282" fmla="*/ 2127506 w 2950269"/>
              <a:gd name="connsiteY1282" fmla="*/ 1293316 h 1811065"/>
              <a:gd name="connsiteX1283" fmla="*/ 2128998 w 2950269"/>
              <a:gd name="connsiteY1283" fmla="*/ 1323524 h 1811065"/>
              <a:gd name="connsiteX1284" fmla="*/ 2221472 w 2950269"/>
              <a:gd name="connsiteY1284" fmla="*/ 1367782 h 1811065"/>
              <a:gd name="connsiteX1285" fmla="*/ 2223710 w 2950269"/>
              <a:gd name="connsiteY1285" fmla="*/ 1383940 h 1811065"/>
              <a:gd name="connsiteX1286" fmla="*/ 2196117 w 2950269"/>
              <a:gd name="connsiteY1286" fmla="*/ 1376213 h 1811065"/>
              <a:gd name="connsiteX1287" fmla="*/ 2196117 w 2950269"/>
              <a:gd name="connsiteY1287" fmla="*/ 1376915 h 1811065"/>
              <a:gd name="connsiteX1288" fmla="*/ 2223710 w 2950269"/>
              <a:gd name="connsiteY1288" fmla="*/ 1383940 h 1811065"/>
              <a:gd name="connsiteX1289" fmla="*/ 2225947 w 2950269"/>
              <a:gd name="connsiteY1289" fmla="*/ 1384642 h 1811065"/>
              <a:gd name="connsiteX1290" fmla="*/ 2223710 w 2950269"/>
              <a:gd name="connsiteY1290" fmla="*/ 1390263 h 1811065"/>
              <a:gd name="connsiteX1291" fmla="*/ 2222964 w 2950269"/>
              <a:gd name="connsiteY1291" fmla="*/ 1390263 h 1811065"/>
              <a:gd name="connsiteX1292" fmla="*/ 2222964 w 2950269"/>
              <a:gd name="connsiteY1292" fmla="*/ 1390965 h 1811065"/>
              <a:gd name="connsiteX1293" fmla="*/ 2274422 w 2950269"/>
              <a:gd name="connsiteY1293" fmla="*/ 1408528 h 1811065"/>
              <a:gd name="connsiteX1294" fmla="*/ 2319913 w 2950269"/>
              <a:gd name="connsiteY1294" fmla="*/ 1395180 h 1811065"/>
              <a:gd name="connsiteX1295" fmla="*/ 2313947 w 2950269"/>
              <a:gd name="connsiteY1295" fmla="*/ 1416255 h 1811065"/>
              <a:gd name="connsiteX1296" fmla="*/ 2263981 w 2950269"/>
              <a:gd name="connsiteY1296" fmla="*/ 1438736 h 1811065"/>
              <a:gd name="connsiteX1297" fmla="*/ 2310964 w 2950269"/>
              <a:gd name="connsiteY1297" fmla="*/ 1491424 h 1811065"/>
              <a:gd name="connsiteX1298" fmla="*/ 2237880 w 2950269"/>
              <a:gd name="connsiteY1298" fmla="*/ 1442248 h 1811065"/>
              <a:gd name="connsiteX1299" fmla="*/ 2183439 w 2950269"/>
              <a:gd name="connsiteY1299" fmla="*/ 1426091 h 1811065"/>
              <a:gd name="connsiteX1300" fmla="*/ 2167032 w 2950269"/>
              <a:gd name="connsiteY1300" fmla="*/ 1409230 h 1811065"/>
              <a:gd name="connsiteX1301" fmla="*/ 2146150 w 2950269"/>
              <a:gd name="connsiteY1301" fmla="*/ 1427495 h 1811065"/>
              <a:gd name="connsiteX1302" fmla="*/ 2115574 w 2950269"/>
              <a:gd name="connsiteY1302" fmla="*/ 1388155 h 1811065"/>
              <a:gd name="connsiteX1303" fmla="*/ 2057405 w 2950269"/>
              <a:gd name="connsiteY1303" fmla="*/ 1377618 h 1811065"/>
              <a:gd name="connsiteX1304" fmla="*/ 2047710 w 2950269"/>
              <a:gd name="connsiteY1304" fmla="*/ 1395883 h 1811065"/>
              <a:gd name="connsiteX1305" fmla="*/ 2120794 w 2950269"/>
              <a:gd name="connsiteY1305" fmla="*/ 1425388 h 1811065"/>
              <a:gd name="connsiteX1306" fmla="*/ 2082761 w 2950269"/>
              <a:gd name="connsiteY1306" fmla="*/ 1424686 h 1811065"/>
              <a:gd name="connsiteX1307" fmla="*/ 2132727 w 2950269"/>
              <a:gd name="connsiteY1307" fmla="*/ 1488614 h 1811065"/>
              <a:gd name="connsiteX1308" fmla="*/ 2190150 w 2950269"/>
              <a:gd name="connsiteY1308" fmla="*/ 1520929 h 1811065"/>
              <a:gd name="connsiteX1309" fmla="*/ 2185676 w 2950269"/>
              <a:gd name="connsiteY1309" fmla="*/ 1527954 h 1811065"/>
              <a:gd name="connsiteX1310" fmla="*/ 2116320 w 2950269"/>
              <a:gd name="connsiteY1310" fmla="*/ 1495639 h 1811065"/>
              <a:gd name="connsiteX1311" fmla="*/ 2046964 w 2950269"/>
              <a:gd name="connsiteY1311" fmla="*/ 1497044 h 1811065"/>
              <a:gd name="connsiteX1312" fmla="*/ 2045720 w 2950269"/>
              <a:gd name="connsiteY1312" fmla="*/ 1495637 h 1811065"/>
              <a:gd name="connsiteX1313" fmla="*/ 2044727 w 2950269"/>
              <a:gd name="connsiteY1313" fmla="*/ 1492829 h 1811065"/>
              <a:gd name="connsiteX1314" fmla="*/ 2026456 w 2950269"/>
              <a:gd name="connsiteY1314" fmla="*/ 1473598 h 1811065"/>
              <a:gd name="connsiteX1315" fmla="*/ 2026113 w 2950269"/>
              <a:gd name="connsiteY1315" fmla="*/ 1473457 h 1811065"/>
              <a:gd name="connsiteX1316" fmla="*/ 2025617 w 2950269"/>
              <a:gd name="connsiteY1316" fmla="*/ 1472895 h 1811065"/>
              <a:gd name="connsiteX1317" fmla="*/ 1994761 w 2950269"/>
              <a:gd name="connsiteY1317" fmla="*/ 1459811 h 1811065"/>
              <a:gd name="connsiteX1318" fmla="*/ 2001472 w 2950269"/>
              <a:gd name="connsiteY1318" fmla="*/ 1463323 h 1811065"/>
              <a:gd name="connsiteX1319" fmla="*/ 2026113 w 2950269"/>
              <a:gd name="connsiteY1319" fmla="*/ 1473457 h 1811065"/>
              <a:gd name="connsiteX1320" fmla="*/ 2045720 w 2950269"/>
              <a:gd name="connsiteY1320" fmla="*/ 1495637 h 1811065"/>
              <a:gd name="connsiteX1321" fmla="*/ 2046218 w 2950269"/>
              <a:gd name="connsiteY1321" fmla="*/ 1497044 h 1811065"/>
              <a:gd name="connsiteX1322" fmla="*/ 2046964 w 2950269"/>
              <a:gd name="connsiteY1322" fmla="*/ 1497044 h 1811065"/>
              <a:gd name="connsiteX1323" fmla="*/ 2038015 w 2950269"/>
              <a:gd name="connsiteY1323" fmla="*/ 1529359 h 1811065"/>
              <a:gd name="connsiteX1324" fmla="*/ 2004456 w 2950269"/>
              <a:gd name="connsiteY1324" fmla="*/ 1553947 h 1811065"/>
              <a:gd name="connsiteX1325" fmla="*/ 1988049 w 2950269"/>
              <a:gd name="connsiteY1325" fmla="*/ 1522334 h 1811065"/>
              <a:gd name="connsiteX1326" fmla="*/ 1894083 w 2950269"/>
              <a:gd name="connsiteY1326" fmla="*/ 1529359 h 1811065"/>
              <a:gd name="connsiteX1327" fmla="*/ 1922422 w 2950269"/>
              <a:gd name="connsiteY1327" fmla="*/ 1563782 h 1811065"/>
              <a:gd name="connsiteX1328" fmla="*/ 1908998 w 2950269"/>
              <a:gd name="connsiteY1328" fmla="*/ 1582047 h 1811065"/>
              <a:gd name="connsiteX1329" fmla="*/ 512184 w 2950269"/>
              <a:gd name="connsiteY1329" fmla="*/ 1586965 h 1811065"/>
              <a:gd name="connsiteX1330" fmla="*/ 454760 w 2950269"/>
              <a:gd name="connsiteY1330" fmla="*/ 1559567 h 1811065"/>
              <a:gd name="connsiteX1331" fmla="*/ 463710 w 2950269"/>
              <a:gd name="connsiteY1331" fmla="*/ 1551137 h 1811065"/>
              <a:gd name="connsiteX1332" fmla="*/ 512184 w 2950269"/>
              <a:gd name="connsiteY1332" fmla="*/ 1586965 h 1811065"/>
              <a:gd name="connsiteX1333" fmla="*/ 1716591 w 2950269"/>
              <a:gd name="connsiteY1333" fmla="*/ 1587667 h 1811065"/>
              <a:gd name="connsiteX1334" fmla="*/ 1702422 w 2950269"/>
              <a:gd name="connsiteY1334" fmla="*/ 1580642 h 1811065"/>
              <a:gd name="connsiteX1335" fmla="*/ 1704659 w 2950269"/>
              <a:gd name="connsiteY1335" fmla="*/ 1576427 h 1811065"/>
              <a:gd name="connsiteX1336" fmla="*/ 1718828 w 2950269"/>
              <a:gd name="connsiteY1336" fmla="*/ 1583452 h 1811065"/>
              <a:gd name="connsiteX1337" fmla="*/ 1716591 w 2950269"/>
              <a:gd name="connsiteY1337" fmla="*/ 1587667 h 1811065"/>
              <a:gd name="connsiteX1338" fmla="*/ 509947 w 2950269"/>
              <a:gd name="connsiteY1338" fmla="*/ 1603123 h 1811065"/>
              <a:gd name="connsiteX1339" fmla="*/ 506218 w 2950269"/>
              <a:gd name="connsiteY1339" fmla="*/ 1587667 h 1811065"/>
              <a:gd name="connsiteX1340" fmla="*/ 509947 w 2950269"/>
              <a:gd name="connsiteY1340" fmla="*/ 1586262 h 1811065"/>
              <a:gd name="connsiteX1341" fmla="*/ 516658 w 2950269"/>
              <a:gd name="connsiteY1341" fmla="*/ 1601015 h 1811065"/>
              <a:gd name="connsiteX1342" fmla="*/ 509947 w 2950269"/>
              <a:gd name="connsiteY1342" fmla="*/ 1603123 h 1811065"/>
              <a:gd name="connsiteX1343" fmla="*/ 19235 w 2950269"/>
              <a:gd name="connsiteY1343" fmla="*/ 1605230 h 1811065"/>
              <a:gd name="connsiteX1344" fmla="*/ 14760 w 2950269"/>
              <a:gd name="connsiteY1344" fmla="*/ 1603123 h 1811065"/>
              <a:gd name="connsiteX1345" fmla="*/ 22218 w 2950269"/>
              <a:gd name="connsiteY1345" fmla="*/ 1589775 h 1811065"/>
              <a:gd name="connsiteX1346" fmla="*/ 26692 w 2950269"/>
              <a:gd name="connsiteY1346" fmla="*/ 1591882 h 1811065"/>
              <a:gd name="connsiteX1347" fmla="*/ 19235 w 2950269"/>
              <a:gd name="connsiteY1347" fmla="*/ 1605230 h 1811065"/>
              <a:gd name="connsiteX1348" fmla="*/ 2037269 w 2950269"/>
              <a:gd name="connsiteY1348" fmla="*/ 1605933 h 1811065"/>
              <a:gd name="connsiteX1349" fmla="*/ 2040252 w 2950269"/>
              <a:gd name="connsiteY1349" fmla="*/ 1598908 h 1811065"/>
              <a:gd name="connsiteX1350" fmla="*/ 2005201 w 2950269"/>
              <a:gd name="connsiteY1350" fmla="*/ 1582750 h 1811065"/>
              <a:gd name="connsiteX1351" fmla="*/ 2039506 w 2950269"/>
              <a:gd name="connsiteY1351" fmla="*/ 1598908 h 1811065"/>
              <a:gd name="connsiteX1352" fmla="*/ 2036524 w 2950269"/>
              <a:gd name="connsiteY1352" fmla="*/ 1605933 h 1811065"/>
              <a:gd name="connsiteX1353" fmla="*/ 943981 w 2950269"/>
              <a:gd name="connsiteY1353" fmla="*/ 1619983 h 1811065"/>
              <a:gd name="connsiteX1354" fmla="*/ 917879 w 2950269"/>
              <a:gd name="connsiteY1354" fmla="*/ 1613660 h 1811065"/>
              <a:gd name="connsiteX1355" fmla="*/ 923099 w 2950269"/>
              <a:gd name="connsiteY1355" fmla="*/ 1602420 h 1811065"/>
              <a:gd name="connsiteX1356" fmla="*/ 946218 w 2950269"/>
              <a:gd name="connsiteY1356" fmla="*/ 1612958 h 1811065"/>
              <a:gd name="connsiteX1357" fmla="*/ 943981 w 2950269"/>
              <a:gd name="connsiteY1357" fmla="*/ 1619983 h 1811065"/>
              <a:gd name="connsiteX1358" fmla="*/ 2044540 w 2950269"/>
              <a:gd name="connsiteY1358" fmla="*/ 1626481 h 1811065"/>
              <a:gd name="connsiteX1359" fmla="*/ 2004456 w 2950269"/>
              <a:gd name="connsiteY1359" fmla="*/ 1612958 h 1811065"/>
              <a:gd name="connsiteX1360" fmla="*/ 1966422 w 2950269"/>
              <a:gd name="connsiteY1360" fmla="*/ 1610850 h 1811065"/>
              <a:gd name="connsiteX1361" fmla="*/ 1925405 w 2950269"/>
              <a:gd name="connsiteY1361" fmla="*/ 1591882 h 1811065"/>
              <a:gd name="connsiteX1362" fmla="*/ 2002218 w 2950269"/>
              <a:gd name="connsiteY1362" fmla="*/ 1561674 h 1811065"/>
              <a:gd name="connsiteX1363" fmla="*/ 2068393 w 2950269"/>
              <a:gd name="connsiteY1363" fmla="*/ 1595362 h 1811065"/>
              <a:gd name="connsiteX1364" fmla="*/ 2085125 w 2950269"/>
              <a:gd name="connsiteY1364" fmla="*/ 1615716 h 1811065"/>
              <a:gd name="connsiteX1365" fmla="*/ 2084998 w 2950269"/>
              <a:gd name="connsiteY1365" fmla="*/ 1615768 h 1811065"/>
              <a:gd name="connsiteX1366" fmla="*/ 2085744 w 2950269"/>
              <a:gd name="connsiteY1366" fmla="*/ 1616470 h 1811065"/>
              <a:gd name="connsiteX1367" fmla="*/ 2085125 w 2950269"/>
              <a:gd name="connsiteY1367" fmla="*/ 1615716 h 1811065"/>
              <a:gd name="connsiteX1368" fmla="*/ 2100659 w 2950269"/>
              <a:gd name="connsiteY1368" fmla="*/ 1609445 h 1811065"/>
              <a:gd name="connsiteX1369" fmla="*/ 2102896 w 2950269"/>
              <a:gd name="connsiteY1369" fmla="*/ 1615768 h 1811065"/>
              <a:gd name="connsiteX1370" fmla="*/ 2086490 w 2950269"/>
              <a:gd name="connsiteY1370" fmla="*/ 1619280 h 1811065"/>
              <a:gd name="connsiteX1371" fmla="*/ 2085744 w 2950269"/>
              <a:gd name="connsiteY1371" fmla="*/ 1617875 h 1811065"/>
              <a:gd name="connsiteX1372" fmla="*/ 2044540 w 2950269"/>
              <a:gd name="connsiteY1372" fmla="*/ 1626481 h 1811065"/>
              <a:gd name="connsiteX1373" fmla="*/ 2217744 w 2950269"/>
              <a:gd name="connsiteY1373" fmla="*/ 1627008 h 1811065"/>
              <a:gd name="connsiteX1374" fmla="*/ 2222964 w 2950269"/>
              <a:gd name="connsiteY1374" fmla="*/ 1615768 h 1811065"/>
              <a:gd name="connsiteX1375" fmla="*/ 2222686 w 2950269"/>
              <a:gd name="connsiteY1375" fmla="*/ 1615700 h 1811065"/>
              <a:gd name="connsiteX1376" fmla="*/ 2222964 w 2950269"/>
              <a:gd name="connsiteY1376" fmla="*/ 1615065 h 1811065"/>
              <a:gd name="connsiteX1377" fmla="*/ 2196862 w 2950269"/>
              <a:gd name="connsiteY1377" fmla="*/ 1608743 h 1811065"/>
              <a:gd name="connsiteX1378" fmla="*/ 2194625 w 2950269"/>
              <a:gd name="connsiteY1378" fmla="*/ 1615768 h 1811065"/>
              <a:gd name="connsiteX1379" fmla="*/ 2196862 w 2950269"/>
              <a:gd name="connsiteY1379" fmla="*/ 1609445 h 1811065"/>
              <a:gd name="connsiteX1380" fmla="*/ 2222686 w 2950269"/>
              <a:gd name="connsiteY1380" fmla="*/ 1615700 h 1811065"/>
              <a:gd name="connsiteX1381" fmla="*/ 571845 w 2950269"/>
              <a:gd name="connsiteY1381" fmla="*/ 1627710 h 1811065"/>
              <a:gd name="connsiteX1382" fmla="*/ 545743 w 2950269"/>
              <a:gd name="connsiteY1382" fmla="*/ 1621388 h 1811065"/>
              <a:gd name="connsiteX1383" fmla="*/ 550964 w 2950269"/>
              <a:gd name="connsiteY1383" fmla="*/ 1610148 h 1811065"/>
              <a:gd name="connsiteX1384" fmla="*/ 574082 w 2950269"/>
              <a:gd name="connsiteY1384" fmla="*/ 1620685 h 1811065"/>
              <a:gd name="connsiteX1385" fmla="*/ 571845 w 2950269"/>
              <a:gd name="connsiteY1385" fmla="*/ 1627710 h 1811065"/>
              <a:gd name="connsiteX1386" fmla="*/ 1057337 w 2950269"/>
              <a:gd name="connsiteY1386" fmla="*/ 1629818 h 1811065"/>
              <a:gd name="connsiteX1387" fmla="*/ 1052862 w 2950269"/>
              <a:gd name="connsiteY1387" fmla="*/ 1627710 h 1811065"/>
              <a:gd name="connsiteX1388" fmla="*/ 1060320 w 2950269"/>
              <a:gd name="connsiteY1388" fmla="*/ 1614362 h 1811065"/>
              <a:gd name="connsiteX1389" fmla="*/ 1064794 w 2950269"/>
              <a:gd name="connsiteY1389" fmla="*/ 1616470 h 1811065"/>
              <a:gd name="connsiteX1390" fmla="*/ 1057337 w 2950269"/>
              <a:gd name="connsiteY1390" fmla="*/ 1629818 h 1811065"/>
              <a:gd name="connsiteX1391" fmla="*/ 1885134 w 2950269"/>
              <a:gd name="connsiteY1391" fmla="*/ 1633330 h 1811065"/>
              <a:gd name="connsiteX1392" fmla="*/ 1870964 w 2950269"/>
              <a:gd name="connsiteY1392" fmla="*/ 1626305 h 1811065"/>
              <a:gd name="connsiteX1393" fmla="*/ 1873201 w 2950269"/>
              <a:gd name="connsiteY1393" fmla="*/ 1622090 h 1811065"/>
              <a:gd name="connsiteX1394" fmla="*/ 1887371 w 2950269"/>
              <a:gd name="connsiteY1394" fmla="*/ 1629115 h 1811065"/>
              <a:gd name="connsiteX1395" fmla="*/ 1885134 w 2950269"/>
              <a:gd name="connsiteY1395" fmla="*/ 1633330 h 1811065"/>
              <a:gd name="connsiteX1396" fmla="*/ 2342286 w 2950269"/>
              <a:gd name="connsiteY1396" fmla="*/ 1633330 h 1811065"/>
              <a:gd name="connsiteX1397" fmla="*/ 2305744 w 2950269"/>
              <a:gd name="connsiteY1397" fmla="*/ 1629818 h 1811065"/>
              <a:gd name="connsiteX1398" fmla="*/ 2288591 w 2950269"/>
              <a:gd name="connsiteY1398" fmla="*/ 1616470 h 1811065"/>
              <a:gd name="connsiteX1399" fmla="*/ 2270693 w 2950269"/>
              <a:gd name="connsiteY1399" fmla="*/ 1598205 h 1811065"/>
              <a:gd name="connsiteX1400" fmla="*/ 2279642 w 2950269"/>
              <a:gd name="connsiteY1400" fmla="*/ 1594692 h 1811065"/>
              <a:gd name="connsiteX1401" fmla="*/ 2340049 w 2950269"/>
              <a:gd name="connsiteY1401" fmla="*/ 1623495 h 1811065"/>
              <a:gd name="connsiteX1402" fmla="*/ 2342286 w 2950269"/>
              <a:gd name="connsiteY1402" fmla="*/ 1633330 h 1811065"/>
              <a:gd name="connsiteX1403" fmla="*/ 1985812 w 2950269"/>
              <a:gd name="connsiteY1403" fmla="*/ 1648083 h 1811065"/>
              <a:gd name="connsiteX1404" fmla="*/ 1907506 w 2950269"/>
              <a:gd name="connsiteY1404" fmla="*/ 1627008 h 1811065"/>
              <a:gd name="connsiteX1405" fmla="*/ 1974625 w 2950269"/>
              <a:gd name="connsiteY1405" fmla="*/ 1615768 h 1811065"/>
              <a:gd name="connsiteX1406" fmla="*/ 1985812 w 2950269"/>
              <a:gd name="connsiteY1406" fmla="*/ 1648083 h 1811065"/>
              <a:gd name="connsiteX1407" fmla="*/ 979032 w 2950269"/>
              <a:gd name="connsiteY1407" fmla="*/ 1653703 h 1811065"/>
              <a:gd name="connsiteX1408" fmla="*/ 952930 w 2950269"/>
              <a:gd name="connsiteY1408" fmla="*/ 1647380 h 1811065"/>
              <a:gd name="connsiteX1409" fmla="*/ 958150 w 2950269"/>
              <a:gd name="connsiteY1409" fmla="*/ 1636140 h 1811065"/>
              <a:gd name="connsiteX1410" fmla="*/ 981269 w 2950269"/>
              <a:gd name="connsiteY1410" fmla="*/ 1646678 h 1811065"/>
              <a:gd name="connsiteX1411" fmla="*/ 979032 w 2950269"/>
              <a:gd name="connsiteY1411" fmla="*/ 1653703 h 1811065"/>
              <a:gd name="connsiteX1412" fmla="*/ 2266964 w 2950269"/>
              <a:gd name="connsiteY1412" fmla="*/ 1668456 h 1811065"/>
              <a:gd name="connsiteX1413" fmla="*/ 2286354 w 2950269"/>
              <a:gd name="connsiteY1413" fmla="*/ 1631223 h 1811065"/>
              <a:gd name="connsiteX1414" fmla="*/ 2266964 w 2950269"/>
              <a:gd name="connsiteY1414" fmla="*/ 1668456 h 1811065"/>
              <a:gd name="connsiteX1415" fmla="*/ 2234896 w 2950269"/>
              <a:gd name="connsiteY1415" fmla="*/ 1670563 h 1811065"/>
              <a:gd name="connsiteX1416" fmla="*/ 2205066 w 2950269"/>
              <a:gd name="connsiteY1416" fmla="*/ 1656513 h 1811065"/>
              <a:gd name="connsiteX1417" fmla="*/ 2169269 w 2950269"/>
              <a:gd name="connsiteY1417" fmla="*/ 1651596 h 1811065"/>
              <a:gd name="connsiteX1418" fmla="*/ 2141676 w 2950269"/>
              <a:gd name="connsiteY1418" fmla="*/ 1642463 h 1811065"/>
              <a:gd name="connsiteX1419" fmla="*/ 2125269 w 2950269"/>
              <a:gd name="connsiteY1419" fmla="*/ 1617875 h 1811065"/>
              <a:gd name="connsiteX1420" fmla="*/ 2177472 w 2950269"/>
              <a:gd name="connsiteY1420" fmla="*/ 1561674 h 1811065"/>
              <a:gd name="connsiteX1421" fmla="*/ 2184184 w 2950269"/>
              <a:gd name="connsiteY1421" fmla="*/ 1580642 h 1811065"/>
              <a:gd name="connsiteX1422" fmla="*/ 2249066 w 2950269"/>
              <a:gd name="connsiteY1422" fmla="*/ 1590477 h 1811065"/>
              <a:gd name="connsiteX1423" fmla="*/ 2234896 w 2950269"/>
              <a:gd name="connsiteY1423" fmla="*/ 1670563 h 1811065"/>
              <a:gd name="connsiteX1424" fmla="*/ 272048 w 2950269"/>
              <a:gd name="connsiteY1424" fmla="*/ 1701474 h 1811065"/>
              <a:gd name="connsiteX1425" fmla="*/ 257879 w 2950269"/>
              <a:gd name="connsiteY1425" fmla="*/ 1694449 h 1811065"/>
              <a:gd name="connsiteX1426" fmla="*/ 260116 w 2950269"/>
              <a:gd name="connsiteY1426" fmla="*/ 1690233 h 1811065"/>
              <a:gd name="connsiteX1427" fmla="*/ 274286 w 2950269"/>
              <a:gd name="connsiteY1427" fmla="*/ 1697259 h 1811065"/>
              <a:gd name="connsiteX1428" fmla="*/ 272048 w 2950269"/>
              <a:gd name="connsiteY1428" fmla="*/ 1701474 h 1811065"/>
              <a:gd name="connsiteX1429" fmla="*/ 1366082 w 2950269"/>
              <a:gd name="connsiteY1429" fmla="*/ 1719739 h 1811065"/>
              <a:gd name="connsiteX1430" fmla="*/ 1351913 w 2950269"/>
              <a:gd name="connsiteY1430" fmla="*/ 1712714 h 1811065"/>
              <a:gd name="connsiteX1431" fmla="*/ 1354150 w 2950269"/>
              <a:gd name="connsiteY1431" fmla="*/ 1708499 h 1811065"/>
              <a:gd name="connsiteX1432" fmla="*/ 1368320 w 2950269"/>
              <a:gd name="connsiteY1432" fmla="*/ 1715524 h 1811065"/>
              <a:gd name="connsiteX1433" fmla="*/ 1366082 w 2950269"/>
              <a:gd name="connsiteY1433" fmla="*/ 1719739 h 1811065"/>
              <a:gd name="connsiteX1434" fmla="*/ 1246760 w 2950269"/>
              <a:gd name="connsiteY1434" fmla="*/ 1746434 h 1811065"/>
              <a:gd name="connsiteX1435" fmla="*/ 1232591 w 2950269"/>
              <a:gd name="connsiteY1435" fmla="*/ 1739409 h 1811065"/>
              <a:gd name="connsiteX1436" fmla="*/ 1234828 w 2950269"/>
              <a:gd name="connsiteY1436" fmla="*/ 1735194 h 1811065"/>
              <a:gd name="connsiteX1437" fmla="*/ 1248998 w 2950269"/>
              <a:gd name="connsiteY1437" fmla="*/ 1742219 h 1811065"/>
              <a:gd name="connsiteX1438" fmla="*/ 1246760 w 2950269"/>
              <a:gd name="connsiteY1438" fmla="*/ 1746434 h 1811065"/>
              <a:gd name="connsiteX1439" fmla="*/ 1331032 w 2950269"/>
              <a:gd name="connsiteY1439" fmla="*/ 1775237 h 1811065"/>
              <a:gd name="connsiteX1440" fmla="*/ 1326557 w 2950269"/>
              <a:gd name="connsiteY1440" fmla="*/ 1773129 h 1811065"/>
              <a:gd name="connsiteX1441" fmla="*/ 1334015 w 2950269"/>
              <a:gd name="connsiteY1441" fmla="*/ 1759782 h 1811065"/>
              <a:gd name="connsiteX1442" fmla="*/ 1338489 w 2950269"/>
              <a:gd name="connsiteY1442" fmla="*/ 1761889 h 1811065"/>
              <a:gd name="connsiteX1443" fmla="*/ 1331032 w 2950269"/>
              <a:gd name="connsiteY1443" fmla="*/ 1775237 h 1811065"/>
              <a:gd name="connsiteX1444" fmla="*/ 1456320 w 2950269"/>
              <a:gd name="connsiteY1444" fmla="*/ 1811065 h 1811065"/>
              <a:gd name="connsiteX1445" fmla="*/ 1430218 w 2950269"/>
              <a:gd name="connsiteY1445" fmla="*/ 1804742 h 1811065"/>
              <a:gd name="connsiteX1446" fmla="*/ 1435438 w 2950269"/>
              <a:gd name="connsiteY1446" fmla="*/ 1793502 h 1811065"/>
              <a:gd name="connsiteX1447" fmla="*/ 1458557 w 2950269"/>
              <a:gd name="connsiteY1447" fmla="*/ 1804040 h 1811065"/>
              <a:gd name="connsiteX1448" fmla="*/ 1456320 w 2950269"/>
              <a:gd name="connsiteY1448" fmla="*/ 1811065 h 181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Lst>
            <a:rect l="l" t="t" r="r" b="b"/>
            <a:pathLst>
              <a:path w="2950269" h="1811065">
                <a:moveTo>
                  <a:pt x="45336" y="11240"/>
                </a:moveTo>
                <a:cubicBezTo>
                  <a:pt x="40862" y="9132"/>
                  <a:pt x="35642" y="7025"/>
                  <a:pt x="31167" y="4215"/>
                </a:cubicBezTo>
                <a:cubicBezTo>
                  <a:pt x="31913" y="2810"/>
                  <a:pt x="32658" y="1405"/>
                  <a:pt x="33404" y="0"/>
                </a:cubicBezTo>
                <a:cubicBezTo>
                  <a:pt x="37879" y="2107"/>
                  <a:pt x="43099" y="4215"/>
                  <a:pt x="47574" y="7025"/>
                </a:cubicBezTo>
                <a:cubicBezTo>
                  <a:pt x="46828" y="8430"/>
                  <a:pt x="46082" y="9835"/>
                  <a:pt x="45336" y="11240"/>
                </a:cubicBezTo>
                <a:close/>
                <a:moveTo>
                  <a:pt x="51302" y="163684"/>
                </a:moveTo>
                <a:cubicBezTo>
                  <a:pt x="42353" y="159469"/>
                  <a:pt x="32658" y="155254"/>
                  <a:pt x="23709" y="150336"/>
                </a:cubicBezTo>
                <a:cubicBezTo>
                  <a:pt x="25201" y="148229"/>
                  <a:pt x="25946" y="146121"/>
                  <a:pt x="27438" y="144014"/>
                </a:cubicBezTo>
                <a:cubicBezTo>
                  <a:pt x="36387" y="148229"/>
                  <a:pt x="46082" y="152444"/>
                  <a:pt x="55031" y="157361"/>
                </a:cubicBezTo>
                <a:cubicBezTo>
                  <a:pt x="53540" y="159469"/>
                  <a:pt x="52794" y="161576"/>
                  <a:pt x="51302" y="163684"/>
                </a:cubicBezTo>
                <a:close/>
                <a:moveTo>
                  <a:pt x="128862" y="204429"/>
                </a:moveTo>
                <a:cubicBezTo>
                  <a:pt x="127370" y="203727"/>
                  <a:pt x="125879" y="203024"/>
                  <a:pt x="124387" y="202322"/>
                </a:cubicBezTo>
                <a:cubicBezTo>
                  <a:pt x="126624" y="198107"/>
                  <a:pt x="128862" y="193189"/>
                  <a:pt x="131845" y="188974"/>
                </a:cubicBezTo>
                <a:cubicBezTo>
                  <a:pt x="133336" y="189677"/>
                  <a:pt x="134828" y="190379"/>
                  <a:pt x="136320" y="191082"/>
                </a:cubicBezTo>
                <a:cubicBezTo>
                  <a:pt x="134082" y="195297"/>
                  <a:pt x="131845" y="200214"/>
                  <a:pt x="128862" y="204429"/>
                </a:cubicBezTo>
                <a:close/>
                <a:moveTo>
                  <a:pt x="86353" y="229720"/>
                </a:moveTo>
                <a:cubicBezTo>
                  <a:pt x="77404" y="225505"/>
                  <a:pt x="67709" y="221290"/>
                  <a:pt x="58760" y="216372"/>
                </a:cubicBezTo>
                <a:cubicBezTo>
                  <a:pt x="60252" y="214264"/>
                  <a:pt x="60997" y="212157"/>
                  <a:pt x="62489" y="210049"/>
                </a:cubicBezTo>
                <a:cubicBezTo>
                  <a:pt x="71438" y="214264"/>
                  <a:pt x="81133" y="218479"/>
                  <a:pt x="90082" y="223397"/>
                </a:cubicBezTo>
                <a:cubicBezTo>
                  <a:pt x="88591" y="225505"/>
                  <a:pt x="87845" y="227612"/>
                  <a:pt x="86353" y="229720"/>
                </a:cubicBezTo>
                <a:close/>
                <a:moveTo>
                  <a:pt x="620320" y="247985"/>
                </a:moveTo>
                <a:cubicBezTo>
                  <a:pt x="615845" y="245877"/>
                  <a:pt x="610625" y="243770"/>
                  <a:pt x="606150" y="240960"/>
                </a:cubicBezTo>
                <a:cubicBezTo>
                  <a:pt x="606896" y="239555"/>
                  <a:pt x="607642" y="238150"/>
                  <a:pt x="608388" y="236745"/>
                </a:cubicBezTo>
                <a:cubicBezTo>
                  <a:pt x="612862" y="238852"/>
                  <a:pt x="618082" y="240960"/>
                  <a:pt x="622557" y="243770"/>
                </a:cubicBezTo>
                <a:cubicBezTo>
                  <a:pt x="621811" y="245175"/>
                  <a:pt x="621065" y="246580"/>
                  <a:pt x="620320" y="247985"/>
                </a:cubicBezTo>
                <a:close/>
                <a:moveTo>
                  <a:pt x="59506" y="248687"/>
                </a:moveTo>
                <a:cubicBezTo>
                  <a:pt x="55031" y="246580"/>
                  <a:pt x="49811" y="244472"/>
                  <a:pt x="45336" y="241662"/>
                </a:cubicBezTo>
                <a:cubicBezTo>
                  <a:pt x="46082" y="240257"/>
                  <a:pt x="46828" y="238852"/>
                  <a:pt x="47574" y="237447"/>
                </a:cubicBezTo>
                <a:cubicBezTo>
                  <a:pt x="52048" y="239555"/>
                  <a:pt x="57269" y="241662"/>
                  <a:pt x="61743" y="244472"/>
                </a:cubicBezTo>
                <a:cubicBezTo>
                  <a:pt x="60997" y="245877"/>
                  <a:pt x="60252" y="247282"/>
                  <a:pt x="59506" y="248687"/>
                </a:cubicBezTo>
                <a:close/>
                <a:moveTo>
                  <a:pt x="146760" y="276085"/>
                </a:moveTo>
                <a:cubicBezTo>
                  <a:pt x="139302" y="272573"/>
                  <a:pt x="131099" y="269060"/>
                  <a:pt x="123642" y="265548"/>
                </a:cubicBezTo>
                <a:cubicBezTo>
                  <a:pt x="124387" y="262737"/>
                  <a:pt x="125133" y="260630"/>
                  <a:pt x="125879" y="258522"/>
                </a:cubicBezTo>
                <a:cubicBezTo>
                  <a:pt x="134082" y="260630"/>
                  <a:pt x="143031" y="262035"/>
                  <a:pt x="151235" y="264143"/>
                </a:cubicBezTo>
                <a:cubicBezTo>
                  <a:pt x="149743" y="268358"/>
                  <a:pt x="148252" y="271870"/>
                  <a:pt x="146760" y="276085"/>
                </a:cubicBezTo>
                <a:close/>
                <a:moveTo>
                  <a:pt x="584523" y="281705"/>
                </a:moveTo>
                <a:cubicBezTo>
                  <a:pt x="571099" y="275383"/>
                  <a:pt x="556930" y="269060"/>
                  <a:pt x="542760" y="262035"/>
                </a:cubicBezTo>
                <a:cubicBezTo>
                  <a:pt x="544252" y="259928"/>
                  <a:pt x="544998" y="257820"/>
                  <a:pt x="546489" y="255712"/>
                </a:cubicBezTo>
                <a:cubicBezTo>
                  <a:pt x="559913" y="262035"/>
                  <a:pt x="574082" y="269060"/>
                  <a:pt x="588252" y="275383"/>
                </a:cubicBezTo>
                <a:cubicBezTo>
                  <a:pt x="586760" y="277490"/>
                  <a:pt x="586014" y="279598"/>
                  <a:pt x="584523" y="281705"/>
                </a:cubicBezTo>
                <a:close/>
                <a:moveTo>
                  <a:pt x="613608" y="294350"/>
                </a:moveTo>
                <a:cubicBezTo>
                  <a:pt x="609133" y="292243"/>
                  <a:pt x="603913" y="290135"/>
                  <a:pt x="599438" y="287325"/>
                </a:cubicBezTo>
                <a:cubicBezTo>
                  <a:pt x="600184" y="285920"/>
                  <a:pt x="600930" y="284515"/>
                  <a:pt x="601676" y="283110"/>
                </a:cubicBezTo>
                <a:cubicBezTo>
                  <a:pt x="606150" y="285218"/>
                  <a:pt x="611370" y="287325"/>
                  <a:pt x="615845" y="290135"/>
                </a:cubicBezTo>
                <a:cubicBezTo>
                  <a:pt x="615099" y="291540"/>
                  <a:pt x="614354" y="292945"/>
                  <a:pt x="613608" y="294350"/>
                </a:cubicBezTo>
                <a:close/>
                <a:moveTo>
                  <a:pt x="515167" y="317533"/>
                </a:moveTo>
                <a:cubicBezTo>
                  <a:pt x="478625" y="299970"/>
                  <a:pt x="448794" y="286623"/>
                  <a:pt x="417472" y="271870"/>
                </a:cubicBezTo>
                <a:cubicBezTo>
                  <a:pt x="421201" y="264143"/>
                  <a:pt x="423438" y="257820"/>
                  <a:pt x="426421" y="250795"/>
                </a:cubicBezTo>
                <a:cubicBezTo>
                  <a:pt x="441336" y="262737"/>
                  <a:pt x="455506" y="273275"/>
                  <a:pt x="468184" y="283110"/>
                </a:cubicBezTo>
                <a:cubicBezTo>
                  <a:pt x="483845" y="278193"/>
                  <a:pt x="496523" y="274680"/>
                  <a:pt x="512184" y="269060"/>
                </a:cubicBezTo>
                <a:cubicBezTo>
                  <a:pt x="512930" y="283813"/>
                  <a:pt x="513676" y="298566"/>
                  <a:pt x="515167" y="317533"/>
                </a:cubicBezTo>
                <a:close/>
                <a:moveTo>
                  <a:pt x="424184" y="321046"/>
                </a:moveTo>
                <a:cubicBezTo>
                  <a:pt x="419710" y="318938"/>
                  <a:pt x="414489" y="316831"/>
                  <a:pt x="410014" y="314021"/>
                </a:cubicBezTo>
                <a:cubicBezTo>
                  <a:pt x="410760" y="312616"/>
                  <a:pt x="411506" y="311211"/>
                  <a:pt x="412252" y="309806"/>
                </a:cubicBezTo>
                <a:cubicBezTo>
                  <a:pt x="416726" y="311913"/>
                  <a:pt x="421947" y="314021"/>
                  <a:pt x="426421" y="316831"/>
                </a:cubicBezTo>
                <a:cubicBezTo>
                  <a:pt x="425676" y="318236"/>
                  <a:pt x="424930" y="319641"/>
                  <a:pt x="424184" y="321046"/>
                </a:cubicBezTo>
                <a:close/>
                <a:moveTo>
                  <a:pt x="662082" y="322451"/>
                </a:moveTo>
                <a:cubicBezTo>
                  <a:pt x="660591" y="321748"/>
                  <a:pt x="659099" y="321046"/>
                  <a:pt x="657608" y="320343"/>
                </a:cubicBezTo>
                <a:cubicBezTo>
                  <a:pt x="659845" y="316128"/>
                  <a:pt x="662082" y="311211"/>
                  <a:pt x="665066" y="306996"/>
                </a:cubicBezTo>
                <a:cubicBezTo>
                  <a:pt x="666557" y="307698"/>
                  <a:pt x="668048" y="308401"/>
                  <a:pt x="669540" y="309103"/>
                </a:cubicBezTo>
                <a:cubicBezTo>
                  <a:pt x="667303" y="313318"/>
                  <a:pt x="665066" y="318236"/>
                  <a:pt x="662082" y="322451"/>
                </a:cubicBezTo>
                <a:close/>
                <a:moveTo>
                  <a:pt x="62489" y="341418"/>
                </a:moveTo>
                <a:cubicBezTo>
                  <a:pt x="60997" y="340013"/>
                  <a:pt x="60252" y="338608"/>
                  <a:pt x="59506" y="337203"/>
                </a:cubicBezTo>
                <a:lnTo>
                  <a:pt x="58760" y="336501"/>
                </a:lnTo>
                <a:lnTo>
                  <a:pt x="59506" y="337906"/>
                </a:lnTo>
                <a:close/>
                <a:moveTo>
                  <a:pt x="726218" y="347038"/>
                </a:moveTo>
                <a:cubicBezTo>
                  <a:pt x="721743" y="344931"/>
                  <a:pt x="716523" y="342823"/>
                  <a:pt x="712048" y="340013"/>
                </a:cubicBezTo>
                <a:cubicBezTo>
                  <a:pt x="712794" y="338608"/>
                  <a:pt x="713540" y="337203"/>
                  <a:pt x="714286" y="335798"/>
                </a:cubicBezTo>
                <a:cubicBezTo>
                  <a:pt x="718760" y="337906"/>
                  <a:pt x="723981" y="340013"/>
                  <a:pt x="728455" y="342823"/>
                </a:cubicBezTo>
                <a:cubicBezTo>
                  <a:pt x="727710" y="344228"/>
                  <a:pt x="726964" y="345634"/>
                  <a:pt x="726218" y="347038"/>
                </a:cubicBezTo>
                <a:close/>
                <a:moveTo>
                  <a:pt x="459235" y="354064"/>
                </a:moveTo>
                <a:cubicBezTo>
                  <a:pt x="454760" y="351956"/>
                  <a:pt x="449540" y="349849"/>
                  <a:pt x="445065" y="347038"/>
                </a:cubicBezTo>
                <a:cubicBezTo>
                  <a:pt x="445811" y="345634"/>
                  <a:pt x="446557" y="344228"/>
                  <a:pt x="447302" y="342823"/>
                </a:cubicBezTo>
                <a:cubicBezTo>
                  <a:pt x="451777" y="344931"/>
                  <a:pt x="456998" y="347038"/>
                  <a:pt x="461472" y="349849"/>
                </a:cubicBezTo>
                <a:cubicBezTo>
                  <a:pt x="460726" y="351254"/>
                  <a:pt x="459980" y="352658"/>
                  <a:pt x="459235" y="354064"/>
                </a:cubicBezTo>
                <a:close/>
                <a:moveTo>
                  <a:pt x="341404" y="381461"/>
                </a:moveTo>
                <a:cubicBezTo>
                  <a:pt x="331709" y="379354"/>
                  <a:pt x="323506" y="377246"/>
                  <a:pt x="297404" y="370924"/>
                </a:cubicBezTo>
                <a:cubicBezTo>
                  <a:pt x="323506" y="361791"/>
                  <a:pt x="333947" y="358981"/>
                  <a:pt x="349608" y="353361"/>
                </a:cubicBezTo>
                <a:cubicBezTo>
                  <a:pt x="345879" y="365304"/>
                  <a:pt x="344387" y="371626"/>
                  <a:pt x="341404" y="381461"/>
                </a:cubicBezTo>
                <a:close/>
                <a:moveTo>
                  <a:pt x="473404" y="382164"/>
                </a:moveTo>
                <a:cubicBezTo>
                  <a:pt x="471913" y="381461"/>
                  <a:pt x="470421" y="380759"/>
                  <a:pt x="468930" y="380056"/>
                </a:cubicBezTo>
                <a:cubicBezTo>
                  <a:pt x="471167" y="375841"/>
                  <a:pt x="473404" y="370924"/>
                  <a:pt x="476387" y="366709"/>
                </a:cubicBezTo>
                <a:cubicBezTo>
                  <a:pt x="477879" y="367411"/>
                  <a:pt x="479370" y="368114"/>
                  <a:pt x="480862" y="368816"/>
                </a:cubicBezTo>
                <a:cubicBezTo>
                  <a:pt x="478625" y="373031"/>
                  <a:pt x="476387" y="377949"/>
                  <a:pt x="473404" y="382164"/>
                </a:cubicBezTo>
                <a:close/>
                <a:moveTo>
                  <a:pt x="542108" y="389716"/>
                </a:moveTo>
                <a:cubicBezTo>
                  <a:pt x="531760" y="391121"/>
                  <a:pt x="520014" y="384623"/>
                  <a:pt x="496523" y="371626"/>
                </a:cubicBezTo>
                <a:cubicBezTo>
                  <a:pt x="525608" y="367411"/>
                  <a:pt x="547235" y="364601"/>
                  <a:pt x="579303" y="360386"/>
                </a:cubicBezTo>
                <a:cubicBezTo>
                  <a:pt x="561404" y="379003"/>
                  <a:pt x="552455" y="388311"/>
                  <a:pt x="542108" y="389716"/>
                </a:cubicBezTo>
                <a:close/>
                <a:moveTo>
                  <a:pt x="228048" y="394107"/>
                </a:moveTo>
                <a:cubicBezTo>
                  <a:pt x="223574" y="391999"/>
                  <a:pt x="218353" y="389891"/>
                  <a:pt x="213879" y="387081"/>
                </a:cubicBezTo>
                <a:cubicBezTo>
                  <a:pt x="214625" y="385676"/>
                  <a:pt x="215370" y="384271"/>
                  <a:pt x="216116" y="382866"/>
                </a:cubicBezTo>
                <a:cubicBezTo>
                  <a:pt x="220591" y="384974"/>
                  <a:pt x="225811" y="387081"/>
                  <a:pt x="230286" y="389891"/>
                </a:cubicBezTo>
                <a:cubicBezTo>
                  <a:pt x="229540" y="391296"/>
                  <a:pt x="228794" y="392702"/>
                  <a:pt x="228048" y="394107"/>
                </a:cubicBezTo>
                <a:close/>
                <a:moveTo>
                  <a:pt x="613608" y="426422"/>
                </a:moveTo>
                <a:cubicBezTo>
                  <a:pt x="609133" y="424314"/>
                  <a:pt x="603913" y="422207"/>
                  <a:pt x="599438" y="419397"/>
                </a:cubicBezTo>
                <a:cubicBezTo>
                  <a:pt x="600184" y="417992"/>
                  <a:pt x="600930" y="416587"/>
                  <a:pt x="601676" y="415182"/>
                </a:cubicBezTo>
                <a:cubicBezTo>
                  <a:pt x="606150" y="417289"/>
                  <a:pt x="611370" y="419397"/>
                  <a:pt x="615845" y="422207"/>
                </a:cubicBezTo>
                <a:cubicBezTo>
                  <a:pt x="615099" y="423612"/>
                  <a:pt x="614354" y="425017"/>
                  <a:pt x="613608" y="426422"/>
                </a:cubicBezTo>
                <a:close/>
                <a:moveTo>
                  <a:pt x="465947" y="440472"/>
                </a:moveTo>
                <a:cubicBezTo>
                  <a:pt x="461472" y="439067"/>
                  <a:pt x="457743" y="437662"/>
                  <a:pt x="453269" y="436257"/>
                </a:cubicBezTo>
                <a:cubicBezTo>
                  <a:pt x="456998" y="428529"/>
                  <a:pt x="460726" y="421504"/>
                  <a:pt x="464455" y="414479"/>
                </a:cubicBezTo>
                <a:cubicBezTo>
                  <a:pt x="467438" y="415182"/>
                  <a:pt x="469676" y="415884"/>
                  <a:pt x="471913" y="416587"/>
                </a:cubicBezTo>
                <a:cubicBezTo>
                  <a:pt x="469676" y="424314"/>
                  <a:pt x="468184" y="432745"/>
                  <a:pt x="465947" y="440472"/>
                </a:cubicBezTo>
                <a:close/>
                <a:moveTo>
                  <a:pt x="487574" y="455225"/>
                </a:moveTo>
                <a:cubicBezTo>
                  <a:pt x="486082" y="454522"/>
                  <a:pt x="484591" y="453820"/>
                  <a:pt x="483099" y="453117"/>
                </a:cubicBezTo>
                <a:cubicBezTo>
                  <a:pt x="485336" y="448902"/>
                  <a:pt x="487574" y="443985"/>
                  <a:pt x="490557" y="439769"/>
                </a:cubicBezTo>
                <a:cubicBezTo>
                  <a:pt x="492048" y="440472"/>
                  <a:pt x="493540" y="441175"/>
                  <a:pt x="495032" y="441877"/>
                </a:cubicBezTo>
                <a:cubicBezTo>
                  <a:pt x="492794" y="446092"/>
                  <a:pt x="490557" y="451010"/>
                  <a:pt x="487574" y="455225"/>
                </a:cubicBezTo>
                <a:close/>
                <a:moveTo>
                  <a:pt x="445065" y="501590"/>
                </a:moveTo>
                <a:cubicBezTo>
                  <a:pt x="443574" y="500888"/>
                  <a:pt x="442082" y="500185"/>
                  <a:pt x="440591" y="499483"/>
                </a:cubicBezTo>
                <a:cubicBezTo>
                  <a:pt x="442828" y="495268"/>
                  <a:pt x="445065" y="490350"/>
                  <a:pt x="448048" y="486135"/>
                </a:cubicBezTo>
                <a:cubicBezTo>
                  <a:pt x="449540" y="486837"/>
                  <a:pt x="451032" y="487540"/>
                  <a:pt x="452523" y="488243"/>
                </a:cubicBezTo>
                <a:cubicBezTo>
                  <a:pt x="450286" y="492458"/>
                  <a:pt x="448048" y="497375"/>
                  <a:pt x="445065" y="501590"/>
                </a:cubicBezTo>
                <a:close/>
                <a:moveTo>
                  <a:pt x="632252" y="519153"/>
                </a:moveTo>
                <a:cubicBezTo>
                  <a:pt x="614354" y="512128"/>
                  <a:pt x="596455" y="505103"/>
                  <a:pt x="578557" y="498078"/>
                </a:cubicBezTo>
                <a:cubicBezTo>
                  <a:pt x="580794" y="494565"/>
                  <a:pt x="583032" y="490350"/>
                  <a:pt x="584523" y="486837"/>
                </a:cubicBezTo>
                <a:cubicBezTo>
                  <a:pt x="601676" y="494565"/>
                  <a:pt x="618828" y="502995"/>
                  <a:pt x="635981" y="510723"/>
                </a:cubicBezTo>
                <a:cubicBezTo>
                  <a:pt x="634489" y="513533"/>
                  <a:pt x="633743" y="516343"/>
                  <a:pt x="632252" y="519153"/>
                </a:cubicBezTo>
                <a:close/>
                <a:moveTo>
                  <a:pt x="487574" y="521260"/>
                </a:moveTo>
                <a:cubicBezTo>
                  <a:pt x="486082" y="520558"/>
                  <a:pt x="484591" y="519855"/>
                  <a:pt x="483099" y="519153"/>
                </a:cubicBezTo>
                <a:cubicBezTo>
                  <a:pt x="485336" y="514938"/>
                  <a:pt x="487574" y="510020"/>
                  <a:pt x="490557" y="505805"/>
                </a:cubicBezTo>
                <a:cubicBezTo>
                  <a:pt x="492048" y="506508"/>
                  <a:pt x="493540" y="507210"/>
                  <a:pt x="495032" y="507913"/>
                </a:cubicBezTo>
                <a:cubicBezTo>
                  <a:pt x="492794" y="512128"/>
                  <a:pt x="490557" y="517045"/>
                  <a:pt x="487574" y="521260"/>
                </a:cubicBezTo>
                <a:close/>
                <a:moveTo>
                  <a:pt x="504726" y="559196"/>
                </a:moveTo>
                <a:cubicBezTo>
                  <a:pt x="496523" y="555683"/>
                  <a:pt x="489065" y="552171"/>
                  <a:pt x="481608" y="548658"/>
                </a:cubicBezTo>
                <a:cubicBezTo>
                  <a:pt x="482354" y="546551"/>
                  <a:pt x="483099" y="543741"/>
                  <a:pt x="483845" y="541633"/>
                </a:cubicBezTo>
                <a:cubicBezTo>
                  <a:pt x="492794" y="543741"/>
                  <a:pt x="500998" y="545848"/>
                  <a:pt x="509947" y="547956"/>
                </a:cubicBezTo>
                <a:cubicBezTo>
                  <a:pt x="508455" y="551468"/>
                  <a:pt x="506218" y="555683"/>
                  <a:pt x="504726" y="559196"/>
                </a:cubicBezTo>
                <a:close/>
                <a:moveTo>
                  <a:pt x="577811" y="578866"/>
                </a:moveTo>
                <a:cubicBezTo>
                  <a:pt x="577065" y="573949"/>
                  <a:pt x="575574" y="568328"/>
                  <a:pt x="574082" y="563411"/>
                </a:cubicBezTo>
                <a:lnTo>
                  <a:pt x="574828" y="563411"/>
                </a:lnTo>
                <a:lnTo>
                  <a:pt x="571845" y="562006"/>
                </a:lnTo>
                <a:cubicBezTo>
                  <a:pt x="565133" y="557791"/>
                  <a:pt x="556930" y="552873"/>
                  <a:pt x="541269" y="543741"/>
                </a:cubicBezTo>
                <a:cubicBezTo>
                  <a:pt x="567370" y="540228"/>
                  <a:pt x="582286" y="538823"/>
                  <a:pt x="612862" y="534608"/>
                </a:cubicBezTo>
                <a:cubicBezTo>
                  <a:pt x="597201" y="546551"/>
                  <a:pt x="588998" y="552873"/>
                  <a:pt x="581540" y="558493"/>
                </a:cubicBezTo>
                <a:lnTo>
                  <a:pt x="575574" y="562708"/>
                </a:lnTo>
                <a:lnTo>
                  <a:pt x="577811" y="562006"/>
                </a:lnTo>
                <a:cubicBezTo>
                  <a:pt x="580048" y="566923"/>
                  <a:pt x="582286" y="571841"/>
                  <a:pt x="584523" y="576759"/>
                </a:cubicBezTo>
                <a:cubicBezTo>
                  <a:pt x="582286" y="577461"/>
                  <a:pt x="580048" y="578164"/>
                  <a:pt x="577811" y="578866"/>
                </a:cubicBezTo>
                <a:close/>
                <a:moveTo>
                  <a:pt x="662082" y="598536"/>
                </a:moveTo>
                <a:cubicBezTo>
                  <a:pt x="648658" y="592214"/>
                  <a:pt x="634489" y="585891"/>
                  <a:pt x="620320" y="578866"/>
                </a:cubicBezTo>
                <a:cubicBezTo>
                  <a:pt x="621811" y="576759"/>
                  <a:pt x="622557" y="574651"/>
                  <a:pt x="624048" y="572544"/>
                </a:cubicBezTo>
                <a:cubicBezTo>
                  <a:pt x="637472" y="578866"/>
                  <a:pt x="651642" y="585891"/>
                  <a:pt x="665811" y="592214"/>
                </a:cubicBezTo>
                <a:cubicBezTo>
                  <a:pt x="664320" y="594321"/>
                  <a:pt x="663574" y="596429"/>
                  <a:pt x="662082" y="598536"/>
                </a:cubicBezTo>
                <a:close/>
                <a:moveTo>
                  <a:pt x="908184" y="630852"/>
                </a:moveTo>
                <a:cubicBezTo>
                  <a:pt x="903710" y="628744"/>
                  <a:pt x="898489" y="626637"/>
                  <a:pt x="894014" y="623827"/>
                </a:cubicBezTo>
                <a:cubicBezTo>
                  <a:pt x="894760" y="622422"/>
                  <a:pt x="895506" y="621017"/>
                  <a:pt x="896252" y="619612"/>
                </a:cubicBezTo>
                <a:cubicBezTo>
                  <a:pt x="900726" y="621719"/>
                  <a:pt x="905947" y="623827"/>
                  <a:pt x="910422" y="626637"/>
                </a:cubicBezTo>
                <a:cubicBezTo>
                  <a:pt x="909676" y="628042"/>
                  <a:pt x="908930" y="629447"/>
                  <a:pt x="908184" y="630852"/>
                </a:cubicBezTo>
                <a:close/>
                <a:moveTo>
                  <a:pt x="921608" y="670895"/>
                </a:moveTo>
                <a:cubicBezTo>
                  <a:pt x="912659" y="666680"/>
                  <a:pt x="902964" y="662465"/>
                  <a:pt x="894014" y="657547"/>
                </a:cubicBezTo>
                <a:cubicBezTo>
                  <a:pt x="895506" y="655439"/>
                  <a:pt x="896252" y="653332"/>
                  <a:pt x="897744" y="651224"/>
                </a:cubicBezTo>
                <a:cubicBezTo>
                  <a:pt x="906692" y="655439"/>
                  <a:pt x="916388" y="659654"/>
                  <a:pt x="925337" y="664572"/>
                </a:cubicBezTo>
                <a:cubicBezTo>
                  <a:pt x="923845" y="666680"/>
                  <a:pt x="923099" y="668787"/>
                  <a:pt x="921608" y="670895"/>
                </a:cubicBezTo>
                <a:close/>
                <a:moveTo>
                  <a:pt x="1196048" y="771353"/>
                </a:moveTo>
                <a:cubicBezTo>
                  <a:pt x="1194557" y="770651"/>
                  <a:pt x="1193066" y="769948"/>
                  <a:pt x="1191574" y="769246"/>
                </a:cubicBezTo>
                <a:cubicBezTo>
                  <a:pt x="1193811" y="765031"/>
                  <a:pt x="1196048" y="760113"/>
                  <a:pt x="1199032" y="755898"/>
                </a:cubicBezTo>
                <a:cubicBezTo>
                  <a:pt x="1200523" y="756600"/>
                  <a:pt x="1202015" y="757303"/>
                  <a:pt x="1203506" y="758006"/>
                </a:cubicBezTo>
                <a:cubicBezTo>
                  <a:pt x="1201269" y="762221"/>
                  <a:pt x="1199032" y="767138"/>
                  <a:pt x="1196048" y="771353"/>
                </a:cubicBezTo>
                <a:close/>
                <a:moveTo>
                  <a:pt x="1109540" y="776271"/>
                </a:moveTo>
                <a:cubicBezTo>
                  <a:pt x="1091642" y="769246"/>
                  <a:pt x="1073744" y="762221"/>
                  <a:pt x="1055845" y="755196"/>
                </a:cubicBezTo>
                <a:cubicBezTo>
                  <a:pt x="1058082" y="751683"/>
                  <a:pt x="1060320" y="747468"/>
                  <a:pt x="1061811" y="743955"/>
                </a:cubicBezTo>
                <a:cubicBezTo>
                  <a:pt x="1078964" y="751683"/>
                  <a:pt x="1096116" y="760113"/>
                  <a:pt x="1113269" y="767841"/>
                </a:cubicBezTo>
                <a:cubicBezTo>
                  <a:pt x="1111778" y="770651"/>
                  <a:pt x="1111032" y="773461"/>
                  <a:pt x="1109540" y="776271"/>
                </a:cubicBezTo>
                <a:close/>
                <a:moveTo>
                  <a:pt x="1238557" y="802264"/>
                </a:moveTo>
                <a:cubicBezTo>
                  <a:pt x="1234082" y="800156"/>
                  <a:pt x="1228862" y="798049"/>
                  <a:pt x="1224388" y="795239"/>
                </a:cubicBezTo>
                <a:cubicBezTo>
                  <a:pt x="1225133" y="793833"/>
                  <a:pt x="1225879" y="792428"/>
                  <a:pt x="1226625" y="791023"/>
                </a:cubicBezTo>
                <a:cubicBezTo>
                  <a:pt x="1231100" y="793131"/>
                  <a:pt x="1236320" y="795239"/>
                  <a:pt x="1240794" y="798049"/>
                </a:cubicBezTo>
                <a:cubicBezTo>
                  <a:pt x="1240048" y="799454"/>
                  <a:pt x="1239303" y="800859"/>
                  <a:pt x="1238557" y="802264"/>
                </a:cubicBezTo>
                <a:close/>
                <a:moveTo>
                  <a:pt x="1140116" y="838794"/>
                </a:moveTo>
                <a:cubicBezTo>
                  <a:pt x="1119235" y="831066"/>
                  <a:pt x="1119235" y="831066"/>
                  <a:pt x="1134150" y="813504"/>
                </a:cubicBezTo>
                <a:cubicBezTo>
                  <a:pt x="1135642" y="821231"/>
                  <a:pt x="1138625" y="831769"/>
                  <a:pt x="1140116" y="838794"/>
                </a:cubicBezTo>
                <a:close/>
                <a:moveTo>
                  <a:pt x="1482422" y="866192"/>
                </a:moveTo>
                <a:cubicBezTo>
                  <a:pt x="1474218" y="864084"/>
                  <a:pt x="1465269" y="862679"/>
                  <a:pt x="1457066" y="860572"/>
                </a:cubicBezTo>
                <a:cubicBezTo>
                  <a:pt x="1458557" y="856357"/>
                  <a:pt x="1460049" y="852844"/>
                  <a:pt x="1461540" y="848629"/>
                </a:cubicBezTo>
                <a:cubicBezTo>
                  <a:pt x="1468998" y="852142"/>
                  <a:pt x="1477201" y="855654"/>
                  <a:pt x="1484659" y="859167"/>
                </a:cubicBezTo>
                <a:cubicBezTo>
                  <a:pt x="1483913" y="861977"/>
                  <a:pt x="1483167" y="864084"/>
                  <a:pt x="1482422" y="866192"/>
                </a:cubicBezTo>
                <a:close/>
                <a:moveTo>
                  <a:pt x="1294489" y="883052"/>
                </a:moveTo>
                <a:cubicBezTo>
                  <a:pt x="1292998" y="882349"/>
                  <a:pt x="1291506" y="881647"/>
                  <a:pt x="1290015" y="880944"/>
                </a:cubicBezTo>
                <a:cubicBezTo>
                  <a:pt x="1292252" y="876729"/>
                  <a:pt x="1294489" y="871812"/>
                  <a:pt x="1297472" y="867597"/>
                </a:cubicBezTo>
                <a:cubicBezTo>
                  <a:pt x="1298964" y="868299"/>
                  <a:pt x="1300456" y="869002"/>
                  <a:pt x="1301947" y="869704"/>
                </a:cubicBezTo>
                <a:cubicBezTo>
                  <a:pt x="1299710" y="873919"/>
                  <a:pt x="1297472" y="878837"/>
                  <a:pt x="1294489" y="883052"/>
                </a:cubicBezTo>
                <a:close/>
                <a:moveTo>
                  <a:pt x="1434693" y="894995"/>
                </a:moveTo>
                <a:cubicBezTo>
                  <a:pt x="1407845" y="882349"/>
                  <a:pt x="1381744" y="870407"/>
                  <a:pt x="1346693" y="854249"/>
                </a:cubicBezTo>
                <a:cubicBezTo>
                  <a:pt x="1361608" y="849332"/>
                  <a:pt x="1371303" y="844414"/>
                  <a:pt x="1381744" y="843009"/>
                </a:cubicBezTo>
                <a:cubicBezTo>
                  <a:pt x="1384726" y="843009"/>
                  <a:pt x="1387710" y="843009"/>
                  <a:pt x="1390693" y="843009"/>
                </a:cubicBezTo>
                <a:cubicBezTo>
                  <a:pt x="1399642" y="843009"/>
                  <a:pt x="1409337" y="844414"/>
                  <a:pt x="1419778" y="845819"/>
                </a:cubicBezTo>
                <a:cubicBezTo>
                  <a:pt x="1419032" y="851439"/>
                  <a:pt x="1417540" y="859869"/>
                  <a:pt x="1416049" y="869704"/>
                </a:cubicBezTo>
                <a:cubicBezTo>
                  <a:pt x="1422760" y="876027"/>
                  <a:pt x="1430964" y="882349"/>
                  <a:pt x="1438422" y="889375"/>
                </a:cubicBezTo>
                <a:cubicBezTo>
                  <a:pt x="1436930" y="891482"/>
                  <a:pt x="1436184" y="892887"/>
                  <a:pt x="1434693" y="894995"/>
                </a:cubicBezTo>
                <a:close/>
                <a:moveTo>
                  <a:pt x="1049133" y="897805"/>
                </a:moveTo>
                <a:cubicBezTo>
                  <a:pt x="1047642" y="892887"/>
                  <a:pt x="1046150" y="887970"/>
                  <a:pt x="1044659" y="882349"/>
                </a:cubicBezTo>
                <a:cubicBezTo>
                  <a:pt x="1042422" y="883052"/>
                  <a:pt x="1040184" y="883754"/>
                  <a:pt x="1037947" y="884457"/>
                </a:cubicBezTo>
                <a:lnTo>
                  <a:pt x="1038692" y="885160"/>
                </a:lnTo>
                <a:lnTo>
                  <a:pt x="1044659" y="883052"/>
                </a:lnTo>
                <a:lnTo>
                  <a:pt x="1048388" y="897102"/>
                </a:lnTo>
                <a:close/>
                <a:moveTo>
                  <a:pt x="1483167" y="901317"/>
                </a:moveTo>
                <a:cubicBezTo>
                  <a:pt x="1468252" y="896400"/>
                  <a:pt x="1454082" y="891482"/>
                  <a:pt x="1439167" y="887267"/>
                </a:cubicBezTo>
                <a:cubicBezTo>
                  <a:pt x="1441404" y="883052"/>
                  <a:pt x="1442896" y="878837"/>
                  <a:pt x="1445134" y="874622"/>
                </a:cubicBezTo>
                <a:cubicBezTo>
                  <a:pt x="1459303" y="880242"/>
                  <a:pt x="1472727" y="886564"/>
                  <a:pt x="1486896" y="892185"/>
                </a:cubicBezTo>
                <a:cubicBezTo>
                  <a:pt x="1485404" y="894995"/>
                  <a:pt x="1484659" y="897805"/>
                  <a:pt x="1483167" y="901317"/>
                </a:cubicBezTo>
                <a:close/>
                <a:moveTo>
                  <a:pt x="1111778" y="911855"/>
                </a:moveTo>
                <a:cubicBezTo>
                  <a:pt x="1115506" y="907640"/>
                  <a:pt x="1119981" y="906235"/>
                  <a:pt x="1124455" y="904127"/>
                </a:cubicBezTo>
                <a:lnTo>
                  <a:pt x="1126693" y="909747"/>
                </a:lnTo>
                <a:cubicBezTo>
                  <a:pt x="1125947" y="907640"/>
                  <a:pt x="1125201" y="905532"/>
                  <a:pt x="1124455" y="903425"/>
                </a:cubicBezTo>
                <a:cubicBezTo>
                  <a:pt x="1119981" y="905532"/>
                  <a:pt x="1115506" y="906937"/>
                  <a:pt x="1111778" y="911152"/>
                </a:cubicBezTo>
                <a:close/>
                <a:moveTo>
                  <a:pt x="1055100" y="912557"/>
                </a:moveTo>
                <a:lnTo>
                  <a:pt x="1053608" y="909045"/>
                </a:lnTo>
                <a:lnTo>
                  <a:pt x="1049204" y="903975"/>
                </a:lnTo>
                <a:lnTo>
                  <a:pt x="1046896" y="900614"/>
                </a:lnTo>
                <a:lnTo>
                  <a:pt x="1045404" y="899210"/>
                </a:lnTo>
                <a:lnTo>
                  <a:pt x="1044659" y="899210"/>
                </a:lnTo>
                <a:lnTo>
                  <a:pt x="1044659" y="899912"/>
                </a:lnTo>
                <a:lnTo>
                  <a:pt x="1046896" y="901317"/>
                </a:lnTo>
                <a:lnTo>
                  <a:pt x="1049204" y="903975"/>
                </a:lnTo>
                <a:close/>
                <a:moveTo>
                  <a:pt x="1093133" y="913962"/>
                </a:moveTo>
                <a:lnTo>
                  <a:pt x="1108794" y="910450"/>
                </a:lnTo>
                <a:lnTo>
                  <a:pt x="1108794" y="909747"/>
                </a:lnTo>
                <a:lnTo>
                  <a:pt x="1109540" y="910450"/>
                </a:lnTo>
                <a:lnTo>
                  <a:pt x="1110286" y="913260"/>
                </a:lnTo>
                <a:lnTo>
                  <a:pt x="1111032" y="913260"/>
                </a:lnTo>
                <a:lnTo>
                  <a:pt x="1109540" y="909747"/>
                </a:lnTo>
                <a:cubicBezTo>
                  <a:pt x="1109540" y="909747"/>
                  <a:pt x="1109540" y="909747"/>
                  <a:pt x="1108794" y="909747"/>
                </a:cubicBezTo>
                <a:lnTo>
                  <a:pt x="1093133" y="913260"/>
                </a:lnTo>
                <a:close/>
                <a:moveTo>
                  <a:pt x="1228116" y="932930"/>
                </a:moveTo>
                <a:lnTo>
                  <a:pt x="1228862" y="932228"/>
                </a:lnTo>
                <a:lnTo>
                  <a:pt x="1226625" y="926607"/>
                </a:lnTo>
                <a:lnTo>
                  <a:pt x="1243032" y="923095"/>
                </a:lnTo>
                <a:lnTo>
                  <a:pt x="1242286" y="922392"/>
                </a:lnTo>
                <a:cubicBezTo>
                  <a:pt x="1237066" y="923797"/>
                  <a:pt x="1231845" y="925202"/>
                  <a:pt x="1225879" y="926607"/>
                </a:cubicBezTo>
                <a:cubicBezTo>
                  <a:pt x="1226625" y="928715"/>
                  <a:pt x="1227371" y="930823"/>
                  <a:pt x="1228116" y="932930"/>
                </a:cubicBezTo>
                <a:close/>
                <a:moveTo>
                  <a:pt x="1639032" y="949088"/>
                </a:moveTo>
                <a:cubicBezTo>
                  <a:pt x="1618150" y="935038"/>
                  <a:pt x="1594286" y="918880"/>
                  <a:pt x="1568184" y="902020"/>
                </a:cubicBezTo>
                <a:cubicBezTo>
                  <a:pt x="1547303" y="896400"/>
                  <a:pt x="1521947" y="888672"/>
                  <a:pt x="1497337" y="881647"/>
                </a:cubicBezTo>
                <a:cubicBezTo>
                  <a:pt x="1498082" y="877432"/>
                  <a:pt x="1499574" y="873919"/>
                  <a:pt x="1500320" y="869704"/>
                </a:cubicBezTo>
                <a:cubicBezTo>
                  <a:pt x="1522693" y="873217"/>
                  <a:pt x="1545812" y="875324"/>
                  <a:pt x="1568184" y="879539"/>
                </a:cubicBezTo>
                <a:cubicBezTo>
                  <a:pt x="1589812" y="884457"/>
                  <a:pt x="1605472" y="908342"/>
                  <a:pt x="1632320" y="896400"/>
                </a:cubicBezTo>
                <a:cubicBezTo>
                  <a:pt x="1639032" y="917475"/>
                  <a:pt x="1674828" y="905532"/>
                  <a:pt x="1678557" y="936443"/>
                </a:cubicBezTo>
                <a:cubicBezTo>
                  <a:pt x="1664388" y="941360"/>
                  <a:pt x="1654693" y="944170"/>
                  <a:pt x="1639032" y="949088"/>
                </a:cubicBezTo>
                <a:close/>
                <a:moveTo>
                  <a:pt x="1187845" y="966650"/>
                </a:moveTo>
                <a:cubicBezTo>
                  <a:pt x="1187100" y="965948"/>
                  <a:pt x="1187100" y="965245"/>
                  <a:pt x="1187100" y="964543"/>
                </a:cubicBezTo>
                <a:cubicBezTo>
                  <a:pt x="1186354" y="963840"/>
                  <a:pt x="1186354" y="963138"/>
                  <a:pt x="1186354" y="962435"/>
                </a:cubicBezTo>
                <a:cubicBezTo>
                  <a:pt x="1191574" y="960328"/>
                  <a:pt x="1196794" y="958220"/>
                  <a:pt x="1202015" y="956113"/>
                </a:cubicBezTo>
                <a:cubicBezTo>
                  <a:pt x="1202760" y="958220"/>
                  <a:pt x="1203506" y="960328"/>
                  <a:pt x="1204252" y="962435"/>
                </a:cubicBezTo>
                <a:cubicBezTo>
                  <a:pt x="1198286" y="963840"/>
                  <a:pt x="1193066" y="965245"/>
                  <a:pt x="1187845" y="966650"/>
                </a:cubicBezTo>
                <a:close/>
                <a:moveTo>
                  <a:pt x="1348184" y="972973"/>
                </a:moveTo>
                <a:cubicBezTo>
                  <a:pt x="1338489" y="972973"/>
                  <a:pt x="1329540" y="972973"/>
                  <a:pt x="1319845" y="971568"/>
                </a:cubicBezTo>
                <a:cubicBezTo>
                  <a:pt x="1311642" y="970865"/>
                  <a:pt x="1304184" y="968055"/>
                  <a:pt x="1295981" y="965948"/>
                </a:cubicBezTo>
                <a:cubicBezTo>
                  <a:pt x="1294489" y="960328"/>
                  <a:pt x="1293744" y="954708"/>
                  <a:pt x="1292998" y="949088"/>
                </a:cubicBezTo>
                <a:cubicBezTo>
                  <a:pt x="1302693" y="949088"/>
                  <a:pt x="1311642" y="949088"/>
                  <a:pt x="1321337" y="950493"/>
                </a:cubicBezTo>
                <a:cubicBezTo>
                  <a:pt x="1329540" y="951195"/>
                  <a:pt x="1336998" y="954005"/>
                  <a:pt x="1345201" y="956113"/>
                </a:cubicBezTo>
                <a:cubicBezTo>
                  <a:pt x="1346693" y="961733"/>
                  <a:pt x="1347438" y="967353"/>
                  <a:pt x="1348184" y="972973"/>
                </a:cubicBezTo>
                <a:close/>
                <a:moveTo>
                  <a:pt x="1835913" y="985618"/>
                </a:moveTo>
                <a:cubicBezTo>
                  <a:pt x="1808320" y="974378"/>
                  <a:pt x="1782218" y="960328"/>
                  <a:pt x="1753879" y="950493"/>
                </a:cubicBezTo>
                <a:cubicBezTo>
                  <a:pt x="1729269" y="942063"/>
                  <a:pt x="1703168" y="937848"/>
                  <a:pt x="1677812" y="930823"/>
                </a:cubicBezTo>
                <a:cubicBezTo>
                  <a:pt x="1688252" y="924500"/>
                  <a:pt x="1699438" y="921690"/>
                  <a:pt x="1709879" y="921690"/>
                </a:cubicBezTo>
                <a:cubicBezTo>
                  <a:pt x="1723303" y="921690"/>
                  <a:pt x="1737472" y="925905"/>
                  <a:pt x="1750896" y="932228"/>
                </a:cubicBezTo>
                <a:cubicBezTo>
                  <a:pt x="1782964" y="947683"/>
                  <a:pt x="1814286" y="962435"/>
                  <a:pt x="1846354" y="977188"/>
                </a:cubicBezTo>
                <a:cubicBezTo>
                  <a:pt x="1842625" y="979998"/>
                  <a:pt x="1838150" y="986321"/>
                  <a:pt x="1835913" y="985618"/>
                </a:cubicBezTo>
                <a:close/>
                <a:moveTo>
                  <a:pt x="1256456" y="994048"/>
                </a:moveTo>
                <a:cubicBezTo>
                  <a:pt x="1254218" y="993346"/>
                  <a:pt x="1251235" y="992643"/>
                  <a:pt x="1248998" y="991940"/>
                </a:cubicBezTo>
                <a:cubicBezTo>
                  <a:pt x="1251235" y="983511"/>
                  <a:pt x="1253472" y="975783"/>
                  <a:pt x="1255710" y="967353"/>
                </a:cubicBezTo>
                <a:cubicBezTo>
                  <a:pt x="1259438" y="968758"/>
                  <a:pt x="1263913" y="970865"/>
                  <a:pt x="1267642" y="972270"/>
                </a:cubicBezTo>
                <a:cubicBezTo>
                  <a:pt x="1263913" y="979296"/>
                  <a:pt x="1260184" y="987023"/>
                  <a:pt x="1256456" y="994048"/>
                </a:cubicBezTo>
                <a:close/>
                <a:moveTo>
                  <a:pt x="1920930" y="999668"/>
                </a:moveTo>
                <a:cubicBezTo>
                  <a:pt x="1891846" y="1001073"/>
                  <a:pt x="1868727" y="990536"/>
                  <a:pt x="1851574" y="967353"/>
                </a:cubicBezTo>
                <a:cubicBezTo>
                  <a:pt x="1874693" y="977891"/>
                  <a:pt x="1897812" y="988428"/>
                  <a:pt x="1920930" y="999668"/>
                </a:cubicBezTo>
                <a:close/>
                <a:moveTo>
                  <a:pt x="1557744" y="1020041"/>
                </a:moveTo>
                <a:cubicBezTo>
                  <a:pt x="1550286" y="1016528"/>
                  <a:pt x="1542082" y="1013016"/>
                  <a:pt x="1534625" y="1009503"/>
                </a:cubicBezTo>
                <a:cubicBezTo>
                  <a:pt x="1535371" y="1006693"/>
                  <a:pt x="1536116" y="1004586"/>
                  <a:pt x="1536862" y="1002478"/>
                </a:cubicBezTo>
                <a:cubicBezTo>
                  <a:pt x="1545066" y="1004586"/>
                  <a:pt x="1554015" y="1005991"/>
                  <a:pt x="1562218" y="1008098"/>
                </a:cubicBezTo>
                <a:cubicBezTo>
                  <a:pt x="1560727" y="1012313"/>
                  <a:pt x="1559235" y="1015826"/>
                  <a:pt x="1557744" y="1020041"/>
                </a:cubicBezTo>
                <a:close/>
                <a:moveTo>
                  <a:pt x="1979100" y="1020041"/>
                </a:moveTo>
                <a:cubicBezTo>
                  <a:pt x="1967168" y="1014421"/>
                  <a:pt x="1954490" y="1008098"/>
                  <a:pt x="1941812" y="1002478"/>
                </a:cubicBezTo>
                <a:cubicBezTo>
                  <a:pt x="1942557" y="1000371"/>
                  <a:pt x="1943303" y="997561"/>
                  <a:pt x="1944794" y="995453"/>
                </a:cubicBezTo>
                <a:cubicBezTo>
                  <a:pt x="1957472" y="999668"/>
                  <a:pt x="1970896" y="1003883"/>
                  <a:pt x="1984320" y="1007396"/>
                </a:cubicBezTo>
                <a:cubicBezTo>
                  <a:pt x="1982828" y="1011611"/>
                  <a:pt x="1980591" y="1015826"/>
                  <a:pt x="1979100" y="1020041"/>
                </a:cubicBezTo>
                <a:close/>
                <a:moveTo>
                  <a:pt x="1610693" y="1026364"/>
                </a:moveTo>
                <a:cubicBezTo>
                  <a:pt x="1606218" y="1024256"/>
                  <a:pt x="1600998" y="1022149"/>
                  <a:pt x="1596523" y="1019339"/>
                </a:cubicBezTo>
                <a:cubicBezTo>
                  <a:pt x="1597269" y="1017933"/>
                  <a:pt x="1598015" y="1016528"/>
                  <a:pt x="1598760" y="1015123"/>
                </a:cubicBezTo>
                <a:cubicBezTo>
                  <a:pt x="1603235" y="1017231"/>
                  <a:pt x="1608456" y="1019339"/>
                  <a:pt x="1612930" y="1022149"/>
                </a:cubicBezTo>
                <a:cubicBezTo>
                  <a:pt x="1612184" y="1023554"/>
                  <a:pt x="1611438" y="1024958"/>
                  <a:pt x="1610693" y="1026364"/>
                </a:cubicBezTo>
                <a:close/>
                <a:moveTo>
                  <a:pt x="2055913" y="1039009"/>
                </a:moveTo>
                <a:cubicBezTo>
                  <a:pt x="2038761" y="1031281"/>
                  <a:pt x="2021608" y="1022851"/>
                  <a:pt x="2004456" y="1015123"/>
                </a:cubicBezTo>
                <a:cubicBezTo>
                  <a:pt x="2005947" y="1012313"/>
                  <a:pt x="2006693" y="1009503"/>
                  <a:pt x="2008184" y="1006693"/>
                </a:cubicBezTo>
                <a:cubicBezTo>
                  <a:pt x="2026083" y="1013718"/>
                  <a:pt x="2043981" y="1020744"/>
                  <a:pt x="2061879" y="1027769"/>
                </a:cubicBezTo>
                <a:cubicBezTo>
                  <a:pt x="2059642" y="1031281"/>
                  <a:pt x="2058150" y="1035496"/>
                  <a:pt x="2055913" y="1039009"/>
                </a:cubicBezTo>
                <a:close/>
                <a:moveTo>
                  <a:pt x="2287100" y="1080457"/>
                </a:moveTo>
                <a:cubicBezTo>
                  <a:pt x="2277405" y="1055869"/>
                  <a:pt x="2273676" y="1046034"/>
                  <a:pt x="2268456" y="1031281"/>
                </a:cubicBezTo>
                <a:cubicBezTo>
                  <a:pt x="2281134" y="1034793"/>
                  <a:pt x="2288591" y="1036199"/>
                  <a:pt x="2298286" y="1039009"/>
                </a:cubicBezTo>
                <a:cubicBezTo>
                  <a:pt x="2296049" y="1048141"/>
                  <a:pt x="2293812" y="1055869"/>
                  <a:pt x="2287100" y="1080457"/>
                </a:cubicBezTo>
                <a:close/>
                <a:moveTo>
                  <a:pt x="2274422" y="1097317"/>
                </a:moveTo>
                <a:cubicBezTo>
                  <a:pt x="2274422" y="1096614"/>
                  <a:pt x="2274422" y="1095912"/>
                  <a:pt x="2273676" y="1095209"/>
                </a:cubicBezTo>
                <a:cubicBezTo>
                  <a:pt x="2273676" y="1094507"/>
                  <a:pt x="2273676" y="1093804"/>
                  <a:pt x="2272930" y="1093804"/>
                </a:cubicBezTo>
                <a:cubicBezTo>
                  <a:pt x="2278150" y="1091697"/>
                  <a:pt x="2283371" y="1089589"/>
                  <a:pt x="2288591" y="1087482"/>
                </a:cubicBezTo>
                <a:cubicBezTo>
                  <a:pt x="2289337" y="1089589"/>
                  <a:pt x="2290083" y="1091697"/>
                  <a:pt x="2290828" y="1093804"/>
                </a:cubicBezTo>
                <a:cubicBezTo>
                  <a:pt x="2285608" y="1094507"/>
                  <a:pt x="2279642" y="1095912"/>
                  <a:pt x="2274422" y="1097317"/>
                </a:cubicBezTo>
                <a:close/>
                <a:moveTo>
                  <a:pt x="2193134" y="1116284"/>
                </a:moveTo>
                <a:cubicBezTo>
                  <a:pt x="2184184" y="1098722"/>
                  <a:pt x="2179710" y="1090292"/>
                  <a:pt x="2175981" y="1081862"/>
                </a:cubicBezTo>
                <a:cubicBezTo>
                  <a:pt x="2178218" y="1081862"/>
                  <a:pt x="2179710" y="1081862"/>
                  <a:pt x="2181947" y="1081862"/>
                </a:cubicBezTo>
                <a:cubicBezTo>
                  <a:pt x="2149134" y="1066407"/>
                  <a:pt x="2121540" y="1053761"/>
                  <a:pt x="2094693" y="1041116"/>
                </a:cubicBezTo>
                <a:cubicBezTo>
                  <a:pt x="2095439" y="1039009"/>
                  <a:pt x="2096930" y="1036199"/>
                  <a:pt x="2097676" y="1034091"/>
                </a:cubicBezTo>
                <a:cubicBezTo>
                  <a:pt x="2114828" y="1039711"/>
                  <a:pt x="2131981" y="1045331"/>
                  <a:pt x="2151371" y="1051654"/>
                </a:cubicBezTo>
                <a:cubicBezTo>
                  <a:pt x="2156591" y="1046736"/>
                  <a:pt x="2163303" y="1040414"/>
                  <a:pt x="2176727" y="1028471"/>
                </a:cubicBezTo>
                <a:cubicBezTo>
                  <a:pt x="2178964" y="1048844"/>
                  <a:pt x="2181202" y="1065002"/>
                  <a:pt x="2183439" y="1081862"/>
                </a:cubicBezTo>
                <a:cubicBezTo>
                  <a:pt x="2192388" y="1081862"/>
                  <a:pt x="2202083" y="1081862"/>
                  <a:pt x="2211032" y="1081862"/>
                </a:cubicBezTo>
                <a:cubicBezTo>
                  <a:pt x="2206557" y="1090292"/>
                  <a:pt x="2202828" y="1098019"/>
                  <a:pt x="2193134" y="1116284"/>
                </a:cubicBezTo>
                <a:close/>
                <a:moveTo>
                  <a:pt x="2259506" y="1123310"/>
                </a:moveTo>
                <a:cubicBezTo>
                  <a:pt x="2240117" y="1107152"/>
                  <a:pt x="2225947" y="1094507"/>
                  <a:pt x="2211032" y="1081862"/>
                </a:cubicBezTo>
                <a:cubicBezTo>
                  <a:pt x="2217744" y="1080457"/>
                  <a:pt x="2225202" y="1076944"/>
                  <a:pt x="2231913" y="1076944"/>
                </a:cubicBezTo>
                <a:cubicBezTo>
                  <a:pt x="2232659" y="1076944"/>
                  <a:pt x="2233405" y="1076944"/>
                  <a:pt x="2234150" y="1077646"/>
                </a:cubicBezTo>
                <a:cubicBezTo>
                  <a:pt x="2248320" y="1081159"/>
                  <a:pt x="2260998" y="1088887"/>
                  <a:pt x="2273676" y="1095209"/>
                </a:cubicBezTo>
                <a:cubicBezTo>
                  <a:pt x="2269947" y="1102937"/>
                  <a:pt x="2265473" y="1110665"/>
                  <a:pt x="2259506" y="1123310"/>
                </a:cubicBezTo>
                <a:close/>
                <a:moveTo>
                  <a:pt x="2164049" y="1138765"/>
                </a:moveTo>
                <a:cubicBezTo>
                  <a:pt x="2145405" y="1129632"/>
                  <a:pt x="2126761" y="1121202"/>
                  <a:pt x="2108117" y="1112070"/>
                </a:cubicBezTo>
                <a:cubicBezTo>
                  <a:pt x="2109608" y="1109962"/>
                  <a:pt x="2110354" y="1107855"/>
                  <a:pt x="2111846" y="1105747"/>
                </a:cubicBezTo>
                <a:cubicBezTo>
                  <a:pt x="2130490" y="1114177"/>
                  <a:pt x="2149134" y="1123310"/>
                  <a:pt x="2167778" y="1132442"/>
                </a:cubicBezTo>
                <a:cubicBezTo>
                  <a:pt x="2166286" y="1134550"/>
                  <a:pt x="2165540" y="1136657"/>
                  <a:pt x="2164049" y="1138765"/>
                </a:cubicBezTo>
                <a:close/>
                <a:moveTo>
                  <a:pt x="2533202" y="1180213"/>
                </a:moveTo>
                <a:cubicBezTo>
                  <a:pt x="2539914" y="1159840"/>
                  <a:pt x="2541405" y="1153518"/>
                  <a:pt x="2545134" y="1143682"/>
                </a:cubicBezTo>
                <a:cubicBezTo>
                  <a:pt x="2555574" y="1148600"/>
                  <a:pt x="2564524" y="1152815"/>
                  <a:pt x="2567506" y="1154220"/>
                </a:cubicBezTo>
                <a:cubicBezTo>
                  <a:pt x="2560049" y="1159840"/>
                  <a:pt x="2551100" y="1166865"/>
                  <a:pt x="2533202" y="1180213"/>
                </a:cubicBezTo>
                <a:close/>
                <a:moveTo>
                  <a:pt x="2182693" y="1183023"/>
                </a:moveTo>
                <a:cubicBezTo>
                  <a:pt x="2181947" y="1180915"/>
                  <a:pt x="2181202" y="1178808"/>
                  <a:pt x="2180456" y="1176700"/>
                </a:cubicBezTo>
                <a:cubicBezTo>
                  <a:pt x="2185676" y="1175295"/>
                  <a:pt x="2190896" y="1173890"/>
                  <a:pt x="2196862" y="1173188"/>
                </a:cubicBezTo>
                <a:cubicBezTo>
                  <a:pt x="2202083" y="1171080"/>
                  <a:pt x="2206557" y="1168972"/>
                  <a:pt x="2211778" y="1166865"/>
                </a:cubicBezTo>
                <a:cubicBezTo>
                  <a:pt x="2212524" y="1168972"/>
                  <a:pt x="2213269" y="1171080"/>
                  <a:pt x="2214015" y="1173188"/>
                </a:cubicBezTo>
                <a:cubicBezTo>
                  <a:pt x="2208795" y="1174593"/>
                  <a:pt x="2203574" y="1175295"/>
                  <a:pt x="2198354" y="1176700"/>
                </a:cubicBezTo>
                <a:cubicBezTo>
                  <a:pt x="2193134" y="1178808"/>
                  <a:pt x="2187913" y="1180915"/>
                  <a:pt x="2182693" y="1183023"/>
                </a:cubicBezTo>
                <a:close/>
                <a:moveTo>
                  <a:pt x="2498151" y="1183023"/>
                </a:moveTo>
                <a:cubicBezTo>
                  <a:pt x="2474286" y="1172485"/>
                  <a:pt x="2451913" y="1161245"/>
                  <a:pt x="2428795" y="1150707"/>
                </a:cubicBezTo>
                <a:cubicBezTo>
                  <a:pt x="2416117" y="1154923"/>
                  <a:pt x="2403439" y="1159137"/>
                  <a:pt x="2389269" y="1163353"/>
                </a:cubicBezTo>
                <a:cubicBezTo>
                  <a:pt x="2365405" y="1152815"/>
                  <a:pt x="2340795" y="1140872"/>
                  <a:pt x="2312456" y="1127525"/>
                </a:cubicBezTo>
                <a:cubicBezTo>
                  <a:pt x="2321405" y="1120500"/>
                  <a:pt x="2329608" y="1114880"/>
                  <a:pt x="2343032" y="1105044"/>
                </a:cubicBezTo>
                <a:cubicBezTo>
                  <a:pt x="2333337" y="1088184"/>
                  <a:pt x="2324388" y="1071324"/>
                  <a:pt x="2310218" y="1046034"/>
                </a:cubicBezTo>
                <a:cubicBezTo>
                  <a:pt x="2337812" y="1058679"/>
                  <a:pt x="2368388" y="1063596"/>
                  <a:pt x="2375846" y="1078349"/>
                </a:cubicBezTo>
                <a:cubicBezTo>
                  <a:pt x="2395981" y="1117690"/>
                  <a:pt x="2431032" y="1112772"/>
                  <a:pt x="2466083" y="1115582"/>
                </a:cubicBezTo>
                <a:cubicBezTo>
                  <a:pt x="2464591" y="1126822"/>
                  <a:pt x="2463100" y="1135955"/>
                  <a:pt x="2460862" y="1150005"/>
                </a:cubicBezTo>
                <a:cubicBezTo>
                  <a:pt x="2476524" y="1157030"/>
                  <a:pt x="2493676" y="1165460"/>
                  <a:pt x="2515303" y="1175295"/>
                </a:cubicBezTo>
                <a:cubicBezTo>
                  <a:pt x="2504862" y="1180213"/>
                  <a:pt x="2500388" y="1183725"/>
                  <a:pt x="2498151" y="1183023"/>
                </a:cubicBezTo>
                <a:close/>
                <a:moveTo>
                  <a:pt x="1975371" y="1185833"/>
                </a:moveTo>
                <a:cubicBezTo>
                  <a:pt x="1973879" y="1185130"/>
                  <a:pt x="1972388" y="1184428"/>
                  <a:pt x="1970896" y="1183725"/>
                </a:cubicBezTo>
                <a:cubicBezTo>
                  <a:pt x="1973134" y="1179510"/>
                  <a:pt x="1975371" y="1174593"/>
                  <a:pt x="1978354" y="1170378"/>
                </a:cubicBezTo>
                <a:cubicBezTo>
                  <a:pt x="1979846" y="1171080"/>
                  <a:pt x="1981337" y="1171783"/>
                  <a:pt x="1982828" y="1172485"/>
                </a:cubicBezTo>
                <a:cubicBezTo>
                  <a:pt x="1980591" y="1176700"/>
                  <a:pt x="1978354" y="1181618"/>
                  <a:pt x="1975371" y="1185833"/>
                </a:cubicBezTo>
                <a:close/>
                <a:moveTo>
                  <a:pt x="1776252" y="1189345"/>
                </a:moveTo>
                <a:lnTo>
                  <a:pt x="1774015" y="1183725"/>
                </a:lnTo>
                <a:lnTo>
                  <a:pt x="1790422" y="1180213"/>
                </a:lnTo>
                <a:lnTo>
                  <a:pt x="1789676" y="1179510"/>
                </a:lnTo>
                <a:cubicBezTo>
                  <a:pt x="1784456" y="1180915"/>
                  <a:pt x="1779235" y="1182320"/>
                  <a:pt x="1773269" y="1183023"/>
                </a:cubicBezTo>
                <a:cubicBezTo>
                  <a:pt x="1774015" y="1185130"/>
                  <a:pt x="1774760" y="1187238"/>
                  <a:pt x="1775506" y="1189345"/>
                </a:cubicBezTo>
                <a:close/>
                <a:moveTo>
                  <a:pt x="2403439" y="1216743"/>
                </a:moveTo>
                <a:cubicBezTo>
                  <a:pt x="2398964" y="1214636"/>
                  <a:pt x="2393744" y="1212528"/>
                  <a:pt x="2389269" y="1209718"/>
                </a:cubicBezTo>
                <a:cubicBezTo>
                  <a:pt x="2390015" y="1208313"/>
                  <a:pt x="2390761" y="1206908"/>
                  <a:pt x="2391506" y="1205503"/>
                </a:cubicBezTo>
                <a:cubicBezTo>
                  <a:pt x="2395981" y="1207611"/>
                  <a:pt x="2401202" y="1209718"/>
                  <a:pt x="2405676" y="1212528"/>
                </a:cubicBezTo>
                <a:cubicBezTo>
                  <a:pt x="2404930" y="1213933"/>
                  <a:pt x="2404184" y="1215338"/>
                  <a:pt x="2403439" y="1216743"/>
                </a:cubicBezTo>
                <a:close/>
                <a:moveTo>
                  <a:pt x="2494422" y="1242736"/>
                </a:moveTo>
                <a:cubicBezTo>
                  <a:pt x="2489947" y="1240628"/>
                  <a:pt x="2484727" y="1238521"/>
                  <a:pt x="2480252" y="1235711"/>
                </a:cubicBezTo>
                <a:cubicBezTo>
                  <a:pt x="2480998" y="1234306"/>
                  <a:pt x="2481744" y="1232901"/>
                  <a:pt x="2482490" y="1231496"/>
                </a:cubicBezTo>
                <a:cubicBezTo>
                  <a:pt x="2486964" y="1233603"/>
                  <a:pt x="2492184" y="1235711"/>
                  <a:pt x="2496659" y="1238521"/>
                </a:cubicBezTo>
                <a:cubicBezTo>
                  <a:pt x="2495914" y="1239926"/>
                  <a:pt x="2495168" y="1241331"/>
                  <a:pt x="2494422" y="1242736"/>
                </a:cubicBezTo>
                <a:close/>
                <a:moveTo>
                  <a:pt x="2522761" y="1256084"/>
                </a:moveTo>
                <a:cubicBezTo>
                  <a:pt x="2518286" y="1253976"/>
                  <a:pt x="2513066" y="1251869"/>
                  <a:pt x="2508592" y="1249059"/>
                </a:cubicBezTo>
                <a:cubicBezTo>
                  <a:pt x="2509337" y="1247654"/>
                  <a:pt x="2510083" y="1246249"/>
                  <a:pt x="2510828" y="1244844"/>
                </a:cubicBezTo>
                <a:cubicBezTo>
                  <a:pt x="2515303" y="1246951"/>
                  <a:pt x="2520524" y="1249059"/>
                  <a:pt x="2524998" y="1251869"/>
                </a:cubicBezTo>
                <a:cubicBezTo>
                  <a:pt x="2524252" y="1253274"/>
                  <a:pt x="2523506" y="1254678"/>
                  <a:pt x="2522761" y="1256084"/>
                </a:cubicBezTo>
                <a:close/>
                <a:moveTo>
                  <a:pt x="2652524" y="1269431"/>
                </a:moveTo>
                <a:cubicBezTo>
                  <a:pt x="2635371" y="1261704"/>
                  <a:pt x="2618218" y="1253274"/>
                  <a:pt x="2601066" y="1245546"/>
                </a:cubicBezTo>
                <a:cubicBezTo>
                  <a:pt x="2602558" y="1242736"/>
                  <a:pt x="2603303" y="1239926"/>
                  <a:pt x="2604795" y="1237116"/>
                </a:cubicBezTo>
                <a:cubicBezTo>
                  <a:pt x="2622693" y="1244141"/>
                  <a:pt x="2639846" y="1251166"/>
                  <a:pt x="2657744" y="1257489"/>
                </a:cubicBezTo>
                <a:cubicBezTo>
                  <a:pt x="2656252" y="1261704"/>
                  <a:pt x="2654015" y="1265216"/>
                  <a:pt x="2652524" y="1269431"/>
                </a:cubicBezTo>
                <a:close/>
                <a:moveTo>
                  <a:pt x="2576456" y="1281374"/>
                </a:moveTo>
                <a:cubicBezTo>
                  <a:pt x="2563032" y="1277159"/>
                  <a:pt x="2550354" y="1272944"/>
                  <a:pt x="2536930" y="1268729"/>
                </a:cubicBezTo>
                <a:cubicBezTo>
                  <a:pt x="2538422" y="1264514"/>
                  <a:pt x="2540659" y="1261001"/>
                  <a:pt x="2542150" y="1256786"/>
                </a:cubicBezTo>
                <a:cubicBezTo>
                  <a:pt x="2554828" y="1262406"/>
                  <a:pt x="2566761" y="1268026"/>
                  <a:pt x="2579439" y="1274349"/>
                </a:cubicBezTo>
                <a:cubicBezTo>
                  <a:pt x="2578693" y="1276456"/>
                  <a:pt x="2577202" y="1279266"/>
                  <a:pt x="2576456" y="1281374"/>
                </a:cubicBezTo>
                <a:close/>
                <a:moveTo>
                  <a:pt x="2403439" y="1282779"/>
                </a:moveTo>
                <a:cubicBezTo>
                  <a:pt x="2398964" y="1280671"/>
                  <a:pt x="2393744" y="1278564"/>
                  <a:pt x="2389269" y="1275754"/>
                </a:cubicBezTo>
                <a:cubicBezTo>
                  <a:pt x="2390015" y="1274349"/>
                  <a:pt x="2390761" y="1272944"/>
                  <a:pt x="2391506" y="1271539"/>
                </a:cubicBezTo>
                <a:cubicBezTo>
                  <a:pt x="2395981" y="1273646"/>
                  <a:pt x="2401202" y="1275754"/>
                  <a:pt x="2405676" y="1278564"/>
                </a:cubicBezTo>
                <a:cubicBezTo>
                  <a:pt x="2404930" y="1279969"/>
                  <a:pt x="2404184" y="1281374"/>
                  <a:pt x="2403439" y="1282779"/>
                </a:cubicBezTo>
                <a:close/>
                <a:moveTo>
                  <a:pt x="88591" y="1286292"/>
                </a:moveTo>
                <a:cubicBezTo>
                  <a:pt x="90082" y="1284184"/>
                  <a:pt x="90828" y="1282076"/>
                  <a:pt x="92320" y="1279969"/>
                </a:cubicBezTo>
                <a:cubicBezTo>
                  <a:pt x="78150" y="1272944"/>
                  <a:pt x="63980" y="1266621"/>
                  <a:pt x="49811" y="1260299"/>
                </a:cubicBezTo>
                <a:lnTo>
                  <a:pt x="91574" y="1280671"/>
                </a:lnTo>
                <a:close/>
                <a:moveTo>
                  <a:pt x="1996252" y="1289804"/>
                </a:moveTo>
                <a:cubicBezTo>
                  <a:pt x="1991778" y="1287697"/>
                  <a:pt x="1986557" y="1285589"/>
                  <a:pt x="1982083" y="1282779"/>
                </a:cubicBezTo>
                <a:cubicBezTo>
                  <a:pt x="1982828" y="1281374"/>
                  <a:pt x="1983574" y="1279969"/>
                  <a:pt x="1984320" y="1278564"/>
                </a:cubicBezTo>
                <a:cubicBezTo>
                  <a:pt x="1988794" y="1280671"/>
                  <a:pt x="1994015" y="1282779"/>
                  <a:pt x="1998490" y="1285589"/>
                </a:cubicBezTo>
                <a:cubicBezTo>
                  <a:pt x="1997744" y="1286994"/>
                  <a:pt x="1996998" y="1288399"/>
                  <a:pt x="1996252" y="1289804"/>
                </a:cubicBezTo>
                <a:close/>
                <a:moveTo>
                  <a:pt x="2488456" y="1294019"/>
                </a:moveTo>
                <a:cubicBezTo>
                  <a:pt x="2472795" y="1296127"/>
                  <a:pt x="2457134" y="1292614"/>
                  <a:pt x="2441473" y="1291912"/>
                </a:cubicBezTo>
                <a:cubicBezTo>
                  <a:pt x="2440727" y="1286994"/>
                  <a:pt x="2439981" y="1282076"/>
                  <a:pt x="2439236" y="1277159"/>
                </a:cubicBezTo>
                <a:cubicBezTo>
                  <a:pt x="2461608" y="1275754"/>
                  <a:pt x="2484727" y="1274349"/>
                  <a:pt x="2522761" y="1271539"/>
                </a:cubicBezTo>
                <a:cubicBezTo>
                  <a:pt x="2504117" y="1284184"/>
                  <a:pt x="2496659" y="1293316"/>
                  <a:pt x="2488456" y="1294019"/>
                </a:cubicBezTo>
                <a:close/>
                <a:moveTo>
                  <a:pt x="1802354" y="1302449"/>
                </a:moveTo>
                <a:lnTo>
                  <a:pt x="1809812" y="1289804"/>
                </a:lnTo>
                <a:lnTo>
                  <a:pt x="1814286" y="1291912"/>
                </a:lnTo>
                <a:lnTo>
                  <a:pt x="1814286" y="1291209"/>
                </a:lnTo>
                <a:cubicBezTo>
                  <a:pt x="1812794" y="1290507"/>
                  <a:pt x="1811303" y="1289804"/>
                  <a:pt x="1809812" y="1289102"/>
                </a:cubicBezTo>
                <a:cubicBezTo>
                  <a:pt x="1807574" y="1294019"/>
                  <a:pt x="1804591" y="1298234"/>
                  <a:pt x="1802354" y="1302449"/>
                </a:cubicBezTo>
                <a:close/>
                <a:moveTo>
                  <a:pt x="339167" y="1309474"/>
                </a:moveTo>
                <a:lnTo>
                  <a:pt x="339913" y="1308772"/>
                </a:lnTo>
                <a:lnTo>
                  <a:pt x="339167" y="1307366"/>
                </a:lnTo>
                <a:close/>
                <a:moveTo>
                  <a:pt x="344387" y="1309474"/>
                </a:moveTo>
                <a:lnTo>
                  <a:pt x="347370" y="1308772"/>
                </a:lnTo>
                <a:lnTo>
                  <a:pt x="346625" y="1308772"/>
                </a:lnTo>
                <a:close/>
                <a:moveTo>
                  <a:pt x="512184" y="1313689"/>
                </a:moveTo>
                <a:lnTo>
                  <a:pt x="512184" y="1312987"/>
                </a:lnTo>
                <a:cubicBezTo>
                  <a:pt x="507710" y="1310879"/>
                  <a:pt x="502489" y="1308772"/>
                  <a:pt x="498014" y="1306664"/>
                </a:cubicBezTo>
                <a:cubicBezTo>
                  <a:pt x="497269" y="1308069"/>
                  <a:pt x="496523" y="1309474"/>
                  <a:pt x="495777" y="1310879"/>
                </a:cubicBezTo>
                <a:lnTo>
                  <a:pt x="498014" y="1307366"/>
                </a:lnTo>
                <a:close/>
                <a:moveTo>
                  <a:pt x="324998" y="1317202"/>
                </a:moveTo>
                <a:lnTo>
                  <a:pt x="322760" y="1310879"/>
                </a:lnTo>
                <a:lnTo>
                  <a:pt x="330223" y="1309122"/>
                </a:lnTo>
                <a:lnTo>
                  <a:pt x="338421" y="1307366"/>
                </a:lnTo>
                <a:lnTo>
                  <a:pt x="339913" y="1305962"/>
                </a:lnTo>
                <a:cubicBezTo>
                  <a:pt x="340658" y="1305259"/>
                  <a:pt x="341404" y="1304557"/>
                  <a:pt x="341404" y="1303854"/>
                </a:cubicBezTo>
                <a:lnTo>
                  <a:pt x="342896" y="1302449"/>
                </a:lnTo>
                <a:lnTo>
                  <a:pt x="344387" y="1298234"/>
                </a:lnTo>
                <a:cubicBezTo>
                  <a:pt x="342150" y="1302449"/>
                  <a:pt x="339913" y="1305259"/>
                  <a:pt x="338421" y="1307366"/>
                </a:cubicBezTo>
                <a:lnTo>
                  <a:pt x="337676" y="1307366"/>
                </a:lnTo>
                <a:lnTo>
                  <a:pt x="330223" y="1309122"/>
                </a:lnTo>
                <a:lnTo>
                  <a:pt x="322014" y="1310879"/>
                </a:lnTo>
                <a:cubicBezTo>
                  <a:pt x="322760" y="1312987"/>
                  <a:pt x="323506" y="1315094"/>
                  <a:pt x="324252" y="1317202"/>
                </a:cubicBezTo>
                <a:close/>
                <a:moveTo>
                  <a:pt x="561404" y="1320012"/>
                </a:moveTo>
                <a:cubicBezTo>
                  <a:pt x="556930" y="1317202"/>
                  <a:pt x="551710" y="1315094"/>
                  <a:pt x="547235" y="1312987"/>
                </a:cubicBezTo>
                <a:cubicBezTo>
                  <a:pt x="546489" y="1314392"/>
                  <a:pt x="545743" y="1315797"/>
                  <a:pt x="544998" y="1317202"/>
                </a:cubicBezTo>
                <a:lnTo>
                  <a:pt x="544998" y="1317904"/>
                </a:lnTo>
                <a:lnTo>
                  <a:pt x="547235" y="1313689"/>
                </a:lnTo>
                <a:close/>
                <a:moveTo>
                  <a:pt x="383167" y="1324929"/>
                </a:moveTo>
                <a:cubicBezTo>
                  <a:pt x="383913" y="1322119"/>
                  <a:pt x="385404" y="1318607"/>
                  <a:pt x="386150" y="1315797"/>
                </a:cubicBezTo>
                <a:cubicBezTo>
                  <a:pt x="377947" y="1312284"/>
                  <a:pt x="368998" y="1308772"/>
                  <a:pt x="359303" y="1308069"/>
                </a:cubicBezTo>
                <a:lnTo>
                  <a:pt x="358557" y="1308069"/>
                </a:lnTo>
                <a:cubicBezTo>
                  <a:pt x="368998" y="1308772"/>
                  <a:pt x="377201" y="1312284"/>
                  <a:pt x="386150" y="1315797"/>
                </a:cubicBezTo>
                <a:lnTo>
                  <a:pt x="382421" y="1324929"/>
                </a:lnTo>
                <a:close/>
                <a:moveTo>
                  <a:pt x="2016388" y="1333360"/>
                </a:moveTo>
                <a:lnTo>
                  <a:pt x="2015642" y="1330549"/>
                </a:lnTo>
                <a:cubicBezTo>
                  <a:pt x="2014896" y="1329144"/>
                  <a:pt x="2014896" y="1327739"/>
                  <a:pt x="2014896" y="1325632"/>
                </a:cubicBezTo>
                <a:cubicBezTo>
                  <a:pt x="2014896" y="1327037"/>
                  <a:pt x="2014896" y="1329144"/>
                  <a:pt x="2014896" y="1330549"/>
                </a:cubicBezTo>
                <a:close/>
                <a:moveTo>
                  <a:pt x="2586150" y="1334765"/>
                </a:moveTo>
                <a:cubicBezTo>
                  <a:pt x="2548117" y="1337575"/>
                  <a:pt x="2545134" y="1303151"/>
                  <a:pt x="2527981" y="1283481"/>
                </a:cubicBezTo>
                <a:cubicBezTo>
                  <a:pt x="2545880" y="1291912"/>
                  <a:pt x="2564524" y="1300342"/>
                  <a:pt x="2580930" y="1308069"/>
                </a:cubicBezTo>
                <a:cubicBezTo>
                  <a:pt x="2582422" y="1315797"/>
                  <a:pt x="2583914" y="1324227"/>
                  <a:pt x="2586150" y="1334765"/>
                </a:cubicBezTo>
                <a:close/>
                <a:moveTo>
                  <a:pt x="1829947" y="1338277"/>
                </a:moveTo>
                <a:lnTo>
                  <a:pt x="1830693" y="1337575"/>
                </a:lnTo>
                <a:cubicBezTo>
                  <a:pt x="1826218" y="1335467"/>
                  <a:pt x="1820998" y="1333360"/>
                  <a:pt x="1816523" y="1331252"/>
                </a:cubicBezTo>
                <a:cubicBezTo>
                  <a:pt x="1815778" y="1332657"/>
                  <a:pt x="1815032" y="1334062"/>
                  <a:pt x="1814286" y="1335467"/>
                </a:cubicBezTo>
                <a:lnTo>
                  <a:pt x="1815032" y="1335467"/>
                </a:lnTo>
                <a:lnTo>
                  <a:pt x="1816523" y="1331955"/>
                </a:lnTo>
                <a:close/>
                <a:moveTo>
                  <a:pt x="1860523" y="1338980"/>
                </a:moveTo>
                <a:cubicBezTo>
                  <a:pt x="1862015" y="1336169"/>
                  <a:pt x="1866490" y="1327037"/>
                  <a:pt x="1872456" y="1317202"/>
                </a:cubicBezTo>
                <a:cubicBezTo>
                  <a:pt x="1862015" y="1314392"/>
                  <a:pt x="1855303" y="1312284"/>
                  <a:pt x="1832930" y="1305962"/>
                </a:cubicBezTo>
                <a:lnTo>
                  <a:pt x="1833676" y="1306664"/>
                </a:lnTo>
                <a:lnTo>
                  <a:pt x="1836659" y="1308069"/>
                </a:lnTo>
                <a:cubicBezTo>
                  <a:pt x="1855303" y="1312987"/>
                  <a:pt x="1862015" y="1315094"/>
                  <a:pt x="1871710" y="1317904"/>
                </a:cubicBezTo>
                <a:cubicBezTo>
                  <a:pt x="1867235" y="1326334"/>
                  <a:pt x="1862761" y="1334062"/>
                  <a:pt x="1861269" y="1337575"/>
                </a:cubicBezTo>
                <a:lnTo>
                  <a:pt x="1860523" y="1338277"/>
                </a:lnTo>
                <a:close/>
                <a:moveTo>
                  <a:pt x="2303506" y="1341790"/>
                </a:moveTo>
                <a:cubicBezTo>
                  <a:pt x="2309473" y="1340385"/>
                  <a:pt x="2314693" y="1338980"/>
                  <a:pt x="2319913" y="1338277"/>
                </a:cubicBezTo>
                <a:cubicBezTo>
                  <a:pt x="2319168" y="1336169"/>
                  <a:pt x="2318422" y="1334062"/>
                  <a:pt x="2317676" y="1331955"/>
                </a:cubicBezTo>
                <a:lnTo>
                  <a:pt x="2316930" y="1331955"/>
                </a:lnTo>
                <a:lnTo>
                  <a:pt x="2319168" y="1337575"/>
                </a:lnTo>
                <a:lnTo>
                  <a:pt x="2303506" y="1341087"/>
                </a:lnTo>
                <a:close/>
                <a:moveTo>
                  <a:pt x="2229583" y="1345291"/>
                </a:moveTo>
                <a:cubicBezTo>
                  <a:pt x="2207350" y="1350264"/>
                  <a:pt x="2191828" y="1333008"/>
                  <a:pt x="2176727" y="1319309"/>
                </a:cubicBezTo>
                <a:cubicBezTo>
                  <a:pt x="2201337" y="1323524"/>
                  <a:pt x="2225947" y="1327037"/>
                  <a:pt x="2254286" y="1331955"/>
                </a:cubicBezTo>
                <a:cubicBezTo>
                  <a:pt x="2245150" y="1339506"/>
                  <a:pt x="2236994" y="1343634"/>
                  <a:pt x="2229583" y="1345291"/>
                </a:cubicBezTo>
                <a:close/>
                <a:moveTo>
                  <a:pt x="1248998" y="1345302"/>
                </a:moveTo>
                <a:cubicBezTo>
                  <a:pt x="1243778" y="1343195"/>
                  <a:pt x="1239303" y="1341087"/>
                  <a:pt x="1234828" y="1338277"/>
                </a:cubicBezTo>
                <a:cubicBezTo>
                  <a:pt x="1234082" y="1340385"/>
                  <a:pt x="1233337" y="1341790"/>
                  <a:pt x="1232591" y="1343195"/>
                </a:cubicBezTo>
                <a:lnTo>
                  <a:pt x="1234828" y="1338980"/>
                </a:lnTo>
                <a:lnTo>
                  <a:pt x="1248252" y="1345302"/>
                </a:lnTo>
                <a:close/>
                <a:moveTo>
                  <a:pt x="630760" y="1346004"/>
                </a:moveTo>
                <a:lnTo>
                  <a:pt x="631506" y="1345302"/>
                </a:lnTo>
                <a:lnTo>
                  <a:pt x="628523" y="1341087"/>
                </a:lnTo>
                <a:cubicBezTo>
                  <a:pt x="624794" y="1335467"/>
                  <a:pt x="621065" y="1331252"/>
                  <a:pt x="618828" y="1327739"/>
                </a:cubicBezTo>
                <a:lnTo>
                  <a:pt x="617405" y="1327833"/>
                </a:lnTo>
                <a:lnTo>
                  <a:pt x="617336" y="1327739"/>
                </a:lnTo>
                <a:lnTo>
                  <a:pt x="611596" y="1328218"/>
                </a:lnTo>
                <a:lnTo>
                  <a:pt x="596269" y="1329232"/>
                </a:lnTo>
                <a:cubicBezTo>
                  <a:pt x="587692" y="1329847"/>
                  <a:pt x="577438" y="1330549"/>
                  <a:pt x="563642" y="1331252"/>
                </a:cubicBezTo>
                <a:lnTo>
                  <a:pt x="567370" y="1331252"/>
                </a:lnTo>
                <a:cubicBezTo>
                  <a:pt x="579302" y="1330549"/>
                  <a:pt x="588438" y="1330023"/>
                  <a:pt x="596269" y="1329496"/>
                </a:cubicBezTo>
                <a:lnTo>
                  <a:pt x="611596" y="1328218"/>
                </a:lnTo>
                <a:lnTo>
                  <a:pt x="617405" y="1327833"/>
                </a:lnTo>
                <a:close/>
                <a:moveTo>
                  <a:pt x="2139439" y="1346707"/>
                </a:moveTo>
                <a:lnTo>
                  <a:pt x="2139439" y="1346004"/>
                </a:lnTo>
                <a:lnTo>
                  <a:pt x="2135137" y="1344837"/>
                </a:lnTo>
                <a:lnTo>
                  <a:pt x="2129744" y="1342492"/>
                </a:lnTo>
                <a:lnTo>
                  <a:pt x="2110660" y="1338193"/>
                </a:lnTo>
                <a:lnTo>
                  <a:pt x="2095439" y="1334062"/>
                </a:lnTo>
                <a:lnTo>
                  <a:pt x="2094693" y="1334765"/>
                </a:lnTo>
                <a:lnTo>
                  <a:pt x="2094693" y="1335467"/>
                </a:lnTo>
                <a:cubicBezTo>
                  <a:pt x="2093947" y="1336872"/>
                  <a:pt x="2093202" y="1338980"/>
                  <a:pt x="2091710" y="1341087"/>
                </a:cubicBezTo>
                <a:lnTo>
                  <a:pt x="2092456" y="1341790"/>
                </a:lnTo>
                <a:lnTo>
                  <a:pt x="2093202" y="1339682"/>
                </a:lnTo>
                <a:cubicBezTo>
                  <a:pt x="2094693" y="1337575"/>
                  <a:pt x="2095439" y="1335467"/>
                  <a:pt x="2095439" y="1334765"/>
                </a:cubicBezTo>
                <a:lnTo>
                  <a:pt x="2110660" y="1338193"/>
                </a:lnTo>
                <a:lnTo>
                  <a:pt x="2135137" y="1344837"/>
                </a:lnTo>
                <a:close/>
                <a:moveTo>
                  <a:pt x="2402693" y="1349517"/>
                </a:moveTo>
                <a:cubicBezTo>
                  <a:pt x="2404184" y="1347410"/>
                  <a:pt x="2404930" y="1345302"/>
                  <a:pt x="2406422" y="1343195"/>
                </a:cubicBezTo>
                <a:lnTo>
                  <a:pt x="2405676" y="1343195"/>
                </a:lnTo>
                <a:lnTo>
                  <a:pt x="2402693" y="1348815"/>
                </a:lnTo>
                <a:lnTo>
                  <a:pt x="2360930" y="1329144"/>
                </a:lnTo>
                <a:lnTo>
                  <a:pt x="2360930" y="1329847"/>
                </a:lnTo>
                <a:cubicBezTo>
                  <a:pt x="2375100" y="1336872"/>
                  <a:pt x="2388524" y="1343195"/>
                  <a:pt x="2402693" y="1349517"/>
                </a:cubicBezTo>
                <a:close/>
                <a:moveTo>
                  <a:pt x="347370" y="1350922"/>
                </a:moveTo>
                <a:cubicBezTo>
                  <a:pt x="289947" y="1329144"/>
                  <a:pt x="234760" y="1308772"/>
                  <a:pt x="193743" y="1293316"/>
                </a:cubicBezTo>
                <a:cubicBezTo>
                  <a:pt x="172116" y="1294019"/>
                  <a:pt x="162421" y="1294019"/>
                  <a:pt x="152726" y="1294019"/>
                </a:cubicBezTo>
                <a:lnTo>
                  <a:pt x="160184" y="1294019"/>
                </a:lnTo>
                <a:cubicBezTo>
                  <a:pt x="168387" y="1294019"/>
                  <a:pt x="178082" y="1294019"/>
                  <a:pt x="193743" y="1294019"/>
                </a:cubicBezTo>
                <a:cubicBezTo>
                  <a:pt x="229540" y="1307366"/>
                  <a:pt x="276523" y="1324929"/>
                  <a:pt x="326489" y="1343195"/>
                </a:cubicBezTo>
                <a:close/>
                <a:moveTo>
                  <a:pt x="260116" y="1360055"/>
                </a:moveTo>
                <a:cubicBezTo>
                  <a:pt x="254896" y="1357947"/>
                  <a:pt x="250421" y="1355137"/>
                  <a:pt x="245947" y="1353030"/>
                </a:cubicBezTo>
                <a:cubicBezTo>
                  <a:pt x="245201" y="1354435"/>
                  <a:pt x="244455" y="1355840"/>
                  <a:pt x="243709" y="1357947"/>
                </a:cubicBezTo>
                <a:lnTo>
                  <a:pt x="245947" y="1353732"/>
                </a:lnTo>
                <a:lnTo>
                  <a:pt x="259370" y="1360055"/>
                </a:lnTo>
                <a:close/>
                <a:moveTo>
                  <a:pt x="1204998" y="1361460"/>
                </a:moveTo>
                <a:cubicBezTo>
                  <a:pt x="1201642" y="1354435"/>
                  <a:pt x="1201082" y="1345829"/>
                  <a:pt x="1198006" y="1338892"/>
                </a:cubicBezTo>
                <a:lnTo>
                  <a:pt x="1196779" y="1337394"/>
                </a:lnTo>
                <a:lnTo>
                  <a:pt x="1196701" y="1337135"/>
                </a:lnTo>
                <a:lnTo>
                  <a:pt x="1195956" y="1336389"/>
                </a:lnTo>
                <a:lnTo>
                  <a:pt x="1190840" y="1330143"/>
                </a:lnTo>
                <a:cubicBezTo>
                  <a:pt x="1187379" y="1327915"/>
                  <a:pt x="1182625" y="1326510"/>
                  <a:pt x="1175913" y="1326334"/>
                </a:cubicBezTo>
                <a:cubicBezTo>
                  <a:pt x="1174422" y="1326334"/>
                  <a:pt x="1172930" y="1326334"/>
                  <a:pt x="1170693" y="1326334"/>
                </a:cubicBezTo>
                <a:lnTo>
                  <a:pt x="1170693" y="1327037"/>
                </a:lnTo>
                <a:lnTo>
                  <a:pt x="1176659" y="1327037"/>
                </a:lnTo>
                <a:cubicBezTo>
                  <a:pt x="1182252" y="1327213"/>
                  <a:pt x="1186447" y="1328310"/>
                  <a:pt x="1189652" y="1330077"/>
                </a:cubicBezTo>
                <a:lnTo>
                  <a:pt x="1195956" y="1336389"/>
                </a:lnTo>
                <a:lnTo>
                  <a:pt x="1196779" y="1337394"/>
                </a:lnTo>
                <a:lnTo>
                  <a:pt x="1202760" y="1357245"/>
                </a:lnTo>
                <a:close/>
                <a:moveTo>
                  <a:pt x="2290828" y="1363567"/>
                </a:moveTo>
                <a:cubicBezTo>
                  <a:pt x="2281134" y="1360055"/>
                  <a:pt x="2272184" y="1356542"/>
                  <a:pt x="2262490" y="1353030"/>
                </a:cubicBezTo>
                <a:cubicBezTo>
                  <a:pt x="2263235" y="1350220"/>
                  <a:pt x="2264727" y="1346707"/>
                  <a:pt x="2265473" y="1343897"/>
                </a:cubicBezTo>
                <a:cubicBezTo>
                  <a:pt x="2275913" y="1346707"/>
                  <a:pt x="2285608" y="1348815"/>
                  <a:pt x="2296049" y="1351625"/>
                </a:cubicBezTo>
                <a:cubicBezTo>
                  <a:pt x="2294558" y="1355840"/>
                  <a:pt x="2292320" y="1359352"/>
                  <a:pt x="2290828" y="1363567"/>
                </a:cubicBezTo>
                <a:close/>
                <a:moveTo>
                  <a:pt x="2167032" y="1364270"/>
                </a:moveTo>
                <a:lnTo>
                  <a:pt x="2167032" y="1363567"/>
                </a:lnTo>
                <a:cubicBezTo>
                  <a:pt x="2162557" y="1361460"/>
                  <a:pt x="2158083" y="1359352"/>
                  <a:pt x="2152862" y="1357245"/>
                </a:cubicBezTo>
                <a:close/>
                <a:moveTo>
                  <a:pt x="714286" y="1368485"/>
                </a:moveTo>
                <a:cubicBezTo>
                  <a:pt x="712794" y="1366377"/>
                  <a:pt x="709066" y="1357245"/>
                  <a:pt x="706082" y="1350220"/>
                </a:cubicBezTo>
                <a:cubicBezTo>
                  <a:pt x="711303" y="1348815"/>
                  <a:pt x="716523" y="1348112"/>
                  <a:pt x="721743" y="1346707"/>
                </a:cubicBezTo>
                <a:cubicBezTo>
                  <a:pt x="720998" y="1344600"/>
                  <a:pt x="720252" y="1342492"/>
                  <a:pt x="719506" y="1340385"/>
                </a:cubicBezTo>
                <a:lnTo>
                  <a:pt x="718760" y="1340385"/>
                </a:lnTo>
                <a:lnTo>
                  <a:pt x="720998" y="1346707"/>
                </a:lnTo>
                <a:cubicBezTo>
                  <a:pt x="715777" y="1348112"/>
                  <a:pt x="710557" y="1348815"/>
                  <a:pt x="705336" y="1350220"/>
                </a:cubicBezTo>
                <a:lnTo>
                  <a:pt x="704591" y="1350220"/>
                </a:lnTo>
                <a:cubicBezTo>
                  <a:pt x="704591" y="1349517"/>
                  <a:pt x="703845" y="1348112"/>
                  <a:pt x="703845" y="1348112"/>
                </a:cubicBezTo>
                <a:lnTo>
                  <a:pt x="703845" y="1347410"/>
                </a:lnTo>
                <a:lnTo>
                  <a:pt x="703127" y="1347462"/>
                </a:lnTo>
                <a:lnTo>
                  <a:pt x="703099" y="1347410"/>
                </a:lnTo>
                <a:cubicBezTo>
                  <a:pt x="696387" y="1347761"/>
                  <a:pt x="689489" y="1347936"/>
                  <a:pt x="683150" y="1348024"/>
                </a:cubicBezTo>
                <a:lnTo>
                  <a:pt x="668043" y="1348104"/>
                </a:lnTo>
                <a:lnTo>
                  <a:pt x="660591" y="1335203"/>
                </a:lnTo>
                <a:cubicBezTo>
                  <a:pt x="659286" y="1330901"/>
                  <a:pt x="657980" y="1327388"/>
                  <a:pt x="653133" y="1327037"/>
                </a:cubicBezTo>
                <a:lnTo>
                  <a:pt x="651642" y="1327037"/>
                </a:lnTo>
                <a:cubicBezTo>
                  <a:pt x="661336" y="1327739"/>
                  <a:pt x="656862" y="1341087"/>
                  <a:pt x="666557" y="1348112"/>
                </a:cubicBezTo>
                <a:lnTo>
                  <a:pt x="668043" y="1348104"/>
                </a:lnTo>
                <a:lnTo>
                  <a:pt x="668048" y="1348112"/>
                </a:lnTo>
                <a:cubicBezTo>
                  <a:pt x="674760" y="1348112"/>
                  <a:pt x="684455" y="1348112"/>
                  <a:pt x="694150" y="1348112"/>
                </a:cubicBezTo>
                <a:lnTo>
                  <a:pt x="703127" y="1347462"/>
                </a:lnTo>
                <a:lnTo>
                  <a:pt x="704591" y="1350220"/>
                </a:lnTo>
                <a:cubicBezTo>
                  <a:pt x="708320" y="1358650"/>
                  <a:pt x="712048" y="1369187"/>
                  <a:pt x="713540" y="1368485"/>
                </a:cubicBezTo>
                <a:close/>
                <a:moveTo>
                  <a:pt x="1123710" y="1379022"/>
                </a:moveTo>
                <a:cubicBezTo>
                  <a:pt x="1114015" y="1376213"/>
                  <a:pt x="1104320" y="1374105"/>
                  <a:pt x="1095370" y="1371295"/>
                </a:cubicBezTo>
                <a:lnTo>
                  <a:pt x="1094625" y="1371997"/>
                </a:lnTo>
                <a:lnTo>
                  <a:pt x="1122964" y="1379022"/>
                </a:lnTo>
                <a:close/>
                <a:moveTo>
                  <a:pt x="1970896" y="1381833"/>
                </a:moveTo>
                <a:lnTo>
                  <a:pt x="1978217" y="1368731"/>
                </a:lnTo>
                <a:lnTo>
                  <a:pt x="1982828" y="1370592"/>
                </a:lnTo>
                <a:lnTo>
                  <a:pt x="1978354" y="1368485"/>
                </a:lnTo>
                <a:lnTo>
                  <a:pt x="1978217" y="1368731"/>
                </a:lnTo>
                <a:lnTo>
                  <a:pt x="1977608" y="1368485"/>
                </a:lnTo>
                <a:cubicBezTo>
                  <a:pt x="1975371" y="1372700"/>
                  <a:pt x="1973134" y="1376915"/>
                  <a:pt x="1970896" y="1381833"/>
                </a:cubicBezTo>
                <a:close/>
                <a:moveTo>
                  <a:pt x="2768862" y="1381833"/>
                </a:moveTo>
                <a:cubicBezTo>
                  <a:pt x="2742761" y="1386048"/>
                  <a:pt x="2724862" y="1369187"/>
                  <a:pt x="2703981" y="1363567"/>
                </a:cubicBezTo>
                <a:cubicBezTo>
                  <a:pt x="2683100" y="1357947"/>
                  <a:pt x="2661472" y="1356542"/>
                  <a:pt x="2636862" y="1352327"/>
                </a:cubicBezTo>
                <a:cubicBezTo>
                  <a:pt x="2639100" y="1340385"/>
                  <a:pt x="2640592" y="1331955"/>
                  <a:pt x="2642083" y="1320714"/>
                </a:cubicBezTo>
                <a:cubicBezTo>
                  <a:pt x="2631642" y="1320012"/>
                  <a:pt x="2621202" y="1321417"/>
                  <a:pt x="2610761" y="1319309"/>
                </a:cubicBezTo>
                <a:cubicBezTo>
                  <a:pt x="2601066" y="1316499"/>
                  <a:pt x="2592117" y="1310879"/>
                  <a:pt x="2583168" y="1306664"/>
                </a:cubicBezTo>
                <a:cubicBezTo>
                  <a:pt x="2584659" y="1302449"/>
                  <a:pt x="2585405" y="1298937"/>
                  <a:pt x="2586896" y="1294722"/>
                </a:cubicBezTo>
                <a:cubicBezTo>
                  <a:pt x="2615236" y="1296127"/>
                  <a:pt x="2644320" y="1297532"/>
                  <a:pt x="2677880" y="1298937"/>
                </a:cubicBezTo>
                <a:cubicBezTo>
                  <a:pt x="2692049" y="1338980"/>
                  <a:pt x="2727846" y="1362162"/>
                  <a:pt x="2768862" y="1381833"/>
                </a:cubicBezTo>
                <a:close/>
                <a:moveTo>
                  <a:pt x="1281066" y="1383940"/>
                </a:moveTo>
                <a:lnTo>
                  <a:pt x="1282557" y="1380428"/>
                </a:lnTo>
                <a:lnTo>
                  <a:pt x="1284048" y="1377618"/>
                </a:lnTo>
                <a:lnTo>
                  <a:pt x="1283800" y="1377498"/>
                </a:lnTo>
                <a:lnTo>
                  <a:pt x="1284048" y="1376915"/>
                </a:lnTo>
                <a:cubicBezTo>
                  <a:pt x="1275100" y="1372700"/>
                  <a:pt x="1265404" y="1368485"/>
                  <a:pt x="1256456" y="1363567"/>
                </a:cubicBezTo>
                <a:cubicBezTo>
                  <a:pt x="1254964" y="1366377"/>
                  <a:pt x="1253472" y="1368485"/>
                  <a:pt x="1252726" y="1370592"/>
                </a:cubicBezTo>
                <a:lnTo>
                  <a:pt x="1256456" y="1364270"/>
                </a:lnTo>
                <a:lnTo>
                  <a:pt x="1283800" y="1377498"/>
                </a:lnTo>
                <a:lnTo>
                  <a:pt x="1282557" y="1380428"/>
                </a:lnTo>
                <a:lnTo>
                  <a:pt x="1281066" y="1383238"/>
                </a:lnTo>
                <a:close/>
                <a:moveTo>
                  <a:pt x="2020117" y="1388155"/>
                </a:moveTo>
                <a:lnTo>
                  <a:pt x="2027574" y="1375510"/>
                </a:lnTo>
                <a:lnTo>
                  <a:pt x="2031303" y="1377618"/>
                </a:lnTo>
                <a:lnTo>
                  <a:pt x="2032049" y="1376915"/>
                </a:lnTo>
                <a:cubicBezTo>
                  <a:pt x="2029812" y="1376213"/>
                  <a:pt x="2028320" y="1375510"/>
                  <a:pt x="2026828" y="1374807"/>
                </a:cubicBezTo>
                <a:cubicBezTo>
                  <a:pt x="2024591" y="1379022"/>
                  <a:pt x="2022354" y="1383940"/>
                  <a:pt x="2020117" y="1388155"/>
                </a:cubicBezTo>
                <a:close/>
                <a:moveTo>
                  <a:pt x="1177404" y="1389560"/>
                </a:moveTo>
                <a:lnTo>
                  <a:pt x="1181879" y="1377618"/>
                </a:lnTo>
                <a:lnTo>
                  <a:pt x="1204998" y="1388155"/>
                </a:lnTo>
                <a:cubicBezTo>
                  <a:pt x="1197540" y="1384642"/>
                  <a:pt x="1189337" y="1380428"/>
                  <a:pt x="1181879" y="1376915"/>
                </a:cubicBezTo>
                <a:cubicBezTo>
                  <a:pt x="1180388" y="1381130"/>
                  <a:pt x="1178896" y="1385345"/>
                  <a:pt x="1177404" y="1389560"/>
                </a:cubicBezTo>
                <a:close/>
                <a:moveTo>
                  <a:pt x="2269947" y="1390263"/>
                </a:moveTo>
                <a:cubicBezTo>
                  <a:pt x="2268456" y="1389560"/>
                  <a:pt x="2266964" y="1388857"/>
                  <a:pt x="2265473" y="1388155"/>
                </a:cubicBezTo>
                <a:cubicBezTo>
                  <a:pt x="2267710" y="1383940"/>
                  <a:pt x="2269947" y="1379022"/>
                  <a:pt x="2272930" y="1374807"/>
                </a:cubicBezTo>
                <a:cubicBezTo>
                  <a:pt x="2274422" y="1375510"/>
                  <a:pt x="2275913" y="1376213"/>
                  <a:pt x="2277405" y="1376915"/>
                </a:cubicBezTo>
                <a:cubicBezTo>
                  <a:pt x="2275168" y="1381130"/>
                  <a:pt x="2272930" y="1386048"/>
                  <a:pt x="2269947" y="1390263"/>
                </a:cubicBezTo>
                <a:close/>
                <a:moveTo>
                  <a:pt x="1119981" y="1390965"/>
                </a:moveTo>
                <a:lnTo>
                  <a:pt x="1121472" y="1388857"/>
                </a:lnTo>
                <a:lnTo>
                  <a:pt x="1124455" y="1381130"/>
                </a:lnTo>
                <a:cubicBezTo>
                  <a:pt x="1125201" y="1381833"/>
                  <a:pt x="1125201" y="1382535"/>
                  <a:pt x="1125201" y="1383238"/>
                </a:cubicBezTo>
                <a:lnTo>
                  <a:pt x="1125947" y="1382535"/>
                </a:lnTo>
                <a:cubicBezTo>
                  <a:pt x="1131913" y="1375510"/>
                  <a:pt x="1135642" y="1374105"/>
                  <a:pt x="1139370" y="1372700"/>
                </a:cubicBezTo>
                <a:cubicBezTo>
                  <a:pt x="1135642" y="1374105"/>
                  <a:pt x="1132659" y="1375510"/>
                  <a:pt x="1128184" y="1380428"/>
                </a:cubicBezTo>
                <a:lnTo>
                  <a:pt x="1125947" y="1382535"/>
                </a:lnTo>
                <a:cubicBezTo>
                  <a:pt x="1125947" y="1382535"/>
                  <a:pt x="1125947" y="1382535"/>
                  <a:pt x="1125201" y="1382535"/>
                </a:cubicBezTo>
                <a:cubicBezTo>
                  <a:pt x="1125201" y="1381833"/>
                  <a:pt x="1125201" y="1381130"/>
                  <a:pt x="1124455" y="1380428"/>
                </a:cubicBezTo>
                <a:cubicBezTo>
                  <a:pt x="1124455" y="1380428"/>
                  <a:pt x="1125201" y="1379725"/>
                  <a:pt x="1125201" y="1379725"/>
                </a:cubicBezTo>
                <a:lnTo>
                  <a:pt x="1124455" y="1379022"/>
                </a:lnTo>
                <a:lnTo>
                  <a:pt x="1124455" y="1379725"/>
                </a:lnTo>
                <a:lnTo>
                  <a:pt x="1124455" y="1380428"/>
                </a:lnTo>
                <a:cubicBezTo>
                  <a:pt x="1122964" y="1383940"/>
                  <a:pt x="1121472" y="1387453"/>
                  <a:pt x="1119981" y="1390965"/>
                </a:cubicBezTo>
                <a:close/>
                <a:moveTo>
                  <a:pt x="1064794" y="1392370"/>
                </a:moveTo>
                <a:lnTo>
                  <a:pt x="1064794" y="1391668"/>
                </a:lnTo>
                <a:cubicBezTo>
                  <a:pt x="1052862" y="1391668"/>
                  <a:pt x="1040930" y="1390965"/>
                  <a:pt x="1028998" y="1390965"/>
                </a:cubicBezTo>
                <a:lnTo>
                  <a:pt x="1028998" y="1391668"/>
                </a:lnTo>
                <a:lnTo>
                  <a:pt x="1046896" y="1392370"/>
                </a:lnTo>
                <a:close/>
                <a:moveTo>
                  <a:pt x="873879" y="1396585"/>
                </a:moveTo>
                <a:lnTo>
                  <a:pt x="888794" y="1393073"/>
                </a:lnTo>
                <a:lnTo>
                  <a:pt x="888690" y="1392780"/>
                </a:lnTo>
                <a:lnTo>
                  <a:pt x="890286" y="1392370"/>
                </a:lnTo>
                <a:cubicBezTo>
                  <a:pt x="889540" y="1390263"/>
                  <a:pt x="888794" y="1388155"/>
                  <a:pt x="888048" y="1386048"/>
                </a:cubicBezTo>
                <a:lnTo>
                  <a:pt x="886557" y="1386750"/>
                </a:lnTo>
                <a:lnTo>
                  <a:pt x="888690" y="1392780"/>
                </a:lnTo>
                <a:close/>
                <a:moveTo>
                  <a:pt x="365269" y="1403610"/>
                </a:moveTo>
                <a:lnTo>
                  <a:pt x="372726" y="1390965"/>
                </a:lnTo>
                <a:lnTo>
                  <a:pt x="376455" y="1393073"/>
                </a:lnTo>
                <a:lnTo>
                  <a:pt x="376455" y="1392370"/>
                </a:lnTo>
                <a:cubicBezTo>
                  <a:pt x="374964" y="1391668"/>
                  <a:pt x="373472" y="1390965"/>
                  <a:pt x="371980" y="1390263"/>
                </a:cubicBezTo>
                <a:cubicBezTo>
                  <a:pt x="369743" y="1395180"/>
                  <a:pt x="367506" y="1399395"/>
                  <a:pt x="365269" y="1403610"/>
                </a:cubicBezTo>
                <a:close/>
                <a:moveTo>
                  <a:pt x="2511574" y="1406420"/>
                </a:moveTo>
                <a:cubicBezTo>
                  <a:pt x="2517540" y="1395180"/>
                  <a:pt x="2520524" y="1388857"/>
                  <a:pt x="2526490" y="1378320"/>
                </a:cubicBezTo>
                <a:lnTo>
                  <a:pt x="2524252" y="1381833"/>
                </a:lnTo>
                <a:cubicBezTo>
                  <a:pt x="2519778" y="1390263"/>
                  <a:pt x="2516794" y="1395883"/>
                  <a:pt x="2511574" y="1405718"/>
                </a:cubicBezTo>
                <a:cubicBezTo>
                  <a:pt x="2495168" y="1394477"/>
                  <a:pt x="2480998" y="1384642"/>
                  <a:pt x="2463846" y="1372700"/>
                </a:cubicBezTo>
                <a:cubicBezTo>
                  <a:pt x="2458625" y="1371646"/>
                  <a:pt x="2452100" y="1370417"/>
                  <a:pt x="2444642" y="1369100"/>
                </a:cubicBezTo>
                <a:lnTo>
                  <a:pt x="2419935" y="1364987"/>
                </a:lnTo>
                <a:lnTo>
                  <a:pt x="2420467" y="1360874"/>
                </a:lnTo>
                <a:lnTo>
                  <a:pt x="2423574" y="1340385"/>
                </a:lnTo>
                <a:lnTo>
                  <a:pt x="2423574" y="1336872"/>
                </a:lnTo>
                <a:lnTo>
                  <a:pt x="2420467" y="1360874"/>
                </a:lnTo>
                <a:lnTo>
                  <a:pt x="2419846" y="1364972"/>
                </a:lnTo>
                <a:lnTo>
                  <a:pt x="2419935" y="1364987"/>
                </a:lnTo>
                <a:lnTo>
                  <a:pt x="2419846" y="1365675"/>
                </a:lnTo>
                <a:cubicBezTo>
                  <a:pt x="2437744" y="1368485"/>
                  <a:pt x="2453405" y="1371295"/>
                  <a:pt x="2463100" y="1372700"/>
                </a:cubicBezTo>
                <a:cubicBezTo>
                  <a:pt x="2480998" y="1385345"/>
                  <a:pt x="2495168" y="1395180"/>
                  <a:pt x="2511574" y="1406420"/>
                </a:cubicBezTo>
                <a:close/>
                <a:moveTo>
                  <a:pt x="2599574" y="1409230"/>
                </a:moveTo>
                <a:cubicBezTo>
                  <a:pt x="2600320" y="1406420"/>
                  <a:pt x="2601812" y="1404313"/>
                  <a:pt x="2602558" y="1402205"/>
                </a:cubicBezTo>
                <a:lnTo>
                  <a:pt x="2598828" y="1408528"/>
                </a:lnTo>
                <a:lnTo>
                  <a:pt x="2557066" y="1388857"/>
                </a:lnTo>
                <a:cubicBezTo>
                  <a:pt x="2571236" y="1395883"/>
                  <a:pt x="2585405" y="1402205"/>
                  <a:pt x="2599574" y="1409230"/>
                </a:cubicBezTo>
                <a:close/>
                <a:moveTo>
                  <a:pt x="1550286" y="1415553"/>
                </a:moveTo>
                <a:lnTo>
                  <a:pt x="1557607" y="1402451"/>
                </a:lnTo>
                <a:lnTo>
                  <a:pt x="1562218" y="1404313"/>
                </a:lnTo>
                <a:lnTo>
                  <a:pt x="1557744" y="1402205"/>
                </a:lnTo>
                <a:lnTo>
                  <a:pt x="1557607" y="1402451"/>
                </a:lnTo>
                <a:lnTo>
                  <a:pt x="1556998" y="1402205"/>
                </a:lnTo>
                <a:cubicBezTo>
                  <a:pt x="1554760" y="1406420"/>
                  <a:pt x="1552523" y="1410635"/>
                  <a:pt x="1550286" y="1415553"/>
                </a:cubicBezTo>
                <a:close/>
                <a:moveTo>
                  <a:pt x="1853066" y="1422578"/>
                </a:moveTo>
                <a:cubicBezTo>
                  <a:pt x="1854557" y="1418363"/>
                  <a:pt x="1856049" y="1414148"/>
                  <a:pt x="1858286" y="1410635"/>
                </a:cubicBezTo>
                <a:cubicBezTo>
                  <a:pt x="1849337" y="1408528"/>
                  <a:pt x="1840388" y="1406420"/>
                  <a:pt x="1832184" y="1404313"/>
                </a:cubicBezTo>
                <a:lnTo>
                  <a:pt x="1831438" y="1405015"/>
                </a:lnTo>
                <a:lnTo>
                  <a:pt x="1857540" y="1411338"/>
                </a:lnTo>
                <a:lnTo>
                  <a:pt x="1852320" y="1421876"/>
                </a:lnTo>
                <a:close/>
                <a:moveTo>
                  <a:pt x="1920930" y="1424686"/>
                </a:moveTo>
                <a:lnTo>
                  <a:pt x="1920930" y="1423983"/>
                </a:lnTo>
                <a:cubicBezTo>
                  <a:pt x="1912727" y="1421876"/>
                  <a:pt x="1903778" y="1419768"/>
                  <a:pt x="1894828" y="1417660"/>
                </a:cubicBezTo>
                <a:cubicBezTo>
                  <a:pt x="1894083" y="1419768"/>
                  <a:pt x="1893337" y="1421876"/>
                  <a:pt x="1892591" y="1424686"/>
                </a:cubicBezTo>
                <a:lnTo>
                  <a:pt x="1894828" y="1418363"/>
                </a:lnTo>
                <a:close/>
                <a:moveTo>
                  <a:pt x="896252" y="1436628"/>
                </a:moveTo>
                <a:cubicBezTo>
                  <a:pt x="894760" y="1431710"/>
                  <a:pt x="894014" y="1426793"/>
                  <a:pt x="892523" y="1421173"/>
                </a:cubicBezTo>
                <a:cubicBezTo>
                  <a:pt x="893269" y="1421173"/>
                  <a:pt x="894014" y="1421173"/>
                  <a:pt x="894760" y="1420471"/>
                </a:cubicBezTo>
                <a:cubicBezTo>
                  <a:pt x="895506" y="1420471"/>
                  <a:pt x="896252" y="1420471"/>
                  <a:pt x="896252" y="1419768"/>
                </a:cubicBezTo>
                <a:cubicBezTo>
                  <a:pt x="898489" y="1424686"/>
                  <a:pt x="900726" y="1429603"/>
                  <a:pt x="902964" y="1434521"/>
                </a:cubicBezTo>
                <a:cubicBezTo>
                  <a:pt x="900726" y="1435223"/>
                  <a:pt x="898489" y="1435926"/>
                  <a:pt x="896252" y="1436628"/>
                </a:cubicBezTo>
                <a:close/>
                <a:moveTo>
                  <a:pt x="2668184" y="1440141"/>
                </a:moveTo>
                <a:cubicBezTo>
                  <a:pt x="2668930" y="1438033"/>
                  <a:pt x="2669676" y="1435223"/>
                  <a:pt x="2671168" y="1433116"/>
                </a:cubicBezTo>
                <a:cubicBezTo>
                  <a:pt x="2658490" y="1426793"/>
                  <a:pt x="2646558" y="1421173"/>
                  <a:pt x="2633880" y="1415553"/>
                </a:cubicBezTo>
                <a:lnTo>
                  <a:pt x="2670422" y="1433116"/>
                </a:lnTo>
                <a:lnTo>
                  <a:pt x="2667439" y="1440141"/>
                </a:lnTo>
                <a:close/>
                <a:moveTo>
                  <a:pt x="2727846" y="1442951"/>
                </a:moveTo>
                <a:lnTo>
                  <a:pt x="2711439" y="1435223"/>
                </a:lnTo>
                <a:lnTo>
                  <a:pt x="2710693" y="1435223"/>
                </a:lnTo>
                <a:close/>
                <a:moveTo>
                  <a:pt x="2368388" y="1447868"/>
                </a:moveTo>
                <a:cubicBezTo>
                  <a:pt x="2363913" y="1445761"/>
                  <a:pt x="2358693" y="1443653"/>
                  <a:pt x="2354218" y="1440843"/>
                </a:cubicBezTo>
                <a:cubicBezTo>
                  <a:pt x="2354964" y="1439438"/>
                  <a:pt x="2355710" y="1438033"/>
                  <a:pt x="2356456" y="1436628"/>
                </a:cubicBezTo>
                <a:cubicBezTo>
                  <a:pt x="2360930" y="1438736"/>
                  <a:pt x="2366151" y="1440843"/>
                  <a:pt x="2370625" y="1443653"/>
                </a:cubicBezTo>
                <a:cubicBezTo>
                  <a:pt x="2369880" y="1445058"/>
                  <a:pt x="2369134" y="1446463"/>
                  <a:pt x="2368388" y="1447868"/>
                </a:cubicBezTo>
                <a:close/>
                <a:moveTo>
                  <a:pt x="2571981" y="1449976"/>
                </a:moveTo>
                <a:cubicBezTo>
                  <a:pt x="2574218" y="1445058"/>
                  <a:pt x="2576456" y="1440843"/>
                  <a:pt x="2578693" y="1436628"/>
                </a:cubicBezTo>
                <a:lnTo>
                  <a:pt x="2571236" y="1449273"/>
                </a:lnTo>
                <a:lnTo>
                  <a:pt x="2567506" y="1447166"/>
                </a:lnTo>
                <a:lnTo>
                  <a:pt x="2567506" y="1447868"/>
                </a:lnTo>
                <a:cubicBezTo>
                  <a:pt x="2568998" y="1448571"/>
                  <a:pt x="2570490" y="1449273"/>
                  <a:pt x="2571981" y="1449976"/>
                </a:cubicBezTo>
                <a:close/>
                <a:moveTo>
                  <a:pt x="2731574" y="1453488"/>
                </a:moveTo>
                <a:cubicBezTo>
                  <a:pt x="2733066" y="1450678"/>
                  <a:pt x="2733812" y="1448571"/>
                  <a:pt x="2734558" y="1446463"/>
                </a:cubicBezTo>
                <a:lnTo>
                  <a:pt x="2733812" y="1445761"/>
                </a:lnTo>
                <a:lnTo>
                  <a:pt x="2731574" y="1452786"/>
                </a:lnTo>
                <a:lnTo>
                  <a:pt x="2706218" y="1447166"/>
                </a:lnTo>
                <a:cubicBezTo>
                  <a:pt x="2714422" y="1449273"/>
                  <a:pt x="2723371" y="1451381"/>
                  <a:pt x="2731574" y="1453488"/>
                </a:cubicBezTo>
                <a:close/>
                <a:moveTo>
                  <a:pt x="627777" y="1455596"/>
                </a:moveTo>
                <a:cubicBezTo>
                  <a:pt x="619574" y="1453488"/>
                  <a:pt x="610625" y="1452083"/>
                  <a:pt x="602421" y="1449976"/>
                </a:cubicBezTo>
                <a:cubicBezTo>
                  <a:pt x="603913" y="1446463"/>
                  <a:pt x="605404" y="1442248"/>
                  <a:pt x="606896" y="1438033"/>
                </a:cubicBezTo>
                <a:cubicBezTo>
                  <a:pt x="614354" y="1441545"/>
                  <a:pt x="622557" y="1445058"/>
                  <a:pt x="630014" y="1448571"/>
                </a:cubicBezTo>
                <a:cubicBezTo>
                  <a:pt x="629269" y="1451381"/>
                  <a:pt x="628523" y="1453488"/>
                  <a:pt x="627777" y="1455596"/>
                </a:cubicBezTo>
                <a:close/>
                <a:moveTo>
                  <a:pt x="1254964" y="1457001"/>
                </a:moveTo>
                <a:lnTo>
                  <a:pt x="1254964" y="1447868"/>
                </a:lnTo>
                <a:lnTo>
                  <a:pt x="1254446" y="1435664"/>
                </a:lnTo>
                <a:lnTo>
                  <a:pt x="1253472" y="1407825"/>
                </a:lnTo>
                <a:lnTo>
                  <a:pt x="1253472" y="1412743"/>
                </a:lnTo>
                <a:lnTo>
                  <a:pt x="1254446" y="1435664"/>
                </a:lnTo>
                <a:lnTo>
                  <a:pt x="1254498" y="1437155"/>
                </a:lnTo>
                <a:cubicBezTo>
                  <a:pt x="1254777" y="1444707"/>
                  <a:pt x="1254964" y="1450678"/>
                  <a:pt x="1254964" y="1457001"/>
                </a:cubicBezTo>
                <a:close/>
                <a:moveTo>
                  <a:pt x="973066" y="1458406"/>
                </a:moveTo>
                <a:cubicBezTo>
                  <a:pt x="971574" y="1457703"/>
                  <a:pt x="970082" y="1457001"/>
                  <a:pt x="968591" y="1456298"/>
                </a:cubicBezTo>
                <a:cubicBezTo>
                  <a:pt x="970828" y="1452083"/>
                  <a:pt x="973066" y="1447166"/>
                  <a:pt x="976048" y="1442951"/>
                </a:cubicBezTo>
                <a:cubicBezTo>
                  <a:pt x="977540" y="1443653"/>
                  <a:pt x="979032" y="1444356"/>
                  <a:pt x="980523" y="1445058"/>
                </a:cubicBezTo>
                <a:cubicBezTo>
                  <a:pt x="978286" y="1449273"/>
                  <a:pt x="976048" y="1454191"/>
                  <a:pt x="973066" y="1458406"/>
                </a:cubicBezTo>
                <a:close/>
                <a:moveTo>
                  <a:pt x="573336" y="1463323"/>
                </a:moveTo>
                <a:cubicBezTo>
                  <a:pt x="568862" y="1461216"/>
                  <a:pt x="563642" y="1459108"/>
                  <a:pt x="559167" y="1456298"/>
                </a:cubicBezTo>
                <a:cubicBezTo>
                  <a:pt x="559913" y="1454893"/>
                  <a:pt x="560658" y="1453488"/>
                  <a:pt x="561404" y="1452083"/>
                </a:cubicBezTo>
                <a:cubicBezTo>
                  <a:pt x="565879" y="1454191"/>
                  <a:pt x="571099" y="1456298"/>
                  <a:pt x="575574" y="1459108"/>
                </a:cubicBezTo>
                <a:cubicBezTo>
                  <a:pt x="574828" y="1460513"/>
                  <a:pt x="574082" y="1461918"/>
                  <a:pt x="573336" y="1463323"/>
                </a:cubicBezTo>
                <a:close/>
                <a:moveTo>
                  <a:pt x="375709" y="1469646"/>
                </a:moveTo>
                <a:cubicBezTo>
                  <a:pt x="366760" y="1467539"/>
                  <a:pt x="358557" y="1465431"/>
                  <a:pt x="349608" y="1463323"/>
                </a:cubicBezTo>
                <a:cubicBezTo>
                  <a:pt x="351099" y="1459811"/>
                  <a:pt x="353336" y="1455596"/>
                  <a:pt x="354828" y="1452083"/>
                </a:cubicBezTo>
                <a:cubicBezTo>
                  <a:pt x="363031" y="1455596"/>
                  <a:pt x="370489" y="1459108"/>
                  <a:pt x="377947" y="1462621"/>
                </a:cubicBezTo>
                <a:cubicBezTo>
                  <a:pt x="377201" y="1464728"/>
                  <a:pt x="376455" y="1467539"/>
                  <a:pt x="375709" y="1469646"/>
                </a:cubicBezTo>
                <a:close/>
                <a:moveTo>
                  <a:pt x="2351981" y="1474564"/>
                </a:moveTo>
                <a:cubicBezTo>
                  <a:pt x="2334083" y="1467539"/>
                  <a:pt x="2316184" y="1460513"/>
                  <a:pt x="2298286" y="1453488"/>
                </a:cubicBezTo>
                <a:cubicBezTo>
                  <a:pt x="2300524" y="1449976"/>
                  <a:pt x="2302015" y="1446463"/>
                  <a:pt x="2304252" y="1442248"/>
                </a:cubicBezTo>
                <a:cubicBezTo>
                  <a:pt x="2321405" y="1449976"/>
                  <a:pt x="2338558" y="1458406"/>
                  <a:pt x="2355710" y="1466133"/>
                </a:cubicBezTo>
                <a:cubicBezTo>
                  <a:pt x="2354218" y="1468944"/>
                  <a:pt x="2353473" y="1471754"/>
                  <a:pt x="2351981" y="1474564"/>
                </a:cubicBezTo>
                <a:close/>
                <a:moveTo>
                  <a:pt x="1211465" y="1481391"/>
                </a:moveTo>
                <a:cubicBezTo>
                  <a:pt x="1198426" y="1481062"/>
                  <a:pt x="1196608" y="1477373"/>
                  <a:pt x="1189337" y="1462621"/>
                </a:cubicBezTo>
                <a:cubicBezTo>
                  <a:pt x="1199778" y="1467539"/>
                  <a:pt x="1213201" y="1473861"/>
                  <a:pt x="1228862" y="1480886"/>
                </a:cubicBezTo>
                <a:cubicBezTo>
                  <a:pt x="1221404" y="1481237"/>
                  <a:pt x="1215811" y="1481501"/>
                  <a:pt x="1211465" y="1481391"/>
                </a:cubicBezTo>
                <a:close/>
                <a:moveTo>
                  <a:pt x="2939642" y="1487209"/>
                </a:moveTo>
                <a:cubicBezTo>
                  <a:pt x="2926964" y="1481589"/>
                  <a:pt x="2915032" y="1475969"/>
                  <a:pt x="2902354" y="1469646"/>
                </a:cubicBezTo>
                <a:cubicBezTo>
                  <a:pt x="2903100" y="1467539"/>
                  <a:pt x="2904592" y="1464728"/>
                  <a:pt x="2905337" y="1462621"/>
                </a:cubicBezTo>
                <a:cubicBezTo>
                  <a:pt x="2918761" y="1466836"/>
                  <a:pt x="2931439" y="1471051"/>
                  <a:pt x="2944862" y="1475266"/>
                </a:cubicBezTo>
                <a:cubicBezTo>
                  <a:pt x="2943371" y="1479481"/>
                  <a:pt x="2941134" y="1482994"/>
                  <a:pt x="2939642" y="1487209"/>
                </a:cubicBezTo>
                <a:close/>
                <a:moveTo>
                  <a:pt x="2206557" y="1487911"/>
                </a:moveTo>
                <a:cubicBezTo>
                  <a:pt x="2187913" y="1479481"/>
                  <a:pt x="2170015" y="1471051"/>
                  <a:pt x="2151371" y="1461918"/>
                </a:cubicBezTo>
                <a:cubicBezTo>
                  <a:pt x="2152117" y="1460513"/>
                  <a:pt x="2153608" y="1458406"/>
                  <a:pt x="2154354" y="1456298"/>
                </a:cubicBezTo>
                <a:cubicBezTo>
                  <a:pt x="2172998" y="1464728"/>
                  <a:pt x="2190896" y="1473159"/>
                  <a:pt x="2209540" y="1482291"/>
                </a:cubicBezTo>
                <a:cubicBezTo>
                  <a:pt x="2208795" y="1483696"/>
                  <a:pt x="2207303" y="1485804"/>
                  <a:pt x="2206557" y="1487911"/>
                </a:cubicBezTo>
                <a:close/>
                <a:moveTo>
                  <a:pt x="349608" y="1488614"/>
                </a:moveTo>
                <a:cubicBezTo>
                  <a:pt x="342150" y="1487911"/>
                  <a:pt x="333947" y="1487209"/>
                  <a:pt x="327235" y="1485101"/>
                </a:cubicBezTo>
                <a:cubicBezTo>
                  <a:pt x="324998" y="1484399"/>
                  <a:pt x="324998" y="1478076"/>
                  <a:pt x="320523" y="1463323"/>
                </a:cubicBezTo>
                <a:cubicBezTo>
                  <a:pt x="335438" y="1475969"/>
                  <a:pt x="342150" y="1482291"/>
                  <a:pt x="349608" y="1488614"/>
                </a:cubicBezTo>
                <a:close/>
                <a:moveTo>
                  <a:pt x="1331032" y="1488614"/>
                </a:moveTo>
                <a:cubicBezTo>
                  <a:pt x="1326557" y="1486506"/>
                  <a:pt x="1321337" y="1484399"/>
                  <a:pt x="1316862" y="1481589"/>
                </a:cubicBezTo>
                <a:cubicBezTo>
                  <a:pt x="1317608" y="1480183"/>
                  <a:pt x="1318354" y="1478779"/>
                  <a:pt x="1319100" y="1477374"/>
                </a:cubicBezTo>
                <a:cubicBezTo>
                  <a:pt x="1323574" y="1479481"/>
                  <a:pt x="1328794" y="1481589"/>
                  <a:pt x="1333269" y="1484399"/>
                </a:cubicBezTo>
                <a:cubicBezTo>
                  <a:pt x="1332523" y="1485804"/>
                  <a:pt x="1331778" y="1487209"/>
                  <a:pt x="1331032" y="1488614"/>
                </a:cubicBezTo>
                <a:close/>
                <a:moveTo>
                  <a:pt x="1837405" y="1490019"/>
                </a:moveTo>
                <a:lnTo>
                  <a:pt x="1838150" y="1489316"/>
                </a:lnTo>
                <a:cubicBezTo>
                  <a:pt x="1832930" y="1487209"/>
                  <a:pt x="1828456" y="1485101"/>
                  <a:pt x="1823981" y="1482994"/>
                </a:cubicBezTo>
                <a:cubicBezTo>
                  <a:pt x="1823235" y="1484399"/>
                  <a:pt x="1822490" y="1485804"/>
                  <a:pt x="1821744" y="1487209"/>
                </a:cubicBezTo>
                <a:lnTo>
                  <a:pt x="1821744" y="1487911"/>
                </a:lnTo>
                <a:lnTo>
                  <a:pt x="1823981" y="1483696"/>
                </a:lnTo>
                <a:close/>
                <a:moveTo>
                  <a:pt x="1498828" y="1490721"/>
                </a:moveTo>
                <a:cubicBezTo>
                  <a:pt x="1497337" y="1490019"/>
                  <a:pt x="1495845" y="1489316"/>
                  <a:pt x="1494354" y="1488614"/>
                </a:cubicBezTo>
                <a:cubicBezTo>
                  <a:pt x="1496591" y="1484399"/>
                  <a:pt x="1498828" y="1479481"/>
                  <a:pt x="1501812" y="1475266"/>
                </a:cubicBezTo>
                <a:cubicBezTo>
                  <a:pt x="1503303" y="1475969"/>
                  <a:pt x="1504794" y="1476671"/>
                  <a:pt x="1506286" y="1477374"/>
                </a:cubicBezTo>
                <a:cubicBezTo>
                  <a:pt x="1504049" y="1481589"/>
                  <a:pt x="1501812" y="1486506"/>
                  <a:pt x="1498828" y="1490721"/>
                </a:cubicBezTo>
                <a:close/>
                <a:moveTo>
                  <a:pt x="1732998" y="1501259"/>
                </a:moveTo>
                <a:lnTo>
                  <a:pt x="1740300" y="1488189"/>
                </a:lnTo>
                <a:lnTo>
                  <a:pt x="1744184" y="1490019"/>
                </a:lnTo>
                <a:lnTo>
                  <a:pt x="1740456" y="1487911"/>
                </a:lnTo>
                <a:lnTo>
                  <a:pt x="1740300" y="1488189"/>
                </a:lnTo>
                <a:lnTo>
                  <a:pt x="1739710" y="1487911"/>
                </a:lnTo>
                <a:cubicBezTo>
                  <a:pt x="1737472" y="1492126"/>
                  <a:pt x="1735235" y="1496341"/>
                  <a:pt x="1732998" y="1500556"/>
                </a:cubicBezTo>
                <a:close/>
                <a:moveTo>
                  <a:pt x="1078218" y="1504771"/>
                </a:moveTo>
                <a:cubicBezTo>
                  <a:pt x="1062557" y="1497044"/>
                  <a:pt x="1049879" y="1491424"/>
                  <a:pt x="1036455" y="1485101"/>
                </a:cubicBezTo>
                <a:cubicBezTo>
                  <a:pt x="1040930" y="1477374"/>
                  <a:pt x="1043913" y="1471754"/>
                  <a:pt x="1052116" y="1456298"/>
                </a:cubicBezTo>
                <a:cubicBezTo>
                  <a:pt x="1057337" y="1469646"/>
                  <a:pt x="1059574" y="1476671"/>
                  <a:pt x="1062557" y="1484399"/>
                </a:cubicBezTo>
                <a:cubicBezTo>
                  <a:pt x="1069269" y="1481589"/>
                  <a:pt x="1075981" y="1478779"/>
                  <a:pt x="1087913" y="1474564"/>
                </a:cubicBezTo>
                <a:cubicBezTo>
                  <a:pt x="1084184" y="1486506"/>
                  <a:pt x="1081201" y="1494234"/>
                  <a:pt x="1078218" y="1504771"/>
                </a:cubicBezTo>
                <a:close/>
                <a:moveTo>
                  <a:pt x="1425744" y="1506176"/>
                </a:moveTo>
                <a:cubicBezTo>
                  <a:pt x="1421269" y="1504069"/>
                  <a:pt x="1416794" y="1501961"/>
                  <a:pt x="1412320" y="1499151"/>
                </a:cubicBezTo>
                <a:cubicBezTo>
                  <a:pt x="1417540" y="1497044"/>
                  <a:pt x="1422015" y="1494936"/>
                  <a:pt x="1427235" y="1492829"/>
                </a:cubicBezTo>
                <a:cubicBezTo>
                  <a:pt x="1426489" y="1497044"/>
                  <a:pt x="1426489" y="1501961"/>
                  <a:pt x="1425744" y="1506176"/>
                </a:cubicBezTo>
                <a:close/>
                <a:moveTo>
                  <a:pt x="1894828" y="1508284"/>
                </a:moveTo>
                <a:cubicBezTo>
                  <a:pt x="1898557" y="1501259"/>
                  <a:pt x="1903032" y="1493531"/>
                  <a:pt x="1906761" y="1486506"/>
                </a:cubicBezTo>
                <a:cubicBezTo>
                  <a:pt x="1902286" y="1485101"/>
                  <a:pt x="1898557" y="1482994"/>
                  <a:pt x="1894083" y="1481589"/>
                </a:cubicBezTo>
                <a:lnTo>
                  <a:pt x="1906015" y="1486506"/>
                </a:lnTo>
                <a:close/>
                <a:moveTo>
                  <a:pt x="1688998" y="1508986"/>
                </a:moveTo>
                <a:cubicBezTo>
                  <a:pt x="1679303" y="1506176"/>
                  <a:pt x="1670354" y="1502664"/>
                  <a:pt x="1660659" y="1499151"/>
                </a:cubicBezTo>
                <a:cubicBezTo>
                  <a:pt x="1662150" y="1495639"/>
                  <a:pt x="1662896" y="1492829"/>
                  <a:pt x="1664388" y="1490019"/>
                </a:cubicBezTo>
                <a:cubicBezTo>
                  <a:pt x="1674083" y="1492126"/>
                  <a:pt x="1684523" y="1494936"/>
                  <a:pt x="1694218" y="1497746"/>
                </a:cubicBezTo>
                <a:cubicBezTo>
                  <a:pt x="1692727" y="1501259"/>
                  <a:pt x="1690490" y="1505474"/>
                  <a:pt x="1688998" y="1508986"/>
                </a:cubicBezTo>
                <a:close/>
                <a:moveTo>
                  <a:pt x="2417608" y="1508986"/>
                </a:moveTo>
                <a:cubicBezTo>
                  <a:pt x="2416117" y="1508284"/>
                  <a:pt x="2414625" y="1507581"/>
                  <a:pt x="2413134" y="1506879"/>
                </a:cubicBezTo>
                <a:cubicBezTo>
                  <a:pt x="2415371" y="1502664"/>
                  <a:pt x="2417608" y="1497746"/>
                  <a:pt x="2420591" y="1493531"/>
                </a:cubicBezTo>
                <a:cubicBezTo>
                  <a:pt x="2422083" y="1494234"/>
                  <a:pt x="2423574" y="1494936"/>
                  <a:pt x="2425066" y="1495639"/>
                </a:cubicBezTo>
                <a:cubicBezTo>
                  <a:pt x="2422828" y="1499854"/>
                  <a:pt x="2420591" y="1504771"/>
                  <a:pt x="2417608" y="1508986"/>
                </a:cubicBezTo>
                <a:close/>
                <a:moveTo>
                  <a:pt x="2020117" y="1509689"/>
                </a:moveTo>
                <a:lnTo>
                  <a:pt x="2020117" y="1508986"/>
                </a:lnTo>
                <a:cubicBezTo>
                  <a:pt x="2015642" y="1506879"/>
                  <a:pt x="2011168" y="1504771"/>
                  <a:pt x="2005947" y="1502664"/>
                </a:cubicBezTo>
                <a:cubicBezTo>
                  <a:pt x="2005201" y="1504069"/>
                  <a:pt x="2004456" y="1505474"/>
                  <a:pt x="2003710" y="1506879"/>
                </a:cubicBezTo>
                <a:lnTo>
                  <a:pt x="2004456" y="1506879"/>
                </a:lnTo>
                <a:lnTo>
                  <a:pt x="2005947" y="1503366"/>
                </a:lnTo>
                <a:close/>
                <a:moveTo>
                  <a:pt x="1407100" y="1510392"/>
                </a:moveTo>
                <a:cubicBezTo>
                  <a:pt x="1394422" y="1505474"/>
                  <a:pt x="1381744" y="1500556"/>
                  <a:pt x="1369066" y="1495639"/>
                </a:cubicBezTo>
                <a:cubicBezTo>
                  <a:pt x="1370557" y="1483696"/>
                  <a:pt x="1371303" y="1475266"/>
                  <a:pt x="1372049" y="1467539"/>
                </a:cubicBezTo>
                <a:cubicBezTo>
                  <a:pt x="1358625" y="1466133"/>
                  <a:pt x="1345947" y="1465431"/>
                  <a:pt x="1333269" y="1464026"/>
                </a:cubicBezTo>
                <a:cubicBezTo>
                  <a:pt x="1332523" y="1459811"/>
                  <a:pt x="1331778" y="1455596"/>
                  <a:pt x="1331032" y="1451381"/>
                </a:cubicBezTo>
                <a:cubicBezTo>
                  <a:pt x="1343710" y="1454191"/>
                  <a:pt x="1356388" y="1457703"/>
                  <a:pt x="1369066" y="1460513"/>
                </a:cubicBezTo>
                <a:cubicBezTo>
                  <a:pt x="1366828" y="1454893"/>
                  <a:pt x="1365337" y="1449273"/>
                  <a:pt x="1363100" y="1443653"/>
                </a:cubicBezTo>
                <a:cubicBezTo>
                  <a:pt x="1372794" y="1447868"/>
                  <a:pt x="1381744" y="1452083"/>
                  <a:pt x="1392930" y="1457703"/>
                </a:cubicBezTo>
                <a:cubicBezTo>
                  <a:pt x="1392184" y="1465431"/>
                  <a:pt x="1390693" y="1474564"/>
                  <a:pt x="1389201" y="1484399"/>
                </a:cubicBezTo>
                <a:cubicBezTo>
                  <a:pt x="1395913" y="1490721"/>
                  <a:pt x="1404116" y="1497044"/>
                  <a:pt x="1411574" y="1504069"/>
                </a:cubicBezTo>
                <a:cubicBezTo>
                  <a:pt x="1410082" y="1506176"/>
                  <a:pt x="1408591" y="1508284"/>
                  <a:pt x="1407100" y="1510392"/>
                </a:cubicBezTo>
                <a:close/>
                <a:moveTo>
                  <a:pt x="1949269" y="1512499"/>
                </a:moveTo>
                <a:lnTo>
                  <a:pt x="1950761" y="1510392"/>
                </a:lnTo>
                <a:cubicBezTo>
                  <a:pt x="1951506" y="1508986"/>
                  <a:pt x="1952998" y="1507581"/>
                  <a:pt x="1953744" y="1506879"/>
                </a:cubicBezTo>
                <a:cubicBezTo>
                  <a:pt x="1959710" y="1499854"/>
                  <a:pt x="1963439" y="1498449"/>
                  <a:pt x="1967168" y="1497044"/>
                </a:cubicBezTo>
                <a:lnTo>
                  <a:pt x="1969405" y="1503366"/>
                </a:lnTo>
                <a:lnTo>
                  <a:pt x="1969405" y="1502664"/>
                </a:lnTo>
                <a:cubicBezTo>
                  <a:pt x="1968659" y="1501259"/>
                  <a:pt x="1967913" y="1499151"/>
                  <a:pt x="1967168" y="1497044"/>
                </a:cubicBezTo>
                <a:cubicBezTo>
                  <a:pt x="1963439" y="1498449"/>
                  <a:pt x="1960456" y="1499854"/>
                  <a:pt x="1955981" y="1504771"/>
                </a:cubicBezTo>
                <a:lnTo>
                  <a:pt x="1953744" y="1506879"/>
                </a:lnTo>
                <a:cubicBezTo>
                  <a:pt x="1953744" y="1506879"/>
                  <a:pt x="1952998" y="1506879"/>
                  <a:pt x="1952998" y="1506879"/>
                </a:cubicBezTo>
                <a:lnTo>
                  <a:pt x="1952252" y="1504771"/>
                </a:lnTo>
                <a:lnTo>
                  <a:pt x="1952998" y="1503366"/>
                </a:lnTo>
                <a:lnTo>
                  <a:pt x="1952252" y="1503366"/>
                </a:lnTo>
                <a:lnTo>
                  <a:pt x="1951506" y="1503366"/>
                </a:lnTo>
                <a:cubicBezTo>
                  <a:pt x="1941812" y="1500556"/>
                  <a:pt x="1932116" y="1498449"/>
                  <a:pt x="1922422" y="1495639"/>
                </a:cubicBezTo>
                <a:cubicBezTo>
                  <a:pt x="1921676" y="1498449"/>
                  <a:pt x="1920184" y="1501961"/>
                  <a:pt x="1919439" y="1504771"/>
                </a:cubicBezTo>
                <a:lnTo>
                  <a:pt x="1922422" y="1496341"/>
                </a:lnTo>
                <a:lnTo>
                  <a:pt x="1950761" y="1503366"/>
                </a:lnTo>
                <a:lnTo>
                  <a:pt x="1951506" y="1503366"/>
                </a:lnTo>
                <a:lnTo>
                  <a:pt x="1952252" y="1504069"/>
                </a:lnTo>
                <a:lnTo>
                  <a:pt x="1952252" y="1504771"/>
                </a:lnTo>
                <a:lnTo>
                  <a:pt x="1951506" y="1506176"/>
                </a:lnTo>
                <a:lnTo>
                  <a:pt x="1952252" y="1507581"/>
                </a:lnTo>
                <a:cubicBezTo>
                  <a:pt x="1952252" y="1507581"/>
                  <a:pt x="1952998" y="1507581"/>
                  <a:pt x="1952998" y="1507581"/>
                </a:cubicBezTo>
                <a:cubicBezTo>
                  <a:pt x="1952252" y="1508284"/>
                  <a:pt x="1951506" y="1509689"/>
                  <a:pt x="1950015" y="1511094"/>
                </a:cubicBezTo>
                <a:close/>
                <a:moveTo>
                  <a:pt x="571845" y="1514607"/>
                </a:moveTo>
                <a:cubicBezTo>
                  <a:pt x="545743" y="1502664"/>
                  <a:pt x="514421" y="1487911"/>
                  <a:pt x="466692" y="1465431"/>
                </a:cubicBezTo>
                <a:cubicBezTo>
                  <a:pt x="492794" y="1465431"/>
                  <a:pt x="502489" y="1466133"/>
                  <a:pt x="517404" y="1466133"/>
                </a:cubicBezTo>
                <a:cubicBezTo>
                  <a:pt x="526354" y="1475266"/>
                  <a:pt x="537540" y="1499854"/>
                  <a:pt x="571845" y="1483696"/>
                </a:cubicBezTo>
                <a:cubicBezTo>
                  <a:pt x="571845" y="1494936"/>
                  <a:pt x="571845" y="1506176"/>
                  <a:pt x="571845" y="1514607"/>
                </a:cubicBezTo>
                <a:close/>
                <a:moveTo>
                  <a:pt x="2788252" y="1514607"/>
                </a:moveTo>
                <a:cubicBezTo>
                  <a:pt x="2774828" y="1508986"/>
                  <a:pt x="2760659" y="1502664"/>
                  <a:pt x="2746490" y="1497044"/>
                </a:cubicBezTo>
                <a:cubicBezTo>
                  <a:pt x="2747981" y="1494234"/>
                  <a:pt x="2748727" y="1490721"/>
                  <a:pt x="2750218" y="1487911"/>
                </a:cubicBezTo>
                <a:lnTo>
                  <a:pt x="2794084" y="1501919"/>
                </a:lnTo>
                <a:lnTo>
                  <a:pt x="2794102" y="1502208"/>
                </a:lnTo>
                <a:close/>
                <a:moveTo>
                  <a:pt x="1239303" y="1517417"/>
                </a:moveTo>
                <a:cubicBezTo>
                  <a:pt x="1237811" y="1516714"/>
                  <a:pt x="1236320" y="1516012"/>
                  <a:pt x="1234828" y="1515309"/>
                </a:cubicBezTo>
                <a:cubicBezTo>
                  <a:pt x="1237066" y="1511094"/>
                  <a:pt x="1239303" y="1506176"/>
                  <a:pt x="1242286" y="1501961"/>
                </a:cubicBezTo>
                <a:cubicBezTo>
                  <a:pt x="1243778" y="1502664"/>
                  <a:pt x="1245269" y="1503366"/>
                  <a:pt x="1246760" y="1504069"/>
                </a:cubicBezTo>
                <a:cubicBezTo>
                  <a:pt x="1244523" y="1508284"/>
                  <a:pt x="1242286" y="1513201"/>
                  <a:pt x="1239303" y="1517417"/>
                </a:cubicBezTo>
                <a:close/>
                <a:moveTo>
                  <a:pt x="2481744" y="1522334"/>
                </a:moveTo>
                <a:cubicBezTo>
                  <a:pt x="2479506" y="1520929"/>
                  <a:pt x="2477269" y="1520227"/>
                  <a:pt x="2475032" y="1518821"/>
                </a:cubicBezTo>
                <a:cubicBezTo>
                  <a:pt x="2479506" y="1510392"/>
                  <a:pt x="2484727" y="1501259"/>
                  <a:pt x="2489202" y="1492829"/>
                </a:cubicBezTo>
                <a:cubicBezTo>
                  <a:pt x="2491439" y="1494234"/>
                  <a:pt x="2493676" y="1494936"/>
                  <a:pt x="2495914" y="1496341"/>
                </a:cubicBezTo>
                <a:cubicBezTo>
                  <a:pt x="2491439" y="1504771"/>
                  <a:pt x="2486964" y="1513904"/>
                  <a:pt x="2481744" y="1522334"/>
                </a:cubicBezTo>
                <a:close/>
                <a:moveTo>
                  <a:pt x="373472" y="1525847"/>
                </a:moveTo>
                <a:cubicBezTo>
                  <a:pt x="357811" y="1513201"/>
                  <a:pt x="351099" y="1506879"/>
                  <a:pt x="343642" y="1500556"/>
                </a:cubicBezTo>
                <a:cubicBezTo>
                  <a:pt x="351099" y="1501259"/>
                  <a:pt x="359303" y="1501961"/>
                  <a:pt x="366760" y="1504069"/>
                </a:cubicBezTo>
                <a:cubicBezTo>
                  <a:pt x="368252" y="1504771"/>
                  <a:pt x="368998" y="1511094"/>
                  <a:pt x="373472" y="1525847"/>
                </a:cubicBezTo>
                <a:close/>
                <a:moveTo>
                  <a:pt x="2747236" y="1526549"/>
                </a:moveTo>
                <a:cubicBezTo>
                  <a:pt x="2742761" y="1524442"/>
                  <a:pt x="2737540" y="1522334"/>
                  <a:pt x="2733066" y="1519524"/>
                </a:cubicBezTo>
                <a:cubicBezTo>
                  <a:pt x="2733812" y="1518119"/>
                  <a:pt x="2734558" y="1516714"/>
                  <a:pt x="2735304" y="1515309"/>
                </a:cubicBezTo>
                <a:cubicBezTo>
                  <a:pt x="2739778" y="1517417"/>
                  <a:pt x="2744998" y="1519524"/>
                  <a:pt x="2749473" y="1522334"/>
                </a:cubicBezTo>
                <a:cubicBezTo>
                  <a:pt x="2748727" y="1523739"/>
                  <a:pt x="2747981" y="1525144"/>
                  <a:pt x="2747236" y="1526549"/>
                </a:cubicBezTo>
                <a:close/>
                <a:moveTo>
                  <a:pt x="621065" y="1534979"/>
                </a:moveTo>
                <a:cubicBezTo>
                  <a:pt x="612116" y="1532872"/>
                  <a:pt x="603913" y="1530764"/>
                  <a:pt x="594964" y="1528656"/>
                </a:cubicBezTo>
                <a:cubicBezTo>
                  <a:pt x="596455" y="1525144"/>
                  <a:pt x="598692" y="1520929"/>
                  <a:pt x="600184" y="1517417"/>
                </a:cubicBezTo>
                <a:cubicBezTo>
                  <a:pt x="607642" y="1520929"/>
                  <a:pt x="615845" y="1524442"/>
                  <a:pt x="623303" y="1527954"/>
                </a:cubicBezTo>
                <a:cubicBezTo>
                  <a:pt x="622557" y="1530062"/>
                  <a:pt x="621811" y="1532872"/>
                  <a:pt x="621065" y="1534979"/>
                </a:cubicBezTo>
                <a:close/>
                <a:moveTo>
                  <a:pt x="412252" y="1536384"/>
                </a:moveTo>
                <a:cubicBezTo>
                  <a:pt x="407777" y="1534277"/>
                  <a:pt x="402557" y="1532169"/>
                  <a:pt x="398082" y="1529359"/>
                </a:cubicBezTo>
                <a:cubicBezTo>
                  <a:pt x="398828" y="1527954"/>
                  <a:pt x="399574" y="1526549"/>
                  <a:pt x="400320" y="1525144"/>
                </a:cubicBezTo>
                <a:cubicBezTo>
                  <a:pt x="404794" y="1527252"/>
                  <a:pt x="410014" y="1529359"/>
                  <a:pt x="414489" y="1532169"/>
                </a:cubicBezTo>
                <a:cubicBezTo>
                  <a:pt x="413743" y="1533574"/>
                  <a:pt x="412998" y="1534979"/>
                  <a:pt x="412252" y="1536384"/>
                </a:cubicBezTo>
                <a:close/>
                <a:moveTo>
                  <a:pt x="2350490" y="1539194"/>
                </a:moveTo>
                <a:cubicBezTo>
                  <a:pt x="2304252" y="1518821"/>
                  <a:pt x="2258015" y="1498449"/>
                  <a:pt x="2211778" y="1478076"/>
                </a:cubicBezTo>
                <a:cubicBezTo>
                  <a:pt x="2217744" y="1471051"/>
                  <a:pt x="2222964" y="1468944"/>
                  <a:pt x="2227439" y="1468944"/>
                </a:cubicBezTo>
                <a:cubicBezTo>
                  <a:pt x="2237880" y="1469646"/>
                  <a:pt x="2246828" y="1482291"/>
                  <a:pt x="2257269" y="1483696"/>
                </a:cubicBezTo>
                <a:cubicBezTo>
                  <a:pt x="2275168" y="1485101"/>
                  <a:pt x="2288591" y="1513201"/>
                  <a:pt x="2310218" y="1491424"/>
                </a:cubicBezTo>
                <a:cubicBezTo>
                  <a:pt x="2316930" y="1500556"/>
                  <a:pt x="2323642" y="1509689"/>
                  <a:pt x="2331846" y="1520227"/>
                </a:cubicBezTo>
                <a:cubicBezTo>
                  <a:pt x="2341540" y="1518821"/>
                  <a:pt x="2350490" y="1517417"/>
                  <a:pt x="2361676" y="1515309"/>
                </a:cubicBezTo>
                <a:cubicBezTo>
                  <a:pt x="2360184" y="1523036"/>
                  <a:pt x="2359439" y="1529359"/>
                  <a:pt x="2357947" y="1534979"/>
                </a:cubicBezTo>
                <a:cubicBezTo>
                  <a:pt x="2354964" y="1537087"/>
                  <a:pt x="2351981" y="1539897"/>
                  <a:pt x="2350490" y="1539194"/>
                </a:cubicBezTo>
                <a:close/>
                <a:moveTo>
                  <a:pt x="2942626" y="1539897"/>
                </a:moveTo>
                <a:cubicBezTo>
                  <a:pt x="2908320" y="1523739"/>
                  <a:pt x="2874015" y="1507581"/>
                  <a:pt x="2832998" y="1499151"/>
                </a:cubicBezTo>
                <a:cubicBezTo>
                  <a:pt x="2838964" y="1506176"/>
                  <a:pt x="2845676" y="1513201"/>
                  <a:pt x="2852388" y="1520227"/>
                </a:cubicBezTo>
                <a:cubicBezTo>
                  <a:pt x="2849405" y="1523036"/>
                  <a:pt x="2844930" y="1527252"/>
                  <a:pt x="2842693" y="1526549"/>
                </a:cubicBezTo>
                <a:cubicBezTo>
                  <a:pt x="2826286" y="1519524"/>
                  <a:pt x="2810626" y="1511797"/>
                  <a:pt x="2794218" y="1504069"/>
                </a:cubicBezTo>
                <a:lnTo>
                  <a:pt x="2794102" y="1502208"/>
                </a:lnTo>
                <a:lnTo>
                  <a:pt x="2794218" y="1501961"/>
                </a:lnTo>
                <a:lnTo>
                  <a:pt x="2794084" y="1501919"/>
                </a:lnTo>
                <a:lnTo>
                  <a:pt x="2793158" y="1487088"/>
                </a:lnTo>
                <a:cubicBezTo>
                  <a:pt x="2785223" y="1477110"/>
                  <a:pt x="2761032" y="1484223"/>
                  <a:pt x="2759914" y="1473159"/>
                </a:cubicBezTo>
                <a:cubicBezTo>
                  <a:pt x="2729337" y="1473861"/>
                  <a:pt x="2702490" y="1473861"/>
                  <a:pt x="2675642" y="1474564"/>
                </a:cubicBezTo>
                <a:cubicBezTo>
                  <a:pt x="2687574" y="1486506"/>
                  <a:pt x="2701744" y="1501961"/>
                  <a:pt x="2725608" y="1527252"/>
                </a:cubicBezTo>
                <a:cubicBezTo>
                  <a:pt x="2692795" y="1523739"/>
                  <a:pt x="2659981" y="1526549"/>
                  <a:pt x="2655506" y="1517417"/>
                </a:cubicBezTo>
                <a:cubicBezTo>
                  <a:pt x="2642828" y="1490721"/>
                  <a:pt x="2615236" y="1514607"/>
                  <a:pt x="2599574" y="1497044"/>
                </a:cubicBezTo>
                <a:cubicBezTo>
                  <a:pt x="2587642" y="1482994"/>
                  <a:pt x="2563032" y="1479481"/>
                  <a:pt x="2545134" y="1469646"/>
                </a:cubicBezTo>
                <a:cubicBezTo>
                  <a:pt x="2497405" y="1442951"/>
                  <a:pt x="2445202" y="1429603"/>
                  <a:pt x="2385540" y="1432413"/>
                </a:cubicBezTo>
                <a:cubicBezTo>
                  <a:pt x="2387032" y="1421173"/>
                  <a:pt x="2387778" y="1412743"/>
                  <a:pt x="2389269" y="1402205"/>
                </a:cubicBezTo>
                <a:cubicBezTo>
                  <a:pt x="2377337" y="1379022"/>
                  <a:pt x="2353473" y="1387453"/>
                  <a:pt x="2333337" y="1386750"/>
                </a:cubicBezTo>
                <a:cubicBezTo>
                  <a:pt x="2320659" y="1374807"/>
                  <a:pt x="2307981" y="1363567"/>
                  <a:pt x="2296049" y="1353030"/>
                </a:cubicBezTo>
                <a:cubicBezTo>
                  <a:pt x="2298286" y="1349517"/>
                  <a:pt x="2299778" y="1346707"/>
                  <a:pt x="2301269" y="1342492"/>
                </a:cubicBezTo>
                <a:lnTo>
                  <a:pt x="2302761" y="1339682"/>
                </a:lnTo>
                <a:lnTo>
                  <a:pt x="2302015" y="1338980"/>
                </a:lnTo>
                <a:lnTo>
                  <a:pt x="2302015" y="1338277"/>
                </a:lnTo>
                <a:lnTo>
                  <a:pt x="2278896" y="1328442"/>
                </a:lnTo>
                <a:cubicBezTo>
                  <a:pt x="2255778" y="1317202"/>
                  <a:pt x="2231913" y="1306664"/>
                  <a:pt x="2208049" y="1295424"/>
                </a:cubicBezTo>
                <a:cubicBezTo>
                  <a:pt x="2208795" y="1291912"/>
                  <a:pt x="2209540" y="1289102"/>
                  <a:pt x="2210286" y="1286292"/>
                </a:cubicBezTo>
                <a:cubicBezTo>
                  <a:pt x="2224456" y="1289102"/>
                  <a:pt x="2238625" y="1292614"/>
                  <a:pt x="2254286" y="1295424"/>
                </a:cubicBezTo>
                <a:cubicBezTo>
                  <a:pt x="2254286" y="1287697"/>
                  <a:pt x="2254286" y="1279969"/>
                  <a:pt x="2253540" y="1267324"/>
                </a:cubicBezTo>
                <a:cubicBezTo>
                  <a:pt x="2269947" y="1275051"/>
                  <a:pt x="2282625" y="1280671"/>
                  <a:pt x="2293812" y="1286994"/>
                </a:cubicBezTo>
                <a:lnTo>
                  <a:pt x="2294558" y="1291912"/>
                </a:lnTo>
                <a:lnTo>
                  <a:pt x="2297462" y="1297308"/>
                </a:lnTo>
                <a:lnTo>
                  <a:pt x="2299463" y="1302965"/>
                </a:lnTo>
                <a:lnTo>
                  <a:pt x="2301137" y="1304140"/>
                </a:lnTo>
                <a:lnTo>
                  <a:pt x="2301456" y="1304732"/>
                </a:lnTo>
                <a:lnTo>
                  <a:pt x="2304719" y="1306653"/>
                </a:lnTo>
                <a:lnTo>
                  <a:pt x="2311617" y="1311494"/>
                </a:lnTo>
                <a:cubicBezTo>
                  <a:pt x="2321032" y="1315621"/>
                  <a:pt x="2332218" y="1317553"/>
                  <a:pt x="2340049" y="1322822"/>
                </a:cubicBezTo>
                <a:cubicBezTo>
                  <a:pt x="2340795" y="1322822"/>
                  <a:pt x="2345269" y="1317904"/>
                  <a:pt x="2348998" y="1313689"/>
                </a:cubicBezTo>
                <a:lnTo>
                  <a:pt x="2346015" y="1316499"/>
                </a:lnTo>
                <a:cubicBezTo>
                  <a:pt x="2343032" y="1320012"/>
                  <a:pt x="2340049" y="1322119"/>
                  <a:pt x="2340049" y="1322119"/>
                </a:cubicBezTo>
                <a:cubicBezTo>
                  <a:pt x="2332591" y="1317202"/>
                  <a:pt x="2322337" y="1315270"/>
                  <a:pt x="2313388" y="1311757"/>
                </a:cubicBezTo>
                <a:lnTo>
                  <a:pt x="2304719" y="1306653"/>
                </a:lnTo>
                <a:lnTo>
                  <a:pt x="2301137" y="1304140"/>
                </a:lnTo>
                <a:lnTo>
                  <a:pt x="2297462" y="1297308"/>
                </a:lnTo>
                <a:lnTo>
                  <a:pt x="2293812" y="1286994"/>
                </a:lnTo>
                <a:lnTo>
                  <a:pt x="2296049" y="1285589"/>
                </a:lnTo>
                <a:cubicBezTo>
                  <a:pt x="2300524" y="1282779"/>
                  <a:pt x="2304998" y="1277861"/>
                  <a:pt x="2306490" y="1278564"/>
                </a:cubicBezTo>
                <a:cubicBezTo>
                  <a:pt x="2363168" y="1298234"/>
                  <a:pt x="2418354" y="1322119"/>
                  <a:pt x="2475778" y="1336872"/>
                </a:cubicBezTo>
                <a:cubicBezTo>
                  <a:pt x="2536184" y="1353030"/>
                  <a:pt x="2592117" y="1388155"/>
                  <a:pt x="2659981" y="1376915"/>
                </a:cubicBezTo>
                <a:cubicBezTo>
                  <a:pt x="2680117" y="1374105"/>
                  <a:pt x="2703236" y="1382535"/>
                  <a:pt x="2723371" y="1389560"/>
                </a:cubicBezTo>
                <a:cubicBezTo>
                  <a:pt x="2744998" y="1396585"/>
                  <a:pt x="2764388" y="1407825"/>
                  <a:pt x="2790490" y="1420471"/>
                </a:cubicBezTo>
                <a:cubicBezTo>
                  <a:pt x="2787506" y="1406420"/>
                  <a:pt x="2786015" y="1400098"/>
                  <a:pt x="2783032" y="1388857"/>
                </a:cubicBezTo>
                <a:cubicBezTo>
                  <a:pt x="2803914" y="1398693"/>
                  <a:pt x="2821812" y="1407123"/>
                  <a:pt x="2847168" y="1418363"/>
                </a:cubicBezTo>
                <a:cubicBezTo>
                  <a:pt x="2827778" y="1418363"/>
                  <a:pt x="2815846" y="1417660"/>
                  <a:pt x="2791982" y="1417660"/>
                </a:cubicBezTo>
                <a:cubicBezTo>
                  <a:pt x="2827778" y="1436628"/>
                  <a:pt x="2853880" y="1449976"/>
                  <a:pt x="2878490" y="1463323"/>
                </a:cubicBezTo>
                <a:cubicBezTo>
                  <a:pt x="2882964" y="1475969"/>
                  <a:pt x="2887439" y="1487911"/>
                  <a:pt x="2892660" y="1502664"/>
                </a:cubicBezTo>
                <a:cubicBezTo>
                  <a:pt x="2910558" y="1511094"/>
                  <a:pt x="2930693" y="1520227"/>
                  <a:pt x="2950083" y="1529359"/>
                </a:cubicBezTo>
                <a:cubicBezTo>
                  <a:pt x="2950083" y="1534277"/>
                  <a:pt x="2950829" y="1537087"/>
                  <a:pt x="2949337" y="1537087"/>
                </a:cubicBezTo>
                <a:cubicBezTo>
                  <a:pt x="2947846" y="1539194"/>
                  <a:pt x="2944117" y="1540599"/>
                  <a:pt x="2942626" y="1539897"/>
                </a:cubicBezTo>
                <a:close/>
                <a:moveTo>
                  <a:pt x="1274354" y="1550434"/>
                </a:moveTo>
                <a:cubicBezTo>
                  <a:pt x="1272862" y="1549732"/>
                  <a:pt x="1271371" y="1549029"/>
                  <a:pt x="1269879" y="1548327"/>
                </a:cubicBezTo>
                <a:cubicBezTo>
                  <a:pt x="1272116" y="1544112"/>
                  <a:pt x="1274354" y="1539194"/>
                  <a:pt x="1277337" y="1534979"/>
                </a:cubicBezTo>
                <a:cubicBezTo>
                  <a:pt x="1278828" y="1535682"/>
                  <a:pt x="1280320" y="1536384"/>
                  <a:pt x="1281811" y="1537087"/>
                </a:cubicBezTo>
                <a:cubicBezTo>
                  <a:pt x="1279574" y="1541302"/>
                  <a:pt x="1277337" y="1546219"/>
                  <a:pt x="1274354" y="1550434"/>
                </a:cubicBezTo>
                <a:close/>
                <a:moveTo>
                  <a:pt x="1498082" y="1553947"/>
                </a:moveTo>
                <a:cubicBezTo>
                  <a:pt x="1466015" y="1539897"/>
                  <a:pt x="1436930" y="1537087"/>
                  <a:pt x="1417540" y="1504069"/>
                </a:cubicBezTo>
                <a:cubicBezTo>
                  <a:pt x="1435438" y="1510392"/>
                  <a:pt x="1444388" y="1513904"/>
                  <a:pt x="1454828" y="1517417"/>
                </a:cubicBezTo>
                <a:cubicBezTo>
                  <a:pt x="1454828" y="1506879"/>
                  <a:pt x="1454082" y="1499151"/>
                  <a:pt x="1454082" y="1487209"/>
                </a:cubicBezTo>
                <a:cubicBezTo>
                  <a:pt x="1486896" y="1498449"/>
                  <a:pt x="1482422" y="1527252"/>
                  <a:pt x="1498082" y="1553947"/>
                </a:cubicBezTo>
                <a:close/>
                <a:moveTo>
                  <a:pt x="2311710" y="1553947"/>
                </a:moveTo>
                <a:cubicBezTo>
                  <a:pt x="2302761" y="1549732"/>
                  <a:pt x="2293066" y="1545517"/>
                  <a:pt x="2284117" y="1540599"/>
                </a:cubicBezTo>
                <a:cubicBezTo>
                  <a:pt x="2285608" y="1538492"/>
                  <a:pt x="2286354" y="1536384"/>
                  <a:pt x="2287846" y="1534277"/>
                </a:cubicBezTo>
                <a:cubicBezTo>
                  <a:pt x="2296795" y="1538492"/>
                  <a:pt x="2306490" y="1542707"/>
                  <a:pt x="2315439" y="1547624"/>
                </a:cubicBezTo>
                <a:cubicBezTo>
                  <a:pt x="2313947" y="1549732"/>
                  <a:pt x="2313202" y="1551839"/>
                  <a:pt x="2311710" y="1553947"/>
                </a:cubicBezTo>
                <a:close/>
                <a:moveTo>
                  <a:pt x="2253633" y="1558250"/>
                </a:moveTo>
                <a:cubicBezTo>
                  <a:pt x="2247574" y="1557811"/>
                  <a:pt x="2238998" y="1552191"/>
                  <a:pt x="2228930" y="1542707"/>
                </a:cubicBezTo>
                <a:cubicBezTo>
                  <a:pt x="2240862" y="1542707"/>
                  <a:pt x="2252795" y="1542707"/>
                  <a:pt x="2263235" y="1542707"/>
                </a:cubicBezTo>
                <a:cubicBezTo>
                  <a:pt x="2263235" y="1553947"/>
                  <a:pt x="2259693" y="1558689"/>
                  <a:pt x="2253633" y="1558250"/>
                </a:cubicBezTo>
                <a:close/>
                <a:moveTo>
                  <a:pt x="1589066" y="1561674"/>
                </a:moveTo>
                <a:cubicBezTo>
                  <a:pt x="1574896" y="1556757"/>
                  <a:pt x="1560727" y="1552542"/>
                  <a:pt x="1546557" y="1547624"/>
                </a:cubicBezTo>
                <a:cubicBezTo>
                  <a:pt x="1548049" y="1549732"/>
                  <a:pt x="1549540" y="1551137"/>
                  <a:pt x="1551032" y="1552542"/>
                </a:cubicBezTo>
                <a:cubicBezTo>
                  <a:pt x="1511506" y="1558162"/>
                  <a:pt x="1513744" y="1535682"/>
                  <a:pt x="1515235" y="1513904"/>
                </a:cubicBezTo>
                <a:cubicBezTo>
                  <a:pt x="1524184" y="1523739"/>
                  <a:pt x="1533879" y="1534277"/>
                  <a:pt x="1545812" y="1546219"/>
                </a:cubicBezTo>
                <a:cubicBezTo>
                  <a:pt x="1547303" y="1542707"/>
                  <a:pt x="1549540" y="1538492"/>
                  <a:pt x="1551032" y="1534979"/>
                </a:cubicBezTo>
                <a:cubicBezTo>
                  <a:pt x="1565201" y="1540599"/>
                  <a:pt x="1578625" y="1546219"/>
                  <a:pt x="1592794" y="1552542"/>
                </a:cubicBezTo>
                <a:cubicBezTo>
                  <a:pt x="1591303" y="1555352"/>
                  <a:pt x="1590557" y="1558865"/>
                  <a:pt x="1589066" y="1561674"/>
                </a:cubicBezTo>
                <a:close/>
                <a:moveTo>
                  <a:pt x="2108862" y="1562377"/>
                </a:moveTo>
                <a:cubicBezTo>
                  <a:pt x="2107371" y="1561674"/>
                  <a:pt x="2105879" y="1560972"/>
                  <a:pt x="2104388" y="1560270"/>
                </a:cubicBezTo>
                <a:cubicBezTo>
                  <a:pt x="2106625" y="1556054"/>
                  <a:pt x="2108862" y="1551137"/>
                  <a:pt x="2111846" y="1546922"/>
                </a:cubicBezTo>
                <a:cubicBezTo>
                  <a:pt x="2113337" y="1547624"/>
                  <a:pt x="2114828" y="1548327"/>
                  <a:pt x="2116320" y="1549029"/>
                </a:cubicBezTo>
                <a:cubicBezTo>
                  <a:pt x="2114083" y="1553244"/>
                  <a:pt x="2111846" y="1558162"/>
                  <a:pt x="2108862" y="1562377"/>
                </a:cubicBezTo>
                <a:close/>
                <a:moveTo>
                  <a:pt x="1393676" y="1567997"/>
                </a:moveTo>
                <a:cubicBezTo>
                  <a:pt x="1389201" y="1565889"/>
                  <a:pt x="1383981" y="1563782"/>
                  <a:pt x="1379506" y="1560972"/>
                </a:cubicBezTo>
                <a:cubicBezTo>
                  <a:pt x="1380252" y="1559567"/>
                  <a:pt x="1380998" y="1558162"/>
                  <a:pt x="1381744" y="1556757"/>
                </a:cubicBezTo>
                <a:cubicBezTo>
                  <a:pt x="1386218" y="1558865"/>
                  <a:pt x="1391438" y="1560972"/>
                  <a:pt x="1395913" y="1563782"/>
                </a:cubicBezTo>
                <a:cubicBezTo>
                  <a:pt x="1395167" y="1565187"/>
                  <a:pt x="1394422" y="1566592"/>
                  <a:pt x="1393676" y="1567997"/>
                </a:cubicBezTo>
                <a:close/>
                <a:moveTo>
                  <a:pt x="1632320" y="1569402"/>
                </a:moveTo>
                <a:cubicBezTo>
                  <a:pt x="1630828" y="1568700"/>
                  <a:pt x="1629337" y="1567997"/>
                  <a:pt x="1627845" y="1567295"/>
                </a:cubicBezTo>
                <a:cubicBezTo>
                  <a:pt x="1630082" y="1563080"/>
                  <a:pt x="1632320" y="1558162"/>
                  <a:pt x="1635303" y="1553947"/>
                </a:cubicBezTo>
                <a:cubicBezTo>
                  <a:pt x="1636794" y="1554650"/>
                  <a:pt x="1638286" y="1555352"/>
                  <a:pt x="1639778" y="1556054"/>
                </a:cubicBezTo>
                <a:cubicBezTo>
                  <a:pt x="1637540" y="1560270"/>
                  <a:pt x="1635303" y="1565187"/>
                  <a:pt x="1632320" y="1569402"/>
                </a:cubicBezTo>
                <a:close/>
                <a:moveTo>
                  <a:pt x="1947778" y="1569402"/>
                </a:moveTo>
                <a:cubicBezTo>
                  <a:pt x="1946286" y="1568700"/>
                  <a:pt x="1944794" y="1567997"/>
                  <a:pt x="1943303" y="1567295"/>
                </a:cubicBezTo>
                <a:cubicBezTo>
                  <a:pt x="1945540" y="1563080"/>
                  <a:pt x="1947778" y="1558162"/>
                  <a:pt x="1950761" y="1553947"/>
                </a:cubicBezTo>
                <a:cubicBezTo>
                  <a:pt x="1952252" y="1554650"/>
                  <a:pt x="1953744" y="1555352"/>
                  <a:pt x="1955235" y="1556054"/>
                </a:cubicBezTo>
                <a:cubicBezTo>
                  <a:pt x="1952998" y="1560270"/>
                  <a:pt x="1950761" y="1565187"/>
                  <a:pt x="1947778" y="1569402"/>
                </a:cubicBezTo>
                <a:close/>
                <a:moveTo>
                  <a:pt x="726218" y="1570105"/>
                </a:moveTo>
                <a:cubicBezTo>
                  <a:pt x="717269" y="1565889"/>
                  <a:pt x="707574" y="1561674"/>
                  <a:pt x="698625" y="1556757"/>
                </a:cubicBezTo>
                <a:cubicBezTo>
                  <a:pt x="700116" y="1554650"/>
                  <a:pt x="700862" y="1552542"/>
                  <a:pt x="702354" y="1550434"/>
                </a:cubicBezTo>
                <a:cubicBezTo>
                  <a:pt x="711303" y="1554650"/>
                  <a:pt x="720998" y="1558865"/>
                  <a:pt x="729947" y="1563782"/>
                </a:cubicBezTo>
                <a:cubicBezTo>
                  <a:pt x="728455" y="1565889"/>
                  <a:pt x="727710" y="1567997"/>
                  <a:pt x="726218" y="1570105"/>
                </a:cubicBezTo>
                <a:close/>
                <a:moveTo>
                  <a:pt x="896252" y="1582047"/>
                </a:moveTo>
                <a:cubicBezTo>
                  <a:pt x="891777" y="1579940"/>
                  <a:pt x="886557" y="1577832"/>
                  <a:pt x="882082" y="1575022"/>
                </a:cubicBezTo>
                <a:cubicBezTo>
                  <a:pt x="882828" y="1573617"/>
                  <a:pt x="883574" y="1572212"/>
                  <a:pt x="884320" y="1570807"/>
                </a:cubicBezTo>
                <a:cubicBezTo>
                  <a:pt x="888794" y="1572915"/>
                  <a:pt x="894014" y="1575022"/>
                  <a:pt x="898489" y="1577832"/>
                </a:cubicBezTo>
                <a:cubicBezTo>
                  <a:pt x="897744" y="1579237"/>
                  <a:pt x="896998" y="1580642"/>
                  <a:pt x="896252" y="1582047"/>
                </a:cubicBezTo>
                <a:close/>
                <a:moveTo>
                  <a:pt x="1908998" y="1582047"/>
                </a:moveTo>
                <a:cubicBezTo>
                  <a:pt x="1885879" y="1554650"/>
                  <a:pt x="1871710" y="1520227"/>
                  <a:pt x="1827710" y="1516012"/>
                </a:cubicBezTo>
                <a:cubicBezTo>
                  <a:pt x="1832184" y="1530062"/>
                  <a:pt x="1836659" y="1543409"/>
                  <a:pt x="1841879" y="1556757"/>
                </a:cubicBezTo>
                <a:cubicBezTo>
                  <a:pt x="1832930" y="1559567"/>
                  <a:pt x="1829947" y="1561674"/>
                  <a:pt x="1828456" y="1560972"/>
                </a:cubicBezTo>
                <a:cubicBezTo>
                  <a:pt x="1806828" y="1546219"/>
                  <a:pt x="1784456" y="1517417"/>
                  <a:pt x="1765066" y="1518821"/>
                </a:cubicBezTo>
                <a:cubicBezTo>
                  <a:pt x="1735235" y="1520929"/>
                  <a:pt x="1717337" y="1505474"/>
                  <a:pt x="1694218" y="1499151"/>
                </a:cubicBezTo>
                <a:cubicBezTo>
                  <a:pt x="1694218" y="1498449"/>
                  <a:pt x="1694218" y="1497746"/>
                  <a:pt x="1694218" y="1497746"/>
                </a:cubicBezTo>
                <a:cubicBezTo>
                  <a:pt x="1701676" y="1472456"/>
                  <a:pt x="1675574" y="1478076"/>
                  <a:pt x="1666625" y="1471051"/>
                </a:cubicBezTo>
                <a:cubicBezTo>
                  <a:pt x="1653947" y="1476671"/>
                  <a:pt x="1642015" y="1480886"/>
                  <a:pt x="1630828" y="1485804"/>
                </a:cubicBezTo>
                <a:cubicBezTo>
                  <a:pt x="1628591" y="1489316"/>
                  <a:pt x="1627100" y="1492829"/>
                  <a:pt x="1625608" y="1496341"/>
                </a:cubicBezTo>
                <a:cubicBezTo>
                  <a:pt x="1611438" y="1490721"/>
                  <a:pt x="1597269" y="1485101"/>
                  <a:pt x="1583845" y="1478779"/>
                </a:cubicBezTo>
                <a:cubicBezTo>
                  <a:pt x="1584591" y="1475969"/>
                  <a:pt x="1586082" y="1473159"/>
                  <a:pt x="1587574" y="1469646"/>
                </a:cubicBezTo>
                <a:cubicBezTo>
                  <a:pt x="1600998" y="1474564"/>
                  <a:pt x="1615167" y="1478779"/>
                  <a:pt x="1629337" y="1483696"/>
                </a:cubicBezTo>
                <a:cubicBezTo>
                  <a:pt x="1608456" y="1454893"/>
                  <a:pt x="1589812" y="1445761"/>
                  <a:pt x="1548794" y="1440141"/>
                </a:cubicBezTo>
                <a:cubicBezTo>
                  <a:pt x="1534625" y="1438033"/>
                  <a:pt x="1520456" y="1434521"/>
                  <a:pt x="1506286" y="1431710"/>
                </a:cubicBezTo>
                <a:cubicBezTo>
                  <a:pt x="1498828" y="1438033"/>
                  <a:pt x="1492116" y="1444356"/>
                  <a:pt x="1485404" y="1450678"/>
                </a:cubicBezTo>
                <a:cubicBezTo>
                  <a:pt x="1474964" y="1445058"/>
                  <a:pt x="1465269" y="1440843"/>
                  <a:pt x="1454082" y="1435223"/>
                </a:cubicBezTo>
                <a:cubicBezTo>
                  <a:pt x="1454828" y="1427495"/>
                  <a:pt x="1456320" y="1419065"/>
                  <a:pt x="1457812" y="1409933"/>
                </a:cubicBezTo>
                <a:cubicBezTo>
                  <a:pt x="1428726" y="1412743"/>
                  <a:pt x="1423506" y="1376213"/>
                  <a:pt x="1389947" y="1378320"/>
                </a:cubicBezTo>
                <a:cubicBezTo>
                  <a:pt x="1386964" y="1383940"/>
                  <a:pt x="1382489" y="1392370"/>
                  <a:pt x="1378760" y="1401503"/>
                </a:cubicBezTo>
                <a:cubicBezTo>
                  <a:pt x="1378760" y="1400800"/>
                  <a:pt x="1378015" y="1399395"/>
                  <a:pt x="1377269" y="1397990"/>
                </a:cubicBezTo>
                <a:cubicBezTo>
                  <a:pt x="1372049" y="1399395"/>
                  <a:pt x="1366828" y="1400800"/>
                  <a:pt x="1361608" y="1402205"/>
                </a:cubicBezTo>
                <a:lnTo>
                  <a:pt x="1376523" y="1398693"/>
                </a:lnTo>
                <a:cubicBezTo>
                  <a:pt x="1376523" y="1400098"/>
                  <a:pt x="1377269" y="1401503"/>
                  <a:pt x="1377269" y="1401503"/>
                </a:cubicBezTo>
                <a:lnTo>
                  <a:pt x="1371531" y="1404746"/>
                </a:lnTo>
                <a:lnTo>
                  <a:pt x="1368321" y="1406186"/>
                </a:lnTo>
                <a:lnTo>
                  <a:pt x="1363100" y="1407825"/>
                </a:lnTo>
                <a:lnTo>
                  <a:pt x="1363100" y="1408528"/>
                </a:lnTo>
                <a:lnTo>
                  <a:pt x="1368321" y="1406186"/>
                </a:lnTo>
                <a:lnTo>
                  <a:pt x="1369811" y="1405718"/>
                </a:lnTo>
                <a:lnTo>
                  <a:pt x="1371531" y="1404746"/>
                </a:lnTo>
                <a:lnTo>
                  <a:pt x="1378760" y="1401503"/>
                </a:lnTo>
                <a:cubicBezTo>
                  <a:pt x="1385472" y="1400098"/>
                  <a:pt x="1392930" y="1400800"/>
                  <a:pt x="1405608" y="1400800"/>
                </a:cubicBezTo>
                <a:cubicBezTo>
                  <a:pt x="1411574" y="1408528"/>
                  <a:pt x="1420523" y="1419768"/>
                  <a:pt x="1430964" y="1431710"/>
                </a:cubicBezTo>
                <a:cubicBezTo>
                  <a:pt x="1390693" y="1429603"/>
                  <a:pt x="1351167" y="1426793"/>
                  <a:pt x="1311642" y="1424686"/>
                </a:cubicBezTo>
                <a:cubicBezTo>
                  <a:pt x="1313879" y="1433818"/>
                  <a:pt x="1316116" y="1440141"/>
                  <a:pt x="1318354" y="1448571"/>
                </a:cubicBezTo>
                <a:cubicBezTo>
                  <a:pt x="1307167" y="1447166"/>
                  <a:pt x="1298218" y="1446463"/>
                  <a:pt x="1279574" y="1444356"/>
                </a:cubicBezTo>
                <a:cubicBezTo>
                  <a:pt x="1290760" y="1455596"/>
                  <a:pt x="1296726" y="1462621"/>
                  <a:pt x="1304184" y="1469646"/>
                </a:cubicBezTo>
                <a:cubicBezTo>
                  <a:pt x="1262422" y="1485101"/>
                  <a:pt x="1230354" y="1461918"/>
                  <a:pt x="1196794" y="1445761"/>
                </a:cubicBezTo>
                <a:cubicBezTo>
                  <a:pt x="1199778" y="1438736"/>
                  <a:pt x="1203506" y="1430306"/>
                  <a:pt x="1210218" y="1414148"/>
                </a:cubicBezTo>
                <a:cubicBezTo>
                  <a:pt x="1181133" y="1411338"/>
                  <a:pt x="1156523" y="1408528"/>
                  <a:pt x="1131913" y="1406420"/>
                </a:cubicBezTo>
                <a:lnTo>
                  <a:pt x="1149066" y="1408528"/>
                </a:lnTo>
                <a:cubicBezTo>
                  <a:pt x="1167710" y="1410635"/>
                  <a:pt x="1187100" y="1412040"/>
                  <a:pt x="1209472" y="1414850"/>
                </a:cubicBezTo>
                <a:cubicBezTo>
                  <a:pt x="1204252" y="1426793"/>
                  <a:pt x="1201269" y="1434521"/>
                  <a:pt x="1198286" y="1440843"/>
                </a:cubicBezTo>
                <a:lnTo>
                  <a:pt x="1196048" y="1445761"/>
                </a:lnTo>
                <a:lnTo>
                  <a:pt x="1196794" y="1446463"/>
                </a:lnTo>
                <a:cubicBezTo>
                  <a:pt x="1193811" y="1451381"/>
                  <a:pt x="1191574" y="1455596"/>
                  <a:pt x="1189337" y="1459811"/>
                </a:cubicBezTo>
                <a:cubicBezTo>
                  <a:pt x="1168455" y="1450678"/>
                  <a:pt x="1147574" y="1440843"/>
                  <a:pt x="1123710" y="1429603"/>
                </a:cubicBezTo>
                <a:cubicBezTo>
                  <a:pt x="1118489" y="1435223"/>
                  <a:pt x="1111778" y="1441545"/>
                  <a:pt x="1099845" y="1453488"/>
                </a:cubicBezTo>
                <a:cubicBezTo>
                  <a:pt x="1096116" y="1444356"/>
                  <a:pt x="1093879" y="1438033"/>
                  <a:pt x="1090150" y="1430306"/>
                </a:cubicBezTo>
                <a:cubicBezTo>
                  <a:pt x="1043913" y="1425388"/>
                  <a:pt x="996184" y="1411338"/>
                  <a:pt x="982015" y="1397288"/>
                </a:cubicBezTo>
                <a:cubicBezTo>
                  <a:pt x="972320" y="1402908"/>
                  <a:pt x="961879" y="1407825"/>
                  <a:pt x="951438" y="1414148"/>
                </a:cubicBezTo>
                <a:cubicBezTo>
                  <a:pt x="951438" y="1413445"/>
                  <a:pt x="952184" y="1413445"/>
                  <a:pt x="952930" y="1413445"/>
                </a:cubicBezTo>
                <a:cubicBezTo>
                  <a:pt x="955167" y="1418363"/>
                  <a:pt x="957404" y="1423281"/>
                  <a:pt x="958896" y="1428198"/>
                </a:cubicBezTo>
                <a:cubicBezTo>
                  <a:pt x="957404" y="1428901"/>
                  <a:pt x="955167" y="1429603"/>
                  <a:pt x="952930" y="1430306"/>
                </a:cubicBezTo>
                <a:cubicBezTo>
                  <a:pt x="951438" y="1424686"/>
                  <a:pt x="949947" y="1419768"/>
                  <a:pt x="948455" y="1414850"/>
                </a:cubicBezTo>
                <a:cubicBezTo>
                  <a:pt x="949201" y="1414148"/>
                  <a:pt x="949947" y="1414148"/>
                  <a:pt x="950692" y="1414148"/>
                </a:cubicBezTo>
                <a:cubicBezTo>
                  <a:pt x="940252" y="1405718"/>
                  <a:pt x="930557" y="1397288"/>
                  <a:pt x="917133" y="1386048"/>
                </a:cubicBezTo>
                <a:cubicBezTo>
                  <a:pt x="910422" y="1395883"/>
                  <a:pt x="902964" y="1407825"/>
                  <a:pt x="894760" y="1420471"/>
                </a:cubicBezTo>
                <a:cubicBezTo>
                  <a:pt x="885066" y="1414148"/>
                  <a:pt x="867167" y="1414850"/>
                  <a:pt x="871642" y="1397288"/>
                </a:cubicBezTo>
                <a:lnTo>
                  <a:pt x="872388" y="1395883"/>
                </a:lnTo>
                <a:lnTo>
                  <a:pt x="871642" y="1394477"/>
                </a:lnTo>
                <a:cubicBezTo>
                  <a:pt x="871642" y="1394477"/>
                  <a:pt x="871642" y="1393775"/>
                  <a:pt x="871642" y="1393775"/>
                </a:cubicBezTo>
                <a:lnTo>
                  <a:pt x="872388" y="1393073"/>
                </a:lnTo>
                <a:lnTo>
                  <a:pt x="864930" y="1389560"/>
                </a:lnTo>
                <a:cubicBezTo>
                  <a:pt x="846286" y="1380428"/>
                  <a:pt x="826896" y="1372700"/>
                  <a:pt x="807506" y="1390263"/>
                </a:cubicBezTo>
                <a:lnTo>
                  <a:pt x="803032" y="1394477"/>
                </a:lnTo>
                <a:lnTo>
                  <a:pt x="792591" y="1389560"/>
                </a:lnTo>
                <a:lnTo>
                  <a:pt x="787394" y="1387650"/>
                </a:lnTo>
                <a:lnTo>
                  <a:pt x="767701" y="1378144"/>
                </a:lnTo>
                <a:cubicBezTo>
                  <a:pt x="756421" y="1372700"/>
                  <a:pt x="744862" y="1368133"/>
                  <a:pt x="732184" y="1367080"/>
                </a:cubicBezTo>
                <a:lnTo>
                  <a:pt x="731438" y="1367080"/>
                </a:lnTo>
                <a:lnTo>
                  <a:pt x="787394" y="1387650"/>
                </a:lnTo>
                <a:lnTo>
                  <a:pt x="801540" y="1394477"/>
                </a:lnTo>
                <a:cubicBezTo>
                  <a:pt x="802286" y="1400800"/>
                  <a:pt x="803032" y="1407825"/>
                  <a:pt x="803032" y="1414850"/>
                </a:cubicBezTo>
                <a:lnTo>
                  <a:pt x="803777" y="1422578"/>
                </a:lnTo>
                <a:lnTo>
                  <a:pt x="805269" y="1422578"/>
                </a:lnTo>
                <a:cubicBezTo>
                  <a:pt x="804523" y="1414850"/>
                  <a:pt x="804523" y="1407825"/>
                  <a:pt x="803777" y="1400800"/>
                </a:cubicBezTo>
                <a:lnTo>
                  <a:pt x="803032" y="1394477"/>
                </a:lnTo>
                <a:lnTo>
                  <a:pt x="824659" y="1404313"/>
                </a:lnTo>
                <a:cubicBezTo>
                  <a:pt x="824659" y="1417660"/>
                  <a:pt x="824659" y="1431710"/>
                  <a:pt x="824659" y="1445761"/>
                </a:cubicBezTo>
                <a:cubicBezTo>
                  <a:pt x="811235" y="1447166"/>
                  <a:pt x="793336" y="1452083"/>
                  <a:pt x="779167" y="1447868"/>
                </a:cubicBezTo>
                <a:cubicBezTo>
                  <a:pt x="752320" y="1439438"/>
                  <a:pt x="728455" y="1419065"/>
                  <a:pt x="701608" y="1414148"/>
                </a:cubicBezTo>
                <a:cubicBezTo>
                  <a:pt x="676998" y="1409933"/>
                  <a:pt x="650150" y="1419065"/>
                  <a:pt x="642692" y="1386048"/>
                </a:cubicBezTo>
                <a:cubicBezTo>
                  <a:pt x="599438" y="1395883"/>
                  <a:pt x="572591" y="1362162"/>
                  <a:pt x="536794" y="1351625"/>
                </a:cubicBezTo>
                <a:cubicBezTo>
                  <a:pt x="503980" y="1341790"/>
                  <a:pt x="471167" y="1330549"/>
                  <a:pt x="437608" y="1322822"/>
                </a:cubicBezTo>
                <a:cubicBezTo>
                  <a:pt x="426421" y="1320012"/>
                  <a:pt x="412998" y="1325632"/>
                  <a:pt x="391370" y="1328442"/>
                </a:cubicBezTo>
                <a:cubicBezTo>
                  <a:pt x="415980" y="1343195"/>
                  <a:pt x="433879" y="1353732"/>
                  <a:pt x="461472" y="1370592"/>
                </a:cubicBezTo>
                <a:cubicBezTo>
                  <a:pt x="420455" y="1372700"/>
                  <a:pt x="395099" y="1335467"/>
                  <a:pt x="360048" y="1369890"/>
                </a:cubicBezTo>
                <a:cubicBezTo>
                  <a:pt x="382421" y="1373402"/>
                  <a:pt x="401065" y="1373402"/>
                  <a:pt x="418218" y="1379022"/>
                </a:cubicBezTo>
                <a:cubicBezTo>
                  <a:pt x="439845" y="1386750"/>
                  <a:pt x="460726" y="1398693"/>
                  <a:pt x="481608" y="1408528"/>
                </a:cubicBezTo>
                <a:cubicBezTo>
                  <a:pt x="499506" y="1416958"/>
                  <a:pt x="517404" y="1425388"/>
                  <a:pt x="535303" y="1433818"/>
                </a:cubicBezTo>
                <a:cubicBezTo>
                  <a:pt x="533811" y="1436628"/>
                  <a:pt x="532320" y="1440141"/>
                  <a:pt x="530828" y="1443653"/>
                </a:cubicBezTo>
                <a:cubicBezTo>
                  <a:pt x="506964" y="1435223"/>
                  <a:pt x="482354" y="1426793"/>
                  <a:pt x="457743" y="1417660"/>
                </a:cubicBezTo>
                <a:cubicBezTo>
                  <a:pt x="458489" y="1429603"/>
                  <a:pt x="459235" y="1438736"/>
                  <a:pt x="459980" y="1447166"/>
                </a:cubicBezTo>
                <a:cubicBezTo>
                  <a:pt x="460726" y="1447166"/>
                  <a:pt x="460726" y="1447166"/>
                  <a:pt x="461472" y="1447166"/>
                </a:cubicBezTo>
                <a:cubicBezTo>
                  <a:pt x="463710" y="1451381"/>
                  <a:pt x="465947" y="1456298"/>
                  <a:pt x="468184" y="1461216"/>
                </a:cubicBezTo>
                <a:cubicBezTo>
                  <a:pt x="465947" y="1461918"/>
                  <a:pt x="463710" y="1462621"/>
                  <a:pt x="461472" y="1463323"/>
                </a:cubicBezTo>
                <a:cubicBezTo>
                  <a:pt x="460726" y="1458406"/>
                  <a:pt x="459235" y="1453488"/>
                  <a:pt x="457743" y="1447868"/>
                </a:cubicBezTo>
                <a:cubicBezTo>
                  <a:pt x="458489" y="1447868"/>
                  <a:pt x="459235" y="1447868"/>
                  <a:pt x="459235" y="1447166"/>
                </a:cubicBezTo>
                <a:cubicBezTo>
                  <a:pt x="437608" y="1427495"/>
                  <a:pt x="416726" y="1449976"/>
                  <a:pt x="386150" y="1448571"/>
                </a:cubicBezTo>
                <a:cubicBezTo>
                  <a:pt x="400320" y="1435223"/>
                  <a:pt x="409269" y="1426793"/>
                  <a:pt x="421201" y="1416958"/>
                </a:cubicBezTo>
                <a:cubicBezTo>
                  <a:pt x="415980" y="1413445"/>
                  <a:pt x="408523" y="1408528"/>
                  <a:pt x="398082" y="1401503"/>
                </a:cubicBezTo>
                <a:cubicBezTo>
                  <a:pt x="389879" y="1414850"/>
                  <a:pt x="383913" y="1424686"/>
                  <a:pt x="377201" y="1435223"/>
                </a:cubicBezTo>
                <a:cubicBezTo>
                  <a:pt x="373472" y="1434521"/>
                  <a:pt x="368252" y="1434521"/>
                  <a:pt x="366760" y="1432413"/>
                </a:cubicBezTo>
                <a:cubicBezTo>
                  <a:pt x="348116" y="1405015"/>
                  <a:pt x="330964" y="1376213"/>
                  <a:pt x="286218" y="1372700"/>
                </a:cubicBezTo>
                <a:cubicBezTo>
                  <a:pt x="307845" y="1394477"/>
                  <a:pt x="327235" y="1413445"/>
                  <a:pt x="347370" y="1433818"/>
                </a:cubicBezTo>
                <a:cubicBezTo>
                  <a:pt x="306353" y="1441545"/>
                  <a:pt x="292930" y="1411338"/>
                  <a:pt x="271302" y="1388857"/>
                </a:cubicBezTo>
                <a:cubicBezTo>
                  <a:pt x="263099" y="1396585"/>
                  <a:pt x="256387" y="1402205"/>
                  <a:pt x="247438" y="1410635"/>
                </a:cubicBezTo>
                <a:cubicBezTo>
                  <a:pt x="236998" y="1405718"/>
                  <a:pt x="224320" y="1400098"/>
                  <a:pt x="196726" y="1386750"/>
                </a:cubicBezTo>
                <a:cubicBezTo>
                  <a:pt x="222082" y="1388155"/>
                  <a:pt x="232523" y="1388857"/>
                  <a:pt x="252658" y="1390263"/>
                </a:cubicBezTo>
                <a:cubicBezTo>
                  <a:pt x="235506" y="1378320"/>
                  <a:pt x="225065" y="1371295"/>
                  <a:pt x="210150" y="1361460"/>
                </a:cubicBezTo>
                <a:cubicBezTo>
                  <a:pt x="202692" y="1373402"/>
                  <a:pt x="195980" y="1383238"/>
                  <a:pt x="188523" y="1395883"/>
                </a:cubicBezTo>
                <a:cubicBezTo>
                  <a:pt x="201947" y="1407123"/>
                  <a:pt x="215370" y="1419065"/>
                  <a:pt x="231031" y="1433116"/>
                </a:cubicBezTo>
                <a:cubicBezTo>
                  <a:pt x="245201" y="1435926"/>
                  <a:pt x="262353" y="1440141"/>
                  <a:pt x="280252" y="1444356"/>
                </a:cubicBezTo>
                <a:cubicBezTo>
                  <a:pt x="280998" y="1448571"/>
                  <a:pt x="281743" y="1452786"/>
                  <a:pt x="282489" y="1457703"/>
                </a:cubicBezTo>
                <a:cubicBezTo>
                  <a:pt x="269811" y="1455596"/>
                  <a:pt x="257879" y="1454191"/>
                  <a:pt x="245947" y="1452786"/>
                </a:cubicBezTo>
                <a:cubicBezTo>
                  <a:pt x="247438" y="1457001"/>
                  <a:pt x="248184" y="1460513"/>
                  <a:pt x="249675" y="1464728"/>
                </a:cubicBezTo>
                <a:cubicBezTo>
                  <a:pt x="193743" y="1438033"/>
                  <a:pt x="137811" y="1412040"/>
                  <a:pt x="81879" y="1386048"/>
                </a:cubicBezTo>
                <a:cubicBezTo>
                  <a:pt x="67709" y="1389560"/>
                  <a:pt x="52794" y="1393775"/>
                  <a:pt x="24455" y="1402205"/>
                </a:cubicBezTo>
                <a:cubicBezTo>
                  <a:pt x="45336" y="1381130"/>
                  <a:pt x="58014" y="1368485"/>
                  <a:pt x="71438" y="1355840"/>
                </a:cubicBezTo>
                <a:cubicBezTo>
                  <a:pt x="93811" y="1355840"/>
                  <a:pt x="117675" y="1355840"/>
                  <a:pt x="140794" y="1355137"/>
                </a:cubicBezTo>
                <a:cubicBezTo>
                  <a:pt x="143031" y="1350220"/>
                  <a:pt x="145269" y="1345302"/>
                  <a:pt x="146760" y="1341087"/>
                </a:cubicBezTo>
                <a:cubicBezTo>
                  <a:pt x="119913" y="1332657"/>
                  <a:pt x="93065" y="1324227"/>
                  <a:pt x="61743" y="1314392"/>
                </a:cubicBezTo>
                <a:cubicBezTo>
                  <a:pt x="52794" y="1317202"/>
                  <a:pt x="38624" y="1321417"/>
                  <a:pt x="22218" y="1326334"/>
                </a:cubicBezTo>
                <a:cubicBezTo>
                  <a:pt x="23709" y="1315094"/>
                  <a:pt x="25201" y="1305962"/>
                  <a:pt x="25946" y="1296829"/>
                </a:cubicBezTo>
                <a:cubicBezTo>
                  <a:pt x="17743" y="1296829"/>
                  <a:pt x="10286" y="1296127"/>
                  <a:pt x="2082" y="1296127"/>
                </a:cubicBezTo>
                <a:lnTo>
                  <a:pt x="0" y="1290242"/>
                </a:lnTo>
                <a:lnTo>
                  <a:pt x="0" y="1253134"/>
                </a:lnTo>
                <a:lnTo>
                  <a:pt x="9540" y="1255381"/>
                </a:lnTo>
                <a:lnTo>
                  <a:pt x="14760" y="1257489"/>
                </a:lnTo>
                <a:lnTo>
                  <a:pt x="14760" y="1256786"/>
                </a:lnTo>
                <a:lnTo>
                  <a:pt x="0" y="1252749"/>
                </a:lnTo>
                <a:lnTo>
                  <a:pt x="0" y="295051"/>
                </a:lnTo>
                <a:lnTo>
                  <a:pt x="94557" y="339311"/>
                </a:lnTo>
                <a:lnTo>
                  <a:pt x="0" y="294498"/>
                </a:lnTo>
                <a:lnTo>
                  <a:pt x="0" y="275277"/>
                </a:lnTo>
                <a:lnTo>
                  <a:pt x="73675" y="310508"/>
                </a:lnTo>
                <a:cubicBezTo>
                  <a:pt x="90828" y="318236"/>
                  <a:pt x="112455" y="321046"/>
                  <a:pt x="120658" y="344228"/>
                </a:cubicBezTo>
                <a:cubicBezTo>
                  <a:pt x="123642" y="351956"/>
                  <a:pt x="146014" y="353361"/>
                  <a:pt x="160184" y="357576"/>
                </a:cubicBezTo>
                <a:cubicBezTo>
                  <a:pt x="173608" y="361089"/>
                  <a:pt x="187031" y="364601"/>
                  <a:pt x="198964" y="378651"/>
                </a:cubicBezTo>
                <a:cubicBezTo>
                  <a:pt x="189269" y="377949"/>
                  <a:pt x="179574" y="377246"/>
                  <a:pt x="169133" y="376544"/>
                </a:cubicBezTo>
                <a:cubicBezTo>
                  <a:pt x="169133" y="380056"/>
                  <a:pt x="168387" y="386379"/>
                  <a:pt x="169879" y="387081"/>
                </a:cubicBezTo>
                <a:cubicBezTo>
                  <a:pt x="225065" y="413777"/>
                  <a:pt x="280252" y="439769"/>
                  <a:pt x="338421" y="465762"/>
                </a:cubicBezTo>
                <a:lnTo>
                  <a:pt x="363777" y="477002"/>
                </a:lnTo>
                <a:lnTo>
                  <a:pt x="360794" y="479110"/>
                </a:lnTo>
                <a:cubicBezTo>
                  <a:pt x="351845" y="484028"/>
                  <a:pt x="342150" y="487540"/>
                  <a:pt x="323506" y="494565"/>
                </a:cubicBezTo>
                <a:lnTo>
                  <a:pt x="324252" y="494565"/>
                </a:lnTo>
                <a:lnTo>
                  <a:pt x="330964" y="491755"/>
                </a:lnTo>
                <a:cubicBezTo>
                  <a:pt x="345133" y="486837"/>
                  <a:pt x="354082" y="484028"/>
                  <a:pt x="360794" y="479813"/>
                </a:cubicBezTo>
                <a:lnTo>
                  <a:pt x="364523" y="477705"/>
                </a:lnTo>
                <a:lnTo>
                  <a:pt x="363777" y="477002"/>
                </a:lnTo>
                <a:lnTo>
                  <a:pt x="368252" y="475597"/>
                </a:lnTo>
                <a:cubicBezTo>
                  <a:pt x="386896" y="468572"/>
                  <a:pt x="404794" y="477002"/>
                  <a:pt x="414489" y="502293"/>
                </a:cubicBezTo>
                <a:cubicBezTo>
                  <a:pt x="406286" y="498780"/>
                  <a:pt x="398082" y="495970"/>
                  <a:pt x="386150" y="491053"/>
                </a:cubicBezTo>
                <a:cubicBezTo>
                  <a:pt x="381676" y="500888"/>
                  <a:pt x="378692" y="507913"/>
                  <a:pt x="374964" y="517045"/>
                </a:cubicBezTo>
                <a:lnTo>
                  <a:pt x="377947" y="511425"/>
                </a:lnTo>
                <a:cubicBezTo>
                  <a:pt x="380930" y="505103"/>
                  <a:pt x="383167" y="498780"/>
                  <a:pt x="386150" y="491755"/>
                </a:cubicBezTo>
                <a:cubicBezTo>
                  <a:pt x="398082" y="495970"/>
                  <a:pt x="406286" y="499483"/>
                  <a:pt x="414489" y="502293"/>
                </a:cubicBezTo>
                <a:lnTo>
                  <a:pt x="415235" y="502995"/>
                </a:lnTo>
                <a:cubicBezTo>
                  <a:pt x="415235" y="503698"/>
                  <a:pt x="415235" y="504400"/>
                  <a:pt x="415235" y="505103"/>
                </a:cubicBezTo>
                <a:lnTo>
                  <a:pt x="415980" y="505805"/>
                </a:lnTo>
                <a:lnTo>
                  <a:pt x="416726" y="507913"/>
                </a:lnTo>
                <a:cubicBezTo>
                  <a:pt x="428658" y="509318"/>
                  <a:pt x="442082" y="515640"/>
                  <a:pt x="471167" y="528988"/>
                </a:cubicBezTo>
                <a:cubicBezTo>
                  <a:pt x="442082" y="528988"/>
                  <a:pt x="430896" y="528286"/>
                  <a:pt x="412998" y="528286"/>
                </a:cubicBezTo>
                <a:cubicBezTo>
                  <a:pt x="430150" y="540931"/>
                  <a:pt x="442828" y="550063"/>
                  <a:pt x="469676" y="569733"/>
                </a:cubicBezTo>
                <a:cubicBezTo>
                  <a:pt x="407032" y="555683"/>
                  <a:pt x="371235" y="526178"/>
                  <a:pt x="327980" y="514235"/>
                </a:cubicBezTo>
                <a:cubicBezTo>
                  <a:pt x="316048" y="522666"/>
                  <a:pt x="304862" y="530393"/>
                  <a:pt x="291438" y="540228"/>
                </a:cubicBezTo>
                <a:cubicBezTo>
                  <a:pt x="325743" y="556386"/>
                  <a:pt x="360048" y="572544"/>
                  <a:pt x="398082" y="590106"/>
                </a:cubicBezTo>
                <a:cubicBezTo>
                  <a:pt x="407777" y="587999"/>
                  <a:pt x="421947" y="583784"/>
                  <a:pt x="444320" y="577461"/>
                </a:cubicBezTo>
                <a:cubicBezTo>
                  <a:pt x="448794" y="598536"/>
                  <a:pt x="454014" y="620314"/>
                  <a:pt x="458489" y="639282"/>
                </a:cubicBezTo>
                <a:cubicBezTo>
                  <a:pt x="486082" y="650522"/>
                  <a:pt x="510692" y="618909"/>
                  <a:pt x="534557" y="641389"/>
                </a:cubicBezTo>
                <a:lnTo>
                  <a:pt x="534557" y="642092"/>
                </a:lnTo>
                <a:lnTo>
                  <a:pt x="539777" y="639282"/>
                </a:lnTo>
                <a:cubicBezTo>
                  <a:pt x="544998" y="637877"/>
                  <a:pt x="549472" y="636472"/>
                  <a:pt x="553947" y="636472"/>
                </a:cubicBezTo>
                <a:cubicBezTo>
                  <a:pt x="564388" y="636472"/>
                  <a:pt x="571099" y="642794"/>
                  <a:pt x="574828" y="655439"/>
                </a:cubicBezTo>
                <a:lnTo>
                  <a:pt x="576320" y="661060"/>
                </a:lnTo>
                <a:cubicBezTo>
                  <a:pt x="586014" y="668085"/>
                  <a:pt x="595710" y="674407"/>
                  <a:pt x="609133" y="684242"/>
                </a:cubicBezTo>
                <a:cubicBezTo>
                  <a:pt x="630014" y="691267"/>
                  <a:pt x="656862" y="699697"/>
                  <a:pt x="686692" y="709533"/>
                </a:cubicBezTo>
                <a:cubicBezTo>
                  <a:pt x="695642" y="706723"/>
                  <a:pt x="707574" y="702507"/>
                  <a:pt x="712794" y="701102"/>
                </a:cubicBezTo>
                <a:cubicBezTo>
                  <a:pt x="741133" y="705317"/>
                  <a:pt x="774692" y="701805"/>
                  <a:pt x="781404" y="713045"/>
                </a:cubicBezTo>
                <a:cubicBezTo>
                  <a:pt x="794828" y="736228"/>
                  <a:pt x="837336" y="712343"/>
                  <a:pt x="838828" y="749575"/>
                </a:cubicBezTo>
                <a:cubicBezTo>
                  <a:pt x="838828" y="756600"/>
                  <a:pt x="870150" y="768543"/>
                  <a:pt x="885066" y="766436"/>
                </a:cubicBezTo>
                <a:cubicBezTo>
                  <a:pt x="911913" y="762221"/>
                  <a:pt x="926828" y="780486"/>
                  <a:pt x="948455" y="786106"/>
                </a:cubicBezTo>
                <a:cubicBezTo>
                  <a:pt x="947710" y="785403"/>
                  <a:pt x="947710" y="784701"/>
                  <a:pt x="947710" y="784701"/>
                </a:cubicBezTo>
                <a:cubicBezTo>
                  <a:pt x="952930" y="782593"/>
                  <a:pt x="958150" y="780486"/>
                  <a:pt x="963370" y="778378"/>
                </a:cubicBezTo>
                <a:cubicBezTo>
                  <a:pt x="964116" y="780486"/>
                  <a:pt x="964862" y="782593"/>
                  <a:pt x="965608" y="784701"/>
                </a:cubicBezTo>
                <a:cubicBezTo>
                  <a:pt x="959642" y="785403"/>
                  <a:pt x="954422" y="786808"/>
                  <a:pt x="949201" y="788213"/>
                </a:cubicBezTo>
                <a:cubicBezTo>
                  <a:pt x="948455" y="787511"/>
                  <a:pt x="948455" y="787511"/>
                  <a:pt x="948455" y="786808"/>
                </a:cubicBezTo>
                <a:cubicBezTo>
                  <a:pt x="943235" y="815611"/>
                  <a:pt x="979032" y="820529"/>
                  <a:pt x="986489" y="818421"/>
                </a:cubicBezTo>
                <a:cubicBezTo>
                  <a:pt x="1015574" y="810694"/>
                  <a:pt x="1035710" y="838091"/>
                  <a:pt x="1057337" y="833174"/>
                </a:cubicBezTo>
                <a:cubicBezTo>
                  <a:pt x="1089404" y="824744"/>
                  <a:pt x="1083438" y="858464"/>
                  <a:pt x="1107303" y="863382"/>
                </a:cubicBezTo>
                <a:cubicBezTo>
                  <a:pt x="1160998" y="876027"/>
                  <a:pt x="1211710" y="883754"/>
                  <a:pt x="1264659" y="870407"/>
                </a:cubicBezTo>
                <a:cubicBezTo>
                  <a:pt x="1264659" y="883052"/>
                  <a:pt x="1264659" y="897102"/>
                  <a:pt x="1264659" y="911152"/>
                </a:cubicBezTo>
                <a:cubicBezTo>
                  <a:pt x="1260184" y="913962"/>
                  <a:pt x="1254964" y="917475"/>
                  <a:pt x="1248998" y="920987"/>
                </a:cubicBezTo>
                <a:lnTo>
                  <a:pt x="1243778" y="925202"/>
                </a:lnTo>
                <a:lnTo>
                  <a:pt x="1253472" y="929417"/>
                </a:lnTo>
                <a:cubicBezTo>
                  <a:pt x="1263167" y="933633"/>
                  <a:pt x="1272862" y="938550"/>
                  <a:pt x="1282557" y="943467"/>
                </a:cubicBezTo>
                <a:cubicBezTo>
                  <a:pt x="1281811" y="946278"/>
                  <a:pt x="1281066" y="949088"/>
                  <a:pt x="1280320" y="952600"/>
                </a:cubicBezTo>
                <a:cubicBezTo>
                  <a:pt x="1255710" y="949790"/>
                  <a:pt x="1231100" y="947683"/>
                  <a:pt x="1207235" y="945575"/>
                </a:cubicBezTo>
                <a:cubicBezTo>
                  <a:pt x="1207235" y="929417"/>
                  <a:pt x="1207235" y="918880"/>
                  <a:pt x="1207981" y="905532"/>
                </a:cubicBezTo>
                <a:cubicBezTo>
                  <a:pt x="1198286" y="913962"/>
                  <a:pt x="1191574" y="920285"/>
                  <a:pt x="1178896" y="931525"/>
                </a:cubicBezTo>
                <a:cubicBezTo>
                  <a:pt x="1179642" y="917475"/>
                  <a:pt x="1180388" y="907640"/>
                  <a:pt x="1181133" y="897805"/>
                </a:cubicBezTo>
                <a:cubicBezTo>
                  <a:pt x="1177404" y="898507"/>
                  <a:pt x="1170693" y="897102"/>
                  <a:pt x="1169201" y="899210"/>
                </a:cubicBezTo>
                <a:cubicBezTo>
                  <a:pt x="1160998" y="913962"/>
                  <a:pt x="1152794" y="929417"/>
                  <a:pt x="1145337" y="945575"/>
                </a:cubicBezTo>
                <a:lnTo>
                  <a:pt x="1145337" y="944873"/>
                </a:lnTo>
                <a:cubicBezTo>
                  <a:pt x="1145337" y="944873"/>
                  <a:pt x="1144591" y="943467"/>
                  <a:pt x="1144591" y="942765"/>
                </a:cubicBezTo>
                <a:cubicBezTo>
                  <a:pt x="1144591" y="944170"/>
                  <a:pt x="1145337" y="944873"/>
                  <a:pt x="1145337" y="945575"/>
                </a:cubicBezTo>
                <a:cubicBezTo>
                  <a:pt x="1158760" y="951195"/>
                  <a:pt x="1172930" y="957518"/>
                  <a:pt x="1187100" y="964543"/>
                </a:cubicBezTo>
                <a:cubicBezTo>
                  <a:pt x="1184116" y="979998"/>
                  <a:pt x="1181879" y="994751"/>
                  <a:pt x="1177404" y="1019339"/>
                </a:cubicBezTo>
                <a:cubicBezTo>
                  <a:pt x="1198286" y="1008801"/>
                  <a:pt x="1210218" y="1003181"/>
                  <a:pt x="1220659" y="998263"/>
                </a:cubicBezTo>
                <a:cubicBezTo>
                  <a:pt x="1220659" y="998263"/>
                  <a:pt x="1220659" y="998263"/>
                  <a:pt x="1219913" y="998263"/>
                </a:cubicBezTo>
                <a:cubicBezTo>
                  <a:pt x="1217676" y="993346"/>
                  <a:pt x="1215438" y="988428"/>
                  <a:pt x="1213201" y="983511"/>
                </a:cubicBezTo>
                <a:cubicBezTo>
                  <a:pt x="1215438" y="982808"/>
                  <a:pt x="1217676" y="982105"/>
                  <a:pt x="1219913" y="981403"/>
                </a:cubicBezTo>
                <a:cubicBezTo>
                  <a:pt x="1221404" y="987023"/>
                  <a:pt x="1222896" y="991940"/>
                  <a:pt x="1224388" y="996858"/>
                </a:cubicBezTo>
                <a:cubicBezTo>
                  <a:pt x="1223642" y="996858"/>
                  <a:pt x="1222896" y="997561"/>
                  <a:pt x="1222150" y="997561"/>
                </a:cubicBezTo>
                <a:cubicBezTo>
                  <a:pt x="1249744" y="1001776"/>
                  <a:pt x="1257201" y="1029174"/>
                  <a:pt x="1278828" y="1041116"/>
                </a:cubicBezTo>
                <a:cubicBezTo>
                  <a:pt x="1322082" y="1065704"/>
                  <a:pt x="1372049" y="1071324"/>
                  <a:pt x="1419778" y="1082564"/>
                </a:cubicBezTo>
                <a:cubicBezTo>
                  <a:pt x="1469744" y="1095209"/>
                  <a:pt x="1521947" y="1098722"/>
                  <a:pt x="1567438" y="1127525"/>
                </a:cubicBezTo>
                <a:cubicBezTo>
                  <a:pt x="1573405" y="1121202"/>
                  <a:pt x="1578625" y="1116284"/>
                  <a:pt x="1587574" y="1107152"/>
                </a:cubicBezTo>
                <a:cubicBezTo>
                  <a:pt x="1623371" y="1116987"/>
                  <a:pt x="1662150" y="1128930"/>
                  <a:pt x="1701676" y="1139467"/>
                </a:cubicBezTo>
                <a:cubicBezTo>
                  <a:pt x="1715845" y="1143682"/>
                  <a:pt x="1732252" y="1141575"/>
                  <a:pt x="1744184" y="1147195"/>
                </a:cubicBezTo>
                <a:cubicBezTo>
                  <a:pt x="1760591" y="1154923"/>
                  <a:pt x="1789676" y="1149302"/>
                  <a:pt x="1791168" y="1176700"/>
                </a:cubicBezTo>
                <a:lnTo>
                  <a:pt x="1791168" y="1182320"/>
                </a:lnTo>
                <a:lnTo>
                  <a:pt x="1796388" y="1182320"/>
                </a:lnTo>
                <a:cubicBezTo>
                  <a:pt x="1801608" y="1181618"/>
                  <a:pt x="1808320" y="1181618"/>
                  <a:pt x="1818015" y="1182320"/>
                </a:cubicBezTo>
                <a:cubicBezTo>
                  <a:pt x="1819506" y="1185130"/>
                  <a:pt x="1823235" y="1191453"/>
                  <a:pt x="1829201" y="1202693"/>
                </a:cubicBezTo>
                <a:cubicBezTo>
                  <a:pt x="1873947" y="1187238"/>
                  <a:pt x="1894828" y="1215338"/>
                  <a:pt x="1913472" y="1249059"/>
                </a:cubicBezTo>
                <a:cubicBezTo>
                  <a:pt x="1888862" y="1243439"/>
                  <a:pt x="1866490" y="1237116"/>
                  <a:pt x="1837405" y="1230091"/>
                </a:cubicBezTo>
                <a:cubicBezTo>
                  <a:pt x="1838150" y="1230793"/>
                  <a:pt x="1835168" y="1224471"/>
                  <a:pt x="1832184" y="1217446"/>
                </a:cubicBezTo>
                <a:cubicBezTo>
                  <a:pt x="1813540" y="1223768"/>
                  <a:pt x="1794150" y="1230793"/>
                  <a:pt x="1774015" y="1237818"/>
                </a:cubicBezTo>
                <a:cubicBezTo>
                  <a:pt x="1757608" y="1231496"/>
                  <a:pt x="1741201" y="1224471"/>
                  <a:pt x="1724049" y="1217446"/>
                </a:cubicBezTo>
                <a:cubicBezTo>
                  <a:pt x="1713608" y="1223066"/>
                  <a:pt x="1703168" y="1228686"/>
                  <a:pt x="1692727" y="1235008"/>
                </a:cubicBezTo>
                <a:cubicBezTo>
                  <a:pt x="1692727" y="1235008"/>
                  <a:pt x="1691981" y="1233603"/>
                  <a:pt x="1691981" y="1232198"/>
                </a:cubicBezTo>
                <a:cubicBezTo>
                  <a:pt x="1686760" y="1233603"/>
                  <a:pt x="1680794" y="1235008"/>
                  <a:pt x="1675574" y="1236413"/>
                </a:cubicBezTo>
                <a:lnTo>
                  <a:pt x="1691981" y="1232901"/>
                </a:lnTo>
                <a:cubicBezTo>
                  <a:pt x="1691981" y="1233603"/>
                  <a:pt x="1692727" y="1235008"/>
                  <a:pt x="1692727" y="1235008"/>
                </a:cubicBezTo>
                <a:cubicBezTo>
                  <a:pt x="1718083" y="1258191"/>
                  <a:pt x="1756116" y="1246249"/>
                  <a:pt x="1784456" y="1261704"/>
                </a:cubicBezTo>
                <a:cubicBezTo>
                  <a:pt x="1809812" y="1275754"/>
                  <a:pt x="1839642" y="1276456"/>
                  <a:pt x="1865744" y="1296127"/>
                </a:cubicBezTo>
                <a:cubicBezTo>
                  <a:pt x="1886625" y="1311582"/>
                  <a:pt x="1926150" y="1305259"/>
                  <a:pt x="1957472" y="1308772"/>
                </a:cubicBezTo>
                <a:cubicBezTo>
                  <a:pt x="1960456" y="1315094"/>
                  <a:pt x="1963439" y="1322119"/>
                  <a:pt x="1967168" y="1330549"/>
                </a:cubicBezTo>
                <a:cubicBezTo>
                  <a:pt x="1973879" y="1324227"/>
                  <a:pt x="1980591" y="1318607"/>
                  <a:pt x="1991032" y="1308069"/>
                </a:cubicBezTo>
                <a:cubicBezTo>
                  <a:pt x="1996252" y="1310879"/>
                  <a:pt x="2002218" y="1313689"/>
                  <a:pt x="2008930" y="1316499"/>
                </a:cubicBezTo>
                <a:lnTo>
                  <a:pt x="2014896" y="1320012"/>
                </a:lnTo>
                <a:lnTo>
                  <a:pt x="2016388" y="1317904"/>
                </a:lnTo>
                <a:cubicBezTo>
                  <a:pt x="2020117" y="1312284"/>
                  <a:pt x="2023846" y="1310879"/>
                  <a:pt x="2028320" y="1310879"/>
                </a:cubicBezTo>
                <a:cubicBezTo>
                  <a:pt x="2035032" y="1310879"/>
                  <a:pt x="2042490" y="1317904"/>
                  <a:pt x="2049947" y="1320012"/>
                </a:cubicBezTo>
                <a:lnTo>
                  <a:pt x="2046815" y="1321838"/>
                </a:lnTo>
                <a:lnTo>
                  <a:pt x="2032794" y="1328442"/>
                </a:lnTo>
                <a:lnTo>
                  <a:pt x="2034286" y="1329144"/>
                </a:lnTo>
                <a:lnTo>
                  <a:pt x="2046815" y="1321838"/>
                </a:lnTo>
                <a:lnTo>
                  <a:pt x="2050378" y="1320160"/>
                </a:lnTo>
                <a:lnTo>
                  <a:pt x="2064861" y="1325145"/>
                </a:lnTo>
                <a:lnTo>
                  <a:pt x="2089472" y="1334062"/>
                </a:lnTo>
                <a:lnTo>
                  <a:pt x="2094693" y="1334062"/>
                </a:lnTo>
                <a:lnTo>
                  <a:pt x="2088727" y="1333360"/>
                </a:lnTo>
                <a:lnTo>
                  <a:pt x="2064861" y="1325145"/>
                </a:lnTo>
                <a:lnTo>
                  <a:pt x="2050693" y="1320012"/>
                </a:lnTo>
                <a:lnTo>
                  <a:pt x="2050378" y="1320160"/>
                </a:lnTo>
                <a:lnTo>
                  <a:pt x="2049947" y="1320012"/>
                </a:lnTo>
                <a:cubicBezTo>
                  <a:pt x="2058150" y="1315094"/>
                  <a:pt x="2066354" y="1310177"/>
                  <a:pt x="2082015" y="1300342"/>
                </a:cubicBezTo>
                <a:cubicBezTo>
                  <a:pt x="2063371" y="1296829"/>
                  <a:pt x="2050693" y="1294722"/>
                  <a:pt x="2034286" y="1291912"/>
                </a:cubicBezTo>
                <a:cubicBezTo>
                  <a:pt x="2032794" y="1287697"/>
                  <a:pt x="2031303" y="1278564"/>
                  <a:pt x="2029066" y="1268026"/>
                </a:cubicBezTo>
                <a:cubicBezTo>
                  <a:pt x="2029812" y="1268026"/>
                  <a:pt x="2034286" y="1263811"/>
                  <a:pt x="2037269" y="1264514"/>
                </a:cubicBezTo>
                <a:cubicBezTo>
                  <a:pt x="2065608" y="1273646"/>
                  <a:pt x="2087981" y="1296829"/>
                  <a:pt x="2127506" y="1293316"/>
                </a:cubicBezTo>
                <a:cubicBezTo>
                  <a:pt x="2128252" y="1303151"/>
                  <a:pt x="2128252" y="1316499"/>
                  <a:pt x="2128998" y="1323524"/>
                </a:cubicBezTo>
                <a:cubicBezTo>
                  <a:pt x="2166286" y="1341087"/>
                  <a:pt x="2194625" y="1353732"/>
                  <a:pt x="2221472" y="1367782"/>
                </a:cubicBezTo>
                <a:cubicBezTo>
                  <a:pt x="2224456" y="1369187"/>
                  <a:pt x="2224456" y="1375510"/>
                  <a:pt x="2223710" y="1383940"/>
                </a:cubicBezTo>
                <a:cubicBezTo>
                  <a:pt x="2214761" y="1381130"/>
                  <a:pt x="2205066" y="1379022"/>
                  <a:pt x="2196117" y="1376213"/>
                </a:cubicBezTo>
                <a:lnTo>
                  <a:pt x="2196117" y="1376915"/>
                </a:lnTo>
                <a:lnTo>
                  <a:pt x="2223710" y="1383940"/>
                </a:lnTo>
                <a:cubicBezTo>
                  <a:pt x="2224456" y="1383940"/>
                  <a:pt x="2225202" y="1384642"/>
                  <a:pt x="2225947" y="1384642"/>
                </a:cubicBezTo>
                <a:cubicBezTo>
                  <a:pt x="2225202" y="1386750"/>
                  <a:pt x="2223710" y="1388857"/>
                  <a:pt x="2223710" y="1390263"/>
                </a:cubicBezTo>
                <a:lnTo>
                  <a:pt x="2222964" y="1390263"/>
                </a:lnTo>
                <a:lnTo>
                  <a:pt x="2222964" y="1390965"/>
                </a:lnTo>
                <a:cubicBezTo>
                  <a:pt x="2241608" y="1393073"/>
                  <a:pt x="2258015" y="1400800"/>
                  <a:pt x="2274422" y="1408528"/>
                </a:cubicBezTo>
                <a:cubicBezTo>
                  <a:pt x="2288591" y="1404313"/>
                  <a:pt x="2302761" y="1400098"/>
                  <a:pt x="2319913" y="1395180"/>
                </a:cubicBezTo>
                <a:cubicBezTo>
                  <a:pt x="2317676" y="1403610"/>
                  <a:pt x="2318422" y="1413445"/>
                  <a:pt x="2313947" y="1416255"/>
                </a:cubicBezTo>
                <a:cubicBezTo>
                  <a:pt x="2297540" y="1425388"/>
                  <a:pt x="2279642" y="1431710"/>
                  <a:pt x="2263981" y="1438736"/>
                </a:cubicBezTo>
                <a:cubicBezTo>
                  <a:pt x="2266964" y="1471051"/>
                  <a:pt x="2316930" y="1456298"/>
                  <a:pt x="2310964" y="1491424"/>
                </a:cubicBezTo>
                <a:cubicBezTo>
                  <a:pt x="2287846" y="1473861"/>
                  <a:pt x="2252795" y="1475969"/>
                  <a:pt x="2237880" y="1442248"/>
                </a:cubicBezTo>
                <a:cubicBezTo>
                  <a:pt x="2233405" y="1431710"/>
                  <a:pt x="2207303" y="1416958"/>
                  <a:pt x="2183439" y="1426091"/>
                </a:cubicBezTo>
                <a:cubicBezTo>
                  <a:pt x="2180456" y="1426793"/>
                  <a:pt x="2172998" y="1415553"/>
                  <a:pt x="2167032" y="1409230"/>
                </a:cubicBezTo>
                <a:cubicBezTo>
                  <a:pt x="2160320" y="1415553"/>
                  <a:pt x="2153608" y="1421173"/>
                  <a:pt x="2146150" y="1427495"/>
                </a:cubicBezTo>
                <a:cubicBezTo>
                  <a:pt x="2134964" y="1413445"/>
                  <a:pt x="2124524" y="1399395"/>
                  <a:pt x="2115574" y="1388155"/>
                </a:cubicBezTo>
                <a:cubicBezTo>
                  <a:pt x="2095439" y="1384642"/>
                  <a:pt x="2077540" y="1381130"/>
                  <a:pt x="2057405" y="1377618"/>
                </a:cubicBezTo>
                <a:cubicBezTo>
                  <a:pt x="2054422" y="1383238"/>
                  <a:pt x="2051439" y="1389560"/>
                  <a:pt x="2047710" y="1395883"/>
                </a:cubicBezTo>
                <a:cubicBezTo>
                  <a:pt x="2074557" y="1398693"/>
                  <a:pt x="2100659" y="1400800"/>
                  <a:pt x="2120794" y="1425388"/>
                </a:cubicBezTo>
                <a:cubicBezTo>
                  <a:pt x="2105879" y="1425388"/>
                  <a:pt x="2095439" y="1424686"/>
                  <a:pt x="2082761" y="1424686"/>
                </a:cubicBezTo>
                <a:cubicBezTo>
                  <a:pt x="2099168" y="1445058"/>
                  <a:pt x="2114083" y="1464728"/>
                  <a:pt x="2132727" y="1488614"/>
                </a:cubicBezTo>
                <a:cubicBezTo>
                  <a:pt x="2148388" y="1497746"/>
                  <a:pt x="2169269" y="1508986"/>
                  <a:pt x="2190150" y="1520929"/>
                </a:cubicBezTo>
                <a:cubicBezTo>
                  <a:pt x="2188659" y="1523036"/>
                  <a:pt x="2187168" y="1525847"/>
                  <a:pt x="2185676" y="1527954"/>
                </a:cubicBezTo>
                <a:cubicBezTo>
                  <a:pt x="2161066" y="1516012"/>
                  <a:pt x="2135710" y="1504771"/>
                  <a:pt x="2116320" y="1495639"/>
                </a:cubicBezTo>
                <a:cubicBezTo>
                  <a:pt x="2087981" y="1497044"/>
                  <a:pt x="2067100" y="1517417"/>
                  <a:pt x="2046964" y="1497044"/>
                </a:cubicBezTo>
                <a:lnTo>
                  <a:pt x="2045720" y="1495637"/>
                </a:lnTo>
                <a:lnTo>
                  <a:pt x="2044727" y="1492829"/>
                </a:lnTo>
                <a:cubicBezTo>
                  <a:pt x="2040625" y="1483696"/>
                  <a:pt x="2034100" y="1477901"/>
                  <a:pt x="2026456" y="1473598"/>
                </a:cubicBezTo>
                <a:lnTo>
                  <a:pt x="2026113" y="1473457"/>
                </a:lnTo>
                <a:lnTo>
                  <a:pt x="2025617" y="1472895"/>
                </a:lnTo>
                <a:cubicBezTo>
                  <a:pt x="2016201" y="1467890"/>
                  <a:pt x="2005201" y="1464728"/>
                  <a:pt x="1994761" y="1459811"/>
                </a:cubicBezTo>
                <a:lnTo>
                  <a:pt x="2001472" y="1463323"/>
                </a:lnTo>
                <a:lnTo>
                  <a:pt x="2026113" y="1473457"/>
                </a:lnTo>
                <a:lnTo>
                  <a:pt x="2045720" y="1495637"/>
                </a:lnTo>
                <a:lnTo>
                  <a:pt x="2046218" y="1497044"/>
                </a:lnTo>
                <a:lnTo>
                  <a:pt x="2046964" y="1497044"/>
                </a:lnTo>
                <a:cubicBezTo>
                  <a:pt x="2041744" y="1511094"/>
                  <a:pt x="2038761" y="1524442"/>
                  <a:pt x="2038015" y="1529359"/>
                </a:cubicBezTo>
                <a:cubicBezTo>
                  <a:pt x="2026828" y="1537087"/>
                  <a:pt x="2016388" y="1544814"/>
                  <a:pt x="2004456" y="1553947"/>
                </a:cubicBezTo>
                <a:cubicBezTo>
                  <a:pt x="1996252" y="1538492"/>
                  <a:pt x="1991778" y="1530764"/>
                  <a:pt x="1988049" y="1522334"/>
                </a:cubicBezTo>
                <a:cubicBezTo>
                  <a:pt x="1962693" y="1539194"/>
                  <a:pt x="1934354" y="1545517"/>
                  <a:pt x="1894083" y="1529359"/>
                </a:cubicBezTo>
                <a:cubicBezTo>
                  <a:pt x="1908252" y="1546922"/>
                  <a:pt x="1914964" y="1555352"/>
                  <a:pt x="1922422" y="1563782"/>
                </a:cubicBezTo>
                <a:cubicBezTo>
                  <a:pt x="1918693" y="1569402"/>
                  <a:pt x="1914218" y="1575022"/>
                  <a:pt x="1908998" y="1582047"/>
                </a:cubicBezTo>
                <a:close/>
                <a:moveTo>
                  <a:pt x="512184" y="1586965"/>
                </a:moveTo>
                <a:cubicBezTo>
                  <a:pt x="491302" y="1577130"/>
                  <a:pt x="473404" y="1568700"/>
                  <a:pt x="454760" y="1559567"/>
                </a:cubicBezTo>
                <a:cubicBezTo>
                  <a:pt x="459235" y="1556054"/>
                  <a:pt x="462964" y="1551137"/>
                  <a:pt x="463710" y="1551137"/>
                </a:cubicBezTo>
                <a:cubicBezTo>
                  <a:pt x="479370" y="1561674"/>
                  <a:pt x="508455" y="1558162"/>
                  <a:pt x="512184" y="1586965"/>
                </a:cubicBezTo>
                <a:close/>
                <a:moveTo>
                  <a:pt x="1716591" y="1587667"/>
                </a:moveTo>
                <a:cubicBezTo>
                  <a:pt x="1712116" y="1585560"/>
                  <a:pt x="1706896" y="1583452"/>
                  <a:pt x="1702422" y="1580642"/>
                </a:cubicBezTo>
                <a:cubicBezTo>
                  <a:pt x="1703168" y="1579237"/>
                  <a:pt x="1703913" y="1577832"/>
                  <a:pt x="1704659" y="1576427"/>
                </a:cubicBezTo>
                <a:cubicBezTo>
                  <a:pt x="1709134" y="1578535"/>
                  <a:pt x="1714354" y="1580642"/>
                  <a:pt x="1718828" y="1583452"/>
                </a:cubicBezTo>
                <a:cubicBezTo>
                  <a:pt x="1718083" y="1584857"/>
                  <a:pt x="1717337" y="1586262"/>
                  <a:pt x="1716591" y="1587667"/>
                </a:cubicBezTo>
                <a:close/>
                <a:moveTo>
                  <a:pt x="509947" y="1603123"/>
                </a:moveTo>
                <a:cubicBezTo>
                  <a:pt x="509201" y="1598205"/>
                  <a:pt x="507710" y="1592585"/>
                  <a:pt x="506218" y="1587667"/>
                </a:cubicBezTo>
                <a:cubicBezTo>
                  <a:pt x="507710" y="1586965"/>
                  <a:pt x="509201" y="1586965"/>
                  <a:pt x="509947" y="1586262"/>
                </a:cubicBezTo>
                <a:cubicBezTo>
                  <a:pt x="512184" y="1591180"/>
                  <a:pt x="514421" y="1596097"/>
                  <a:pt x="516658" y="1601015"/>
                </a:cubicBezTo>
                <a:cubicBezTo>
                  <a:pt x="514421" y="1601718"/>
                  <a:pt x="512184" y="1602420"/>
                  <a:pt x="509947" y="1603123"/>
                </a:cubicBezTo>
                <a:close/>
                <a:moveTo>
                  <a:pt x="19235" y="1605230"/>
                </a:moveTo>
                <a:cubicBezTo>
                  <a:pt x="17743" y="1604527"/>
                  <a:pt x="16252" y="1603825"/>
                  <a:pt x="14760" y="1603123"/>
                </a:cubicBezTo>
                <a:cubicBezTo>
                  <a:pt x="16997" y="1598908"/>
                  <a:pt x="19235" y="1593990"/>
                  <a:pt x="22218" y="1589775"/>
                </a:cubicBezTo>
                <a:cubicBezTo>
                  <a:pt x="23709" y="1590477"/>
                  <a:pt x="25201" y="1591180"/>
                  <a:pt x="26692" y="1591882"/>
                </a:cubicBezTo>
                <a:cubicBezTo>
                  <a:pt x="24455" y="1596097"/>
                  <a:pt x="22218" y="1601015"/>
                  <a:pt x="19235" y="1605230"/>
                </a:cubicBezTo>
                <a:close/>
                <a:moveTo>
                  <a:pt x="2037269" y="1605933"/>
                </a:moveTo>
                <a:cubicBezTo>
                  <a:pt x="2038015" y="1603825"/>
                  <a:pt x="2038761" y="1601015"/>
                  <a:pt x="2040252" y="1598908"/>
                </a:cubicBezTo>
                <a:lnTo>
                  <a:pt x="2005201" y="1582750"/>
                </a:lnTo>
                <a:lnTo>
                  <a:pt x="2039506" y="1598908"/>
                </a:lnTo>
                <a:lnTo>
                  <a:pt x="2036524" y="1605933"/>
                </a:lnTo>
                <a:close/>
                <a:moveTo>
                  <a:pt x="943981" y="1619983"/>
                </a:moveTo>
                <a:cubicBezTo>
                  <a:pt x="935032" y="1617875"/>
                  <a:pt x="926828" y="1615768"/>
                  <a:pt x="917879" y="1613660"/>
                </a:cubicBezTo>
                <a:cubicBezTo>
                  <a:pt x="919370" y="1610148"/>
                  <a:pt x="921608" y="1605933"/>
                  <a:pt x="923099" y="1602420"/>
                </a:cubicBezTo>
                <a:cubicBezTo>
                  <a:pt x="930557" y="1605933"/>
                  <a:pt x="938760" y="1609445"/>
                  <a:pt x="946218" y="1612958"/>
                </a:cubicBezTo>
                <a:cubicBezTo>
                  <a:pt x="945472" y="1615065"/>
                  <a:pt x="944726" y="1617875"/>
                  <a:pt x="943981" y="1619983"/>
                </a:cubicBezTo>
                <a:close/>
                <a:moveTo>
                  <a:pt x="2044540" y="1626481"/>
                </a:moveTo>
                <a:cubicBezTo>
                  <a:pt x="2031117" y="1624549"/>
                  <a:pt x="2017879" y="1618929"/>
                  <a:pt x="2004456" y="1612958"/>
                </a:cubicBezTo>
                <a:cubicBezTo>
                  <a:pt x="1993269" y="1608040"/>
                  <a:pt x="1980591" y="1590477"/>
                  <a:pt x="1966422" y="1610850"/>
                </a:cubicBezTo>
                <a:cubicBezTo>
                  <a:pt x="1953744" y="1605230"/>
                  <a:pt x="1940320" y="1598908"/>
                  <a:pt x="1925405" y="1591882"/>
                </a:cubicBezTo>
                <a:cubicBezTo>
                  <a:pt x="1952252" y="1581345"/>
                  <a:pt x="1973879" y="1572915"/>
                  <a:pt x="2002218" y="1561674"/>
                </a:cubicBezTo>
                <a:cubicBezTo>
                  <a:pt x="2021235" y="1573793"/>
                  <a:pt x="2048223" y="1578798"/>
                  <a:pt x="2068393" y="1595362"/>
                </a:cubicBezTo>
                <a:lnTo>
                  <a:pt x="2085125" y="1615716"/>
                </a:lnTo>
                <a:lnTo>
                  <a:pt x="2084998" y="1615768"/>
                </a:lnTo>
                <a:cubicBezTo>
                  <a:pt x="2084998" y="1615768"/>
                  <a:pt x="2085744" y="1616470"/>
                  <a:pt x="2085744" y="1616470"/>
                </a:cubicBezTo>
                <a:lnTo>
                  <a:pt x="2085125" y="1615716"/>
                </a:lnTo>
                <a:lnTo>
                  <a:pt x="2100659" y="1609445"/>
                </a:lnTo>
                <a:cubicBezTo>
                  <a:pt x="2101405" y="1611553"/>
                  <a:pt x="2102150" y="1613660"/>
                  <a:pt x="2102896" y="1615768"/>
                </a:cubicBezTo>
                <a:cubicBezTo>
                  <a:pt x="2097676" y="1617173"/>
                  <a:pt x="2091710" y="1617875"/>
                  <a:pt x="2086490" y="1619280"/>
                </a:cubicBezTo>
                <a:cubicBezTo>
                  <a:pt x="2086490" y="1618577"/>
                  <a:pt x="2085744" y="1617875"/>
                  <a:pt x="2085744" y="1617875"/>
                </a:cubicBezTo>
                <a:cubicBezTo>
                  <a:pt x="2071574" y="1626656"/>
                  <a:pt x="2057964" y="1628413"/>
                  <a:pt x="2044540" y="1626481"/>
                </a:cubicBezTo>
                <a:close/>
                <a:moveTo>
                  <a:pt x="2217744" y="1627008"/>
                </a:moveTo>
                <a:lnTo>
                  <a:pt x="2222964" y="1615768"/>
                </a:lnTo>
                <a:lnTo>
                  <a:pt x="2222686" y="1615700"/>
                </a:lnTo>
                <a:lnTo>
                  <a:pt x="2222964" y="1615065"/>
                </a:lnTo>
                <a:cubicBezTo>
                  <a:pt x="2214761" y="1612958"/>
                  <a:pt x="2205812" y="1610850"/>
                  <a:pt x="2196862" y="1608743"/>
                </a:cubicBezTo>
                <a:cubicBezTo>
                  <a:pt x="2196117" y="1611553"/>
                  <a:pt x="2195371" y="1613660"/>
                  <a:pt x="2194625" y="1615768"/>
                </a:cubicBezTo>
                <a:lnTo>
                  <a:pt x="2196862" y="1609445"/>
                </a:lnTo>
                <a:lnTo>
                  <a:pt x="2222686" y="1615700"/>
                </a:lnTo>
                <a:close/>
                <a:moveTo>
                  <a:pt x="571845" y="1627710"/>
                </a:moveTo>
                <a:cubicBezTo>
                  <a:pt x="562896" y="1625603"/>
                  <a:pt x="554692" y="1623495"/>
                  <a:pt x="545743" y="1621388"/>
                </a:cubicBezTo>
                <a:cubicBezTo>
                  <a:pt x="547235" y="1617875"/>
                  <a:pt x="549472" y="1613660"/>
                  <a:pt x="550964" y="1610148"/>
                </a:cubicBezTo>
                <a:cubicBezTo>
                  <a:pt x="558421" y="1613660"/>
                  <a:pt x="566625" y="1617173"/>
                  <a:pt x="574082" y="1620685"/>
                </a:cubicBezTo>
                <a:cubicBezTo>
                  <a:pt x="573336" y="1622793"/>
                  <a:pt x="572591" y="1625603"/>
                  <a:pt x="571845" y="1627710"/>
                </a:cubicBezTo>
                <a:close/>
                <a:moveTo>
                  <a:pt x="1057337" y="1629818"/>
                </a:moveTo>
                <a:cubicBezTo>
                  <a:pt x="1055845" y="1629115"/>
                  <a:pt x="1054354" y="1628413"/>
                  <a:pt x="1052862" y="1627710"/>
                </a:cubicBezTo>
                <a:cubicBezTo>
                  <a:pt x="1055100" y="1623495"/>
                  <a:pt x="1057337" y="1618577"/>
                  <a:pt x="1060320" y="1614362"/>
                </a:cubicBezTo>
                <a:cubicBezTo>
                  <a:pt x="1061811" y="1615065"/>
                  <a:pt x="1063303" y="1615768"/>
                  <a:pt x="1064794" y="1616470"/>
                </a:cubicBezTo>
                <a:cubicBezTo>
                  <a:pt x="1062557" y="1620685"/>
                  <a:pt x="1060320" y="1625603"/>
                  <a:pt x="1057337" y="1629818"/>
                </a:cubicBezTo>
                <a:close/>
                <a:moveTo>
                  <a:pt x="1885134" y="1633330"/>
                </a:moveTo>
                <a:cubicBezTo>
                  <a:pt x="1880659" y="1631223"/>
                  <a:pt x="1875438" y="1629115"/>
                  <a:pt x="1870964" y="1626305"/>
                </a:cubicBezTo>
                <a:cubicBezTo>
                  <a:pt x="1871710" y="1624900"/>
                  <a:pt x="1872456" y="1623495"/>
                  <a:pt x="1873201" y="1622090"/>
                </a:cubicBezTo>
                <a:cubicBezTo>
                  <a:pt x="1877676" y="1624198"/>
                  <a:pt x="1882896" y="1626305"/>
                  <a:pt x="1887371" y="1629115"/>
                </a:cubicBezTo>
                <a:cubicBezTo>
                  <a:pt x="1886625" y="1630520"/>
                  <a:pt x="1885879" y="1631925"/>
                  <a:pt x="1885134" y="1633330"/>
                </a:cubicBezTo>
                <a:close/>
                <a:moveTo>
                  <a:pt x="2342286" y="1633330"/>
                </a:moveTo>
                <a:cubicBezTo>
                  <a:pt x="2330354" y="1632628"/>
                  <a:pt x="2318422" y="1631223"/>
                  <a:pt x="2305744" y="1629818"/>
                </a:cubicBezTo>
                <a:cubicBezTo>
                  <a:pt x="2297540" y="1636843"/>
                  <a:pt x="2290083" y="1631223"/>
                  <a:pt x="2288591" y="1616470"/>
                </a:cubicBezTo>
                <a:cubicBezTo>
                  <a:pt x="2288591" y="1610148"/>
                  <a:pt x="2276659" y="1604527"/>
                  <a:pt x="2270693" y="1598205"/>
                </a:cubicBezTo>
                <a:cubicBezTo>
                  <a:pt x="2273676" y="1596800"/>
                  <a:pt x="2276659" y="1596097"/>
                  <a:pt x="2279642" y="1594692"/>
                </a:cubicBezTo>
                <a:cubicBezTo>
                  <a:pt x="2299778" y="1604527"/>
                  <a:pt x="2319913" y="1613660"/>
                  <a:pt x="2340049" y="1623495"/>
                </a:cubicBezTo>
                <a:cubicBezTo>
                  <a:pt x="2340795" y="1627008"/>
                  <a:pt x="2341540" y="1629818"/>
                  <a:pt x="2342286" y="1633330"/>
                </a:cubicBezTo>
                <a:close/>
                <a:moveTo>
                  <a:pt x="1985812" y="1648083"/>
                </a:moveTo>
                <a:cubicBezTo>
                  <a:pt x="1958218" y="1636140"/>
                  <a:pt x="1926896" y="1657215"/>
                  <a:pt x="1907506" y="1627008"/>
                </a:cubicBezTo>
                <a:cubicBezTo>
                  <a:pt x="1929879" y="1623495"/>
                  <a:pt x="1952252" y="1619280"/>
                  <a:pt x="1974625" y="1615768"/>
                </a:cubicBezTo>
                <a:cubicBezTo>
                  <a:pt x="1977608" y="1623495"/>
                  <a:pt x="1980591" y="1632628"/>
                  <a:pt x="1985812" y="1648083"/>
                </a:cubicBezTo>
                <a:close/>
                <a:moveTo>
                  <a:pt x="979032" y="1653703"/>
                </a:moveTo>
                <a:cubicBezTo>
                  <a:pt x="970082" y="1651596"/>
                  <a:pt x="961879" y="1649488"/>
                  <a:pt x="952930" y="1647380"/>
                </a:cubicBezTo>
                <a:cubicBezTo>
                  <a:pt x="954422" y="1643868"/>
                  <a:pt x="956659" y="1639653"/>
                  <a:pt x="958150" y="1636140"/>
                </a:cubicBezTo>
                <a:cubicBezTo>
                  <a:pt x="965608" y="1639653"/>
                  <a:pt x="973811" y="1643165"/>
                  <a:pt x="981269" y="1646678"/>
                </a:cubicBezTo>
                <a:cubicBezTo>
                  <a:pt x="980523" y="1649488"/>
                  <a:pt x="979777" y="1651596"/>
                  <a:pt x="979032" y="1653703"/>
                </a:cubicBezTo>
                <a:close/>
                <a:moveTo>
                  <a:pt x="2266964" y="1668456"/>
                </a:moveTo>
                <a:cubicBezTo>
                  <a:pt x="2265473" y="1640355"/>
                  <a:pt x="2265473" y="1640355"/>
                  <a:pt x="2286354" y="1631223"/>
                </a:cubicBezTo>
                <a:cubicBezTo>
                  <a:pt x="2281134" y="1641058"/>
                  <a:pt x="2274422" y="1653703"/>
                  <a:pt x="2266964" y="1668456"/>
                </a:cubicBezTo>
                <a:close/>
                <a:moveTo>
                  <a:pt x="2234896" y="1670563"/>
                </a:moveTo>
                <a:cubicBezTo>
                  <a:pt x="2222218" y="1664241"/>
                  <a:pt x="2214015" y="1659323"/>
                  <a:pt x="2205066" y="1656513"/>
                </a:cubicBezTo>
                <a:cubicBezTo>
                  <a:pt x="2193134" y="1653703"/>
                  <a:pt x="2181202" y="1653703"/>
                  <a:pt x="2169269" y="1651596"/>
                </a:cubicBezTo>
                <a:cubicBezTo>
                  <a:pt x="2159574" y="1649488"/>
                  <a:pt x="2148388" y="1648083"/>
                  <a:pt x="2141676" y="1642463"/>
                </a:cubicBezTo>
                <a:cubicBezTo>
                  <a:pt x="2134218" y="1636843"/>
                  <a:pt x="2131235" y="1627008"/>
                  <a:pt x="2125269" y="1617875"/>
                </a:cubicBezTo>
                <a:cubicBezTo>
                  <a:pt x="2132727" y="1591882"/>
                  <a:pt x="2138693" y="1566592"/>
                  <a:pt x="2177472" y="1561674"/>
                </a:cubicBezTo>
                <a:cubicBezTo>
                  <a:pt x="2180456" y="1569402"/>
                  <a:pt x="2181947" y="1574320"/>
                  <a:pt x="2184184" y="1580642"/>
                </a:cubicBezTo>
                <a:cubicBezTo>
                  <a:pt x="2204320" y="1583452"/>
                  <a:pt x="2225202" y="1586965"/>
                  <a:pt x="2249066" y="1590477"/>
                </a:cubicBezTo>
                <a:cubicBezTo>
                  <a:pt x="2244591" y="1617173"/>
                  <a:pt x="2240117" y="1641058"/>
                  <a:pt x="2234896" y="1670563"/>
                </a:cubicBezTo>
                <a:close/>
                <a:moveTo>
                  <a:pt x="272048" y="1701474"/>
                </a:moveTo>
                <a:cubicBezTo>
                  <a:pt x="267574" y="1699366"/>
                  <a:pt x="262353" y="1697259"/>
                  <a:pt x="257879" y="1694449"/>
                </a:cubicBezTo>
                <a:cubicBezTo>
                  <a:pt x="258625" y="1693044"/>
                  <a:pt x="259370" y="1691639"/>
                  <a:pt x="260116" y="1690233"/>
                </a:cubicBezTo>
                <a:cubicBezTo>
                  <a:pt x="264591" y="1692341"/>
                  <a:pt x="269811" y="1694449"/>
                  <a:pt x="274286" y="1697259"/>
                </a:cubicBezTo>
                <a:cubicBezTo>
                  <a:pt x="273540" y="1698664"/>
                  <a:pt x="272794" y="1700068"/>
                  <a:pt x="272048" y="1701474"/>
                </a:cubicBezTo>
                <a:close/>
                <a:moveTo>
                  <a:pt x="1366082" y="1719739"/>
                </a:moveTo>
                <a:cubicBezTo>
                  <a:pt x="1361608" y="1717631"/>
                  <a:pt x="1356388" y="1715524"/>
                  <a:pt x="1351913" y="1712714"/>
                </a:cubicBezTo>
                <a:cubicBezTo>
                  <a:pt x="1352659" y="1711309"/>
                  <a:pt x="1353404" y="1709903"/>
                  <a:pt x="1354150" y="1708499"/>
                </a:cubicBezTo>
                <a:cubicBezTo>
                  <a:pt x="1358625" y="1710606"/>
                  <a:pt x="1363845" y="1712714"/>
                  <a:pt x="1368320" y="1715524"/>
                </a:cubicBezTo>
                <a:cubicBezTo>
                  <a:pt x="1367574" y="1716929"/>
                  <a:pt x="1366828" y="1718334"/>
                  <a:pt x="1366082" y="1719739"/>
                </a:cubicBezTo>
                <a:close/>
                <a:moveTo>
                  <a:pt x="1246760" y="1746434"/>
                </a:moveTo>
                <a:cubicBezTo>
                  <a:pt x="1242286" y="1744327"/>
                  <a:pt x="1237066" y="1742219"/>
                  <a:pt x="1232591" y="1739409"/>
                </a:cubicBezTo>
                <a:cubicBezTo>
                  <a:pt x="1233337" y="1738004"/>
                  <a:pt x="1234082" y="1736599"/>
                  <a:pt x="1234828" y="1735194"/>
                </a:cubicBezTo>
                <a:cubicBezTo>
                  <a:pt x="1239303" y="1737302"/>
                  <a:pt x="1244523" y="1739409"/>
                  <a:pt x="1248998" y="1742219"/>
                </a:cubicBezTo>
                <a:cubicBezTo>
                  <a:pt x="1248252" y="1743624"/>
                  <a:pt x="1247506" y="1745029"/>
                  <a:pt x="1246760" y="1746434"/>
                </a:cubicBezTo>
                <a:close/>
                <a:moveTo>
                  <a:pt x="1331032" y="1775237"/>
                </a:moveTo>
                <a:cubicBezTo>
                  <a:pt x="1329540" y="1774534"/>
                  <a:pt x="1328049" y="1773832"/>
                  <a:pt x="1326557" y="1773129"/>
                </a:cubicBezTo>
                <a:cubicBezTo>
                  <a:pt x="1328794" y="1768914"/>
                  <a:pt x="1331032" y="1763997"/>
                  <a:pt x="1334015" y="1759782"/>
                </a:cubicBezTo>
                <a:cubicBezTo>
                  <a:pt x="1335506" y="1760484"/>
                  <a:pt x="1336998" y="1761187"/>
                  <a:pt x="1338489" y="1761889"/>
                </a:cubicBezTo>
                <a:cubicBezTo>
                  <a:pt x="1336252" y="1766104"/>
                  <a:pt x="1334015" y="1771022"/>
                  <a:pt x="1331032" y="1775237"/>
                </a:cubicBezTo>
                <a:close/>
                <a:moveTo>
                  <a:pt x="1456320" y="1811065"/>
                </a:moveTo>
                <a:cubicBezTo>
                  <a:pt x="1447371" y="1808957"/>
                  <a:pt x="1439167" y="1806850"/>
                  <a:pt x="1430218" y="1804742"/>
                </a:cubicBezTo>
                <a:cubicBezTo>
                  <a:pt x="1431710" y="1801230"/>
                  <a:pt x="1433947" y="1797014"/>
                  <a:pt x="1435438" y="1793502"/>
                </a:cubicBezTo>
                <a:cubicBezTo>
                  <a:pt x="1443642" y="1797014"/>
                  <a:pt x="1451100" y="1800527"/>
                  <a:pt x="1458557" y="1804040"/>
                </a:cubicBezTo>
                <a:cubicBezTo>
                  <a:pt x="1457812" y="1806147"/>
                  <a:pt x="1457066" y="1808957"/>
                  <a:pt x="1456320" y="1811065"/>
                </a:cubicBezTo>
                <a:close/>
              </a:path>
            </a:pathLst>
          </a:custGeom>
          <a:gradFill>
            <a:gsLst>
              <a:gs pos="0">
                <a:schemeClr val="bg2">
                  <a:lumMod val="50000"/>
                </a:schemeClr>
              </a:gs>
              <a:gs pos="50000">
                <a:schemeClr val="accent1">
                  <a:lumMod val="75000"/>
                  <a:alpha val="40000"/>
                </a:schemeClr>
              </a:gs>
              <a:gs pos="100000">
                <a:schemeClr val="accent2"/>
              </a:gs>
            </a:gsLst>
            <a:lin ang="771765" scaled="1"/>
          </a:gradFill>
          <a:ln w="752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u="sng">
              <a:sym typeface="+mn-ea"/>
            </a:endParaRPr>
          </a:p>
        </p:txBody>
      </p:sp>
      <p:sp>
        <p:nvSpPr>
          <p:cNvPr id="2" name="标题 1"/>
          <p:cNvSpPr>
            <a:spLocks noGrp="1"/>
          </p:cNvSpPr>
          <p:nvPr>
            <p:ph type="title" hasCustomPrompt="1"/>
            <p:custDataLst>
              <p:tags r:id="rId24"/>
            </p:custDataLst>
          </p:nvPr>
        </p:nvSpPr>
        <p:spPr>
          <a:xfrm>
            <a:off x="5565600" y="2250000"/>
            <a:ext cx="4993200" cy="1972800"/>
          </a:xfrm>
        </p:spPr>
        <p:txBody>
          <a:bodyPr wrap="square" anchor="b">
            <a:normAutofit/>
          </a:bodyPr>
          <a:lstStyle>
            <a:lvl1pPr algn="l">
              <a:defRPr sz="5400" b="1">
                <a:solidFill>
                  <a:schemeClr val="tx2"/>
                </a:solidFill>
              </a:defRPr>
            </a:lvl1pPr>
          </a:lstStyle>
          <a:p>
            <a:r>
              <a:rPr lang="zh-CN" altLang="en-US"/>
              <a:t>单击此处编辑母版标题</a:t>
            </a:r>
            <a:endParaRPr lang="zh-CN" altLang="en-US"/>
          </a:p>
        </p:txBody>
      </p:sp>
      <p:sp>
        <p:nvSpPr>
          <p:cNvPr id="8" name="节编号 3"/>
          <p:cNvSpPr>
            <a:spLocks noGrp="1"/>
          </p:cNvSpPr>
          <p:nvPr>
            <p:ph type="body" sz="quarter" idx="13" hasCustomPrompt="1"/>
            <p:custDataLst>
              <p:tags r:id="rId25"/>
            </p:custDataLst>
          </p:nvPr>
        </p:nvSpPr>
        <p:spPr>
          <a:xfrm>
            <a:off x="1346400" y="1202400"/>
            <a:ext cx="3744000" cy="4284000"/>
          </a:xfrm>
        </p:spPr>
        <p:txBody>
          <a:bodyPr wrap="none" anchor="ctr">
            <a:normAutofit/>
          </a:bodyPr>
          <a:lstStyle>
            <a:lvl1pPr marL="0" indent="0" algn="r">
              <a:buNone/>
              <a:defRPr sz="15000" b="1">
                <a:gradFill>
                  <a:gsLst>
                    <a:gs pos="26000">
                      <a:schemeClr val="accent1">
                        <a:lumMod val="25000"/>
                        <a:lumOff val="75000"/>
                        <a:alpha val="100000"/>
                      </a:schemeClr>
                    </a:gs>
                    <a:gs pos="100000">
                      <a:schemeClr val="accent1">
                        <a:lumMod val="96000"/>
                        <a:alpha val="61000"/>
                      </a:schemeClr>
                    </a:gs>
                  </a:gsLst>
                  <a:lin ang="2640000" scaled="0"/>
                </a:gradFill>
                <a:latin typeface="+mj-ea"/>
                <a:ea typeface="+mj-ea"/>
              </a:defRPr>
            </a:lvl1pPr>
          </a:lstStyle>
          <a:p>
            <a:pPr lvl="0"/>
            <a:r>
              <a:rPr lang="zh-CN" altLang="en-US"/>
              <a:t>编号</a:t>
            </a:r>
            <a:endParaRPr lang="zh-CN" altLang="en-US"/>
          </a:p>
        </p:txBody>
      </p:sp>
      <p:sp>
        <p:nvSpPr>
          <p:cNvPr id="4" name="日期占位符 4"/>
          <p:cNvSpPr>
            <a:spLocks noGrp="1"/>
          </p:cNvSpPr>
          <p:nvPr>
            <p:ph type="dt" sz="half" idx="10"/>
            <p:custDataLst>
              <p:tags r:id="rId2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27"/>
            </p:custDataLst>
          </p:nvPr>
        </p:nvSpPr>
        <p:spPr/>
        <p:txBody>
          <a:bodyPr/>
          <a:lstStyle/>
          <a:p>
            <a:endParaRPr lang="zh-CN" altLang="en-US"/>
          </a:p>
        </p:txBody>
      </p:sp>
      <p:sp>
        <p:nvSpPr>
          <p:cNvPr id="6" name="灯片编号占位符 6"/>
          <p:cNvSpPr>
            <a:spLocks noGrp="1"/>
          </p:cNvSpPr>
          <p:nvPr>
            <p:ph type="sldNum" sz="quarter" idx="12"/>
            <p:custDataLst>
              <p:tags r:id="rId2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Text Placeholder 7"/>
          <p:cNvSpPr txBox="1"/>
          <p:nvPr userDrawn="1">
            <p:custDataLst>
              <p:tags r:id="rId5"/>
            </p:custDataLst>
          </p:nvPr>
        </p:nvSpPr>
        <p:spPr>
          <a:xfrm>
            <a:off x="1407160" y="149225"/>
            <a:ext cx="5973445" cy="55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b="1">
                <a:solidFill>
                  <a:srgbClr val="1080BE"/>
                </a:solidFill>
                <a:latin typeface="Times New Roman" panose="02020603050405020304" pitchFamily="18" charset="0"/>
                <a:ea typeface="微软雅黑" panose="020B0503020204020204" charset="-122"/>
                <a:cs typeface="+mn-ea"/>
                <a:sym typeface="+mn-lt"/>
              </a:rPr>
              <a:t>细胞的分化与全能性</a:t>
            </a:r>
            <a:br>
              <a:rPr lang="en-US" altLang="zh-CN" b="1">
                <a:solidFill>
                  <a:srgbClr val="1080BE"/>
                </a:solidFill>
                <a:latin typeface="Times New Roman" panose="02020603050405020304" pitchFamily="18" charset="0"/>
                <a:ea typeface="微软雅黑" panose="020B0503020204020204" charset="-122"/>
                <a:cs typeface="+mn-ea"/>
                <a:sym typeface="+mn-lt"/>
              </a:rPr>
            </a:br>
            <a:endParaRPr lang="en-US" altLang="zh-CN" b="1">
              <a:solidFill>
                <a:srgbClr val="1080BE"/>
              </a:solidFill>
              <a:latin typeface="Times New Roman" panose="02020603050405020304" pitchFamily="18" charset="0"/>
              <a:ea typeface="微软雅黑" panose="020B0503020204020204" charset="-122"/>
              <a:cs typeface="+mn-ea"/>
              <a:sym typeface="+mn-lt"/>
            </a:endParaRPr>
          </a:p>
          <a:p>
            <a:pPr marL="0" indent="0">
              <a:lnSpc>
                <a:spcPct val="100000"/>
              </a:lnSpc>
              <a:spcBef>
                <a:spcPct val="0"/>
              </a:spcBef>
              <a:buNone/>
            </a:pPr>
            <a:endParaRPr lang="en-US" altLang="zh-CN" b="1">
              <a:solidFill>
                <a:srgbClr val="1080BE"/>
              </a:solidFill>
              <a:latin typeface="Times New Roman" panose="02020603050405020304" pitchFamily="18" charset="0"/>
              <a:ea typeface="微软雅黑" panose="020B0503020204020204" charset="-122"/>
              <a:cs typeface="+mn-ea"/>
              <a:sym typeface="+mn-lt"/>
            </a:endParaRPr>
          </a:p>
        </p:txBody>
      </p:sp>
      <p:cxnSp>
        <p:nvCxnSpPr>
          <p:cNvPr id="15" name="肘形连接符 14"/>
          <p:cNvCxnSpPr/>
          <p:nvPr userDrawn="1">
            <p:custDataLst>
              <p:tags r:id="rId6"/>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16" name="任意多边形: 形状 5"/>
          <p:cNvSpPr/>
          <p:nvPr userDrawn="1">
            <p:custDataLst>
              <p:tags r:id="rId7"/>
            </p:custDataLst>
          </p:nvPr>
        </p:nvSpPr>
        <p:spPr>
          <a:xfrm>
            <a:off x="128270" y="83820"/>
            <a:ext cx="1198245" cy="617220"/>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t>   </a:t>
            </a:r>
            <a:endParaRPr lang="zh-CN" altLang="en-US" sz="2800" b="1"/>
          </a:p>
        </p:txBody>
      </p:sp>
      <p:sp>
        <p:nvSpPr>
          <p:cNvPr id="18" name="Text Placeholder 7"/>
          <p:cNvSpPr txBox="1"/>
          <p:nvPr userDrawn="1">
            <p:custDataLst>
              <p:tags r:id="rId8"/>
            </p:custDataLst>
          </p:nvPr>
        </p:nvSpPr>
        <p:spPr>
          <a:xfrm>
            <a:off x="128270" y="149225"/>
            <a:ext cx="1574165" cy="552450"/>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zh-CN" altLang="en-US" sz="2800" b="1" smtClean="0">
              <a:solidFill>
                <a:schemeClr val="accent5">
                  <a:lumMod val="50000"/>
                </a:schemeClr>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cxnSp>
        <p:nvCxnSpPr>
          <p:cNvPr id="15" name="肘形连接符 14"/>
          <p:cNvCxnSpPr/>
          <p:nvPr userDrawn="1">
            <p:custDataLst>
              <p:tags r:id="rId5"/>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16" name="任意多边形: 形状 5"/>
          <p:cNvSpPr/>
          <p:nvPr userDrawn="1">
            <p:custDataLst>
              <p:tags r:id="rId6"/>
            </p:custDataLst>
          </p:nvPr>
        </p:nvSpPr>
        <p:spPr>
          <a:xfrm>
            <a:off x="128270" y="83820"/>
            <a:ext cx="1198245" cy="617220"/>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t>   </a:t>
            </a:r>
            <a:endParaRPr lang="zh-CN" altLang="en-US" sz="2800" b="1"/>
          </a:p>
        </p:txBody>
      </p:sp>
      <p:sp>
        <p:nvSpPr>
          <p:cNvPr id="18" name="Text Placeholder 7"/>
          <p:cNvSpPr txBox="1"/>
          <p:nvPr userDrawn="1">
            <p:custDataLst>
              <p:tags r:id="rId7"/>
            </p:custDataLst>
          </p:nvPr>
        </p:nvSpPr>
        <p:spPr>
          <a:xfrm>
            <a:off x="128270" y="149225"/>
            <a:ext cx="1574165" cy="552450"/>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考点二</a:t>
            </a:r>
            <a:endParaRPr lang="zh-CN" altLang="en-US" sz="2800" b="1" smtClean="0">
              <a:solidFill>
                <a:schemeClr val="accent5">
                  <a:lumMod val="50000"/>
                </a:schemeClr>
              </a:solidFill>
              <a:latin typeface="隶书" panose="02010509060101010101" pitchFamily="49" charset="-122"/>
              <a:ea typeface="隶书" panose="02010509060101010101" pitchFamily="49" charset="-122"/>
              <a:cs typeface="+mn-ea"/>
              <a:sym typeface="+mn-lt"/>
            </a:endParaRPr>
          </a:p>
        </p:txBody>
      </p:sp>
      <p:sp>
        <p:nvSpPr>
          <p:cNvPr id="5" name="Text Placeholder 7"/>
          <p:cNvSpPr txBox="1"/>
          <p:nvPr userDrawn="1">
            <p:custDataLst>
              <p:tags r:id="rId8"/>
            </p:custDataLst>
          </p:nvPr>
        </p:nvSpPr>
        <p:spPr>
          <a:xfrm>
            <a:off x="1395730" y="149860"/>
            <a:ext cx="7358380" cy="55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b="1" spc="300">
                <a:solidFill>
                  <a:srgbClr val="0070C0"/>
                </a:solidFill>
                <a:latin typeface="+mn-ea"/>
                <a:ea typeface="微软雅黑" panose="020B0503020204020204" charset="-122"/>
                <a:cs typeface="+mn-ea"/>
                <a:sym typeface="+mn-ea"/>
              </a:rPr>
              <a:t>细胞的衰老和死亡</a:t>
            </a:r>
            <a:endParaRPr lang="zh-CN" b="1" spc="300">
              <a:solidFill>
                <a:srgbClr val="0070C0"/>
              </a:solidFill>
              <a:latin typeface="+mn-ea"/>
              <a:ea typeface="微软雅黑" panose="020B0503020204020204" charset="-122"/>
              <a:cs typeface="+mn-ea"/>
              <a:sym typeface="+mn-ea"/>
            </a:endParaRPr>
          </a:p>
        </p:txBody>
      </p:sp>
      <p:sp>
        <p:nvSpPr>
          <p:cNvPr id="38" name="项标题"/>
          <p:cNvSpPr txBox="1"/>
          <p:nvPr userDrawn="1">
            <p:custDataLst>
              <p:tags r:id="rId9"/>
            </p:custDataLst>
          </p:nvPr>
        </p:nvSpPr>
        <p:spPr>
          <a:xfrm>
            <a:off x="4193510" y="4267430"/>
            <a:ext cx="1896868" cy="970952"/>
          </a:xfrm>
          <a:prstGeom prst="rect">
            <a:avLst/>
          </a:prstGeom>
          <a:noFill/>
        </p:spPr>
        <p:txBody>
          <a:bodyPr wrap="square" lIns="0" tIns="0" rIns="0" bIns="0" rtlCol="0" anchor="t">
            <a:noAutofit/>
          </a:bodyPr>
          <a:lstStyle/>
          <a:p>
            <a:pPr algn="ctr">
              <a:lnSpc>
                <a:spcPct val="100000"/>
              </a:lnSpc>
            </a:pPr>
            <a:endParaRPr lang="zh-CN" altLang="en-US" sz="2400" b="1" spc="300">
              <a:solidFill>
                <a:schemeClr val="tx2"/>
              </a:solidFill>
              <a:latin typeface="+mn-ea"/>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6" name="任意多边形: 形状 5"/>
          <p:cNvSpPr/>
          <p:nvPr userDrawn="1">
            <p:custDataLst>
              <p:tags r:id="rId5"/>
            </p:custDataLst>
          </p:nvPr>
        </p:nvSpPr>
        <p:spPr>
          <a:xfrm>
            <a:off x="82550" y="76835"/>
            <a:ext cx="1792605" cy="589915"/>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t>   </a:t>
            </a:r>
            <a:endParaRPr lang="zh-CN" altLang="en-US" sz="2800" b="1"/>
          </a:p>
        </p:txBody>
      </p:sp>
      <p:cxnSp>
        <p:nvCxnSpPr>
          <p:cNvPr id="15" name="肘形连接符 14"/>
          <p:cNvCxnSpPr/>
          <p:nvPr userDrawn="1">
            <p:custDataLst>
              <p:tags r:id="rId6"/>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18" name="Text Placeholder 7"/>
          <p:cNvSpPr txBox="1"/>
          <p:nvPr userDrawn="1">
            <p:custDataLst>
              <p:tags r:id="rId7"/>
            </p:custDataLst>
          </p:nvPr>
        </p:nvSpPr>
        <p:spPr>
          <a:xfrm>
            <a:off x="82550" y="76835"/>
            <a:ext cx="1792605" cy="617855"/>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真题精炼</a:t>
            </a:r>
            <a:endParaRPr lang="zh-CN" altLang="en-US" sz="2800" b="1" smtClean="0">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6" name="任意多边形: 形状 5"/>
          <p:cNvSpPr/>
          <p:nvPr userDrawn="1">
            <p:custDataLst>
              <p:tags r:id="rId5"/>
            </p:custDataLst>
          </p:nvPr>
        </p:nvSpPr>
        <p:spPr>
          <a:xfrm>
            <a:off x="82550" y="76835"/>
            <a:ext cx="1792605" cy="589915"/>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rgbClr val="C00000"/>
                </a:solidFill>
              </a:rPr>
              <a:t>   </a:t>
            </a:r>
            <a:endParaRPr lang="zh-CN" altLang="en-US" sz="2400" b="1" smtClean="0">
              <a:solidFill>
                <a:srgbClr val="C00000"/>
              </a:solidFill>
            </a:endParaRPr>
          </a:p>
        </p:txBody>
      </p:sp>
      <p:cxnSp>
        <p:nvCxnSpPr>
          <p:cNvPr id="15" name="肘形连接符 14"/>
          <p:cNvCxnSpPr/>
          <p:nvPr userDrawn="1">
            <p:custDataLst>
              <p:tags r:id="rId6"/>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18" name="Text Placeholder 7"/>
          <p:cNvSpPr txBox="1"/>
          <p:nvPr userDrawn="1">
            <p:custDataLst>
              <p:tags r:id="rId7"/>
            </p:custDataLst>
          </p:nvPr>
        </p:nvSpPr>
        <p:spPr>
          <a:xfrm>
            <a:off x="82550" y="76835"/>
            <a:ext cx="1792605" cy="617855"/>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易错提醒</a:t>
            </a:r>
            <a:endParaRPr lang="zh-CN" altLang="en-US" sz="2800" b="1" smtClean="0">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6" name="任意多边形: 形状 5"/>
          <p:cNvSpPr/>
          <p:nvPr userDrawn="1">
            <p:custDataLst>
              <p:tags r:id="rId5"/>
            </p:custDataLst>
          </p:nvPr>
        </p:nvSpPr>
        <p:spPr>
          <a:xfrm>
            <a:off x="82550" y="76835"/>
            <a:ext cx="1792605" cy="589915"/>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chemeClr val="accent1">
                    <a:lumMod val="75000"/>
                  </a:schemeClr>
                </a:solidFill>
              </a:rPr>
              <a:t>   </a:t>
            </a:r>
            <a:endParaRPr lang="zh-CN" altLang="en-US" sz="2400" b="1" smtClean="0">
              <a:solidFill>
                <a:schemeClr val="accent1">
                  <a:lumMod val="75000"/>
                </a:schemeClr>
              </a:solidFill>
            </a:endParaRPr>
          </a:p>
        </p:txBody>
      </p:sp>
      <p:cxnSp>
        <p:nvCxnSpPr>
          <p:cNvPr id="15" name="肘形连接符 14"/>
          <p:cNvCxnSpPr/>
          <p:nvPr userDrawn="1">
            <p:custDataLst>
              <p:tags r:id="rId6"/>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18" name="Text Placeholder 7"/>
          <p:cNvSpPr txBox="1"/>
          <p:nvPr userDrawn="1">
            <p:custDataLst>
              <p:tags r:id="rId7"/>
            </p:custDataLst>
          </p:nvPr>
        </p:nvSpPr>
        <p:spPr>
          <a:xfrm>
            <a:off x="82550" y="76835"/>
            <a:ext cx="1793240" cy="617855"/>
          </a:xfrm>
          <a:prstGeom prst="rect">
            <a:avLst/>
          </a:prstGeom>
          <a:noFill/>
          <a:extLst>
            <a:ext uri="{909E8E84-426E-40DD-AFC4-6F175D3DCCD1}">
              <a14:hiddenFill xmlns:a14="http://schemas.microsoft.com/office/drawing/2010/main">
                <a:solidFill>
                  <a:schemeClr val="accent1">
                    <a:lumMod val="75000"/>
                  </a:schemeClr>
                </a:solidFill>
              </a14:hiddenFill>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拓展延伸</a:t>
            </a:r>
            <a:endParaRPr lang="zh-CN" altLang="en-US" sz="2800" b="1" smtClean="0">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1" Type="http://schemas.openxmlformats.org/officeDocument/2006/relationships/theme" Target="../theme/theme1.xml"/><Relationship Id="rId30" Type="http://schemas.openxmlformats.org/officeDocument/2006/relationships/image" Target="file:///D:\qq&#25991;&#20214;\712321467\Image\C2C\Image2\%7b75232B38-A165-1FB7-499C-2E1C792CACB5%7d.png" TargetMode="External"/><Relationship Id="rId3" Type="http://schemas.openxmlformats.org/officeDocument/2006/relationships/slideLayout" Target="../slideLayouts/slideLayout3.xml"/><Relationship Id="rId29" Type="http://schemas.openxmlformats.org/officeDocument/2006/relationships/image" Target="../media/image4.png"/><Relationship Id="rId28" Type="http://schemas.openxmlformats.org/officeDocument/2006/relationships/tags" Target="../tags/tag188.xml"/><Relationship Id="rId27" Type="http://schemas.openxmlformats.org/officeDocument/2006/relationships/tags" Target="../tags/tag187.xml"/><Relationship Id="rId26" Type="http://schemas.openxmlformats.org/officeDocument/2006/relationships/tags" Target="../tags/tag186.xml"/><Relationship Id="rId25" Type="http://schemas.openxmlformats.org/officeDocument/2006/relationships/tags" Target="../tags/tag185.xml"/><Relationship Id="rId24" Type="http://schemas.openxmlformats.org/officeDocument/2006/relationships/tags" Target="../tags/tag184.xml"/><Relationship Id="rId23" Type="http://schemas.openxmlformats.org/officeDocument/2006/relationships/tags" Target="../tags/tag183.xml"/><Relationship Id="rId22" Type="http://schemas.openxmlformats.org/officeDocument/2006/relationships/tags" Target="../tags/tag182.xml"/><Relationship Id="rId21" Type="http://schemas.openxmlformats.org/officeDocument/2006/relationships/tags" Target="../tags/tag181.xml"/><Relationship Id="rId20" Type="http://schemas.openxmlformats.org/officeDocument/2006/relationships/tags" Target="../tags/tag180.xml"/><Relationship Id="rId2" Type="http://schemas.openxmlformats.org/officeDocument/2006/relationships/slideLayout" Target="../slideLayouts/slideLayout2.xml"/><Relationship Id="rId19" Type="http://schemas.openxmlformats.org/officeDocument/2006/relationships/tags" Target="../tags/tag179.xml"/><Relationship Id="rId18" Type="http://schemas.openxmlformats.org/officeDocument/2006/relationships/tags" Target="../tags/tag17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6" name="任意多边形: 形状 95"/>
          <p:cNvSpPr/>
          <p:nvPr userDrawn="1">
            <p:custDataLst>
              <p:tags r:id="rId18"/>
            </p:custDataLst>
          </p:nvPr>
        </p:nvSpPr>
        <p:spPr>
          <a:xfrm>
            <a:off x="0" y="5700472"/>
            <a:ext cx="3457040" cy="1157528"/>
          </a:xfrm>
          <a:custGeom>
            <a:avLst/>
            <a:gdLst>
              <a:gd name="connsiteX0" fmla="*/ 0 w 3647031"/>
              <a:gd name="connsiteY0" fmla="*/ 0 h 1644112"/>
              <a:gd name="connsiteX1" fmla="*/ 109808 w 3647031"/>
              <a:gd name="connsiteY1" fmla="*/ 5509 h 1644112"/>
              <a:gd name="connsiteX2" fmla="*/ 1146688 w 3647031"/>
              <a:gd name="connsiteY2" fmla="*/ 573591 h 1644112"/>
              <a:gd name="connsiteX3" fmla="*/ 2822472 w 3647031"/>
              <a:gd name="connsiteY3" fmla="*/ 1191537 h 1644112"/>
              <a:gd name="connsiteX4" fmla="*/ 3647031 w 3647031"/>
              <a:gd name="connsiteY4" fmla="*/ 1644112 h 1644112"/>
              <a:gd name="connsiteX5" fmla="*/ 0 w 3647031"/>
              <a:gd name="connsiteY5" fmla="*/ 1644112 h 164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4" h="1823">
                <a:moveTo>
                  <a:pt x="475" y="0"/>
                </a:moveTo>
                <a:cubicBezTo>
                  <a:pt x="1207" y="1"/>
                  <a:pt x="1604" y="229"/>
                  <a:pt x="2123" y="704"/>
                </a:cubicBezTo>
                <a:cubicBezTo>
                  <a:pt x="2815" y="1335"/>
                  <a:pt x="3747" y="1170"/>
                  <a:pt x="4639" y="1335"/>
                </a:cubicBezTo>
                <a:cubicBezTo>
                  <a:pt x="5085" y="1418"/>
                  <a:pt x="5300" y="1592"/>
                  <a:pt x="5403" y="1746"/>
                </a:cubicBezTo>
                <a:lnTo>
                  <a:pt x="5444" y="1823"/>
                </a:lnTo>
                <a:lnTo>
                  <a:pt x="0" y="1823"/>
                </a:lnTo>
                <a:lnTo>
                  <a:pt x="0" y="27"/>
                </a:lnTo>
                <a:lnTo>
                  <a:pt x="86" y="18"/>
                </a:lnTo>
                <a:cubicBezTo>
                  <a:pt x="226" y="6"/>
                  <a:pt x="355" y="0"/>
                  <a:pt x="475" y="0"/>
                </a:cubicBezTo>
                <a:close/>
              </a:path>
            </a:pathLst>
          </a:custGeom>
          <a:gradFill>
            <a:gsLst>
              <a:gs pos="7000">
                <a:schemeClr val="bg2">
                  <a:alpha val="40000"/>
                </a:schemeClr>
              </a:gs>
              <a:gs pos="91000">
                <a:schemeClr val="accent1">
                  <a:alpha val="40000"/>
                </a:schemeClr>
              </a:gs>
              <a:gs pos="42000">
                <a:schemeClr val="accent2">
                  <a:alpha val="20000"/>
                </a:schemeClr>
              </a:gs>
            </a:gsLst>
            <a:lin ang="894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98" name="任意多边形: 形状 97"/>
          <p:cNvSpPr/>
          <p:nvPr userDrawn="1">
            <p:custDataLst>
              <p:tags r:id="rId19"/>
            </p:custDataLst>
          </p:nvPr>
        </p:nvSpPr>
        <p:spPr>
          <a:xfrm>
            <a:off x="0" y="4952506"/>
            <a:ext cx="6086957" cy="1905494"/>
          </a:xfrm>
          <a:custGeom>
            <a:avLst/>
            <a:gdLst>
              <a:gd name="connsiteX0" fmla="*/ 0 w 6086957"/>
              <a:gd name="connsiteY0" fmla="*/ 0 h 1905494"/>
              <a:gd name="connsiteX1" fmla="*/ 79741 w 6086957"/>
              <a:gd name="connsiteY1" fmla="*/ 45181 h 1905494"/>
              <a:gd name="connsiteX2" fmla="*/ 669742 w 6086957"/>
              <a:gd name="connsiteY2" fmla="*/ 164015 h 1905494"/>
              <a:gd name="connsiteX3" fmla="*/ 2445614 w 6086957"/>
              <a:gd name="connsiteY3" fmla="*/ 907081 h 1905494"/>
              <a:gd name="connsiteX4" fmla="*/ 4920591 w 6086957"/>
              <a:gd name="connsiteY4" fmla="*/ 1327254 h 1905494"/>
              <a:gd name="connsiteX5" fmla="*/ 6084309 w 6086957"/>
              <a:gd name="connsiteY5" fmla="*/ 1899426 h 1905494"/>
              <a:gd name="connsiteX6" fmla="*/ 6086957 w 6086957"/>
              <a:gd name="connsiteY6" fmla="*/ 1905494 h 1905494"/>
              <a:gd name="connsiteX7" fmla="*/ 3457040 w 6086957"/>
              <a:gd name="connsiteY7" fmla="*/ 1905494 h 1905494"/>
              <a:gd name="connsiteX8" fmla="*/ 3431076 w 6086957"/>
              <a:gd name="connsiteY8" fmla="*/ 1856807 h 1905494"/>
              <a:gd name="connsiteX9" fmla="*/ 2945654 w 6086957"/>
              <a:gd name="connsiteY9" fmla="*/ 1595659 h 1905494"/>
              <a:gd name="connsiteX10" fmla="*/ 1348377 w 6086957"/>
              <a:gd name="connsiteY10" fmla="*/ 1194954 h 1905494"/>
              <a:gd name="connsiteX11" fmla="*/ 54792 w 6086957"/>
              <a:gd name="connsiteY11" fmla="*/ 759278 h 1905494"/>
              <a:gd name="connsiteX12" fmla="*/ 0 w 6086957"/>
              <a:gd name="connsiteY12" fmla="*/ 764938 h 19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6957" h="1905494">
                <a:moveTo>
                  <a:pt x="0" y="0"/>
                </a:moveTo>
                <a:lnTo>
                  <a:pt x="79741" y="45181"/>
                </a:lnTo>
                <a:cubicBezTo>
                  <a:pt x="234601" y="120084"/>
                  <a:pt x="432433" y="175699"/>
                  <a:pt x="669742" y="164015"/>
                </a:cubicBezTo>
                <a:cubicBezTo>
                  <a:pt x="1302512" y="132912"/>
                  <a:pt x="1976112" y="397457"/>
                  <a:pt x="2445614" y="907081"/>
                </a:cubicBezTo>
                <a:cubicBezTo>
                  <a:pt x="2915115" y="1416704"/>
                  <a:pt x="4160239" y="1237749"/>
                  <a:pt x="4920591" y="1327254"/>
                </a:cubicBezTo>
                <a:cubicBezTo>
                  <a:pt x="5585900" y="1405523"/>
                  <a:pt x="5919112" y="1591037"/>
                  <a:pt x="6084309" y="1899426"/>
                </a:cubicBezTo>
                <a:lnTo>
                  <a:pt x="6086957" y="1905494"/>
                </a:lnTo>
                <a:lnTo>
                  <a:pt x="3457040" y="1905494"/>
                </a:lnTo>
                <a:lnTo>
                  <a:pt x="3431076" y="1856807"/>
                </a:lnTo>
                <a:cubicBezTo>
                  <a:pt x="3365376" y="1759064"/>
                  <a:pt x="3228871" y="1648188"/>
                  <a:pt x="2945654" y="1595659"/>
                </a:cubicBezTo>
                <a:cubicBezTo>
                  <a:pt x="2379222" y="1490603"/>
                  <a:pt x="1787283" y="1595659"/>
                  <a:pt x="1348377" y="1194954"/>
                </a:cubicBezTo>
                <a:cubicBezTo>
                  <a:pt x="964334" y="844336"/>
                  <a:pt x="685895" y="705169"/>
                  <a:pt x="54792" y="759278"/>
                </a:cubicBezTo>
                <a:lnTo>
                  <a:pt x="0" y="764938"/>
                </a:lnTo>
                <a:close/>
              </a:path>
            </a:pathLst>
          </a:custGeom>
          <a:gradFill>
            <a:gsLst>
              <a:gs pos="0">
                <a:schemeClr val="bg2">
                  <a:lumMod val="80000"/>
                  <a:alpha val="15000"/>
                </a:schemeClr>
              </a:gs>
              <a:gs pos="50000">
                <a:schemeClr val="bg2">
                  <a:lumMod val="90000"/>
                  <a:alpha val="15000"/>
                </a:schemeClr>
              </a:gs>
              <a:gs pos="100000">
                <a:schemeClr val="bg2">
                  <a:lumMod val="95000"/>
                  <a:alpha val="15000"/>
                </a:schemeClr>
              </a:gs>
            </a:gsLst>
            <a:lin ang="1620000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90" name="任意多边形: 形状 89"/>
          <p:cNvSpPr/>
          <p:nvPr userDrawn="1">
            <p:custDataLst>
              <p:tags r:id="rId20"/>
            </p:custDataLst>
          </p:nvPr>
        </p:nvSpPr>
        <p:spPr>
          <a:xfrm>
            <a:off x="0" y="0"/>
            <a:ext cx="12192000" cy="4096385"/>
          </a:xfrm>
          <a:custGeom>
            <a:avLst/>
            <a:gdLst>
              <a:gd name="connsiteX0" fmla="*/ 0 w 12201472"/>
              <a:gd name="connsiteY0" fmla="*/ 0 h 4096385"/>
              <a:gd name="connsiteX1" fmla="*/ 12201472 w 12201472"/>
              <a:gd name="connsiteY1" fmla="*/ 0 h 4096385"/>
              <a:gd name="connsiteX2" fmla="*/ 12201472 w 12201472"/>
              <a:gd name="connsiteY2" fmla="*/ 4096385 h 4096385"/>
              <a:gd name="connsiteX3" fmla="*/ 0 w 12201472"/>
              <a:gd name="connsiteY3" fmla="*/ 4096385 h 4096385"/>
            </a:gdLst>
            <a:ahLst/>
            <a:cxnLst>
              <a:cxn ang="0">
                <a:pos x="connsiteX0" y="connsiteY0"/>
              </a:cxn>
              <a:cxn ang="0">
                <a:pos x="connsiteX1" y="connsiteY1"/>
              </a:cxn>
              <a:cxn ang="0">
                <a:pos x="connsiteX2" y="connsiteY2"/>
              </a:cxn>
              <a:cxn ang="0">
                <a:pos x="connsiteX3" y="connsiteY3"/>
              </a:cxn>
            </a:cxnLst>
            <a:rect l="l" t="t" r="r" b="b"/>
            <a:pathLst>
              <a:path w="12201472" h="4096385">
                <a:moveTo>
                  <a:pt x="0" y="0"/>
                </a:moveTo>
                <a:lnTo>
                  <a:pt x="12201472" y="0"/>
                </a:lnTo>
                <a:lnTo>
                  <a:pt x="12201472" y="4096385"/>
                </a:lnTo>
                <a:lnTo>
                  <a:pt x="0" y="4096385"/>
                </a:lnTo>
                <a:close/>
              </a:path>
            </a:pathLst>
          </a:custGeom>
          <a:gradFill>
            <a:gsLst>
              <a:gs pos="0">
                <a:schemeClr val="bg2"/>
              </a:gs>
              <a:gs pos="100000">
                <a:schemeClr val="bg2">
                  <a:alpha val="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en-US" altLang="zh-CN"/>
          </a:p>
        </p:txBody>
      </p:sp>
      <p:sp>
        <p:nvSpPr>
          <p:cNvPr id="88" name="任意多边形: 形状 87"/>
          <p:cNvSpPr/>
          <p:nvPr userDrawn="1">
            <p:custDataLst>
              <p:tags r:id="rId21"/>
            </p:custDataLst>
          </p:nvPr>
        </p:nvSpPr>
        <p:spPr>
          <a:xfrm>
            <a:off x="0" y="0"/>
            <a:ext cx="12192000" cy="2211070"/>
          </a:xfrm>
          <a:custGeom>
            <a:avLst/>
            <a:gdLst>
              <a:gd name="connsiteX0" fmla="*/ 11363328 w 12201472"/>
              <a:gd name="connsiteY0" fmla="*/ 2096694 h 2210849"/>
              <a:gd name="connsiteX1" fmla="*/ 11532537 w 12201472"/>
              <a:gd name="connsiteY1" fmla="*/ 2128951 h 2210849"/>
              <a:gd name="connsiteX2" fmla="*/ 12073130 w 12201472"/>
              <a:gd name="connsiteY2" fmla="*/ 2199239 h 2210849"/>
              <a:gd name="connsiteX3" fmla="*/ 12201472 w 12201472"/>
              <a:gd name="connsiteY3" fmla="*/ 2207810 h 2210849"/>
              <a:gd name="connsiteX4" fmla="*/ 12201472 w 12201472"/>
              <a:gd name="connsiteY4" fmla="*/ 2210849 h 2210849"/>
              <a:gd name="connsiteX5" fmla="*/ 12123380 w 12201472"/>
              <a:gd name="connsiteY5" fmla="*/ 2206069 h 2210849"/>
              <a:gd name="connsiteX6" fmla="*/ 11601982 w 12201472"/>
              <a:gd name="connsiteY6" fmla="*/ 2142632 h 2210849"/>
              <a:gd name="connsiteX7" fmla="*/ 11264532 w 12201472"/>
              <a:gd name="connsiteY7" fmla="*/ 2077676 h 2210849"/>
              <a:gd name="connsiteX8" fmla="*/ 11363328 w 12201472"/>
              <a:gd name="connsiteY8" fmla="*/ 2096694 h 2210849"/>
              <a:gd name="connsiteX9" fmla="*/ 11269308 w 12201472"/>
              <a:gd name="connsiteY9" fmla="*/ 2078770 h 2210849"/>
              <a:gd name="connsiteX10" fmla="*/ 11076898 w 12201472"/>
              <a:gd name="connsiteY10" fmla="*/ 2034722 h 2210849"/>
              <a:gd name="connsiteX11" fmla="*/ 11264532 w 12201472"/>
              <a:gd name="connsiteY11" fmla="*/ 2077676 h 2210849"/>
              <a:gd name="connsiteX12" fmla="*/ 11191417 w 12201472"/>
              <a:gd name="connsiteY12" fmla="*/ 2063602 h 2210849"/>
              <a:gd name="connsiteX13" fmla="*/ 10897261 w 12201472"/>
              <a:gd name="connsiteY13" fmla="*/ 1989420 h 2210849"/>
              <a:gd name="connsiteX14" fmla="*/ 11076898 w 12201472"/>
              <a:gd name="connsiteY14" fmla="*/ 2034722 h 2210849"/>
              <a:gd name="connsiteX15" fmla="*/ 11010972 w 12201472"/>
              <a:gd name="connsiteY15" fmla="*/ 2019630 h 2210849"/>
              <a:gd name="connsiteX16" fmla="*/ 8674590 w 12201472"/>
              <a:gd name="connsiteY16" fmla="*/ 1974220 h 2210849"/>
              <a:gd name="connsiteX17" fmla="*/ 8670999 w 12201472"/>
              <a:gd name="connsiteY17" fmla="*/ 1974519 h 2210849"/>
              <a:gd name="connsiteX18" fmla="*/ 8666692 w 12201472"/>
              <a:gd name="connsiteY18" fmla="*/ 1975646 h 2210849"/>
              <a:gd name="connsiteX19" fmla="*/ 8669465 w 12201472"/>
              <a:gd name="connsiteY19" fmla="*/ 1975390 h 2210849"/>
              <a:gd name="connsiteX20" fmla="*/ 8708821 w 12201472"/>
              <a:gd name="connsiteY20" fmla="*/ 1966401 h 2210849"/>
              <a:gd name="connsiteX21" fmla="*/ 8699330 w 12201472"/>
              <a:gd name="connsiteY21" fmla="*/ 1967102 h 2210849"/>
              <a:gd name="connsiteX22" fmla="*/ 8692423 w 12201472"/>
              <a:gd name="connsiteY22" fmla="*/ 1968911 h 2210849"/>
              <a:gd name="connsiteX23" fmla="*/ 8700934 w 12201472"/>
              <a:gd name="connsiteY23" fmla="*/ 1968202 h 2210849"/>
              <a:gd name="connsiteX24" fmla="*/ 8744784 w 12201472"/>
              <a:gd name="connsiteY24" fmla="*/ 1958186 h 2210849"/>
              <a:gd name="connsiteX25" fmla="*/ 8729664 w 12201472"/>
              <a:gd name="connsiteY25" fmla="*/ 1959162 h 2210849"/>
              <a:gd name="connsiteX26" fmla="*/ 8719706 w 12201472"/>
              <a:gd name="connsiteY26" fmla="*/ 1961769 h 2210849"/>
              <a:gd name="connsiteX27" fmla="*/ 8733600 w 12201472"/>
              <a:gd name="connsiteY27" fmla="*/ 1960741 h 2210849"/>
              <a:gd name="connsiteX28" fmla="*/ 8769886 w 12201472"/>
              <a:gd name="connsiteY28" fmla="*/ 1956565 h 2210849"/>
              <a:gd name="connsiteX29" fmla="*/ 8761315 w 12201472"/>
              <a:gd name="connsiteY29" fmla="*/ 1957119 h 2210849"/>
              <a:gd name="connsiteX30" fmla="*/ 8754482 w 12201472"/>
              <a:gd name="connsiteY30" fmla="*/ 1959195 h 2210849"/>
              <a:gd name="connsiteX31" fmla="*/ 8759639 w 12201472"/>
              <a:gd name="connsiteY31" fmla="*/ 1958814 h 2210849"/>
              <a:gd name="connsiteX32" fmla="*/ 8793667 w 12201472"/>
              <a:gd name="connsiteY32" fmla="*/ 1955030 h 2210849"/>
              <a:gd name="connsiteX33" fmla="*/ 8792112 w 12201472"/>
              <a:gd name="connsiteY33" fmla="*/ 1955130 h 2210849"/>
              <a:gd name="connsiteX34" fmla="*/ 8789372 w 12201472"/>
              <a:gd name="connsiteY34" fmla="*/ 1955933 h 2210849"/>
              <a:gd name="connsiteX35" fmla="*/ 8777308 w 12201472"/>
              <a:gd name="connsiteY35" fmla="*/ 1950110 h 2210849"/>
              <a:gd name="connsiteX36" fmla="*/ 8760778 w 12201472"/>
              <a:gd name="connsiteY36" fmla="*/ 1951017 h 2210849"/>
              <a:gd name="connsiteX37" fmla="*/ 8749445 w 12201472"/>
              <a:gd name="connsiteY37" fmla="*/ 1953984 h 2210849"/>
              <a:gd name="connsiteX38" fmla="*/ 8768598 w 12201472"/>
              <a:gd name="connsiteY38" fmla="*/ 1952746 h 2210849"/>
              <a:gd name="connsiteX39" fmla="*/ 8769483 w 12201472"/>
              <a:gd name="connsiteY39" fmla="*/ 1952544 h 2210849"/>
              <a:gd name="connsiteX40" fmla="*/ 8806642 w 12201472"/>
              <a:gd name="connsiteY40" fmla="*/ 1948500 h 2210849"/>
              <a:gd name="connsiteX41" fmla="*/ 8785931 w 12201472"/>
              <a:gd name="connsiteY41" fmla="*/ 1949637 h 2210849"/>
              <a:gd name="connsiteX42" fmla="*/ 8777617 w 12201472"/>
              <a:gd name="connsiteY42" fmla="*/ 1952164 h 2210849"/>
              <a:gd name="connsiteX43" fmla="*/ 8795092 w 12201472"/>
              <a:gd name="connsiteY43" fmla="*/ 1951035 h 2210849"/>
              <a:gd name="connsiteX44" fmla="*/ 8831093 w 12201472"/>
              <a:gd name="connsiteY44" fmla="*/ 1947159 h 2210849"/>
              <a:gd name="connsiteX45" fmla="*/ 8816603 w 12201472"/>
              <a:gd name="connsiteY45" fmla="*/ 1947954 h 2210849"/>
              <a:gd name="connsiteX46" fmla="*/ 8809199 w 12201472"/>
              <a:gd name="connsiteY46" fmla="*/ 1950123 h 2210849"/>
              <a:gd name="connsiteX47" fmla="*/ 8820454 w 12201472"/>
              <a:gd name="connsiteY47" fmla="*/ 1949396 h 2210849"/>
              <a:gd name="connsiteX48" fmla="*/ 8853993 w 12201472"/>
              <a:gd name="connsiteY48" fmla="*/ 1945902 h 2210849"/>
              <a:gd name="connsiteX49" fmla="*/ 8846630 w 12201472"/>
              <a:gd name="connsiteY49" fmla="*/ 1946306 h 2210849"/>
              <a:gd name="connsiteX50" fmla="*/ 8840195 w 12201472"/>
              <a:gd name="connsiteY50" fmla="*/ 1948121 h 2210849"/>
              <a:gd name="connsiteX51" fmla="*/ 8844262 w 12201472"/>
              <a:gd name="connsiteY51" fmla="*/ 1947858 h 2210849"/>
              <a:gd name="connsiteX52" fmla="*/ 8883063 w 12201472"/>
              <a:gd name="connsiteY52" fmla="*/ 1944307 h 2210849"/>
              <a:gd name="connsiteX53" fmla="*/ 8878107 w 12201472"/>
              <a:gd name="connsiteY53" fmla="*/ 1944579 h 2210849"/>
              <a:gd name="connsiteX54" fmla="*/ 8872828 w 12201472"/>
              <a:gd name="connsiteY54" fmla="*/ 1946012 h 2210849"/>
              <a:gd name="connsiteX55" fmla="*/ 8874722 w 12201472"/>
              <a:gd name="connsiteY55" fmla="*/ 1945890 h 2210849"/>
              <a:gd name="connsiteX56" fmla="*/ 8804025 w 12201472"/>
              <a:gd name="connsiteY56" fmla="*/ 1941799 h 2210849"/>
              <a:gd name="connsiteX57" fmla="*/ 8788427 w 12201472"/>
              <a:gd name="connsiteY57" fmla="*/ 1942502 h 2210849"/>
              <a:gd name="connsiteX58" fmla="*/ 8776409 w 12201472"/>
              <a:gd name="connsiteY58" fmla="*/ 1946415 h 2210849"/>
              <a:gd name="connsiteX59" fmla="*/ 8791926 w 12201472"/>
              <a:gd name="connsiteY59" fmla="*/ 1945563 h 2210849"/>
              <a:gd name="connsiteX60" fmla="*/ 8833881 w 12201472"/>
              <a:gd name="connsiteY60" fmla="*/ 1940454 h 2210849"/>
              <a:gd name="connsiteX61" fmla="*/ 8813057 w 12201472"/>
              <a:gd name="connsiteY61" fmla="*/ 1941392 h 2210849"/>
              <a:gd name="connsiteX62" fmla="*/ 8800968 w 12201472"/>
              <a:gd name="connsiteY62" fmla="*/ 1945067 h 2210849"/>
              <a:gd name="connsiteX63" fmla="*/ 8822438 w 12201472"/>
              <a:gd name="connsiteY63" fmla="*/ 1943888 h 2210849"/>
              <a:gd name="connsiteX64" fmla="*/ 8863186 w 12201472"/>
              <a:gd name="connsiteY64" fmla="*/ 1939134 h 2210849"/>
              <a:gd name="connsiteX65" fmla="*/ 8843705 w 12201472"/>
              <a:gd name="connsiteY65" fmla="*/ 1940012 h 2210849"/>
              <a:gd name="connsiteX66" fmla="*/ 8832331 w 12201472"/>
              <a:gd name="connsiteY66" fmla="*/ 1943345 h 2210849"/>
              <a:gd name="connsiteX67" fmla="*/ 8852435 w 12201472"/>
              <a:gd name="connsiteY67" fmla="*/ 1942241 h 2210849"/>
              <a:gd name="connsiteX68" fmla="*/ 8891821 w 12201472"/>
              <a:gd name="connsiteY68" fmla="*/ 1937844 h 2210849"/>
              <a:gd name="connsiteX69" fmla="*/ 8873748 w 12201472"/>
              <a:gd name="connsiteY69" fmla="*/ 1938658 h 2210849"/>
              <a:gd name="connsiteX70" fmla="*/ 8863125 w 12201472"/>
              <a:gd name="connsiteY70" fmla="*/ 1941654 h 2210849"/>
              <a:gd name="connsiteX71" fmla="*/ 8879633 w 12201472"/>
              <a:gd name="connsiteY71" fmla="*/ 1940748 h 2210849"/>
              <a:gd name="connsiteX72" fmla="*/ 8885904 w 12201472"/>
              <a:gd name="connsiteY72" fmla="*/ 1939487 h 2210849"/>
              <a:gd name="connsiteX73" fmla="*/ 8924969 w 12201472"/>
              <a:gd name="connsiteY73" fmla="*/ 1936351 h 2210849"/>
              <a:gd name="connsiteX74" fmla="*/ 8905104 w 12201472"/>
              <a:gd name="connsiteY74" fmla="*/ 1937246 h 2210849"/>
              <a:gd name="connsiteX75" fmla="*/ 8895397 w 12201472"/>
              <a:gd name="connsiteY75" fmla="*/ 1939882 h 2210849"/>
              <a:gd name="connsiteX76" fmla="*/ 8910830 w 12201472"/>
              <a:gd name="connsiteY76" fmla="*/ 1939035 h 2210849"/>
              <a:gd name="connsiteX77" fmla="*/ 8946231 w 12201472"/>
              <a:gd name="connsiteY77" fmla="*/ 1935393 h 2210849"/>
              <a:gd name="connsiteX78" fmla="*/ 8943085 w 12201472"/>
              <a:gd name="connsiteY78" fmla="*/ 1935535 h 2210849"/>
              <a:gd name="connsiteX79" fmla="*/ 8938101 w 12201472"/>
              <a:gd name="connsiteY79" fmla="*/ 1936856 h 2210849"/>
              <a:gd name="connsiteX80" fmla="*/ 8829896 w 12201472"/>
              <a:gd name="connsiteY80" fmla="*/ 1933751 h 2210849"/>
              <a:gd name="connsiteX81" fmla="*/ 8813543 w 12201472"/>
              <a:gd name="connsiteY81" fmla="*/ 1934324 h 2210849"/>
              <a:gd name="connsiteX82" fmla="*/ 8801757 w 12201472"/>
              <a:gd name="connsiteY82" fmla="*/ 1938162 h 2210849"/>
              <a:gd name="connsiteX83" fmla="*/ 8818083 w 12201472"/>
              <a:gd name="connsiteY83" fmla="*/ 1937426 h 2210849"/>
              <a:gd name="connsiteX84" fmla="*/ 8859700 w 12201472"/>
              <a:gd name="connsiteY84" fmla="*/ 1932707 h 2210849"/>
              <a:gd name="connsiteX85" fmla="*/ 8839279 w 12201472"/>
              <a:gd name="connsiteY85" fmla="*/ 1933422 h 2210849"/>
              <a:gd name="connsiteX86" fmla="*/ 8827504 w 12201472"/>
              <a:gd name="connsiteY86" fmla="*/ 1937001 h 2210849"/>
              <a:gd name="connsiteX87" fmla="*/ 8848549 w 12201472"/>
              <a:gd name="connsiteY87" fmla="*/ 1936053 h 2210849"/>
              <a:gd name="connsiteX88" fmla="*/ 8888978 w 12201472"/>
              <a:gd name="connsiteY88" fmla="*/ 1931680 h 2210849"/>
              <a:gd name="connsiteX89" fmla="*/ 8869848 w 12201472"/>
              <a:gd name="connsiteY89" fmla="*/ 1932351 h 2210849"/>
              <a:gd name="connsiteX90" fmla="*/ 8858791 w 12201472"/>
              <a:gd name="connsiteY90" fmla="*/ 1935591 h 2210849"/>
              <a:gd name="connsiteX91" fmla="*/ 8878524 w 12201472"/>
              <a:gd name="connsiteY91" fmla="*/ 1934702 h 2210849"/>
              <a:gd name="connsiteX92" fmla="*/ 8917634 w 12201472"/>
              <a:gd name="connsiteY92" fmla="*/ 1930676 h 2210849"/>
              <a:gd name="connsiteX93" fmla="*/ 8899839 w 12201472"/>
              <a:gd name="connsiteY93" fmla="*/ 1931300 h 2210849"/>
              <a:gd name="connsiteX94" fmla="*/ 8889537 w 12201472"/>
              <a:gd name="connsiteY94" fmla="*/ 1934205 h 2210849"/>
              <a:gd name="connsiteX95" fmla="*/ 8907907 w 12201472"/>
              <a:gd name="connsiteY95" fmla="*/ 1933377 h 2210849"/>
              <a:gd name="connsiteX96" fmla="*/ 8951081 w 12201472"/>
              <a:gd name="connsiteY96" fmla="*/ 1929504 h 2210849"/>
              <a:gd name="connsiteX97" fmla="*/ 8931018 w 12201472"/>
              <a:gd name="connsiteY97" fmla="*/ 1930207 h 2210849"/>
              <a:gd name="connsiteX98" fmla="*/ 8921623 w 12201472"/>
              <a:gd name="connsiteY98" fmla="*/ 1932759 h 2210849"/>
              <a:gd name="connsiteX99" fmla="*/ 8942321 w 12201472"/>
              <a:gd name="connsiteY99" fmla="*/ 1931826 h 2210849"/>
              <a:gd name="connsiteX100" fmla="*/ 8978914 w 12201472"/>
              <a:gd name="connsiteY100" fmla="*/ 1928528 h 2210849"/>
              <a:gd name="connsiteX101" fmla="*/ 8968091 w 12201472"/>
              <a:gd name="connsiteY101" fmla="*/ 1928907 h 2210849"/>
              <a:gd name="connsiteX102" fmla="*/ 8960104 w 12201472"/>
              <a:gd name="connsiteY102" fmla="*/ 1931024 h 2210849"/>
              <a:gd name="connsiteX103" fmla="*/ 8970998 w 12201472"/>
              <a:gd name="connsiteY103" fmla="*/ 1930533 h 2210849"/>
              <a:gd name="connsiteX104" fmla="*/ 10650428 w 12201472"/>
              <a:gd name="connsiteY104" fmla="*/ 1928388 h 2210849"/>
              <a:gd name="connsiteX105" fmla="*/ 10653230 w 12201472"/>
              <a:gd name="connsiteY105" fmla="*/ 1929139 h 2210849"/>
              <a:gd name="connsiteX106" fmla="*/ 10657568 w 12201472"/>
              <a:gd name="connsiteY106" fmla="*/ 1929757 h 2210849"/>
              <a:gd name="connsiteX107" fmla="*/ 10654540 w 12201472"/>
              <a:gd name="connsiteY107" fmla="*/ 1928870 h 2210849"/>
              <a:gd name="connsiteX108" fmla="*/ 9006368 w 12201472"/>
              <a:gd name="connsiteY108" fmla="*/ 1927566 h 2210849"/>
              <a:gd name="connsiteX109" fmla="*/ 8996780 w 12201472"/>
              <a:gd name="connsiteY109" fmla="*/ 1927902 h 2210849"/>
              <a:gd name="connsiteX110" fmla="*/ 8989723 w 12201472"/>
              <a:gd name="connsiteY110" fmla="*/ 1929689 h 2210849"/>
              <a:gd name="connsiteX111" fmla="*/ 8996093 w 12201472"/>
              <a:gd name="connsiteY111" fmla="*/ 1929402 h 2210849"/>
              <a:gd name="connsiteX112" fmla="*/ 9005087 w 12201472"/>
              <a:gd name="connsiteY112" fmla="*/ 1927875 h 2210849"/>
              <a:gd name="connsiteX113" fmla="*/ 8859439 w 12201472"/>
              <a:gd name="connsiteY113" fmla="*/ 1924561 h 2210849"/>
              <a:gd name="connsiteX114" fmla="*/ 8841527 w 12201472"/>
              <a:gd name="connsiteY114" fmla="*/ 1925213 h 2210849"/>
              <a:gd name="connsiteX115" fmla="*/ 8826651 w 12201472"/>
              <a:gd name="connsiteY115" fmla="*/ 1930057 h 2210849"/>
              <a:gd name="connsiteX116" fmla="*/ 8843687 w 12201472"/>
              <a:gd name="connsiteY116" fmla="*/ 1929461 h 2210849"/>
              <a:gd name="connsiteX117" fmla="*/ 10660818 w 12201472"/>
              <a:gd name="connsiteY117" fmla="*/ 1924493 h 2210849"/>
              <a:gd name="connsiteX118" fmla="*/ 10671872 w 12201472"/>
              <a:gd name="connsiteY118" fmla="*/ 1927658 h 2210849"/>
              <a:gd name="connsiteX119" fmla="*/ 10661591 w 12201472"/>
              <a:gd name="connsiteY119" fmla="*/ 1924568 h 2210849"/>
              <a:gd name="connsiteX120" fmla="*/ 8890632 w 12201472"/>
              <a:gd name="connsiteY120" fmla="*/ 1923425 h 2210849"/>
              <a:gd name="connsiteX121" fmla="*/ 8869659 w 12201472"/>
              <a:gd name="connsiteY121" fmla="*/ 1924189 h 2210849"/>
              <a:gd name="connsiteX122" fmla="*/ 8853434 w 12201472"/>
              <a:gd name="connsiteY122" fmla="*/ 1929120 h 2210849"/>
              <a:gd name="connsiteX123" fmla="*/ 8874056 w 12201472"/>
              <a:gd name="connsiteY123" fmla="*/ 1928399 h 2210849"/>
              <a:gd name="connsiteX124" fmla="*/ 8921426 w 12201472"/>
              <a:gd name="connsiteY124" fmla="*/ 1922304 h 2210849"/>
              <a:gd name="connsiteX125" fmla="*/ 8901681 w 12201472"/>
              <a:gd name="connsiteY125" fmla="*/ 1923023 h 2210849"/>
              <a:gd name="connsiteX126" fmla="*/ 8884592 w 12201472"/>
              <a:gd name="connsiteY126" fmla="*/ 1928030 h 2210849"/>
              <a:gd name="connsiteX127" fmla="*/ 8903952 w 12201472"/>
              <a:gd name="connsiteY127" fmla="*/ 1927353 h 2210849"/>
              <a:gd name="connsiteX128" fmla="*/ 8951762 w 12201472"/>
              <a:gd name="connsiteY128" fmla="*/ 1921199 h 2210849"/>
              <a:gd name="connsiteX129" fmla="*/ 8933265 w 12201472"/>
              <a:gd name="connsiteY129" fmla="*/ 1921872 h 2210849"/>
              <a:gd name="connsiteX130" fmla="*/ 8915230 w 12201472"/>
              <a:gd name="connsiteY130" fmla="*/ 1926959 h 2210849"/>
              <a:gd name="connsiteX131" fmla="*/ 8933294 w 12201472"/>
              <a:gd name="connsiteY131" fmla="*/ 1926327 h 2210849"/>
              <a:gd name="connsiteX132" fmla="*/ 10621810 w 12201472"/>
              <a:gd name="connsiteY132" fmla="*/ 1920720 h 2210849"/>
              <a:gd name="connsiteX133" fmla="*/ 10630222 w 12201472"/>
              <a:gd name="connsiteY133" fmla="*/ 1922974 h 2210849"/>
              <a:gd name="connsiteX134" fmla="*/ 10637152 w 12201472"/>
              <a:gd name="connsiteY134" fmla="*/ 1923775 h 2210849"/>
              <a:gd name="connsiteX135" fmla="*/ 10629146 w 12201472"/>
              <a:gd name="connsiteY135" fmla="*/ 1921429 h 2210849"/>
              <a:gd name="connsiteX136" fmla="*/ 8987293 w 12201472"/>
              <a:gd name="connsiteY136" fmla="*/ 1919905 h 2210849"/>
              <a:gd name="connsiteX137" fmla="*/ 8966105 w 12201472"/>
              <a:gd name="connsiteY137" fmla="*/ 1920676 h 2210849"/>
              <a:gd name="connsiteX138" fmla="*/ 8947076 w 12201472"/>
              <a:gd name="connsiteY138" fmla="*/ 1925845 h 2210849"/>
              <a:gd name="connsiteX139" fmla="*/ 8967589 w 12201472"/>
              <a:gd name="connsiteY139" fmla="*/ 1925128 h 2210849"/>
              <a:gd name="connsiteX140" fmla="*/ 9017267 w 12201472"/>
              <a:gd name="connsiteY140" fmla="*/ 1918813 h 2210849"/>
              <a:gd name="connsiteX141" fmla="*/ 9004413 w 12201472"/>
              <a:gd name="connsiteY141" fmla="*/ 1919281 h 2210849"/>
              <a:gd name="connsiteX142" fmla="*/ 8984597 w 12201472"/>
              <a:gd name="connsiteY142" fmla="*/ 1924533 h 2210849"/>
              <a:gd name="connsiteX143" fmla="*/ 8996302 w 12201472"/>
              <a:gd name="connsiteY143" fmla="*/ 1924124 h 2210849"/>
              <a:gd name="connsiteX144" fmla="*/ 9047139 w 12201472"/>
              <a:gd name="connsiteY144" fmla="*/ 1917725 h 2210849"/>
              <a:gd name="connsiteX145" fmla="*/ 9035250 w 12201472"/>
              <a:gd name="connsiteY145" fmla="*/ 1918158 h 2210849"/>
              <a:gd name="connsiteX146" fmla="*/ 9014164 w 12201472"/>
              <a:gd name="connsiteY146" fmla="*/ 1923499 h 2210849"/>
              <a:gd name="connsiteX147" fmla="*/ 9024752 w 12201472"/>
              <a:gd name="connsiteY147" fmla="*/ 1923129 h 2210849"/>
              <a:gd name="connsiteX148" fmla="*/ 10588807 w 12201472"/>
              <a:gd name="connsiteY148" fmla="*/ 1917527 h 2210849"/>
              <a:gd name="connsiteX149" fmla="*/ 10593731 w 12201472"/>
              <a:gd name="connsiteY149" fmla="*/ 1918754 h 2210849"/>
              <a:gd name="connsiteX150" fmla="*/ 10601881 w 12201472"/>
              <a:gd name="connsiteY150" fmla="*/ 1919696 h 2210849"/>
              <a:gd name="connsiteX151" fmla="*/ 10595695 w 12201472"/>
              <a:gd name="connsiteY151" fmla="*/ 1918193 h 2210849"/>
              <a:gd name="connsiteX152" fmla="*/ 8893926 w 12201472"/>
              <a:gd name="connsiteY152" fmla="*/ 1916813 h 2210849"/>
              <a:gd name="connsiteX153" fmla="*/ 8884199 w 12201472"/>
              <a:gd name="connsiteY153" fmla="*/ 1919769 h 2210849"/>
              <a:gd name="connsiteX154" fmla="*/ 8905387 w 12201472"/>
              <a:gd name="connsiteY154" fmla="*/ 1918997 h 2210849"/>
              <a:gd name="connsiteX155" fmla="*/ 8912249 w 12201472"/>
              <a:gd name="connsiteY155" fmla="*/ 1916938 h 2210849"/>
              <a:gd name="connsiteX156" fmla="*/ 9075196 w 12201472"/>
              <a:gd name="connsiteY156" fmla="*/ 1916704 h 2210849"/>
              <a:gd name="connsiteX157" fmla="*/ 9066258 w 12201472"/>
              <a:gd name="connsiteY157" fmla="*/ 1917029 h 2210849"/>
              <a:gd name="connsiteX158" fmla="*/ 9045122 w 12201472"/>
              <a:gd name="connsiteY158" fmla="*/ 1922130 h 2210849"/>
              <a:gd name="connsiteX159" fmla="*/ 9055980 w 12201472"/>
              <a:gd name="connsiteY159" fmla="*/ 1921109 h 2210849"/>
              <a:gd name="connsiteX160" fmla="*/ 8867876 w 12201472"/>
              <a:gd name="connsiteY160" fmla="*/ 1916635 h 2210849"/>
              <a:gd name="connsiteX161" fmla="*/ 8854978 w 12201472"/>
              <a:gd name="connsiteY161" fmla="*/ 1920834 h 2210849"/>
              <a:gd name="connsiteX162" fmla="*/ 8873601 w 12201472"/>
              <a:gd name="connsiteY162" fmla="*/ 1920156 h 2210849"/>
              <a:gd name="connsiteX163" fmla="*/ 8884552 w 12201472"/>
              <a:gd name="connsiteY163" fmla="*/ 1916749 h 2210849"/>
              <a:gd name="connsiteX164" fmla="*/ 8941609 w 12201472"/>
              <a:gd name="connsiteY164" fmla="*/ 1916471 h 2210849"/>
              <a:gd name="connsiteX165" fmla="*/ 8922273 w 12201472"/>
              <a:gd name="connsiteY165" fmla="*/ 1916988 h 2210849"/>
              <a:gd name="connsiteX166" fmla="*/ 8916841 w 12201472"/>
              <a:gd name="connsiteY166" fmla="*/ 1918580 h 2210849"/>
              <a:gd name="connsiteX167" fmla="*/ 8936831 w 12201472"/>
              <a:gd name="connsiteY167" fmla="*/ 1917852 h 2210849"/>
              <a:gd name="connsiteX168" fmla="*/ 10630482 w 12201472"/>
              <a:gd name="connsiteY168" fmla="*/ 1915808 h 2210849"/>
              <a:gd name="connsiteX169" fmla="*/ 10637024 w 12201472"/>
              <a:gd name="connsiteY169" fmla="*/ 1917681 h 2210849"/>
              <a:gd name="connsiteX170" fmla="*/ 10639412 w 12201472"/>
              <a:gd name="connsiteY170" fmla="*/ 1917902 h 2210849"/>
              <a:gd name="connsiteX171" fmla="*/ 10633171 w 12201472"/>
              <a:gd name="connsiteY171" fmla="*/ 1916027 h 2210849"/>
              <a:gd name="connsiteX172" fmla="*/ 8971684 w 12201472"/>
              <a:gd name="connsiteY172" fmla="*/ 1915667 h 2210849"/>
              <a:gd name="connsiteX173" fmla="*/ 8953551 w 12201472"/>
              <a:gd name="connsiteY173" fmla="*/ 1916152 h 2210849"/>
              <a:gd name="connsiteX174" fmla="*/ 8949108 w 12201472"/>
              <a:gd name="connsiteY174" fmla="*/ 1917405 h 2210849"/>
              <a:gd name="connsiteX175" fmla="*/ 8967890 w 12201472"/>
              <a:gd name="connsiteY175" fmla="*/ 1916720 h 2210849"/>
              <a:gd name="connsiteX176" fmla="*/ 9006828 w 12201472"/>
              <a:gd name="connsiteY176" fmla="*/ 1914726 h 2210849"/>
              <a:gd name="connsiteX177" fmla="*/ 8985956 w 12201472"/>
              <a:gd name="connsiteY177" fmla="*/ 1915285 h 2210849"/>
              <a:gd name="connsiteX178" fmla="*/ 8982651 w 12201472"/>
              <a:gd name="connsiteY178" fmla="*/ 1916182 h 2210849"/>
              <a:gd name="connsiteX179" fmla="*/ 9004313 w 12201472"/>
              <a:gd name="connsiteY179" fmla="*/ 1915393 h 2210849"/>
              <a:gd name="connsiteX180" fmla="*/ 10557292 w 12201472"/>
              <a:gd name="connsiteY180" fmla="*/ 1914478 h 2210849"/>
              <a:gd name="connsiteX181" fmla="*/ 10557828 w 12201472"/>
              <a:gd name="connsiteY181" fmla="*/ 1914602 h 2210849"/>
              <a:gd name="connsiteX182" fmla="*/ 10564544 w 12201472"/>
              <a:gd name="connsiteY182" fmla="*/ 1915378 h 2210849"/>
              <a:gd name="connsiteX183" fmla="*/ 10563021 w 12201472"/>
              <a:gd name="connsiteY183" fmla="*/ 1915032 h 2210849"/>
              <a:gd name="connsiteX184" fmla="*/ 9036538 w 12201472"/>
              <a:gd name="connsiteY184" fmla="*/ 1913932 h 2210849"/>
              <a:gd name="connsiteX185" fmla="*/ 9023259 w 12201472"/>
              <a:gd name="connsiteY185" fmla="*/ 1914287 h 2210849"/>
              <a:gd name="connsiteX186" fmla="*/ 9021439 w 12201472"/>
              <a:gd name="connsiteY186" fmla="*/ 1914769 h 2210849"/>
              <a:gd name="connsiteX187" fmla="*/ 9035213 w 12201472"/>
              <a:gd name="connsiteY187" fmla="*/ 1914267 h 2210849"/>
              <a:gd name="connsiteX188" fmla="*/ 9112646 w 12201472"/>
              <a:gd name="connsiteY188" fmla="*/ 1913565 h 2210849"/>
              <a:gd name="connsiteX189" fmla="*/ 9101370 w 12201472"/>
              <a:gd name="connsiteY189" fmla="*/ 1914594 h 2210849"/>
              <a:gd name="connsiteX190" fmla="*/ 9084740 w 12201472"/>
              <a:gd name="connsiteY190" fmla="*/ 1918406 h 2210849"/>
              <a:gd name="connsiteX191" fmla="*/ 9094616 w 12201472"/>
              <a:gd name="connsiteY191" fmla="*/ 1917478 h 2210849"/>
              <a:gd name="connsiteX192" fmla="*/ 9066137 w 12201472"/>
              <a:gd name="connsiteY192" fmla="*/ 1913140 h 2210849"/>
              <a:gd name="connsiteX193" fmla="*/ 9053757 w 12201472"/>
              <a:gd name="connsiteY193" fmla="*/ 1913471 h 2210849"/>
              <a:gd name="connsiteX194" fmla="*/ 9053201 w 12201472"/>
              <a:gd name="connsiteY194" fmla="*/ 1913612 h 2210849"/>
              <a:gd name="connsiteX195" fmla="*/ 9066134 w 12201472"/>
              <a:gd name="connsiteY195" fmla="*/ 1913141 h 2210849"/>
              <a:gd name="connsiteX196" fmla="*/ 10591747 w 12201472"/>
              <a:gd name="connsiteY196" fmla="*/ 1912664 h 2210849"/>
              <a:gd name="connsiteX197" fmla="*/ 10596457 w 12201472"/>
              <a:gd name="connsiteY197" fmla="*/ 1913926 h 2210849"/>
              <a:gd name="connsiteX198" fmla="*/ 10606808 w 12201472"/>
              <a:gd name="connsiteY198" fmla="*/ 1914884 h 2210849"/>
              <a:gd name="connsiteX199" fmla="*/ 10602097 w 12201472"/>
              <a:gd name="connsiteY199" fmla="*/ 1913504 h 2210849"/>
              <a:gd name="connsiteX200" fmla="*/ 9147454 w 12201472"/>
              <a:gd name="connsiteY200" fmla="*/ 1910965 h 2210849"/>
              <a:gd name="connsiteX201" fmla="*/ 9141890 w 12201472"/>
              <a:gd name="connsiteY201" fmla="*/ 1911113 h 2210849"/>
              <a:gd name="connsiteX202" fmla="*/ 9126274 w 12201472"/>
              <a:gd name="connsiteY202" fmla="*/ 1914503 h 2210849"/>
              <a:gd name="connsiteX203" fmla="*/ 9133473 w 12201472"/>
              <a:gd name="connsiteY203" fmla="*/ 1913826 h 2210849"/>
              <a:gd name="connsiteX204" fmla="*/ 9170475 w 12201472"/>
              <a:gd name="connsiteY204" fmla="*/ 1910349 h 2210849"/>
              <a:gd name="connsiteX205" fmla="*/ 9169471 w 12201472"/>
              <a:gd name="connsiteY205" fmla="*/ 1910376 h 2210849"/>
              <a:gd name="connsiteX206" fmla="*/ 9168861 w 12201472"/>
              <a:gd name="connsiteY206" fmla="*/ 1910500 h 2210849"/>
              <a:gd name="connsiteX207" fmla="*/ 10558442 w 12201472"/>
              <a:gd name="connsiteY207" fmla="*/ 1909960 h 2210849"/>
              <a:gd name="connsiteX208" fmla="*/ 10561295 w 12201472"/>
              <a:gd name="connsiteY208" fmla="*/ 1910671 h 2210849"/>
              <a:gd name="connsiteX209" fmla="*/ 10566857 w 12201472"/>
              <a:gd name="connsiteY209" fmla="*/ 1911186 h 2210849"/>
              <a:gd name="connsiteX210" fmla="*/ 10563503 w 12201472"/>
              <a:gd name="connsiteY210" fmla="*/ 1910371 h 2210849"/>
              <a:gd name="connsiteX211" fmla="*/ 10605055 w 12201472"/>
              <a:gd name="connsiteY211" fmla="*/ 1908529 h 2210849"/>
              <a:gd name="connsiteX212" fmla="*/ 10613118 w 12201472"/>
              <a:gd name="connsiteY212" fmla="*/ 1910837 h 2210849"/>
              <a:gd name="connsiteX213" fmla="*/ 10616894 w 12201472"/>
              <a:gd name="connsiteY213" fmla="*/ 1911134 h 2210849"/>
              <a:gd name="connsiteX214" fmla="*/ 10609171 w 12201472"/>
              <a:gd name="connsiteY214" fmla="*/ 1908813 h 2210849"/>
              <a:gd name="connsiteX215" fmla="*/ 9032428 w 12201472"/>
              <a:gd name="connsiteY215" fmla="*/ 1907941 h 2210849"/>
              <a:gd name="connsiteX216" fmla="*/ 9017811 w 12201472"/>
              <a:gd name="connsiteY216" fmla="*/ 1908317 h 2210849"/>
              <a:gd name="connsiteX217" fmla="*/ 9011873 w 12201472"/>
              <a:gd name="connsiteY217" fmla="*/ 1908245 h 2210849"/>
              <a:gd name="connsiteX218" fmla="*/ 9002759 w 12201472"/>
              <a:gd name="connsiteY218" fmla="*/ 1910721 h 2210849"/>
              <a:gd name="connsiteX219" fmla="*/ 9023021 w 12201472"/>
              <a:gd name="connsiteY219" fmla="*/ 1910434 h 2210849"/>
              <a:gd name="connsiteX220" fmla="*/ 8982829 w 12201472"/>
              <a:gd name="connsiteY220" fmla="*/ 1907894 h 2210849"/>
              <a:gd name="connsiteX221" fmla="*/ 8971226 w 12201472"/>
              <a:gd name="connsiteY221" fmla="*/ 1911167 h 2210849"/>
              <a:gd name="connsiteX222" fmla="*/ 8988783 w 12201472"/>
              <a:gd name="connsiteY222" fmla="*/ 1910918 h 2210849"/>
              <a:gd name="connsiteX223" fmla="*/ 8998971 w 12201472"/>
              <a:gd name="connsiteY223" fmla="*/ 1908089 h 2210849"/>
              <a:gd name="connsiteX224" fmla="*/ 8954477 w 12201472"/>
              <a:gd name="connsiteY224" fmla="*/ 1907551 h 2210849"/>
              <a:gd name="connsiteX225" fmla="*/ 8940665 w 12201472"/>
              <a:gd name="connsiteY225" fmla="*/ 1911599 h 2210849"/>
              <a:gd name="connsiteX226" fmla="*/ 8959385 w 12201472"/>
              <a:gd name="connsiteY226" fmla="*/ 1911334 h 2210849"/>
              <a:gd name="connsiteX227" fmla="*/ 8971752 w 12201472"/>
              <a:gd name="connsiteY227" fmla="*/ 1907760 h 2210849"/>
              <a:gd name="connsiteX228" fmla="*/ 10526447 w 12201472"/>
              <a:gd name="connsiteY228" fmla="*/ 1907363 h 2210849"/>
              <a:gd name="connsiteX229" fmla="*/ 10527044 w 12201472"/>
              <a:gd name="connsiteY229" fmla="*/ 1907501 h 2210849"/>
              <a:gd name="connsiteX230" fmla="*/ 10531844 w 12201472"/>
              <a:gd name="connsiteY230" fmla="*/ 1907945 h 2210849"/>
              <a:gd name="connsiteX231" fmla="*/ 10530859 w 12201472"/>
              <a:gd name="connsiteY231" fmla="*/ 1907721 h 2210849"/>
              <a:gd name="connsiteX232" fmla="*/ 8925548 w 12201472"/>
              <a:gd name="connsiteY232" fmla="*/ 1907202 h 2210849"/>
              <a:gd name="connsiteX233" fmla="*/ 8909637 w 12201472"/>
              <a:gd name="connsiteY233" fmla="*/ 1912038 h 2210849"/>
              <a:gd name="connsiteX234" fmla="*/ 8929518 w 12201472"/>
              <a:gd name="connsiteY234" fmla="*/ 1911757 h 2210849"/>
              <a:gd name="connsiteX235" fmla="*/ 8943956 w 12201472"/>
              <a:gd name="connsiteY235" fmla="*/ 1907424 h 2210849"/>
              <a:gd name="connsiteX236" fmla="*/ 9063333 w 12201472"/>
              <a:gd name="connsiteY236" fmla="*/ 1907144 h 2210849"/>
              <a:gd name="connsiteX237" fmla="*/ 9048797 w 12201472"/>
              <a:gd name="connsiteY237" fmla="*/ 1907519 h 2210849"/>
              <a:gd name="connsiteX238" fmla="*/ 9038629 w 12201472"/>
              <a:gd name="connsiteY238" fmla="*/ 1910213 h 2210849"/>
              <a:gd name="connsiteX239" fmla="*/ 9051962 w 12201472"/>
              <a:gd name="connsiteY239" fmla="*/ 1910025 h 2210849"/>
              <a:gd name="connsiteX240" fmla="*/ 8897892 w 12201472"/>
              <a:gd name="connsiteY240" fmla="*/ 1906862 h 2210849"/>
              <a:gd name="connsiteX241" fmla="*/ 8880740 w 12201472"/>
              <a:gd name="connsiteY241" fmla="*/ 1912447 h 2210849"/>
              <a:gd name="connsiteX242" fmla="*/ 8899223 w 12201472"/>
              <a:gd name="connsiteY242" fmla="*/ 1912185 h 2210849"/>
              <a:gd name="connsiteX243" fmla="*/ 8915628 w 12201472"/>
              <a:gd name="connsiteY243" fmla="*/ 1907082 h 2210849"/>
              <a:gd name="connsiteX244" fmla="*/ 8898024 w 12201472"/>
              <a:gd name="connsiteY244" fmla="*/ 1906869 h 2210849"/>
              <a:gd name="connsiteX245" fmla="*/ 9094281 w 12201472"/>
              <a:gd name="connsiteY245" fmla="*/ 1906347 h 2210849"/>
              <a:gd name="connsiteX246" fmla="*/ 9080481 w 12201472"/>
              <a:gd name="connsiteY246" fmla="*/ 1906703 h 2210849"/>
              <a:gd name="connsiteX247" fmla="*/ 9068275 w 12201472"/>
              <a:gd name="connsiteY247" fmla="*/ 1909794 h 2210849"/>
              <a:gd name="connsiteX248" fmla="*/ 9080729 w 12201472"/>
              <a:gd name="connsiteY248" fmla="*/ 1909618 h 2210849"/>
              <a:gd name="connsiteX249" fmla="*/ 10566319 w 12201472"/>
              <a:gd name="connsiteY249" fmla="*/ 1905850 h 2210849"/>
              <a:gd name="connsiteX250" fmla="*/ 10573190 w 12201472"/>
              <a:gd name="connsiteY250" fmla="*/ 1907692 h 2210849"/>
              <a:gd name="connsiteX251" fmla="*/ 10585595 w 12201472"/>
              <a:gd name="connsiteY251" fmla="*/ 1908669 h 2210849"/>
              <a:gd name="connsiteX252" fmla="*/ 10578957 w 12201472"/>
              <a:gd name="connsiteY252" fmla="*/ 1906724 h 2210849"/>
              <a:gd name="connsiteX253" fmla="*/ 9123666 w 12201472"/>
              <a:gd name="connsiteY253" fmla="*/ 1905590 h 2210849"/>
              <a:gd name="connsiteX254" fmla="*/ 9112462 w 12201472"/>
              <a:gd name="connsiteY254" fmla="*/ 1905879 h 2210849"/>
              <a:gd name="connsiteX255" fmla="*/ 9097979 w 12201472"/>
              <a:gd name="connsiteY255" fmla="*/ 1909374 h 2210849"/>
              <a:gd name="connsiteX256" fmla="*/ 9107767 w 12201472"/>
              <a:gd name="connsiteY256" fmla="*/ 1909236 h 2210849"/>
              <a:gd name="connsiteX257" fmla="*/ 9152851 w 12201472"/>
              <a:gd name="connsiteY257" fmla="*/ 1904838 h 2210849"/>
              <a:gd name="connsiteX258" fmla="*/ 9142791 w 12201472"/>
              <a:gd name="connsiteY258" fmla="*/ 1905098 h 2210849"/>
              <a:gd name="connsiteX259" fmla="*/ 9129702 w 12201472"/>
              <a:gd name="connsiteY259" fmla="*/ 1908098 h 2210849"/>
              <a:gd name="connsiteX260" fmla="*/ 9143732 w 12201472"/>
              <a:gd name="connsiteY260" fmla="*/ 1906818 h 2210849"/>
              <a:gd name="connsiteX261" fmla="*/ 10532587 w 12201472"/>
              <a:gd name="connsiteY261" fmla="*/ 1903518 h 2210849"/>
              <a:gd name="connsiteX262" fmla="*/ 10538310 w 12201472"/>
              <a:gd name="connsiteY262" fmla="*/ 1904944 h 2210849"/>
              <a:gd name="connsiteX263" fmla="*/ 10542537 w 12201472"/>
              <a:gd name="connsiteY263" fmla="*/ 1905277 h 2210849"/>
              <a:gd name="connsiteX264" fmla="*/ 10536376 w 12201472"/>
              <a:gd name="connsiteY264" fmla="*/ 1903780 h 2210849"/>
              <a:gd name="connsiteX265" fmla="*/ 10500013 w 12201472"/>
              <a:gd name="connsiteY265" fmla="*/ 1901265 h 2210849"/>
              <a:gd name="connsiteX266" fmla="*/ 10504366 w 12201472"/>
              <a:gd name="connsiteY266" fmla="*/ 1902270 h 2210849"/>
              <a:gd name="connsiteX267" fmla="*/ 10508209 w 12201472"/>
              <a:gd name="connsiteY267" fmla="*/ 1902572 h 2210849"/>
              <a:gd name="connsiteX268" fmla="*/ 10503528 w 12201472"/>
              <a:gd name="connsiteY268" fmla="*/ 1901508 h 2210849"/>
              <a:gd name="connsiteX269" fmla="*/ 9106634 w 12201472"/>
              <a:gd name="connsiteY269" fmla="*/ 1900079 h 2210849"/>
              <a:gd name="connsiteX270" fmla="*/ 9097245 w 12201472"/>
              <a:gd name="connsiteY270" fmla="*/ 1902457 h 2210849"/>
              <a:gd name="connsiteX271" fmla="*/ 9110587 w 12201472"/>
              <a:gd name="connsiteY271" fmla="*/ 1902411 h 2210849"/>
              <a:gd name="connsiteX272" fmla="*/ 9120006 w 12201472"/>
              <a:gd name="connsiteY272" fmla="*/ 1900138 h 2210849"/>
              <a:gd name="connsiteX273" fmla="*/ 9115880 w 12201472"/>
              <a:gd name="connsiteY273" fmla="*/ 1900240 h 2210849"/>
              <a:gd name="connsiteX274" fmla="*/ 9078708 w 12201472"/>
              <a:gd name="connsiteY274" fmla="*/ 1899592 h 2210849"/>
              <a:gd name="connsiteX275" fmla="*/ 9067516 w 12201472"/>
              <a:gd name="connsiteY275" fmla="*/ 1902558 h 2210849"/>
              <a:gd name="connsiteX276" fmla="*/ 9081629 w 12201472"/>
              <a:gd name="connsiteY276" fmla="*/ 1902510 h 2210849"/>
              <a:gd name="connsiteX277" fmla="*/ 9092219 w 12201472"/>
              <a:gd name="connsiteY277" fmla="*/ 1899827 h 2210849"/>
              <a:gd name="connsiteX278" fmla="*/ 9150761 w 12201472"/>
              <a:gd name="connsiteY278" fmla="*/ 1899378 h 2210849"/>
              <a:gd name="connsiteX279" fmla="*/ 9138104 w 12201472"/>
              <a:gd name="connsiteY279" fmla="*/ 1899691 h 2210849"/>
              <a:gd name="connsiteX280" fmla="*/ 9127062 w 12201472"/>
              <a:gd name="connsiteY280" fmla="*/ 1902355 h 2210849"/>
              <a:gd name="connsiteX281" fmla="*/ 9137936 w 12201472"/>
              <a:gd name="connsiteY281" fmla="*/ 1902318 h 2210849"/>
              <a:gd name="connsiteX282" fmla="*/ 10468580 w 12201472"/>
              <a:gd name="connsiteY282" fmla="*/ 1899092 h 2210849"/>
              <a:gd name="connsiteX283" fmla="*/ 10471264 w 12201472"/>
              <a:gd name="connsiteY283" fmla="*/ 1899662 h 2210849"/>
              <a:gd name="connsiteX284" fmla="*/ 10473767 w 12201472"/>
              <a:gd name="connsiteY284" fmla="*/ 1899859 h 2210849"/>
              <a:gd name="connsiteX285" fmla="*/ 10470909 w 12201472"/>
              <a:gd name="connsiteY285" fmla="*/ 1899253 h 2210849"/>
              <a:gd name="connsiteX286" fmla="*/ 9045841 w 12201472"/>
              <a:gd name="connsiteY286" fmla="*/ 1899019 h 2210849"/>
              <a:gd name="connsiteX287" fmla="*/ 9032371 w 12201472"/>
              <a:gd name="connsiteY287" fmla="*/ 1902678 h 2210849"/>
              <a:gd name="connsiteX288" fmla="*/ 9052542 w 12201472"/>
              <a:gd name="connsiteY288" fmla="*/ 1902609 h 2210849"/>
              <a:gd name="connsiteX289" fmla="*/ 9064836 w 12201472"/>
              <a:gd name="connsiteY289" fmla="*/ 1899350 h 2210849"/>
              <a:gd name="connsiteX290" fmla="*/ 9181513 w 12201472"/>
              <a:gd name="connsiteY290" fmla="*/ 1898617 h 2210849"/>
              <a:gd name="connsiteX291" fmla="*/ 9169792 w 12201472"/>
              <a:gd name="connsiteY291" fmla="*/ 1898907 h 2210849"/>
              <a:gd name="connsiteX292" fmla="*/ 9155169 w 12201472"/>
              <a:gd name="connsiteY292" fmla="*/ 1902260 h 2210849"/>
              <a:gd name="connsiteX293" fmla="*/ 9164884 w 12201472"/>
              <a:gd name="connsiteY293" fmla="*/ 1902227 h 2210849"/>
              <a:gd name="connsiteX294" fmla="*/ 9016136 w 12201472"/>
              <a:gd name="connsiteY294" fmla="*/ 1898501 h 2210849"/>
              <a:gd name="connsiteX295" fmla="*/ 9000947 w 12201472"/>
              <a:gd name="connsiteY295" fmla="*/ 1902784 h 2210849"/>
              <a:gd name="connsiteX296" fmla="*/ 9018287 w 12201472"/>
              <a:gd name="connsiteY296" fmla="*/ 1902725 h 2210849"/>
              <a:gd name="connsiteX297" fmla="*/ 9032475 w 12201472"/>
              <a:gd name="connsiteY297" fmla="*/ 1898786 h 2210849"/>
              <a:gd name="connsiteX298" fmla="*/ 8987091 w 12201472"/>
              <a:gd name="connsiteY298" fmla="*/ 1897994 h 2210849"/>
              <a:gd name="connsiteX299" fmla="*/ 8970390 w 12201472"/>
              <a:gd name="connsiteY299" fmla="*/ 1902888 h 2210849"/>
              <a:gd name="connsiteX300" fmla="*/ 8988828 w 12201472"/>
              <a:gd name="connsiteY300" fmla="*/ 1902826 h 2210849"/>
              <a:gd name="connsiteX301" fmla="*/ 9004496 w 12201472"/>
              <a:gd name="connsiteY301" fmla="*/ 1898298 h 2210849"/>
              <a:gd name="connsiteX302" fmla="*/ 9211381 w 12201472"/>
              <a:gd name="connsiteY302" fmla="*/ 1897879 h 2210849"/>
              <a:gd name="connsiteX303" fmla="*/ 9201769 w 12201472"/>
              <a:gd name="connsiteY303" fmla="*/ 1898117 h 2210849"/>
              <a:gd name="connsiteX304" fmla="*/ 9188339 w 12201472"/>
              <a:gd name="connsiteY304" fmla="*/ 1901032 h 2210849"/>
              <a:gd name="connsiteX305" fmla="*/ 9199057 w 12201472"/>
              <a:gd name="connsiteY305" fmla="*/ 1900402 h 2210849"/>
              <a:gd name="connsiteX306" fmla="*/ 8957537 w 12201472"/>
              <a:gd name="connsiteY306" fmla="*/ 1897479 h 2210849"/>
              <a:gd name="connsiteX307" fmla="*/ 8939393 w 12201472"/>
              <a:gd name="connsiteY307" fmla="*/ 1902994 h 2210849"/>
              <a:gd name="connsiteX308" fmla="*/ 8958942 w 12201472"/>
              <a:gd name="connsiteY308" fmla="*/ 1902927 h 2210849"/>
              <a:gd name="connsiteX309" fmla="*/ 8976024 w 12201472"/>
              <a:gd name="connsiteY309" fmla="*/ 1897801 h 2210849"/>
              <a:gd name="connsiteX310" fmla="*/ 9239101 w 12201472"/>
              <a:gd name="connsiteY310" fmla="*/ 1897194 h 2210849"/>
              <a:gd name="connsiteX311" fmla="*/ 9233166 w 12201472"/>
              <a:gd name="connsiteY311" fmla="*/ 1897340 h 2210849"/>
              <a:gd name="connsiteX312" fmla="*/ 9225925 w 12201472"/>
              <a:gd name="connsiteY312" fmla="*/ 1898822 h 2210849"/>
              <a:gd name="connsiteX313" fmla="*/ 9232698 w 12201472"/>
              <a:gd name="connsiteY313" fmla="*/ 1898424 h 2210849"/>
              <a:gd name="connsiteX314" fmla="*/ 10564188 w 12201472"/>
              <a:gd name="connsiteY314" fmla="*/ 1896829 h 2210849"/>
              <a:gd name="connsiteX315" fmla="*/ 10589335 w 12201472"/>
              <a:gd name="connsiteY315" fmla="*/ 1904028 h 2210849"/>
              <a:gd name="connsiteX316" fmla="*/ 10594462 w 12201472"/>
              <a:gd name="connsiteY316" fmla="*/ 1904392 h 2210849"/>
              <a:gd name="connsiteX317" fmla="*/ 10569663 w 12201472"/>
              <a:gd name="connsiteY317" fmla="*/ 1896939 h 2210849"/>
              <a:gd name="connsiteX318" fmla="*/ 10431353 w 12201472"/>
              <a:gd name="connsiteY318" fmla="*/ 1896518 h 2210849"/>
              <a:gd name="connsiteX319" fmla="*/ 10438890 w 12201472"/>
              <a:gd name="connsiteY319" fmla="*/ 1897111 h 2210849"/>
              <a:gd name="connsiteX320" fmla="*/ 10438380 w 12201472"/>
              <a:gd name="connsiteY320" fmla="*/ 1897003 h 2210849"/>
              <a:gd name="connsiteX321" fmla="*/ 8929789 w 12201472"/>
              <a:gd name="connsiteY321" fmla="*/ 1896477 h 2210849"/>
              <a:gd name="connsiteX322" fmla="*/ 8909461 w 12201472"/>
              <a:gd name="connsiteY322" fmla="*/ 1903096 h 2210849"/>
              <a:gd name="connsiteX323" fmla="*/ 8928652 w 12201472"/>
              <a:gd name="connsiteY323" fmla="*/ 1903030 h 2210849"/>
              <a:gd name="connsiteX324" fmla="*/ 8947083 w 12201472"/>
              <a:gd name="connsiteY324" fmla="*/ 1897297 h 2210849"/>
              <a:gd name="connsiteX325" fmla="*/ 8941078 w 12201472"/>
              <a:gd name="connsiteY325" fmla="*/ 1897192 h 2210849"/>
              <a:gd name="connsiteX326" fmla="*/ 10530082 w 12201472"/>
              <a:gd name="connsiteY326" fmla="*/ 1896140 h 2210849"/>
              <a:gd name="connsiteX327" fmla="*/ 10548763 w 12201472"/>
              <a:gd name="connsiteY327" fmla="*/ 1901146 h 2210849"/>
              <a:gd name="connsiteX328" fmla="*/ 10563490 w 12201472"/>
              <a:gd name="connsiteY328" fmla="*/ 1902192 h 2210849"/>
              <a:gd name="connsiteX329" fmla="*/ 10543778 w 12201472"/>
              <a:gd name="connsiteY329" fmla="*/ 1896417 h 2210849"/>
              <a:gd name="connsiteX330" fmla="*/ 10500592 w 12201472"/>
              <a:gd name="connsiteY330" fmla="*/ 1895545 h 2210849"/>
              <a:gd name="connsiteX331" fmla="*/ 10512825 w 12201472"/>
              <a:gd name="connsiteY331" fmla="*/ 1898593 h 2210849"/>
              <a:gd name="connsiteX332" fmla="*/ 10515942 w 12201472"/>
              <a:gd name="connsiteY332" fmla="*/ 1898815 h 2210849"/>
              <a:gd name="connsiteX333" fmla="*/ 10504905 w 12201472"/>
              <a:gd name="connsiteY333" fmla="*/ 1896133 h 2210849"/>
              <a:gd name="connsiteX334" fmla="*/ 10503023 w 12201472"/>
              <a:gd name="connsiteY334" fmla="*/ 1895594 h 2210849"/>
              <a:gd name="connsiteX335" fmla="*/ 10472781 w 12201472"/>
              <a:gd name="connsiteY335" fmla="*/ 1894984 h 2210849"/>
              <a:gd name="connsiteX336" fmla="*/ 10477573 w 12201472"/>
              <a:gd name="connsiteY336" fmla="*/ 1896089 h 2210849"/>
              <a:gd name="connsiteX337" fmla="*/ 10480650 w 12201472"/>
              <a:gd name="connsiteY337" fmla="*/ 1896308 h 2210849"/>
              <a:gd name="connsiteX338" fmla="*/ 10475024 w 12201472"/>
              <a:gd name="connsiteY338" fmla="*/ 1895029 h 2210849"/>
              <a:gd name="connsiteX339" fmla="*/ 9236681 w 12201472"/>
              <a:gd name="connsiteY339" fmla="*/ 1892700 h 2210849"/>
              <a:gd name="connsiteX340" fmla="*/ 9225538 w 12201472"/>
              <a:gd name="connsiteY340" fmla="*/ 1892958 h 2210849"/>
              <a:gd name="connsiteX341" fmla="*/ 9214110 w 12201472"/>
              <a:gd name="connsiteY341" fmla="*/ 1895438 h 2210849"/>
              <a:gd name="connsiteX342" fmla="*/ 9226018 w 12201472"/>
              <a:gd name="connsiteY342" fmla="*/ 1894883 h 2210849"/>
              <a:gd name="connsiteX343" fmla="*/ 9198115 w 12201472"/>
              <a:gd name="connsiteY343" fmla="*/ 1892414 h 2210849"/>
              <a:gd name="connsiteX344" fmla="*/ 9185371 w 12201472"/>
              <a:gd name="connsiteY344" fmla="*/ 1895335 h 2210849"/>
              <a:gd name="connsiteX345" fmla="*/ 9196248 w 12201472"/>
              <a:gd name="connsiteY345" fmla="*/ 1895419 h 2210849"/>
              <a:gd name="connsiteX346" fmla="*/ 9208951 w 12201472"/>
              <a:gd name="connsiteY346" fmla="*/ 1892662 h 2210849"/>
              <a:gd name="connsiteX347" fmla="*/ 9266006 w 12201472"/>
              <a:gd name="connsiteY347" fmla="*/ 1892023 h 2210849"/>
              <a:gd name="connsiteX348" fmla="*/ 9258277 w 12201472"/>
              <a:gd name="connsiteY348" fmla="*/ 1892202 h 2210849"/>
              <a:gd name="connsiteX349" fmla="*/ 9250826 w 12201472"/>
              <a:gd name="connsiteY349" fmla="*/ 1893727 h 2210849"/>
              <a:gd name="connsiteX350" fmla="*/ 9259166 w 12201472"/>
              <a:gd name="connsiteY350" fmla="*/ 1893338 h 2210849"/>
              <a:gd name="connsiteX351" fmla="*/ 9170847 w 12201472"/>
              <a:gd name="connsiteY351" fmla="*/ 1891789 h 2210849"/>
              <a:gd name="connsiteX352" fmla="*/ 9157053 w 12201472"/>
              <a:gd name="connsiteY352" fmla="*/ 1895118 h 2210849"/>
              <a:gd name="connsiteX353" fmla="*/ 9168943 w 12201472"/>
              <a:gd name="connsiteY353" fmla="*/ 1895209 h 2210849"/>
              <a:gd name="connsiteX354" fmla="*/ 9182678 w 12201472"/>
              <a:gd name="connsiteY354" fmla="*/ 1892060 h 2210849"/>
              <a:gd name="connsiteX355" fmla="*/ 9296082 w 12201472"/>
              <a:gd name="connsiteY355" fmla="*/ 1891329 h 2210849"/>
              <a:gd name="connsiteX356" fmla="*/ 9289665 w 12201472"/>
              <a:gd name="connsiteY356" fmla="*/ 1891477 h 2210849"/>
              <a:gd name="connsiteX357" fmla="*/ 9286648 w 12201472"/>
              <a:gd name="connsiteY357" fmla="*/ 1892057 h 2210849"/>
              <a:gd name="connsiteX358" fmla="*/ 9293914 w 12201472"/>
              <a:gd name="connsiteY358" fmla="*/ 1891718 h 2210849"/>
              <a:gd name="connsiteX359" fmla="*/ 9141978 w 12201472"/>
              <a:gd name="connsiteY359" fmla="*/ 1891127 h 2210849"/>
              <a:gd name="connsiteX360" fmla="*/ 9127132 w 12201472"/>
              <a:gd name="connsiteY360" fmla="*/ 1894887 h 2210849"/>
              <a:gd name="connsiteX361" fmla="*/ 9141309 w 12201472"/>
              <a:gd name="connsiteY361" fmla="*/ 1894996 h 2210849"/>
              <a:gd name="connsiteX362" fmla="*/ 9156008 w 12201472"/>
              <a:gd name="connsiteY362" fmla="*/ 1891449 h 2210849"/>
              <a:gd name="connsiteX363" fmla="*/ 9113142 w 12201472"/>
              <a:gd name="connsiteY363" fmla="*/ 1890466 h 2210849"/>
              <a:gd name="connsiteX364" fmla="*/ 9097325 w 12201472"/>
              <a:gd name="connsiteY364" fmla="*/ 1894658 h 2210849"/>
              <a:gd name="connsiteX365" fmla="*/ 9112176 w 12201472"/>
              <a:gd name="connsiteY365" fmla="*/ 1894772 h 2210849"/>
              <a:gd name="connsiteX366" fmla="*/ 9127845 w 12201472"/>
              <a:gd name="connsiteY366" fmla="*/ 1890803 h 2210849"/>
              <a:gd name="connsiteX367" fmla="*/ 9080115 w 12201472"/>
              <a:gd name="connsiteY367" fmla="*/ 1889709 h 2210849"/>
              <a:gd name="connsiteX368" fmla="*/ 9062872 w 12201472"/>
              <a:gd name="connsiteY368" fmla="*/ 1894393 h 2210849"/>
              <a:gd name="connsiteX369" fmla="*/ 9082954 w 12201472"/>
              <a:gd name="connsiteY369" fmla="*/ 1894547 h 2210849"/>
              <a:gd name="connsiteX370" fmla="*/ 9099527 w 12201472"/>
              <a:gd name="connsiteY370" fmla="*/ 1890154 h 2210849"/>
              <a:gd name="connsiteX371" fmla="*/ 10537013 w 12201472"/>
              <a:gd name="connsiteY371" fmla="*/ 1889049 h 2210849"/>
              <a:gd name="connsiteX372" fmla="*/ 10550809 w 12201472"/>
              <a:gd name="connsiteY372" fmla="*/ 1892998 h 2210849"/>
              <a:gd name="connsiteX373" fmla="*/ 10556860 w 12201472"/>
              <a:gd name="connsiteY373" fmla="*/ 1893091 h 2210849"/>
              <a:gd name="connsiteX374" fmla="*/ 10543852 w 12201472"/>
              <a:gd name="connsiteY374" fmla="*/ 1889182 h 2210849"/>
              <a:gd name="connsiteX375" fmla="*/ 9049774 w 12201472"/>
              <a:gd name="connsiteY375" fmla="*/ 1889014 h 2210849"/>
              <a:gd name="connsiteX376" fmla="*/ 9031556 w 12201472"/>
              <a:gd name="connsiteY376" fmla="*/ 1894152 h 2210849"/>
              <a:gd name="connsiteX377" fmla="*/ 9048687 w 12201472"/>
              <a:gd name="connsiteY377" fmla="*/ 1894284 h 2210849"/>
              <a:gd name="connsiteX378" fmla="*/ 9066300 w 12201472"/>
              <a:gd name="connsiteY378" fmla="*/ 1889393 h 2210849"/>
              <a:gd name="connsiteX379" fmla="*/ 10501001 w 12201472"/>
              <a:gd name="connsiteY379" fmla="*/ 1888348 h 2210849"/>
              <a:gd name="connsiteX380" fmla="*/ 10516389 w 12201472"/>
              <a:gd name="connsiteY380" fmla="*/ 1892471 h 2210849"/>
              <a:gd name="connsiteX381" fmla="*/ 10531081 w 12201472"/>
              <a:gd name="connsiteY381" fmla="*/ 1892696 h 2210849"/>
              <a:gd name="connsiteX382" fmla="*/ 10517324 w 12201472"/>
              <a:gd name="connsiteY382" fmla="*/ 1888665 h 2210849"/>
              <a:gd name="connsiteX383" fmla="*/ 9020060 w 12201472"/>
              <a:gd name="connsiteY383" fmla="*/ 1888333 h 2210849"/>
              <a:gd name="connsiteX384" fmla="*/ 9001005 w 12201472"/>
              <a:gd name="connsiteY384" fmla="*/ 1893917 h 2210849"/>
              <a:gd name="connsiteX385" fmla="*/ 9019172 w 12201472"/>
              <a:gd name="connsiteY385" fmla="*/ 1894057 h 2210849"/>
              <a:gd name="connsiteX386" fmla="*/ 9037588 w 12201472"/>
              <a:gd name="connsiteY386" fmla="*/ 1888735 h 2210849"/>
              <a:gd name="connsiteX387" fmla="*/ 10469227 w 12201472"/>
              <a:gd name="connsiteY387" fmla="*/ 1887729 h 2210849"/>
              <a:gd name="connsiteX388" fmla="*/ 10486414 w 12201472"/>
              <a:gd name="connsiteY388" fmla="*/ 1892012 h 2210849"/>
              <a:gd name="connsiteX389" fmla="*/ 10490746 w 12201472"/>
              <a:gd name="connsiteY389" fmla="*/ 1892078 h 2210849"/>
              <a:gd name="connsiteX390" fmla="*/ 10476020 w 12201472"/>
              <a:gd name="connsiteY390" fmla="*/ 1887862 h 2210849"/>
              <a:gd name="connsiteX391" fmla="*/ 8989903 w 12201472"/>
              <a:gd name="connsiteY391" fmla="*/ 1887642 h 2210849"/>
              <a:gd name="connsiteX392" fmla="*/ 8970041 w 12201472"/>
              <a:gd name="connsiteY392" fmla="*/ 1893679 h 2210849"/>
              <a:gd name="connsiteX393" fmla="*/ 8989271 w 12201472"/>
              <a:gd name="connsiteY393" fmla="*/ 1893827 h 2210849"/>
              <a:gd name="connsiteX394" fmla="*/ 9008464 w 12201472"/>
              <a:gd name="connsiteY394" fmla="*/ 1888067 h 2210849"/>
              <a:gd name="connsiteX395" fmla="*/ 10438761 w 12201472"/>
              <a:gd name="connsiteY395" fmla="*/ 1887136 h 2210849"/>
              <a:gd name="connsiteX396" fmla="*/ 10452622 w 12201472"/>
              <a:gd name="connsiteY396" fmla="*/ 1890334 h 2210849"/>
              <a:gd name="connsiteX397" fmla="*/ 10455006 w 12201472"/>
              <a:gd name="connsiteY397" fmla="*/ 1890478 h 2210849"/>
              <a:gd name="connsiteX398" fmla="*/ 10440448 w 12201472"/>
              <a:gd name="connsiteY398" fmla="*/ 1887169 h 2210849"/>
              <a:gd name="connsiteX399" fmla="*/ 10409612 w 12201472"/>
              <a:gd name="connsiteY399" fmla="*/ 1886569 h 2210849"/>
              <a:gd name="connsiteX400" fmla="*/ 10417227 w 12201472"/>
              <a:gd name="connsiteY400" fmla="*/ 1888186 h 2210849"/>
              <a:gd name="connsiteX401" fmla="*/ 10419339 w 12201472"/>
              <a:gd name="connsiteY401" fmla="*/ 1888314 h 2210849"/>
              <a:gd name="connsiteX402" fmla="*/ 10411263 w 12201472"/>
              <a:gd name="connsiteY402" fmla="*/ 1886601 h 2210849"/>
              <a:gd name="connsiteX403" fmla="*/ 9317093 w 12201472"/>
              <a:gd name="connsiteY403" fmla="*/ 1886208 h 2210849"/>
              <a:gd name="connsiteX404" fmla="*/ 9311851 w 12201472"/>
              <a:gd name="connsiteY404" fmla="*/ 1887215 h 2210849"/>
              <a:gd name="connsiteX405" fmla="*/ 9320574 w 12201472"/>
              <a:gd name="connsiteY405" fmla="*/ 1886933 h 2210849"/>
              <a:gd name="connsiteX406" fmla="*/ 9323581 w 12201472"/>
              <a:gd name="connsiteY406" fmla="*/ 1886394 h 2210849"/>
              <a:gd name="connsiteX407" fmla="*/ 10381581 w 12201472"/>
              <a:gd name="connsiteY407" fmla="*/ 1886023 h 2210849"/>
              <a:gd name="connsiteX408" fmla="*/ 10388473 w 12201472"/>
              <a:gd name="connsiteY408" fmla="*/ 1886441 h 2210849"/>
              <a:gd name="connsiteX409" fmla="*/ 10386995 w 12201472"/>
              <a:gd name="connsiteY409" fmla="*/ 1886129 h 2210849"/>
              <a:gd name="connsiteX410" fmla="*/ 8961268 w 12201472"/>
              <a:gd name="connsiteY410" fmla="*/ 1885815 h 2210849"/>
              <a:gd name="connsiteX411" fmla="*/ 8956069 w 12201472"/>
              <a:gd name="connsiteY411" fmla="*/ 1887921 h 2210849"/>
              <a:gd name="connsiteX412" fmla="*/ 8939459 w 12201472"/>
              <a:gd name="connsiteY412" fmla="*/ 1893329 h 2210849"/>
              <a:gd name="connsiteX413" fmla="*/ 8941382 w 12201472"/>
              <a:gd name="connsiteY413" fmla="*/ 1893458 h 2210849"/>
              <a:gd name="connsiteX414" fmla="*/ 8958988 w 12201472"/>
              <a:gd name="connsiteY414" fmla="*/ 1893594 h 2210849"/>
              <a:gd name="connsiteX415" fmla="*/ 8979637 w 12201472"/>
              <a:gd name="connsiteY415" fmla="*/ 1887170 h 2210849"/>
              <a:gd name="connsiteX416" fmla="*/ 9291191 w 12201472"/>
              <a:gd name="connsiteY416" fmla="*/ 1885466 h 2210849"/>
              <a:gd name="connsiteX417" fmla="*/ 9277176 w 12201472"/>
              <a:gd name="connsiteY417" fmla="*/ 1888334 h 2210849"/>
              <a:gd name="connsiteX418" fmla="*/ 9286823 w 12201472"/>
              <a:gd name="connsiteY418" fmla="*/ 1888023 h 2210849"/>
              <a:gd name="connsiteX419" fmla="*/ 9298968 w 12201472"/>
              <a:gd name="connsiteY419" fmla="*/ 1885689 h 2210849"/>
              <a:gd name="connsiteX420" fmla="*/ 9263684 w 12201472"/>
              <a:gd name="connsiteY420" fmla="*/ 1884678 h 2210849"/>
              <a:gd name="connsiteX421" fmla="*/ 9244402 w 12201472"/>
              <a:gd name="connsiteY421" fmla="*/ 1888863 h 2210849"/>
              <a:gd name="connsiteX422" fmla="*/ 9254453 w 12201472"/>
              <a:gd name="connsiteY422" fmla="*/ 1889063 h 2210849"/>
              <a:gd name="connsiteX423" fmla="*/ 9274378 w 12201472"/>
              <a:gd name="connsiteY423" fmla="*/ 1884984 h 2210849"/>
              <a:gd name="connsiteX424" fmla="*/ 9235392 w 12201472"/>
              <a:gd name="connsiteY424" fmla="*/ 1883868 h 2210849"/>
              <a:gd name="connsiteX425" fmla="*/ 9216054 w 12201472"/>
              <a:gd name="connsiteY425" fmla="*/ 1888301 h 2210849"/>
              <a:gd name="connsiteX426" fmla="*/ 9227956 w 12201472"/>
              <a:gd name="connsiteY426" fmla="*/ 1888537 h 2210849"/>
              <a:gd name="connsiteX427" fmla="*/ 9247828 w 12201472"/>
              <a:gd name="connsiteY427" fmla="*/ 1884224 h 2210849"/>
              <a:gd name="connsiteX428" fmla="*/ 9207035 w 12201472"/>
              <a:gd name="connsiteY428" fmla="*/ 1883055 h 2210849"/>
              <a:gd name="connsiteX429" fmla="*/ 9187635 w 12201472"/>
              <a:gd name="connsiteY429" fmla="*/ 1887737 h 2210849"/>
              <a:gd name="connsiteX430" fmla="*/ 9200425 w 12201472"/>
              <a:gd name="connsiteY430" fmla="*/ 1887991 h 2210849"/>
              <a:gd name="connsiteX431" fmla="*/ 9220295 w 12201472"/>
              <a:gd name="connsiteY431" fmla="*/ 1883435 h 2210849"/>
              <a:gd name="connsiteX432" fmla="*/ 9177221 w 12201472"/>
              <a:gd name="connsiteY432" fmla="*/ 1882201 h 2210849"/>
              <a:gd name="connsiteX433" fmla="*/ 9157707 w 12201472"/>
              <a:gd name="connsiteY433" fmla="*/ 1887143 h 2210849"/>
              <a:gd name="connsiteX434" fmla="*/ 9172620 w 12201472"/>
              <a:gd name="connsiteY434" fmla="*/ 1887439 h 2210849"/>
              <a:gd name="connsiteX435" fmla="*/ 9192508 w 12201472"/>
              <a:gd name="connsiteY435" fmla="*/ 1882639 h 2210849"/>
              <a:gd name="connsiteX436" fmla="*/ 9147537 w 12201472"/>
              <a:gd name="connsiteY436" fmla="*/ 1881351 h 2210849"/>
              <a:gd name="connsiteX437" fmla="*/ 9127910 w 12201472"/>
              <a:gd name="connsiteY437" fmla="*/ 1886552 h 2210849"/>
              <a:gd name="connsiteX438" fmla="*/ 9143413 w 12201472"/>
              <a:gd name="connsiteY438" fmla="*/ 1886860 h 2210849"/>
              <a:gd name="connsiteX439" fmla="*/ 9163371 w 12201472"/>
              <a:gd name="connsiteY439" fmla="*/ 1881804 h 2210849"/>
              <a:gd name="connsiteX440" fmla="*/ 9112384 w 12201472"/>
              <a:gd name="connsiteY440" fmla="*/ 1880344 h 2210849"/>
              <a:gd name="connsiteX441" fmla="*/ 9104972 w 12201472"/>
              <a:gd name="connsiteY441" fmla="*/ 1882958 h 2210849"/>
              <a:gd name="connsiteX442" fmla="*/ 9094200 w 12201472"/>
              <a:gd name="connsiteY442" fmla="*/ 1885884 h 2210849"/>
              <a:gd name="connsiteX443" fmla="*/ 9114145 w 12201472"/>
              <a:gd name="connsiteY443" fmla="*/ 1886279 h 2210849"/>
              <a:gd name="connsiteX444" fmla="*/ 9134181 w 12201472"/>
              <a:gd name="connsiteY444" fmla="*/ 1880968 h 2210849"/>
              <a:gd name="connsiteX445" fmla="*/ 10379528 w 12201472"/>
              <a:gd name="connsiteY445" fmla="*/ 1880180 h 2210849"/>
              <a:gd name="connsiteX446" fmla="*/ 10394121 w 12201472"/>
              <a:gd name="connsiteY446" fmla="*/ 1883279 h 2210849"/>
              <a:gd name="connsiteX447" fmla="*/ 10395644 w 12201472"/>
              <a:gd name="connsiteY447" fmla="*/ 1883288 h 2210849"/>
              <a:gd name="connsiteX448" fmla="*/ 10381031 w 12201472"/>
              <a:gd name="connsiteY448" fmla="*/ 1880189 h 2210849"/>
              <a:gd name="connsiteX449" fmla="*/ 10380572 w 12201472"/>
              <a:gd name="connsiteY449" fmla="*/ 1880199 h 2210849"/>
              <a:gd name="connsiteX450" fmla="*/ 10343972 w 12201472"/>
              <a:gd name="connsiteY450" fmla="*/ 1879534 h 2210849"/>
              <a:gd name="connsiteX451" fmla="*/ 10359882 w 12201472"/>
              <a:gd name="connsiteY451" fmla="*/ 1882651 h 2210849"/>
              <a:gd name="connsiteX452" fmla="*/ 10369429 w 12201472"/>
              <a:gd name="connsiteY452" fmla="*/ 1883133 h 2210849"/>
              <a:gd name="connsiteX453" fmla="*/ 10372938 w 12201472"/>
              <a:gd name="connsiteY453" fmla="*/ 1883154 h 2210849"/>
              <a:gd name="connsiteX454" fmla="*/ 10356950 w 12201472"/>
              <a:gd name="connsiteY454" fmla="*/ 1879770 h 2210849"/>
              <a:gd name="connsiteX455" fmla="*/ 10411259 w 12201472"/>
              <a:gd name="connsiteY455" fmla="*/ 1879501 h 2210849"/>
              <a:gd name="connsiteX456" fmla="*/ 10406164 w 12201472"/>
              <a:gd name="connsiteY456" fmla="*/ 1879617 h 2210849"/>
              <a:gd name="connsiteX457" fmla="*/ 10422775 w 12201472"/>
              <a:gd name="connsiteY457" fmla="*/ 1883449 h 2210849"/>
              <a:gd name="connsiteX458" fmla="*/ 10426017 w 12201472"/>
              <a:gd name="connsiteY458" fmla="*/ 1883468 h 2210849"/>
              <a:gd name="connsiteX459" fmla="*/ 9080271 w 12201472"/>
              <a:gd name="connsiteY459" fmla="*/ 1879424 h 2210849"/>
              <a:gd name="connsiteX460" fmla="*/ 9068358 w 12201472"/>
              <a:gd name="connsiteY460" fmla="*/ 1883773 h 2210849"/>
              <a:gd name="connsiteX461" fmla="*/ 9063064 w 12201472"/>
              <a:gd name="connsiteY461" fmla="*/ 1885266 h 2210849"/>
              <a:gd name="connsiteX462" fmla="*/ 9079955 w 12201472"/>
              <a:gd name="connsiteY462" fmla="*/ 1885601 h 2210849"/>
              <a:gd name="connsiteX463" fmla="*/ 9100148 w 12201472"/>
              <a:gd name="connsiteY463" fmla="*/ 1879993 h 2210849"/>
              <a:gd name="connsiteX464" fmla="*/ 9385665 w 12201472"/>
              <a:gd name="connsiteY464" fmla="*/ 1879072 h 2210849"/>
              <a:gd name="connsiteX465" fmla="*/ 9374542 w 12201472"/>
              <a:gd name="connsiteY465" fmla="*/ 1881068 h 2210849"/>
              <a:gd name="connsiteX466" fmla="*/ 9380256 w 12201472"/>
              <a:gd name="connsiteY466" fmla="*/ 1880955 h 2210849"/>
              <a:gd name="connsiteX467" fmla="*/ 9390540 w 12201472"/>
              <a:gd name="connsiteY467" fmla="*/ 1879241 h 2210849"/>
              <a:gd name="connsiteX468" fmla="*/ 10444208 w 12201472"/>
              <a:gd name="connsiteY468" fmla="*/ 1878752 h 2210849"/>
              <a:gd name="connsiteX469" fmla="*/ 10434120 w 12201472"/>
              <a:gd name="connsiteY469" fmla="*/ 1878981 h 2210849"/>
              <a:gd name="connsiteX470" fmla="*/ 10452761 w 12201472"/>
              <a:gd name="connsiteY470" fmla="*/ 1883626 h 2210849"/>
              <a:gd name="connsiteX471" fmla="*/ 10461409 w 12201472"/>
              <a:gd name="connsiteY471" fmla="*/ 1883677 h 2210849"/>
              <a:gd name="connsiteX472" fmla="*/ 9048432 w 12201472"/>
              <a:gd name="connsiteY472" fmla="*/ 1878512 h 2210849"/>
              <a:gd name="connsiteX473" fmla="*/ 9032204 w 12201472"/>
              <a:gd name="connsiteY473" fmla="*/ 1884654 h 2210849"/>
              <a:gd name="connsiteX474" fmla="*/ 9050457 w 12201472"/>
              <a:gd name="connsiteY474" fmla="*/ 1885016 h 2210849"/>
              <a:gd name="connsiteX475" fmla="*/ 9070751 w 12201472"/>
              <a:gd name="connsiteY475" fmla="*/ 1879151 h 2210849"/>
              <a:gd name="connsiteX476" fmla="*/ 9359036 w 12201472"/>
              <a:gd name="connsiteY476" fmla="*/ 1878150 h 2210849"/>
              <a:gd name="connsiteX477" fmla="*/ 9340314 w 12201472"/>
              <a:gd name="connsiteY477" fmla="*/ 1881747 h 2210849"/>
              <a:gd name="connsiteX478" fmla="*/ 9350610 w 12201472"/>
              <a:gd name="connsiteY478" fmla="*/ 1881543 h 2210849"/>
              <a:gd name="connsiteX479" fmla="*/ 9367819 w 12201472"/>
              <a:gd name="connsiteY479" fmla="*/ 1878454 h 2210849"/>
              <a:gd name="connsiteX480" fmla="*/ 10480659 w 12201472"/>
              <a:gd name="connsiteY480" fmla="*/ 1877923 h 2210849"/>
              <a:gd name="connsiteX481" fmla="*/ 10463548 w 12201472"/>
              <a:gd name="connsiteY481" fmla="*/ 1878312 h 2210849"/>
              <a:gd name="connsiteX482" fmla="*/ 10484073 w 12201472"/>
              <a:gd name="connsiteY482" fmla="*/ 1883812 h 2210849"/>
              <a:gd name="connsiteX483" fmla="*/ 10501101 w 12201472"/>
              <a:gd name="connsiteY483" fmla="*/ 1883912 h 2210849"/>
              <a:gd name="connsiteX484" fmla="*/ 10504580 w 12201472"/>
              <a:gd name="connsiteY484" fmla="*/ 1877379 h 2210849"/>
              <a:gd name="connsiteX485" fmla="*/ 10496864 w 12201472"/>
              <a:gd name="connsiteY485" fmla="*/ 1877554 h 2210849"/>
              <a:gd name="connsiteX486" fmla="*/ 10519452 w 12201472"/>
              <a:gd name="connsiteY486" fmla="*/ 1884021 h 2210849"/>
              <a:gd name="connsiteX487" fmla="*/ 10526826 w 12201472"/>
              <a:gd name="connsiteY487" fmla="*/ 1884065 h 2210849"/>
              <a:gd name="connsiteX488" fmla="*/ 9331586 w 12201472"/>
              <a:gd name="connsiteY488" fmla="*/ 1877199 h 2210849"/>
              <a:gd name="connsiteX489" fmla="*/ 9306045 w 12201472"/>
              <a:gd name="connsiteY489" fmla="*/ 1882426 h 2210849"/>
              <a:gd name="connsiteX490" fmla="*/ 9317084 w 12201472"/>
              <a:gd name="connsiteY490" fmla="*/ 1882207 h 2210849"/>
              <a:gd name="connsiteX491" fmla="*/ 9341379 w 12201472"/>
              <a:gd name="connsiteY491" fmla="*/ 1877538 h 2210849"/>
              <a:gd name="connsiteX492" fmla="*/ 9017621 w 12201472"/>
              <a:gd name="connsiteY492" fmla="*/ 1877079 h 2210849"/>
              <a:gd name="connsiteX493" fmla="*/ 8999922 w 12201472"/>
              <a:gd name="connsiteY493" fmla="*/ 1884013 h 2210849"/>
              <a:gd name="connsiteX494" fmla="*/ 9020607 w 12201472"/>
              <a:gd name="connsiteY494" fmla="*/ 1884424 h 2210849"/>
              <a:gd name="connsiteX495" fmla="*/ 9041016 w 12201472"/>
              <a:gd name="connsiteY495" fmla="*/ 1878300 h 2210849"/>
              <a:gd name="connsiteX496" fmla="*/ 9027488 w 12201472"/>
              <a:gd name="connsiteY496" fmla="*/ 1877912 h 2210849"/>
              <a:gd name="connsiteX497" fmla="*/ 9302744 w 12201472"/>
              <a:gd name="connsiteY497" fmla="*/ 1876200 h 2210849"/>
              <a:gd name="connsiteX498" fmla="*/ 9276705 w 12201472"/>
              <a:gd name="connsiteY498" fmla="*/ 1881852 h 2210849"/>
              <a:gd name="connsiteX499" fmla="*/ 9287954 w 12201472"/>
              <a:gd name="connsiteY499" fmla="*/ 1882205 h 2210849"/>
              <a:gd name="connsiteX500" fmla="*/ 9315186 w 12201472"/>
              <a:gd name="connsiteY500" fmla="*/ 1876631 h 2210849"/>
              <a:gd name="connsiteX501" fmla="*/ 9273286 w 12201472"/>
              <a:gd name="connsiteY501" fmla="*/ 1875180 h 2210849"/>
              <a:gd name="connsiteX502" fmla="*/ 9248106 w 12201472"/>
              <a:gd name="connsiteY502" fmla="*/ 1880953 h 2210849"/>
              <a:gd name="connsiteX503" fmla="*/ 9261028 w 12201472"/>
              <a:gd name="connsiteY503" fmla="*/ 1881359 h 2210849"/>
              <a:gd name="connsiteX504" fmla="*/ 9287266 w 12201472"/>
              <a:gd name="connsiteY504" fmla="*/ 1875664 h 2210849"/>
              <a:gd name="connsiteX505" fmla="*/ 9474039 w 12201472"/>
              <a:gd name="connsiteY505" fmla="*/ 1874670 h 2210849"/>
              <a:gd name="connsiteX506" fmla="*/ 9469781 w 12201472"/>
              <a:gd name="connsiteY506" fmla="*/ 1875325 h 2210849"/>
              <a:gd name="connsiteX507" fmla="*/ 9496742 w 12201472"/>
              <a:gd name="connsiteY507" fmla="*/ 1875130 h 2210849"/>
              <a:gd name="connsiteX508" fmla="*/ 8988837 w 12201472"/>
              <a:gd name="connsiteY508" fmla="*/ 1874650 h 2210849"/>
              <a:gd name="connsiteX509" fmla="*/ 8969348 w 12201472"/>
              <a:gd name="connsiteY509" fmla="*/ 1882543 h 2210849"/>
              <a:gd name="connsiteX510" fmla="*/ 8984282 w 12201472"/>
              <a:gd name="connsiteY510" fmla="*/ 1883703 h 2210849"/>
              <a:gd name="connsiteX511" fmla="*/ 8990393 w 12201472"/>
              <a:gd name="connsiteY511" fmla="*/ 1883824 h 2210849"/>
              <a:gd name="connsiteX512" fmla="*/ 9009733 w 12201472"/>
              <a:gd name="connsiteY512" fmla="*/ 1877808 h 2210849"/>
              <a:gd name="connsiteX513" fmla="*/ 9012641 w 12201472"/>
              <a:gd name="connsiteY513" fmla="*/ 1876659 h 2210849"/>
              <a:gd name="connsiteX514" fmla="*/ 9243136 w 12201472"/>
              <a:gd name="connsiteY514" fmla="*/ 1874135 h 2210849"/>
              <a:gd name="connsiteX515" fmla="*/ 9240219 w 12201472"/>
              <a:gd name="connsiteY515" fmla="*/ 1875047 h 2210849"/>
              <a:gd name="connsiteX516" fmla="*/ 9219478 w 12201472"/>
              <a:gd name="connsiteY516" fmla="*/ 1880053 h 2210849"/>
              <a:gd name="connsiteX517" fmla="*/ 9233170 w 12201472"/>
              <a:gd name="connsiteY517" fmla="*/ 1880483 h 2210849"/>
              <a:gd name="connsiteX518" fmla="*/ 9258530 w 12201472"/>
              <a:gd name="connsiteY518" fmla="*/ 1874668 h 2210849"/>
              <a:gd name="connsiteX519" fmla="*/ 9416671 w 12201472"/>
              <a:gd name="connsiteY519" fmla="*/ 1873509 h 2210849"/>
              <a:gd name="connsiteX520" fmla="*/ 9403894 w 12201472"/>
              <a:gd name="connsiteY520" fmla="*/ 1875801 h 2210849"/>
              <a:gd name="connsiteX521" fmla="*/ 9411512 w 12201472"/>
              <a:gd name="connsiteY521" fmla="*/ 1875746 h 2210849"/>
              <a:gd name="connsiteX522" fmla="*/ 9424043 w 12201472"/>
              <a:gd name="connsiteY522" fmla="*/ 1873658 h 2210849"/>
              <a:gd name="connsiteX523" fmla="*/ 10264288 w 12201472"/>
              <a:gd name="connsiteY523" fmla="*/ 1873466 h 2210849"/>
              <a:gd name="connsiteX524" fmla="*/ 10261987 w 12201472"/>
              <a:gd name="connsiteY524" fmla="*/ 1873524 h 2210849"/>
              <a:gd name="connsiteX525" fmla="*/ 10274287 w 12201472"/>
              <a:gd name="connsiteY525" fmla="*/ 1875357 h 2210849"/>
              <a:gd name="connsiteX526" fmla="*/ 10275538 w 12201472"/>
              <a:gd name="connsiteY526" fmla="*/ 1875404 h 2210849"/>
              <a:gd name="connsiteX527" fmla="*/ 9210803 w 12201472"/>
              <a:gd name="connsiteY527" fmla="*/ 1873015 h 2210849"/>
              <a:gd name="connsiteX528" fmla="*/ 9201530 w 12201472"/>
              <a:gd name="connsiteY528" fmla="*/ 1876044 h 2210849"/>
              <a:gd name="connsiteX529" fmla="*/ 9189434 w 12201472"/>
              <a:gd name="connsiteY529" fmla="*/ 1879108 h 2210849"/>
              <a:gd name="connsiteX530" fmla="*/ 9205098 w 12201472"/>
              <a:gd name="connsiteY530" fmla="*/ 1879600 h 2210849"/>
              <a:gd name="connsiteX531" fmla="*/ 9229674 w 12201472"/>
              <a:gd name="connsiteY531" fmla="*/ 1873669 h 2210849"/>
              <a:gd name="connsiteX532" fmla="*/ 10282626 w 12201472"/>
              <a:gd name="connsiteY532" fmla="*/ 1873001 h 2210849"/>
              <a:gd name="connsiteX533" fmla="*/ 10282139 w 12201472"/>
              <a:gd name="connsiteY533" fmla="*/ 1873013 h 2210849"/>
              <a:gd name="connsiteX534" fmla="*/ 10289517 w 12201472"/>
              <a:gd name="connsiteY534" fmla="*/ 1874277 h 2210849"/>
              <a:gd name="connsiteX535" fmla="*/ 9386387 w 12201472"/>
              <a:gd name="connsiteY535" fmla="*/ 1872896 h 2210849"/>
              <a:gd name="connsiteX536" fmla="*/ 9369985 w 12201472"/>
              <a:gd name="connsiteY536" fmla="*/ 1876047 h 2210849"/>
              <a:gd name="connsiteX537" fmla="*/ 9381707 w 12201472"/>
              <a:gd name="connsiteY537" fmla="*/ 1875962 h 2210849"/>
              <a:gd name="connsiteX538" fmla="*/ 9397534 w 12201472"/>
              <a:gd name="connsiteY538" fmla="*/ 1873121 h 2210849"/>
              <a:gd name="connsiteX539" fmla="*/ 9355655 w 12201472"/>
              <a:gd name="connsiteY539" fmla="*/ 1872273 h 2210849"/>
              <a:gd name="connsiteX540" fmla="*/ 9337678 w 12201472"/>
              <a:gd name="connsiteY540" fmla="*/ 1875952 h 2210849"/>
              <a:gd name="connsiteX541" fmla="*/ 9344179 w 12201472"/>
              <a:gd name="connsiteY541" fmla="*/ 1876233 h 2210849"/>
              <a:gd name="connsiteX542" fmla="*/ 9348326 w 12201472"/>
              <a:gd name="connsiteY542" fmla="*/ 1876203 h 2210849"/>
              <a:gd name="connsiteX543" fmla="*/ 9367525 w 12201472"/>
              <a:gd name="connsiteY543" fmla="*/ 1872514 h 2210849"/>
              <a:gd name="connsiteX544" fmla="*/ 10320438 w 12201472"/>
              <a:gd name="connsiteY544" fmla="*/ 1872043 h 2210849"/>
              <a:gd name="connsiteX545" fmla="*/ 10307410 w 12201472"/>
              <a:gd name="connsiteY545" fmla="*/ 1872373 h 2210849"/>
              <a:gd name="connsiteX546" fmla="*/ 10323289 w 12201472"/>
              <a:gd name="connsiteY546" fmla="*/ 1875483 h 2210849"/>
              <a:gd name="connsiteX547" fmla="*/ 10336300 w 12201472"/>
              <a:gd name="connsiteY547" fmla="*/ 1875400 h 2210849"/>
              <a:gd name="connsiteX548" fmla="*/ 9178697 w 12201472"/>
              <a:gd name="connsiteY548" fmla="*/ 1871903 h 2210849"/>
              <a:gd name="connsiteX549" fmla="*/ 9162944 w 12201472"/>
              <a:gd name="connsiteY549" fmla="*/ 1877268 h 2210849"/>
              <a:gd name="connsiteX550" fmla="*/ 9159546 w 12201472"/>
              <a:gd name="connsiteY550" fmla="*/ 1878168 h 2210849"/>
              <a:gd name="connsiteX551" fmla="*/ 9175718 w 12201472"/>
              <a:gd name="connsiteY551" fmla="*/ 1878677 h 2210849"/>
              <a:gd name="connsiteX552" fmla="*/ 9199600 w 12201472"/>
              <a:gd name="connsiteY552" fmla="*/ 1872627 h 2210849"/>
              <a:gd name="connsiteX553" fmla="*/ 10343492 w 12201472"/>
              <a:gd name="connsiteY553" fmla="*/ 1871459 h 2210849"/>
              <a:gd name="connsiteX554" fmla="*/ 10338997 w 12201472"/>
              <a:gd name="connsiteY554" fmla="*/ 1871573 h 2210849"/>
              <a:gd name="connsiteX555" fmla="*/ 10356411 w 12201472"/>
              <a:gd name="connsiteY555" fmla="*/ 1875271 h 2210849"/>
              <a:gd name="connsiteX556" fmla="*/ 10358578 w 12201472"/>
              <a:gd name="connsiteY556" fmla="*/ 1875257 h 2210849"/>
              <a:gd name="connsiteX557" fmla="*/ 9324370 w 12201472"/>
              <a:gd name="connsiteY557" fmla="*/ 1871143 h 2210849"/>
              <a:gd name="connsiteX558" fmla="*/ 9318959 w 12201472"/>
              <a:gd name="connsiteY558" fmla="*/ 1872681 h 2210849"/>
              <a:gd name="connsiteX559" fmla="*/ 9309496 w 12201472"/>
              <a:gd name="connsiteY559" fmla="*/ 1874735 h 2210849"/>
              <a:gd name="connsiteX560" fmla="*/ 9321845 w 12201472"/>
              <a:gd name="connsiteY560" fmla="*/ 1875268 h 2210849"/>
              <a:gd name="connsiteX561" fmla="*/ 9338202 w 12201472"/>
              <a:gd name="connsiteY561" fmla="*/ 1871920 h 2210849"/>
              <a:gd name="connsiteX562" fmla="*/ 9336842 w 12201472"/>
              <a:gd name="connsiteY562" fmla="*/ 1871893 h 2210849"/>
              <a:gd name="connsiteX563" fmla="*/ 10378079 w 12201472"/>
              <a:gd name="connsiteY563" fmla="*/ 1870582 h 2210849"/>
              <a:gd name="connsiteX564" fmla="*/ 10368094 w 12201472"/>
              <a:gd name="connsiteY564" fmla="*/ 1870835 h 2210849"/>
              <a:gd name="connsiteX565" fmla="*/ 10386487 w 12201472"/>
              <a:gd name="connsiteY565" fmla="*/ 1875078 h 2210849"/>
              <a:gd name="connsiteX566" fmla="*/ 10394610 w 12201472"/>
              <a:gd name="connsiteY566" fmla="*/ 1875026 h 2210849"/>
              <a:gd name="connsiteX567" fmla="*/ 9140113 w 12201472"/>
              <a:gd name="connsiteY567" fmla="*/ 1870566 h 2210849"/>
              <a:gd name="connsiteX568" fmla="*/ 9121910 w 12201472"/>
              <a:gd name="connsiteY568" fmla="*/ 1876985 h 2210849"/>
              <a:gd name="connsiteX569" fmla="*/ 9146313 w 12201472"/>
              <a:gd name="connsiteY569" fmla="*/ 1877752 h 2210849"/>
              <a:gd name="connsiteX570" fmla="*/ 9161923 w 12201472"/>
              <a:gd name="connsiteY570" fmla="*/ 1873614 h 2210849"/>
              <a:gd name="connsiteX571" fmla="*/ 9168032 w 12201472"/>
              <a:gd name="connsiteY571" fmla="*/ 1871534 h 2210849"/>
              <a:gd name="connsiteX572" fmla="*/ 9566517 w 12201472"/>
              <a:gd name="connsiteY572" fmla="*/ 1870372 h 2210849"/>
              <a:gd name="connsiteX573" fmla="*/ 9562864 w 12201472"/>
              <a:gd name="connsiteY573" fmla="*/ 1870871 h 2210849"/>
              <a:gd name="connsiteX574" fmla="*/ 9564366 w 12201472"/>
              <a:gd name="connsiteY574" fmla="*/ 1870879 h 2210849"/>
              <a:gd name="connsiteX575" fmla="*/ 9568423 w 12201472"/>
              <a:gd name="connsiteY575" fmla="*/ 1870417 h 2210849"/>
              <a:gd name="connsiteX576" fmla="*/ 10412623 w 12201472"/>
              <a:gd name="connsiteY576" fmla="*/ 1869707 h 2210849"/>
              <a:gd name="connsiteX577" fmla="*/ 10398353 w 12201472"/>
              <a:gd name="connsiteY577" fmla="*/ 1870069 h 2210849"/>
              <a:gd name="connsiteX578" fmla="*/ 10417654 w 12201472"/>
              <a:gd name="connsiteY578" fmla="*/ 1874878 h 2210849"/>
              <a:gd name="connsiteX579" fmla="*/ 10430395 w 12201472"/>
              <a:gd name="connsiteY579" fmla="*/ 1874797 h 2210849"/>
              <a:gd name="connsiteX580" fmla="*/ 9107619 w 12201472"/>
              <a:gd name="connsiteY580" fmla="*/ 1869441 h 2210849"/>
              <a:gd name="connsiteX581" fmla="*/ 9089724 w 12201472"/>
              <a:gd name="connsiteY581" fmla="*/ 1875973 h 2210849"/>
              <a:gd name="connsiteX582" fmla="*/ 9112094 w 12201472"/>
              <a:gd name="connsiteY582" fmla="*/ 1876676 h 2210849"/>
              <a:gd name="connsiteX583" fmla="*/ 9122586 w 12201472"/>
              <a:gd name="connsiteY583" fmla="*/ 1873763 h 2210849"/>
              <a:gd name="connsiteX584" fmla="*/ 9132349 w 12201472"/>
              <a:gd name="connsiteY584" fmla="*/ 1870298 h 2210849"/>
              <a:gd name="connsiteX585" fmla="*/ 9294311 w 12201472"/>
              <a:gd name="connsiteY585" fmla="*/ 1869335 h 2210849"/>
              <a:gd name="connsiteX586" fmla="*/ 9280429 w 12201472"/>
              <a:gd name="connsiteY586" fmla="*/ 1873478 h 2210849"/>
              <a:gd name="connsiteX587" fmla="*/ 9294528 w 12201472"/>
              <a:gd name="connsiteY587" fmla="*/ 1874088 h 2210849"/>
              <a:gd name="connsiteX588" fmla="*/ 9311628 w 12201472"/>
              <a:gd name="connsiteY588" fmla="*/ 1870376 h 2210849"/>
              <a:gd name="connsiteX589" fmla="*/ 9510480 w 12201472"/>
              <a:gd name="connsiteY589" fmla="*/ 1869068 h 2210849"/>
              <a:gd name="connsiteX590" fmla="*/ 9500970 w 12201472"/>
              <a:gd name="connsiteY590" fmla="*/ 1870530 h 2210849"/>
              <a:gd name="connsiteX591" fmla="*/ 9537153 w 12201472"/>
              <a:gd name="connsiteY591" fmla="*/ 1870729 h 2210849"/>
              <a:gd name="connsiteX592" fmla="*/ 9544059 w 12201472"/>
              <a:gd name="connsiteY592" fmla="*/ 1869850 h 2210849"/>
              <a:gd name="connsiteX593" fmla="*/ 10449436 w 12201472"/>
              <a:gd name="connsiteY593" fmla="*/ 1868774 h 2210849"/>
              <a:gd name="connsiteX594" fmla="*/ 10429811 w 12201472"/>
              <a:gd name="connsiteY594" fmla="*/ 1869272 h 2210849"/>
              <a:gd name="connsiteX595" fmla="*/ 10449961 w 12201472"/>
              <a:gd name="connsiteY595" fmla="*/ 1874671 h 2210849"/>
              <a:gd name="connsiteX596" fmla="*/ 10469142 w 12201472"/>
              <a:gd name="connsiteY596" fmla="*/ 1874548 h 2210849"/>
              <a:gd name="connsiteX597" fmla="*/ 10164912 w 12201472"/>
              <a:gd name="connsiteY597" fmla="*/ 1868762 h 2210849"/>
              <a:gd name="connsiteX598" fmla="*/ 10158463 w 12201472"/>
              <a:gd name="connsiteY598" fmla="*/ 1868942 h 2210849"/>
              <a:gd name="connsiteX599" fmla="*/ 10166133 w 12201472"/>
              <a:gd name="connsiteY599" fmla="*/ 1869889 h 2210849"/>
              <a:gd name="connsiteX600" fmla="*/ 10174673 w 12201472"/>
              <a:gd name="connsiteY600" fmla="*/ 1870102 h 2210849"/>
              <a:gd name="connsiteX601" fmla="*/ 9075355 w 12201472"/>
              <a:gd name="connsiteY601" fmla="*/ 1868323 h 2210849"/>
              <a:gd name="connsiteX602" fmla="*/ 9057794 w 12201472"/>
              <a:gd name="connsiteY602" fmla="*/ 1874969 h 2210849"/>
              <a:gd name="connsiteX603" fmla="*/ 9082531 w 12201472"/>
              <a:gd name="connsiteY603" fmla="*/ 1875747 h 2210849"/>
              <a:gd name="connsiteX604" fmla="*/ 9084795 w 12201472"/>
              <a:gd name="connsiteY604" fmla="*/ 1875093 h 2210849"/>
              <a:gd name="connsiteX605" fmla="*/ 9100775 w 12201472"/>
              <a:gd name="connsiteY605" fmla="*/ 1869204 h 2210849"/>
              <a:gd name="connsiteX606" fmla="*/ 10476067 w 12201472"/>
              <a:gd name="connsiteY606" fmla="*/ 1868100 h 2210849"/>
              <a:gd name="connsiteX607" fmla="*/ 10464834 w 12201472"/>
              <a:gd name="connsiteY607" fmla="*/ 1868384 h 2210849"/>
              <a:gd name="connsiteX608" fmla="*/ 10485987 w 12201472"/>
              <a:gd name="connsiteY608" fmla="*/ 1874440 h 2210849"/>
              <a:gd name="connsiteX609" fmla="*/ 10494619 w 12201472"/>
              <a:gd name="connsiteY609" fmla="*/ 1874385 h 2210849"/>
              <a:gd name="connsiteX610" fmla="*/ 10492025 w 12201472"/>
              <a:gd name="connsiteY610" fmla="*/ 1873605 h 2210849"/>
              <a:gd name="connsiteX611" fmla="*/ 10194875 w 12201472"/>
              <a:gd name="connsiteY611" fmla="*/ 1867922 h 2210849"/>
              <a:gd name="connsiteX612" fmla="*/ 10188798 w 12201472"/>
              <a:gd name="connsiteY612" fmla="*/ 1868093 h 2210849"/>
              <a:gd name="connsiteX613" fmla="*/ 10207844 w 12201472"/>
              <a:gd name="connsiteY613" fmla="*/ 1870659 h 2210849"/>
              <a:gd name="connsiteX614" fmla="*/ 10212167 w 12201472"/>
              <a:gd name="connsiteY614" fmla="*/ 1870578 h 2210849"/>
              <a:gd name="connsiteX615" fmla="*/ 9447080 w 12201472"/>
              <a:gd name="connsiteY615" fmla="*/ 1867593 h 2210849"/>
              <a:gd name="connsiteX616" fmla="*/ 9439600 w 12201472"/>
              <a:gd name="connsiteY616" fmla="*/ 1869394 h 2210849"/>
              <a:gd name="connsiteX617" fmla="*/ 9435287 w 12201472"/>
              <a:gd name="connsiteY617" fmla="*/ 1870168 h 2210849"/>
              <a:gd name="connsiteX618" fmla="*/ 9444672 w 12201472"/>
              <a:gd name="connsiteY618" fmla="*/ 1870220 h 2210849"/>
              <a:gd name="connsiteX619" fmla="*/ 9458799 w 12201472"/>
              <a:gd name="connsiteY619" fmla="*/ 1867866 h 2210849"/>
              <a:gd name="connsiteX620" fmla="*/ 9264271 w 12201472"/>
              <a:gd name="connsiteY620" fmla="*/ 1867528 h 2210849"/>
              <a:gd name="connsiteX621" fmla="*/ 9249511 w 12201472"/>
              <a:gd name="connsiteY621" fmla="*/ 1872142 h 2210849"/>
              <a:gd name="connsiteX622" fmla="*/ 9266370 w 12201472"/>
              <a:gd name="connsiteY622" fmla="*/ 1872871 h 2210849"/>
              <a:gd name="connsiteX623" fmla="*/ 9278643 w 12201472"/>
              <a:gd name="connsiteY623" fmla="*/ 1870057 h 2210849"/>
              <a:gd name="connsiteX624" fmla="*/ 9283284 w 12201472"/>
              <a:gd name="connsiteY624" fmla="*/ 1868672 h 2210849"/>
              <a:gd name="connsiteX625" fmla="*/ 9662453 w 12201472"/>
              <a:gd name="connsiteY625" fmla="*/ 1867170 h 2210849"/>
              <a:gd name="connsiteX626" fmla="*/ 9657003 w 12201472"/>
              <a:gd name="connsiteY626" fmla="*/ 1867843 h 2210849"/>
              <a:gd name="connsiteX627" fmla="*/ 9659219 w 12201472"/>
              <a:gd name="connsiteY627" fmla="*/ 1867884 h 2210849"/>
              <a:gd name="connsiteX628" fmla="*/ 9666412 w 12201472"/>
              <a:gd name="connsiteY628" fmla="*/ 1867274 h 2210849"/>
              <a:gd name="connsiteX629" fmla="*/ 10226900 w 12201472"/>
              <a:gd name="connsiteY629" fmla="*/ 1867025 h 2210849"/>
              <a:gd name="connsiteX630" fmla="*/ 10219730 w 12201472"/>
              <a:gd name="connsiteY630" fmla="*/ 1867226 h 2210849"/>
              <a:gd name="connsiteX631" fmla="*/ 10238875 w 12201472"/>
              <a:gd name="connsiteY631" fmla="*/ 1870079 h 2210849"/>
              <a:gd name="connsiteX632" fmla="*/ 10244067 w 12201472"/>
              <a:gd name="connsiteY632" fmla="*/ 1869982 h 2210849"/>
              <a:gd name="connsiteX633" fmla="*/ 9414096 w 12201472"/>
              <a:gd name="connsiteY633" fmla="*/ 1866617 h 2210849"/>
              <a:gd name="connsiteX634" fmla="*/ 9400931 w 12201472"/>
              <a:gd name="connsiteY634" fmla="*/ 1869979 h 2210849"/>
              <a:gd name="connsiteX635" fmla="*/ 9414623 w 12201472"/>
              <a:gd name="connsiteY635" fmla="*/ 1870054 h 2210849"/>
              <a:gd name="connsiteX636" fmla="*/ 9430490 w 12201472"/>
              <a:gd name="connsiteY636" fmla="*/ 1867207 h 2210849"/>
              <a:gd name="connsiteX637" fmla="*/ 9418632 w 12201472"/>
              <a:gd name="connsiteY637" fmla="*/ 1866931 h 2210849"/>
              <a:gd name="connsiteX638" fmla="*/ 10247268 w 12201472"/>
              <a:gd name="connsiteY638" fmla="*/ 1866454 h 2210849"/>
              <a:gd name="connsiteX639" fmla="*/ 10244320 w 12201472"/>
              <a:gd name="connsiteY639" fmla="*/ 1866537 h 2210849"/>
              <a:gd name="connsiteX640" fmla="*/ 10262436 w 12201472"/>
              <a:gd name="connsiteY640" fmla="*/ 1869639 h 2210849"/>
              <a:gd name="connsiteX641" fmla="*/ 10264283 w 12201472"/>
              <a:gd name="connsiteY641" fmla="*/ 1869605 h 2210849"/>
              <a:gd name="connsiteX642" fmla="*/ 9631167 w 12201472"/>
              <a:gd name="connsiteY642" fmla="*/ 1866354 h 2210849"/>
              <a:gd name="connsiteX643" fmla="*/ 9624325 w 12201472"/>
              <a:gd name="connsiteY643" fmla="*/ 1867244 h 2210849"/>
              <a:gd name="connsiteX644" fmla="*/ 9627567 w 12201472"/>
              <a:gd name="connsiteY644" fmla="*/ 1867303 h 2210849"/>
              <a:gd name="connsiteX645" fmla="*/ 9635807 w 12201472"/>
              <a:gd name="connsiteY645" fmla="*/ 1866475 h 2210849"/>
              <a:gd name="connsiteX646" fmla="*/ 10060845 w 12201472"/>
              <a:gd name="connsiteY646" fmla="*/ 1866261 h 2210849"/>
              <a:gd name="connsiteX647" fmla="*/ 10052500 w 12201472"/>
              <a:gd name="connsiteY647" fmla="*/ 1866518 h 2210849"/>
              <a:gd name="connsiteX648" fmla="*/ 10057414 w 12201472"/>
              <a:gd name="connsiteY648" fmla="*/ 1867005 h 2210849"/>
              <a:gd name="connsiteX649" fmla="*/ 10065685 w 12201472"/>
              <a:gd name="connsiteY649" fmla="*/ 1866809 h 2210849"/>
              <a:gd name="connsiteX650" fmla="*/ 9046308 w 12201472"/>
              <a:gd name="connsiteY650" fmla="*/ 1865840 h 2210849"/>
              <a:gd name="connsiteX651" fmla="*/ 9025852 w 12201472"/>
              <a:gd name="connsiteY651" fmla="*/ 1873855 h 2210849"/>
              <a:gd name="connsiteX652" fmla="*/ 9027793 w 12201472"/>
              <a:gd name="connsiteY652" fmla="*/ 1874026 h 2210849"/>
              <a:gd name="connsiteX653" fmla="*/ 9051579 w 12201472"/>
              <a:gd name="connsiteY653" fmla="*/ 1874774 h 2210849"/>
              <a:gd name="connsiteX654" fmla="*/ 9069242 w 12201472"/>
              <a:gd name="connsiteY654" fmla="*/ 1868028 h 2210849"/>
              <a:gd name="connsiteX655" fmla="*/ 9233301 w 12201472"/>
              <a:gd name="connsiteY655" fmla="*/ 1865666 h 2210849"/>
              <a:gd name="connsiteX656" fmla="*/ 9217685 w 12201472"/>
              <a:gd name="connsiteY656" fmla="*/ 1870767 h 2210849"/>
              <a:gd name="connsiteX657" fmla="*/ 9238051 w 12201472"/>
              <a:gd name="connsiteY657" fmla="*/ 1871647 h 2210849"/>
              <a:gd name="connsiteX658" fmla="*/ 9239278 w 12201472"/>
              <a:gd name="connsiteY658" fmla="*/ 1871351 h 2210849"/>
              <a:gd name="connsiteX659" fmla="*/ 9253564 w 12201472"/>
              <a:gd name="connsiteY659" fmla="*/ 1866885 h 2210849"/>
              <a:gd name="connsiteX660" fmla="*/ 9601603 w 12201472"/>
              <a:gd name="connsiteY660" fmla="*/ 1865582 h 2210849"/>
              <a:gd name="connsiteX661" fmla="*/ 9593566 w 12201472"/>
              <a:gd name="connsiteY661" fmla="*/ 1866679 h 2210849"/>
              <a:gd name="connsiteX662" fmla="*/ 9600138 w 12201472"/>
              <a:gd name="connsiteY662" fmla="*/ 1866800 h 2210849"/>
              <a:gd name="connsiteX663" fmla="*/ 9609102 w 12201472"/>
              <a:gd name="connsiteY663" fmla="*/ 1865778 h 2210849"/>
              <a:gd name="connsiteX664" fmla="*/ 10288563 w 12201472"/>
              <a:gd name="connsiteY664" fmla="*/ 1865297 h 2210849"/>
              <a:gd name="connsiteX665" fmla="*/ 10273448 w 12201472"/>
              <a:gd name="connsiteY665" fmla="*/ 1865721 h 2210849"/>
              <a:gd name="connsiteX666" fmla="*/ 10290753 w 12201472"/>
              <a:gd name="connsiteY666" fmla="*/ 1869110 h 2210849"/>
              <a:gd name="connsiteX667" fmla="*/ 10305297 w 12201472"/>
              <a:gd name="connsiteY667" fmla="*/ 1868839 h 2210849"/>
              <a:gd name="connsiteX668" fmla="*/ 10097658 w 12201472"/>
              <a:gd name="connsiteY668" fmla="*/ 1865130 h 2210849"/>
              <a:gd name="connsiteX669" fmla="*/ 10090442 w 12201472"/>
              <a:gd name="connsiteY669" fmla="*/ 1865352 h 2210849"/>
              <a:gd name="connsiteX670" fmla="*/ 10096936 w 12201472"/>
              <a:gd name="connsiteY670" fmla="*/ 1866071 h 2210849"/>
              <a:gd name="connsiteX671" fmla="*/ 10103990 w 12201472"/>
              <a:gd name="connsiteY671" fmla="*/ 1865904 h 2210849"/>
              <a:gd name="connsiteX672" fmla="*/ 9384833 w 12201472"/>
              <a:gd name="connsiteY672" fmla="*/ 1864590 h 2210849"/>
              <a:gd name="connsiteX673" fmla="*/ 9369315 w 12201472"/>
              <a:gd name="connsiteY673" fmla="*/ 1868778 h 2210849"/>
              <a:gd name="connsiteX674" fmla="*/ 9383022 w 12201472"/>
              <a:gd name="connsiteY674" fmla="*/ 1869536 h 2210849"/>
              <a:gd name="connsiteX675" fmla="*/ 9398169 w 12201472"/>
              <a:gd name="connsiteY675" fmla="*/ 1866625 h 2210849"/>
              <a:gd name="connsiteX676" fmla="*/ 9401592 w 12201472"/>
              <a:gd name="connsiteY676" fmla="*/ 1865750 h 2210849"/>
              <a:gd name="connsiteX677" fmla="*/ 10315969 w 12201472"/>
              <a:gd name="connsiteY677" fmla="*/ 1864530 h 2210849"/>
              <a:gd name="connsiteX678" fmla="*/ 10307013 w 12201472"/>
              <a:gd name="connsiteY678" fmla="*/ 1864780 h 2210849"/>
              <a:gd name="connsiteX679" fmla="*/ 10324440 w 12201472"/>
              <a:gd name="connsiteY679" fmla="*/ 1868481 h 2210849"/>
              <a:gd name="connsiteX680" fmla="*/ 10331166 w 12201472"/>
              <a:gd name="connsiteY680" fmla="*/ 1868356 h 2210849"/>
              <a:gd name="connsiteX681" fmla="*/ 10131007 w 12201472"/>
              <a:gd name="connsiteY681" fmla="*/ 1864106 h 2210849"/>
              <a:gd name="connsiteX682" fmla="*/ 10121617 w 12201472"/>
              <a:gd name="connsiteY682" fmla="*/ 1864394 h 2210849"/>
              <a:gd name="connsiteX683" fmla="*/ 10129052 w 12201472"/>
              <a:gd name="connsiteY683" fmla="*/ 1865312 h 2210849"/>
              <a:gd name="connsiteX684" fmla="*/ 10138214 w 12201472"/>
              <a:gd name="connsiteY684" fmla="*/ 1865095 h 2210849"/>
              <a:gd name="connsiteX685" fmla="*/ 9538163 w 12201472"/>
              <a:gd name="connsiteY685" fmla="*/ 1863926 h 2210849"/>
              <a:gd name="connsiteX686" fmla="*/ 9530606 w 12201472"/>
              <a:gd name="connsiteY686" fmla="*/ 1865524 h 2210849"/>
              <a:gd name="connsiteX687" fmla="*/ 9572050 w 12201472"/>
              <a:gd name="connsiteY687" fmla="*/ 1866284 h 2210849"/>
              <a:gd name="connsiteX688" fmla="*/ 9581654 w 12201472"/>
              <a:gd name="connsiteY688" fmla="*/ 1865061 h 2210849"/>
              <a:gd name="connsiteX689" fmla="*/ 9202458 w 12201472"/>
              <a:gd name="connsiteY689" fmla="*/ 1863811 h 2210849"/>
              <a:gd name="connsiteX690" fmla="*/ 9186047 w 12201472"/>
              <a:gd name="connsiteY690" fmla="*/ 1869400 h 2210849"/>
              <a:gd name="connsiteX691" fmla="*/ 9206927 w 12201472"/>
              <a:gd name="connsiteY691" fmla="*/ 1870302 h 2210849"/>
              <a:gd name="connsiteX692" fmla="*/ 9223012 w 12201472"/>
              <a:gd name="connsiteY692" fmla="*/ 1865047 h 2210849"/>
              <a:gd name="connsiteX693" fmla="*/ 9691749 w 12201472"/>
              <a:gd name="connsiteY693" fmla="*/ 1863553 h 2210849"/>
              <a:gd name="connsiteX694" fmla="*/ 9685052 w 12201472"/>
              <a:gd name="connsiteY694" fmla="*/ 1864380 h 2210849"/>
              <a:gd name="connsiteX695" fmla="*/ 9696346 w 12201472"/>
              <a:gd name="connsiteY695" fmla="*/ 1864734 h 2210849"/>
              <a:gd name="connsiteX696" fmla="*/ 9705477 w 12201472"/>
              <a:gd name="connsiteY696" fmla="*/ 1863959 h 2210849"/>
              <a:gd name="connsiteX697" fmla="*/ 10351824 w 12201472"/>
              <a:gd name="connsiteY697" fmla="*/ 1863525 h 2210849"/>
              <a:gd name="connsiteX698" fmla="*/ 10338072 w 12201472"/>
              <a:gd name="connsiteY698" fmla="*/ 1863910 h 2210849"/>
              <a:gd name="connsiteX699" fmla="*/ 10355384 w 12201472"/>
              <a:gd name="connsiteY699" fmla="*/ 1867903 h 2210849"/>
              <a:gd name="connsiteX700" fmla="*/ 10367286 w 12201472"/>
              <a:gd name="connsiteY700" fmla="*/ 1867681 h 2210849"/>
              <a:gd name="connsiteX701" fmla="*/ 9920663 w 12201472"/>
              <a:gd name="connsiteY701" fmla="*/ 1863407 h 2210849"/>
              <a:gd name="connsiteX702" fmla="*/ 9919149 w 12201472"/>
              <a:gd name="connsiteY702" fmla="*/ 1863462 h 2210849"/>
              <a:gd name="connsiteX703" fmla="*/ 9921503 w 12201472"/>
              <a:gd name="connsiteY703" fmla="*/ 1863632 h 2210849"/>
              <a:gd name="connsiteX704" fmla="*/ 9923928 w 12201472"/>
              <a:gd name="connsiteY704" fmla="*/ 1863591 h 2210849"/>
              <a:gd name="connsiteX705" fmla="*/ 10163518 w 12201472"/>
              <a:gd name="connsiteY705" fmla="*/ 1863107 h 2210849"/>
              <a:gd name="connsiteX706" fmla="*/ 10153970 w 12201472"/>
              <a:gd name="connsiteY706" fmla="*/ 1863400 h 2210849"/>
              <a:gd name="connsiteX707" fmla="*/ 10162323 w 12201472"/>
              <a:gd name="connsiteY707" fmla="*/ 1864526 h 2210849"/>
              <a:gd name="connsiteX708" fmla="*/ 10171366 w 12201472"/>
              <a:gd name="connsiteY708" fmla="*/ 1864312 h 2210849"/>
              <a:gd name="connsiteX709" fmla="*/ 9017398 w 12201472"/>
              <a:gd name="connsiteY709" fmla="*/ 1863083 h 2210849"/>
              <a:gd name="connsiteX710" fmla="*/ 8997075 w 12201472"/>
              <a:gd name="connsiteY710" fmla="*/ 1871313 h 2210849"/>
              <a:gd name="connsiteX711" fmla="*/ 9020852 w 12201472"/>
              <a:gd name="connsiteY711" fmla="*/ 1873413 h 2210849"/>
              <a:gd name="connsiteX712" fmla="*/ 9041234 w 12201472"/>
              <a:gd name="connsiteY712" fmla="*/ 1865356 h 2210849"/>
              <a:gd name="connsiteX713" fmla="*/ 9503077 w 12201472"/>
              <a:gd name="connsiteY713" fmla="*/ 1862979 h 2210849"/>
              <a:gd name="connsiteX714" fmla="*/ 9494733 w 12201472"/>
              <a:gd name="connsiteY714" fmla="*/ 1864866 h 2210849"/>
              <a:gd name="connsiteX715" fmla="*/ 9498886 w 12201472"/>
              <a:gd name="connsiteY715" fmla="*/ 1864942 h 2210849"/>
              <a:gd name="connsiteX716" fmla="*/ 9510713 w 12201472"/>
              <a:gd name="connsiteY716" fmla="*/ 1863209 h 2210849"/>
              <a:gd name="connsiteX717" fmla="*/ 9503671 w 12201472"/>
              <a:gd name="connsiteY717" fmla="*/ 1863025 h 2210849"/>
              <a:gd name="connsiteX718" fmla="*/ 9659930 w 12201472"/>
              <a:gd name="connsiteY718" fmla="*/ 1862611 h 2210849"/>
              <a:gd name="connsiteX719" fmla="*/ 9653853 w 12201472"/>
              <a:gd name="connsiteY719" fmla="*/ 1863402 h 2210849"/>
              <a:gd name="connsiteX720" fmla="*/ 9663393 w 12201472"/>
              <a:gd name="connsiteY720" fmla="*/ 1863701 h 2210849"/>
              <a:gd name="connsiteX721" fmla="*/ 9670980 w 12201472"/>
              <a:gd name="connsiteY721" fmla="*/ 1862938 h 2210849"/>
              <a:gd name="connsiteX722" fmla="*/ 10387539 w 12201472"/>
              <a:gd name="connsiteY722" fmla="*/ 1862524 h 2210849"/>
              <a:gd name="connsiteX723" fmla="*/ 10370044 w 12201472"/>
              <a:gd name="connsiteY723" fmla="*/ 1863014 h 2210849"/>
              <a:gd name="connsiteX724" fmla="*/ 10387274 w 12201472"/>
              <a:gd name="connsiteY724" fmla="*/ 1867308 h 2210849"/>
              <a:gd name="connsiteX725" fmla="*/ 10403205 w 12201472"/>
              <a:gd name="connsiteY725" fmla="*/ 1867010 h 2210849"/>
              <a:gd name="connsiteX726" fmla="*/ 9354753 w 12201472"/>
              <a:gd name="connsiteY726" fmla="*/ 1862506 h 2210849"/>
              <a:gd name="connsiteX727" fmla="*/ 9338652 w 12201472"/>
              <a:gd name="connsiteY727" fmla="*/ 1867083 h 2210849"/>
              <a:gd name="connsiteX728" fmla="*/ 9356904 w 12201472"/>
              <a:gd name="connsiteY728" fmla="*/ 1868092 h 2210849"/>
              <a:gd name="connsiteX729" fmla="*/ 9357741 w 12201472"/>
              <a:gd name="connsiteY729" fmla="*/ 1867921 h 2210849"/>
              <a:gd name="connsiteX730" fmla="*/ 9373094 w 12201472"/>
              <a:gd name="connsiteY730" fmla="*/ 1863776 h 2210849"/>
              <a:gd name="connsiteX731" fmla="*/ 10027068 w 12201472"/>
              <a:gd name="connsiteY731" fmla="*/ 1862437 h 2210849"/>
              <a:gd name="connsiteX732" fmla="*/ 10015296 w 12201472"/>
              <a:gd name="connsiteY732" fmla="*/ 1862831 h 2210849"/>
              <a:gd name="connsiteX733" fmla="*/ 10037306 w 12201472"/>
              <a:gd name="connsiteY733" fmla="*/ 1865012 h 2210849"/>
              <a:gd name="connsiteX734" fmla="*/ 10049685 w 12201472"/>
              <a:gd name="connsiteY734" fmla="*/ 1864998 h 2210849"/>
              <a:gd name="connsiteX735" fmla="*/ 9752290 w 12201472"/>
              <a:gd name="connsiteY735" fmla="*/ 1862422 h 2210849"/>
              <a:gd name="connsiteX736" fmla="*/ 9749048 w 12201472"/>
              <a:gd name="connsiteY736" fmla="*/ 1862797 h 2210849"/>
              <a:gd name="connsiteX737" fmla="*/ 9754814 w 12201472"/>
              <a:gd name="connsiteY737" fmla="*/ 1863064 h 2210849"/>
              <a:gd name="connsiteX738" fmla="*/ 9757977 w 12201472"/>
              <a:gd name="connsiteY738" fmla="*/ 1862839 h 2210849"/>
              <a:gd name="connsiteX739" fmla="*/ 10198003 w 12201472"/>
              <a:gd name="connsiteY739" fmla="*/ 1862047 h 2210849"/>
              <a:gd name="connsiteX740" fmla="*/ 10187209 w 12201472"/>
              <a:gd name="connsiteY740" fmla="*/ 1862379 h 2210849"/>
              <a:gd name="connsiteX741" fmla="*/ 10196236 w 12201472"/>
              <a:gd name="connsiteY741" fmla="*/ 1863724 h 2210849"/>
              <a:gd name="connsiteX742" fmla="*/ 10206351 w 12201472"/>
              <a:gd name="connsiteY742" fmla="*/ 1863485 h 2210849"/>
              <a:gd name="connsiteX743" fmla="*/ 9959929 w 12201472"/>
              <a:gd name="connsiteY743" fmla="*/ 1861989 h 2210849"/>
              <a:gd name="connsiteX744" fmla="*/ 9959249 w 12201472"/>
              <a:gd name="connsiteY744" fmla="*/ 1862013 h 2210849"/>
              <a:gd name="connsiteX745" fmla="*/ 9963836 w 12201472"/>
              <a:gd name="connsiteY745" fmla="*/ 1862402 h 2210849"/>
              <a:gd name="connsiteX746" fmla="*/ 9629873 w 12201472"/>
              <a:gd name="connsiteY746" fmla="*/ 1861722 h 2210849"/>
              <a:gd name="connsiteX747" fmla="*/ 9624342 w 12201472"/>
              <a:gd name="connsiteY747" fmla="*/ 1862477 h 2210849"/>
              <a:gd name="connsiteX748" fmla="*/ 9635089 w 12201472"/>
              <a:gd name="connsiteY748" fmla="*/ 1862814 h 2210849"/>
              <a:gd name="connsiteX749" fmla="*/ 9641618 w 12201472"/>
              <a:gd name="connsiteY749" fmla="*/ 1862070 h 2210849"/>
              <a:gd name="connsiteX750" fmla="*/ 9165563 w 12201472"/>
              <a:gd name="connsiteY750" fmla="*/ 1861593 h 2210849"/>
              <a:gd name="connsiteX751" fmla="*/ 9148075 w 12201472"/>
              <a:gd name="connsiteY751" fmla="*/ 1867759 h 2210849"/>
              <a:gd name="connsiteX752" fmla="*/ 9175619 w 12201472"/>
              <a:gd name="connsiteY752" fmla="*/ 1868949 h 2210849"/>
              <a:gd name="connsiteX753" fmla="*/ 9192469 w 12201472"/>
              <a:gd name="connsiteY753" fmla="*/ 1863210 h 2210849"/>
              <a:gd name="connsiteX754" fmla="*/ 10219840 w 12201472"/>
              <a:gd name="connsiteY754" fmla="*/ 1861376 h 2210849"/>
              <a:gd name="connsiteX755" fmla="*/ 10215043 w 12201472"/>
              <a:gd name="connsiteY755" fmla="*/ 1861523 h 2210849"/>
              <a:gd name="connsiteX756" fmla="*/ 10224054 w 12201472"/>
              <a:gd name="connsiteY756" fmla="*/ 1863067 h 2210849"/>
              <a:gd name="connsiteX757" fmla="*/ 10228415 w 12201472"/>
              <a:gd name="connsiteY757" fmla="*/ 1862964 h 2210849"/>
              <a:gd name="connsiteX758" fmla="*/ 10065175 w 12201472"/>
              <a:gd name="connsiteY758" fmla="*/ 1861160 h 2210849"/>
              <a:gd name="connsiteX759" fmla="*/ 10055505 w 12201472"/>
              <a:gd name="connsiteY759" fmla="*/ 1861484 h 2210849"/>
              <a:gd name="connsiteX760" fmla="*/ 10078530 w 12201472"/>
              <a:gd name="connsiteY760" fmla="*/ 1864033 h 2210849"/>
              <a:gd name="connsiteX761" fmla="*/ 10085708 w 12201472"/>
              <a:gd name="connsiteY761" fmla="*/ 1863670 h 2210849"/>
              <a:gd name="connsiteX762" fmla="*/ 9814023 w 12201472"/>
              <a:gd name="connsiteY762" fmla="*/ 1861061 h 2210849"/>
              <a:gd name="connsiteX763" fmla="*/ 9808775 w 12201472"/>
              <a:gd name="connsiteY763" fmla="*/ 1861634 h 2210849"/>
              <a:gd name="connsiteX764" fmla="*/ 9814272 w 12201472"/>
              <a:gd name="connsiteY764" fmla="*/ 1861976 h 2210849"/>
              <a:gd name="connsiteX765" fmla="*/ 9822457 w 12201472"/>
              <a:gd name="connsiteY765" fmla="*/ 1861505 h 2210849"/>
              <a:gd name="connsiteX766" fmla="*/ 9475291 w 12201472"/>
              <a:gd name="connsiteY766" fmla="*/ 1860798 h 2210849"/>
              <a:gd name="connsiteX767" fmla="*/ 9460976 w 12201472"/>
              <a:gd name="connsiteY767" fmla="*/ 1864246 h 2210849"/>
              <a:gd name="connsiteX768" fmla="*/ 9478580 w 12201472"/>
              <a:gd name="connsiteY768" fmla="*/ 1864569 h 2210849"/>
              <a:gd name="connsiteX769" fmla="*/ 9480055 w 12201472"/>
              <a:gd name="connsiteY769" fmla="*/ 1864323 h 2210849"/>
              <a:gd name="connsiteX770" fmla="*/ 9490398 w 12201472"/>
              <a:gd name="connsiteY770" fmla="*/ 1861984 h 2210849"/>
              <a:gd name="connsiteX771" fmla="*/ 10421612 w 12201472"/>
              <a:gd name="connsiteY771" fmla="*/ 1860622 h 2210849"/>
              <a:gd name="connsiteX772" fmla="*/ 10402906 w 12201472"/>
              <a:gd name="connsiteY772" fmla="*/ 1862062 h 2210849"/>
              <a:gd name="connsiteX773" fmla="*/ 10420189 w 12201472"/>
              <a:gd name="connsiteY773" fmla="*/ 1866693 h 2210849"/>
              <a:gd name="connsiteX774" fmla="*/ 10441006 w 12201472"/>
              <a:gd name="connsiteY774" fmla="*/ 1866305 h 2210849"/>
              <a:gd name="connsiteX775" fmla="*/ 9324264 w 12201472"/>
              <a:gd name="connsiteY775" fmla="*/ 1860394 h 2210849"/>
              <a:gd name="connsiteX776" fmla="*/ 9307605 w 12201472"/>
              <a:gd name="connsiteY776" fmla="*/ 1865367 h 2210849"/>
              <a:gd name="connsiteX777" fmla="*/ 9326997 w 12201472"/>
              <a:gd name="connsiteY777" fmla="*/ 1866439 h 2210849"/>
              <a:gd name="connsiteX778" fmla="*/ 9343559 w 12201472"/>
              <a:gd name="connsiteY778" fmla="*/ 1861731 h 2210849"/>
              <a:gd name="connsiteX779" fmla="*/ 9944804 w 12201472"/>
              <a:gd name="connsiteY779" fmla="*/ 1860388 h 2210849"/>
              <a:gd name="connsiteX780" fmla="*/ 9942674 w 12201472"/>
              <a:gd name="connsiteY780" fmla="*/ 1860608 h 2210849"/>
              <a:gd name="connsiteX781" fmla="*/ 9947191 w 12201472"/>
              <a:gd name="connsiteY781" fmla="*/ 1860991 h 2210849"/>
              <a:gd name="connsiteX782" fmla="*/ 9949069 w 12201472"/>
              <a:gd name="connsiteY782" fmla="*/ 1860839 h 2210849"/>
              <a:gd name="connsiteX783" fmla="*/ 10007832 w 12201472"/>
              <a:gd name="connsiteY783" fmla="*/ 1860259 h 2210849"/>
              <a:gd name="connsiteX784" fmla="*/ 9994279 w 12201472"/>
              <a:gd name="connsiteY784" fmla="*/ 1860748 h 2210849"/>
              <a:gd name="connsiteX785" fmla="*/ 10007468 w 12201472"/>
              <a:gd name="connsiteY785" fmla="*/ 1862055 h 2210849"/>
              <a:gd name="connsiteX786" fmla="*/ 10017715 w 12201472"/>
              <a:gd name="connsiteY786" fmla="*/ 1861378 h 2210849"/>
              <a:gd name="connsiteX787" fmla="*/ 9720056 w 12201472"/>
              <a:gd name="connsiteY787" fmla="*/ 1860058 h 2210849"/>
              <a:gd name="connsiteX788" fmla="*/ 9711822 w 12201472"/>
              <a:gd name="connsiteY788" fmla="*/ 1861074 h 2210849"/>
              <a:gd name="connsiteX789" fmla="*/ 9729715 w 12201472"/>
              <a:gd name="connsiteY789" fmla="*/ 1861903 h 2210849"/>
              <a:gd name="connsiteX790" fmla="*/ 9736899 w 12201472"/>
              <a:gd name="connsiteY790" fmla="*/ 1861293 h 2210849"/>
              <a:gd name="connsiteX791" fmla="*/ 9875156 w 12201472"/>
              <a:gd name="connsiteY791" fmla="*/ 1860046 h 2210849"/>
              <a:gd name="connsiteX792" fmla="*/ 9873899 w 12201472"/>
              <a:gd name="connsiteY792" fmla="*/ 1860197 h 2210849"/>
              <a:gd name="connsiteX793" fmla="*/ 9884322 w 12201472"/>
              <a:gd name="connsiteY793" fmla="*/ 1860949 h 2210849"/>
              <a:gd name="connsiteX794" fmla="*/ 9884425 w 12201472"/>
              <a:gd name="connsiteY794" fmla="*/ 1860945 h 2210849"/>
              <a:gd name="connsiteX795" fmla="*/ 10263671 w 12201472"/>
              <a:gd name="connsiteY795" fmla="*/ 1860029 h 2210849"/>
              <a:gd name="connsiteX796" fmla="*/ 10247005 w 12201472"/>
              <a:gd name="connsiteY796" fmla="*/ 1860541 h 2210849"/>
              <a:gd name="connsiteX797" fmla="*/ 10256038 w 12201472"/>
              <a:gd name="connsiteY797" fmla="*/ 1862311 h 2210849"/>
              <a:gd name="connsiteX798" fmla="*/ 10272602 w 12201472"/>
              <a:gd name="connsiteY798" fmla="*/ 1861919 h 2210849"/>
              <a:gd name="connsiteX799" fmla="*/ 10100860 w 12201472"/>
              <a:gd name="connsiteY799" fmla="*/ 1859966 h 2210849"/>
              <a:gd name="connsiteX800" fmla="*/ 10088969 w 12201472"/>
              <a:gd name="connsiteY800" fmla="*/ 1860364 h 2210849"/>
              <a:gd name="connsiteX801" fmla="*/ 10107010 w 12201472"/>
              <a:gd name="connsiteY801" fmla="*/ 1862591 h 2210849"/>
              <a:gd name="connsiteX802" fmla="*/ 10116484 w 12201472"/>
              <a:gd name="connsiteY802" fmla="*/ 1862111 h 2210849"/>
              <a:gd name="connsiteX803" fmla="*/ 9134274 w 12201472"/>
              <a:gd name="connsiteY803" fmla="*/ 1859711 h 2210849"/>
              <a:gd name="connsiteX804" fmla="*/ 9116021 w 12201472"/>
              <a:gd name="connsiteY804" fmla="*/ 1866374 h 2210849"/>
              <a:gd name="connsiteX805" fmla="*/ 9140432 w 12201472"/>
              <a:gd name="connsiteY805" fmla="*/ 1867429 h 2210849"/>
              <a:gd name="connsiteX806" fmla="*/ 9158134 w 12201472"/>
              <a:gd name="connsiteY806" fmla="*/ 1861146 h 2210849"/>
              <a:gd name="connsiteX807" fmla="*/ 9781330 w 12201472"/>
              <a:gd name="connsiteY807" fmla="*/ 1859057 h 2210849"/>
              <a:gd name="connsiteX808" fmla="*/ 9776446 w 12201472"/>
              <a:gd name="connsiteY808" fmla="*/ 1859623 h 2210849"/>
              <a:gd name="connsiteX809" fmla="*/ 9789878 w 12201472"/>
              <a:gd name="connsiteY809" fmla="*/ 1860459 h 2210849"/>
              <a:gd name="connsiteX810" fmla="*/ 9793743 w 12201472"/>
              <a:gd name="connsiteY810" fmla="*/ 1859994 h 2210849"/>
              <a:gd name="connsiteX811" fmla="*/ 9789079 w 12201472"/>
              <a:gd name="connsiteY811" fmla="*/ 1859749 h 2210849"/>
              <a:gd name="connsiteX812" fmla="*/ 10135510 w 12201472"/>
              <a:gd name="connsiteY812" fmla="*/ 1858805 h 2210849"/>
              <a:gd name="connsiteX813" fmla="*/ 10122982 w 12201472"/>
              <a:gd name="connsiteY813" fmla="*/ 1859225 h 2210849"/>
              <a:gd name="connsiteX814" fmla="*/ 10136776 w 12201472"/>
              <a:gd name="connsiteY814" fmla="*/ 1861083 h 2210849"/>
              <a:gd name="connsiteX815" fmla="*/ 10146979 w 12201472"/>
              <a:gd name="connsiteY815" fmla="*/ 1860567 h 2210849"/>
              <a:gd name="connsiteX816" fmla="*/ 10045224 w 12201472"/>
              <a:gd name="connsiteY816" fmla="*/ 1858722 h 2210849"/>
              <a:gd name="connsiteX817" fmla="*/ 10042092 w 12201472"/>
              <a:gd name="connsiteY817" fmla="*/ 1859021 h 2210849"/>
              <a:gd name="connsiteX818" fmla="*/ 10035428 w 12201472"/>
              <a:gd name="connsiteY818" fmla="*/ 1859262 h 2210849"/>
              <a:gd name="connsiteX819" fmla="*/ 10040770 w 12201472"/>
              <a:gd name="connsiteY819" fmla="*/ 1859853 h 2210849"/>
              <a:gd name="connsiteX820" fmla="*/ 10049666 w 12201472"/>
              <a:gd name="connsiteY820" fmla="*/ 1859265 h 2210849"/>
              <a:gd name="connsiteX821" fmla="*/ 10448412 w 12201472"/>
              <a:gd name="connsiteY821" fmla="*/ 1858559 h 2210849"/>
              <a:gd name="connsiteX822" fmla="*/ 10434307 w 12201472"/>
              <a:gd name="connsiteY822" fmla="*/ 1859645 h 2210849"/>
              <a:gd name="connsiteX823" fmla="*/ 10456556 w 12201472"/>
              <a:gd name="connsiteY823" fmla="*/ 1866014 h 2210849"/>
              <a:gd name="connsiteX824" fmla="*/ 10469330 w 12201472"/>
              <a:gd name="connsiteY824" fmla="*/ 1865776 h 2210849"/>
              <a:gd name="connsiteX825" fmla="*/ 9445906 w 12201472"/>
              <a:gd name="connsiteY825" fmla="*/ 1858493 h 2210849"/>
              <a:gd name="connsiteX826" fmla="*/ 9427508 w 12201472"/>
              <a:gd name="connsiteY826" fmla="*/ 1863191 h 2210849"/>
              <a:gd name="connsiteX827" fmla="*/ 9436453 w 12201472"/>
              <a:gd name="connsiteY827" fmla="*/ 1863796 h 2210849"/>
              <a:gd name="connsiteX828" fmla="*/ 9446042 w 12201472"/>
              <a:gd name="connsiteY828" fmla="*/ 1863972 h 2210849"/>
              <a:gd name="connsiteX829" fmla="*/ 9463167 w 12201472"/>
              <a:gd name="connsiteY829" fmla="*/ 1859847 h 2210849"/>
              <a:gd name="connsiteX830" fmla="*/ 9293835 w 12201472"/>
              <a:gd name="connsiteY830" fmla="*/ 1858286 h 2210849"/>
              <a:gd name="connsiteX831" fmla="*/ 9276659 w 12201472"/>
              <a:gd name="connsiteY831" fmla="*/ 1863656 h 2210849"/>
              <a:gd name="connsiteX832" fmla="*/ 9296426 w 12201472"/>
              <a:gd name="connsiteY832" fmla="*/ 1864749 h 2210849"/>
              <a:gd name="connsiteX833" fmla="*/ 9313508 w 12201472"/>
              <a:gd name="connsiteY833" fmla="*/ 1859649 h 2210849"/>
              <a:gd name="connsiteX834" fmla="*/ 10290965 w 12201472"/>
              <a:gd name="connsiteY834" fmla="*/ 1858234 h 2210849"/>
              <a:gd name="connsiteX835" fmla="*/ 10280220 w 12201472"/>
              <a:gd name="connsiteY835" fmla="*/ 1859090 h 2210849"/>
              <a:gd name="connsiteX836" fmla="*/ 10291444 w 12201472"/>
              <a:gd name="connsiteY836" fmla="*/ 1861474 h 2210849"/>
              <a:gd name="connsiteX837" fmla="*/ 10302770 w 12201472"/>
              <a:gd name="connsiteY837" fmla="*/ 1861206 h 2210849"/>
              <a:gd name="connsiteX838" fmla="*/ 9568235 w 12201472"/>
              <a:gd name="connsiteY838" fmla="*/ 1858205 h 2210849"/>
              <a:gd name="connsiteX839" fmla="*/ 9558324 w 12201472"/>
              <a:gd name="connsiteY839" fmla="*/ 1860183 h 2210849"/>
              <a:gd name="connsiteX840" fmla="*/ 9557059 w 12201472"/>
              <a:gd name="connsiteY840" fmla="*/ 1860368 h 2210849"/>
              <a:gd name="connsiteX841" fmla="*/ 9606364 w 12201472"/>
              <a:gd name="connsiteY841" fmla="*/ 1861914 h 2210849"/>
              <a:gd name="connsiteX842" fmla="*/ 9608486 w 12201472"/>
              <a:gd name="connsiteY842" fmla="*/ 1861643 h 2210849"/>
              <a:gd name="connsiteX843" fmla="*/ 9611109 w 12201472"/>
              <a:gd name="connsiteY843" fmla="*/ 1861167 h 2210849"/>
              <a:gd name="connsiteX844" fmla="*/ 9596979 w 12201472"/>
              <a:gd name="connsiteY844" fmla="*/ 1860749 h 2210849"/>
              <a:gd name="connsiteX845" fmla="*/ 9694157 w 12201472"/>
              <a:gd name="connsiteY845" fmla="*/ 1858158 h 2210849"/>
              <a:gd name="connsiteX846" fmla="*/ 9682258 w 12201472"/>
              <a:gd name="connsiteY846" fmla="*/ 1859706 h 2210849"/>
              <a:gd name="connsiteX847" fmla="*/ 9696547 w 12201472"/>
              <a:gd name="connsiteY847" fmla="*/ 1860368 h 2210849"/>
              <a:gd name="connsiteX848" fmla="*/ 9698514 w 12201472"/>
              <a:gd name="connsiteY848" fmla="*/ 1860170 h 2210849"/>
              <a:gd name="connsiteX849" fmla="*/ 9706033 w 12201472"/>
              <a:gd name="connsiteY849" fmla="*/ 1859029 h 2210849"/>
              <a:gd name="connsiteX850" fmla="*/ 9104099 w 12201472"/>
              <a:gd name="connsiteY850" fmla="*/ 1857445 h 2210849"/>
              <a:gd name="connsiteX851" fmla="*/ 9084145 w 12201472"/>
              <a:gd name="connsiteY851" fmla="*/ 1864997 h 2210849"/>
              <a:gd name="connsiteX852" fmla="*/ 9109248 w 12201472"/>
              <a:gd name="connsiteY852" fmla="*/ 1866081 h 2210849"/>
              <a:gd name="connsiteX853" fmla="*/ 9127621 w 12201472"/>
              <a:gd name="connsiteY853" fmla="*/ 1859311 h 2210849"/>
              <a:gd name="connsiteX854" fmla="*/ 9113823 w 12201472"/>
              <a:gd name="connsiteY854" fmla="*/ 1858481 h 2210849"/>
              <a:gd name="connsiteX855" fmla="*/ 9847695 w 12201472"/>
              <a:gd name="connsiteY855" fmla="*/ 1857385 h 2210849"/>
              <a:gd name="connsiteX856" fmla="*/ 9842613 w 12201472"/>
              <a:gd name="connsiteY856" fmla="*/ 1857940 h 2210849"/>
              <a:gd name="connsiteX857" fmla="*/ 9854396 w 12201472"/>
              <a:gd name="connsiteY857" fmla="*/ 1858790 h 2210849"/>
              <a:gd name="connsiteX858" fmla="*/ 9858035 w 12201472"/>
              <a:gd name="connsiteY858" fmla="*/ 1858387 h 2210849"/>
              <a:gd name="connsiteX859" fmla="*/ 9978354 w 12201472"/>
              <a:gd name="connsiteY859" fmla="*/ 1856921 h 2210849"/>
              <a:gd name="connsiteX860" fmla="*/ 9967243 w 12201472"/>
              <a:gd name="connsiteY860" fmla="*/ 1858069 h 2210849"/>
              <a:gd name="connsiteX861" fmla="*/ 9974482 w 12201472"/>
              <a:gd name="connsiteY861" fmla="*/ 1858786 h 2210849"/>
              <a:gd name="connsiteX862" fmla="*/ 9986357 w 12201472"/>
              <a:gd name="connsiteY862" fmla="*/ 1857827 h 2210849"/>
              <a:gd name="connsiteX863" fmla="*/ 10168152 w 12201472"/>
              <a:gd name="connsiteY863" fmla="*/ 1856905 h 2210849"/>
              <a:gd name="connsiteX864" fmla="*/ 10157007 w 12201472"/>
              <a:gd name="connsiteY864" fmla="*/ 1857877 h 2210849"/>
              <a:gd name="connsiteX865" fmla="*/ 10167932 w 12201472"/>
              <a:gd name="connsiteY865" fmla="*/ 1859506 h 2210849"/>
              <a:gd name="connsiteX866" fmla="*/ 10179770 w 12201472"/>
              <a:gd name="connsiteY866" fmla="*/ 1858906 h 2210849"/>
              <a:gd name="connsiteX867" fmla="*/ 9906304 w 12201472"/>
              <a:gd name="connsiteY867" fmla="*/ 1856313 h 2210849"/>
              <a:gd name="connsiteX868" fmla="*/ 9900385 w 12201472"/>
              <a:gd name="connsiteY868" fmla="*/ 1857022 h 2210849"/>
              <a:gd name="connsiteX869" fmla="*/ 9915394 w 12201472"/>
              <a:gd name="connsiteY869" fmla="*/ 1858295 h 2210849"/>
              <a:gd name="connsiteX870" fmla="*/ 9920456 w 12201472"/>
              <a:gd name="connsiteY870" fmla="*/ 1857811 h 2210849"/>
              <a:gd name="connsiteX871" fmla="*/ 9750468 w 12201472"/>
              <a:gd name="connsiteY871" fmla="*/ 1856302 h 2210849"/>
              <a:gd name="connsiteX872" fmla="*/ 9741286 w 12201472"/>
              <a:gd name="connsiteY872" fmla="*/ 1857436 h 2210849"/>
              <a:gd name="connsiteX873" fmla="*/ 9758333 w 12201472"/>
              <a:gd name="connsiteY873" fmla="*/ 1858497 h 2210849"/>
              <a:gd name="connsiteX874" fmla="*/ 9764983 w 12201472"/>
              <a:gd name="connsiteY874" fmla="*/ 1857598 h 2210849"/>
              <a:gd name="connsiteX875" fmla="*/ 9416092 w 12201472"/>
              <a:gd name="connsiteY875" fmla="*/ 1856153 h 2210849"/>
              <a:gd name="connsiteX876" fmla="*/ 9397524 w 12201472"/>
              <a:gd name="connsiteY876" fmla="*/ 1861165 h 2210849"/>
              <a:gd name="connsiteX877" fmla="*/ 9414936 w 12201472"/>
              <a:gd name="connsiteY877" fmla="*/ 1862342 h 2210849"/>
              <a:gd name="connsiteX878" fmla="*/ 9433741 w 12201472"/>
              <a:gd name="connsiteY878" fmla="*/ 1857538 h 2210849"/>
              <a:gd name="connsiteX879" fmla="*/ 9262530 w 12201472"/>
              <a:gd name="connsiteY879" fmla="*/ 1856118 h 2210849"/>
              <a:gd name="connsiteX880" fmla="*/ 9244840 w 12201472"/>
              <a:gd name="connsiteY880" fmla="*/ 1861897 h 2210849"/>
              <a:gd name="connsiteX881" fmla="*/ 9265809 w 12201472"/>
              <a:gd name="connsiteY881" fmla="*/ 1863056 h 2210849"/>
              <a:gd name="connsiteX882" fmla="*/ 9283380 w 12201472"/>
              <a:gd name="connsiteY882" fmla="*/ 1857562 h 2210849"/>
              <a:gd name="connsiteX883" fmla="*/ 10072712 w 12201472"/>
              <a:gd name="connsiteY883" fmla="*/ 1856100 h 2210849"/>
              <a:gd name="connsiteX884" fmla="*/ 10062399 w 12201472"/>
              <a:gd name="connsiteY884" fmla="*/ 1857084 h 2210849"/>
              <a:gd name="connsiteX885" fmla="*/ 10069464 w 12201472"/>
              <a:gd name="connsiteY885" fmla="*/ 1857956 h 2210849"/>
              <a:gd name="connsiteX886" fmla="*/ 10080779 w 12201472"/>
              <a:gd name="connsiteY886" fmla="*/ 1857208 h 2210849"/>
              <a:gd name="connsiteX887" fmla="*/ 9663971 w 12201472"/>
              <a:gd name="connsiteY887" fmla="*/ 1855945 h 2210849"/>
              <a:gd name="connsiteX888" fmla="*/ 9651559 w 12201472"/>
              <a:gd name="connsiteY888" fmla="*/ 1858286 h 2210849"/>
              <a:gd name="connsiteX889" fmla="*/ 9664256 w 12201472"/>
              <a:gd name="connsiteY889" fmla="*/ 1858873 h 2210849"/>
              <a:gd name="connsiteX890" fmla="*/ 9676368 w 12201472"/>
              <a:gd name="connsiteY890" fmla="*/ 1856854 h 2210849"/>
              <a:gd name="connsiteX891" fmla="*/ 10322729 w 12201472"/>
              <a:gd name="connsiteY891" fmla="*/ 1855704 h 2210849"/>
              <a:gd name="connsiteX892" fmla="*/ 10307691 w 12201472"/>
              <a:gd name="connsiteY892" fmla="*/ 1856902 h 2210849"/>
              <a:gd name="connsiteX893" fmla="*/ 10324159 w 12201472"/>
              <a:gd name="connsiteY893" fmla="*/ 1860701 h 2210849"/>
              <a:gd name="connsiteX894" fmla="*/ 10339931 w 12201472"/>
              <a:gd name="connsiteY894" fmla="*/ 1860328 h 2210849"/>
              <a:gd name="connsiteX895" fmla="*/ 9536575 w 12201472"/>
              <a:gd name="connsiteY895" fmla="*/ 1855403 h 2210849"/>
              <a:gd name="connsiteX896" fmla="*/ 9519786 w 12201472"/>
              <a:gd name="connsiteY896" fmla="*/ 1859200 h 2210849"/>
              <a:gd name="connsiteX897" fmla="*/ 9534856 w 12201472"/>
              <a:gd name="connsiteY897" fmla="*/ 1859672 h 2210849"/>
              <a:gd name="connsiteX898" fmla="*/ 9551647 w 12201472"/>
              <a:gd name="connsiteY898" fmla="*/ 1857213 h 2210849"/>
              <a:gd name="connsiteX899" fmla="*/ 9553233 w 12201472"/>
              <a:gd name="connsiteY899" fmla="*/ 1856878 h 2210849"/>
              <a:gd name="connsiteX900" fmla="*/ 10188593 w 12201472"/>
              <a:gd name="connsiteY900" fmla="*/ 1855120 h 2210849"/>
              <a:gd name="connsiteX901" fmla="*/ 10181346 w 12201472"/>
              <a:gd name="connsiteY901" fmla="*/ 1855753 h 2210849"/>
              <a:gd name="connsiteX902" fmla="*/ 10195196 w 12201472"/>
              <a:gd name="connsiteY902" fmla="*/ 1858125 h 2210849"/>
              <a:gd name="connsiteX903" fmla="*/ 10200887 w 12201472"/>
              <a:gd name="connsiteY903" fmla="*/ 1857836 h 2210849"/>
              <a:gd name="connsiteX904" fmla="*/ 9819418 w 12201472"/>
              <a:gd name="connsiteY904" fmla="*/ 1854645 h 2210849"/>
              <a:gd name="connsiteX905" fmla="*/ 9810792 w 12201472"/>
              <a:gd name="connsiteY905" fmla="*/ 1855645 h 2210849"/>
              <a:gd name="connsiteX906" fmla="*/ 9822746 w 12201472"/>
              <a:gd name="connsiteY906" fmla="*/ 1856507 h 2210849"/>
              <a:gd name="connsiteX907" fmla="*/ 9829834 w 12201472"/>
              <a:gd name="connsiteY907" fmla="*/ 1855655 h 2210849"/>
              <a:gd name="connsiteX908" fmla="*/ 9075513 w 12201472"/>
              <a:gd name="connsiteY908" fmla="*/ 1854398 h 2210849"/>
              <a:gd name="connsiteX909" fmla="*/ 9054163 w 12201472"/>
              <a:gd name="connsiteY909" fmla="*/ 1862763 h 2210849"/>
              <a:gd name="connsiteX910" fmla="*/ 9070921 w 12201472"/>
              <a:gd name="connsiteY910" fmla="*/ 1864425 h 2210849"/>
              <a:gd name="connsiteX911" fmla="*/ 9077886 w 12201472"/>
              <a:gd name="connsiteY911" fmla="*/ 1864726 h 2210849"/>
              <a:gd name="connsiteX912" fmla="*/ 9098510 w 12201472"/>
              <a:gd name="connsiteY912" fmla="*/ 1856849 h 2210849"/>
              <a:gd name="connsiteX913" fmla="*/ 10006598 w 12201472"/>
              <a:gd name="connsiteY913" fmla="*/ 1854002 h 2210849"/>
              <a:gd name="connsiteX914" fmla="*/ 9996933 w 12201472"/>
              <a:gd name="connsiteY914" fmla="*/ 1855000 h 2210849"/>
              <a:gd name="connsiteX915" fmla="*/ 10007231 w 12201472"/>
              <a:gd name="connsiteY915" fmla="*/ 1856140 h 2210849"/>
              <a:gd name="connsiteX916" fmla="*/ 10017386 w 12201472"/>
              <a:gd name="connsiteY916" fmla="*/ 1855320 h 2210849"/>
              <a:gd name="connsiteX917" fmla="*/ 9231385 w 12201472"/>
              <a:gd name="connsiteY917" fmla="*/ 1853961 h 2210849"/>
              <a:gd name="connsiteX918" fmla="*/ 9213214 w 12201472"/>
              <a:gd name="connsiteY918" fmla="*/ 1860149 h 2210849"/>
              <a:gd name="connsiteX919" fmla="*/ 9234420 w 12201472"/>
              <a:gd name="connsiteY919" fmla="*/ 1861321 h 2210849"/>
              <a:gd name="connsiteX920" fmla="*/ 9252477 w 12201472"/>
              <a:gd name="connsiteY920" fmla="*/ 1855422 h 2210849"/>
              <a:gd name="connsiteX921" fmla="*/ 9723283 w 12201472"/>
              <a:gd name="connsiteY921" fmla="*/ 1853876 h 2210849"/>
              <a:gd name="connsiteX922" fmla="*/ 9714191 w 12201472"/>
              <a:gd name="connsiteY922" fmla="*/ 1855552 h 2210849"/>
              <a:gd name="connsiteX923" fmla="*/ 9713156 w 12201472"/>
              <a:gd name="connsiteY923" fmla="*/ 1855686 h 2210849"/>
              <a:gd name="connsiteX924" fmla="*/ 9723731 w 12201472"/>
              <a:gd name="connsiteY924" fmla="*/ 1856344 h 2210849"/>
              <a:gd name="connsiteX925" fmla="*/ 9733808 w 12201472"/>
              <a:gd name="connsiteY925" fmla="*/ 1854815 h 2210849"/>
              <a:gd name="connsiteX926" fmla="*/ 9385537 w 12201472"/>
              <a:gd name="connsiteY926" fmla="*/ 1853756 h 2210849"/>
              <a:gd name="connsiteX927" fmla="*/ 9366783 w 12201472"/>
              <a:gd name="connsiteY927" fmla="*/ 1859087 h 2210849"/>
              <a:gd name="connsiteX928" fmla="*/ 9385726 w 12201472"/>
              <a:gd name="connsiteY928" fmla="*/ 1860367 h 2210849"/>
              <a:gd name="connsiteX929" fmla="*/ 9404661 w 12201472"/>
              <a:gd name="connsiteY929" fmla="*/ 1855256 h 2210849"/>
              <a:gd name="connsiteX930" fmla="*/ 9881538 w 12201472"/>
              <a:gd name="connsiteY930" fmla="*/ 1853691 h 2210849"/>
              <a:gd name="connsiteX931" fmla="*/ 9872603 w 12201472"/>
              <a:gd name="connsiteY931" fmla="*/ 1854667 h 2210849"/>
              <a:gd name="connsiteX932" fmla="*/ 9883390 w 12201472"/>
              <a:gd name="connsiteY932" fmla="*/ 1855581 h 2210849"/>
              <a:gd name="connsiteX933" fmla="*/ 9891213 w 12201472"/>
              <a:gd name="connsiteY933" fmla="*/ 1854715 h 2210849"/>
              <a:gd name="connsiteX934" fmla="*/ 10100583 w 12201472"/>
              <a:gd name="connsiteY934" fmla="*/ 1853441 h 2210849"/>
              <a:gd name="connsiteX935" fmla="*/ 10088566 w 12201472"/>
              <a:gd name="connsiteY935" fmla="*/ 1854588 h 2210849"/>
              <a:gd name="connsiteX936" fmla="*/ 10099047 w 12201472"/>
              <a:gd name="connsiteY936" fmla="*/ 1856000 h 2210849"/>
              <a:gd name="connsiteX937" fmla="*/ 10111767 w 12201472"/>
              <a:gd name="connsiteY937" fmla="*/ 1855159 h 2210849"/>
              <a:gd name="connsiteX938" fmla="*/ 10354800 w 12201472"/>
              <a:gd name="connsiteY938" fmla="*/ 1853149 h 2210849"/>
              <a:gd name="connsiteX939" fmla="*/ 10336352 w 12201472"/>
              <a:gd name="connsiteY939" fmla="*/ 1854619 h 2210849"/>
              <a:gd name="connsiteX940" fmla="*/ 10357589 w 12201472"/>
              <a:gd name="connsiteY940" fmla="*/ 1859911 h 2210849"/>
              <a:gd name="connsiteX941" fmla="*/ 10376825 w 12201472"/>
              <a:gd name="connsiteY941" fmla="*/ 1859456 h 2210849"/>
              <a:gd name="connsiteX942" fmla="*/ 9508139 w 12201472"/>
              <a:gd name="connsiteY942" fmla="*/ 1852887 h 2210849"/>
              <a:gd name="connsiteX943" fmla="*/ 9486286 w 12201472"/>
              <a:gd name="connsiteY943" fmla="*/ 1858150 h 2210849"/>
              <a:gd name="connsiteX944" fmla="*/ 9504783 w 12201472"/>
              <a:gd name="connsiteY944" fmla="*/ 1858730 h 2210849"/>
              <a:gd name="connsiteX945" fmla="*/ 9524294 w 12201472"/>
              <a:gd name="connsiteY945" fmla="*/ 1854317 h 2210849"/>
              <a:gd name="connsiteX946" fmla="*/ 9938694 w 12201472"/>
              <a:gd name="connsiteY946" fmla="*/ 1852430 h 2210849"/>
              <a:gd name="connsiteX947" fmla="*/ 9925863 w 12201472"/>
              <a:gd name="connsiteY947" fmla="*/ 1853968 h 2210849"/>
              <a:gd name="connsiteX948" fmla="*/ 9942939 w 12201472"/>
              <a:gd name="connsiteY948" fmla="*/ 1855660 h 2210849"/>
              <a:gd name="connsiteX949" fmla="*/ 9956103 w 12201472"/>
              <a:gd name="connsiteY949" fmla="*/ 1854401 h 2210849"/>
              <a:gd name="connsiteX950" fmla="*/ 10225325 w 12201472"/>
              <a:gd name="connsiteY950" fmla="*/ 1851914 h 2210849"/>
              <a:gd name="connsiteX951" fmla="*/ 10209854 w 12201472"/>
              <a:gd name="connsiteY951" fmla="*/ 1853265 h 2210849"/>
              <a:gd name="connsiteX952" fmla="*/ 10226558 w 12201472"/>
              <a:gd name="connsiteY952" fmla="*/ 1856536 h 2210849"/>
              <a:gd name="connsiteX953" fmla="*/ 10243187 w 12201472"/>
              <a:gd name="connsiteY953" fmla="*/ 1855694 h 2210849"/>
              <a:gd name="connsiteX954" fmla="*/ 9788307 w 12201472"/>
              <a:gd name="connsiteY954" fmla="*/ 1851631 h 2210849"/>
              <a:gd name="connsiteX955" fmla="*/ 9776080 w 12201472"/>
              <a:gd name="connsiteY955" fmla="*/ 1853140 h 2210849"/>
              <a:gd name="connsiteX956" fmla="*/ 9790342 w 12201472"/>
              <a:gd name="connsiteY956" fmla="*/ 1854169 h 2210849"/>
              <a:gd name="connsiteX957" fmla="*/ 9800429 w 12201472"/>
              <a:gd name="connsiteY957" fmla="*/ 1852805 h 2210849"/>
              <a:gd name="connsiteX958" fmla="*/ 9602244 w 12201472"/>
              <a:gd name="connsiteY958" fmla="*/ 1851418 h 2210849"/>
              <a:gd name="connsiteX959" fmla="*/ 9583590 w 12201472"/>
              <a:gd name="connsiteY959" fmla="*/ 1855140 h 2210849"/>
              <a:gd name="connsiteX960" fmla="*/ 9631957 w 12201472"/>
              <a:gd name="connsiteY960" fmla="*/ 1857379 h 2210849"/>
              <a:gd name="connsiteX961" fmla="*/ 9646785 w 12201472"/>
              <a:gd name="connsiteY961" fmla="*/ 1854684 h 2210849"/>
              <a:gd name="connsiteX962" fmla="*/ 9194460 w 12201472"/>
              <a:gd name="connsiteY962" fmla="*/ 1851403 h 2210849"/>
              <a:gd name="connsiteX963" fmla="*/ 9175561 w 12201472"/>
              <a:gd name="connsiteY963" fmla="*/ 1858067 h 2210849"/>
              <a:gd name="connsiteX964" fmla="*/ 9203100 w 12201472"/>
              <a:gd name="connsiteY964" fmla="*/ 1859589 h 2210849"/>
              <a:gd name="connsiteX965" fmla="*/ 9221613 w 12201472"/>
              <a:gd name="connsiteY965" fmla="*/ 1853284 h 2210849"/>
              <a:gd name="connsiteX966" fmla="*/ 9354630 w 12201472"/>
              <a:gd name="connsiteY966" fmla="*/ 1851330 h 2210849"/>
              <a:gd name="connsiteX967" fmla="*/ 9335687 w 12201472"/>
              <a:gd name="connsiteY967" fmla="*/ 1856985 h 2210849"/>
              <a:gd name="connsiteX968" fmla="*/ 9355536 w 12201472"/>
              <a:gd name="connsiteY968" fmla="*/ 1858326 h 2210849"/>
              <a:gd name="connsiteX969" fmla="*/ 9374628 w 12201472"/>
              <a:gd name="connsiteY969" fmla="*/ 1852899 h 2210849"/>
              <a:gd name="connsiteX970" fmla="*/ 9046481 w 12201472"/>
              <a:gd name="connsiteY970" fmla="*/ 1851304 h 2210849"/>
              <a:gd name="connsiteX971" fmla="*/ 9025265 w 12201472"/>
              <a:gd name="connsiteY971" fmla="*/ 1859897 h 2210849"/>
              <a:gd name="connsiteX972" fmla="*/ 9049072 w 12201472"/>
              <a:gd name="connsiteY972" fmla="*/ 1862258 h 2210849"/>
              <a:gd name="connsiteX973" fmla="*/ 9070348 w 12201472"/>
              <a:gd name="connsiteY973" fmla="*/ 1853848 h 2210849"/>
              <a:gd name="connsiteX974" fmla="*/ 10035603 w 12201472"/>
              <a:gd name="connsiteY974" fmla="*/ 1851004 h 2210849"/>
              <a:gd name="connsiteX975" fmla="*/ 10023380 w 12201472"/>
              <a:gd name="connsiteY975" fmla="*/ 1852267 h 2210849"/>
              <a:gd name="connsiteX976" fmla="*/ 10035957 w 12201472"/>
              <a:gd name="connsiteY976" fmla="*/ 1853820 h 2210849"/>
              <a:gd name="connsiteX977" fmla="*/ 10048644 w 12201472"/>
              <a:gd name="connsiteY977" fmla="*/ 1852795 h 2210849"/>
              <a:gd name="connsiteX978" fmla="*/ 9690470 w 12201472"/>
              <a:gd name="connsiteY978" fmla="*/ 1850947 h 2210849"/>
              <a:gd name="connsiteX979" fmla="*/ 9677198 w 12201472"/>
              <a:gd name="connsiteY979" fmla="*/ 1853450 h 2210849"/>
              <a:gd name="connsiteX980" fmla="*/ 9691463 w 12201472"/>
              <a:gd name="connsiteY980" fmla="*/ 1854337 h 2210849"/>
              <a:gd name="connsiteX981" fmla="*/ 9704361 w 12201472"/>
              <a:gd name="connsiteY981" fmla="*/ 1852187 h 2210849"/>
              <a:gd name="connsiteX982" fmla="*/ 9853382 w 12201472"/>
              <a:gd name="connsiteY982" fmla="*/ 1850711 h 2210849"/>
              <a:gd name="connsiteX983" fmla="*/ 9841790 w 12201472"/>
              <a:gd name="connsiteY983" fmla="*/ 1852054 h 2210849"/>
              <a:gd name="connsiteX984" fmla="*/ 9852340 w 12201472"/>
              <a:gd name="connsiteY984" fmla="*/ 1852948 h 2210849"/>
              <a:gd name="connsiteX985" fmla="*/ 9862724 w 12201472"/>
              <a:gd name="connsiteY985" fmla="*/ 1851700 h 2210849"/>
              <a:gd name="connsiteX986" fmla="*/ 10387277 w 12201472"/>
              <a:gd name="connsiteY986" fmla="*/ 1850562 h 2210849"/>
              <a:gd name="connsiteX987" fmla="*/ 10366242 w 12201472"/>
              <a:gd name="connsiteY987" fmla="*/ 1852238 h 2210849"/>
              <a:gd name="connsiteX988" fmla="*/ 10390063 w 12201472"/>
              <a:gd name="connsiteY988" fmla="*/ 1858621 h 2210849"/>
              <a:gd name="connsiteX989" fmla="*/ 10409770 w 12201472"/>
              <a:gd name="connsiteY989" fmla="*/ 1857152 h 2210849"/>
              <a:gd name="connsiteX990" fmla="*/ 10131132 w 12201472"/>
              <a:gd name="connsiteY990" fmla="*/ 1850527 h 2210849"/>
              <a:gd name="connsiteX991" fmla="*/ 10116840 w 12201472"/>
              <a:gd name="connsiteY991" fmla="*/ 1851891 h 2210849"/>
              <a:gd name="connsiteX992" fmla="*/ 10130471 w 12201472"/>
              <a:gd name="connsiteY992" fmla="*/ 1853922 h 2210849"/>
              <a:gd name="connsiteX993" fmla="*/ 10145190 w 12201472"/>
              <a:gd name="connsiteY993" fmla="*/ 1852949 h 2210849"/>
              <a:gd name="connsiteX994" fmla="*/ 9478220 w 12201472"/>
              <a:gd name="connsiteY994" fmla="*/ 1850240 h 2210849"/>
              <a:gd name="connsiteX995" fmla="*/ 9456307 w 12201472"/>
              <a:gd name="connsiteY995" fmla="*/ 1855836 h 2210849"/>
              <a:gd name="connsiteX996" fmla="*/ 9473943 w 12201472"/>
              <a:gd name="connsiteY996" fmla="*/ 1857251 h 2210849"/>
              <a:gd name="connsiteX997" fmla="*/ 9496382 w 12201472"/>
              <a:gd name="connsiteY997" fmla="*/ 1851847 h 2210849"/>
              <a:gd name="connsiteX998" fmla="*/ 9916311 w 12201472"/>
              <a:gd name="connsiteY998" fmla="*/ 1849895 h 2210849"/>
              <a:gd name="connsiteX999" fmla="*/ 9901301 w 12201472"/>
              <a:gd name="connsiteY999" fmla="*/ 1851534 h 2210849"/>
              <a:gd name="connsiteX1000" fmla="*/ 9911145 w 12201472"/>
              <a:gd name="connsiteY1000" fmla="*/ 1852509 h 2210849"/>
              <a:gd name="connsiteX1001" fmla="*/ 9925432 w 12201472"/>
              <a:gd name="connsiteY1001" fmla="*/ 1850928 h 2210849"/>
              <a:gd name="connsiteX1002" fmla="*/ 10255426 w 12201472"/>
              <a:gd name="connsiteY1002" fmla="*/ 1849287 h 2210849"/>
              <a:gd name="connsiteX1003" fmla="*/ 10240281 w 12201472"/>
              <a:gd name="connsiteY1003" fmla="*/ 1850609 h 2210849"/>
              <a:gd name="connsiteX1004" fmla="*/ 10260176 w 12201472"/>
              <a:gd name="connsiteY1004" fmla="*/ 1854834 h 2210849"/>
              <a:gd name="connsiteX1005" fmla="*/ 10274564 w 12201472"/>
              <a:gd name="connsiteY1005" fmla="*/ 1854105 h 2210849"/>
              <a:gd name="connsiteX1006" fmla="*/ 9163002 w 12201472"/>
              <a:gd name="connsiteY1006" fmla="*/ 1849224 h 2210849"/>
              <a:gd name="connsiteX1007" fmla="*/ 9143615 w 12201472"/>
              <a:gd name="connsiteY1007" fmla="*/ 1856301 h 2210849"/>
              <a:gd name="connsiteX1008" fmla="*/ 9167988 w 12201472"/>
              <a:gd name="connsiteY1008" fmla="*/ 1857648 h 2210849"/>
              <a:gd name="connsiteX1009" fmla="*/ 9187033 w 12201472"/>
              <a:gd name="connsiteY1009" fmla="*/ 1850889 h 2210849"/>
              <a:gd name="connsiteX1010" fmla="*/ 9966481 w 12201472"/>
              <a:gd name="connsiteY1010" fmla="*/ 1849099 h 2210849"/>
              <a:gd name="connsiteX1011" fmla="*/ 9955507 w 12201472"/>
              <a:gd name="connsiteY1011" fmla="*/ 1850414 h 2210849"/>
              <a:gd name="connsiteX1012" fmla="*/ 9975103 w 12201472"/>
              <a:gd name="connsiteY1012" fmla="*/ 1852584 h 2210849"/>
              <a:gd name="connsiteX1013" fmla="*/ 9986263 w 12201472"/>
              <a:gd name="connsiteY1013" fmla="*/ 1851516 h 2210849"/>
              <a:gd name="connsiteX1014" fmla="*/ 9323820 w 12201472"/>
              <a:gd name="connsiteY1014" fmla="*/ 1848913 h 2210849"/>
              <a:gd name="connsiteX1015" fmla="*/ 9304700 w 12201472"/>
              <a:gd name="connsiteY1015" fmla="*/ 1854890 h 2210849"/>
              <a:gd name="connsiteX1016" fmla="*/ 9324881 w 12201472"/>
              <a:gd name="connsiteY1016" fmla="*/ 1856254 h 2210849"/>
              <a:gd name="connsiteX1017" fmla="*/ 9344135 w 12201472"/>
              <a:gd name="connsiteY1017" fmla="*/ 1850507 h 2210849"/>
              <a:gd name="connsiteX1018" fmla="*/ 9565966 w 12201472"/>
              <a:gd name="connsiteY1018" fmla="*/ 1848757 h 2210849"/>
              <a:gd name="connsiteX1019" fmla="*/ 9545527 w 12201472"/>
              <a:gd name="connsiteY1019" fmla="*/ 1853379 h 2210849"/>
              <a:gd name="connsiteX1020" fmla="*/ 9565422 w 12201472"/>
              <a:gd name="connsiteY1020" fmla="*/ 1854300 h 2210849"/>
              <a:gd name="connsiteX1021" fmla="*/ 9585023 w 12201472"/>
              <a:gd name="connsiteY1021" fmla="*/ 1850155 h 2210849"/>
              <a:gd name="connsiteX1022" fmla="*/ 9753666 w 12201472"/>
              <a:gd name="connsiteY1022" fmla="*/ 1848274 h 2210849"/>
              <a:gd name="connsiteX1023" fmla="*/ 9740998 w 12201472"/>
              <a:gd name="connsiteY1023" fmla="*/ 1850609 h 2210849"/>
              <a:gd name="connsiteX1024" fmla="*/ 9754914 w 12201472"/>
              <a:gd name="connsiteY1024" fmla="*/ 1851613 h 2210849"/>
              <a:gd name="connsiteX1025" fmla="*/ 9767860 w 12201472"/>
              <a:gd name="connsiteY1025" fmla="*/ 1849649 h 2210849"/>
              <a:gd name="connsiteX1026" fmla="*/ 10418113 w 12201472"/>
              <a:gd name="connsiteY1026" fmla="*/ 1848106 h 2210849"/>
              <a:gd name="connsiteX1027" fmla="*/ 10399251 w 12201472"/>
              <a:gd name="connsiteY1027" fmla="*/ 1849608 h 2210849"/>
              <a:gd name="connsiteX1028" fmla="*/ 10422332 w 12201472"/>
              <a:gd name="connsiteY1028" fmla="*/ 1856216 h 2210849"/>
              <a:gd name="connsiteX1029" fmla="*/ 10438195 w 12201472"/>
              <a:gd name="connsiteY1029" fmla="*/ 1855034 h 2210849"/>
              <a:gd name="connsiteX1030" fmla="*/ 10156742 w 12201472"/>
              <a:gd name="connsiteY1030" fmla="*/ 1848084 h 2210849"/>
              <a:gd name="connsiteX1031" fmla="*/ 10143783 w 12201472"/>
              <a:gd name="connsiteY1031" fmla="*/ 1849320 h 2210849"/>
              <a:gd name="connsiteX1032" fmla="*/ 10159462 w 12201472"/>
              <a:gd name="connsiteY1032" fmla="*/ 1852005 h 2210849"/>
              <a:gd name="connsiteX1033" fmla="*/ 10171030 w 12201472"/>
              <a:gd name="connsiteY1033" fmla="*/ 1851240 h 2210849"/>
              <a:gd name="connsiteX1034" fmla="*/ 10064958 w 12201472"/>
              <a:gd name="connsiteY1034" fmla="*/ 1847970 h 2210849"/>
              <a:gd name="connsiteX1035" fmla="*/ 10050523 w 12201472"/>
              <a:gd name="connsiteY1035" fmla="*/ 1849462 h 2210849"/>
              <a:gd name="connsiteX1036" fmla="*/ 10065282 w 12201472"/>
              <a:gd name="connsiteY1036" fmla="*/ 1851451 h 2210849"/>
              <a:gd name="connsiteX1037" fmla="*/ 10079920 w 12201472"/>
              <a:gd name="connsiteY1037" fmla="*/ 1850268 h 2210849"/>
              <a:gd name="connsiteX1038" fmla="*/ 9447934 w 12201472"/>
              <a:gd name="connsiteY1038" fmla="*/ 1847560 h 2210849"/>
              <a:gd name="connsiteX1039" fmla="*/ 9426215 w 12201472"/>
              <a:gd name="connsiteY1039" fmla="*/ 1853421 h 2210849"/>
              <a:gd name="connsiteX1040" fmla="*/ 9444205 w 12201472"/>
              <a:gd name="connsiteY1040" fmla="*/ 1854865 h 2210849"/>
              <a:gd name="connsiteX1041" fmla="*/ 9466406 w 12201472"/>
              <a:gd name="connsiteY1041" fmla="*/ 1849194 h 2210849"/>
              <a:gd name="connsiteX1042" fmla="*/ 9816286 w 12201472"/>
              <a:gd name="connsiteY1042" fmla="*/ 1846784 h 2210849"/>
              <a:gd name="connsiteX1043" fmla="*/ 9804279 w 12201472"/>
              <a:gd name="connsiteY1043" fmla="*/ 1848873 h 2210849"/>
              <a:gd name="connsiteX1044" fmla="*/ 9819786 w 12201472"/>
              <a:gd name="connsiteY1044" fmla="*/ 1850188 h 2210849"/>
              <a:gd name="connsiteX1045" fmla="*/ 9832369 w 12201472"/>
              <a:gd name="connsiteY1045" fmla="*/ 1848487 h 2210849"/>
              <a:gd name="connsiteX1046" fmla="*/ 9946055 w 12201472"/>
              <a:gd name="connsiteY1046" fmla="*/ 1846602 h 2210849"/>
              <a:gd name="connsiteX1047" fmla="*/ 9944997 w 12201472"/>
              <a:gd name="connsiteY1047" fmla="*/ 1846764 h 2210849"/>
              <a:gd name="connsiteX1048" fmla="*/ 9933686 w 12201472"/>
              <a:gd name="connsiteY1048" fmla="*/ 1847999 h 2210849"/>
              <a:gd name="connsiteX1049" fmla="*/ 9942791 w 12201472"/>
              <a:gd name="connsiteY1049" fmla="*/ 1849007 h 2210849"/>
              <a:gd name="connsiteX1050" fmla="*/ 9954828 w 12201472"/>
              <a:gd name="connsiteY1050" fmla="*/ 1847675 h 2210849"/>
              <a:gd name="connsiteX1051" fmla="*/ 9534782 w 12201472"/>
              <a:gd name="connsiteY1051" fmla="*/ 1846470 h 2210849"/>
              <a:gd name="connsiteX1052" fmla="*/ 9515283 w 12201472"/>
              <a:gd name="connsiteY1052" fmla="*/ 1851166 h 2210849"/>
              <a:gd name="connsiteX1053" fmla="*/ 9531488 w 12201472"/>
              <a:gd name="connsiteY1053" fmla="*/ 1852690 h 2210849"/>
              <a:gd name="connsiteX1054" fmla="*/ 9553059 w 12201472"/>
              <a:gd name="connsiteY1054" fmla="*/ 1847811 h 2210849"/>
              <a:gd name="connsiteX1055" fmla="*/ 9292186 w 12201472"/>
              <a:gd name="connsiteY1055" fmla="*/ 1846430 h 2210849"/>
              <a:gd name="connsiteX1056" fmla="*/ 9272875 w 12201472"/>
              <a:gd name="connsiteY1056" fmla="*/ 1852739 h 2210849"/>
              <a:gd name="connsiteX1057" fmla="*/ 9294198 w 12201472"/>
              <a:gd name="connsiteY1057" fmla="*/ 1854180 h 2210849"/>
              <a:gd name="connsiteX1058" fmla="*/ 9313608 w 12201472"/>
              <a:gd name="connsiteY1058" fmla="*/ 1848111 h 2210849"/>
              <a:gd name="connsiteX1059" fmla="*/ 10288209 w 12201472"/>
              <a:gd name="connsiteY1059" fmla="*/ 1846425 h 2210849"/>
              <a:gd name="connsiteX1060" fmla="*/ 10269393 w 12201472"/>
              <a:gd name="connsiteY1060" fmla="*/ 1848068 h 2210849"/>
              <a:gd name="connsiteX1061" fmla="*/ 10291785 w 12201472"/>
              <a:gd name="connsiteY1061" fmla="*/ 1853233 h 2210849"/>
              <a:gd name="connsiteX1062" fmla="*/ 10310087 w 12201472"/>
              <a:gd name="connsiteY1062" fmla="*/ 1852306 h 2210849"/>
              <a:gd name="connsiteX1063" fmla="*/ 9883754 w 12201472"/>
              <a:gd name="connsiteY1063" fmla="*/ 1846209 h 2210849"/>
              <a:gd name="connsiteX1064" fmla="*/ 9870084 w 12201472"/>
              <a:gd name="connsiteY1064" fmla="*/ 1848440 h 2210849"/>
              <a:gd name="connsiteX1065" fmla="*/ 9880911 w 12201472"/>
              <a:gd name="connsiteY1065" fmla="*/ 1849513 h 2210849"/>
              <a:gd name="connsiteX1066" fmla="*/ 9896443 w 12201472"/>
              <a:gd name="connsiteY1066" fmla="*/ 1847646 h 2210849"/>
              <a:gd name="connsiteX1067" fmla="*/ 9134071 w 12201472"/>
              <a:gd name="connsiteY1067" fmla="*/ 1846102 h 2210849"/>
              <a:gd name="connsiteX1068" fmla="*/ 9112038 w 12201472"/>
              <a:gd name="connsiteY1068" fmla="*/ 1854440 h 2210849"/>
              <a:gd name="connsiteX1069" fmla="*/ 9114128 w 12201472"/>
              <a:gd name="connsiteY1069" fmla="*/ 1854671 h 2210849"/>
              <a:gd name="connsiteX1070" fmla="*/ 9136809 w 12201472"/>
              <a:gd name="connsiteY1070" fmla="*/ 1855925 h 2210849"/>
              <a:gd name="connsiteX1071" fmla="*/ 9156329 w 12201472"/>
              <a:gd name="connsiteY1071" fmla="*/ 1848732 h 2210849"/>
              <a:gd name="connsiteX1072" fmla="*/ 9631140 w 12201472"/>
              <a:gd name="connsiteY1072" fmla="*/ 1845651 h 2210849"/>
              <a:gd name="connsiteX1073" fmla="*/ 9612292 w 12201472"/>
              <a:gd name="connsiteY1073" fmla="*/ 1849412 h 2210849"/>
              <a:gd name="connsiteX1074" fmla="*/ 9659602 w 12201472"/>
              <a:gd name="connsiteY1074" fmla="*/ 1852355 h 2210849"/>
              <a:gd name="connsiteX1075" fmla="*/ 9674968 w 12201472"/>
              <a:gd name="connsiteY1075" fmla="*/ 1849563 h 2210849"/>
              <a:gd name="connsiteX1076" fmla="*/ 9995981 w 12201472"/>
              <a:gd name="connsiteY1076" fmla="*/ 1845563 h 2210849"/>
              <a:gd name="connsiteX1077" fmla="*/ 9982327 w 12201472"/>
              <a:gd name="connsiteY1077" fmla="*/ 1847199 h 2210849"/>
              <a:gd name="connsiteX1078" fmla="*/ 10003750 w 12201472"/>
              <a:gd name="connsiteY1078" fmla="*/ 1849844 h 2210849"/>
              <a:gd name="connsiteX1079" fmla="*/ 10017547 w 12201472"/>
              <a:gd name="connsiteY1079" fmla="*/ 1848524 h 2210849"/>
              <a:gd name="connsiteX1080" fmla="*/ 9721278 w 12201472"/>
              <a:gd name="connsiteY1080" fmla="*/ 1845135 h 2210849"/>
              <a:gd name="connsiteX1081" fmla="*/ 9705742 w 12201472"/>
              <a:gd name="connsiteY1081" fmla="*/ 1848066 h 2210849"/>
              <a:gd name="connsiteX1082" fmla="*/ 9722028 w 12201472"/>
              <a:gd name="connsiteY1082" fmla="*/ 1849241 h 2210849"/>
              <a:gd name="connsiteX1083" fmla="*/ 9737325 w 12201472"/>
              <a:gd name="connsiteY1083" fmla="*/ 1846690 h 2210849"/>
              <a:gd name="connsiteX1084" fmla="*/ 9416973 w 12201472"/>
              <a:gd name="connsiteY1084" fmla="*/ 1844820 h 2210849"/>
              <a:gd name="connsiteX1085" fmla="*/ 9395410 w 12201472"/>
              <a:gd name="connsiteY1085" fmla="*/ 1850949 h 2210849"/>
              <a:gd name="connsiteX1086" fmla="*/ 9414840 w 12201472"/>
              <a:gd name="connsiteY1086" fmla="*/ 1852508 h 2210849"/>
              <a:gd name="connsiteX1087" fmla="*/ 9436819 w 12201472"/>
              <a:gd name="connsiteY1087" fmla="*/ 1846576 h 2210849"/>
              <a:gd name="connsiteX1088" fmla="*/ 10191542 w 12201472"/>
              <a:gd name="connsiteY1088" fmla="*/ 1844764 h 2210849"/>
              <a:gd name="connsiteX1089" fmla="*/ 10174673 w 12201472"/>
              <a:gd name="connsiteY1089" fmla="*/ 1846374 h 2210849"/>
              <a:gd name="connsiteX1090" fmla="*/ 10192330 w 12201472"/>
              <a:gd name="connsiteY1090" fmla="*/ 1849832 h 2210849"/>
              <a:gd name="connsiteX1091" fmla="*/ 10209975 w 12201472"/>
              <a:gd name="connsiteY1091" fmla="*/ 1848666 h 2210849"/>
              <a:gd name="connsiteX1092" fmla="*/ 10097041 w 12201472"/>
              <a:gd name="connsiteY1092" fmla="*/ 1844654 h 2210849"/>
              <a:gd name="connsiteX1093" fmla="*/ 10080063 w 12201472"/>
              <a:gd name="connsiteY1093" fmla="*/ 1846409 h 2210849"/>
              <a:gd name="connsiteX1094" fmla="*/ 10096803 w 12201472"/>
              <a:gd name="connsiteY1094" fmla="*/ 1848904 h 2210849"/>
              <a:gd name="connsiteX1095" fmla="*/ 10113758 w 12201472"/>
              <a:gd name="connsiteY1095" fmla="*/ 1847534 h 2210849"/>
              <a:gd name="connsiteX1096" fmla="*/ 9502305 w 12201472"/>
              <a:gd name="connsiteY1096" fmla="*/ 1844088 h 2210849"/>
              <a:gd name="connsiteX1097" fmla="*/ 9485540 w 12201472"/>
              <a:gd name="connsiteY1097" fmla="*/ 1848370 h 2210849"/>
              <a:gd name="connsiteX1098" fmla="*/ 9503720 w 12201472"/>
              <a:gd name="connsiteY1098" fmla="*/ 1850079 h 2210849"/>
              <a:gd name="connsiteX1099" fmla="*/ 9522456 w 12201472"/>
              <a:gd name="connsiteY1099" fmla="*/ 1845566 h 2210849"/>
              <a:gd name="connsiteX1100" fmla="*/ 9260743 w 12201472"/>
              <a:gd name="connsiteY1100" fmla="*/ 1843963 h 2210849"/>
              <a:gd name="connsiteX1101" fmla="*/ 9241251 w 12201472"/>
              <a:gd name="connsiteY1101" fmla="*/ 1850601 h 2210849"/>
              <a:gd name="connsiteX1102" fmla="*/ 9262779 w 12201472"/>
              <a:gd name="connsiteY1102" fmla="*/ 1852056 h 2210849"/>
              <a:gd name="connsiteX1103" fmla="*/ 9282360 w 12201472"/>
              <a:gd name="connsiteY1103" fmla="*/ 1845659 h 2210849"/>
              <a:gd name="connsiteX1104" fmla="*/ 10321249 w 12201472"/>
              <a:gd name="connsiteY1104" fmla="*/ 1843542 h 2210849"/>
              <a:gd name="connsiteX1105" fmla="*/ 10299511 w 12201472"/>
              <a:gd name="connsiteY1105" fmla="*/ 1845439 h 2210849"/>
              <a:gd name="connsiteX1106" fmla="*/ 10324201 w 12201472"/>
              <a:gd name="connsiteY1106" fmla="*/ 1851591 h 2210849"/>
              <a:gd name="connsiteX1107" fmla="*/ 10345579 w 12201472"/>
              <a:gd name="connsiteY1107" fmla="*/ 1850509 h 2210849"/>
              <a:gd name="connsiteX1108" fmla="*/ 9781636 w 12201472"/>
              <a:gd name="connsiteY1108" fmla="*/ 1843117 h 2210849"/>
              <a:gd name="connsiteX1109" fmla="*/ 9767383 w 12201472"/>
              <a:gd name="connsiteY1109" fmla="*/ 1845745 h 2210849"/>
              <a:gd name="connsiteX1110" fmla="*/ 9784198 w 12201472"/>
              <a:gd name="connsiteY1110" fmla="*/ 1847171 h 2210849"/>
              <a:gd name="connsiteX1111" fmla="*/ 9798885 w 12201472"/>
              <a:gd name="connsiteY1111" fmla="*/ 1844943 h 2210849"/>
              <a:gd name="connsiteX1112" fmla="*/ 9105351 w 12201472"/>
              <a:gd name="connsiteY1112" fmla="*/ 1842708 h 2210849"/>
              <a:gd name="connsiteX1113" fmla="*/ 9083455 w 12201472"/>
              <a:gd name="connsiteY1113" fmla="*/ 1851287 h 2210849"/>
              <a:gd name="connsiteX1114" fmla="*/ 9106435 w 12201472"/>
              <a:gd name="connsiteY1114" fmla="*/ 1853822 h 2210849"/>
              <a:gd name="connsiteX1115" fmla="*/ 9128403 w 12201472"/>
              <a:gd name="connsiteY1115" fmla="*/ 1845432 h 2210849"/>
              <a:gd name="connsiteX1116" fmla="*/ 9973274 w 12201472"/>
              <a:gd name="connsiteY1116" fmla="*/ 1842444 h 2210849"/>
              <a:gd name="connsiteX1117" fmla="*/ 9960105 w 12201472"/>
              <a:gd name="connsiteY1117" fmla="*/ 1844456 h 2210849"/>
              <a:gd name="connsiteX1118" fmla="*/ 9971357 w 12201472"/>
              <a:gd name="connsiteY1118" fmla="*/ 1845845 h 2210849"/>
              <a:gd name="connsiteX1119" fmla="*/ 9986131 w 12201472"/>
              <a:gd name="connsiteY1119" fmla="*/ 1844210 h 2210849"/>
              <a:gd name="connsiteX1120" fmla="*/ 9594261 w 12201472"/>
              <a:gd name="connsiteY1120" fmla="*/ 1842358 h 2210849"/>
              <a:gd name="connsiteX1121" fmla="*/ 9574960 w 12201472"/>
              <a:gd name="connsiteY1121" fmla="*/ 1846723 h 2210849"/>
              <a:gd name="connsiteX1122" fmla="*/ 9583135 w 12201472"/>
              <a:gd name="connsiteY1122" fmla="*/ 1847599 h 2210849"/>
              <a:gd name="connsiteX1123" fmla="*/ 9593934 w 12201472"/>
              <a:gd name="connsiteY1123" fmla="*/ 1848270 h 2210849"/>
              <a:gd name="connsiteX1124" fmla="*/ 9613688 w 12201472"/>
              <a:gd name="connsiteY1124" fmla="*/ 1844093 h 2210849"/>
              <a:gd name="connsiteX1125" fmla="*/ 9909049 w 12201472"/>
              <a:gd name="connsiteY1125" fmla="*/ 1842080 h 2210849"/>
              <a:gd name="connsiteX1126" fmla="*/ 9897398 w 12201472"/>
              <a:gd name="connsiteY1126" fmla="*/ 1843982 h 2210849"/>
              <a:gd name="connsiteX1127" fmla="*/ 9912765 w 12201472"/>
              <a:gd name="connsiteY1127" fmla="*/ 1845683 h 2210849"/>
              <a:gd name="connsiteX1128" fmla="*/ 9925752 w 12201472"/>
              <a:gd name="connsiteY1128" fmla="*/ 1844121 h 2210849"/>
              <a:gd name="connsiteX1129" fmla="*/ 9385710 w 12201472"/>
              <a:gd name="connsiteY1129" fmla="*/ 1842053 h 2210849"/>
              <a:gd name="connsiteX1130" fmla="*/ 9364277 w 12201472"/>
              <a:gd name="connsiteY1130" fmla="*/ 1848451 h 2210849"/>
              <a:gd name="connsiteX1131" fmla="*/ 9384554 w 12201472"/>
              <a:gd name="connsiteY1131" fmla="*/ 1850078 h 2210849"/>
              <a:gd name="connsiteX1132" fmla="*/ 9406358 w 12201472"/>
              <a:gd name="connsiteY1132" fmla="*/ 1843880 h 2210849"/>
              <a:gd name="connsiteX1133" fmla="*/ 10025916 w 12201472"/>
              <a:gd name="connsiteY1133" fmla="*/ 1841974 h 2210849"/>
              <a:gd name="connsiteX1134" fmla="*/ 10009528 w 12201472"/>
              <a:gd name="connsiteY1134" fmla="*/ 1843939 h 2210849"/>
              <a:gd name="connsiteX1135" fmla="*/ 10032762 w 12201472"/>
              <a:gd name="connsiteY1135" fmla="*/ 1847069 h 2210849"/>
              <a:gd name="connsiteX1136" fmla="*/ 10048986 w 12201472"/>
              <a:gd name="connsiteY1136" fmla="*/ 1845517 h 2210849"/>
              <a:gd name="connsiteX1137" fmla="*/ 9844889 w 12201472"/>
              <a:gd name="connsiteY1137" fmla="*/ 1841808 h 2210849"/>
              <a:gd name="connsiteX1138" fmla="*/ 9829746 w 12201472"/>
              <a:gd name="connsiteY1138" fmla="*/ 1844443 h 2210849"/>
              <a:gd name="connsiteX1139" fmla="*/ 9848520 w 12201472"/>
              <a:gd name="connsiteY1139" fmla="*/ 1846303 h 2210849"/>
              <a:gd name="connsiteX1140" fmla="*/ 9864959 w 12201472"/>
              <a:gd name="connsiteY1140" fmla="*/ 1844081 h 2210849"/>
              <a:gd name="connsiteX1141" fmla="*/ 10224845 w 12201472"/>
              <a:gd name="connsiteY1141" fmla="*/ 1841587 h 2210849"/>
              <a:gd name="connsiteX1142" fmla="*/ 10206183 w 12201472"/>
              <a:gd name="connsiteY1142" fmla="*/ 1843368 h 2210849"/>
              <a:gd name="connsiteX1143" fmla="*/ 10226108 w 12201472"/>
              <a:gd name="connsiteY1143" fmla="*/ 1847599 h 2210849"/>
              <a:gd name="connsiteX1144" fmla="*/ 10244018 w 12201472"/>
              <a:gd name="connsiteY1144" fmla="*/ 1846415 h 2210849"/>
              <a:gd name="connsiteX1145" fmla="*/ 10127138 w 12201472"/>
              <a:gd name="connsiteY1145" fmla="*/ 1841544 h 2210849"/>
              <a:gd name="connsiteX1146" fmla="*/ 10109199 w 12201472"/>
              <a:gd name="connsiteY1146" fmla="*/ 1843398 h 2210849"/>
              <a:gd name="connsiteX1147" fmla="*/ 10127072 w 12201472"/>
              <a:gd name="connsiteY1147" fmla="*/ 1846459 h 2210849"/>
              <a:gd name="connsiteX1148" fmla="*/ 10143410 w 12201472"/>
              <a:gd name="connsiteY1148" fmla="*/ 1845139 h 2210849"/>
              <a:gd name="connsiteX1149" fmla="*/ 9223784 w 12201472"/>
              <a:gd name="connsiteY1149" fmla="*/ 1841063 h 2210849"/>
              <a:gd name="connsiteX1150" fmla="*/ 9203896 w 12201472"/>
              <a:gd name="connsiteY1150" fmla="*/ 1848076 h 2210849"/>
              <a:gd name="connsiteX1151" fmla="*/ 9231438 w 12201472"/>
              <a:gd name="connsiteY1151" fmla="*/ 1849938 h 2210849"/>
              <a:gd name="connsiteX1152" fmla="*/ 9251183 w 12201472"/>
              <a:gd name="connsiteY1152" fmla="*/ 1843213 h 2210849"/>
              <a:gd name="connsiteX1153" fmla="*/ 9472144 w 12201472"/>
              <a:gd name="connsiteY1153" fmla="*/ 1841025 h 2210849"/>
              <a:gd name="connsiteX1154" fmla="*/ 9455421 w 12201472"/>
              <a:gd name="connsiteY1154" fmla="*/ 1845539 h 2210849"/>
              <a:gd name="connsiteX1155" fmla="*/ 9473910 w 12201472"/>
              <a:gd name="connsiteY1155" fmla="*/ 1847277 h 2210849"/>
              <a:gd name="connsiteX1156" fmla="*/ 9490266 w 12201472"/>
              <a:gd name="connsiteY1156" fmla="*/ 1843099 h 2210849"/>
              <a:gd name="connsiteX1157" fmla="*/ 10353661 w 12201472"/>
              <a:gd name="connsiteY1157" fmla="*/ 1840712 h 2210849"/>
              <a:gd name="connsiteX1158" fmla="*/ 10330707 w 12201472"/>
              <a:gd name="connsiteY1158" fmla="*/ 1842716 h 2210849"/>
              <a:gd name="connsiteX1159" fmla="*/ 10357530 w 12201472"/>
              <a:gd name="connsiteY1159" fmla="*/ 1849903 h 2210849"/>
              <a:gd name="connsiteX1160" fmla="*/ 10368800 w 12201472"/>
              <a:gd name="connsiteY1160" fmla="*/ 1849332 h 2210849"/>
              <a:gd name="connsiteX1161" fmla="*/ 10379541 w 12201472"/>
              <a:gd name="connsiteY1161" fmla="*/ 1848295 h 2210849"/>
              <a:gd name="connsiteX1162" fmla="*/ 9749830 w 12201472"/>
              <a:gd name="connsiteY1162" fmla="*/ 1839750 h 2210849"/>
              <a:gd name="connsiteX1163" fmla="*/ 9733348 w 12201472"/>
              <a:gd name="connsiteY1163" fmla="*/ 1842859 h 2210849"/>
              <a:gd name="connsiteX1164" fmla="*/ 9751217 w 12201472"/>
              <a:gd name="connsiteY1164" fmla="*/ 1844374 h 2210849"/>
              <a:gd name="connsiteX1165" fmla="*/ 9767642 w 12201472"/>
              <a:gd name="connsiteY1165" fmla="*/ 1841636 h 2210849"/>
              <a:gd name="connsiteX1166" fmla="*/ 9563443 w 12201472"/>
              <a:gd name="connsiteY1166" fmla="*/ 1839568 h 2210849"/>
              <a:gd name="connsiteX1167" fmla="*/ 9546422 w 12201472"/>
              <a:gd name="connsiteY1167" fmla="*/ 1843667 h 2210849"/>
              <a:gd name="connsiteX1168" fmla="*/ 9563360 w 12201472"/>
              <a:gd name="connsiteY1168" fmla="*/ 1845481 h 2210849"/>
              <a:gd name="connsiteX1169" fmla="*/ 9582003 w 12201472"/>
              <a:gd name="connsiteY1169" fmla="*/ 1841264 h 2210849"/>
              <a:gd name="connsiteX1170" fmla="*/ 9564530 w 12201472"/>
              <a:gd name="connsiteY1170" fmla="*/ 1839705 h 2210849"/>
              <a:gd name="connsiteX1171" fmla="*/ 9662339 w 12201472"/>
              <a:gd name="connsiteY1171" fmla="*/ 1839424 h 2210849"/>
              <a:gd name="connsiteX1172" fmla="*/ 9642058 w 12201472"/>
              <a:gd name="connsiteY1172" fmla="*/ 1843472 h 2210849"/>
              <a:gd name="connsiteX1173" fmla="*/ 9689611 w 12201472"/>
              <a:gd name="connsiteY1173" fmla="*/ 1846902 h 2210849"/>
              <a:gd name="connsiteX1174" fmla="*/ 9706966 w 12201472"/>
              <a:gd name="connsiteY1174" fmla="*/ 1843749 h 2210849"/>
              <a:gd name="connsiteX1175" fmla="*/ 9354575 w 12201472"/>
              <a:gd name="connsiteY1175" fmla="*/ 1839298 h 2210849"/>
              <a:gd name="connsiteX1176" fmla="*/ 9333260 w 12201472"/>
              <a:gd name="connsiteY1176" fmla="*/ 1845962 h 2210849"/>
              <a:gd name="connsiteX1177" fmla="*/ 9353830 w 12201472"/>
              <a:gd name="connsiteY1177" fmla="*/ 1847612 h 2210849"/>
              <a:gd name="connsiteX1178" fmla="*/ 9375484 w 12201472"/>
              <a:gd name="connsiteY1178" fmla="*/ 1841148 h 2210849"/>
              <a:gd name="connsiteX1179" fmla="*/ 9076207 w 12201472"/>
              <a:gd name="connsiteY1179" fmla="*/ 1839265 h 2210849"/>
              <a:gd name="connsiteX1180" fmla="*/ 9054431 w 12201472"/>
              <a:gd name="connsiteY1180" fmla="*/ 1848084 h 2210849"/>
              <a:gd name="connsiteX1181" fmla="*/ 9078273 w 12201472"/>
              <a:gd name="connsiteY1181" fmla="*/ 1850715 h 2210849"/>
              <a:gd name="connsiteX1182" fmla="*/ 9100098 w 12201472"/>
              <a:gd name="connsiteY1182" fmla="*/ 1842088 h 2210849"/>
              <a:gd name="connsiteX1183" fmla="*/ 10258328 w 12201472"/>
              <a:gd name="connsiteY1183" fmla="*/ 1838393 h 2210849"/>
              <a:gd name="connsiteX1184" fmla="*/ 10236485 w 12201472"/>
              <a:gd name="connsiteY1184" fmla="*/ 1840477 h 2210849"/>
              <a:gd name="connsiteX1185" fmla="*/ 10258170 w 12201472"/>
              <a:gd name="connsiteY1185" fmla="*/ 1845479 h 2210849"/>
              <a:gd name="connsiteX1186" fmla="*/ 10279453 w 12201472"/>
              <a:gd name="connsiteY1186" fmla="*/ 1844072 h 2210849"/>
              <a:gd name="connsiteX1187" fmla="*/ 9192982 w 12201472"/>
              <a:gd name="connsiteY1187" fmla="*/ 1838280 h 2210849"/>
              <a:gd name="connsiteX1188" fmla="*/ 9172045 w 12201472"/>
              <a:gd name="connsiteY1188" fmla="*/ 1845923 h 2210849"/>
              <a:gd name="connsiteX1189" fmla="*/ 9196388 w 12201472"/>
              <a:gd name="connsiteY1189" fmla="*/ 1847568 h 2210849"/>
              <a:gd name="connsiteX1190" fmla="*/ 9216359 w 12201472"/>
              <a:gd name="connsiteY1190" fmla="*/ 1840480 h 2210849"/>
              <a:gd name="connsiteX1191" fmla="*/ 9200081 w 12201472"/>
              <a:gd name="connsiteY1191" fmla="*/ 1839203 h 2210849"/>
              <a:gd name="connsiteX1192" fmla="*/ 10001200 w 12201472"/>
              <a:gd name="connsiteY1192" fmla="*/ 1838178 h 2210849"/>
              <a:gd name="connsiteX1193" fmla="*/ 9985068 w 12201472"/>
              <a:gd name="connsiteY1193" fmla="*/ 1840643 h 2210849"/>
              <a:gd name="connsiteX1194" fmla="*/ 10000083 w 12201472"/>
              <a:gd name="connsiteY1194" fmla="*/ 1842666 h 2210849"/>
              <a:gd name="connsiteX1195" fmla="*/ 10017714 w 12201472"/>
              <a:gd name="connsiteY1195" fmla="*/ 1840714 h 2210849"/>
              <a:gd name="connsiteX1196" fmla="*/ 10160186 w 12201472"/>
              <a:gd name="connsiteY1196" fmla="*/ 1838129 h 2210849"/>
              <a:gd name="connsiteX1197" fmla="*/ 10142114 w 12201472"/>
              <a:gd name="connsiteY1197" fmla="*/ 1839996 h 2210849"/>
              <a:gd name="connsiteX1198" fmla="*/ 10161080 w 12201472"/>
              <a:gd name="connsiteY1198" fmla="*/ 1843711 h 2210849"/>
              <a:gd name="connsiteX1199" fmla="*/ 10179524 w 12201472"/>
              <a:gd name="connsiteY1199" fmla="*/ 1842221 h 2210849"/>
              <a:gd name="connsiteX1200" fmla="*/ 10058681 w 12201472"/>
              <a:gd name="connsiteY1200" fmla="*/ 1838046 h 2210849"/>
              <a:gd name="connsiteX1201" fmla="*/ 10039434 w 12201472"/>
              <a:gd name="connsiteY1201" fmla="*/ 1840354 h 2210849"/>
              <a:gd name="connsiteX1202" fmla="*/ 10064270 w 12201472"/>
              <a:gd name="connsiteY1202" fmla="*/ 1844055 h 2210849"/>
              <a:gd name="connsiteX1203" fmla="*/ 10083105 w 12201472"/>
              <a:gd name="connsiteY1203" fmla="*/ 1842254 h 2210849"/>
              <a:gd name="connsiteX1204" fmla="*/ 9810100 w 12201472"/>
              <a:gd name="connsiteY1204" fmla="*/ 1837869 h 2210849"/>
              <a:gd name="connsiteX1205" fmla="*/ 9793778 w 12201472"/>
              <a:gd name="connsiteY1205" fmla="*/ 1840878 h 2210849"/>
              <a:gd name="connsiteX1206" fmla="*/ 9813072 w 12201472"/>
              <a:gd name="connsiteY1206" fmla="*/ 1842790 h 2210849"/>
              <a:gd name="connsiteX1207" fmla="*/ 9830378 w 12201472"/>
              <a:gd name="connsiteY1207" fmla="*/ 1840165 h 2210849"/>
              <a:gd name="connsiteX1208" fmla="*/ 10387997 w 12201472"/>
              <a:gd name="connsiteY1208" fmla="*/ 1837715 h 2210849"/>
              <a:gd name="connsiteX1209" fmla="*/ 10364787 w 12201472"/>
              <a:gd name="connsiteY1209" fmla="*/ 1839741 h 2210849"/>
              <a:gd name="connsiteX1210" fmla="*/ 10390850 w 12201472"/>
              <a:gd name="connsiteY1210" fmla="*/ 1847203 h 2210849"/>
              <a:gd name="connsiteX1211" fmla="*/ 10410107 w 12201472"/>
              <a:gd name="connsiteY1211" fmla="*/ 1845343 h 2210849"/>
              <a:gd name="connsiteX1212" fmla="*/ 9442325 w 12201472"/>
              <a:gd name="connsiteY1212" fmla="*/ 1837613 h 2210849"/>
              <a:gd name="connsiteX1213" fmla="*/ 9424627 w 12201472"/>
              <a:gd name="connsiteY1213" fmla="*/ 1842644 h 2210849"/>
              <a:gd name="connsiteX1214" fmla="*/ 9444474 w 12201472"/>
              <a:gd name="connsiteY1214" fmla="*/ 1844510 h 2210849"/>
              <a:gd name="connsiteX1215" fmla="*/ 9461777 w 12201472"/>
              <a:gd name="connsiteY1215" fmla="*/ 1839839 h 2210849"/>
              <a:gd name="connsiteX1216" fmla="*/ 9937557 w 12201472"/>
              <a:gd name="connsiteY1216" fmla="*/ 1837426 h 2210849"/>
              <a:gd name="connsiteX1217" fmla="*/ 9922745 w 12201472"/>
              <a:gd name="connsiteY1217" fmla="*/ 1839844 h 2210849"/>
              <a:gd name="connsiteX1218" fmla="*/ 9941780 w 12201472"/>
              <a:gd name="connsiteY1218" fmla="*/ 1842194 h 2210849"/>
              <a:gd name="connsiteX1219" fmla="*/ 9957600 w 12201472"/>
              <a:gd name="connsiteY1219" fmla="*/ 1840292 h 2210849"/>
              <a:gd name="connsiteX1220" fmla="*/ 9939587 w 12201472"/>
              <a:gd name="connsiteY1220" fmla="*/ 1837818 h 2210849"/>
              <a:gd name="connsiteX1221" fmla="*/ 9872978 w 12201472"/>
              <a:gd name="connsiteY1221" fmla="*/ 1836921 h 2210849"/>
              <a:gd name="connsiteX1222" fmla="*/ 9857672 w 12201472"/>
              <a:gd name="connsiteY1222" fmla="*/ 1839584 h 2210849"/>
              <a:gd name="connsiteX1223" fmla="*/ 9879964 w 12201472"/>
              <a:gd name="connsiteY1223" fmla="*/ 1842052 h 2210849"/>
              <a:gd name="connsiteX1224" fmla="*/ 9893662 w 12201472"/>
              <a:gd name="connsiteY1224" fmla="*/ 1840200 h 2210849"/>
              <a:gd name="connsiteX1225" fmla="*/ 9886742 w 12201472"/>
              <a:gd name="connsiteY1225" fmla="*/ 1839354 h 2210849"/>
              <a:gd name="connsiteX1226" fmla="*/ 9322665 w 12201472"/>
              <a:gd name="connsiteY1226" fmla="*/ 1836474 h 2210849"/>
              <a:gd name="connsiteX1227" fmla="*/ 9301439 w 12201472"/>
              <a:gd name="connsiteY1227" fmla="*/ 1843408 h 2210849"/>
              <a:gd name="connsiteX1228" fmla="*/ 9323093 w 12201472"/>
              <a:gd name="connsiteY1228" fmla="*/ 1845146 h 2210849"/>
              <a:gd name="connsiteX1229" fmla="*/ 9344616 w 12201472"/>
              <a:gd name="connsiteY1229" fmla="*/ 1838417 h 2210849"/>
              <a:gd name="connsiteX1230" fmla="*/ 9534356 w 12201472"/>
              <a:gd name="connsiteY1230" fmla="*/ 1835902 h 2210849"/>
              <a:gd name="connsiteX1231" fmla="*/ 9516503 w 12201472"/>
              <a:gd name="connsiteY1231" fmla="*/ 1840462 h 2210849"/>
              <a:gd name="connsiteX1232" fmla="*/ 9535292 w 12201472"/>
              <a:gd name="connsiteY1232" fmla="*/ 1842475 h 2210849"/>
              <a:gd name="connsiteX1233" fmla="*/ 9552886 w 12201472"/>
              <a:gd name="connsiteY1233" fmla="*/ 1838237 h 2210849"/>
              <a:gd name="connsiteX1234" fmla="*/ 9625547 w 12201472"/>
              <a:gd name="connsiteY1234" fmla="*/ 1835283 h 2210849"/>
              <a:gd name="connsiteX1235" fmla="*/ 9606813 w 12201472"/>
              <a:gd name="connsiteY1235" fmla="*/ 1839520 h 2210849"/>
              <a:gd name="connsiteX1236" fmla="*/ 9624971 w 12201472"/>
              <a:gd name="connsiteY1236" fmla="*/ 1841707 h 2210849"/>
              <a:gd name="connsiteX1237" fmla="*/ 9644116 w 12201472"/>
              <a:gd name="connsiteY1237" fmla="*/ 1837658 h 2210849"/>
              <a:gd name="connsiteX1238" fmla="*/ 9639576 w 12201472"/>
              <a:gd name="connsiteY1238" fmla="*/ 1837218 h 2210849"/>
              <a:gd name="connsiteX1239" fmla="*/ 10292040 w 12201472"/>
              <a:gd name="connsiteY1239" fmla="*/ 1835177 h 2210849"/>
              <a:gd name="connsiteX1240" fmla="*/ 10267663 w 12201472"/>
              <a:gd name="connsiteY1240" fmla="*/ 1837503 h 2210849"/>
              <a:gd name="connsiteX1241" fmla="*/ 10290969 w 12201472"/>
              <a:gd name="connsiteY1241" fmla="*/ 1843310 h 2210849"/>
              <a:gd name="connsiteX1242" fmla="*/ 10307526 w 12201472"/>
              <a:gd name="connsiteY1242" fmla="*/ 1842216 h 2210849"/>
              <a:gd name="connsiteX1243" fmla="*/ 10314059 w 12201472"/>
              <a:gd name="connsiteY1243" fmla="*/ 1841483 h 2210849"/>
              <a:gd name="connsiteX1244" fmla="*/ 9164520 w 12201472"/>
              <a:gd name="connsiteY1244" fmla="*/ 1834578 h 2210849"/>
              <a:gd name="connsiteX1245" fmla="*/ 9142064 w 12201472"/>
              <a:gd name="connsiteY1245" fmla="*/ 1843077 h 2210849"/>
              <a:gd name="connsiteX1246" fmla="*/ 9157180 w 12201472"/>
              <a:gd name="connsiteY1246" fmla="*/ 1844918 h 2210849"/>
              <a:gd name="connsiteX1247" fmla="*/ 9165205 w 12201472"/>
              <a:gd name="connsiteY1247" fmla="*/ 1845461 h 2210849"/>
              <a:gd name="connsiteX1248" fmla="*/ 9186853 w 12201472"/>
              <a:gd name="connsiteY1248" fmla="*/ 1837483 h 2210849"/>
              <a:gd name="connsiteX1249" fmla="*/ 10196287 w 12201472"/>
              <a:gd name="connsiteY1249" fmla="*/ 1834398 h 2210849"/>
              <a:gd name="connsiteX1250" fmla="*/ 10174532 w 12201472"/>
              <a:gd name="connsiteY1250" fmla="*/ 1836646 h 2210849"/>
              <a:gd name="connsiteX1251" fmla="*/ 10194925 w 12201472"/>
              <a:gd name="connsiteY1251" fmla="*/ 1840977 h 2210849"/>
              <a:gd name="connsiteX1252" fmla="*/ 10215740 w 12201472"/>
              <a:gd name="connsiteY1252" fmla="*/ 1839295 h 2210849"/>
              <a:gd name="connsiteX1253" fmla="*/ 9412152 w 12201472"/>
              <a:gd name="connsiteY1253" fmla="*/ 1834161 h 2210849"/>
              <a:gd name="connsiteX1254" fmla="*/ 9393526 w 12201472"/>
              <a:gd name="connsiteY1254" fmla="*/ 1839720 h 2210849"/>
              <a:gd name="connsiteX1255" fmla="*/ 9414167 w 12201472"/>
              <a:gd name="connsiteY1255" fmla="*/ 1841661 h 2210849"/>
              <a:gd name="connsiteX1256" fmla="*/ 9432401 w 12201472"/>
              <a:gd name="connsiteY1256" fmla="*/ 1836478 h 2210849"/>
              <a:gd name="connsiteX1257" fmla="*/ 10092795 w 12201472"/>
              <a:gd name="connsiteY1257" fmla="*/ 1833957 h 2210849"/>
              <a:gd name="connsiteX1258" fmla="*/ 10070014 w 12201472"/>
              <a:gd name="connsiteY1258" fmla="*/ 1836688 h 2210849"/>
              <a:gd name="connsiteX1259" fmla="*/ 10095561 w 12201472"/>
              <a:gd name="connsiteY1259" fmla="*/ 1841062 h 2210849"/>
              <a:gd name="connsiteX1260" fmla="*/ 10116076 w 12201472"/>
              <a:gd name="connsiteY1260" fmla="*/ 1839100 h 2210849"/>
              <a:gd name="connsiteX1261" fmla="*/ 9781881 w 12201472"/>
              <a:gd name="connsiteY1261" fmla="*/ 1833705 h 2210849"/>
              <a:gd name="connsiteX1262" fmla="*/ 9761046 w 12201472"/>
              <a:gd name="connsiteY1262" fmla="*/ 1837634 h 2210849"/>
              <a:gd name="connsiteX1263" fmla="*/ 9780234 w 12201472"/>
              <a:gd name="connsiteY1263" fmla="*/ 1839536 h 2210849"/>
              <a:gd name="connsiteX1264" fmla="*/ 9798719 w 12201472"/>
              <a:gd name="connsiteY1264" fmla="*/ 1836454 h 2210849"/>
              <a:gd name="connsiteX1265" fmla="*/ 9290970 w 12201472"/>
              <a:gd name="connsiteY1265" fmla="*/ 1833670 h 2210849"/>
              <a:gd name="connsiteX1266" fmla="*/ 9269823 w 12201472"/>
              <a:gd name="connsiteY1266" fmla="*/ 1840871 h 2210849"/>
              <a:gd name="connsiteX1267" fmla="*/ 9291655 w 12201472"/>
              <a:gd name="connsiteY1267" fmla="*/ 1842623 h 2210849"/>
              <a:gd name="connsiteX1268" fmla="*/ 9313074 w 12201472"/>
              <a:gd name="connsiteY1268" fmla="*/ 1835626 h 2210849"/>
              <a:gd name="connsiteX1269" fmla="*/ 10032882 w 12201472"/>
              <a:gd name="connsiteY1269" fmla="*/ 1833339 h 2210849"/>
              <a:gd name="connsiteX1270" fmla="*/ 10013324 w 12201472"/>
              <a:gd name="connsiteY1270" fmla="*/ 1836326 h 2210849"/>
              <a:gd name="connsiteX1271" fmla="*/ 10015645 w 12201472"/>
              <a:gd name="connsiteY1271" fmla="*/ 1836808 h 2210849"/>
              <a:gd name="connsiteX1272" fmla="*/ 10031568 w 12201472"/>
              <a:gd name="connsiteY1272" fmla="*/ 1839181 h 2210849"/>
              <a:gd name="connsiteX1273" fmla="*/ 10052086 w 12201472"/>
              <a:gd name="connsiteY1273" fmla="*/ 1836910 h 2210849"/>
              <a:gd name="connsiteX1274" fmla="*/ 10037693 w 12201472"/>
              <a:gd name="connsiteY1274" fmla="*/ 1834431 h 2210849"/>
              <a:gd name="connsiteX1275" fmla="*/ 9695151 w 12201472"/>
              <a:gd name="connsiteY1275" fmla="*/ 1832876 h 2210849"/>
              <a:gd name="connsiteX1276" fmla="*/ 9674395 w 12201472"/>
              <a:gd name="connsiteY1276" fmla="*/ 1837018 h 2210849"/>
              <a:gd name="connsiteX1277" fmla="*/ 9691512 w 12201472"/>
              <a:gd name="connsiteY1277" fmla="*/ 1839312 h 2210849"/>
              <a:gd name="connsiteX1278" fmla="*/ 9718698 w 12201472"/>
              <a:gd name="connsiteY1278" fmla="*/ 1841617 h 2210849"/>
              <a:gd name="connsiteX1279" fmla="*/ 9736649 w 12201472"/>
              <a:gd name="connsiteY1279" fmla="*/ 1838355 h 2210849"/>
              <a:gd name="connsiteX1280" fmla="*/ 9719283 w 12201472"/>
              <a:gd name="connsiteY1280" fmla="*/ 1836517 h 2210849"/>
              <a:gd name="connsiteX1281" fmla="*/ 9504885 w 12201472"/>
              <a:gd name="connsiteY1281" fmla="*/ 1832189 h 2210849"/>
              <a:gd name="connsiteX1282" fmla="*/ 9486240 w 12201472"/>
              <a:gd name="connsiteY1282" fmla="*/ 1837221 h 2210849"/>
              <a:gd name="connsiteX1283" fmla="*/ 9505290 w 12201472"/>
              <a:gd name="connsiteY1283" fmla="*/ 1839261 h 2210849"/>
              <a:gd name="connsiteX1284" fmla="*/ 9523696 w 12201472"/>
              <a:gd name="connsiteY1284" fmla="*/ 1834559 h 2210849"/>
              <a:gd name="connsiteX1285" fmla="*/ 9970473 w 12201472"/>
              <a:gd name="connsiteY1285" fmla="*/ 1832053 h 2210849"/>
              <a:gd name="connsiteX1286" fmla="*/ 9949998 w 12201472"/>
              <a:gd name="connsiteY1286" fmla="*/ 1835396 h 2210849"/>
              <a:gd name="connsiteX1287" fmla="*/ 9959129 w 12201472"/>
              <a:gd name="connsiteY1287" fmla="*/ 1837148 h 2210849"/>
              <a:gd name="connsiteX1288" fmla="*/ 9970738 w 12201472"/>
              <a:gd name="connsiteY1288" fmla="*/ 1838712 h 2210849"/>
              <a:gd name="connsiteX1289" fmla="*/ 9990750 w 12201472"/>
              <a:gd name="connsiteY1289" fmla="*/ 1836306 h 2210849"/>
              <a:gd name="connsiteX1290" fmla="*/ 10322991 w 12201472"/>
              <a:gd name="connsiteY1290" fmla="*/ 1831726 h 2210849"/>
              <a:gd name="connsiteX1291" fmla="*/ 10310805 w 12201472"/>
              <a:gd name="connsiteY1291" fmla="*/ 1833387 h 2210849"/>
              <a:gd name="connsiteX1292" fmla="*/ 10299808 w 12201472"/>
              <a:gd name="connsiteY1292" fmla="*/ 1834436 h 2210849"/>
              <a:gd name="connsiteX1293" fmla="*/ 10322548 w 12201472"/>
              <a:gd name="connsiteY1293" fmla="*/ 1840530 h 2210849"/>
              <a:gd name="connsiteX1294" fmla="*/ 10344593 w 12201472"/>
              <a:gd name="connsiteY1294" fmla="*/ 1838056 h 2210849"/>
              <a:gd name="connsiteX1295" fmla="*/ 9843501 w 12201472"/>
              <a:gd name="connsiteY1295" fmla="*/ 1831711 h 2210849"/>
              <a:gd name="connsiteX1296" fmla="*/ 9822135 w 12201472"/>
              <a:gd name="connsiteY1296" fmla="*/ 1835650 h 2210849"/>
              <a:gd name="connsiteX1297" fmla="*/ 9844106 w 12201472"/>
              <a:gd name="connsiteY1297" fmla="*/ 1838082 h 2210849"/>
              <a:gd name="connsiteX1298" fmla="*/ 9863178 w 12201472"/>
              <a:gd name="connsiteY1298" fmla="*/ 1835189 h 2210849"/>
              <a:gd name="connsiteX1299" fmla="*/ 9597367 w 12201472"/>
              <a:gd name="connsiteY1299" fmla="*/ 1831397 h 2210849"/>
              <a:gd name="connsiteX1300" fmla="*/ 9578032 w 12201472"/>
              <a:gd name="connsiteY1300" fmla="*/ 1836054 h 2210849"/>
              <a:gd name="connsiteX1301" fmla="*/ 9595656 w 12201472"/>
              <a:gd name="connsiteY1301" fmla="*/ 1838176 h 2210849"/>
              <a:gd name="connsiteX1302" fmla="*/ 9614923 w 12201472"/>
              <a:gd name="connsiteY1302" fmla="*/ 1833818 h 2210849"/>
              <a:gd name="connsiteX1303" fmla="*/ 9905569 w 12201472"/>
              <a:gd name="connsiteY1303" fmla="*/ 1831251 h 2210849"/>
              <a:gd name="connsiteX1304" fmla="*/ 9883805 w 12201472"/>
              <a:gd name="connsiteY1304" fmla="*/ 1835037 h 2210849"/>
              <a:gd name="connsiteX1305" fmla="*/ 9908916 w 12201472"/>
              <a:gd name="connsiteY1305" fmla="*/ 1838137 h 2210849"/>
              <a:gd name="connsiteX1306" fmla="*/ 9927925 w 12201472"/>
              <a:gd name="connsiteY1306" fmla="*/ 1835567 h 2210849"/>
              <a:gd name="connsiteX1307" fmla="*/ 9135677 w 12201472"/>
              <a:gd name="connsiteY1307" fmla="*/ 1830827 h 2210849"/>
              <a:gd name="connsiteX1308" fmla="*/ 9113340 w 12201472"/>
              <a:gd name="connsiteY1308" fmla="*/ 1839579 h 2210849"/>
              <a:gd name="connsiteX1309" fmla="*/ 9136381 w 12201472"/>
              <a:gd name="connsiteY1309" fmla="*/ 1842385 h 2210849"/>
              <a:gd name="connsiteX1310" fmla="*/ 9158776 w 12201472"/>
              <a:gd name="connsiteY1310" fmla="*/ 1833831 h 2210849"/>
              <a:gd name="connsiteX1311" fmla="*/ 9382034 w 12201472"/>
              <a:gd name="connsiteY1311" fmla="*/ 1830714 h 2210849"/>
              <a:gd name="connsiteX1312" fmla="*/ 9362542 w 12201472"/>
              <a:gd name="connsiteY1312" fmla="*/ 1836808 h 2210849"/>
              <a:gd name="connsiteX1313" fmla="*/ 9383443 w 12201472"/>
              <a:gd name="connsiteY1313" fmla="*/ 1838773 h 2210849"/>
              <a:gd name="connsiteX1314" fmla="*/ 9402567 w 12201472"/>
              <a:gd name="connsiteY1314" fmla="*/ 1833064 h 2210849"/>
              <a:gd name="connsiteX1315" fmla="*/ 10228602 w 12201472"/>
              <a:gd name="connsiteY1315" fmla="*/ 1830403 h 2210849"/>
              <a:gd name="connsiteX1316" fmla="*/ 10214185 w 12201472"/>
              <a:gd name="connsiteY1316" fmla="*/ 1832548 h 2210849"/>
              <a:gd name="connsiteX1317" fmla="*/ 10205847 w 12201472"/>
              <a:gd name="connsiteY1317" fmla="*/ 1833410 h 2210849"/>
              <a:gd name="connsiteX1318" fmla="*/ 10227310 w 12201472"/>
              <a:gd name="connsiteY1318" fmla="*/ 1838360 h 2210849"/>
              <a:gd name="connsiteX1319" fmla="*/ 10240880 w 12201472"/>
              <a:gd name="connsiteY1319" fmla="*/ 1837264 h 2210849"/>
              <a:gd name="connsiteX1320" fmla="*/ 10249850 w 12201472"/>
              <a:gd name="connsiteY1320" fmla="*/ 1836114 h 2210849"/>
              <a:gd name="connsiteX1321" fmla="*/ 9254023 w 12201472"/>
              <a:gd name="connsiteY1321" fmla="*/ 1830400 h 2210849"/>
              <a:gd name="connsiteX1322" fmla="*/ 9232763 w 12201472"/>
              <a:gd name="connsiteY1322" fmla="*/ 1837897 h 2210849"/>
              <a:gd name="connsiteX1323" fmla="*/ 9260302 w 12201472"/>
              <a:gd name="connsiteY1323" fmla="*/ 1840107 h 2210849"/>
              <a:gd name="connsiteX1324" fmla="*/ 9281629 w 12201472"/>
              <a:gd name="connsiteY1324" fmla="*/ 1832843 h 2210849"/>
              <a:gd name="connsiteX1325" fmla="*/ 10123515 w 12201472"/>
              <a:gd name="connsiteY1325" fmla="*/ 1830274 h 2210849"/>
              <a:gd name="connsiteX1326" fmla="*/ 10104262 w 12201472"/>
              <a:gd name="connsiteY1326" fmla="*/ 1832582 h 2210849"/>
              <a:gd name="connsiteX1327" fmla="*/ 10130497 w 12201472"/>
              <a:gd name="connsiteY1327" fmla="*/ 1837721 h 2210849"/>
              <a:gd name="connsiteX1328" fmla="*/ 10149618 w 12201472"/>
              <a:gd name="connsiteY1328" fmla="*/ 1835892 h 2210849"/>
              <a:gd name="connsiteX1329" fmla="*/ 10125284 w 12201472"/>
              <a:gd name="connsiteY1329" fmla="*/ 1830742 h 2210849"/>
              <a:gd name="connsiteX1330" fmla="*/ 9474761 w 12201472"/>
              <a:gd name="connsiteY1330" fmla="*/ 1828393 h 2210849"/>
              <a:gd name="connsiteX1331" fmla="*/ 9455345 w 12201472"/>
              <a:gd name="connsiteY1331" fmla="*/ 1833912 h 2210849"/>
              <a:gd name="connsiteX1332" fmla="*/ 9475671 w 12201472"/>
              <a:gd name="connsiteY1332" fmla="*/ 1836089 h 2210849"/>
              <a:gd name="connsiteX1333" fmla="*/ 9494819 w 12201472"/>
              <a:gd name="connsiteY1333" fmla="*/ 1830921 h 2210849"/>
              <a:gd name="connsiteX1334" fmla="*/ 10066648 w 12201472"/>
              <a:gd name="connsiteY1334" fmla="*/ 1828180 h 2210849"/>
              <a:gd name="connsiteX1335" fmla="*/ 10043369 w 12201472"/>
              <a:gd name="connsiteY1335" fmla="*/ 1831737 h 2210849"/>
              <a:gd name="connsiteX1336" fmla="*/ 10050367 w 12201472"/>
              <a:gd name="connsiteY1336" fmla="*/ 1833323 h 2210849"/>
              <a:gd name="connsiteX1337" fmla="*/ 10063765 w 12201472"/>
              <a:gd name="connsiteY1337" fmla="*/ 1835618 h 2210849"/>
              <a:gd name="connsiteX1338" fmla="*/ 10088114 w 12201472"/>
              <a:gd name="connsiteY1338" fmla="*/ 1832923 h 2210849"/>
              <a:gd name="connsiteX1339" fmla="*/ 9659788 w 12201472"/>
              <a:gd name="connsiteY1339" fmla="*/ 1827540 h 2210849"/>
              <a:gd name="connsiteX1340" fmla="*/ 9638904 w 12201472"/>
              <a:gd name="connsiteY1340" fmla="*/ 1832263 h 2210849"/>
              <a:gd name="connsiteX1341" fmla="*/ 9657713 w 12201472"/>
              <a:gd name="connsiteY1341" fmla="*/ 1834783 h 2210849"/>
              <a:gd name="connsiteX1342" fmla="*/ 9678565 w 12201472"/>
              <a:gd name="connsiteY1342" fmla="*/ 1830373 h 2210849"/>
              <a:gd name="connsiteX1343" fmla="*/ 9567908 w 12201472"/>
              <a:gd name="connsiteY1343" fmla="*/ 1827334 h 2210849"/>
              <a:gd name="connsiteX1344" fmla="*/ 9547951 w 12201472"/>
              <a:gd name="connsiteY1344" fmla="*/ 1832431 h 2210849"/>
              <a:gd name="connsiteX1345" fmla="*/ 9567312 w 12201472"/>
              <a:gd name="connsiteY1345" fmla="*/ 1834762 h 2210849"/>
              <a:gd name="connsiteX1346" fmla="*/ 9587140 w 12201472"/>
              <a:gd name="connsiteY1346" fmla="*/ 1829986 h 2210849"/>
              <a:gd name="connsiteX1347" fmla="*/ 9351126 w 12201472"/>
              <a:gd name="connsiteY1347" fmla="*/ 1827177 h 2210849"/>
              <a:gd name="connsiteX1348" fmla="*/ 9330784 w 12201472"/>
              <a:gd name="connsiteY1348" fmla="*/ 1833822 h 2210849"/>
              <a:gd name="connsiteX1349" fmla="*/ 9352716 w 12201472"/>
              <a:gd name="connsiteY1349" fmla="*/ 1835884 h 2210849"/>
              <a:gd name="connsiteX1350" fmla="*/ 9372677 w 12201472"/>
              <a:gd name="connsiteY1350" fmla="*/ 1829643 h 2210849"/>
              <a:gd name="connsiteX1351" fmla="*/ 10357142 w 12201472"/>
              <a:gd name="connsiteY1351" fmla="*/ 1827070 h 2210849"/>
              <a:gd name="connsiteX1352" fmla="*/ 10332339 w 12201472"/>
              <a:gd name="connsiteY1352" fmla="*/ 1830452 h 2210849"/>
              <a:gd name="connsiteX1353" fmla="*/ 10354870 w 12201472"/>
              <a:gd name="connsiteY1353" fmla="*/ 1836902 h 2210849"/>
              <a:gd name="connsiteX1354" fmla="*/ 10378087 w 12201472"/>
              <a:gd name="connsiteY1354" fmla="*/ 1834296 h 2210849"/>
              <a:gd name="connsiteX1355" fmla="*/ 9817148 w 12201472"/>
              <a:gd name="connsiteY1355" fmla="*/ 1827053 h 2210849"/>
              <a:gd name="connsiteX1356" fmla="*/ 9793631 w 12201472"/>
              <a:gd name="connsiteY1356" fmla="*/ 1831488 h 2210849"/>
              <a:gd name="connsiteX1357" fmla="*/ 9811293 w 12201472"/>
              <a:gd name="connsiteY1357" fmla="*/ 1834357 h 2210849"/>
              <a:gd name="connsiteX1358" fmla="*/ 9835572 w 12201472"/>
              <a:gd name="connsiteY1358" fmla="*/ 1830309 h 2210849"/>
              <a:gd name="connsiteX1359" fmla="*/ 9106433 w 12201472"/>
              <a:gd name="connsiteY1359" fmla="*/ 1827024 h 2210849"/>
              <a:gd name="connsiteX1360" fmla="*/ 9084197 w 12201472"/>
              <a:gd name="connsiteY1360" fmla="*/ 1836029 h 2210849"/>
              <a:gd name="connsiteX1361" fmla="*/ 9108069 w 12201472"/>
              <a:gd name="connsiteY1361" fmla="*/ 1838937 h 2210849"/>
              <a:gd name="connsiteX1362" fmla="*/ 9130340 w 12201472"/>
              <a:gd name="connsiteY1362" fmla="*/ 1830133 h 2210849"/>
              <a:gd name="connsiteX1363" fmla="*/ 9224496 w 12201472"/>
              <a:gd name="connsiteY1363" fmla="*/ 1826776 h 2210849"/>
              <a:gd name="connsiteX1364" fmla="*/ 9201012 w 12201472"/>
              <a:gd name="connsiteY1364" fmla="*/ 1835349 h 2210849"/>
              <a:gd name="connsiteX1365" fmla="*/ 9225320 w 12201472"/>
              <a:gd name="connsiteY1365" fmla="*/ 1837300 h 2210849"/>
              <a:gd name="connsiteX1366" fmla="*/ 9246608 w 12201472"/>
              <a:gd name="connsiteY1366" fmla="*/ 1829744 h 2210849"/>
              <a:gd name="connsiteX1367" fmla="*/ 9243287 w 12201472"/>
              <a:gd name="connsiteY1367" fmla="*/ 1829450 h 2210849"/>
              <a:gd name="connsiteX1368" fmla="*/ 10003485 w 12201472"/>
              <a:gd name="connsiteY1368" fmla="*/ 1826665 h 2210849"/>
              <a:gd name="connsiteX1369" fmla="*/ 9982925 w 12201472"/>
              <a:gd name="connsiteY1369" fmla="*/ 1830021 h 2210849"/>
              <a:gd name="connsiteX1370" fmla="*/ 10004978 w 12201472"/>
              <a:gd name="connsiteY1370" fmla="*/ 1834595 h 2210849"/>
              <a:gd name="connsiteX1371" fmla="*/ 10012364 w 12201472"/>
              <a:gd name="connsiteY1371" fmla="*/ 1833707 h 2210849"/>
              <a:gd name="connsiteX1372" fmla="*/ 10025226 w 12201472"/>
              <a:gd name="connsiteY1372" fmla="*/ 1831600 h 2210849"/>
              <a:gd name="connsiteX1373" fmla="*/ 10259378 w 12201472"/>
              <a:gd name="connsiteY1373" fmla="*/ 1825824 h 2210849"/>
              <a:gd name="connsiteX1374" fmla="*/ 10235220 w 12201472"/>
              <a:gd name="connsiteY1374" fmla="*/ 1829418 h 2210849"/>
              <a:gd name="connsiteX1375" fmla="*/ 10257933 w 12201472"/>
              <a:gd name="connsiteY1375" fmla="*/ 1835078 h 2210849"/>
              <a:gd name="connsiteX1376" fmla="*/ 10281255 w 12201472"/>
              <a:gd name="connsiteY1376" fmla="*/ 1832089 h 2210849"/>
              <a:gd name="connsiteX1377" fmla="*/ 10161719 w 12201472"/>
              <a:gd name="connsiteY1377" fmla="*/ 1825695 h 2210849"/>
              <a:gd name="connsiteX1378" fmla="*/ 10136947 w 12201472"/>
              <a:gd name="connsiteY1378" fmla="*/ 1828664 h 2210849"/>
              <a:gd name="connsiteX1379" fmla="*/ 10164348 w 12201472"/>
              <a:gd name="connsiteY1379" fmla="*/ 1834483 h 2210849"/>
              <a:gd name="connsiteX1380" fmla="*/ 10179389 w 12201472"/>
              <a:gd name="connsiteY1380" fmla="*/ 1833045 h 2210849"/>
              <a:gd name="connsiteX1381" fmla="*/ 10186711 w 12201472"/>
              <a:gd name="connsiteY1381" fmla="*/ 1831987 h 2210849"/>
              <a:gd name="connsiteX1382" fmla="*/ 9876467 w 12201472"/>
              <a:gd name="connsiteY1382" fmla="*/ 1825632 h 2210849"/>
              <a:gd name="connsiteX1383" fmla="*/ 9853743 w 12201472"/>
              <a:gd name="connsiteY1383" fmla="*/ 1829822 h 2210849"/>
              <a:gd name="connsiteX1384" fmla="*/ 9874409 w 12201472"/>
              <a:gd name="connsiteY1384" fmla="*/ 1833485 h 2210849"/>
              <a:gd name="connsiteX1385" fmla="*/ 9898338 w 12201472"/>
              <a:gd name="connsiteY1385" fmla="*/ 1829855 h 2210849"/>
              <a:gd name="connsiteX1386" fmla="*/ 9731894 w 12201472"/>
              <a:gd name="connsiteY1386" fmla="*/ 1825543 h 2210849"/>
              <a:gd name="connsiteX1387" fmla="*/ 9707951 w 12201472"/>
              <a:gd name="connsiteY1387" fmla="*/ 1830321 h 2210849"/>
              <a:gd name="connsiteX1388" fmla="*/ 9748049 w 12201472"/>
              <a:gd name="connsiteY1388" fmla="*/ 1836284 h 2210849"/>
              <a:gd name="connsiteX1389" fmla="*/ 9771537 w 12201472"/>
              <a:gd name="connsiteY1389" fmla="*/ 1832016 h 2210849"/>
              <a:gd name="connsiteX1390" fmla="*/ 9938953 w 12201472"/>
              <a:gd name="connsiteY1390" fmla="*/ 1825443 h 2210849"/>
              <a:gd name="connsiteX1391" fmla="*/ 9917545 w 12201472"/>
              <a:gd name="connsiteY1391" fmla="*/ 1829167 h 2210849"/>
              <a:gd name="connsiteX1392" fmla="*/ 9941398 w 12201472"/>
              <a:gd name="connsiteY1392" fmla="*/ 1833745 h 2210849"/>
              <a:gd name="connsiteX1393" fmla="*/ 9960843 w 12201472"/>
              <a:gd name="connsiteY1393" fmla="*/ 1831116 h 2210849"/>
              <a:gd name="connsiteX1394" fmla="*/ 9963619 w 12201472"/>
              <a:gd name="connsiteY1394" fmla="*/ 1830616 h 2210849"/>
              <a:gd name="connsiteX1395" fmla="*/ 9444323 w 12201472"/>
              <a:gd name="connsiteY1395" fmla="*/ 1824558 h 2210849"/>
              <a:gd name="connsiteX1396" fmla="*/ 9424170 w 12201472"/>
              <a:gd name="connsiteY1396" fmla="*/ 1830573 h 2210849"/>
              <a:gd name="connsiteX1397" fmla="*/ 9445235 w 12201472"/>
              <a:gd name="connsiteY1397" fmla="*/ 1832829 h 2210849"/>
              <a:gd name="connsiteX1398" fmla="*/ 9465117 w 12201472"/>
              <a:gd name="connsiteY1398" fmla="*/ 1827178 h 2210849"/>
              <a:gd name="connsiteX1399" fmla="*/ 9320370 w 12201472"/>
              <a:gd name="connsiteY1399" fmla="*/ 1823658 h 2210849"/>
              <a:gd name="connsiteX1400" fmla="*/ 9299231 w 12201472"/>
              <a:gd name="connsiteY1400" fmla="*/ 1830856 h 2210849"/>
              <a:gd name="connsiteX1401" fmla="*/ 9321318 w 12201472"/>
              <a:gd name="connsiteY1401" fmla="*/ 1832932 h 2210849"/>
              <a:gd name="connsiteX1402" fmla="*/ 9342098 w 12201472"/>
              <a:gd name="connsiteY1402" fmla="*/ 1826144 h 2210849"/>
              <a:gd name="connsiteX1403" fmla="*/ 10097681 w 12201472"/>
              <a:gd name="connsiteY1403" fmla="*/ 1823440 h 2210849"/>
              <a:gd name="connsiteX1404" fmla="*/ 10075155 w 12201472"/>
              <a:gd name="connsiteY1404" fmla="*/ 1826881 h 2210849"/>
              <a:gd name="connsiteX1405" fmla="*/ 10099543 w 12201472"/>
              <a:gd name="connsiteY1405" fmla="*/ 1831658 h 2210849"/>
              <a:gd name="connsiteX1406" fmla="*/ 10120132 w 12201472"/>
              <a:gd name="connsiteY1406" fmla="*/ 1829379 h 2210849"/>
              <a:gd name="connsiteX1407" fmla="*/ 9631253 w 12201472"/>
              <a:gd name="connsiteY1407" fmla="*/ 1823235 h 2210849"/>
              <a:gd name="connsiteX1408" fmla="*/ 9609903 w 12201472"/>
              <a:gd name="connsiteY1408" fmla="*/ 1828377 h 2210849"/>
              <a:gd name="connsiteX1409" fmla="*/ 9628162 w 12201472"/>
              <a:gd name="connsiteY1409" fmla="*/ 1830824 h 2210849"/>
              <a:gd name="connsiteX1410" fmla="*/ 9649524 w 12201472"/>
              <a:gd name="connsiteY1410" fmla="*/ 1825992 h 2210849"/>
              <a:gd name="connsiteX1411" fmla="*/ 9538105 w 12201472"/>
              <a:gd name="connsiteY1411" fmla="*/ 1823223 h 2210849"/>
              <a:gd name="connsiteX1412" fmla="*/ 9517554 w 12201472"/>
              <a:gd name="connsiteY1412" fmla="*/ 1828770 h 2210849"/>
              <a:gd name="connsiteX1413" fmla="*/ 9537131 w 12201472"/>
              <a:gd name="connsiteY1413" fmla="*/ 1831128 h 2210849"/>
              <a:gd name="connsiteX1414" fmla="*/ 9557567 w 12201472"/>
              <a:gd name="connsiteY1414" fmla="*/ 1825907 h 2210849"/>
              <a:gd name="connsiteX1415" fmla="*/ 9195891 w 12201472"/>
              <a:gd name="connsiteY1415" fmla="*/ 1822706 h 2210849"/>
              <a:gd name="connsiteX1416" fmla="*/ 9172496 w 12201472"/>
              <a:gd name="connsiteY1416" fmla="*/ 1831560 h 2210849"/>
              <a:gd name="connsiteX1417" fmla="*/ 9194828 w 12201472"/>
              <a:gd name="connsiteY1417" fmla="*/ 1834544 h 2210849"/>
              <a:gd name="connsiteX1418" fmla="*/ 9218299 w 12201472"/>
              <a:gd name="connsiteY1418" fmla="*/ 1825895 h 2210849"/>
              <a:gd name="connsiteX1419" fmla="*/ 10195860 w 12201472"/>
              <a:gd name="connsiteY1419" fmla="*/ 1821602 h 2210849"/>
              <a:gd name="connsiteX1420" fmla="*/ 10169063 w 12201472"/>
              <a:gd name="connsiteY1420" fmla="*/ 1824814 h 2210849"/>
              <a:gd name="connsiteX1421" fmla="*/ 10171149 w 12201472"/>
              <a:gd name="connsiteY1421" fmla="*/ 1825406 h 2210849"/>
              <a:gd name="connsiteX1422" fmla="*/ 10194685 w 12201472"/>
              <a:gd name="connsiteY1422" fmla="*/ 1830835 h 2210849"/>
              <a:gd name="connsiteX1423" fmla="*/ 10217792 w 12201472"/>
              <a:gd name="connsiteY1423" fmla="*/ 1827497 h 2210849"/>
              <a:gd name="connsiteX1424" fmla="*/ 10288846 w 12201472"/>
              <a:gd name="connsiteY1424" fmla="*/ 1821440 h 2210849"/>
              <a:gd name="connsiteX1425" fmla="*/ 10265569 w 12201472"/>
              <a:gd name="connsiteY1425" fmla="*/ 1824903 h 2210849"/>
              <a:gd name="connsiteX1426" fmla="*/ 10272112 w 12201472"/>
              <a:gd name="connsiteY1426" fmla="*/ 1827015 h 2210849"/>
              <a:gd name="connsiteX1427" fmla="*/ 10287880 w 12201472"/>
              <a:gd name="connsiteY1427" fmla="*/ 1831240 h 2210849"/>
              <a:gd name="connsiteX1428" fmla="*/ 10311151 w 12201472"/>
              <a:gd name="connsiteY1428" fmla="*/ 1828257 h 2210849"/>
              <a:gd name="connsiteX1429" fmla="*/ 10294312 w 12201472"/>
              <a:gd name="connsiteY1429" fmla="*/ 1823323 h 2210849"/>
              <a:gd name="connsiteX1430" fmla="*/ 10035864 w 12201472"/>
              <a:gd name="connsiteY1430" fmla="*/ 1821380 h 2210849"/>
              <a:gd name="connsiteX1431" fmla="*/ 10013669 w 12201472"/>
              <a:gd name="connsiteY1431" fmla="*/ 1825003 h 2210849"/>
              <a:gd name="connsiteX1432" fmla="*/ 10035411 w 12201472"/>
              <a:gd name="connsiteY1432" fmla="*/ 1829932 h 2210849"/>
              <a:gd name="connsiteX1433" fmla="*/ 10057902 w 12201472"/>
              <a:gd name="connsiteY1433" fmla="*/ 1826248 h 2210849"/>
              <a:gd name="connsiteX1434" fmla="*/ 9413964 w 12201472"/>
              <a:gd name="connsiteY1434" fmla="*/ 1820732 h 2210849"/>
              <a:gd name="connsiteX1435" fmla="*/ 9393121 w 12201472"/>
              <a:gd name="connsiteY1435" fmla="*/ 1827248 h 2210849"/>
              <a:gd name="connsiteX1436" fmla="*/ 9414410 w 12201472"/>
              <a:gd name="connsiteY1436" fmla="*/ 1829528 h 2210849"/>
              <a:gd name="connsiteX1437" fmla="*/ 9434997 w 12201472"/>
              <a:gd name="connsiteY1437" fmla="*/ 1823383 h 2210849"/>
              <a:gd name="connsiteX1438" fmla="*/ 9850873 w 12201472"/>
              <a:gd name="connsiteY1438" fmla="*/ 1820691 h 2210849"/>
              <a:gd name="connsiteX1439" fmla="*/ 9827306 w 12201472"/>
              <a:gd name="connsiteY1439" fmla="*/ 1825136 h 2210849"/>
              <a:gd name="connsiteX1440" fmla="*/ 9846351 w 12201472"/>
              <a:gd name="connsiteY1440" fmla="*/ 1828512 h 2210849"/>
              <a:gd name="connsiteX1441" fmla="*/ 9870514 w 12201472"/>
              <a:gd name="connsiteY1441" fmla="*/ 1824483 h 2210849"/>
              <a:gd name="connsiteX1442" fmla="*/ 9972438 w 12201472"/>
              <a:gd name="connsiteY1442" fmla="*/ 1819617 h 2210849"/>
              <a:gd name="connsiteX1443" fmla="*/ 9950864 w 12201472"/>
              <a:gd name="connsiteY1443" fmla="*/ 1823370 h 2210849"/>
              <a:gd name="connsiteX1444" fmla="*/ 9975485 w 12201472"/>
              <a:gd name="connsiteY1444" fmla="*/ 1828478 h 2210849"/>
              <a:gd name="connsiteX1445" fmla="*/ 9995546 w 12201472"/>
              <a:gd name="connsiteY1445" fmla="*/ 1824863 h 2210849"/>
              <a:gd name="connsiteX1446" fmla="*/ 9695151 w 12201472"/>
              <a:gd name="connsiteY1446" fmla="*/ 1819544 h 2210849"/>
              <a:gd name="connsiteX1447" fmla="*/ 9671475 w 12201472"/>
              <a:gd name="connsiteY1447" fmla="*/ 1824898 h 2210849"/>
              <a:gd name="connsiteX1448" fmla="*/ 9690842 w 12201472"/>
              <a:gd name="connsiteY1448" fmla="*/ 1827777 h 2210849"/>
              <a:gd name="connsiteX1449" fmla="*/ 9714691 w 12201472"/>
              <a:gd name="connsiteY1449" fmla="*/ 1822734 h 2210849"/>
              <a:gd name="connsiteX1450" fmla="*/ 9284851 w 12201472"/>
              <a:gd name="connsiteY1450" fmla="*/ 1819530 h 2210849"/>
              <a:gd name="connsiteX1451" fmla="*/ 9262518 w 12201472"/>
              <a:gd name="connsiteY1451" fmla="*/ 1827405 h 2210849"/>
              <a:gd name="connsiteX1452" fmla="*/ 9290009 w 12201472"/>
              <a:gd name="connsiteY1452" fmla="*/ 1829989 h 2210849"/>
              <a:gd name="connsiteX1453" fmla="*/ 9311559 w 12201472"/>
              <a:gd name="connsiteY1453" fmla="*/ 1822649 h 2210849"/>
              <a:gd name="connsiteX1454" fmla="*/ 9286415 w 12201472"/>
              <a:gd name="connsiteY1454" fmla="*/ 1819772 h 2210849"/>
              <a:gd name="connsiteX1455" fmla="*/ 9910201 w 12201472"/>
              <a:gd name="connsiteY1455" fmla="*/ 1819413 h 2210849"/>
              <a:gd name="connsiteX1456" fmla="*/ 9888024 w 12201472"/>
              <a:gd name="connsiteY1456" fmla="*/ 1823502 h 2210849"/>
              <a:gd name="connsiteX1457" fmla="*/ 9911066 w 12201472"/>
              <a:gd name="connsiteY1457" fmla="*/ 1827924 h 2210849"/>
              <a:gd name="connsiteX1458" fmla="*/ 9920847 w 12201472"/>
              <a:gd name="connsiteY1458" fmla="*/ 1826440 h 2210849"/>
              <a:gd name="connsiteX1459" fmla="*/ 9932626 w 12201472"/>
              <a:gd name="connsiteY1459" fmla="*/ 1824116 h 2210849"/>
              <a:gd name="connsiteX1460" fmla="*/ 9507702 w 12201472"/>
              <a:gd name="connsiteY1460" fmla="*/ 1819030 h 2210849"/>
              <a:gd name="connsiteX1461" fmla="*/ 9486566 w 12201472"/>
              <a:gd name="connsiteY1461" fmla="*/ 1825038 h 2210849"/>
              <a:gd name="connsiteX1462" fmla="*/ 9507344 w 12201472"/>
              <a:gd name="connsiteY1462" fmla="*/ 1827540 h 2210849"/>
              <a:gd name="connsiteX1463" fmla="*/ 9528331 w 12201472"/>
              <a:gd name="connsiteY1463" fmla="*/ 1821875 h 2210849"/>
              <a:gd name="connsiteX1464" fmla="*/ 9601521 w 12201472"/>
              <a:gd name="connsiteY1464" fmla="*/ 1818749 h 2210849"/>
              <a:gd name="connsiteX1465" fmla="*/ 9579679 w 12201472"/>
              <a:gd name="connsiteY1465" fmla="*/ 1824328 h 2210849"/>
              <a:gd name="connsiteX1466" fmla="*/ 9599569 w 12201472"/>
              <a:gd name="connsiteY1466" fmla="*/ 1826993 h 2210849"/>
              <a:gd name="connsiteX1467" fmla="*/ 9621363 w 12201472"/>
              <a:gd name="connsiteY1467" fmla="*/ 1821743 h 2210849"/>
              <a:gd name="connsiteX1468" fmla="*/ 9166925 w 12201472"/>
              <a:gd name="connsiteY1468" fmla="*/ 1818585 h 2210849"/>
              <a:gd name="connsiteX1469" fmla="*/ 9143645 w 12201472"/>
              <a:gd name="connsiteY1469" fmla="*/ 1827706 h 2210849"/>
              <a:gd name="connsiteX1470" fmla="*/ 9166737 w 12201472"/>
              <a:gd name="connsiteY1470" fmla="*/ 1830791 h 2210849"/>
              <a:gd name="connsiteX1471" fmla="*/ 9190072 w 12201472"/>
              <a:gd name="connsiteY1471" fmla="*/ 1821878 h 2210849"/>
              <a:gd name="connsiteX1472" fmla="*/ 9767925 w 12201472"/>
              <a:gd name="connsiteY1472" fmla="*/ 1818352 h 2210849"/>
              <a:gd name="connsiteX1473" fmla="*/ 9743175 w 12201472"/>
              <a:gd name="connsiteY1473" fmla="*/ 1823292 h 2210849"/>
              <a:gd name="connsiteX1474" fmla="*/ 9783498 w 12201472"/>
              <a:gd name="connsiteY1474" fmla="*/ 1829842 h 2210849"/>
              <a:gd name="connsiteX1475" fmla="*/ 9807872 w 12201472"/>
              <a:gd name="connsiteY1475" fmla="*/ 1825413 h 2210849"/>
              <a:gd name="connsiteX1476" fmla="*/ 10131963 w 12201472"/>
              <a:gd name="connsiteY1476" fmla="*/ 1818203 h 2210849"/>
              <a:gd name="connsiteX1477" fmla="*/ 10107557 w 12201472"/>
              <a:gd name="connsiteY1477" fmla="*/ 1821931 h 2210849"/>
              <a:gd name="connsiteX1478" fmla="*/ 10116963 w 12201472"/>
              <a:gd name="connsiteY1478" fmla="*/ 1824420 h 2210849"/>
              <a:gd name="connsiteX1479" fmla="*/ 10131810 w 12201472"/>
              <a:gd name="connsiteY1479" fmla="*/ 1827573 h 2210849"/>
              <a:gd name="connsiteX1480" fmla="*/ 10154603 w 12201472"/>
              <a:gd name="connsiteY1480" fmla="*/ 1823903 h 2210849"/>
              <a:gd name="connsiteX1481" fmla="*/ 10228393 w 12201472"/>
              <a:gd name="connsiteY1481" fmla="*/ 1816952 h 2210849"/>
              <a:gd name="connsiteX1482" fmla="*/ 10216055 w 12201472"/>
              <a:gd name="connsiteY1482" fmla="*/ 1819181 h 2210849"/>
              <a:gd name="connsiteX1483" fmla="*/ 10203990 w 12201472"/>
              <a:gd name="connsiteY1483" fmla="*/ 1820627 h 2210849"/>
              <a:gd name="connsiteX1484" fmla="*/ 10222813 w 12201472"/>
              <a:gd name="connsiteY1484" fmla="*/ 1826327 h 2210849"/>
              <a:gd name="connsiteX1485" fmla="*/ 10223943 w 12201472"/>
              <a:gd name="connsiteY1485" fmla="*/ 1826609 h 2210849"/>
              <a:gd name="connsiteX1486" fmla="*/ 10249317 w 12201472"/>
              <a:gd name="connsiteY1486" fmla="*/ 1822943 h 2210849"/>
              <a:gd name="connsiteX1487" fmla="*/ 9382855 w 12201472"/>
              <a:gd name="connsiteY1487" fmla="*/ 1816812 h 2210849"/>
              <a:gd name="connsiteX1488" fmla="*/ 9361331 w 12201472"/>
              <a:gd name="connsiteY1488" fmla="*/ 1823843 h 2210849"/>
              <a:gd name="connsiteX1489" fmla="*/ 9383599 w 12201472"/>
              <a:gd name="connsiteY1489" fmla="*/ 1826228 h 2210849"/>
              <a:gd name="connsiteX1490" fmla="*/ 9404850 w 12201472"/>
              <a:gd name="connsiteY1490" fmla="*/ 1819584 h 2210849"/>
              <a:gd name="connsiteX1491" fmla="*/ 10325163 w 12201472"/>
              <a:gd name="connsiteY1491" fmla="*/ 1816037 h 2210849"/>
              <a:gd name="connsiteX1492" fmla="*/ 10299476 w 12201472"/>
              <a:gd name="connsiteY1492" fmla="*/ 1819859 h 2210849"/>
              <a:gd name="connsiteX1493" fmla="*/ 10320522 w 12201472"/>
              <a:gd name="connsiteY1493" fmla="*/ 1827056 h 2210849"/>
              <a:gd name="connsiteX1494" fmla="*/ 10347193 w 12201472"/>
              <a:gd name="connsiteY1494" fmla="*/ 1823638 h 2210849"/>
              <a:gd name="connsiteX1495" fmla="*/ 10069277 w 12201472"/>
              <a:gd name="connsiteY1495" fmla="*/ 1815926 h 2210849"/>
              <a:gd name="connsiteX1496" fmla="*/ 10044594 w 12201472"/>
              <a:gd name="connsiteY1496" fmla="*/ 1819955 h 2210849"/>
              <a:gd name="connsiteX1497" fmla="*/ 10062932 w 12201472"/>
              <a:gd name="connsiteY1497" fmla="*/ 1824487 h 2210849"/>
              <a:gd name="connsiteX1498" fmla="*/ 10065539 w 12201472"/>
              <a:gd name="connsiteY1498" fmla="*/ 1824997 h 2210849"/>
              <a:gd name="connsiteX1499" fmla="*/ 10089027 w 12201472"/>
              <a:gd name="connsiteY1499" fmla="*/ 1821150 h 2210849"/>
              <a:gd name="connsiteX1500" fmla="*/ 9256413 w 12201472"/>
              <a:gd name="connsiteY1500" fmla="*/ 1815125 h 2210849"/>
              <a:gd name="connsiteX1501" fmla="*/ 9232215 w 12201472"/>
              <a:gd name="connsiteY1501" fmla="*/ 1823959 h 2210849"/>
              <a:gd name="connsiteX1502" fmla="*/ 9243744 w 12201472"/>
              <a:gd name="connsiteY1502" fmla="*/ 1825640 h 2210849"/>
              <a:gd name="connsiteX1503" fmla="*/ 9255150 w 12201472"/>
              <a:gd name="connsiteY1503" fmla="*/ 1826712 h 2210849"/>
              <a:gd name="connsiteX1504" fmla="*/ 9278262 w 12201472"/>
              <a:gd name="connsiteY1504" fmla="*/ 1818509 h 2210849"/>
              <a:gd name="connsiteX1505" fmla="*/ 9477021 w 12201472"/>
              <a:gd name="connsiteY1505" fmla="*/ 1814798 h 2210849"/>
              <a:gd name="connsiteX1506" fmla="*/ 9455323 w 12201472"/>
              <a:gd name="connsiteY1506" fmla="*/ 1821275 h 2210849"/>
              <a:gd name="connsiteX1507" fmla="*/ 9476789 w 12201472"/>
              <a:gd name="connsiteY1507" fmla="*/ 1823860 h 2210849"/>
              <a:gd name="connsiteX1508" fmla="*/ 9498330 w 12201472"/>
              <a:gd name="connsiteY1508" fmla="*/ 1817737 h 2210849"/>
              <a:gd name="connsiteX1509" fmla="*/ 9664933 w 12201472"/>
              <a:gd name="connsiteY1509" fmla="*/ 1814610 h 2210849"/>
              <a:gd name="connsiteX1510" fmla="*/ 9655795 w 12201472"/>
              <a:gd name="connsiteY1510" fmla="*/ 1817324 h 2210849"/>
              <a:gd name="connsiteX1511" fmla="*/ 9642338 w 12201472"/>
              <a:gd name="connsiteY1511" fmla="*/ 1820565 h 2210849"/>
              <a:gd name="connsiteX1512" fmla="*/ 9661149 w 12201472"/>
              <a:gd name="connsiteY1512" fmla="*/ 1823362 h 2210849"/>
              <a:gd name="connsiteX1513" fmla="*/ 9685209 w 12201472"/>
              <a:gd name="connsiteY1513" fmla="*/ 1817920 h 2210849"/>
              <a:gd name="connsiteX1514" fmla="*/ 9137580 w 12201472"/>
              <a:gd name="connsiteY1514" fmla="*/ 1814410 h 2210849"/>
              <a:gd name="connsiteX1515" fmla="*/ 9114399 w 12201472"/>
              <a:gd name="connsiteY1515" fmla="*/ 1823798 h 2210849"/>
              <a:gd name="connsiteX1516" fmla="*/ 9138291 w 12201472"/>
              <a:gd name="connsiteY1516" fmla="*/ 1826990 h 2210849"/>
              <a:gd name="connsiteX1517" fmla="*/ 9161505 w 12201472"/>
              <a:gd name="connsiteY1517" fmla="*/ 1817814 h 2210849"/>
              <a:gd name="connsiteX1518" fmla="*/ 10003457 w 12201472"/>
              <a:gd name="connsiteY1518" fmla="*/ 1814220 h 2210849"/>
              <a:gd name="connsiteX1519" fmla="*/ 9982327 w 12201472"/>
              <a:gd name="connsiteY1519" fmla="*/ 1817897 h 2210849"/>
              <a:gd name="connsiteX1520" fmla="*/ 10005300 w 12201472"/>
              <a:gd name="connsiteY1520" fmla="*/ 1823105 h 2210849"/>
              <a:gd name="connsiteX1521" fmla="*/ 10026435 w 12201472"/>
              <a:gd name="connsiteY1521" fmla="*/ 1819297 h 2210849"/>
              <a:gd name="connsiteX1522" fmla="*/ 9571478 w 12201472"/>
              <a:gd name="connsiteY1522" fmla="*/ 1814217 h 2210849"/>
              <a:gd name="connsiteX1523" fmla="*/ 9549163 w 12201472"/>
              <a:gd name="connsiteY1523" fmla="*/ 1820239 h 2210849"/>
              <a:gd name="connsiteX1524" fmla="*/ 9569231 w 12201472"/>
              <a:gd name="connsiteY1524" fmla="*/ 1822928 h 2210849"/>
              <a:gd name="connsiteX1525" fmla="*/ 9591505 w 12201472"/>
              <a:gd name="connsiteY1525" fmla="*/ 1817238 h 2210849"/>
              <a:gd name="connsiteX1526" fmla="*/ 9881991 w 12201472"/>
              <a:gd name="connsiteY1526" fmla="*/ 1813496 h 2210849"/>
              <a:gd name="connsiteX1527" fmla="*/ 9861275 w 12201472"/>
              <a:gd name="connsiteY1527" fmla="*/ 1818368 h 2210849"/>
              <a:gd name="connsiteX1528" fmla="*/ 9881515 w 12201472"/>
              <a:gd name="connsiteY1528" fmla="*/ 1822253 h 2210849"/>
              <a:gd name="connsiteX1529" fmla="*/ 9902418 w 12201472"/>
              <a:gd name="connsiteY1529" fmla="*/ 1817780 h 2210849"/>
              <a:gd name="connsiteX1530" fmla="*/ 10164642 w 12201472"/>
              <a:gd name="connsiteY1530" fmla="*/ 1813211 h 2210849"/>
              <a:gd name="connsiteX1531" fmla="*/ 10140914 w 12201472"/>
              <a:gd name="connsiteY1531" fmla="*/ 1816835 h 2210849"/>
              <a:gd name="connsiteX1532" fmla="*/ 10161773 w 12201472"/>
              <a:gd name="connsiteY1532" fmla="*/ 1822748 h 2210849"/>
              <a:gd name="connsiteX1533" fmla="*/ 10185756 w 12201472"/>
              <a:gd name="connsiteY1533" fmla="*/ 1818886 h 2210849"/>
              <a:gd name="connsiteX1534" fmla="*/ 9944049 w 12201472"/>
              <a:gd name="connsiteY1534" fmla="*/ 1813172 h 2210849"/>
              <a:gd name="connsiteX1535" fmla="*/ 9921628 w 12201472"/>
              <a:gd name="connsiteY1535" fmla="*/ 1817306 h 2210849"/>
              <a:gd name="connsiteX1536" fmla="*/ 9943814 w 12201472"/>
              <a:gd name="connsiteY1536" fmla="*/ 1821908 h 2210849"/>
              <a:gd name="connsiteX1537" fmla="*/ 9964526 w 12201472"/>
              <a:gd name="connsiteY1537" fmla="*/ 1817821 h 2210849"/>
              <a:gd name="connsiteX1538" fmla="*/ 9351919 w 12201472"/>
              <a:gd name="connsiteY1538" fmla="*/ 1812914 h 2210849"/>
              <a:gd name="connsiteX1539" fmla="*/ 9329756 w 12201472"/>
              <a:gd name="connsiteY1539" fmla="*/ 1820462 h 2210849"/>
              <a:gd name="connsiteX1540" fmla="*/ 9352151 w 12201472"/>
              <a:gd name="connsiteY1540" fmla="*/ 1822860 h 2210849"/>
              <a:gd name="connsiteX1541" fmla="*/ 9374057 w 12201472"/>
              <a:gd name="connsiteY1541" fmla="*/ 1815704 h 2210849"/>
              <a:gd name="connsiteX1542" fmla="*/ 10259502 w 12201472"/>
              <a:gd name="connsiteY1542" fmla="*/ 1811330 h 2210849"/>
              <a:gd name="connsiteX1543" fmla="*/ 10236427 w 12201472"/>
              <a:gd name="connsiteY1543" fmla="*/ 1815500 h 2210849"/>
              <a:gd name="connsiteX1544" fmla="*/ 10256347 w 12201472"/>
              <a:gd name="connsiteY1544" fmla="*/ 1821928 h 2210849"/>
              <a:gd name="connsiteX1545" fmla="*/ 10280242 w 12201472"/>
              <a:gd name="connsiteY1545" fmla="*/ 1818476 h 2210849"/>
              <a:gd name="connsiteX1546" fmla="*/ 9726159 w 12201472"/>
              <a:gd name="connsiteY1546" fmla="*/ 1810970 h 2210849"/>
              <a:gd name="connsiteX1547" fmla="*/ 9704577 w 12201472"/>
              <a:gd name="connsiteY1547" fmla="*/ 1817021 h 2210849"/>
              <a:gd name="connsiteX1548" fmla="*/ 9725575 w 12201472"/>
              <a:gd name="connsiteY1548" fmla="*/ 1820432 h 2210849"/>
              <a:gd name="connsiteX1549" fmla="*/ 9739234 w 12201472"/>
              <a:gd name="connsiteY1549" fmla="*/ 1817544 h 2210849"/>
              <a:gd name="connsiteX1550" fmla="*/ 9748909 w 12201472"/>
              <a:gd name="connsiteY1550" fmla="*/ 1814991 h 2210849"/>
              <a:gd name="connsiteX1551" fmla="*/ 9799677 w 12201472"/>
              <a:gd name="connsiteY1551" fmla="*/ 1810808 h 2210849"/>
              <a:gd name="connsiteX1552" fmla="*/ 9777474 w 12201472"/>
              <a:gd name="connsiteY1552" fmla="*/ 1816304 h 2210849"/>
              <a:gd name="connsiteX1553" fmla="*/ 9818239 w 12201472"/>
              <a:gd name="connsiteY1553" fmla="*/ 1823529 h 2210849"/>
              <a:gd name="connsiteX1554" fmla="*/ 9827541 w 12201472"/>
              <a:gd name="connsiteY1554" fmla="*/ 1821839 h 2210849"/>
              <a:gd name="connsiteX1555" fmla="*/ 9840881 w 12201472"/>
              <a:gd name="connsiteY1555" fmla="*/ 1818763 h 2210849"/>
              <a:gd name="connsiteX1556" fmla="*/ 9227681 w 12201472"/>
              <a:gd name="connsiteY1556" fmla="*/ 1810675 h 2210849"/>
              <a:gd name="connsiteX1557" fmla="*/ 9203606 w 12201472"/>
              <a:gd name="connsiteY1557" fmla="*/ 1819787 h 2210849"/>
              <a:gd name="connsiteX1558" fmla="*/ 9226008 w 12201472"/>
              <a:gd name="connsiteY1558" fmla="*/ 1823054 h 2210849"/>
              <a:gd name="connsiteX1559" fmla="*/ 9250153 w 12201472"/>
              <a:gd name="connsiteY1559" fmla="*/ 1814156 h 2210849"/>
              <a:gd name="connsiteX1560" fmla="*/ 10101819 w 12201472"/>
              <a:gd name="connsiteY1560" fmla="*/ 1810614 h 2210849"/>
              <a:gd name="connsiteX1561" fmla="*/ 10078916 w 12201472"/>
              <a:gd name="connsiteY1561" fmla="*/ 1814352 h 2210849"/>
              <a:gd name="connsiteX1562" fmla="*/ 10098649 w 12201472"/>
              <a:gd name="connsiteY1562" fmla="*/ 1819574 h 2210849"/>
              <a:gd name="connsiteX1563" fmla="*/ 10122132 w 12201472"/>
              <a:gd name="connsiteY1563" fmla="*/ 1815728 h 2210849"/>
              <a:gd name="connsiteX1564" fmla="*/ 9446439 w 12201472"/>
              <a:gd name="connsiteY1564" fmla="*/ 1810580 h 2210849"/>
              <a:gd name="connsiteX1565" fmla="*/ 9424214 w 12201472"/>
              <a:gd name="connsiteY1565" fmla="*/ 1817528 h 2210849"/>
              <a:gd name="connsiteX1566" fmla="*/ 9445872 w 12201472"/>
              <a:gd name="connsiteY1566" fmla="*/ 1820136 h 2210849"/>
              <a:gd name="connsiteX1567" fmla="*/ 9467947 w 12201472"/>
              <a:gd name="connsiteY1567" fmla="*/ 1813547 h 2210849"/>
              <a:gd name="connsiteX1568" fmla="*/ 9633552 w 12201472"/>
              <a:gd name="connsiteY1568" fmla="*/ 1809486 h 2210849"/>
              <a:gd name="connsiteX1569" fmla="*/ 9614933 w 12201472"/>
              <a:gd name="connsiteY1569" fmla="*/ 1815324 h 2210849"/>
              <a:gd name="connsiteX1570" fmla="*/ 9612047 w 12201472"/>
              <a:gd name="connsiteY1570" fmla="*/ 1816061 h 2210849"/>
              <a:gd name="connsiteX1571" fmla="*/ 9632392 w 12201472"/>
              <a:gd name="connsiteY1571" fmla="*/ 1819086 h 2210849"/>
              <a:gd name="connsiteX1572" fmla="*/ 9654853 w 12201472"/>
              <a:gd name="connsiteY1572" fmla="*/ 1813676 h 2210849"/>
              <a:gd name="connsiteX1573" fmla="*/ 9656400 w 12201472"/>
              <a:gd name="connsiteY1573" fmla="*/ 1813216 h 2210849"/>
              <a:gd name="connsiteX1574" fmla="*/ 9540123 w 12201472"/>
              <a:gd name="connsiteY1574" fmla="*/ 1809486 h 2210849"/>
              <a:gd name="connsiteX1575" fmla="*/ 9534847 w 12201472"/>
              <a:gd name="connsiteY1575" fmla="*/ 1811314 h 2210849"/>
              <a:gd name="connsiteX1576" fmla="*/ 9518093 w 12201472"/>
              <a:gd name="connsiteY1576" fmla="*/ 1816076 h 2210849"/>
              <a:gd name="connsiteX1577" fmla="*/ 9539292 w 12201472"/>
              <a:gd name="connsiteY1577" fmla="*/ 1818917 h 2210849"/>
              <a:gd name="connsiteX1578" fmla="*/ 9562002 w 12201472"/>
              <a:gd name="connsiteY1578" fmla="*/ 1812787 h 2210849"/>
              <a:gd name="connsiteX1579" fmla="*/ 9788065 w 12201472"/>
              <a:gd name="connsiteY1579" fmla="*/ 1808566 h 2210849"/>
              <a:gd name="connsiteX1580" fmla="*/ 9766267 w 12201472"/>
              <a:gd name="connsiteY1580" fmla="*/ 1814318 h 2210849"/>
              <a:gd name="connsiteX1581" fmla="*/ 9767272 w 12201472"/>
              <a:gd name="connsiteY1581" fmla="*/ 1814496 h 2210849"/>
              <a:gd name="connsiteX1582" fmla="*/ 9773715 w 12201472"/>
              <a:gd name="connsiteY1582" fmla="*/ 1813210 h 2210849"/>
              <a:gd name="connsiteX1583" fmla="*/ 9790543 w 12201472"/>
              <a:gd name="connsiteY1583" fmla="*/ 1809044 h 2210849"/>
              <a:gd name="connsiteX1584" fmla="*/ 9317393 w 12201472"/>
              <a:gd name="connsiteY1584" fmla="*/ 1808056 h 2210849"/>
              <a:gd name="connsiteX1585" fmla="*/ 9293286 w 12201472"/>
              <a:gd name="connsiteY1585" fmla="*/ 1816556 h 2210849"/>
              <a:gd name="connsiteX1586" fmla="*/ 9320799 w 12201472"/>
              <a:gd name="connsiteY1586" fmla="*/ 1819502 h 2210849"/>
              <a:gd name="connsiteX1587" fmla="*/ 9343322 w 12201472"/>
              <a:gd name="connsiteY1587" fmla="*/ 1811831 h 2210849"/>
              <a:gd name="connsiteX1588" fmla="*/ 9329545 w 12201472"/>
              <a:gd name="connsiteY1588" fmla="*/ 1810095 h 2210849"/>
              <a:gd name="connsiteX1589" fmla="*/ 10039246 w 12201472"/>
              <a:gd name="connsiteY1589" fmla="*/ 1807981 h 2210849"/>
              <a:gd name="connsiteX1590" fmla="*/ 10038973 w 12201472"/>
              <a:gd name="connsiteY1590" fmla="*/ 1808041 h 2210849"/>
              <a:gd name="connsiteX1591" fmla="*/ 10013982 w 12201472"/>
              <a:gd name="connsiteY1591" fmla="*/ 1812389 h 2210849"/>
              <a:gd name="connsiteX1592" fmla="*/ 10035397 w 12201472"/>
              <a:gd name="connsiteY1592" fmla="*/ 1817682 h 2210849"/>
              <a:gd name="connsiteX1593" fmla="*/ 10059499 w 12201472"/>
              <a:gd name="connsiteY1593" fmla="*/ 1813339 h 2210849"/>
              <a:gd name="connsiteX1594" fmla="*/ 10196245 w 12201472"/>
              <a:gd name="connsiteY1594" fmla="*/ 1807746 h 2210849"/>
              <a:gd name="connsiteX1595" fmla="*/ 10180365 w 12201472"/>
              <a:gd name="connsiteY1595" fmla="*/ 1810809 h 2210849"/>
              <a:gd name="connsiteX1596" fmla="*/ 10174515 w 12201472"/>
              <a:gd name="connsiteY1596" fmla="*/ 1811702 h 2210849"/>
              <a:gd name="connsiteX1597" fmla="*/ 10193905 w 12201472"/>
              <a:gd name="connsiteY1597" fmla="*/ 1817574 h 2210849"/>
              <a:gd name="connsiteX1598" fmla="*/ 10217370 w 12201472"/>
              <a:gd name="connsiteY1598" fmla="*/ 1813795 h 2210849"/>
              <a:gd name="connsiteX1599" fmla="*/ 9973449 w 12201472"/>
              <a:gd name="connsiteY1599" fmla="*/ 1807591 h 2210849"/>
              <a:gd name="connsiteX1600" fmla="*/ 9970343 w 12201472"/>
              <a:gd name="connsiteY1600" fmla="*/ 1808324 h 2210849"/>
              <a:gd name="connsiteX1601" fmla="*/ 9953668 w 12201472"/>
              <a:gd name="connsiteY1601" fmla="*/ 1811399 h 2210849"/>
              <a:gd name="connsiteX1602" fmla="*/ 9973865 w 12201472"/>
              <a:gd name="connsiteY1602" fmla="*/ 1815978 h 2210849"/>
              <a:gd name="connsiteX1603" fmla="*/ 9993697 w 12201472"/>
              <a:gd name="connsiteY1603" fmla="*/ 1812064 h 2210849"/>
              <a:gd name="connsiteX1604" fmla="*/ 9415146 w 12201472"/>
              <a:gd name="connsiteY1604" fmla="*/ 1806264 h 2210849"/>
              <a:gd name="connsiteX1605" fmla="*/ 9392395 w 12201472"/>
              <a:gd name="connsiteY1605" fmla="*/ 1813696 h 2210849"/>
              <a:gd name="connsiteX1606" fmla="*/ 9414982 w 12201472"/>
              <a:gd name="connsiteY1606" fmla="*/ 1816416 h 2210849"/>
              <a:gd name="connsiteX1607" fmla="*/ 9437563 w 12201472"/>
              <a:gd name="connsiteY1607" fmla="*/ 1809356 h 2210849"/>
              <a:gd name="connsiteX1608" fmla="*/ 9198608 w 12201472"/>
              <a:gd name="connsiteY1608" fmla="*/ 1806172 h 2210849"/>
              <a:gd name="connsiteX1609" fmla="*/ 9174640 w 12201472"/>
              <a:gd name="connsiteY1609" fmla="*/ 1815562 h 2210849"/>
              <a:gd name="connsiteX1610" fmla="*/ 9197775 w 12201472"/>
              <a:gd name="connsiteY1610" fmla="*/ 1818936 h 2210849"/>
              <a:gd name="connsiteX1611" fmla="*/ 9221793 w 12201472"/>
              <a:gd name="connsiteY1611" fmla="*/ 1809763 h 2210849"/>
              <a:gd name="connsiteX1612" fmla="*/ 9913173 w 12201472"/>
              <a:gd name="connsiteY1612" fmla="*/ 1806163 h 2210849"/>
              <a:gd name="connsiteX1613" fmla="*/ 9891960 w 12201472"/>
              <a:gd name="connsiteY1613" fmla="*/ 1811152 h 2210849"/>
              <a:gd name="connsiteX1614" fmla="*/ 9913001 w 12201472"/>
              <a:gd name="connsiteY1614" fmla="*/ 1815516 h 2210849"/>
              <a:gd name="connsiteX1615" fmla="*/ 9934302 w 12201472"/>
              <a:gd name="connsiteY1615" fmla="*/ 1810959 h 2210849"/>
              <a:gd name="connsiteX1616" fmla="*/ 9695457 w 12201472"/>
              <a:gd name="connsiteY1616" fmla="*/ 1805543 h 2210849"/>
              <a:gd name="connsiteX1617" fmla="*/ 9673700 w 12201472"/>
              <a:gd name="connsiteY1617" fmla="*/ 1812006 h 2210849"/>
              <a:gd name="connsiteX1618" fmla="*/ 9695618 w 12201472"/>
              <a:gd name="connsiteY1618" fmla="*/ 1815566 h 2210849"/>
              <a:gd name="connsiteX1619" fmla="*/ 9696515 w 12201472"/>
              <a:gd name="connsiteY1619" fmla="*/ 1815363 h 2210849"/>
              <a:gd name="connsiteX1620" fmla="*/ 9717584 w 12201472"/>
              <a:gd name="connsiteY1620" fmla="*/ 1809454 h 2210849"/>
              <a:gd name="connsiteX1621" fmla="*/ 10293640 w 12201472"/>
              <a:gd name="connsiteY1621" fmla="*/ 1805162 h 2210849"/>
              <a:gd name="connsiteX1622" fmla="*/ 10269339 w 12201472"/>
              <a:gd name="connsiteY1622" fmla="*/ 1809553 h 2210849"/>
              <a:gd name="connsiteX1623" fmla="*/ 10290921 w 12201472"/>
              <a:gd name="connsiteY1623" fmla="*/ 1816933 h 2210849"/>
              <a:gd name="connsiteX1624" fmla="*/ 10316888 w 12201472"/>
              <a:gd name="connsiteY1624" fmla="*/ 1813182 h 2210849"/>
              <a:gd name="connsiteX1625" fmla="*/ 9508217 w 12201472"/>
              <a:gd name="connsiteY1625" fmla="*/ 1804672 h 2210849"/>
              <a:gd name="connsiteX1626" fmla="*/ 9495556 w 12201472"/>
              <a:gd name="connsiteY1626" fmla="*/ 1809266 h 2210849"/>
              <a:gd name="connsiteX1627" fmla="*/ 9486791 w 12201472"/>
              <a:gd name="connsiteY1627" fmla="*/ 1811882 h 2210849"/>
              <a:gd name="connsiteX1628" fmla="*/ 9508633 w 12201472"/>
              <a:gd name="connsiteY1628" fmla="*/ 1814809 h 2210849"/>
              <a:gd name="connsiteX1629" fmla="*/ 9531785 w 12201472"/>
              <a:gd name="connsiteY1629" fmla="*/ 1808228 h 2210849"/>
              <a:gd name="connsiteX1630" fmla="*/ 10132024 w 12201472"/>
              <a:gd name="connsiteY1630" fmla="*/ 1804443 h 2210849"/>
              <a:gd name="connsiteX1631" fmla="*/ 10111908 w 12201472"/>
              <a:gd name="connsiteY1631" fmla="*/ 1808614 h 2210849"/>
              <a:gd name="connsiteX1632" fmla="*/ 10131559 w 12201472"/>
              <a:gd name="connsiteY1632" fmla="*/ 1814184 h 2210849"/>
              <a:gd name="connsiteX1633" fmla="*/ 10154366 w 12201472"/>
              <a:gd name="connsiteY1633" fmla="*/ 1810448 h 2210849"/>
              <a:gd name="connsiteX1634" fmla="*/ 9601971 w 12201472"/>
              <a:gd name="connsiteY1634" fmla="*/ 1804329 h 2210849"/>
              <a:gd name="connsiteX1635" fmla="*/ 9580596 w 12201472"/>
              <a:gd name="connsiteY1635" fmla="*/ 1811385 h 2210849"/>
              <a:gd name="connsiteX1636" fmla="*/ 9601975 w 12201472"/>
              <a:gd name="connsiteY1636" fmla="*/ 1814564 h 2210849"/>
              <a:gd name="connsiteX1637" fmla="*/ 9613952 w 12201472"/>
              <a:gd name="connsiteY1637" fmla="*/ 1811504 h 2210849"/>
              <a:gd name="connsiteX1638" fmla="*/ 9624895 w 12201472"/>
              <a:gd name="connsiteY1638" fmla="*/ 1808072 h 2210849"/>
              <a:gd name="connsiteX1639" fmla="*/ 9288886 w 12201472"/>
              <a:gd name="connsiteY1639" fmla="*/ 1803271 h 2210849"/>
              <a:gd name="connsiteX1640" fmla="*/ 9264218 w 12201472"/>
              <a:gd name="connsiteY1640" fmla="*/ 1812276 h 2210849"/>
              <a:gd name="connsiteX1641" fmla="*/ 9286078 w 12201472"/>
              <a:gd name="connsiteY1641" fmla="*/ 1815735 h 2210849"/>
              <a:gd name="connsiteX1642" fmla="*/ 9310822 w 12201472"/>
              <a:gd name="connsiteY1642" fmla="*/ 1806953 h 2210849"/>
              <a:gd name="connsiteX1643" fmla="*/ 9831550 w 12201472"/>
              <a:gd name="connsiteY1643" fmla="*/ 1802917 h 2210849"/>
              <a:gd name="connsiteX1644" fmla="*/ 9809373 w 12201472"/>
              <a:gd name="connsiteY1644" fmla="*/ 1808407 h 2210849"/>
              <a:gd name="connsiteX1645" fmla="*/ 9851077 w 12201472"/>
              <a:gd name="connsiteY1645" fmla="*/ 1816411 h 2210849"/>
              <a:gd name="connsiteX1646" fmla="*/ 9872420 w 12201472"/>
              <a:gd name="connsiteY1646" fmla="*/ 1811489 h 2210849"/>
              <a:gd name="connsiteX1647" fmla="*/ 9756477 w 12201472"/>
              <a:gd name="connsiteY1647" fmla="*/ 1802468 h 2210849"/>
              <a:gd name="connsiteX1648" fmla="*/ 9734376 w 12201472"/>
              <a:gd name="connsiteY1648" fmla="*/ 1808665 h 2210849"/>
              <a:gd name="connsiteX1649" fmla="*/ 9757409 w 12201472"/>
              <a:gd name="connsiteY1649" fmla="*/ 1812748 h 2210849"/>
              <a:gd name="connsiteX1650" fmla="*/ 9779512 w 12201472"/>
              <a:gd name="connsiteY1650" fmla="*/ 1806915 h 2210849"/>
              <a:gd name="connsiteX1651" fmla="*/ 9383524 w 12201472"/>
              <a:gd name="connsiteY1651" fmla="*/ 1801903 h 2210849"/>
              <a:gd name="connsiteX1652" fmla="*/ 9380028 w 12201472"/>
              <a:gd name="connsiteY1652" fmla="*/ 1803342 h 2210849"/>
              <a:gd name="connsiteX1653" fmla="*/ 9360799 w 12201472"/>
              <a:gd name="connsiteY1653" fmla="*/ 1809891 h 2210849"/>
              <a:gd name="connsiteX1654" fmla="*/ 9383487 w 12201472"/>
              <a:gd name="connsiteY1654" fmla="*/ 1812623 h 2210849"/>
              <a:gd name="connsiteX1655" fmla="*/ 9406572 w 12201472"/>
              <a:gd name="connsiteY1655" fmla="*/ 1805082 h 2210849"/>
              <a:gd name="connsiteX1656" fmla="*/ 10066971 w 12201472"/>
              <a:gd name="connsiteY1656" fmla="*/ 1801840 h 2210849"/>
              <a:gd name="connsiteX1657" fmla="*/ 10047734 w 12201472"/>
              <a:gd name="connsiteY1657" fmla="*/ 1806101 h 2210849"/>
              <a:gd name="connsiteX1658" fmla="*/ 10068771 w 12201472"/>
              <a:gd name="connsiteY1658" fmla="*/ 1811668 h 2210849"/>
              <a:gd name="connsiteX1659" fmla="*/ 10090473 w 12201472"/>
              <a:gd name="connsiteY1659" fmla="*/ 1807757 h 2210849"/>
              <a:gd name="connsiteX1660" fmla="*/ 9169176 w 12201472"/>
              <a:gd name="connsiteY1660" fmla="*/ 1801613 h 2210849"/>
              <a:gd name="connsiteX1661" fmla="*/ 9145299 w 12201472"/>
              <a:gd name="connsiteY1661" fmla="*/ 1811283 h 2210849"/>
              <a:gd name="connsiteX1662" fmla="*/ 9169206 w 12201472"/>
              <a:gd name="connsiteY1662" fmla="*/ 1814770 h 2210849"/>
              <a:gd name="connsiteX1663" fmla="*/ 9193111 w 12201472"/>
              <a:gd name="connsiteY1663" fmla="*/ 1805321 h 2210849"/>
              <a:gd name="connsiteX1664" fmla="*/ 10230128 w 12201472"/>
              <a:gd name="connsiteY1664" fmla="*/ 1801210 h 2210849"/>
              <a:gd name="connsiteX1665" fmla="*/ 10206355 w 12201472"/>
              <a:gd name="connsiteY1665" fmla="*/ 1805796 h 2210849"/>
              <a:gd name="connsiteX1666" fmla="*/ 10226559 w 12201472"/>
              <a:gd name="connsiteY1666" fmla="*/ 1812315 h 2210849"/>
              <a:gd name="connsiteX1667" fmla="*/ 10250957 w 12201472"/>
              <a:gd name="connsiteY1667" fmla="*/ 1808387 h 2210849"/>
              <a:gd name="connsiteX1668" fmla="*/ 9819250 w 12201472"/>
              <a:gd name="connsiteY1668" fmla="*/ 1800338 h 2210849"/>
              <a:gd name="connsiteX1669" fmla="*/ 9797386 w 12201472"/>
              <a:gd name="connsiteY1669" fmla="*/ 1806107 h 2210849"/>
              <a:gd name="connsiteX1670" fmla="*/ 9800215 w 12201472"/>
              <a:gd name="connsiteY1670" fmla="*/ 1806650 h 2210849"/>
              <a:gd name="connsiteX1671" fmla="*/ 9822749 w 12201472"/>
              <a:gd name="connsiteY1671" fmla="*/ 1801072 h 2210849"/>
              <a:gd name="connsiteX1672" fmla="*/ 9939246 w 12201472"/>
              <a:gd name="connsiteY1672" fmla="*/ 1800031 h 2210849"/>
              <a:gd name="connsiteX1673" fmla="*/ 9921715 w 12201472"/>
              <a:gd name="connsiteY1673" fmla="*/ 1804154 h 2210849"/>
              <a:gd name="connsiteX1674" fmla="*/ 9943268 w 12201472"/>
              <a:gd name="connsiteY1674" fmla="*/ 1809041 h 2210849"/>
              <a:gd name="connsiteX1675" fmla="*/ 9961934 w 12201472"/>
              <a:gd name="connsiteY1675" fmla="*/ 1805047 h 2210849"/>
              <a:gd name="connsiteX1676" fmla="*/ 9939369 w 12201472"/>
              <a:gd name="connsiteY1676" fmla="*/ 1800062 h 2210849"/>
              <a:gd name="connsiteX1677" fmla="*/ 9663910 w 12201472"/>
              <a:gd name="connsiteY1677" fmla="*/ 1799967 h 2210849"/>
              <a:gd name="connsiteX1678" fmla="*/ 9641960 w 12201472"/>
              <a:gd name="connsiteY1678" fmla="*/ 1806849 h 2210849"/>
              <a:gd name="connsiteX1679" fmla="*/ 9665151 w 12201472"/>
              <a:gd name="connsiteY1679" fmla="*/ 1810617 h 2210849"/>
              <a:gd name="connsiteX1680" fmla="*/ 9687165 w 12201472"/>
              <a:gd name="connsiteY1680" fmla="*/ 1804077 h 2210849"/>
              <a:gd name="connsiteX1681" fmla="*/ 9476438 w 12201472"/>
              <a:gd name="connsiteY1681" fmla="*/ 1799877 h 2210849"/>
              <a:gd name="connsiteX1682" fmla="*/ 9456523 w 12201472"/>
              <a:gd name="connsiteY1682" fmla="*/ 1807428 h 2210849"/>
              <a:gd name="connsiteX1683" fmla="*/ 9455630 w 12201472"/>
              <a:gd name="connsiteY1683" fmla="*/ 1807707 h 2210849"/>
              <a:gd name="connsiteX1684" fmla="*/ 9477634 w 12201472"/>
              <a:gd name="connsiteY1684" fmla="*/ 1810655 h 2210849"/>
              <a:gd name="connsiteX1685" fmla="*/ 9494508 w 12201472"/>
              <a:gd name="connsiteY1685" fmla="*/ 1805618 h 2210849"/>
              <a:gd name="connsiteX1686" fmla="*/ 9500376 w 12201472"/>
              <a:gd name="connsiteY1686" fmla="*/ 1803489 h 2210849"/>
              <a:gd name="connsiteX1687" fmla="*/ 10007445 w 12201472"/>
              <a:gd name="connsiteY1687" fmla="*/ 1799568 h 2210849"/>
              <a:gd name="connsiteX1688" fmla="*/ 9984253 w 12201472"/>
              <a:gd name="connsiteY1688" fmla="*/ 1805041 h 2210849"/>
              <a:gd name="connsiteX1689" fmla="*/ 10004246 w 12201472"/>
              <a:gd name="connsiteY1689" fmla="*/ 1809983 h 2210849"/>
              <a:gd name="connsiteX1690" fmla="*/ 10028627 w 12201472"/>
              <a:gd name="connsiteY1690" fmla="*/ 1805172 h 2210849"/>
              <a:gd name="connsiteX1691" fmla="*/ 9570047 w 12201472"/>
              <a:gd name="connsiteY1691" fmla="*/ 1799117 h 2210849"/>
              <a:gd name="connsiteX1692" fmla="*/ 9548441 w 12201472"/>
              <a:gd name="connsiteY1692" fmla="*/ 1806604 h 2210849"/>
              <a:gd name="connsiteX1693" fmla="*/ 9571956 w 12201472"/>
              <a:gd name="connsiteY1693" fmla="*/ 1810100 h 2210849"/>
              <a:gd name="connsiteX1694" fmla="*/ 9573423 w 12201472"/>
              <a:gd name="connsiteY1694" fmla="*/ 1809704 h 2210849"/>
              <a:gd name="connsiteX1695" fmla="*/ 9593764 w 12201472"/>
              <a:gd name="connsiteY1695" fmla="*/ 1802990 h 2210849"/>
              <a:gd name="connsiteX1696" fmla="*/ 9260038 w 12201472"/>
              <a:gd name="connsiteY1696" fmla="*/ 1798430 h 2210849"/>
              <a:gd name="connsiteX1697" fmla="*/ 9235472 w 12201472"/>
              <a:gd name="connsiteY1697" fmla="*/ 1807727 h 2210849"/>
              <a:gd name="connsiteX1698" fmla="*/ 9257947 w 12201472"/>
              <a:gd name="connsiteY1698" fmla="*/ 1811283 h 2210849"/>
              <a:gd name="connsiteX1699" fmla="*/ 9282567 w 12201472"/>
              <a:gd name="connsiteY1699" fmla="*/ 1802211 h 2210849"/>
              <a:gd name="connsiteX1700" fmla="*/ 10163772 w 12201472"/>
              <a:gd name="connsiteY1700" fmla="*/ 1797859 h 2210849"/>
              <a:gd name="connsiteX1701" fmla="*/ 10143014 w 12201472"/>
              <a:gd name="connsiteY1701" fmla="*/ 1802164 h 2210849"/>
              <a:gd name="connsiteX1702" fmla="*/ 10164754 w 12201472"/>
              <a:gd name="connsiteY1702" fmla="*/ 1808747 h 2210849"/>
              <a:gd name="connsiteX1703" fmla="*/ 10187010 w 12201472"/>
              <a:gd name="connsiteY1703" fmla="*/ 1805101 h 2210849"/>
              <a:gd name="connsiteX1704" fmla="*/ 10177665 w 12201472"/>
              <a:gd name="connsiteY1704" fmla="*/ 1802425 h 2210849"/>
              <a:gd name="connsiteX1705" fmla="*/ 9725768 w 12201472"/>
              <a:gd name="connsiteY1705" fmla="*/ 1796539 h 2210849"/>
              <a:gd name="connsiteX1706" fmla="*/ 9703417 w 12201472"/>
              <a:gd name="connsiteY1706" fmla="*/ 1803178 h 2210849"/>
              <a:gd name="connsiteX1707" fmla="*/ 9725810 w 12201472"/>
              <a:gd name="connsiteY1707" fmla="*/ 1807147 h 2210849"/>
              <a:gd name="connsiteX1708" fmla="*/ 9748196 w 12201472"/>
              <a:gd name="connsiteY1708" fmla="*/ 1800869 h 2210849"/>
              <a:gd name="connsiteX1709" fmla="*/ 9349694 w 12201472"/>
              <a:gd name="connsiteY1709" fmla="*/ 1796240 h 2210849"/>
              <a:gd name="connsiteX1710" fmla="*/ 9344023 w 12201472"/>
              <a:gd name="connsiteY1710" fmla="*/ 1798665 h 2210849"/>
              <a:gd name="connsiteX1711" fmla="*/ 9325114 w 12201472"/>
              <a:gd name="connsiteY1711" fmla="*/ 1805333 h 2210849"/>
              <a:gd name="connsiteX1712" fmla="*/ 9330231 w 12201472"/>
              <a:gd name="connsiteY1712" fmla="*/ 1806209 h 2210849"/>
              <a:gd name="connsiteX1713" fmla="*/ 9352096 w 12201472"/>
              <a:gd name="connsiteY1713" fmla="*/ 1808842 h 2210849"/>
              <a:gd name="connsiteX1714" fmla="*/ 9375657 w 12201472"/>
              <a:gd name="connsiteY1714" fmla="*/ 1800818 h 2210849"/>
              <a:gd name="connsiteX1715" fmla="*/ 9372751 w 12201472"/>
              <a:gd name="connsiteY1715" fmla="*/ 1800417 h 2210849"/>
              <a:gd name="connsiteX1716" fmla="*/ 9444146 w 12201472"/>
              <a:gd name="connsiteY1716" fmla="*/ 1795005 h 2210849"/>
              <a:gd name="connsiteX1717" fmla="*/ 9423060 w 12201472"/>
              <a:gd name="connsiteY1717" fmla="*/ 1803343 h 2210849"/>
              <a:gd name="connsiteX1718" fmla="*/ 9446676 w 12201472"/>
              <a:gd name="connsiteY1718" fmla="*/ 1806507 h 2210849"/>
              <a:gd name="connsiteX1719" fmla="*/ 9455399 w 12201472"/>
              <a:gd name="connsiteY1719" fmla="*/ 1803780 h 2210849"/>
              <a:gd name="connsiteX1720" fmla="*/ 9468750 w 12201472"/>
              <a:gd name="connsiteY1720" fmla="*/ 1798717 h 2210849"/>
              <a:gd name="connsiteX1721" fmla="*/ 9863757 w 12201472"/>
              <a:gd name="connsiteY1721" fmla="*/ 1794944 h 2210849"/>
              <a:gd name="connsiteX1722" fmla="*/ 9840993 w 12201472"/>
              <a:gd name="connsiteY1722" fmla="*/ 1800580 h 2210849"/>
              <a:gd name="connsiteX1723" fmla="*/ 9882443 w 12201472"/>
              <a:gd name="connsiteY1723" fmla="*/ 1809178 h 2210849"/>
              <a:gd name="connsiteX1724" fmla="*/ 9904275 w 12201472"/>
              <a:gd name="connsiteY1724" fmla="*/ 1804143 h 2210849"/>
              <a:gd name="connsiteX1725" fmla="*/ 10263519 w 12201472"/>
              <a:gd name="connsiteY1725" fmla="*/ 1794770 h 2210849"/>
              <a:gd name="connsiteX1726" fmla="*/ 10239601 w 12201472"/>
              <a:gd name="connsiteY1726" fmla="*/ 1799383 h 2210849"/>
              <a:gd name="connsiteX1727" fmla="*/ 10261136 w 12201472"/>
              <a:gd name="connsiteY1727" fmla="*/ 1806747 h 2210849"/>
              <a:gd name="connsiteX1728" fmla="*/ 10286430 w 12201472"/>
              <a:gd name="connsiteY1728" fmla="*/ 1802674 h 2210849"/>
              <a:gd name="connsiteX1729" fmla="*/ 10099173 w 12201472"/>
              <a:gd name="connsiteY1729" fmla="*/ 1794708 h 2210849"/>
              <a:gd name="connsiteX1730" fmla="*/ 10078782 w 12201472"/>
              <a:gd name="connsiteY1730" fmla="*/ 1799224 h 2210849"/>
              <a:gd name="connsiteX1731" fmla="*/ 10101730 w 12201472"/>
              <a:gd name="connsiteY1731" fmla="*/ 1805729 h 2210849"/>
              <a:gd name="connsiteX1732" fmla="*/ 10122730 w 12201472"/>
              <a:gd name="connsiteY1732" fmla="*/ 1801945 h 2210849"/>
              <a:gd name="connsiteX1733" fmla="*/ 10121632 w 12201472"/>
              <a:gd name="connsiteY1733" fmla="*/ 1801649 h 2210849"/>
              <a:gd name="connsiteX1734" fmla="*/ 9632179 w 12201472"/>
              <a:gd name="connsiteY1734" fmla="*/ 1794358 h 2210849"/>
              <a:gd name="connsiteX1735" fmla="*/ 9610044 w 12201472"/>
              <a:gd name="connsiteY1735" fmla="*/ 1801665 h 2210849"/>
              <a:gd name="connsiteX1736" fmla="*/ 9633288 w 12201472"/>
              <a:gd name="connsiteY1736" fmla="*/ 1805441 h 2210849"/>
              <a:gd name="connsiteX1737" fmla="*/ 9655490 w 12201472"/>
              <a:gd name="connsiteY1737" fmla="*/ 1798479 h 2210849"/>
              <a:gd name="connsiteX1738" fmla="*/ 9537963 w 12201472"/>
              <a:gd name="connsiteY1738" fmla="*/ 1793878 h 2210849"/>
              <a:gd name="connsiteX1739" fmla="*/ 9516133 w 12201472"/>
              <a:gd name="connsiteY1739" fmla="*/ 1801800 h 2210849"/>
              <a:gd name="connsiteX1740" fmla="*/ 9540315 w 12201472"/>
              <a:gd name="connsiteY1740" fmla="*/ 1805395 h 2210849"/>
              <a:gd name="connsiteX1741" fmla="*/ 9562153 w 12201472"/>
              <a:gd name="connsiteY1741" fmla="*/ 1797828 h 2210849"/>
              <a:gd name="connsiteX1742" fmla="*/ 9787682 w 12201472"/>
              <a:gd name="connsiteY1742" fmla="*/ 1793717 h 2210849"/>
              <a:gd name="connsiteX1743" fmla="*/ 9765394 w 12201472"/>
              <a:gd name="connsiteY1743" fmla="*/ 1799967 h 2210849"/>
              <a:gd name="connsiteX1744" fmla="*/ 9788810 w 12201472"/>
              <a:gd name="connsiteY1744" fmla="*/ 1804461 h 2210849"/>
              <a:gd name="connsiteX1745" fmla="*/ 9810995 w 12201472"/>
              <a:gd name="connsiteY1745" fmla="*/ 1798607 h 2210849"/>
              <a:gd name="connsiteX1746" fmla="*/ 9230866 w 12201472"/>
              <a:gd name="connsiteY1746" fmla="*/ 1793534 h 2210849"/>
              <a:gd name="connsiteX1747" fmla="*/ 9206388 w 12201472"/>
              <a:gd name="connsiteY1747" fmla="*/ 1803124 h 2210849"/>
              <a:gd name="connsiteX1748" fmla="*/ 9229570 w 12201472"/>
              <a:gd name="connsiteY1748" fmla="*/ 1806793 h 2210849"/>
              <a:gd name="connsiteX1749" fmla="*/ 9254085 w 12201472"/>
              <a:gd name="connsiteY1749" fmla="*/ 1797430 h 2210849"/>
              <a:gd name="connsiteX1750" fmla="*/ 10035676 w 12201472"/>
              <a:gd name="connsiteY1750" fmla="*/ 1792906 h 2210849"/>
              <a:gd name="connsiteX1751" fmla="*/ 10015692 w 12201472"/>
              <a:gd name="connsiteY1751" fmla="*/ 1797622 h 2210849"/>
              <a:gd name="connsiteX1752" fmla="*/ 10037560 w 12201472"/>
              <a:gd name="connsiteY1752" fmla="*/ 1803409 h 2210849"/>
              <a:gd name="connsiteX1753" fmla="*/ 10057984 w 12201472"/>
              <a:gd name="connsiteY1753" fmla="*/ 1799378 h 2210849"/>
              <a:gd name="connsiteX1754" fmla="*/ 9850821 w 12201472"/>
              <a:gd name="connsiteY1754" fmla="*/ 1792008 h 2210849"/>
              <a:gd name="connsiteX1755" fmla="*/ 9828307 w 12201472"/>
              <a:gd name="connsiteY1755" fmla="*/ 1797948 h 2210849"/>
              <a:gd name="connsiteX1756" fmla="*/ 9832148 w 12201472"/>
              <a:gd name="connsiteY1756" fmla="*/ 1798745 h 2210849"/>
              <a:gd name="connsiteX1757" fmla="*/ 9855277 w 12201472"/>
              <a:gd name="connsiteY1757" fmla="*/ 1793019 h 2210849"/>
              <a:gd name="connsiteX1758" fmla="*/ 9976276 w 12201472"/>
              <a:gd name="connsiteY1758" fmla="*/ 1791322 h 2210849"/>
              <a:gd name="connsiteX1759" fmla="*/ 9951920 w 12201472"/>
              <a:gd name="connsiteY1759" fmla="*/ 1797050 h 2210849"/>
              <a:gd name="connsiteX1760" fmla="*/ 9973910 w 12201472"/>
              <a:gd name="connsiteY1760" fmla="*/ 1802485 h 2210849"/>
              <a:gd name="connsiteX1761" fmla="*/ 9998548 w 12201472"/>
              <a:gd name="connsiteY1761" fmla="*/ 1797214 h 2210849"/>
              <a:gd name="connsiteX1762" fmla="*/ 9320044 w 12201472"/>
              <a:gd name="connsiteY1762" fmla="*/ 1790868 h 2210849"/>
              <a:gd name="connsiteX1763" fmla="*/ 9307142 w 12201472"/>
              <a:gd name="connsiteY1763" fmla="*/ 1796607 h 2210849"/>
              <a:gd name="connsiteX1764" fmla="*/ 9296609 w 12201472"/>
              <a:gd name="connsiteY1764" fmla="*/ 1800452 h 2210849"/>
              <a:gd name="connsiteX1765" fmla="*/ 9318552 w 12201472"/>
              <a:gd name="connsiteY1765" fmla="*/ 1804209 h 2210849"/>
              <a:gd name="connsiteX1766" fmla="*/ 9339756 w 12201472"/>
              <a:gd name="connsiteY1766" fmla="*/ 1796683 h 2210849"/>
              <a:gd name="connsiteX1767" fmla="*/ 9343440 w 12201472"/>
              <a:gd name="connsiteY1767" fmla="*/ 1795107 h 2210849"/>
              <a:gd name="connsiteX1768" fmla="*/ 10199123 w 12201472"/>
              <a:gd name="connsiteY1768" fmla="*/ 1790529 h 2210849"/>
              <a:gd name="connsiteX1769" fmla="*/ 10174722 w 12201472"/>
              <a:gd name="connsiteY1769" fmla="*/ 1795589 h 2210849"/>
              <a:gd name="connsiteX1770" fmla="*/ 10198414 w 12201472"/>
              <a:gd name="connsiteY1770" fmla="*/ 1803233 h 2210849"/>
              <a:gd name="connsiteX1771" fmla="*/ 10223888 w 12201472"/>
              <a:gd name="connsiteY1771" fmla="*/ 1799061 h 2210849"/>
              <a:gd name="connsiteX1772" fmla="*/ 9694248 w 12201472"/>
              <a:gd name="connsiteY1772" fmla="*/ 1790454 h 2210849"/>
              <a:gd name="connsiteX1773" fmla="*/ 9671634 w 12201472"/>
              <a:gd name="connsiteY1773" fmla="*/ 1797545 h 2210849"/>
              <a:gd name="connsiteX1774" fmla="*/ 9695133 w 12201472"/>
              <a:gd name="connsiteY1774" fmla="*/ 1801710 h 2210849"/>
              <a:gd name="connsiteX1775" fmla="*/ 9717750 w 12201472"/>
              <a:gd name="connsiteY1775" fmla="*/ 1794991 h 2210849"/>
              <a:gd name="connsiteX1776" fmla="*/ 9412328 w 12201472"/>
              <a:gd name="connsiteY1776" fmla="*/ 1790048 h 2210849"/>
              <a:gd name="connsiteX1777" fmla="*/ 9390594 w 12201472"/>
              <a:gd name="connsiteY1777" fmla="*/ 1798993 h 2210849"/>
              <a:gd name="connsiteX1778" fmla="*/ 9415142 w 12201472"/>
              <a:gd name="connsiteY1778" fmla="*/ 1802282 h 2210849"/>
              <a:gd name="connsiteX1779" fmla="*/ 9417003 w 12201472"/>
              <a:gd name="connsiteY1779" fmla="*/ 1801674 h 2210849"/>
              <a:gd name="connsiteX1780" fmla="*/ 9436706 w 12201472"/>
              <a:gd name="connsiteY1780" fmla="*/ 1793883 h 2210849"/>
              <a:gd name="connsiteX1781" fmla="*/ 9415878 w 12201472"/>
              <a:gd name="connsiteY1781" fmla="*/ 1790740 h 2210849"/>
              <a:gd name="connsiteX1782" fmla="*/ 9600130 w 12201472"/>
              <a:gd name="connsiteY1782" fmla="*/ 1788693 h 2210849"/>
              <a:gd name="connsiteX1783" fmla="*/ 9577808 w 12201472"/>
              <a:gd name="connsiteY1783" fmla="*/ 1796428 h 2210849"/>
              <a:gd name="connsiteX1784" fmla="*/ 9601824 w 12201472"/>
              <a:gd name="connsiteY1784" fmla="*/ 1800329 h 2210849"/>
              <a:gd name="connsiteX1785" fmla="*/ 9624191 w 12201472"/>
              <a:gd name="connsiteY1785" fmla="*/ 1792946 h 2210849"/>
              <a:gd name="connsiteX1786" fmla="*/ 9506016 w 12201472"/>
              <a:gd name="connsiteY1786" fmla="*/ 1788662 h 2210849"/>
              <a:gd name="connsiteX1787" fmla="*/ 9483977 w 12201472"/>
              <a:gd name="connsiteY1787" fmla="*/ 1797018 h 2210849"/>
              <a:gd name="connsiteX1788" fmla="*/ 9508257 w 12201472"/>
              <a:gd name="connsiteY1788" fmla="*/ 1800629 h 2210849"/>
              <a:gd name="connsiteX1789" fmla="*/ 9530304 w 12201472"/>
              <a:gd name="connsiteY1789" fmla="*/ 1792628 h 2210849"/>
              <a:gd name="connsiteX1790" fmla="*/ 9200875 w 12201472"/>
              <a:gd name="connsiteY1790" fmla="*/ 1788500 h 2210849"/>
              <a:gd name="connsiteX1791" fmla="*/ 9197718 w 12201472"/>
              <a:gd name="connsiteY1791" fmla="*/ 1790054 h 2210849"/>
              <a:gd name="connsiteX1792" fmla="*/ 9176949 w 12201472"/>
              <a:gd name="connsiteY1792" fmla="*/ 1798465 h 2210849"/>
              <a:gd name="connsiteX1793" fmla="*/ 9200874 w 12201472"/>
              <a:gd name="connsiteY1793" fmla="*/ 1802252 h 2210849"/>
              <a:gd name="connsiteX1794" fmla="*/ 9225294 w 12201472"/>
              <a:gd name="connsiteY1794" fmla="*/ 1792599 h 2210849"/>
              <a:gd name="connsiteX1795" fmla="*/ 9891939 w 12201472"/>
              <a:gd name="connsiteY1795" fmla="*/ 1787968 h 2210849"/>
              <a:gd name="connsiteX1796" fmla="*/ 9872045 w 12201472"/>
              <a:gd name="connsiteY1796" fmla="*/ 1792893 h 2210849"/>
              <a:gd name="connsiteX1797" fmla="*/ 9912896 w 12201472"/>
              <a:gd name="connsiteY1797" fmla="*/ 1802155 h 2210849"/>
              <a:gd name="connsiteX1798" fmla="*/ 9931106 w 12201472"/>
              <a:gd name="connsiteY1798" fmla="*/ 1797955 h 2210849"/>
              <a:gd name="connsiteX1799" fmla="*/ 10132035 w 12201472"/>
              <a:gd name="connsiteY1799" fmla="*/ 1787430 h 2210849"/>
              <a:gd name="connsiteX1800" fmla="*/ 10110272 w 12201472"/>
              <a:gd name="connsiteY1800" fmla="*/ 1792250 h 2210849"/>
              <a:gd name="connsiteX1801" fmla="*/ 10134992 w 12201472"/>
              <a:gd name="connsiteY1801" fmla="*/ 1799735 h 2210849"/>
              <a:gd name="connsiteX1802" fmla="*/ 10157266 w 12201472"/>
              <a:gd name="connsiteY1802" fmla="*/ 1795721 h 2210849"/>
              <a:gd name="connsiteX1803" fmla="*/ 9756960 w 12201472"/>
              <a:gd name="connsiteY1803" fmla="*/ 1787274 h 2210849"/>
              <a:gd name="connsiteX1804" fmla="*/ 9734310 w 12201472"/>
              <a:gd name="connsiteY1804" fmla="*/ 1794002 h 2210849"/>
              <a:gd name="connsiteX1805" fmla="*/ 9757092 w 12201472"/>
              <a:gd name="connsiteY1805" fmla="*/ 1798374 h 2210849"/>
              <a:gd name="connsiteX1806" fmla="*/ 9779680 w 12201472"/>
              <a:gd name="connsiteY1806" fmla="*/ 1792039 h 2210849"/>
              <a:gd name="connsiteX1807" fmla="*/ 9290095 w 12201472"/>
              <a:gd name="connsiteY1807" fmla="*/ 1785442 h 2210849"/>
              <a:gd name="connsiteX1808" fmla="*/ 9270490 w 12201472"/>
              <a:gd name="connsiteY1808" fmla="*/ 1794474 h 2210849"/>
              <a:gd name="connsiteX1809" fmla="*/ 9267751 w 12201472"/>
              <a:gd name="connsiteY1809" fmla="*/ 1795511 h 2210849"/>
              <a:gd name="connsiteX1810" fmla="*/ 9290281 w 12201472"/>
              <a:gd name="connsiteY1810" fmla="*/ 1799368 h 2210849"/>
              <a:gd name="connsiteX1811" fmla="*/ 9302580 w 12201472"/>
              <a:gd name="connsiteY1811" fmla="*/ 1794836 h 2210849"/>
              <a:gd name="connsiteX1812" fmla="*/ 9313990 w 12201472"/>
              <a:gd name="connsiteY1812" fmla="*/ 1789771 h 2210849"/>
              <a:gd name="connsiteX1813" fmla="*/ 10068372 w 12201472"/>
              <a:gd name="connsiteY1813" fmla="*/ 1785189 h 2210849"/>
              <a:gd name="connsiteX1814" fmla="*/ 10047034 w 12201472"/>
              <a:gd name="connsiteY1814" fmla="*/ 1790225 h 2210849"/>
              <a:gd name="connsiteX1815" fmla="*/ 10070566 w 12201472"/>
              <a:gd name="connsiteY1815" fmla="*/ 1796895 h 2210849"/>
              <a:gd name="connsiteX1816" fmla="*/ 10092344 w 12201472"/>
              <a:gd name="connsiteY1816" fmla="*/ 1792598 h 2210849"/>
              <a:gd name="connsiteX1817" fmla="*/ 9819298 w 12201472"/>
              <a:gd name="connsiteY1817" fmla="*/ 1784852 h 2210849"/>
              <a:gd name="connsiteX1818" fmla="*/ 9796283 w 12201472"/>
              <a:gd name="connsiteY1818" fmla="*/ 1791305 h 2210849"/>
              <a:gd name="connsiteX1819" fmla="*/ 9820011 w 12201472"/>
              <a:gd name="connsiteY1819" fmla="*/ 1796227 h 2210849"/>
              <a:gd name="connsiteX1820" fmla="*/ 9842855 w 12201472"/>
              <a:gd name="connsiteY1820" fmla="*/ 1790199 h 2210849"/>
              <a:gd name="connsiteX1821" fmla="*/ 9878815 w 12201472"/>
              <a:gd name="connsiteY1821" fmla="*/ 1784621 h 2210849"/>
              <a:gd name="connsiteX1822" fmla="*/ 9858826 w 12201472"/>
              <a:gd name="connsiteY1822" fmla="*/ 1789895 h 2210849"/>
              <a:gd name="connsiteX1823" fmla="*/ 9863560 w 12201472"/>
              <a:gd name="connsiteY1823" fmla="*/ 1790969 h 2210849"/>
              <a:gd name="connsiteX1824" fmla="*/ 9883931 w 12201472"/>
              <a:gd name="connsiteY1824" fmla="*/ 1785926 h 2210849"/>
              <a:gd name="connsiteX1825" fmla="*/ 9662548 w 12201472"/>
              <a:gd name="connsiteY1825" fmla="*/ 1784334 h 2210849"/>
              <a:gd name="connsiteX1826" fmla="*/ 9639682 w 12201472"/>
              <a:gd name="connsiteY1826" fmla="*/ 1791882 h 2210849"/>
              <a:gd name="connsiteX1827" fmla="*/ 9663222 w 12201472"/>
              <a:gd name="connsiteY1827" fmla="*/ 1796054 h 2210849"/>
              <a:gd name="connsiteX1828" fmla="*/ 9686098 w 12201472"/>
              <a:gd name="connsiteY1828" fmla="*/ 1788881 h 2210849"/>
              <a:gd name="connsiteX1829" fmla="*/ 10006070 w 12201472"/>
              <a:gd name="connsiteY1829" fmla="*/ 1784315 h 2210849"/>
              <a:gd name="connsiteX1830" fmla="*/ 9984541 w 12201472"/>
              <a:gd name="connsiteY1830" fmla="*/ 1789379 h 2210849"/>
              <a:gd name="connsiteX1831" fmla="*/ 10007176 w 12201472"/>
              <a:gd name="connsiteY1831" fmla="*/ 1795368 h 2210849"/>
              <a:gd name="connsiteX1832" fmla="*/ 10028466 w 12201472"/>
              <a:gd name="connsiteY1832" fmla="*/ 1790813 h 2210849"/>
              <a:gd name="connsiteX1833" fmla="*/ 10231666 w 12201472"/>
              <a:gd name="connsiteY1833" fmla="*/ 1783781 h 2210849"/>
              <a:gd name="connsiteX1834" fmla="*/ 10208203 w 12201472"/>
              <a:gd name="connsiteY1834" fmla="*/ 1788646 h 2210849"/>
              <a:gd name="connsiteX1835" fmla="*/ 10233567 w 12201472"/>
              <a:gd name="connsiteY1835" fmla="*/ 1797320 h 2210849"/>
              <a:gd name="connsiteX1836" fmla="*/ 10257252 w 12201472"/>
              <a:gd name="connsiteY1836" fmla="*/ 1792608 h 2210849"/>
              <a:gd name="connsiteX1837" fmla="*/ 9379259 w 12201472"/>
              <a:gd name="connsiteY1837" fmla="*/ 1783598 h 2210849"/>
              <a:gd name="connsiteX1838" fmla="*/ 9356101 w 12201472"/>
              <a:gd name="connsiteY1838" fmla="*/ 1793500 h 2210849"/>
              <a:gd name="connsiteX1839" fmla="*/ 9373360 w 12201472"/>
              <a:gd name="connsiteY1839" fmla="*/ 1796684 h 2210849"/>
              <a:gd name="connsiteX1840" fmla="*/ 9383081 w 12201472"/>
              <a:gd name="connsiteY1840" fmla="*/ 1797986 h 2210849"/>
              <a:gd name="connsiteX1841" fmla="*/ 9405569 w 12201472"/>
              <a:gd name="connsiteY1841" fmla="*/ 1788730 h 2210849"/>
              <a:gd name="connsiteX1842" fmla="*/ 9473579 w 12201472"/>
              <a:gd name="connsiteY1842" fmla="*/ 1783366 h 2210849"/>
              <a:gd name="connsiteX1843" fmla="*/ 9451330 w 12201472"/>
              <a:gd name="connsiteY1843" fmla="*/ 1792164 h 2210849"/>
              <a:gd name="connsiteX1844" fmla="*/ 9476257 w 12201472"/>
              <a:gd name="connsiteY1844" fmla="*/ 1795870 h 2210849"/>
              <a:gd name="connsiteX1845" fmla="*/ 9498501 w 12201472"/>
              <a:gd name="connsiteY1845" fmla="*/ 1787435 h 2210849"/>
              <a:gd name="connsiteX1846" fmla="*/ 9567935 w 12201472"/>
              <a:gd name="connsiteY1846" fmla="*/ 1783003 h 2210849"/>
              <a:gd name="connsiteX1847" fmla="*/ 9545431 w 12201472"/>
              <a:gd name="connsiteY1847" fmla="*/ 1791168 h 2210849"/>
              <a:gd name="connsiteX1848" fmla="*/ 9569901 w 12201472"/>
              <a:gd name="connsiteY1848" fmla="*/ 1795144 h 2210849"/>
              <a:gd name="connsiteX1849" fmla="*/ 9592439 w 12201472"/>
              <a:gd name="connsiteY1849" fmla="*/ 1787334 h 2210849"/>
              <a:gd name="connsiteX1850" fmla="*/ 9725459 w 12201472"/>
              <a:gd name="connsiteY1850" fmla="*/ 1780668 h 2210849"/>
              <a:gd name="connsiteX1851" fmla="*/ 9702440 w 12201472"/>
              <a:gd name="connsiteY1851" fmla="*/ 1787885 h 2210849"/>
              <a:gd name="connsiteX1852" fmla="*/ 9726273 w 12201472"/>
              <a:gd name="connsiteY1852" fmla="*/ 1792459 h 2210849"/>
              <a:gd name="connsiteX1853" fmla="*/ 9749204 w 12201472"/>
              <a:gd name="connsiteY1853" fmla="*/ 1785647 h 2210849"/>
              <a:gd name="connsiteX1854" fmla="*/ 9259880 w 12201472"/>
              <a:gd name="connsiteY1854" fmla="*/ 1779968 h 2210849"/>
              <a:gd name="connsiteX1855" fmla="*/ 9237964 w 12201472"/>
              <a:gd name="connsiteY1855" fmla="*/ 1790410 h 2210849"/>
              <a:gd name="connsiteX1856" fmla="*/ 9261786 w 12201472"/>
              <a:gd name="connsiteY1856" fmla="*/ 1794489 h 2210849"/>
              <a:gd name="connsiteX1857" fmla="*/ 9265690 w 12201472"/>
              <a:gd name="connsiteY1857" fmla="*/ 1792998 h 2210849"/>
              <a:gd name="connsiteX1858" fmla="*/ 9284376 w 12201472"/>
              <a:gd name="connsiteY1858" fmla="*/ 1784406 h 2210849"/>
              <a:gd name="connsiteX1859" fmla="*/ 10167396 w 12201472"/>
              <a:gd name="connsiteY1859" fmla="*/ 1779598 h 2210849"/>
              <a:gd name="connsiteX1860" fmla="*/ 10142355 w 12201472"/>
              <a:gd name="connsiteY1860" fmla="*/ 1785144 h 2210849"/>
              <a:gd name="connsiteX1861" fmla="*/ 10168731 w 12201472"/>
              <a:gd name="connsiteY1861" fmla="*/ 1793655 h 2210849"/>
              <a:gd name="connsiteX1862" fmla="*/ 10174475 w 12201472"/>
              <a:gd name="connsiteY1862" fmla="*/ 1792620 h 2210849"/>
              <a:gd name="connsiteX1863" fmla="*/ 10193334 w 12201472"/>
              <a:gd name="connsiteY1863" fmla="*/ 1788534 h 2210849"/>
              <a:gd name="connsiteX1864" fmla="*/ 9928956 w 12201472"/>
              <a:gd name="connsiteY1864" fmla="*/ 1778804 h 2210849"/>
              <a:gd name="connsiteX1865" fmla="*/ 9903544 w 12201472"/>
              <a:gd name="connsiteY1865" fmla="*/ 1785095 h 2210849"/>
              <a:gd name="connsiteX1866" fmla="*/ 9943767 w 12201472"/>
              <a:gd name="connsiteY1866" fmla="*/ 1795035 h 2210849"/>
              <a:gd name="connsiteX1867" fmla="*/ 9968634 w 12201472"/>
              <a:gd name="connsiteY1867" fmla="*/ 1789301 h 2210849"/>
              <a:gd name="connsiteX1868" fmla="*/ 9630542 w 12201472"/>
              <a:gd name="connsiteY1868" fmla="*/ 1778155 h 2210849"/>
              <a:gd name="connsiteX1869" fmla="*/ 9607427 w 12201472"/>
              <a:gd name="connsiteY1869" fmla="*/ 1786165 h 2210849"/>
              <a:gd name="connsiteX1870" fmla="*/ 9631701 w 12201472"/>
              <a:gd name="connsiteY1870" fmla="*/ 1790467 h 2210849"/>
              <a:gd name="connsiteX1871" fmla="*/ 9654807 w 12201472"/>
              <a:gd name="connsiteY1871" fmla="*/ 1782840 h 2210849"/>
              <a:gd name="connsiteX1872" fmla="*/ 9788586 w 12201472"/>
              <a:gd name="connsiteY1872" fmla="*/ 1777880 h 2210849"/>
              <a:gd name="connsiteX1873" fmla="*/ 9765137 w 12201472"/>
              <a:gd name="connsiteY1873" fmla="*/ 1784845 h 2210849"/>
              <a:gd name="connsiteX1874" fmla="*/ 9788243 w 12201472"/>
              <a:gd name="connsiteY1874" fmla="*/ 1789638 h 2210849"/>
              <a:gd name="connsiteX1875" fmla="*/ 9811567 w 12201472"/>
              <a:gd name="connsiteY1875" fmla="*/ 1783096 h 2210849"/>
              <a:gd name="connsiteX1876" fmla="*/ 9349457 w 12201472"/>
              <a:gd name="connsiteY1876" fmla="*/ 1777786 h 2210849"/>
              <a:gd name="connsiteX1877" fmla="*/ 9326431 w 12201472"/>
              <a:gd name="connsiteY1877" fmla="*/ 1788027 h 2210849"/>
              <a:gd name="connsiteX1878" fmla="*/ 9349878 w 12201472"/>
              <a:gd name="connsiteY1878" fmla="*/ 1792353 h 2210849"/>
              <a:gd name="connsiteX1879" fmla="*/ 9373133 w 12201472"/>
              <a:gd name="connsiteY1879" fmla="*/ 1782403 h 2210849"/>
              <a:gd name="connsiteX1880" fmla="*/ 9442655 w 12201472"/>
              <a:gd name="connsiteY1880" fmla="*/ 1777566 h 2210849"/>
              <a:gd name="connsiteX1881" fmla="*/ 9418902 w 12201472"/>
              <a:gd name="connsiteY1881" fmla="*/ 1787342 h 2210849"/>
              <a:gd name="connsiteX1882" fmla="*/ 9443861 w 12201472"/>
              <a:gd name="connsiteY1882" fmla="*/ 1791053 h 2210849"/>
              <a:gd name="connsiteX1883" fmla="*/ 9466304 w 12201472"/>
              <a:gd name="connsiteY1883" fmla="*/ 1782178 h 2210849"/>
              <a:gd name="connsiteX1884" fmla="*/ 9459009 w 12201472"/>
              <a:gd name="connsiteY1884" fmla="*/ 1780987 h 2210849"/>
              <a:gd name="connsiteX1885" fmla="*/ 10101457 w 12201472"/>
              <a:gd name="connsiteY1885" fmla="*/ 1777381 h 2210849"/>
              <a:gd name="connsiteX1886" fmla="*/ 10078815 w 12201472"/>
              <a:gd name="connsiteY1886" fmla="*/ 1782725 h 2210849"/>
              <a:gd name="connsiteX1887" fmla="*/ 10103894 w 12201472"/>
              <a:gd name="connsiteY1887" fmla="*/ 1790318 h 2210849"/>
              <a:gd name="connsiteX1888" fmla="*/ 10126969 w 12201472"/>
              <a:gd name="connsiteY1888" fmla="*/ 1785765 h 2210849"/>
              <a:gd name="connsiteX1889" fmla="*/ 9535883 w 12201472"/>
              <a:gd name="connsiteY1889" fmla="*/ 1777337 h 2210849"/>
              <a:gd name="connsiteX1890" fmla="*/ 9513210 w 12201472"/>
              <a:gd name="connsiteY1890" fmla="*/ 1785934 h 2210849"/>
              <a:gd name="connsiteX1891" fmla="*/ 9537760 w 12201472"/>
              <a:gd name="connsiteY1891" fmla="*/ 1789922 h 2210849"/>
              <a:gd name="connsiteX1892" fmla="*/ 9560466 w 12201472"/>
              <a:gd name="connsiteY1892" fmla="*/ 1781682 h 2210849"/>
              <a:gd name="connsiteX1893" fmla="*/ 9848075 w 12201472"/>
              <a:gd name="connsiteY1893" fmla="*/ 1776782 h 2210849"/>
              <a:gd name="connsiteX1894" fmla="*/ 9827025 w 12201472"/>
              <a:gd name="connsiteY1894" fmla="*/ 1782685 h 2210849"/>
              <a:gd name="connsiteX1895" fmla="*/ 9850855 w 12201472"/>
              <a:gd name="connsiteY1895" fmla="*/ 1788088 h 2210849"/>
              <a:gd name="connsiteX1896" fmla="*/ 9871277 w 12201472"/>
              <a:gd name="connsiteY1896" fmla="*/ 1782699 h 2210849"/>
              <a:gd name="connsiteX1897" fmla="*/ 10039844 w 12201472"/>
              <a:gd name="connsiteY1897" fmla="*/ 1776372 h 2210849"/>
              <a:gd name="connsiteX1898" fmla="*/ 10017063 w 12201472"/>
              <a:gd name="connsiteY1898" fmla="*/ 1781730 h 2210849"/>
              <a:gd name="connsiteX1899" fmla="*/ 10040230 w 12201472"/>
              <a:gd name="connsiteY1899" fmla="*/ 1788297 h 2210849"/>
              <a:gd name="connsiteX1900" fmla="*/ 10062802 w 12201472"/>
              <a:gd name="connsiteY1900" fmla="*/ 1783467 h 2210849"/>
              <a:gd name="connsiteX1901" fmla="*/ 9914927 w 12201472"/>
              <a:gd name="connsiteY1901" fmla="*/ 1775093 h 2210849"/>
              <a:gd name="connsiteX1902" fmla="*/ 9889849 w 12201472"/>
              <a:gd name="connsiteY1902" fmla="*/ 1781710 h 2210849"/>
              <a:gd name="connsiteX1903" fmla="*/ 9895410 w 12201472"/>
              <a:gd name="connsiteY1903" fmla="*/ 1783084 h 2210849"/>
              <a:gd name="connsiteX1904" fmla="*/ 9921098 w 12201472"/>
              <a:gd name="connsiteY1904" fmla="*/ 1776725 h 2210849"/>
              <a:gd name="connsiteX1905" fmla="*/ 9229421 w 12201472"/>
              <a:gd name="connsiteY1905" fmla="*/ 1774450 h 2210849"/>
              <a:gd name="connsiteX1906" fmla="*/ 9207569 w 12201472"/>
              <a:gd name="connsiteY1906" fmla="*/ 1785205 h 2210849"/>
              <a:gd name="connsiteX1907" fmla="*/ 9232481 w 12201472"/>
              <a:gd name="connsiteY1907" fmla="*/ 1789471 h 2210849"/>
              <a:gd name="connsiteX1908" fmla="*/ 9254506 w 12201472"/>
              <a:gd name="connsiteY1908" fmla="*/ 1778995 h 2210849"/>
              <a:gd name="connsiteX1909" fmla="*/ 9693783 w 12201472"/>
              <a:gd name="connsiteY1909" fmla="*/ 1774024 h 2210849"/>
              <a:gd name="connsiteX1910" fmla="*/ 9670411 w 12201472"/>
              <a:gd name="connsiteY1910" fmla="*/ 1781739 h 2210849"/>
              <a:gd name="connsiteX1911" fmla="*/ 9694272 w 12201472"/>
              <a:gd name="connsiteY1911" fmla="*/ 1786318 h 2210849"/>
              <a:gd name="connsiteX1912" fmla="*/ 9717568 w 12201472"/>
              <a:gd name="connsiteY1912" fmla="*/ 1779013 h 2210849"/>
              <a:gd name="connsiteX1913" fmla="*/ 10199155 w 12201472"/>
              <a:gd name="connsiteY1913" fmla="*/ 1772564 h 2210849"/>
              <a:gd name="connsiteX1914" fmla="*/ 10176105 w 12201472"/>
              <a:gd name="connsiteY1914" fmla="*/ 1777669 h 2210849"/>
              <a:gd name="connsiteX1915" fmla="*/ 10202236 w 12201472"/>
              <a:gd name="connsiteY1915" fmla="*/ 1786605 h 2210849"/>
              <a:gd name="connsiteX1916" fmla="*/ 10225342 w 12201472"/>
              <a:gd name="connsiteY1916" fmla="*/ 1781599 h 2210849"/>
              <a:gd name="connsiteX1917" fmla="*/ 9598397 w 12201472"/>
              <a:gd name="connsiteY1917" fmla="*/ 1771950 h 2210849"/>
              <a:gd name="connsiteX1918" fmla="*/ 9575040 w 12201472"/>
              <a:gd name="connsiteY1918" fmla="*/ 1780425 h 2210849"/>
              <a:gd name="connsiteX1919" fmla="*/ 9599743 w 12201472"/>
              <a:gd name="connsiteY1919" fmla="*/ 1784803 h 2210849"/>
              <a:gd name="connsiteX1920" fmla="*/ 9623084 w 12201472"/>
              <a:gd name="connsiteY1920" fmla="*/ 1776715 h 2210849"/>
              <a:gd name="connsiteX1921" fmla="*/ 9319428 w 12201472"/>
              <a:gd name="connsiteY1921" fmla="*/ 1771929 h 2210849"/>
              <a:gd name="connsiteX1922" fmla="*/ 9296477 w 12201472"/>
              <a:gd name="connsiteY1922" fmla="*/ 1782502 h 2210849"/>
              <a:gd name="connsiteX1923" fmla="*/ 9320418 w 12201472"/>
              <a:gd name="connsiteY1923" fmla="*/ 1786918 h 2210849"/>
              <a:gd name="connsiteX1924" fmla="*/ 9343577 w 12201472"/>
              <a:gd name="connsiteY1924" fmla="*/ 1776639 h 2210849"/>
              <a:gd name="connsiteX1925" fmla="*/ 9503362 w 12201472"/>
              <a:gd name="connsiteY1925" fmla="*/ 1771589 h 2210849"/>
              <a:gd name="connsiteX1926" fmla="*/ 9480516 w 12201472"/>
              <a:gd name="connsiteY1926" fmla="*/ 1780623 h 2210849"/>
              <a:gd name="connsiteX1927" fmla="*/ 9505684 w 12201472"/>
              <a:gd name="connsiteY1927" fmla="*/ 1784712 h 2210849"/>
              <a:gd name="connsiteX1928" fmla="*/ 9528549 w 12201472"/>
              <a:gd name="connsiteY1928" fmla="*/ 1776041 h 2210849"/>
              <a:gd name="connsiteX1929" fmla="*/ 9960319 w 12201472"/>
              <a:gd name="connsiteY1929" fmla="*/ 1771040 h 2210849"/>
              <a:gd name="connsiteX1930" fmla="*/ 9937028 w 12201472"/>
              <a:gd name="connsiteY1930" fmla="*/ 1776806 h 2210849"/>
              <a:gd name="connsiteX1931" fmla="*/ 9976976 w 12201472"/>
              <a:gd name="connsiteY1931" fmla="*/ 1787377 h 2210849"/>
              <a:gd name="connsiteX1932" fmla="*/ 9999066 w 12201472"/>
              <a:gd name="connsiteY1932" fmla="*/ 1782283 h 2210849"/>
              <a:gd name="connsiteX1933" fmla="*/ 9757127 w 12201472"/>
              <a:gd name="connsiteY1933" fmla="*/ 1770738 h 2210849"/>
              <a:gd name="connsiteX1934" fmla="*/ 9733239 w 12201472"/>
              <a:gd name="connsiteY1934" fmla="*/ 1778228 h 2210849"/>
              <a:gd name="connsiteX1935" fmla="*/ 9757346 w 12201472"/>
              <a:gd name="connsiteY1935" fmla="*/ 1783229 h 2210849"/>
              <a:gd name="connsiteX1936" fmla="*/ 9781085 w 12201472"/>
              <a:gd name="connsiteY1936" fmla="*/ 1776177 h 2210849"/>
              <a:gd name="connsiteX1937" fmla="*/ 9409559 w 12201472"/>
              <a:gd name="connsiteY1937" fmla="*/ 1770641 h 2210849"/>
              <a:gd name="connsiteX1938" fmla="*/ 9385650 w 12201472"/>
              <a:gd name="connsiteY1938" fmla="*/ 1780865 h 2210849"/>
              <a:gd name="connsiteX1939" fmla="*/ 9411994 w 12201472"/>
              <a:gd name="connsiteY1939" fmla="*/ 1786085 h 2210849"/>
              <a:gd name="connsiteX1940" fmla="*/ 9436048 w 12201472"/>
              <a:gd name="connsiteY1940" fmla="*/ 1776183 h 2210849"/>
              <a:gd name="connsiteX1941" fmla="*/ 9818053 w 12201472"/>
              <a:gd name="connsiteY1941" fmla="*/ 1769127 h 2210849"/>
              <a:gd name="connsiteX1942" fmla="*/ 9796051 w 12201472"/>
              <a:gd name="connsiteY1942" fmla="*/ 1775662 h 2210849"/>
              <a:gd name="connsiteX1943" fmla="*/ 9819288 w 12201472"/>
              <a:gd name="connsiteY1943" fmla="*/ 1780931 h 2210849"/>
              <a:gd name="connsiteX1944" fmla="*/ 9840745 w 12201472"/>
              <a:gd name="connsiteY1944" fmla="*/ 1774913 h 2210849"/>
              <a:gd name="connsiteX1945" fmla="*/ 10136771 w 12201472"/>
              <a:gd name="connsiteY1945" fmla="*/ 1769047 h 2210849"/>
              <a:gd name="connsiteX1946" fmla="*/ 10111184 w 12201472"/>
              <a:gd name="connsiteY1946" fmla="*/ 1775085 h 2210849"/>
              <a:gd name="connsiteX1947" fmla="*/ 10137423 w 12201472"/>
              <a:gd name="connsiteY1947" fmla="*/ 1783553 h 2210849"/>
              <a:gd name="connsiteX1948" fmla="*/ 10162085 w 12201472"/>
              <a:gd name="connsiteY1948" fmla="*/ 1777768 h 2210849"/>
              <a:gd name="connsiteX1949" fmla="*/ 10072773 w 12201472"/>
              <a:gd name="connsiteY1949" fmla="*/ 1767954 h 2210849"/>
              <a:gd name="connsiteX1950" fmla="*/ 10055081 w 12201472"/>
              <a:gd name="connsiteY1950" fmla="*/ 1772789 h 2210849"/>
              <a:gd name="connsiteX1951" fmla="*/ 10049971 w 12201472"/>
              <a:gd name="connsiteY1951" fmla="*/ 1773990 h 2210849"/>
              <a:gd name="connsiteX1952" fmla="*/ 10073623 w 12201472"/>
              <a:gd name="connsiteY1952" fmla="*/ 1781152 h 2210849"/>
              <a:gd name="connsiteX1953" fmla="*/ 10083497 w 12201472"/>
              <a:gd name="connsiteY1953" fmla="*/ 1779040 h 2210849"/>
              <a:gd name="connsiteX1954" fmla="*/ 10096506 w 12201472"/>
              <a:gd name="connsiteY1954" fmla="*/ 1775754 h 2210849"/>
              <a:gd name="connsiteX1955" fmla="*/ 9661814 w 12201472"/>
              <a:gd name="connsiteY1955" fmla="*/ 1767320 h 2210849"/>
              <a:gd name="connsiteX1956" fmla="*/ 9638098 w 12201472"/>
              <a:gd name="connsiteY1956" fmla="*/ 1775537 h 2210849"/>
              <a:gd name="connsiteX1957" fmla="*/ 9662654 w 12201472"/>
              <a:gd name="connsiteY1957" fmla="*/ 1780250 h 2210849"/>
              <a:gd name="connsiteX1958" fmla="*/ 9686281 w 12201472"/>
              <a:gd name="connsiteY1958" fmla="*/ 1772451 h 2210849"/>
              <a:gd name="connsiteX1959" fmla="*/ 9946014 w 12201472"/>
              <a:gd name="connsiteY1959" fmla="*/ 1766889 h 2210849"/>
              <a:gd name="connsiteX1960" fmla="*/ 9945991 w 12201472"/>
              <a:gd name="connsiteY1960" fmla="*/ 1766896 h 2210849"/>
              <a:gd name="connsiteX1961" fmla="*/ 9922752 w 12201472"/>
              <a:gd name="connsiteY1961" fmla="*/ 1773028 h 2210849"/>
              <a:gd name="connsiteX1962" fmla="*/ 9929171 w 12201472"/>
              <a:gd name="connsiteY1962" fmla="*/ 1774727 h 2210849"/>
              <a:gd name="connsiteX1963" fmla="*/ 9952835 w 12201472"/>
              <a:gd name="connsiteY1963" fmla="*/ 1768868 h 2210849"/>
              <a:gd name="connsiteX1964" fmla="*/ 9883629 w 12201472"/>
              <a:gd name="connsiteY1964" fmla="*/ 1766813 h 2210849"/>
              <a:gd name="connsiteX1965" fmla="*/ 9858305 w 12201472"/>
              <a:gd name="connsiteY1965" fmla="*/ 1773914 h 2210849"/>
              <a:gd name="connsiteX1966" fmla="*/ 9882194 w 12201472"/>
              <a:gd name="connsiteY1966" fmla="*/ 1779818 h 2210849"/>
              <a:gd name="connsiteX1967" fmla="*/ 9907523 w 12201472"/>
              <a:gd name="connsiteY1967" fmla="*/ 1773134 h 2210849"/>
              <a:gd name="connsiteX1968" fmla="*/ 9289147 w 12201472"/>
              <a:gd name="connsiteY1968" fmla="*/ 1766023 h 2210849"/>
              <a:gd name="connsiteX1969" fmla="*/ 9266260 w 12201472"/>
              <a:gd name="connsiteY1969" fmla="*/ 1776928 h 2210849"/>
              <a:gd name="connsiteX1970" fmla="*/ 9290797 w 12201472"/>
              <a:gd name="connsiteY1970" fmla="*/ 1781454 h 2210849"/>
              <a:gd name="connsiteX1971" fmla="*/ 9313871 w 12201472"/>
              <a:gd name="connsiteY1971" fmla="*/ 1770845 h 2210849"/>
              <a:gd name="connsiteX1972" fmla="*/ 9566390 w 12201472"/>
              <a:gd name="connsiteY1972" fmla="*/ 1765770 h 2210849"/>
              <a:gd name="connsiteX1973" fmla="*/ 9542808 w 12201472"/>
              <a:gd name="connsiteY1973" fmla="*/ 1774712 h 2210849"/>
              <a:gd name="connsiteX1974" fmla="*/ 9567577 w 12201472"/>
              <a:gd name="connsiteY1974" fmla="*/ 1779102 h 2210849"/>
              <a:gd name="connsiteX1975" fmla="*/ 9591145 w 12201472"/>
              <a:gd name="connsiteY1975" fmla="*/ 1770549 h 2210849"/>
              <a:gd name="connsiteX1976" fmla="*/ 9474274 w 12201472"/>
              <a:gd name="connsiteY1976" fmla="*/ 1764552 h 2210849"/>
              <a:gd name="connsiteX1977" fmla="*/ 9448980 w 12201472"/>
              <a:gd name="connsiteY1977" fmla="*/ 1774962 h 2210849"/>
              <a:gd name="connsiteX1978" fmla="*/ 9459771 w 12201472"/>
              <a:gd name="connsiteY1978" fmla="*/ 1777253 h 2210849"/>
              <a:gd name="connsiteX1979" fmla="*/ 9473230 w 12201472"/>
              <a:gd name="connsiteY1979" fmla="*/ 1779439 h 2210849"/>
              <a:gd name="connsiteX1980" fmla="*/ 9496889 w 12201472"/>
              <a:gd name="connsiteY1980" fmla="*/ 1770084 h 2210849"/>
              <a:gd name="connsiteX1981" fmla="*/ 9379607 w 12201472"/>
              <a:gd name="connsiteY1981" fmla="*/ 1764375 h 2210849"/>
              <a:gd name="connsiteX1982" fmla="*/ 9355823 w 12201472"/>
              <a:gd name="connsiteY1982" fmla="*/ 1774954 h 2210849"/>
              <a:gd name="connsiteX1983" fmla="*/ 9379553 w 12201472"/>
              <a:gd name="connsiteY1983" fmla="*/ 1779657 h 2210849"/>
              <a:gd name="connsiteX1984" fmla="*/ 9403559 w 12201472"/>
              <a:gd name="connsiteY1984" fmla="*/ 1769386 h 2210849"/>
              <a:gd name="connsiteX1985" fmla="*/ 9725495 w 12201472"/>
              <a:gd name="connsiteY1985" fmla="*/ 1763557 h 2210849"/>
              <a:gd name="connsiteX1986" fmla="*/ 9701188 w 12201472"/>
              <a:gd name="connsiteY1986" fmla="*/ 1771580 h 2210849"/>
              <a:gd name="connsiteX1987" fmla="*/ 9725313 w 12201472"/>
              <a:gd name="connsiteY1987" fmla="*/ 1776584 h 2210849"/>
              <a:gd name="connsiteX1988" fmla="*/ 9749488 w 12201472"/>
              <a:gd name="connsiteY1988" fmla="*/ 1769004 h 2210849"/>
              <a:gd name="connsiteX1989" fmla="*/ 9993902 w 12201472"/>
              <a:gd name="connsiteY1989" fmla="*/ 1762174 h 2210849"/>
              <a:gd name="connsiteX1990" fmla="*/ 9979939 w 12201472"/>
              <a:gd name="connsiteY1990" fmla="*/ 1766183 h 2210849"/>
              <a:gd name="connsiteX1991" fmla="*/ 9970478 w 12201472"/>
              <a:gd name="connsiteY1991" fmla="*/ 1768525 h 2210849"/>
              <a:gd name="connsiteX1992" fmla="*/ 10010065 w 12201472"/>
              <a:gd name="connsiteY1992" fmla="*/ 1779746 h 2210849"/>
              <a:gd name="connsiteX1993" fmla="*/ 10033370 w 12201472"/>
              <a:gd name="connsiteY1993" fmla="*/ 1774371 h 2210849"/>
              <a:gd name="connsiteX1994" fmla="*/ 10167761 w 12201472"/>
              <a:gd name="connsiteY1994" fmla="*/ 1761733 h 2210849"/>
              <a:gd name="connsiteX1995" fmla="*/ 10145126 w 12201472"/>
              <a:gd name="connsiteY1995" fmla="*/ 1767075 h 2210849"/>
              <a:gd name="connsiteX1996" fmla="*/ 10170573 w 12201472"/>
              <a:gd name="connsiteY1996" fmla="*/ 1775777 h 2210849"/>
              <a:gd name="connsiteX1997" fmla="*/ 10193132 w 12201472"/>
              <a:gd name="connsiteY1997" fmla="*/ 1770486 h 2210849"/>
              <a:gd name="connsiteX1998" fmla="*/ 9787286 w 12201472"/>
              <a:gd name="connsiteY1998" fmla="*/ 1761281 h 2210849"/>
              <a:gd name="connsiteX1999" fmla="*/ 9764347 w 12201472"/>
              <a:gd name="connsiteY1999" fmla="*/ 1768474 h 2210849"/>
              <a:gd name="connsiteX2000" fmla="*/ 9788545 w 12201472"/>
              <a:gd name="connsiteY2000" fmla="*/ 1773961 h 2210849"/>
              <a:gd name="connsiteX2001" fmla="*/ 9810931 w 12201472"/>
              <a:gd name="connsiteY2001" fmla="*/ 1767311 h 2210849"/>
              <a:gd name="connsiteX2002" fmla="*/ 9629711 w 12201472"/>
              <a:gd name="connsiteY2002" fmla="*/ 1760587 h 2210849"/>
              <a:gd name="connsiteX2003" fmla="*/ 9605664 w 12201472"/>
              <a:gd name="connsiteY2003" fmla="*/ 1769313 h 2210849"/>
              <a:gd name="connsiteX2004" fmla="*/ 9630624 w 12201472"/>
              <a:gd name="connsiteY2004" fmla="*/ 1774103 h 2210849"/>
              <a:gd name="connsiteX2005" fmla="*/ 9654579 w 12201472"/>
              <a:gd name="connsiteY2005" fmla="*/ 1765802 h 2210849"/>
              <a:gd name="connsiteX2006" fmla="*/ 9258632 w 12201472"/>
              <a:gd name="connsiteY2006" fmla="*/ 1760072 h 2210849"/>
              <a:gd name="connsiteX2007" fmla="*/ 9235801 w 12201472"/>
              <a:gd name="connsiteY2007" fmla="*/ 1771310 h 2210849"/>
              <a:gd name="connsiteX2008" fmla="*/ 9260920 w 12201472"/>
              <a:gd name="connsiteY2008" fmla="*/ 1775943 h 2210849"/>
              <a:gd name="connsiteX2009" fmla="*/ 9283918 w 12201472"/>
              <a:gd name="connsiteY2009" fmla="*/ 1765004 h 2210849"/>
              <a:gd name="connsiteX2010" fmla="*/ 9535072 w 12201472"/>
              <a:gd name="connsiteY2010" fmla="*/ 1759050 h 2210849"/>
              <a:gd name="connsiteX2011" fmla="*/ 9510117 w 12201472"/>
              <a:gd name="connsiteY2011" fmla="*/ 1768918 h 2210849"/>
              <a:gd name="connsiteX2012" fmla="*/ 9535479 w 12201472"/>
              <a:gd name="connsiteY2012" fmla="*/ 1773413 h 2210849"/>
              <a:gd name="connsiteX2013" fmla="*/ 9559262 w 12201472"/>
              <a:gd name="connsiteY2013" fmla="*/ 1764394 h 2210849"/>
              <a:gd name="connsiteX2014" fmla="*/ 9545342 w 12201472"/>
              <a:gd name="connsiteY2014" fmla="*/ 1761707 h 2210849"/>
              <a:gd name="connsiteX2015" fmla="*/ 9853065 w 12201472"/>
              <a:gd name="connsiteY2015" fmla="*/ 1758727 h 2210849"/>
              <a:gd name="connsiteX2016" fmla="*/ 9827537 w 12201472"/>
              <a:gd name="connsiteY2016" fmla="*/ 1766310 h 2210849"/>
              <a:gd name="connsiteX2017" fmla="*/ 9850865 w 12201472"/>
              <a:gd name="connsiteY2017" fmla="*/ 1772075 h 2210849"/>
              <a:gd name="connsiteX2018" fmla="*/ 9876425 w 12201472"/>
              <a:gd name="connsiteY2018" fmla="*/ 1764907 h 2210849"/>
              <a:gd name="connsiteX2019" fmla="*/ 10106695 w 12201472"/>
              <a:gd name="connsiteY2019" fmla="*/ 1758685 h 2210849"/>
              <a:gd name="connsiteX2020" fmla="*/ 10081605 w 12201472"/>
              <a:gd name="connsiteY2020" fmla="*/ 1765541 h 2210849"/>
              <a:gd name="connsiteX2021" fmla="*/ 10105901 w 12201472"/>
              <a:gd name="connsiteY2021" fmla="*/ 1773381 h 2210849"/>
              <a:gd name="connsiteX2022" fmla="*/ 10130970 w 12201472"/>
              <a:gd name="connsiteY2022" fmla="*/ 1767048 h 2210849"/>
              <a:gd name="connsiteX2023" fmla="*/ 9349498 w 12201472"/>
              <a:gd name="connsiteY2023" fmla="*/ 1758076 h 2210849"/>
              <a:gd name="connsiteX2024" fmla="*/ 9325782 w 12201472"/>
              <a:gd name="connsiteY2024" fmla="*/ 1769002 h 2210849"/>
              <a:gd name="connsiteX2025" fmla="*/ 9349981 w 12201472"/>
              <a:gd name="connsiteY2025" fmla="*/ 1773797 h 2210849"/>
              <a:gd name="connsiteX2026" fmla="*/ 9373898 w 12201472"/>
              <a:gd name="connsiteY2026" fmla="*/ 1763181 h 2210849"/>
              <a:gd name="connsiteX2027" fmla="*/ 9914277 w 12201472"/>
              <a:gd name="connsiteY2027" fmla="*/ 1757680 h 2210849"/>
              <a:gd name="connsiteX2028" fmla="*/ 9902350 w 12201472"/>
              <a:gd name="connsiteY2028" fmla="*/ 1761563 h 2210849"/>
              <a:gd name="connsiteX2029" fmla="*/ 9891220 w 12201472"/>
              <a:gd name="connsiteY2029" fmla="*/ 1764684 h 2210849"/>
              <a:gd name="connsiteX2030" fmla="*/ 9915348 w 12201472"/>
              <a:gd name="connsiteY2030" fmla="*/ 1771069 h 2210849"/>
              <a:gd name="connsiteX2031" fmla="*/ 9938952 w 12201472"/>
              <a:gd name="connsiteY2031" fmla="*/ 1764840 h 2210849"/>
              <a:gd name="connsiteX2032" fmla="*/ 9977262 w 12201472"/>
              <a:gd name="connsiteY2032" fmla="*/ 1757031 h 2210849"/>
              <a:gd name="connsiteX2033" fmla="*/ 9954860 w 12201472"/>
              <a:gd name="connsiteY2033" fmla="*/ 1764098 h 2210849"/>
              <a:gd name="connsiteX2034" fmla="*/ 9962900 w 12201472"/>
              <a:gd name="connsiteY2034" fmla="*/ 1766377 h 2210849"/>
              <a:gd name="connsiteX2035" fmla="*/ 9979021 w 12201472"/>
              <a:gd name="connsiteY2035" fmla="*/ 1762386 h 2210849"/>
              <a:gd name="connsiteX2036" fmla="*/ 9987092 w 12201472"/>
              <a:gd name="connsiteY2036" fmla="*/ 1760069 h 2210849"/>
              <a:gd name="connsiteX2037" fmla="*/ 9442166 w 12201472"/>
              <a:gd name="connsiteY2037" fmla="*/ 1756699 h 2210849"/>
              <a:gd name="connsiteX2038" fmla="*/ 9415885 w 12201472"/>
              <a:gd name="connsiteY2038" fmla="*/ 1767937 h 2210849"/>
              <a:gd name="connsiteX2039" fmla="*/ 9442406 w 12201472"/>
              <a:gd name="connsiteY2039" fmla="*/ 1773567 h 2210849"/>
              <a:gd name="connsiteX2040" fmla="*/ 9468021 w 12201472"/>
              <a:gd name="connsiteY2040" fmla="*/ 1763023 h 2210849"/>
              <a:gd name="connsiteX2041" fmla="*/ 9693582 w 12201472"/>
              <a:gd name="connsiteY2041" fmla="*/ 1756312 h 2210849"/>
              <a:gd name="connsiteX2042" fmla="*/ 9668868 w 12201472"/>
              <a:gd name="connsiteY2042" fmla="*/ 1764876 h 2210849"/>
              <a:gd name="connsiteX2043" fmla="*/ 9693654 w 12201472"/>
              <a:gd name="connsiteY2043" fmla="*/ 1770017 h 2210849"/>
              <a:gd name="connsiteX2044" fmla="*/ 9718225 w 12201472"/>
              <a:gd name="connsiteY2044" fmla="*/ 1761906 h 2210849"/>
              <a:gd name="connsiteX2045" fmla="*/ 9597743 w 12201472"/>
              <a:gd name="connsiteY2045" fmla="*/ 1753882 h 2210849"/>
              <a:gd name="connsiteX2046" fmla="*/ 9573385 w 12201472"/>
              <a:gd name="connsiteY2046" fmla="*/ 1763118 h 2210849"/>
              <a:gd name="connsiteX2047" fmla="*/ 9598396 w 12201472"/>
              <a:gd name="connsiteY2047" fmla="*/ 1767918 h 2210849"/>
              <a:gd name="connsiteX2048" fmla="*/ 9622668 w 12201472"/>
              <a:gd name="connsiteY2048" fmla="*/ 1759110 h 2210849"/>
              <a:gd name="connsiteX2049" fmla="*/ 9756315 w 12201472"/>
              <a:gd name="connsiteY2049" fmla="*/ 1753384 h 2210849"/>
              <a:gd name="connsiteX2050" fmla="*/ 9732483 w 12201472"/>
              <a:gd name="connsiteY2050" fmla="*/ 1761250 h 2210849"/>
              <a:gd name="connsiteX2051" fmla="*/ 9756703 w 12201472"/>
              <a:gd name="connsiteY2051" fmla="*/ 1766741 h 2210849"/>
              <a:gd name="connsiteX2052" fmla="*/ 9780022 w 12201472"/>
              <a:gd name="connsiteY2052" fmla="*/ 1759429 h 2210849"/>
              <a:gd name="connsiteX2053" fmla="*/ 10026608 w 12201472"/>
              <a:gd name="connsiteY2053" fmla="*/ 1752783 h 2210849"/>
              <a:gd name="connsiteX2054" fmla="*/ 10002650 w 12201472"/>
              <a:gd name="connsiteY2054" fmla="*/ 1759662 h 2210849"/>
              <a:gd name="connsiteX2055" fmla="*/ 10042986 w 12201472"/>
              <a:gd name="connsiteY2055" fmla="*/ 1771876 h 2210849"/>
              <a:gd name="connsiteX2056" fmla="*/ 10065857 w 12201472"/>
              <a:gd name="connsiteY2056" fmla="*/ 1765682 h 2210849"/>
              <a:gd name="connsiteX2057" fmla="*/ 9319153 w 12201472"/>
              <a:gd name="connsiteY2057" fmla="*/ 1751727 h 2210849"/>
              <a:gd name="connsiteX2058" fmla="*/ 9295494 w 12201472"/>
              <a:gd name="connsiteY2058" fmla="*/ 1763000 h 2210849"/>
              <a:gd name="connsiteX2059" fmla="*/ 9320260 w 12201472"/>
              <a:gd name="connsiteY2059" fmla="*/ 1767907 h 2210849"/>
              <a:gd name="connsiteX2060" fmla="*/ 9344099 w 12201472"/>
              <a:gd name="connsiteY2060" fmla="*/ 1756946 h 2210849"/>
              <a:gd name="connsiteX2061" fmla="*/ 9505950 w 12201472"/>
              <a:gd name="connsiteY2061" fmla="*/ 1751514 h 2210849"/>
              <a:gd name="connsiteX2062" fmla="*/ 9479585 w 12201472"/>
              <a:gd name="connsiteY2062" fmla="*/ 1762366 h 2210849"/>
              <a:gd name="connsiteX2063" fmla="*/ 9502976 w 12201472"/>
              <a:gd name="connsiteY2063" fmla="*/ 1767652 h 2210849"/>
              <a:gd name="connsiteX2064" fmla="*/ 9503019 w 12201472"/>
              <a:gd name="connsiteY2064" fmla="*/ 1767660 h 2210849"/>
              <a:gd name="connsiteX2065" fmla="*/ 9528858 w 12201472"/>
              <a:gd name="connsiteY2065" fmla="*/ 1757442 h 2210849"/>
              <a:gd name="connsiteX2066" fmla="*/ 10135842 w 12201472"/>
              <a:gd name="connsiteY2066" fmla="*/ 1750721 h 2210849"/>
              <a:gd name="connsiteX2067" fmla="*/ 10114420 w 12201472"/>
              <a:gd name="connsiteY2067" fmla="*/ 1756574 h 2210849"/>
              <a:gd name="connsiteX2068" fmla="*/ 10139067 w 12201472"/>
              <a:gd name="connsiteY2068" fmla="*/ 1765003 h 2210849"/>
              <a:gd name="connsiteX2069" fmla="*/ 10161104 w 12201472"/>
              <a:gd name="connsiteY2069" fmla="*/ 1759436 h 2210849"/>
              <a:gd name="connsiteX2070" fmla="*/ 9821546 w 12201472"/>
              <a:gd name="connsiteY2070" fmla="*/ 1750389 h 2210849"/>
              <a:gd name="connsiteX2071" fmla="*/ 9818467 w 12201472"/>
              <a:gd name="connsiteY2071" fmla="*/ 1751504 h 2210849"/>
              <a:gd name="connsiteX2072" fmla="*/ 9796060 w 12201472"/>
              <a:gd name="connsiteY2072" fmla="*/ 1758530 h 2210849"/>
              <a:gd name="connsiteX2073" fmla="*/ 9820311 w 12201472"/>
              <a:gd name="connsiteY2073" fmla="*/ 1764524 h 2210849"/>
              <a:gd name="connsiteX2074" fmla="*/ 9846062 w 12201472"/>
              <a:gd name="connsiteY2074" fmla="*/ 1756874 h 2210849"/>
              <a:gd name="connsiteX2075" fmla="*/ 9412939 w 12201472"/>
              <a:gd name="connsiteY2075" fmla="*/ 1749550 h 2210849"/>
              <a:gd name="connsiteX2076" fmla="*/ 9385907 w 12201472"/>
              <a:gd name="connsiteY2076" fmla="*/ 1761573 h 2210849"/>
              <a:gd name="connsiteX2077" fmla="*/ 9409911 w 12201472"/>
              <a:gd name="connsiteY2077" fmla="*/ 1766669 h 2210849"/>
              <a:gd name="connsiteX2078" fmla="*/ 9436470 w 12201472"/>
              <a:gd name="connsiteY2078" fmla="*/ 1755305 h 2210849"/>
              <a:gd name="connsiteX2079" fmla="*/ 9661539 w 12201472"/>
              <a:gd name="connsiteY2079" fmla="*/ 1749038 h 2210849"/>
              <a:gd name="connsiteX2080" fmla="*/ 9636433 w 12201472"/>
              <a:gd name="connsiteY2080" fmla="*/ 1758148 h 2210849"/>
              <a:gd name="connsiteX2081" fmla="*/ 9661603 w 12201472"/>
              <a:gd name="connsiteY2081" fmla="*/ 1763369 h 2210849"/>
              <a:gd name="connsiteX2082" fmla="*/ 9686565 w 12201472"/>
              <a:gd name="connsiteY2082" fmla="*/ 1754719 h 2210849"/>
              <a:gd name="connsiteX2083" fmla="*/ 9883237 w 12201472"/>
              <a:gd name="connsiteY2083" fmla="*/ 1748674 h 2210849"/>
              <a:gd name="connsiteX2084" fmla="*/ 9860399 w 12201472"/>
              <a:gd name="connsiteY2084" fmla="*/ 1756528 h 2210849"/>
              <a:gd name="connsiteX2085" fmla="*/ 9884016 w 12201472"/>
              <a:gd name="connsiteY2085" fmla="*/ 1762778 h 2210849"/>
              <a:gd name="connsiteX2086" fmla="*/ 9901341 w 12201472"/>
              <a:gd name="connsiteY2086" fmla="*/ 1757919 h 2210849"/>
              <a:gd name="connsiteX2087" fmla="*/ 9907825 w 12201472"/>
              <a:gd name="connsiteY2087" fmla="*/ 1755808 h 2210849"/>
              <a:gd name="connsiteX2088" fmla="*/ 9945975 w 12201472"/>
              <a:gd name="connsiteY2088" fmla="*/ 1747361 h 2210849"/>
              <a:gd name="connsiteX2089" fmla="*/ 9922628 w 12201472"/>
              <a:gd name="connsiteY2089" fmla="*/ 1754962 h 2210849"/>
              <a:gd name="connsiteX2090" fmla="*/ 9948290 w 12201472"/>
              <a:gd name="connsiteY2090" fmla="*/ 1762236 h 2210849"/>
              <a:gd name="connsiteX2091" fmla="*/ 9971262 w 12201472"/>
              <a:gd name="connsiteY2091" fmla="*/ 1755176 h 2210849"/>
              <a:gd name="connsiteX2092" fmla="*/ 10009033 w 12201472"/>
              <a:gd name="connsiteY2092" fmla="*/ 1747008 h 2210849"/>
              <a:gd name="connsiteX2093" fmla="*/ 9985440 w 12201472"/>
              <a:gd name="connsiteY2093" fmla="*/ 1754451 h 2210849"/>
              <a:gd name="connsiteX2094" fmla="*/ 9995768 w 12201472"/>
              <a:gd name="connsiteY2094" fmla="*/ 1757578 h 2210849"/>
              <a:gd name="connsiteX2095" fmla="*/ 10020016 w 12201472"/>
              <a:gd name="connsiteY2095" fmla="*/ 1750617 h 2210849"/>
              <a:gd name="connsiteX2096" fmla="*/ 9567542 w 12201472"/>
              <a:gd name="connsiteY2096" fmla="*/ 1746210 h 2210849"/>
              <a:gd name="connsiteX2097" fmla="*/ 9541253 w 12201472"/>
              <a:gd name="connsiteY2097" fmla="*/ 1756605 h 2210849"/>
              <a:gd name="connsiteX2098" fmla="*/ 9546181 w 12201472"/>
              <a:gd name="connsiteY2098" fmla="*/ 1757897 h 2210849"/>
              <a:gd name="connsiteX2099" fmla="*/ 9566242 w 12201472"/>
              <a:gd name="connsiteY2099" fmla="*/ 1761747 h 2210849"/>
              <a:gd name="connsiteX2100" fmla="*/ 9590814 w 12201472"/>
              <a:gd name="connsiteY2100" fmla="*/ 1752429 h 2210849"/>
              <a:gd name="connsiteX2101" fmla="*/ 9588549 w 12201472"/>
              <a:gd name="connsiteY2101" fmla="*/ 1751954 h 2210849"/>
              <a:gd name="connsiteX2102" fmla="*/ 9725045 w 12201472"/>
              <a:gd name="connsiteY2102" fmla="*/ 1745410 h 2210849"/>
              <a:gd name="connsiteX2103" fmla="*/ 9700354 w 12201472"/>
              <a:gd name="connsiteY2103" fmla="*/ 1753965 h 2210849"/>
              <a:gd name="connsiteX2104" fmla="*/ 9725210 w 12201472"/>
              <a:gd name="connsiteY2104" fmla="*/ 1759601 h 2210849"/>
              <a:gd name="connsiteX2105" fmla="*/ 9749392 w 12201472"/>
              <a:gd name="connsiteY2105" fmla="*/ 1751618 h 2210849"/>
              <a:gd name="connsiteX2106" fmla="*/ 9288581 w 12201472"/>
              <a:gd name="connsiteY2106" fmla="*/ 1745331 h 2210849"/>
              <a:gd name="connsiteX2107" fmla="*/ 9264972 w 12201472"/>
              <a:gd name="connsiteY2107" fmla="*/ 1756952 h 2210849"/>
              <a:gd name="connsiteX2108" fmla="*/ 9290297 w 12201472"/>
              <a:gd name="connsiteY2108" fmla="*/ 1761970 h 2210849"/>
              <a:gd name="connsiteX2109" fmla="*/ 9314067 w 12201472"/>
              <a:gd name="connsiteY2109" fmla="*/ 1750663 h 2210849"/>
              <a:gd name="connsiteX2110" fmla="*/ 9473766 w 12201472"/>
              <a:gd name="connsiteY2110" fmla="*/ 1743187 h 2210849"/>
              <a:gd name="connsiteX2111" fmla="*/ 9446433 w 12201472"/>
              <a:gd name="connsiteY2111" fmla="*/ 1754874 h 2210849"/>
              <a:gd name="connsiteX2112" fmla="*/ 9473149 w 12201472"/>
              <a:gd name="connsiteY2112" fmla="*/ 1760912 h 2210849"/>
              <a:gd name="connsiteX2113" fmla="*/ 9499827 w 12201472"/>
              <a:gd name="connsiteY2113" fmla="*/ 1749930 h 2210849"/>
              <a:gd name="connsiteX2114" fmla="*/ 10060946 w 12201472"/>
              <a:gd name="connsiteY2114" fmla="*/ 1742924 h 2210849"/>
              <a:gd name="connsiteX2115" fmla="*/ 10034789 w 12201472"/>
              <a:gd name="connsiteY2115" fmla="*/ 1750434 h 2210849"/>
              <a:gd name="connsiteX2116" fmla="*/ 10074657 w 12201472"/>
              <a:gd name="connsiteY2116" fmla="*/ 1763299 h 2210849"/>
              <a:gd name="connsiteX2117" fmla="*/ 10100092 w 12201472"/>
              <a:gd name="connsiteY2117" fmla="*/ 1756411 h 2210849"/>
              <a:gd name="connsiteX2118" fmla="*/ 9383589 w 12201472"/>
              <a:gd name="connsiteY2118" fmla="*/ 1742371 h 2210849"/>
              <a:gd name="connsiteX2119" fmla="*/ 9355787 w 12201472"/>
              <a:gd name="connsiteY2119" fmla="*/ 1755179 h 2210849"/>
              <a:gd name="connsiteX2120" fmla="*/ 9380234 w 12201472"/>
              <a:gd name="connsiteY2120" fmla="*/ 1760369 h 2210849"/>
              <a:gd name="connsiteX2121" fmla="*/ 9407568 w 12201472"/>
              <a:gd name="connsiteY2121" fmla="*/ 1748236 h 2210849"/>
              <a:gd name="connsiteX2122" fmla="*/ 9789364 w 12201472"/>
              <a:gd name="connsiteY2122" fmla="*/ 1741875 h 2210849"/>
              <a:gd name="connsiteX2123" fmla="*/ 9777490 w 12201472"/>
              <a:gd name="connsiteY2123" fmla="*/ 1746394 h 2210849"/>
              <a:gd name="connsiteX2124" fmla="*/ 9764416 w 12201472"/>
              <a:gd name="connsiteY2124" fmla="*/ 1750710 h 2210849"/>
              <a:gd name="connsiteX2125" fmla="*/ 9788694 w 12201472"/>
              <a:gd name="connsiteY2125" fmla="*/ 1756710 h 2210849"/>
              <a:gd name="connsiteX2126" fmla="*/ 9814661 w 12201472"/>
              <a:gd name="connsiteY2126" fmla="*/ 1748567 h 2210849"/>
              <a:gd name="connsiteX2127" fmla="*/ 9629823 w 12201472"/>
              <a:gd name="connsiteY2127" fmla="*/ 1741719 h 2210849"/>
              <a:gd name="connsiteX2128" fmla="*/ 9604153 w 12201472"/>
              <a:gd name="connsiteY2128" fmla="*/ 1751452 h 2210849"/>
              <a:gd name="connsiteX2129" fmla="*/ 9629362 w 12201472"/>
              <a:gd name="connsiteY2129" fmla="*/ 1756681 h 2210849"/>
              <a:gd name="connsiteX2130" fmla="*/ 9654701 w 12201472"/>
              <a:gd name="connsiteY2130" fmla="*/ 1747485 h 2210849"/>
              <a:gd name="connsiteX2131" fmla="*/ 9631754 w 12201472"/>
              <a:gd name="connsiteY2131" fmla="*/ 1742276 h 2210849"/>
              <a:gd name="connsiteX2132" fmla="*/ 9851612 w 12201472"/>
              <a:gd name="connsiteY2132" fmla="*/ 1739497 h 2210849"/>
              <a:gd name="connsiteX2133" fmla="*/ 9828153 w 12201472"/>
              <a:gd name="connsiteY2133" fmla="*/ 1747995 h 2210849"/>
              <a:gd name="connsiteX2134" fmla="*/ 9853433 w 12201472"/>
              <a:gd name="connsiteY2134" fmla="*/ 1754685 h 2210849"/>
              <a:gd name="connsiteX2135" fmla="*/ 9858877 w 12201472"/>
              <a:gd name="connsiteY2135" fmla="*/ 1753067 h 2210849"/>
              <a:gd name="connsiteX2136" fmla="*/ 9876953 w 12201472"/>
              <a:gd name="connsiteY2136" fmla="*/ 1746850 h 2210849"/>
              <a:gd name="connsiteX2137" fmla="*/ 9538281 w 12201472"/>
              <a:gd name="connsiteY2137" fmla="*/ 1738208 h 2210849"/>
              <a:gd name="connsiteX2138" fmla="*/ 9512127 w 12201472"/>
              <a:gd name="connsiteY2138" fmla="*/ 1748972 h 2210849"/>
              <a:gd name="connsiteX2139" fmla="*/ 9535070 w 12201472"/>
              <a:gd name="connsiteY2139" fmla="*/ 1754985 h 2210849"/>
              <a:gd name="connsiteX2140" fmla="*/ 9561465 w 12201472"/>
              <a:gd name="connsiteY2140" fmla="*/ 1744548 h 2210849"/>
              <a:gd name="connsiteX2141" fmla="*/ 9914941 w 12201472"/>
              <a:gd name="connsiteY2141" fmla="*/ 1737770 h 2210849"/>
              <a:gd name="connsiteX2142" fmla="*/ 9891011 w 12201472"/>
              <a:gd name="connsiteY2142" fmla="*/ 1746000 h 2210849"/>
              <a:gd name="connsiteX2143" fmla="*/ 9916104 w 12201472"/>
              <a:gd name="connsiteY2143" fmla="*/ 1753113 h 2210849"/>
              <a:gd name="connsiteX2144" fmla="*/ 9939714 w 12201472"/>
              <a:gd name="connsiteY2144" fmla="*/ 1745426 h 2210849"/>
              <a:gd name="connsiteX2145" fmla="*/ 9693621 w 12201472"/>
              <a:gd name="connsiteY2145" fmla="*/ 1737397 h 2210849"/>
              <a:gd name="connsiteX2146" fmla="*/ 9668108 w 12201472"/>
              <a:gd name="connsiteY2146" fmla="*/ 1746654 h 2210849"/>
              <a:gd name="connsiteX2147" fmla="*/ 9693334 w 12201472"/>
              <a:gd name="connsiteY2147" fmla="*/ 1752374 h 2210849"/>
              <a:gd name="connsiteX2148" fmla="*/ 9718355 w 12201472"/>
              <a:gd name="connsiteY2148" fmla="*/ 1743704 h 2210849"/>
              <a:gd name="connsiteX2149" fmla="*/ 9978194 w 12201472"/>
              <a:gd name="connsiteY2149" fmla="*/ 1736873 h 2210849"/>
              <a:gd name="connsiteX2150" fmla="*/ 9953711 w 12201472"/>
              <a:gd name="connsiteY2150" fmla="*/ 1744843 h 2210849"/>
              <a:gd name="connsiteX2151" fmla="*/ 9979488 w 12201472"/>
              <a:gd name="connsiteY2151" fmla="*/ 1752648 h 2210849"/>
              <a:gd name="connsiteX2152" fmla="*/ 10003627 w 12201472"/>
              <a:gd name="connsiteY2152" fmla="*/ 1745231 h 2210849"/>
              <a:gd name="connsiteX2153" fmla="*/ 10042319 w 12201472"/>
              <a:gd name="connsiteY2153" fmla="*/ 1736506 h 2210849"/>
              <a:gd name="connsiteX2154" fmla="*/ 10016687 w 12201472"/>
              <a:gd name="connsiteY2154" fmla="*/ 1744593 h 2210849"/>
              <a:gd name="connsiteX2155" fmla="*/ 10028134 w 12201472"/>
              <a:gd name="connsiteY2155" fmla="*/ 1748286 h 2210849"/>
              <a:gd name="connsiteX2156" fmla="*/ 10054522 w 12201472"/>
              <a:gd name="connsiteY2156" fmla="*/ 1740711 h 2210849"/>
              <a:gd name="connsiteX2157" fmla="*/ 9444354 w 12201472"/>
              <a:gd name="connsiteY2157" fmla="*/ 1735576 h 2210849"/>
              <a:gd name="connsiteX2158" fmla="*/ 9416286 w 12201472"/>
              <a:gd name="connsiteY2158" fmla="*/ 1748061 h 2210849"/>
              <a:gd name="connsiteX2159" fmla="*/ 9440574 w 12201472"/>
              <a:gd name="connsiteY2159" fmla="*/ 1753550 h 2210849"/>
              <a:gd name="connsiteX2160" fmla="*/ 9468177 w 12201472"/>
              <a:gd name="connsiteY2160" fmla="*/ 1741741 h 2210849"/>
              <a:gd name="connsiteX2161" fmla="*/ 9353987 w 12201472"/>
              <a:gd name="connsiteY2161" fmla="*/ 1735130 h 2210849"/>
              <a:gd name="connsiteX2162" fmla="*/ 9325433 w 12201472"/>
              <a:gd name="connsiteY2162" fmla="*/ 1748735 h 2210849"/>
              <a:gd name="connsiteX2163" fmla="*/ 9350421 w 12201472"/>
              <a:gd name="connsiteY2163" fmla="*/ 1754040 h 2210849"/>
              <a:gd name="connsiteX2164" fmla="*/ 9378505 w 12201472"/>
              <a:gd name="connsiteY2164" fmla="*/ 1741127 h 2210849"/>
              <a:gd name="connsiteX2165" fmla="*/ 10091157 w 12201472"/>
              <a:gd name="connsiteY2165" fmla="*/ 1734250 h 2210849"/>
              <a:gd name="connsiteX2166" fmla="*/ 10068316 w 12201472"/>
              <a:gd name="connsiteY2166" fmla="*/ 1740808 h 2210849"/>
              <a:gd name="connsiteX2167" fmla="*/ 10107821 w 12201472"/>
              <a:gd name="connsiteY2167" fmla="*/ 1754318 h 2210849"/>
              <a:gd name="connsiteX2168" fmla="*/ 10129360 w 12201472"/>
              <a:gd name="connsiteY2168" fmla="*/ 1748485 h 2210849"/>
              <a:gd name="connsiteX2169" fmla="*/ 10113796 w 12201472"/>
              <a:gd name="connsiteY2169" fmla="*/ 1743115 h 2210849"/>
              <a:gd name="connsiteX2170" fmla="*/ 9757006 w 12201472"/>
              <a:gd name="connsiteY2170" fmla="*/ 1733314 h 2210849"/>
              <a:gd name="connsiteX2171" fmla="*/ 9737555 w 12201472"/>
              <a:gd name="connsiteY2171" fmla="*/ 1741075 h 2210849"/>
              <a:gd name="connsiteX2172" fmla="*/ 9732509 w 12201472"/>
              <a:gd name="connsiteY2172" fmla="*/ 1742824 h 2210849"/>
              <a:gd name="connsiteX2173" fmla="*/ 9757399 w 12201472"/>
              <a:gd name="connsiteY2173" fmla="*/ 1748975 h 2210849"/>
              <a:gd name="connsiteX2174" fmla="*/ 9776332 w 12201472"/>
              <a:gd name="connsiteY2174" fmla="*/ 1742725 h 2210849"/>
              <a:gd name="connsiteX2175" fmla="*/ 9782994 w 12201472"/>
              <a:gd name="connsiteY2175" fmla="*/ 1740190 h 2210849"/>
              <a:gd name="connsiteX2176" fmla="*/ 9600386 w 12201472"/>
              <a:gd name="connsiteY2176" fmla="*/ 1733222 h 2210849"/>
              <a:gd name="connsiteX2177" fmla="*/ 9573283 w 12201472"/>
              <a:gd name="connsiteY2177" fmla="*/ 1743940 h 2210849"/>
              <a:gd name="connsiteX2178" fmla="*/ 9589311 w 12201472"/>
              <a:gd name="connsiteY2178" fmla="*/ 1748373 h 2210849"/>
              <a:gd name="connsiteX2179" fmla="*/ 9597197 w 12201472"/>
              <a:gd name="connsiteY2179" fmla="*/ 1750009 h 2210849"/>
              <a:gd name="connsiteX2180" fmla="*/ 9623711 w 12201472"/>
              <a:gd name="connsiteY2180" fmla="*/ 1739955 h 2210849"/>
              <a:gd name="connsiteX2181" fmla="*/ 9819834 w 12201472"/>
              <a:gd name="connsiteY2181" fmla="*/ 1730276 h 2210849"/>
              <a:gd name="connsiteX2182" fmla="*/ 9795786 w 12201472"/>
              <a:gd name="connsiteY2182" fmla="*/ 1739430 h 2210849"/>
              <a:gd name="connsiteX2183" fmla="*/ 9821477 w 12201472"/>
              <a:gd name="connsiteY2183" fmla="*/ 1746229 h 2210849"/>
              <a:gd name="connsiteX2184" fmla="*/ 9845198 w 12201472"/>
              <a:gd name="connsiteY2184" fmla="*/ 1737636 h 2210849"/>
              <a:gd name="connsiteX2185" fmla="*/ 9506033 w 12201472"/>
              <a:gd name="connsiteY2185" fmla="*/ 1729389 h 2210849"/>
              <a:gd name="connsiteX2186" fmla="*/ 9479954 w 12201472"/>
              <a:gd name="connsiteY2186" fmla="*/ 1740541 h 2210849"/>
              <a:gd name="connsiteX2187" fmla="*/ 9506033 w 12201472"/>
              <a:gd name="connsiteY2187" fmla="*/ 1747375 h 2210849"/>
              <a:gd name="connsiteX2188" fmla="*/ 9532287 w 12201472"/>
              <a:gd name="connsiteY2188" fmla="*/ 1736569 h 2210849"/>
              <a:gd name="connsiteX2189" fmla="*/ 9662864 w 12201472"/>
              <a:gd name="connsiteY2189" fmla="*/ 1728965 h 2210849"/>
              <a:gd name="connsiteX2190" fmla="*/ 9658864 w 12201472"/>
              <a:gd name="connsiteY2190" fmla="*/ 1730708 h 2210849"/>
              <a:gd name="connsiteX2191" fmla="*/ 9636004 w 12201472"/>
              <a:gd name="connsiteY2191" fmla="*/ 1739375 h 2210849"/>
              <a:gd name="connsiteX2192" fmla="*/ 9661266 w 12201472"/>
              <a:gd name="connsiteY2192" fmla="*/ 1745103 h 2210849"/>
              <a:gd name="connsiteX2193" fmla="*/ 9687091 w 12201472"/>
              <a:gd name="connsiteY2193" fmla="*/ 1735731 h 2210849"/>
              <a:gd name="connsiteX2194" fmla="*/ 9674807 w 12201472"/>
              <a:gd name="connsiteY2194" fmla="*/ 1732599 h 2210849"/>
              <a:gd name="connsiteX2195" fmla="*/ 9883340 w 12201472"/>
              <a:gd name="connsiteY2195" fmla="*/ 1728004 h 2210849"/>
              <a:gd name="connsiteX2196" fmla="*/ 9858837 w 12201472"/>
              <a:gd name="connsiteY2196" fmla="*/ 1736880 h 2210849"/>
              <a:gd name="connsiteX2197" fmla="*/ 9884660 w 12201472"/>
              <a:gd name="connsiteY2197" fmla="*/ 1744200 h 2210849"/>
              <a:gd name="connsiteX2198" fmla="*/ 9908837 w 12201472"/>
              <a:gd name="connsiteY2198" fmla="*/ 1735884 h 2210849"/>
              <a:gd name="connsiteX2199" fmla="*/ 9414888 w 12201472"/>
              <a:gd name="connsiteY2199" fmla="*/ 1727952 h 2210849"/>
              <a:gd name="connsiteX2200" fmla="*/ 9386063 w 12201472"/>
              <a:gd name="connsiteY2200" fmla="*/ 1741231 h 2210849"/>
              <a:gd name="connsiteX2201" fmla="*/ 9410771 w 12201472"/>
              <a:gd name="connsiteY2201" fmla="*/ 1746815 h 2210849"/>
              <a:gd name="connsiteX2202" fmla="*/ 9439134 w 12201472"/>
              <a:gd name="connsiteY2202" fmla="*/ 1734226 h 2210849"/>
              <a:gd name="connsiteX2203" fmla="*/ 9324138 w 12201472"/>
              <a:gd name="connsiteY2203" fmla="*/ 1727830 h 2210849"/>
              <a:gd name="connsiteX2204" fmla="*/ 9294853 w 12201472"/>
              <a:gd name="connsiteY2204" fmla="*/ 1742244 h 2210849"/>
              <a:gd name="connsiteX2205" fmla="*/ 9320377 w 12201472"/>
              <a:gd name="connsiteY2205" fmla="*/ 1747662 h 2210849"/>
              <a:gd name="connsiteX2206" fmla="*/ 9349189 w 12201472"/>
              <a:gd name="connsiteY2206" fmla="*/ 1733957 h 2210849"/>
              <a:gd name="connsiteX2207" fmla="*/ 10072558 w 12201472"/>
              <a:gd name="connsiteY2207" fmla="*/ 1726967 h 2210849"/>
              <a:gd name="connsiteX2208" fmla="*/ 10049299 w 12201472"/>
              <a:gd name="connsiteY2208" fmla="*/ 1734304 h 2210849"/>
              <a:gd name="connsiteX2209" fmla="*/ 10061867 w 12201472"/>
              <a:gd name="connsiteY2209" fmla="*/ 1738602 h 2210849"/>
              <a:gd name="connsiteX2210" fmla="*/ 10085180 w 12201472"/>
              <a:gd name="connsiteY2210" fmla="*/ 1731909 h 2210849"/>
              <a:gd name="connsiteX2211" fmla="*/ 9947182 w 12201472"/>
              <a:gd name="connsiteY2211" fmla="*/ 1726682 h 2210849"/>
              <a:gd name="connsiteX2212" fmla="*/ 9922156 w 12201472"/>
              <a:gd name="connsiteY2212" fmla="*/ 1735288 h 2210849"/>
              <a:gd name="connsiteX2213" fmla="*/ 9947387 w 12201472"/>
              <a:gd name="connsiteY2213" fmla="*/ 1742928 h 2210849"/>
              <a:gd name="connsiteX2214" fmla="*/ 9972119 w 12201472"/>
              <a:gd name="connsiteY2214" fmla="*/ 1734877 h 2210849"/>
              <a:gd name="connsiteX2215" fmla="*/ 10011711 w 12201472"/>
              <a:gd name="connsiteY2215" fmla="*/ 1725961 h 2210849"/>
              <a:gd name="connsiteX2216" fmla="*/ 9985446 w 12201472"/>
              <a:gd name="connsiteY2216" fmla="*/ 1734512 h 2210849"/>
              <a:gd name="connsiteX2217" fmla="*/ 10011329 w 12201472"/>
              <a:gd name="connsiteY2217" fmla="*/ 1742864 h 2210849"/>
              <a:gd name="connsiteX2218" fmla="*/ 10037462 w 12201472"/>
              <a:gd name="connsiteY2218" fmla="*/ 1734833 h 2210849"/>
              <a:gd name="connsiteX2219" fmla="*/ 9571001 w 12201472"/>
              <a:gd name="connsiteY2219" fmla="*/ 1724741 h 2210849"/>
              <a:gd name="connsiteX2220" fmla="*/ 9544021 w 12201472"/>
              <a:gd name="connsiteY2220" fmla="*/ 1735845 h 2210849"/>
              <a:gd name="connsiteX2221" fmla="*/ 9567234 w 12201472"/>
              <a:gd name="connsiteY2221" fmla="*/ 1742266 h 2210849"/>
              <a:gd name="connsiteX2222" fmla="*/ 9594442 w 12201472"/>
              <a:gd name="connsiteY2222" fmla="*/ 1731507 h 2210849"/>
              <a:gd name="connsiteX2223" fmla="*/ 9724552 w 12201472"/>
              <a:gd name="connsiteY2223" fmla="*/ 1724729 h 2210849"/>
              <a:gd name="connsiteX2224" fmla="*/ 9700279 w 12201472"/>
              <a:gd name="connsiteY2224" fmla="*/ 1734858 h 2210849"/>
              <a:gd name="connsiteX2225" fmla="*/ 9725730 w 12201472"/>
              <a:gd name="connsiteY2225" fmla="*/ 1741148 h 2210849"/>
              <a:gd name="connsiteX2226" fmla="*/ 9736321 w 12201472"/>
              <a:gd name="connsiteY2226" fmla="*/ 1737478 h 2210849"/>
              <a:gd name="connsiteX2227" fmla="*/ 9750843 w 12201472"/>
              <a:gd name="connsiteY2227" fmla="*/ 1731684 h 2210849"/>
              <a:gd name="connsiteX2228" fmla="*/ 9476452 w 12201472"/>
              <a:gd name="connsiteY2228" fmla="*/ 1721300 h 2210849"/>
              <a:gd name="connsiteX2229" fmla="*/ 9450530 w 12201472"/>
              <a:gd name="connsiteY2229" fmla="*/ 1732830 h 2210849"/>
              <a:gd name="connsiteX2230" fmla="*/ 9474389 w 12201472"/>
              <a:gd name="connsiteY2230" fmla="*/ 1739082 h 2210849"/>
              <a:gd name="connsiteX2231" fmla="*/ 9500550 w 12201472"/>
              <a:gd name="connsiteY2231" fmla="*/ 1727890 h 2210849"/>
              <a:gd name="connsiteX2232" fmla="*/ 9787868 w 12201472"/>
              <a:gd name="connsiteY2232" fmla="*/ 1721001 h 2210849"/>
              <a:gd name="connsiteX2233" fmla="*/ 9763254 w 12201472"/>
              <a:gd name="connsiteY2233" fmla="*/ 1730821 h 2210849"/>
              <a:gd name="connsiteX2234" fmla="*/ 9789417 w 12201472"/>
              <a:gd name="connsiteY2234" fmla="*/ 1737745 h 2210849"/>
              <a:gd name="connsiteX2235" fmla="*/ 9813708 w 12201472"/>
              <a:gd name="connsiteY2235" fmla="*/ 1728499 h 2210849"/>
              <a:gd name="connsiteX2236" fmla="*/ 9385184 w 12201472"/>
              <a:gd name="connsiteY2236" fmla="*/ 1720266 h 2210849"/>
              <a:gd name="connsiteX2237" fmla="*/ 9355621 w 12201472"/>
              <a:gd name="connsiteY2237" fmla="*/ 1734352 h 2210849"/>
              <a:gd name="connsiteX2238" fmla="*/ 9380844 w 12201472"/>
              <a:gd name="connsiteY2238" fmla="*/ 1740052 h 2210849"/>
              <a:gd name="connsiteX2239" fmla="*/ 9409943 w 12201472"/>
              <a:gd name="connsiteY2239" fmla="*/ 1726673 h 2210849"/>
              <a:gd name="connsiteX2240" fmla="*/ 9632621 w 12201472"/>
              <a:gd name="connsiteY2240" fmla="*/ 1719763 h 2210849"/>
              <a:gd name="connsiteX2241" fmla="*/ 9620464 w 12201472"/>
              <a:gd name="connsiteY2241" fmla="*/ 1725282 h 2210849"/>
              <a:gd name="connsiteX2242" fmla="*/ 9606237 w 12201472"/>
              <a:gd name="connsiteY2242" fmla="*/ 1730908 h 2210849"/>
              <a:gd name="connsiteX2243" fmla="*/ 9629596 w 12201472"/>
              <a:gd name="connsiteY2243" fmla="*/ 1737723 h 2210849"/>
              <a:gd name="connsiteX2244" fmla="*/ 9657220 w 12201472"/>
              <a:gd name="connsiteY2244" fmla="*/ 1727248 h 2210849"/>
              <a:gd name="connsiteX2245" fmla="*/ 9851587 w 12201472"/>
              <a:gd name="connsiteY2245" fmla="*/ 1718190 h 2210849"/>
              <a:gd name="connsiteX2246" fmla="*/ 9826538 w 12201472"/>
              <a:gd name="connsiteY2246" fmla="*/ 1727725 h 2210849"/>
              <a:gd name="connsiteX2247" fmla="*/ 9852357 w 12201472"/>
              <a:gd name="connsiteY2247" fmla="*/ 1735043 h 2210849"/>
              <a:gd name="connsiteX2248" fmla="*/ 9877108 w 12201472"/>
              <a:gd name="connsiteY2248" fmla="*/ 1726078 h 2210849"/>
              <a:gd name="connsiteX2249" fmla="*/ 9915621 w 12201472"/>
              <a:gd name="connsiteY2249" fmla="*/ 1716310 h 2210849"/>
              <a:gd name="connsiteX2250" fmla="*/ 9890059 w 12201472"/>
              <a:gd name="connsiteY2250" fmla="*/ 1725570 h 2210849"/>
              <a:gd name="connsiteX2251" fmla="*/ 9915994 w 12201472"/>
              <a:gd name="connsiteY2251" fmla="*/ 1733422 h 2210849"/>
              <a:gd name="connsiteX2252" fmla="*/ 9941255 w 12201472"/>
              <a:gd name="connsiteY2252" fmla="*/ 1724734 h 2210849"/>
              <a:gd name="connsiteX2253" fmla="*/ 10043536 w 12201472"/>
              <a:gd name="connsiteY2253" fmla="*/ 1715601 h 2210849"/>
              <a:gd name="connsiteX2254" fmla="*/ 10018470 w 12201472"/>
              <a:gd name="connsiteY2254" fmla="*/ 1723761 h 2210849"/>
              <a:gd name="connsiteX2255" fmla="*/ 10044512 w 12201472"/>
              <a:gd name="connsiteY2255" fmla="*/ 1732667 h 2210849"/>
              <a:gd name="connsiteX2256" fmla="*/ 10068383 w 12201472"/>
              <a:gd name="connsiteY2256" fmla="*/ 1725332 h 2210849"/>
              <a:gd name="connsiteX2257" fmla="*/ 9538704 w 12201472"/>
              <a:gd name="connsiteY2257" fmla="*/ 1715419 h 2210849"/>
              <a:gd name="connsiteX2258" fmla="*/ 9511786 w 12201472"/>
              <a:gd name="connsiteY2258" fmla="*/ 1726929 h 2210849"/>
              <a:gd name="connsiteX2259" fmla="*/ 9538054 w 12201472"/>
              <a:gd name="connsiteY2259" fmla="*/ 1734195 h 2210849"/>
              <a:gd name="connsiteX2260" fmla="*/ 9565135 w 12201472"/>
              <a:gd name="connsiteY2260" fmla="*/ 1723047 h 2210849"/>
              <a:gd name="connsiteX2261" fmla="*/ 9694215 w 12201472"/>
              <a:gd name="connsiteY2261" fmla="*/ 1715307 h 2210849"/>
              <a:gd name="connsiteX2262" fmla="*/ 9668418 w 12201472"/>
              <a:gd name="connsiteY2262" fmla="*/ 1726545 h 2210849"/>
              <a:gd name="connsiteX2263" fmla="*/ 9675722 w 12201472"/>
              <a:gd name="connsiteY2263" fmla="*/ 1728789 h 2210849"/>
              <a:gd name="connsiteX2264" fmla="*/ 9693865 w 12201472"/>
              <a:gd name="connsiteY2264" fmla="*/ 1733273 h 2210849"/>
              <a:gd name="connsiteX2265" fmla="*/ 9696826 w 12201472"/>
              <a:gd name="connsiteY2265" fmla="*/ 1732199 h 2210849"/>
              <a:gd name="connsiteX2266" fmla="*/ 9718537 w 12201472"/>
              <a:gd name="connsiteY2266" fmla="*/ 1723138 h 2210849"/>
              <a:gd name="connsiteX2267" fmla="*/ 9718013 w 12201472"/>
              <a:gd name="connsiteY2267" fmla="*/ 1722999 h 2210849"/>
              <a:gd name="connsiteX2268" fmla="*/ 9980521 w 12201472"/>
              <a:gd name="connsiteY2268" fmla="*/ 1715216 h 2210849"/>
              <a:gd name="connsiteX2269" fmla="*/ 9953958 w 12201472"/>
              <a:gd name="connsiteY2269" fmla="*/ 1724351 h 2210849"/>
              <a:gd name="connsiteX2270" fmla="*/ 9979316 w 12201472"/>
              <a:gd name="connsiteY2270" fmla="*/ 1732534 h 2210849"/>
              <a:gd name="connsiteX2271" fmla="*/ 10005781 w 12201472"/>
              <a:gd name="connsiteY2271" fmla="*/ 1723918 h 2210849"/>
              <a:gd name="connsiteX2272" fmla="*/ 9446881 w 12201472"/>
              <a:gd name="connsiteY2272" fmla="*/ 1713213 h 2210849"/>
              <a:gd name="connsiteX2273" fmla="*/ 9421063 w 12201472"/>
              <a:gd name="connsiteY2273" fmla="*/ 1725107 h 2210849"/>
              <a:gd name="connsiteX2274" fmla="*/ 9445343 w 12201472"/>
              <a:gd name="connsiteY2274" fmla="*/ 1731470 h 2210849"/>
              <a:gd name="connsiteX2275" fmla="*/ 9471381 w 12201472"/>
              <a:gd name="connsiteY2275" fmla="*/ 1719913 h 2210849"/>
              <a:gd name="connsiteX2276" fmla="*/ 9355244 w 12201472"/>
              <a:gd name="connsiteY2276" fmla="*/ 1712519 h 2210849"/>
              <a:gd name="connsiteX2277" fmla="*/ 9324963 w 12201472"/>
              <a:gd name="connsiteY2277" fmla="*/ 1727423 h 2210849"/>
              <a:gd name="connsiteX2278" fmla="*/ 9350698 w 12201472"/>
              <a:gd name="connsiteY2278" fmla="*/ 1733239 h 2210849"/>
              <a:gd name="connsiteX2279" fmla="*/ 9380512 w 12201472"/>
              <a:gd name="connsiteY2279" fmla="*/ 1719057 h 2210849"/>
              <a:gd name="connsiteX2280" fmla="*/ 9756141 w 12201472"/>
              <a:gd name="connsiteY2280" fmla="*/ 1711547 h 2210849"/>
              <a:gd name="connsiteX2281" fmla="*/ 9730636 w 12201472"/>
              <a:gd name="connsiteY2281" fmla="*/ 1722190 h 2210849"/>
              <a:gd name="connsiteX2282" fmla="*/ 9757092 w 12201472"/>
              <a:gd name="connsiteY2282" fmla="*/ 1729191 h 2210849"/>
              <a:gd name="connsiteX2283" fmla="*/ 9781935 w 12201472"/>
              <a:gd name="connsiteY2283" fmla="*/ 1719279 h 2210849"/>
              <a:gd name="connsiteX2284" fmla="*/ 9761142 w 12201472"/>
              <a:gd name="connsiteY2284" fmla="*/ 1713246 h 2210849"/>
              <a:gd name="connsiteX2285" fmla="*/ 9602442 w 12201472"/>
              <a:gd name="connsiteY2285" fmla="*/ 1710580 h 2210849"/>
              <a:gd name="connsiteX2286" fmla="*/ 9582353 w 12201472"/>
              <a:gd name="connsiteY2286" fmla="*/ 1720068 h 2210849"/>
              <a:gd name="connsiteX2287" fmla="*/ 9576846 w 12201472"/>
              <a:gd name="connsiteY2287" fmla="*/ 1722335 h 2210849"/>
              <a:gd name="connsiteX2288" fmla="*/ 9600320 w 12201472"/>
              <a:gd name="connsiteY2288" fmla="*/ 1729182 h 2210849"/>
              <a:gd name="connsiteX2289" fmla="*/ 9619136 w 12201472"/>
              <a:gd name="connsiteY2289" fmla="*/ 1721742 h 2210849"/>
              <a:gd name="connsiteX2290" fmla="*/ 9627157 w 12201472"/>
              <a:gd name="connsiteY2290" fmla="*/ 1718100 h 2210849"/>
              <a:gd name="connsiteX2291" fmla="*/ 9819651 w 12201472"/>
              <a:gd name="connsiteY2291" fmla="*/ 1708320 h 2210849"/>
              <a:gd name="connsiteX2292" fmla="*/ 9794077 w 12201472"/>
              <a:gd name="connsiteY2292" fmla="*/ 1718524 h 2210849"/>
              <a:gd name="connsiteX2293" fmla="*/ 9820350 w 12201472"/>
              <a:gd name="connsiteY2293" fmla="*/ 1725971 h 2210849"/>
              <a:gd name="connsiteX2294" fmla="*/ 9845629 w 12201472"/>
              <a:gd name="connsiteY2294" fmla="*/ 1716349 h 2210849"/>
              <a:gd name="connsiteX2295" fmla="*/ 9508969 w 12201472"/>
              <a:gd name="connsiteY2295" fmla="*/ 1706836 h 2210849"/>
              <a:gd name="connsiteX2296" fmla="*/ 9482197 w 12201472"/>
              <a:gd name="connsiteY2296" fmla="*/ 1718744 h 2210849"/>
              <a:gd name="connsiteX2297" fmla="*/ 9506326 w 12201472"/>
              <a:gd name="connsiteY2297" fmla="*/ 1725419 h 2210849"/>
              <a:gd name="connsiteX2298" fmla="*/ 9533327 w 12201472"/>
              <a:gd name="connsiteY2298" fmla="*/ 1713867 h 2210849"/>
              <a:gd name="connsiteX2299" fmla="*/ 9883908 w 12201472"/>
              <a:gd name="connsiteY2299" fmla="*/ 1705888 h 2210849"/>
              <a:gd name="connsiteX2300" fmla="*/ 9857835 w 12201472"/>
              <a:gd name="connsiteY2300" fmla="*/ 1715812 h 2210849"/>
              <a:gd name="connsiteX2301" fmla="*/ 9883769 w 12201472"/>
              <a:gd name="connsiteY2301" fmla="*/ 1723665 h 2210849"/>
              <a:gd name="connsiteX2302" fmla="*/ 9909567 w 12201472"/>
              <a:gd name="connsiteY2302" fmla="*/ 1714320 h 2210849"/>
              <a:gd name="connsiteX2303" fmla="*/ 9663970 w 12201472"/>
              <a:gd name="connsiteY2303" fmla="*/ 1705530 h 2210849"/>
              <a:gd name="connsiteX2304" fmla="*/ 9638157 w 12201472"/>
              <a:gd name="connsiteY2304" fmla="*/ 1717250 h 2210849"/>
              <a:gd name="connsiteX2305" fmla="*/ 9662823 w 12201472"/>
              <a:gd name="connsiteY2305" fmla="*/ 1724827 h 2210849"/>
              <a:gd name="connsiteX2306" fmla="*/ 9688736 w 12201472"/>
              <a:gd name="connsiteY2306" fmla="*/ 1713536 h 2210849"/>
              <a:gd name="connsiteX2307" fmla="*/ 9417087 w 12201472"/>
              <a:gd name="connsiteY2307" fmla="*/ 1705066 h 2210849"/>
              <a:gd name="connsiteX2308" fmla="*/ 9391361 w 12201472"/>
              <a:gd name="connsiteY2308" fmla="*/ 1717323 h 2210849"/>
              <a:gd name="connsiteX2309" fmla="*/ 9416149 w 12201472"/>
              <a:gd name="connsiteY2309" fmla="*/ 1723819 h 2210849"/>
              <a:gd name="connsiteX2310" fmla="*/ 9442075 w 12201472"/>
              <a:gd name="connsiteY2310" fmla="*/ 1711899 h 2210849"/>
              <a:gd name="connsiteX2311" fmla="*/ 9948805 w 12201472"/>
              <a:gd name="connsiteY2311" fmla="*/ 1704289 h 2210849"/>
              <a:gd name="connsiteX2312" fmla="*/ 9921942 w 12201472"/>
              <a:gd name="connsiteY2312" fmla="*/ 1714020 h 2210849"/>
              <a:gd name="connsiteX2313" fmla="*/ 9947978 w 12201472"/>
              <a:gd name="connsiteY2313" fmla="*/ 1722421 h 2210849"/>
              <a:gd name="connsiteX2314" fmla="*/ 9974729 w 12201472"/>
              <a:gd name="connsiteY2314" fmla="*/ 1713220 h 2210849"/>
              <a:gd name="connsiteX2315" fmla="*/ 10013547 w 12201472"/>
              <a:gd name="connsiteY2315" fmla="*/ 1703858 h 2210849"/>
              <a:gd name="connsiteX2316" fmla="*/ 9986983 w 12201472"/>
              <a:gd name="connsiteY2316" fmla="*/ 1712993 h 2210849"/>
              <a:gd name="connsiteX2317" fmla="*/ 10012516 w 12201472"/>
              <a:gd name="connsiteY2317" fmla="*/ 1721725 h 2210849"/>
              <a:gd name="connsiteX2318" fmla="*/ 10037994 w 12201472"/>
              <a:gd name="connsiteY2318" fmla="*/ 1713431 h 2210849"/>
              <a:gd name="connsiteX2319" fmla="*/ 9726198 w 12201472"/>
              <a:gd name="connsiteY2319" fmla="*/ 1701373 h 2210849"/>
              <a:gd name="connsiteX2320" fmla="*/ 9699759 w 12201472"/>
              <a:gd name="connsiteY2320" fmla="*/ 1712891 h 2210849"/>
              <a:gd name="connsiteX2321" fmla="*/ 9719004 w 12201472"/>
              <a:gd name="connsiteY2321" fmla="*/ 1719112 h 2210849"/>
              <a:gd name="connsiteX2322" fmla="*/ 9724621 w 12201472"/>
              <a:gd name="connsiteY2322" fmla="*/ 1720599 h 2210849"/>
              <a:gd name="connsiteX2323" fmla="*/ 9750722 w 12201472"/>
              <a:gd name="connsiteY2323" fmla="*/ 1709706 h 2210849"/>
              <a:gd name="connsiteX2324" fmla="*/ 9569787 w 12201472"/>
              <a:gd name="connsiteY2324" fmla="*/ 1700644 h 2210849"/>
              <a:gd name="connsiteX2325" fmla="*/ 9545963 w 12201472"/>
              <a:gd name="connsiteY2325" fmla="*/ 1712315 h 2210849"/>
              <a:gd name="connsiteX2326" fmla="*/ 9544558 w 12201472"/>
              <a:gd name="connsiteY2326" fmla="*/ 1712916 h 2210849"/>
              <a:gd name="connsiteX2327" fmla="*/ 9571005 w 12201472"/>
              <a:gd name="connsiteY2327" fmla="*/ 1720631 h 2210849"/>
              <a:gd name="connsiteX2328" fmla="*/ 9580973 w 12201472"/>
              <a:gd name="connsiteY2328" fmla="*/ 1716528 h 2210849"/>
              <a:gd name="connsiteX2329" fmla="*/ 9597043 w 12201472"/>
              <a:gd name="connsiteY2329" fmla="*/ 1708937 h 2210849"/>
              <a:gd name="connsiteX2330" fmla="*/ 9478915 w 12201472"/>
              <a:gd name="connsiteY2330" fmla="*/ 1698161 h 2210849"/>
              <a:gd name="connsiteX2331" fmla="*/ 9474495 w 12201472"/>
              <a:gd name="connsiteY2331" fmla="*/ 1700492 h 2210849"/>
              <a:gd name="connsiteX2332" fmla="*/ 9452629 w 12201472"/>
              <a:gd name="connsiteY2332" fmla="*/ 1710565 h 2210849"/>
              <a:gd name="connsiteX2333" fmla="*/ 9477155 w 12201472"/>
              <a:gd name="connsiteY2333" fmla="*/ 1717350 h 2210849"/>
              <a:gd name="connsiteX2334" fmla="*/ 9504044 w 12201472"/>
              <a:gd name="connsiteY2334" fmla="*/ 1705415 h 2210849"/>
              <a:gd name="connsiteX2335" fmla="*/ 9788636 w 12201472"/>
              <a:gd name="connsiteY2335" fmla="*/ 1697986 h 2210849"/>
              <a:gd name="connsiteX2336" fmla="*/ 9761586 w 12201472"/>
              <a:gd name="connsiteY2336" fmla="*/ 1709274 h 2210849"/>
              <a:gd name="connsiteX2337" fmla="*/ 9762285 w 12201472"/>
              <a:gd name="connsiteY2337" fmla="*/ 1709512 h 2210849"/>
              <a:gd name="connsiteX2338" fmla="*/ 9788086 w 12201472"/>
              <a:gd name="connsiteY2338" fmla="*/ 1716825 h 2210849"/>
              <a:gd name="connsiteX2339" fmla="*/ 9813877 w 12201472"/>
              <a:gd name="connsiteY2339" fmla="*/ 1706535 h 2210849"/>
              <a:gd name="connsiteX2340" fmla="*/ 9804272 w 12201472"/>
              <a:gd name="connsiteY2340" fmla="*/ 1703567 h 2210849"/>
              <a:gd name="connsiteX2341" fmla="*/ 9387066 w 12201472"/>
              <a:gd name="connsiteY2341" fmla="*/ 1696856 h 2210849"/>
              <a:gd name="connsiteX2342" fmla="*/ 9361424 w 12201472"/>
              <a:gd name="connsiteY2342" fmla="*/ 1709477 h 2210849"/>
              <a:gd name="connsiteX2343" fmla="*/ 9386717 w 12201472"/>
              <a:gd name="connsiteY2343" fmla="*/ 1716106 h 2210849"/>
              <a:gd name="connsiteX2344" fmla="*/ 9412541 w 12201472"/>
              <a:gd name="connsiteY2344" fmla="*/ 1703822 h 2210849"/>
              <a:gd name="connsiteX2345" fmla="*/ 9633789 w 12201472"/>
              <a:gd name="connsiteY2345" fmla="*/ 1695775 h 2210849"/>
              <a:gd name="connsiteX2346" fmla="*/ 9607961 w 12201472"/>
              <a:gd name="connsiteY2346" fmla="*/ 1707974 h 2210849"/>
              <a:gd name="connsiteX2347" fmla="*/ 9632713 w 12201472"/>
              <a:gd name="connsiteY2347" fmla="*/ 1715577 h 2210849"/>
              <a:gd name="connsiteX2348" fmla="*/ 9658638 w 12201472"/>
              <a:gd name="connsiteY2348" fmla="*/ 1703807 h 2210849"/>
              <a:gd name="connsiteX2349" fmla="*/ 9852015 w 12201472"/>
              <a:gd name="connsiteY2349" fmla="*/ 1695407 h 2210849"/>
              <a:gd name="connsiteX2350" fmla="*/ 9825450 w 12201472"/>
              <a:gd name="connsiteY2350" fmla="*/ 1706006 h 2210849"/>
              <a:gd name="connsiteX2351" fmla="*/ 9851823 w 12201472"/>
              <a:gd name="connsiteY2351" fmla="*/ 1713991 h 2210849"/>
              <a:gd name="connsiteX2352" fmla="*/ 9878115 w 12201472"/>
              <a:gd name="connsiteY2352" fmla="*/ 1703984 h 2210849"/>
              <a:gd name="connsiteX2353" fmla="*/ 9916945 w 12201472"/>
              <a:gd name="connsiteY2353" fmla="*/ 1693313 h 2210849"/>
              <a:gd name="connsiteX2354" fmla="*/ 9889796 w 12201472"/>
              <a:gd name="connsiteY2354" fmla="*/ 1703647 h 2210849"/>
              <a:gd name="connsiteX2355" fmla="*/ 9915836 w 12201472"/>
              <a:gd name="connsiteY2355" fmla="*/ 1712049 h 2210849"/>
              <a:gd name="connsiteX2356" fmla="*/ 9942888 w 12201472"/>
              <a:gd name="connsiteY2356" fmla="*/ 1702251 h 2210849"/>
              <a:gd name="connsiteX2357" fmla="*/ 9983008 w 12201472"/>
              <a:gd name="connsiteY2357" fmla="*/ 1691899 h 2210849"/>
              <a:gd name="connsiteX2358" fmla="*/ 9954984 w 12201472"/>
              <a:gd name="connsiteY2358" fmla="*/ 1702051 h 2210849"/>
              <a:gd name="connsiteX2359" fmla="*/ 9981169 w 12201472"/>
              <a:gd name="connsiteY2359" fmla="*/ 1711005 h 2210849"/>
              <a:gd name="connsiteX2360" fmla="*/ 10008124 w 12201472"/>
              <a:gd name="connsiteY2360" fmla="*/ 1701734 h 2210849"/>
              <a:gd name="connsiteX2361" fmla="*/ 9539481 w 12201472"/>
              <a:gd name="connsiteY2361" fmla="*/ 1691423 h 2210849"/>
              <a:gd name="connsiteX2362" fmla="*/ 9514494 w 12201472"/>
              <a:gd name="connsiteY2362" fmla="*/ 1704146 h 2210849"/>
              <a:gd name="connsiteX2363" fmla="*/ 9539202 w 12201472"/>
              <a:gd name="connsiteY2363" fmla="*/ 1711353 h 2210849"/>
              <a:gd name="connsiteX2364" fmla="*/ 9541824 w 12201472"/>
              <a:gd name="connsiteY2364" fmla="*/ 1710231 h 2210849"/>
              <a:gd name="connsiteX2365" fmla="*/ 9564597 w 12201472"/>
              <a:gd name="connsiteY2365" fmla="*/ 1699065 h 2210849"/>
              <a:gd name="connsiteX2366" fmla="*/ 9695844 w 12201472"/>
              <a:gd name="connsiteY2366" fmla="*/ 1691059 h 2210849"/>
              <a:gd name="connsiteX2367" fmla="*/ 9669383 w 12201472"/>
              <a:gd name="connsiteY2367" fmla="*/ 1703073 h 2210849"/>
              <a:gd name="connsiteX2368" fmla="*/ 9694280 w 12201472"/>
              <a:gd name="connsiteY2368" fmla="*/ 1711120 h 2210849"/>
              <a:gd name="connsiteX2369" fmla="*/ 9720834 w 12201472"/>
              <a:gd name="connsiteY2369" fmla="*/ 1699550 h 2210849"/>
              <a:gd name="connsiteX2370" fmla="*/ 9448510 w 12201472"/>
              <a:gd name="connsiteY2370" fmla="*/ 1689386 h 2210849"/>
              <a:gd name="connsiteX2371" fmla="*/ 9438255 w 12201472"/>
              <a:gd name="connsiteY2371" fmla="*/ 1694980 h 2210849"/>
              <a:gd name="connsiteX2372" fmla="*/ 9422839 w 12201472"/>
              <a:gd name="connsiteY2372" fmla="*/ 1702325 h 2210849"/>
              <a:gd name="connsiteX2373" fmla="*/ 9447850 w 12201472"/>
              <a:gd name="connsiteY2373" fmla="*/ 1709243 h 2210849"/>
              <a:gd name="connsiteX2374" fmla="*/ 9468221 w 12201472"/>
              <a:gd name="connsiteY2374" fmla="*/ 1699877 h 2210849"/>
              <a:gd name="connsiteX2375" fmla="*/ 9474109 w 12201472"/>
              <a:gd name="connsiteY2375" fmla="*/ 1696774 h 2210849"/>
              <a:gd name="connsiteX2376" fmla="*/ 9758589 w 12201472"/>
              <a:gd name="connsiteY2376" fmla="*/ 1687261 h 2210849"/>
              <a:gd name="connsiteX2377" fmla="*/ 9731514 w 12201472"/>
              <a:gd name="connsiteY2377" fmla="*/ 1699057 h 2210849"/>
              <a:gd name="connsiteX2378" fmla="*/ 9756167 w 12201472"/>
              <a:gd name="connsiteY2378" fmla="*/ 1707433 h 2210849"/>
              <a:gd name="connsiteX2379" fmla="*/ 9783337 w 12201472"/>
              <a:gd name="connsiteY2379" fmla="*/ 1696094 h 2210849"/>
              <a:gd name="connsiteX2380" fmla="*/ 9601218 w 12201472"/>
              <a:gd name="connsiteY2380" fmla="*/ 1685247 h 2210849"/>
              <a:gd name="connsiteX2381" fmla="*/ 9575303 w 12201472"/>
              <a:gd name="connsiteY2381" fmla="*/ 1697942 h 2210849"/>
              <a:gd name="connsiteX2382" fmla="*/ 9602581 w 12201472"/>
              <a:gd name="connsiteY2382" fmla="*/ 1706321 h 2210849"/>
              <a:gd name="connsiteX2383" fmla="*/ 9628516 w 12201472"/>
              <a:gd name="connsiteY2383" fmla="*/ 1694071 h 2210849"/>
              <a:gd name="connsiteX2384" fmla="*/ 9821613 w 12201472"/>
              <a:gd name="connsiteY2384" fmla="*/ 1684225 h 2210849"/>
              <a:gd name="connsiteX2385" fmla="*/ 9793859 w 12201472"/>
              <a:gd name="connsiteY2385" fmla="*/ 1695807 h 2210849"/>
              <a:gd name="connsiteX2386" fmla="*/ 9805566 w 12201472"/>
              <a:gd name="connsiteY2386" fmla="*/ 1699985 h 2210849"/>
              <a:gd name="connsiteX2387" fmla="*/ 9819625 w 12201472"/>
              <a:gd name="connsiteY2387" fmla="*/ 1704242 h 2210849"/>
              <a:gd name="connsiteX2388" fmla="*/ 9846457 w 12201472"/>
              <a:gd name="connsiteY2388" fmla="*/ 1693537 h 2210849"/>
              <a:gd name="connsiteX2389" fmla="*/ 9509177 w 12201472"/>
              <a:gd name="connsiteY2389" fmla="*/ 1682202 h 2210849"/>
              <a:gd name="connsiteX2390" fmla="*/ 9484280 w 12201472"/>
              <a:gd name="connsiteY2390" fmla="*/ 1695332 h 2210849"/>
              <a:gd name="connsiteX2391" fmla="*/ 9509504 w 12201472"/>
              <a:gd name="connsiteY2391" fmla="*/ 1702690 h 2210849"/>
              <a:gd name="connsiteX2392" fmla="*/ 9534585 w 12201472"/>
              <a:gd name="connsiteY2392" fmla="*/ 1689933 h 2210849"/>
              <a:gd name="connsiteX2393" fmla="*/ 9885271 w 12201472"/>
              <a:gd name="connsiteY2393" fmla="*/ 1682138 h 2210849"/>
              <a:gd name="connsiteX2394" fmla="*/ 9857490 w 12201472"/>
              <a:gd name="connsiteY2394" fmla="*/ 1693222 h 2210849"/>
              <a:gd name="connsiteX2395" fmla="*/ 9883954 w 12201472"/>
              <a:gd name="connsiteY2395" fmla="*/ 1701762 h 2210849"/>
              <a:gd name="connsiteX2396" fmla="*/ 9911279 w 12201472"/>
              <a:gd name="connsiteY2396" fmla="*/ 1691361 h 2210849"/>
              <a:gd name="connsiteX2397" fmla="*/ 9890530 w 12201472"/>
              <a:gd name="connsiteY2397" fmla="*/ 1684212 h 2210849"/>
              <a:gd name="connsiteX2398" fmla="*/ 9665560 w 12201472"/>
              <a:gd name="connsiteY2398" fmla="*/ 1680769 h 2210849"/>
              <a:gd name="connsiteX2399" fmla="*/ 9639078 w 12201472"/>
              <a:gd name="connsiteY2399" fmla="*/ 1693277 h 2210849"/>
              <a:gd name="connsiteX2400" fmla="*/ 9664051 w 12201472"/>
              <a:gd name="connsiteY2400" fmla="*/ 1701349 h 2210849"/>
              <a:gd name="connsiteX2401" fmla="*/ 9690623 w 12201472"/>
              <a:gd name="connsiteY2401" fmla="*/ 1689285 h 2210849"/>
              <a:gd name="connsiteX2402" fmla="*/ 9417924 w 12201472"/>
              <a:gd name="connsiteY2402" fmla="*/ 1680557 h 2210849"/>
              <a:gd name="connsiteX2403" fmla="*/ 9402409 w 12201472"/>
              <a:gd name="connsiteY2403" fmla="*/ 1689304 h 2210849"/>
              <a:gd name="connsiteX2404" fmla="*/ 9392823 w 12201472"/>
              <a:gd name="connsiteY2404" fmla="*/ 1694023 h 2210849"/>
              <a:gd name="connsiteX2405" fmla="*/ 9418318 w 12201472"/>
              <a:gd name="connsiteY2405" fmla="*/ 1701075 h 2210849"/>
              <a:gd name="connsiteX2406" fmla="*/ 9431745 w 12201472"/>
              <a:gd name="connsiteY2406" fmla="*/ 1694688 h 2210849"/>
              <a:gd name="connsiteX2407" fmla="*/ 9443906 w 12201472"/>
              <a:gd name="connsiteY2407" fmla="*/ 1688057 h 2210849"/>
              <a:gd name="connsiteX2408" fmla="*/ 9952276 w 12201472"/>
              <a:gd name="connsiteY2408" fmla="*/ 1679864 h 2210849"/>
              <a:gd name="connsiteX2409" fmla="*/ 9922855 w 12201472"/>
              <a:gd name="connsiteY2409" fmla="*/ 1691063 h 2210849"/>
              <a:gd name="connsiteX2410" fmla="*/ 9949046 w 12201472"/>
              <a:gd name="connsiteY2410" fmla="*/ 1700020 h 2210849"/>
              <a:gd name="connsiteX2411" fmla="*/ 9977462 w 12201472"/>
              <a:gd name="connsiteY2411" fmla="*/ 1689727 h 2210849"/>
              <a:gd name="connsiteX2412" fmla="*/ 9728145 w 12201472"/>
              <a:gd name="connsiteY2412" fmla="*/ 1676394 h 2210849"/>
              <a:gd name="connsiteX2413" fmla="*/ 9701038 w 12201472"/>
              <a:gd name="connsiteY2413" fmla="*/ 1688701 h 2210849"/>
              <a:gd name="connsiteX2414" fmla="*/ 9726150 w 12201472"/>
              <a:gd name="connsiteY2414" fmla="*/ 1697234 h 2210849"/>
              <a:gd name="connsiteX2415" fmla="*/ 9753339 w 12201472"/>
              <a:gd name="connsiteY2415" fmla="*/ 1685387 h 2210849"/>
              <a:gd name="connsiteX2416" fmla="*/ 9570874 w 12201472"/>
              <a:gd name="connsiteY2416" fmla="*/ 1675439 h 2210849"/>
              <a:gd name="connsiteX2417" fmla="*/ 9544975 w 12201472"/>
              <a:gd name="connsiteY2417" fmla="*/ 1688626 h 2210849"/>
              <a:gd name="connsiteX2418" fmla="*/ 9570128 w 12201472"/>
              <a:gd name="connsiteY2418" fmla="*/ 1696352 h 2210849"/>
              <a:gd name="connsiteX2419" fmla="*/ 9596129 w 12201472"/>
              <a:gd name="connsiteY2419" fmla="*/ 1683602 h 2210849"/>
              <a:gd name="connsiteX2420" fmla="*/ 9791481 w 12201472"/>
              <a:gd name="connsiteY2420" fmla="*/ 1672931 h 2210849"/>
              <a:gd name="connsiteX2421" fmla="*/ 9763691 w 12201472"/>
              <a:gd name="connsiteY2421" fmla="*/ 1685038 h 2210849"/>
              <a:gd name="connsiteX2422" fmla="*/ 9788559 w 12201472"/>
              <a:gd name="connsiteY2422" fmla="*/ 1693915 h 2210849"/>
              <a:gd name="connsiteX2423" fmla="*/ 9816431 w 12201472"/>
              <a:gd name="connsiteY2423" fmla="*/ 1682283 h 2210849"/>
              <a:gd name="connsiteX2424" fmla="*/ 9478685 w 12201472"/>
              <a:gd name="connsiteY2424" fmla="*/ 1672924 h 2210849"/>
              <a:gd name="connsiteX2425" fmla="*/ 9453871 w 12201472"/>
              <a:gd name="connsiteY2425" fmla="*/ 1686461 h 2210849"/>
              <a:gd name="connsiteX2426" fmla="*/ 9479495 w 12201472"/>
              <a:gd name="connsiteY2426" fmla="*/ 1693936 h 2210849"/>
              <a:gd name="connsiteX2427" fmla="*/ 9504475 w 12201472"/>
              <a:gd name="connsiteY2427" fmla="*/ 1680771 h 2210849"/>
              <a:gd name="connsiteX2428" fmla="*/ 9855118 w 12201472"/>
              <a:gd name="connsiteY2428" fmla="*/ 1670243 h 2210849"/>
              <a:gd name="connsiteX2429" fmla="*/ 9826651 w 12201472"/>
              <a:gd name="connsiteY2429" fmla="*/ 1682122 h 2210849"/>
              <a:gd name="connsiteX2430" fmla="*/ 9848695 w 12201472"/>
              <a:gd name="connsiteY2430" fmla="*/ 1690384 h 2210849"/>
              <a:gd name="connsiteX2431" fmla="*/ 9851826 w 12201472"/>
              <a:gd name="connsiteY2431" fmla="*/ 1691394 h 2210849"/>
              <a:gd name="connsiteX2432" fmla="*/ 9880120 w 12201472"/>
              <a:gd name="connsiteY2432" fmla="*/ 1680106 h 2210849"/>
              <a:gd name="connsiteX2433" fmla="*/ 9632965 w 12201472"/>
              <a:gd name="connsiteY2433" fmla="*/ 1669695 h 2210849"/>
              <a:gd name="connsiteX2434" fmla="*/ 9606393 w 12201472"/>
              <a:gd name="connsiteY2434" fmla="*/ 1682712 h 2210849"/>
              <a:gd name="connsiteX2435" fmla="*/ 9633805 w 12201472"/>
              <a:gd name="connsiteY2435" fmla="*/ 1691572 h 2210849"/>
              <a:gd name="connsiteX2436" fmla="*/ 9660392 w 12201472"/>
              <a:gd name="connsiteY2436" fmla="*/ 1679014 h 2210849"/>
              <a:gd name="connsiteX2437" fmla="*/ 9921336 w 12201472"/>
              <a:gd name="connsiteY2437" fmla="*/ 1667748 h 2210849"/>
              <a:gd name="connsiteX2438" fmla="*/ 9890659 w 12201472"/>
              <a:gd name="connsiteY2438" fmla="*/ 1679988 h 2210849"/>
              <a:gd name="connsiteX2439" fmla="*/ 9891902 w 12201472"/>
              <a:gd name="connsiteY2439" fmla="*/ 1680478 h 2210849"/>
              <a:gd name="connsiteX2440" fmla="*/ 9917169 w 12201472"/>
              <a:gd name="connsiteY2440" fmla="*/ 1689119 h 2210849"/>
              <a:gd name="connsiteX2441" fmla="*/ 9946956 w 12201472"/>
              <a:gd name="connsiteY2441" fmla="*/ 1677781 h 2210849"/>
              <a:gd name="connsiteX2442" fmla="*/ 9540574 w 12201472"/>
              <a:gd name="connsiteY2442" fmla="*/ 1665645 h 2210849"/>
              <a:gd name="connsiteX2443" fmla="*/ 9514657 w 12201472"/>
              <a:gd name="connsiteY2443" fmla="*/ 1679312 h 2210849"/>
              <a:gd name="connsiteX2444" fmla="*/ 9540099 w 12201472"/>
              <a:gd name="connsiteY2444" fmla="*/ 1687128 h 2210849"/>
              <a:gd name="connsiteX2445" fmla="*/ 9566108 w 12201472"/>
              <a:gd name="connsiteY2445" fmla="*/ 1673898 h 2210849"/>
              <a:gd name="connsiteX2446" fmla="*/ 9697774 w 12201472"/>
              <a:gd name="connsiteY2446" fmla="*/ 1665554 h 2210849"/>
              <a:gd name="connsiteX2447" fmla="*/ 9670637 w 12201472"/>
              <a:gd name="connsiteY2447" fmla="*/ 1678371 h 2210849"/>
              <a:gd name="connsiteX2448" fmla="*/ 9695817 w 12201472"/>
              <a:gd name="connsiteY2448" fmla="*/ 1686927 h 2210849"/>
              <a:gd name="connsiteX2449" fmla="*/ 9723034 w 12201472"/>
              <a:gd name="connsiteY2449" fmla="*/ 1674570 h 2210849"/>
              <a:gd name="connsiteX2450" fmla="*/ 9448017 w 12201472"/>
              <a:gd name="connsiteY2450" fmla="*/ 1663592 h 2210849"/>
              <a:gd name="connsiteX2451" fmla="*/ 9423281 w 12201472"/>
              <a:gd name="connsiteY2451" fmla="*/ 1677537 h 2210849"/>
              <a:gd name="connsiteX2452" fmla="*/ 9449286 w 12201472"/>
              <a:gd name="connsiteY2452" fmla="*/ 1685123 h 2210849"/>
              <a:gd name="connsiteX2453" fmla="*/ 9474175 w 12201472"/>
              <a:gd name="connsiteY2453" fmla="*/ 1671552 h 2210849"/>
              <a:gd name="connsiteX2454" fmla="*/ 9760965 w 12201472"/>
              <a:gd name="connsiteY2454" fmla="*/ 1661493 h 2210849"/>
              <a:gd name="connsiteX2455" fmla="*/ 9733131 w 12201472"/>
              <a:gd name="connsiteY2455" fmla="*/ 1674131 h 2210849"/>
              <a:gd name="connsiteX2456" fmla="*/ 9758441 w 12201472"/>
              <a:gd name="connsiteY2456" fmla="*/ 1683165 h 2210849"/>
              <a:gd name="connsiteX2457" fmla="*/ 9786346 w 12201472"/>
              <a:gd name="connsiteY2457" fmla="*/ 1671006 h 2210849"/>
              <a:gd name="connsiteX2458" fmla="*/ 9602491 w 12201472"/>
              <a:gd name="connsiteY2458" fmla="*/ 1659340 h 2210849"/>
              <a:gd name="connsiteX2459" fmla="*/ 9575930 w 12201472"/>
              <a:gd name="connsiteY2459" fmla="*/ 1672865 h 2210849"/>
              <a:gd name="connsiteX2460" fmla="*/ 9601302 w 12201472"/>
              <a:gd name="connsiteY2460" fmla="*/ 1681066 h 2210849"/>
              <a:gd name="connsiteX2461" fmla="*/ 9627960 w 12201472"/>
              <a:gd name="connsiteY2461" fmla="*/ 1667994 h 2210849"/>
              <a:gd name="connsiteX2462" fmla="*/ 9824959 w 12201472"/>
              <a:gd name="connsiteY2462" fmla="*/ 1658346 h 2210849"/>
              <a:gd name="connsiteX2463" fmla="*/ 9796406 w 12201472"/>
              <a:gd name="connsiteY2463" fmla="*/ 1670786 h 2210849"/>
              <a:gd name="connsiteX2464" fmla="*/ 9821470 w 12201472"/>
              <a:gd name="connsiteY2464" fmla="*/ 1680180 h 2210849"/>
              <a:gd name="connsiteX2465" fmla="*/ 9850061 w 12201472"/>
              <a:gd name="connsiteY2465" fmla="*/ 1668248 h 2210849"/>
              <a:gd name="connsiteX2466" fmla="*/ 9510090 w 12201472"/>
              <a:gd name="connsiteY2466" fmla="*/ 1655791 h 2210849"/>
              <a:gd name="connsiteX2467" fmla="*/ 9484152 w 12201472"/>
              <a:gd name="connsiteY2467" fmla="*/ 1669942 h 2210849"/>
              <a:gd name="connsiteX2468" fmla="*/ 9509974 w 12201472"/>
              <a:gd name="connsiteY2468" fmla="*/ 1677874 h 2210849"/>
              <a:gd name="connsiteX2469" fmla="*/ 9535990 w 12201472"/>
              <a:gd name="connsiteY2469" fmla="*/ 1664163 h 2210849"/>
              <a:gd name="connsiteX2470" fmla="*/ 9890258 w 12201472"/>
              <a:gd name="connsiteY2470" fmla="*/ 1655578 h 2210849"/>
              <a:gd name="connsiteX2471" fmla="*/ 9860383 w 12201472"/>
              <a:gd name="connsiteY2471" fmla="*/ 1668045 h 2210849"/>
              <a:gd name="connsiteX2472" fmla="*/ 9885508 w 12201472"/>
              <a:gd name="connsiteY2472" fmla="*/ 1677956 h 2210849"/>
              <a:gd name="connsiteX2473" fmla="*/ 9916166 w 12201472"/>
              <a:gd name="connsiteY2473" fmla="*/ 1665724 h 2210849"/>
              <a:gd name="connsiteX2474" fmla="*/ 9665172 w 12201472"/>
              <a:gd name="connsiteY2474" fmla="*/ 1653917 h 2210849"/>
              <a:gd name="connsiteX2475" fmla="*/ 9637936 w 12201472"/>
              <a:gd name="connsiteY2475" fmla="*/ 1667260 h 2210849"/>
              <a:gd name="connsiteX2476" fmla="*/ 9665469 w 12201472"/>
              <a:gd name="connsiteY2476" fmla="*/ 1676615 h 2210849"/>
              <a:gd name="connsiteX2477" fmla="*/ 9692712 w 12201472"/>
              <a:gd name="connsiteY2477" fmla="*/ 1663747 h 2210849"/>
              <a:gd name="connsiteX2478" fmla="*/ 9730527 w 12201472"/>
              <a:gd name="connsiteY2478" fmla="*/ 1650085 h 2210849"/>
              <a:gd name="connsiteX2479" fmla="*/ 9702651 w 12201472"/>
              <a:gd name="connsiteY2479" fmla="*/ 1663251 h 2210849"/>
              <a:gd name="connsiteX2480" fmla="*/ 9728020 w 12201472"/>
              <a:gd name="connsiteY2480" fmla="*/ 1672306 h 2210849"/>
              <a:gd name="connsiteX2481" fmla="*/ 9755964 w 12201472"/>
              <a:gd name="connsiteY2481" fmla="*/ 1659619 h 2210849"/>
              <a:gd name="connsiteX2482" fmla="*/ 9572106 w 12201472"/>
              <a:gd name="connsiteY2482" fmla="*/ 1649016 h 2210849"/>
              <a:gd name="connsiteX2483" fmla="*/ 9545522 w 12201472"/>
              <a:gd name="connsiteY2483" fmla="*/ 1663036 h 2210849"/>
              <a:gd name="connsiteX2484" fmla="*/ 9571167 w 12201472"/>
              <a:gd name="connsiteY2484" fmla="*/ 1671325 h 2210849"/>
              <a:gd name="connsiteX2485" fmla="*/ 9597838 w 12201472"/>
              <a:gd name="connsiteY2485" fmla="*/ 1657759 h 2210849"/>
              <a:gd name="connsiteX2486" fmla="*/ 9794428 w 12201472"/>
              <a:gd name="connsiteY2486" fmla="*/ 1646301 h 2210849"/>
              <a:gd name="connsiteX2487" fmla="*/ 9765781 w 12201472"/>
              <a:gd name="connsiteY2487" fmla="*/ 1659307 h 2210849"/>
              <a:gd name="connsiteX2488" fmla="*/ 9791270 w 12201472"/>
              <a:gd name="connsiteY2488" fmla="*/ 1668861 h 2210849"/>
              <a:gd name="connsiteX2489" fmla="*/ 9819944 w 12201472"/>
              <a:gd name="connsiteY2489" fmla="*/ 1656367 h 2210849"/>
              <a:gd name="connsiteX2490" fmla="*/ 9479431 w 12201472"/>
              <a:gd name="connsiteY2490" fmla="*/ 1645882 h 2210849"/>
              <a:gd name="connsiteX2491" fmla="*/ 9453471 w 12201472"/>
              <a:gd name="connsiteY2491" fmla="*/ 1660517 h 2210849"/>
              <a:gd name="connsiteX2492" fmla="*/ 9479659 w 12201472"/>
              <a:gd name="connsiteY2492" fmla="*/ 1668562 h 2210849"/>
              <a:gd name="connsiteX2493" fmla="*/ 9505688 w 12201472"/>
              <a:gd name="connsiteY2493" fmla="*/ 1654369 h 2210849"/>
              <a:gd name="connsiteX2494" fmla="*/ 9858752 w 12201472"/>
              <a:gd name="connsiteY2494" fmla="*/ 1643241 h 2210849"/>
              <a:gd name="connsiteX2495" fmla="*/ 9851376 w 12201472"/>
              <a:gd name="connsiteY2495" fmla="*/ 1646836 h 2210849"/>
              <a:gd name="connsiteX2496" fmla="*/ 9830107 w 12201472"/>
              <a:gd name="connsiteY2496" fmla="*/ 1656103 h 2210849"/>
              <a:gd name="connsiteX2497" fmla="*/ 9855326 w 12201472"/>
              <a:gd name="connsiteY2497" fmla="*/ 1666051 h 2210849"/>
              <a:gd name="connsiteX2498" fmla="*/ 9885182 w 12201472"/>
              <a:gd name="connsiteY2498" fmla="*/ 1653590 h 2210849"/>
              <a:gd name="connsiteX2499" fmla="*/ 9634584 w 12201472"/>
              <a:gd name="connsiteY2499" fmla="*/ 1642999 h 2210849"/>
              <a:gd name="connsiteX2500" fmla="*/ 9607349 w 12201472"/>
              <a:gd name="connsiteY2500" fmla="*/ 1656867 h 2210849"/>
              <a:gd name="connsiteX2501" fmla="*/ 9632928 w 12201472"/>
              <a:gd name="connsiteY2501" fmla="*/ 1665558 h 2210849"/>
              <a:gd name="connsiteX2502" fmla="*/ 9660250 w 12201472"/>
              <a:gd name="connsiteY2502" fmla="*/ 1652161 h 2210849"/>
              <a:gd name="connsiteX2503" fmla="*/ 9541545 w 12201472"/>
              <a:gd name="connsiteY2503" fmla="*/ 1638632 h 2210849"/>
              <a:gd name="connsiteX2504" fmla="*/ 9514935 w 12201472"/>
              <a:gd name="connsiteY2504" fmla="*/ 1653148 h 2210849"/>
              <a:gd name="connsiteX2505" fmla="*/ 9540941 w 12201472"/>
              <a:gd name="connsiteY2505" fmla="*/ 1661555 h 2210849"/>
              <a:gd name="connsiteX2506" fmla="*/ 9567624 w 12201472"/>
              <a:gd name="connsiteY2506" fmla="*/ 1647493 h 2210849"/>
              <a:gd name="connsiteX2507" fmla="*/ 9697933 w 12201472"/>
              <a:gd name="connsiteY2507" fmla="*/ 1637868 h 2210849"/>
              <a:gd name="connsiteX2508" fmla="*/ 9669947 w 12201472"/>
              <a:gd name="connsiteY2508" fmla="*/ 1651578 h 2210849"/>
              <a:gd name="connsiteX2509" fmla="*/ 9697587 w 12201472"/>
              <a:gd name="connsiteY2509" fmla="*/ 1661444 h 2210849"/>
              <a:gd name="connsiteX2510" fmla="*/ 9725569 w 12201472"/>
              <a:gd name="connsiteY2510" fmla="*/ 1648226 h 2210849"/>
              <a:gd name="connsiteX2511" fmla="*/ 9763974 w 12201472"/>
              <a:gd name="connsiteY2511" fmla="*/ 1634288 h 2210849"/>
              <a:gd name="connsiteX2512" fmla="*/ 9735239 w 12201472"/>
              <a:gd name="connsiteY2512" fmla="*/ 1647860 h 2210849"/>
              <a:gd name="connsiteX2513" fmla="*/ 9760779 w 12201472"/>
              <a:gd name="connsiteY2513" fmla="*/ 1657433 h 2210849"/>
              <a:gd name="connsiteX2514" fmla="*/ 9789542 w 12201472"/>
              <a:gd name="connsiteY2514" fmla="*/ 1644374 h 2210849"/>
              <a:gd name="connsiteX2515" fmla="*/ 9604129 w 12201472"/>
              <a:gd name="connsiteY2515" fmla="*/ 1632129 h 2210849"/>
              <a:gd name="connsiteX2516" fmla="*/ 9576862 w 12201472"/>
              <a:gd name="connsiteY2516" fmla="*/ 1646508 h 2210849"/>
              <a:gd name="connsiteX2517" fmla="*/ 9602698 w 12201472"/>
              <a:gd name="connsiteY2517" fmla="*/ 1655287 h 2210849"/>
              <a:gd name="connsiteX2518" fmla="*/ 9630042 w 12201472"/>
              <a:gd name="connsiteY2518" fmla="*/ 1641378 h 2210849"/>
              <a:gd name="connsiteX2519" fmla="*/ 9826925 w 12201472"/>
              <a:gd name="connsiteY2519" fmla="*/ 1630777 h 2210849"/>
              <a:gd name="connsiteX2520" fmla="*/ 9812630 w 12201472"/>
              <a:gd name="connsiteY2520" fmla="*/ 1638037 h 2210849"/>
              <a:gd name="connsiteX2521" fmla="*/ 9799462 w 12201472"/>
              <a:gd name="connsiteY2521" fmla="*/ 1644015 h 2210849"/>
              <a:gd name="connsiteX2522" fmla="*/ 9825091 w 12201472"/>
              <a:gd name="connsiteY2522" fmla="*/ 1654125 h 2210849"/>
              <a:gd name="connsiteX2523" fmla="*/ 9849947 w 12201472"/>
              <a:gd name="connsiteY2523" fmla="*/ 1643295 h 2210849"/>
              <a:gd name="connsiteX2524" fmla="*/ 9853931 w 12201472"/>
              <a:gd name="connsiteY2524" fmla="*/ 1641353 h 2210849"/>
              <a:gd name="connsiteX2525" fmla="*/ 9510813 w 12201472"/>
              <a:gd name="connsiteY2525" fmla="*/ 1628190 h 2210849"/>
              <a:gd name="connsiteX2526" fmla="*/ 9484177 w 12201472"/>
              <a:gd name="connsiteY2526" fmla="*/ 1643206 h 2210849"/>
              <a:gd name="connsiteX2527" fmla="*/ 9510534 w 12201472"/>
              <a:gd name="connsiteY2527" fmla="*/ 1651726 h 2210849"/>
              <a:gd name="connsiteX2528" fmla="*/ 9537234 w 12201472"/>
              <a:gd name="connsiteY2528" fmla="*/ 1637167 h 2210849"/>
              <a:gd name="connsiteX2529" fmla="*/ 9667249 w 12201472"/>
              <a:gd name="connsiteY2529" fmla="*/ 1626368 h 2210849"/>
              <a:gd name="connsiteX2530" fmla="*/ 9639253 w 12201472"/>
              <a:gd name="connsiteY2530" fmla="*/ 1640622 h 2210849"/>
              <a:gd name="connsiteX2531" fmla="*/ 9665023 w 12201472"/>
              <a:gd name="connsiteY2531" fmla="*/ 1649820 h 2210849"/>
              <a:gd name="connsiteX2532" fmla="*/ 9693095 w 12201472"/>
              <a:gd name="connsiteY2532" fmla="*/ 1636055 h 2210849"/>
              <a:gd name="connsiteX2533" fmla="*/ 9731441 w 12201472"/>
              <a:gd name="connsiteY2533" fmla="*/ 1621454 h 2210849"/>
              <a:gd name="connsiteX2534" fmla="*/ 9702549 w 12201472"/>
              <a:gd name="connsiteY2534" fmla="*/ 1635607 h 2210849"/>
              <a:gd name="connsiteX2535" fmla="*/ 9730280 w 12201472"/>
              <a:gd name="connsiteY2535" fmla="*/ 1646001 h 2210849"/>
              <a:gd name="connsiteX2536" fmla="*/ 9759126 w 12201472"/>
              <a:gd name="connsiteY2536" fmla="*/ 1632375 h 2210849"/>
              <a:gd name="connsiteX2537" fmla="*/ 9573503 w 12201472"/>
              <a:gd name="connsiteY2537" fmla="*/ 1621197 h 2210849"/>
              <a:gd name="connsiteX2538" fmla="*/ 9546203 w 12201472"/>
              <a:gd name="connsiteY2538" fmla="*/ 1636090 h 2210849"/>
              <a:gd name="connsiteX2539" fmla="*/ 9572382 w 12201472"/>
              <a:gd name="connsiteY2539" fmla="*/ 1644986 h 2210849"/>
              <a:gd name="connsiteX2540" fmla="*/ 9599747 w 12201472"/>
              <a:gd name="connsiteY2540" fmla="*/ 1630565 h 2210849"/>
              <a:gd name="connsiteX2541" fmla="*/ 9795212 w 12201472"/>
              <a:gd name="connsiteY2541" fmla="*/ 1618359 h 2210849"/>
              <a:gd name="connsiteX2542" fmla="*/ 9774247 w 12201472"/>
              <a:gd name="connsiteY2542" fmla="*/ 1629436 h 2210849"/>
              <a:gd name="connsiteX2543" fmla="*/ 9768901 w 12201472"/>
              <a:gd name="connsiteY2543" fmla="*/ 1631961 h 2210849"/>
              <a:gd name="connsiteX2544" fmla="*/ 9794576 w 12201472"/>
              <a:gd name="connsiteY2544" fmla="*/ 1642088 h 2210849"/>
              <a:gd name="connsiteX2545" fmla="*/ 9811157 w 12201472"/>
              <a:gd name="connsiteY2545" fmla="*/ 1634560 h 2210849"/>
              <a:gd name="connsiteX2546" fmla="*/ 9822227 w 12201472"/>
              <a:gd name="connsiteY2546" fmla="*/ 1628937 h 2210849"/>
              <a:gd name="connsiteX2547" fmla="*/ 9636738 w 12201472"/>
              <a:gd name="connsiteY2547" fmla="*/ 1614932 h 2210849"/>
              <a:gd name="connsiteX2548" fmla="*/ 9608701 w 12201472"/>
              <a:gd name="connsiteY2548" fmla="*/ 1629717 h 2210849"/>
              <a:gd name="connsiteX2549" fmla="*/ 9634714 w 12201472"/>
              <a:gd name="connsiteY2549" fmla="*/ 1639002 h 2210849"/>
              <a:gd name="connsiteX2550" fmla="*/ 9662818 w 12201472"/>
              <a:gd name="connsiteY2550" fmla="*/ 1624707 h 2210849"/>
              <a:gd name="connsiteX2551" fmla="*/ 9542712 w 12201472"/>
              <a:gd name="connsiteY2551" fmla="*/ 1610207 h 2210849"/>
              <a:gd name="connsiteX2552" fmla="*/ 9515378 w 12201472"/>
              <a:gd name="connsiteY2552" fmla="*/ 1625616 h 2210849"/>
              <a:gd name="connsiteX2553" fmla="*/ 9541894 w 12201472"/>
              <a:gd name="connsiteY2553" fmla="*/ 1634626 h 2210849"/>
              <a:gd name="connsiteX2554" fmla="*/ 9569284 w 12201472"/>
              <a:gd name="connsiteY2554" fmla="*/ 1619691 h 2210849"/>
              <a:gd name="connsiteX2555" fmla="*/ 9700709 w 12201472"/>
              <a:gd name="connsiteY2555" fmla="*/ 1609331 h 2210849"/>
              <a:gd name="connsiteX2556" fmla="*/ 9671764 w 12201472"/>
              <a:gd name="connsiteY2556" fmla="*/ 1624069 h 2210849"/>
              <a:gd name="connsiteX2557" fmla="*/ 9697708 w 12201472"/>
              <a:gd name="connsiteY2557" fmla="*/ 1633793 h 2210849"/>
              <a:gd name="connsiteX2558" fmla="*/ 9726692 w 12201472"/>
              <a:gd name="connsiteY2558" fmla="*/ 1619581 h 2210849"/>
              <a:gd name="connsiteX2559" fmla="*/ 9762003 w 12201472"/>
              <a:gd name="connsiteY2559" fmla="*/ 1604971 h 2210849"/>
              <a:gd name="connsiteX2560" fmla="*/ 9736257 w 12201472"/>
              <a:gd name="connsiteY2560" fmla="*/ 1619084 h 2210849"/>
              <a:gd name="connsiteX2561" fmla="*/ 9764053 w 12201472"/>
              <a:gd name="connsiteY2561" fmla="*/ 1630048 h 2210849"/>
              <a:gd name="connsiteX2562" fmla="*/ 9772710 w 12201472"/>
              <a:gd name="connsiteY2562" fmla="*/ 1625959 h 2210849"/>
              <a:gd name="connsiteX2563" fmla="*/ 9790548 w 12201472"/>
              <a:gd name="connsiteY2563" fmla="*/ 1616532 h 2210849"/>
              <a:gd name="connsiteX2564" fmla="*/ 9771356 w 12201472"/>
              <a:gd name="connsiteY2564" fmla="*/ 1609017 h 2210849"/>
              <a:gd name="connsiteX2565" fmla="*/ 9606063 w 12201472"/>
              <a:gd name="connsiteY2565" fmla="*/ 1603434 h 2210849"/>
              <a:gd name="connsiteX2566" fmla="*/ 9577983 w 12201472"/>
              <a:gd name="connsiteY2566" fmla="*/ 1618753 h 2210849"/>
              <a:gd name="connsiteX2567" fmla="*/ 9604321 w 12201472"/>
              <a:gd name="connsiteY2567" fmla="*/ 1628154 h 2210849"/>
              <a:gd name="connsiteX2568" fmla="*/ 9632456 w 12201472"/>
              <a:gd name="connsiteY2568" fmla="*/ 1613327 h 2210849"/>
              <a:gd name="connsiteX2569" fmla="*/ 9669982 w 12201472"/>
              <a:gd name="connsiteY2569" fmla="*/ 1597210 h 2210849"/>
              <a:gd name="connsiteX2570" fmla="*/ 9666892 w 12201472"/>
              <a:gd name="connsiteY2570" fmla="*/ 1599030 h 2210849"/>
              <a:gd name="connsiteX2571" fmla="*/ 9641162 w 12201472"/>
              <a:gd name="connsiteY2571" fmla="*/ 1612599 h 2210849"/>
              <a:gd name="connsiteX2572" fmla="*/ 9667336 w 12201472"/>
              <a:gd name="connsiteY2572" fmla="*/ 1622409 h 2210849"/>
              <a:gd name="connsiteX2573" fmla="*/ 9696126 w 12201472"/>
              <a:gd name="connsiteY2573" fmla="*/ 1607765 h 2210849"/>
              <a:gd name="connsiteX2574" fmla="*/ 9696377 w 12201472"/>
              <a:gd name="connsiteY2574" fmla="*/ 1607622 h 2210849"/>
              <a:gd name="connsiteX2575" fmla="*/ 9575226 w 12201472"/>
              <a:gd name="connsiteY2575" fmla="*/ 1591876 h 2210849"/>
              <a:gd name="connsiteX2576" fmla="*/ 9547103 w 12201472"/>
              <a:gd name="connsiteY2576" fmla="*/ 1607731 h 2210849"/>
              <a:gd name="connsiteX2577" fmla="*/ 9573766 w 12201472"/>
              <a:gd name="connsiteY2577" fmla="*/ 1617248 h 2210849"/>
              <a:gd name="connsiteX2578" fmla="*/ 9601936 w 12201472"/>
              <a:gd name="connsiteY2578" fmla="*/ 1601888 h 2210849"/>
              <a:gd name="connsiteX2579" fmla="*/ 9731705 w 12201472"/>
              <a:gd name="connsiteY2579" fmla="*/ 1591866 h 2210849"/>
              <a:gd name="connsiteX2580" fmla="*/ 9705306 w 12201472"/>
              <a:gd name="connsiteY2580" fmla="*/ 1606876 h 2210849"/>
              <a:gd name="connsiteX2581" fmla="*/ 9731517 w 12201472"/>
              <a:gd name="connsiteY2581" fmla="*/ 1617215 h 2210849"/>
              <a:gd name="connsiteX2582" fmla="*/ 9733200 w 12201472"/>
              <a:gd name="connsiteY2582" fmla="*/ 1616389 h 2210849"/>
              <a:gd name="connsiteX2583" fmla="*/ 9757545 w 12201472"/>
              <a:gd name="connsiteY2583" fmla="*/ 1603043 h 2210849"/>
              <a:gd name="connsiteX2584" fmla="*/ 9638938 w 12201472"/>
              <a:gd name="connsiteY2584" fmla="*/ 1584963 h 2210849"/>
              <a:gd name="connsiteX2585" fmla="*/ 9630602 w 12201472"/>
              <a:gd name="connsiteY2585" fmla="*/ 1590048 h 2210849"/>
              <a:gd name="connsiteX2586" fmla="*/ 9610399 w 12201472"/>
              <a:gd name="connsiteY2586" fmla="*/ 1601069 h 2210849"/>
              <a:gd name="connsiteX2587" fmla="*/ 9636881 w 12201472"/>
              <a:gd name="connsiteY2587" fmla="*/ 1610995 h 2210849"/>
              <a:gd name="connsiteX2588" fmla="*/ 9659437 w 12201472"/>
              <a:gd name="connsiteY2588" fmla="*/ 1599108 h 2210849"/>
              <a:gd name="connsiteX2589" fmla="*/ 9665593 w 12201472"/>
              <a:gd name="connsiteY2589" fmla="*/ 1595478 h 2210849"/>
              <a:gd name="connsiteX2590" fmla="*/ 9701341 w 12201472"/>
              <a:gd name="connsiteY2590" fmla="*/ 1578733 h 2210849"/>
              <a:gd name="connsiteX2591" fmla="*/ 9674320 w 12201472"/>
              <a:gd name="connsiteY2591" fmla="*/ 1594654 h 2210849"/>
              <a:gd name="connsiteX2592" fmla="*/ 9700809 w 12201472"/>
              <a:gd name="connsiteY2592" fmla="*/ 1605102 h 2210849"/>
              <a:gd name="connsiteX2593" fmla="*/ 9727374 w 12201472"/>
              <a:gd name="connsiteY2593" fmla="*/ 1589993 h 2210849"/>
              <a:gd name="connsiteX2594" fmla="*/ 9607761 w 12201472"/>
              <a:gd name="connsiteY2594" fmla="*/ 1572665 h 2210849"/>
              <a:gd name="connsiteX2595" fmla="*/ 9594740 w 12201472"/>
              <a:gd name="connsiteY2595" fmla="*/ 1580875 h 2210849"/>
              <a:gd name="connsiteX2596" fmla="*/ 9579478 w 12201472"/>
              <a:gd name="connsiteY2596" fmla="*/ 1589479 h 2210849"/>
              <a:gd name="connsiteX2597" fmla="*/ 9606274 w 12201472"/>
              <a:gd name="connsiteY2597" fmla="*/ 1599523 h 2210849"/>
              <a:gd name="connsiteX2598" fmla="*/ 9622949 w 12201472"/>
              <a:gd name="connsiteY2598" fmla="*/ 1590430 h 2210849"/>
              <a:gd name="connsiteX2599" fmla="*/ 9634668 w 12201472"/>
              <a:gd name="connsiteY2599" fmla="*/ 1583279 h 2210849"/>
              <a:gd name="connsiteX2600" fmla="*/ 9670809 w 12201472"/>
              <a:gd name="connsiteY2600" fmla="*/ 1565526 h 2210849"/>
              <a:gd name="connsiteX2601" fmla="*/ 9643186 w 12201472"/>
              <a:gd name="connsiteY2601" fmla="*/ 1582373 h 2210849"/>
              <a:gd name="connsiteX2602" fmla="*/ 9669930 w 12201472"/>
              <a:gd name="connsiteY2602" fmla="*/ 1592922 h 2210849"/>
              <a:gd name="connsiteX2603" fmla="*/ 9697105 w 12201472"/>
              <a:gd name="connsiteY2603" fmla="*/ 1576900 h 2210849"/>
              <a:gd name="connsiteX2604" fmla="*/ 9640128 w 12201472"/>
              <a:gd name="connsiteY2604" fmla="*/ 1552255 h 2210849"/>
              <a:gd name="connsiteX2605" fmla="*/ 9611922 w 12201472"/>
              <a:gd name="connsiteY2605" fmla="*/ 1570041 h 2210849"/>
              <a:gd name="connsiteX2606" fmla="*/ 9638914 w 12201472"/>
              <a:gd name="connsiteY2606" fmla="*/ 1580688 h 2210849"/>
              <a:gd name="connsiteX2607" fmla="*/ 9666684 w 12201472"/>
              <a:gd name="connsiteY2607" fmla="*/ 1563742 h 2210849"/>
              <a:gd name="connsiteX2608" fmla="*/ 6562501 w 12201472"/>
              <a:gd name="connsiteY2608" fmla="*/ 1480280 h 2210849"/>
              <a:gd name="connsiteX2609" fmla="*/ 6577197 w 12201472"/>
              <a:gd name="connsiteY2609" fmla="*/ 1489315 h 2210849"/>
              <a:gd name="connsiteX2610" fmla="*/ 6569420 w 12201472"/>
              <a:gd name="connsiteY2610" fmla="*/ 1484779 h 2210849"/>
              <a:gd name="connsiteX2611" fmla="*/ 6626976 w 12201472"/>
              <a:gd name="connsiteY2611" fmla="*/ 1469495 h 2210849"/>
              <a:gd name="connsiteX2612" fmla="*/ 6632212 w 12201472"/>
              <a:gd name="connsiteY2612" fmla="*/ 1472703 h 2210849"/>
              <a:gd name="connsiteX2613" fmla="*/ 6629437 w 12201472"/>
              <a:gd name="connsiteY2613" fmla="*/ 1471088 h 2210849"/>
              <a:gd name="connsiteX2614" fmla="*/ 9213624 w 12201472"/>
              <a:gd name="connsiteY2614" fmla="*/ 1355617 h 2210849"/>
              <a:gd name="connsiteX2615" fmla="*/ 9311577 w 12201472"/>
              <a:gd name="connsiteY2615" fmla="*/ 1403194 h 2210849"/>
              <a:gd name="connsiteX2616" fmla="*/ 9278814 w 12201472"/>
              <a:gd name="connsiteY2616" fmla="*/ 1388271 h 2210849"/>
              <a:gd name="connsiteX2617" fmla="*/ 8183667 w 12201472"/>
              <a:gd name="connsiteY2617" fmla="*/ 1101582 h 2210849"/>
              <a:gd name="connsiteX2618" fmla="*/ 8232248 w 12201472"/>
              <a:gd name="connsiteY2618" fmla="*/ 1129435 h 2210849"/>
              <a:gd name="connsiteX2619" fmla="*/ 8219033 w 12201472"/>
              <a:gd name="connsiteY2619" fmla="*/ 1122411 h 2210849"/>
              <a:gd name="connsiteX2620" fmla="*/ 8094796 w 12201472"/>
              <a:gd name="connsiteY2620" fmla="*/ 1099098 h 2210849"/>
              <a:gd name="connsiteX2621" fmla="*/ 8180047 w 12201472"/>
              <a:gd name="connsiteY2621" fmla="*/ 1148347 h 2210849"/>
              <a:gd name="connsiteX2622" fmla="*/ 8156804 w 12201472"/>
              <a:gd name="connsiteY2622" fmla="*/ 1135971 h 2210849"/>
              <a:gd name="connsiteX2623" fmla="*/ 1044200 w 12201472"/>
              <a:gd name="connsiteY2623" fmla="*/ 1088218 h 2210849"/>
              <a:gd name="connsiteX2624" fmla="*/ 1045896 w 12201472"/>
              <a:gd name="connsiteY2624" fmla="*/ 1088417 h 2210849"/>
              <a:gd name="connsiteX2625" fmla="*/ 1051431 w 12201472"/>
              <a:gd name="connsiteY2625" fmla="*/ 1088554 h 2210849"/>
              <a:gd name="connsiteX2626" fmla="*/ 1020540 w 12201472"/>
              <a:gd name="connsiteY2626" fmla="*/ 1083095 h 2210849"/>
              <a:gd name="connsiteX2627" fmla="*/ 1035726 w 12201472"/>
              <a:gd name="connsiteY2627" fmla="*/ 1084675 h 2210849"/>
              <a:gd name="connsiteX2628" fmla="*/ 1085121 w 12201472"/>
              <a:gd name="connsiteY2628" fmla="*/ 1085306 h 2210849"/>
              <a:gd name="connsiteX2629" fmla="*/ 1019747 w 12201472"/>
              <a:gd name="connsiteY2629" fmla="*/ 1079518 h 2210849"/>
              <a:gd name="connsiteX2630" fmla="*/ 1024957 w 12201472"/>
              <a:gd name="connsiteY2630" fmla="*/ 1079992 h 2210849"/>
              <a:gd name="connsiteX2631" fmla="*/ 1042775 w 12201472"/>
              <a:gd name="connsiteY2631" fmla="*/ 1080012 h 2210849"/>
              <a:gd name="connsiteX2632" fmla="*/ 1006964 w 12201472"/>
              <a:gd name="connsiteY2632" fmla="*/ 1075588 h 2210849"/>
              <a:gd name="connsiteX2633" fmla="*/ 1014687 w 12201472"/>
              <a:gd name="connsiteY2633" fmla="*/ 1076186 h 2210849"/>
              <a:gd name="connsiteX2634" fmla="*/ 1041967 w 12201472"/>
              <a:gd name="connsiteY2634" fmla="*/ 1075879 h 2210849"/>
              <a:gd name="connsiteX2635" fmla="*/ 633037 w 12201472"/>
              <a:gd name="connsiteY2635" fmla="*/ 1032620 h 2210849"/>
              <a:gd name="connsiteX2636" fmla="*/ 632604 w 12201472"/>
              <a:gd name="connsiteY2636" fmla="*/ 1032776 h 2210849"/>
              <a:gd name="connsiteX2637" fmla="*/ 632979 w 12201472"/>
              <a:gd name="connsiteY2637" fmla="*/ 1032833 h 2210849"/>
              <a:gd name="connsiteX2638" fmla="*/ 633403 w 12201472"/>
              <a:gd name="connsiteY2638" fmla="*/ 1032691 h 2210849"/>
              <a:gd name="connsiteX2639" fmla="*/ 791082 w 12201472"/>
              <a:gd name="connsiteY2639" fmla="*/ 1031222 h 2210849"/>
              <a:gd name="connsiteX2640" fmla="*/ 788887 w 12201472"/>
              <a:gd name="connsiteY2640" fmla="*/ 1031581 h 2210849"/>
              <a:gd name="connsiteX2641" fmla="*/ 789048 w 12201472"/>
              <a:gd name="connsiteY2641" fmla="*/ 1031637 h 2210849"/>
              <a:gd name="connsiteX2642" fmla="*/ 624956 w 12201472"/>
              <a:gd name="connsiteY2642" fmla="*/ 1031056 h 2210849"/>
              <a:gd name="connsiteX2643" fmla="*/ 624009 w 12201472"/>
              <a:gd name="connsiteY2643" fmla="*/ 1031421 h 2210849"/>
              <a:gd name="connsiteX2644" fmla="*/ 624633 w 12201472"/>
              <a:gd name="connsiteY2644" fmla="*/ 1031556 h 2210849"/>
              <a:gd name="connsiteX2645" fmla="*/ 625649 w 12201472"/>
              <a:gd name="connsiteY2645" fmla="*/ 1031190 h 2210849"/>
              <a:gd name="connsiteX2646" fmla="*/ 651785 w 12201472"/>
              <a:gd name="connsiteY2646" fmla="*/ 1030548 h 2210849"/>
              <a:gd name="connsiteX2647" fmla="*/ 651464 w 12201472"/>
              <a:gd name="connsiteY2647" fmla="*/ 1030655 h 2210849"/>
              <a:gd name="connsiteX2648" fmla="*/ 652087 w 12201472"/>
              <a:gd name="connsiteY2648" fmla="*/ 1030768 h 2210849"/>
              <a:gd name="connsiteX2649" fmla="*/ 652373 w 12201472"/>
              <a:gd name="connsiteY2649" fmla="*/ 1030679 h 2210849"/>
              <a:gd name="connsiteX2650" fmla="*/ 616874 w 12201472"/>
              <a:gd name="connsiteY2650" fmla="*/ 1029493 h 2210849"/>
              <a:gd name="connsiteX2651" fmla="*/ 616241 w 12201472"/>
              <a:gd name="connsiteY2651" fmla="*/ 1029753 h 2210849"/>
              <a:gd name="connsiteX2652" fmla="*/ 617279 w 12201472"/>
              <a:gd name="connsiteY2652" fmla="*/ 1029976 h 2210849"/>
              <a:gd name="connsiteX2653" fmla="*/ 617979 w 12201472"/>
              <a:gd name="connsiteY2653" fmla="*/ 1029706 h 2210849"/>
              <a:gd name="connsiteX2654" fmla="*/ 643754 w 12201472"/>
              <a:gd name="connsiteY2654" fmla="*/ 1028766 h 2210849"/>
              <a:gd name="connsiteX2655" fmla="*/ 642827 w 12201472"/>
              <a:gd name="connsiteY2655" fmla="*/ 1029099 h 2210849"/>
              <a:gd name="connsiteX2656" fmla="*/ 643681 w 12201472"/>
              <a:gd name="connsiteY2656" fmla="*/ 1029253 h 2210849"/>
              <a:gd name="connsiteX2657" fmla="*/ 644586 w 12201472"/>
              <a:gd name="connsiteY2657" fmla="*/ 1028951 h 2210849"/>
              <a:gd name="connsiteX2658" fmla="*/ 658190 w 12201472"/>
              <a:gd name="connsiteY2658" fmla="*/ 1028406 h 2210849"/>
              <a:gd name="connsiteX2659" fmla="*/ 657603 w 12201472"/>
              <a:gd name="connsiteY2659" fmla="*/ 1028602 h 2210849"/>
              <a:gd name="connsiteX2660" fmla="*/ 658507 w 12201472"/>
              <a:gd name="connsiteY2660" fmla="*/ 1028778 h 2210849"/>
              <a:gd name="connsiteX2661" fmla="*/ 659051 w 12201472"/>
              <a:gd name="connsiteY2661" fmla="*/ 1028609 h 2210849"/>
              <a:gd name="connsiteX2662" fmla="*/ 608511 w 12201472"/>
              <a:gd name="connsiteY2662" fmla="*/ 1027875 h 2210849"/>
              <a:gd name="connsiteX2663" fmla="*/ 608180 w 12201472"/>
              <a:gd name="connsiteY2663" fmla="*/ 1028022 h 2210849"/>
              <a:gd name="connsiteX2664" fmla="*/ 609731 w 12201472"/>
              <a:gd name="connsiteY2664" fmla="*/ 1028355 h 2210849"/>
              <a:gd name="connsiteX2665" fmla="*/ 610135 w 12201472"/>
              <a:gd name="connsiteY2665" fmla="*/ 1028189 h 2210849"/>
              <a:gd name="connsiteX2666" fmla="*/ 788881 w 12201472"/>
              <a:gd name="connsiteY2666" fmla="*/ 1027049 h 2210849"/>
              <a:gd name="connsiteX2667" fmla="*/ 780368 w 12201472"/>
              <a:gd name="connsiteY2667" fmla="*/ 1028615 h 2210849"/>
              <a:gd name="connsiteX2668" fmla="*/ 780930 w 12201472"/>
              <a:gd name="connsiteY2668" fmla="*/ 1028811 h 2210849"/>
              <a:gd name="connsiteX2669" fmla="*/ 635594 w 12201472"/>
              <a:gd name="connsiteY2669" fmla="*/ 1026955 h 2210849"/>
              <a:gd name="connsiteX2670" fmla="*/ 634501 w 12201472"/>
              <a:gd name="connsiteY2670" fmla="*/ 1027376 h 2210849"/>
              <a:gd name="connsiteX2671" fmla="*/ 635544 w 12201472"/>
              <a:gd name="connsiteY2671" fmla="*/ 1027632 h 2210849"/>
              <a:gd name="connsiteX2672" fmla="*/ 636726 w 12201472"/>
              <a:gd name="connsiteY2672" fmla="*/ 1027207 h 2210849"/>
              <a:gd name="connsiteX2673" fmla="*/ 650074 w 12201472"/>
              <a:gd name="connsiteY2673" fmla="*/ 1026493 h 2210849"/>
              <a:gd name="connsiteX2674" fmla="*/ 648902 w 12201472"/>
              <a:gd name="connsiteY2674" fmla="*/ 1026915 h 2210849"/>
              <a:gd name="connsiteX2675" fmla="*/ 650023 w 12201472"/>
              <a:gd name="connsiteY2675" fmla="*/ 1027132 h 2210849"/>
              <a:gd name="connsiteX2676" fmla="*/ 651165 w 12201472"/>
              <a:gd name="connsiteY2676" fmla="*/ 1026750 h 2210849"/>
              <a:gd name="connsiteX2677" fmla="*/ 598272 w 12201472"/>
              <a:gd name="connsiteY2677" fmla="*/ 1025894 h 2210849"/>
              <a:gd name="connsiteX2678" fmla="*/ 601847 w 12201472"/>
              <a:gd name="connsiteY2678" fmla="*/ 1026661 h 2210849"/>
              <a:gd name="connsiteX2679" fmla="*/ 601967 w 12201472"/>
              <a:gd name="connsiteY2679" fmla="*/ 1026608 h 2210849"/>
              <a:gd name="connsiteX2680" fmla="*/ 627428 w 12201472"/>
              <a:gd name="connsiteY2680" fmla="*/ 1025143 h 2210849"/>
              <a:gd name="connsiteX2681" fmla="*/ 626663 w 12201472"/>
              <a:gd name="connsiteY2681" fmla="*/ 1025459 h 2210849"/>
              <a:gd name="connsiteX2682" fmla="*/ 628091 w 12201472"/>
              <a:gd name="connsiteY2682" fmla="*/ 1025808 h 2210849"/>
              <a:gd name="connsiteX2683" fmla="*/ 628944 w 12201472"/>
              <a:gd name="connsiteY2683" fmla="*/ 1025479 h 2210849"/>
              <a:gd name="connsiteX2684" fmla="*/ 641832 w 12201472"/>
              <a:gd name="connsiteY2684" fmla="*/ 1024550 h 2210849"/>
              <a:gd name="connsiteX2685" fmla="*/ 640526 w 12201472"/>
              <a:gd name="connsiteY2685" fmla="*/ 1025054 h 2210849"/>
              <a:gd name="connsiteX2686" fmla="*/ 641797 w 12201472"/>
              <a:gd name="connsiteY2686" fmla="*/ 1025383 h 2210849"/>
              <a:gd name="connsiteX2687" fmla="*/ 643210 w 12201472"/>
              <a:gd name="connsiteY2687" fmla="*/ 1024875 h 2210849"/>
              <a:gd name="connsiteX2688" fmla="*/ 618911 w 12201472"/>
              <a:gd name="connsiteY2688" fmla="*/ 1023253 h 2210849"/>
              <a:gd name="connsiteX2689" fmla="*/ 618462 w 12201472"/>
              <a:gd name="connsiteY2689" fmla="*/ 1023452 h 2210849"/>
              <a:gd name="connsiteX2690" fmla="*/ 620448 w 12201472"/>
              <a:gd name="connsiteY2690" fmla="*/ 1023938 h 2210849"/>
              <a:gd name="connsiteX2691" fmla="*/ 620991 w 12201472"/>
              <a:gd name="connsiteY2691" fmla="*/ 1023714 h 2210849"/>
              <a:gd name="connsiteX2692" fmla="*/ 633585 w 12201472"/>
              <a:gd name="connsiteY2692" fmla="*/ 1022606 h 2210849"/>
              <a:gd name="connsiteX2693" fmla="*/ 632617 w 12201472"/>
              <a:gd name="connsiteY2693" fmla="*/ 1023005 h 2210849"/>
              <a:gd name="connsiteX2694" fmla="*/ 634260 w 12201472"/>
              <a:gd name="connsiteY2694" fmla="*/ 1023430 h 2210849"/>
              <a:gd name="connsiteX2695" fmla="*/ 635331 w 12201472"/>
              <a:gd name="connsiteY2695" fmla="*/ 1023018 h 2210849"/>
              <a:gd name="connsiteX2696" fmla="*/ 624948 w 12201472"/>
              <a:gd name="connsiteY2696" fmla="*/ 1020570 h 2210849"/>
              <a:gd name="connsiteX2697" fmla="*/ 624311 w 12201472"/>
              <a:gd name="connsiteY2697" fmla="*/ 1020853 h 2210849"/>
              <a:gd name="connsiteX2698" fmla="*/ 626535 w 12201472"/>
              <a:gd name="connsiteY2698" fmla="*/ 1021429 h 2210849"/>
              <a:gd name="connsiteX2699" fmla="*/ 627284 w 12201472"/>
              <a:gd name="connsiteY2699" fmla="*/ 1021121 h 2210849"/>
              <a:gd name="connsiteX2700" fmla="*/ 605310 w 12201472"/>
              <a:gd name="connsiteY2700" fmla="*/ 1020234 h 2210849"/>
              <a:gd name="connsiteX2701" fmla="*/ 612403 w 12201472"/>
              <a:gd name="connsiteY2701" fmla="*/ 1021970 h 2210849"/>
              <a:gd name="connsiteX2702" fmla="*/ 612645 w 12201472"/>
              <a:gd name="connsiteY2702" fmla="*/ 1021862 h 2210849"/>
              <a:gd name="connsiteX2703" fmla="*/ 710715 w 12201472"/>
              <a:gd name="connsiteY2703" fmla="*/ 1016571 h 2210849"/>
              <a:gd name="connsiteX2704" fmla="*/ 710609 w 12201472"/>
              <a:gd name="connsiteY2704" fmla="*/ 1016604 h 2210849"/>
              <a:gd name="connsiteX2705" fmla="*/ 712900 w 12201472"/>
              <a:gd name="connsiteY2705" fmla="*/ 1017320 h 2210849"/>
              <a:gd name="connsiteX2706" fmla="*/ 712964 w 12201472"/>
              <a:gd name="connsiteY2706" fmla="*/ 1017302 h 2210849"/>
              <a:gd name="connsiteX2707" fmla="*/ 605749 w 12201472"/>
              <a:gd name="connsiteY2707" fmla="*/ 1016044 h 2210849"/>
              <a:gd name="connsiteX2708" fmla="*/ 618376 w 12201472"/>
              <a:gd name="connsiteY2708" fmla="*/ 1019315 h 2210849"/>
              <a:gd name="connsiteX2709" fmla="*/ 618809 w 12201472"/>
              <a:gd name="connsiteY2709" fmla="*/ 1019123 h 2210849"/>
              <a:gd name="connsiteX2710" fmla="*/ 731467 w 12201472"/>
              <a:gd name="connsiteY2710" fmla="*/ 1015543 h 2210849"/>
              <a:gd name="connsiteX2711" fmla="*/ 731408 w 12201472"/>
              <a:gd name="connsiteY2711" fmla="*/ 1015563 h 2210849"/>
              <a:gd name="connsiteX2712" fmla="*/ 732982 w 12201472"/>
              <a:gd name="connsiteY2712" fmla="*/ 1016093 h 2210849"/>
              <a:gd name="connsiteX2713" fmla="*/ 733016 w 12201472"/>
              <a:gd name="connsiteY2713" fmla="*/ 1016082 h 2210849"/>
              <a:gd name="connsiteX2714" fmla="*/ 716696 w 12201472"/>
              <a:gd name="connsiteY2714" fmla="*/ 1014604 h 2210849"/>
              <a:gd name="connsiteX2715" fmla="*/ 716666 w 12201472"/>
              <a:gd name="connsiteY2715" fmla="*/ 1014615 h 2210849"/>
              <a:gd name="connsiteX2716" fmla="*/ 718439 w 12201472"/>
              <a:gd name="connsiteY2716" fmla="*/ 1015191 h 2210849"/>
              <a:gd name="connsiteX2717" fmla="*/ 702020 w 12201472"/>
              <a:gd name="connsiteY2717" fmla="*/ 1013747 h 2210849"/>
              <a:gd name="connsiteX2718" fmla="*/ 701757 w 12201472"/>
              <a:gd name="connsiteY2718" fmla="*/ 1013835 h 2210849"/>
              <a:gd name="connsiteX2719" fmla="*/ 704227 w 12201472"/>
              <a:gd name="connsiteY2719" fmla="*/ 1014607 h 2210849"/>
              <a:gd name="connsiteX2720" fmla="*/ 704453 w 12201472"/>
              <a:gd name="connsiteY2720" fmla="*/ 1014537 h 2210849"/>
              <a:gd name="connsiteX2721" fmla="*/ 687036 w 12201472"/>
              <a:gd name="connsiteY2721" fmla="*/ 1013200 h 2210849"/>
              <a:gd name="connsiteX2722" fmla="*/ 686985 w 12201472"/>
              <a:gd name="connsiteY2722" fmla="*/ 1013219 h 2210849"/>
              <a:gd name="connsiteX2723" fmla="*/ 689426 w 12201472"/>
              <a:gd name="connsiteY2723" fmla="*/ 1013952 h 2210849"/>
              <a:gd name="connsiteX2724" fmla="*/ 689433 w 12201472"/>
              <a:gd name="connsiteY2724" fmla="*/ 1013950 h 2210849"/>
              <a:gd name="connsiteX2725" fmla="*/ 672273 w 12201472"/>
              <a:gd name="connsiteY2725" fmla="*/ 1012814 h 2210849"/>
              <a:gd name="connsiteX2726" fmla="*/ 672246 w 12201472"/>
              <a:gd name="connsiteY2726" fmla="*/ 1012825 h 2210849"/>
              <a:gd name="connsiteX2727" fmla="*/ 673752 w 12201472"/>
              <a:gd name="connsiteY2727" fmla="*/ 1013259 h 2210849"/>
              <a:gd name="connsiteX2728" fmla="*/ 722647 w 12201472"/>
              <a:gd name="connsiteY2728" fmla="*/ 1012473 h 2210849"/>
              <a:gd name="connsiteX2729" fmla="*/ 722444 w 12201472"/>
              <a:gd name="connsiteY2729" fmla="*/ 1012546 h 2210849"/>
              <a:gd name="connsiteX2730" fmla="*/ 725493 w 12201472"/>
              <a:gd name="connsiteY2730" fmla="*/ 1013572 h 2210849"/>
              <a:gd name="connsiteX2731" fmla="*/ 725651 w 12201472"/>
              <a:gd name="connsiteY2731" fmla="*/ 1013519 h 2210849"/>
              <a:gd name="connsiteX2732" fmla="*/ 707906 w 12201472"/>
              <a:gd name="connsiteY2732" fmla="*/ 1011646 h 2210849"/>
              <a:gd name="connsiteX2733" fmla="*/ 707730 w 12201472"/>
              <a:gd name="connsiteY2733" fmla="*/ 1011713 h 2210849"/>
              <a:gd name="connsiteX2734" fmla="*/ 710579 w 12201472"/>
              <a:gd name="connsiteY2734" fmla="*/ 1012638 h 2210849"/>
              <a:gd name="connsiteX2735" fmla="*/ 710722 w 12201472"/>
              <a:gd name="connsiteY2735" fmla="*/ 1012594 h 2210849"/>
              <a:gd name="connsiteX2736" fmla="*/ 693348 w 12201472"/>
              <a:gd name="connsiteY2736" fmla="*/ 1010930 h 2210849"/>
              <a:gd name="connsiteX2737" fmla="*/ 692941 w 12201472"/>
              <a:gd name="connsiteY2737" fmla="*/ 1011077 h 2210849"/>
              <a:gd name="connsiteX2738" fmla="*/ 695566 w 12201472"/>
              <a:gd name="connsiteY2738" fmla="*/ 1011898 h 2210849"/>
              <a:gd name="connsiteX2739" fmla="*/ 695942 w 12201472"/>
              <a:gd name="connsiteY2739" fmla="*/ 1011773 h 2210849"/>
              <a:gd name="connsiteX2740" fmla="*/ 678334 w 12201472"/>
              <a:gd name="connsiteY2740" fmla="*/ 1010478 h 2210849"/>
              <a:gd name="connsiteX2741" fmla="*/ 678129 w 12201472"/>
              <a:gd name="connsiteY2741" fmla="*/ 1010557 h 2210849"/>
              <a:gd name="connsiteX2742" fmla="*/ 680795 w 12201472"/>
              <a:gd name="connsiteY2742" fmla="*/ 1011358 h 2210849"/>
              <a:gd name="connsiteX2743" fmla="*/ 680959 w 12201472"/>
              <a:gd name="connsiteY2743" fmla="*/ 1011299 h 2210849"/>
              <a:gd name="connsiteX2744" fmla="*/ 663642 w 12201472"/>
              <a:gd name="connsiteY2744" fmla="*/ 1010219 h 2210849"/>
              <a:gd name="connsiteX2745" fmla="*/ 663462 w 12201472"/>
              <a:gd name="connsiteY2745" fmla="*/ 1010294 h 2210849"/>
              <a:gd name="connsiteX2746" fmla="*/ 666253 w 12201472"/>
              <a:gd name="connsiteY2746" fmla="*/ 1011098 h 2210849"/>
              <a:gd name="connsiteX2747" fmla="*/ 666389 w 12201472"/>
              <a:gd name="connsiteY2747" fmla="*/ 1011045 h 2210849"/>
              <a:gd name="connsiteX2748" fmla="*/ 713823 w 12201472"/>
              <a:gd name="connsiteY2748" fmla="*/ 1009401 h 2210849"/>
              <a:gd name="connsiteX2749" fmla="*/ 713483 w 12201472"/>
              <a:gd name="connsiteY2749" fmla="*/ 1009530 h 2210849"/>
              <a:gd name="connsiteX2750" fmla="*/ 716636 w 12201472"/>
              <a:gd name="connsiteY2750" fmla="*/ 1010591 h 2210849"/>
              <a:gd name="connsiteX2751" fmla="*/ 716935 w 12201472"/>
              <a:gd name="connsiteY2751" fmla="*/ 1010484 h 2210849"/>
              <a:gd name="connsiteX2752" fmla="*/ 699144 w 12201472"/>
              <a:gd name="connsiteY2752" fmla="*/ 1008697 h 2210849"/>
              <a:gd name="connsiteX2753" fmla="*/ 698832 w 12201472"/>
              <a:gd name="connsiteY2753" fmla="*/ 1008823 h 2210849"/>
              <a:gd name="connsiteX2754" fmla="*/ 701840 w 12201472"/>
              <a:gd name="connsiteY2754" fmla="*/ 1009800 h 2210849"/>
              <a:gd name="connsiteX2755" fmla="*/ 702131 w 12201472"/>
              <a:gd name="connsiteY2755" fmla="*/ 1009702 h 2210849"/>
              <a:gd name="connsiteX2756" fmla="*/ 684562 w 12201472"/>
              <a:gd name="connsiteY2756" fmla="*/ 1008077 h 2210849"/>
              <a:gd name="connsiteX2757" fmla="*/ 684018 w 12201472"/>
              <a:gd name="connsiteY2757" fmla="*/ 1008286 h 2210849"/>
              <a:gd name="connsiteX2758" fmla="*/ 686863 w 12201472"/>
              <a:gd name="connsiteY2758" fmla="*/ 1009176 h 2210849"/>
              <a:gd name="connsiteX2759" fmla="*/ 687377 w 12201472"/>
              <a:gd name="connsiteY2759" fmla="*/ 1008991 h 2210849"/>
              <a:gd name="connsiteX2760" fmla="*/ 669626 w 12201472"/>
              <a:gd name="connsiteY2760" fmla="*/ 1007754 h 2210849"/>
              <a:gd name="connsiteX2761" fmla="*/ 669278 w 12201472"/>
              <a:gd name="connsiteY2761" fmla="*/ 1007897 h 2210849"/>
              <a:gd name="connsiteX2762" fmla="*/ 672244 w 12201472"/>
              <a:gd name="connsiteY2762" fmla="*/ 1008788 h 2210849"/>
              <a:gd name="connsiteX2763" fmla="*/ 672552 w 12201472"/>
              <a:gd name="connsiteY2763" fmla="*/ 1008669 h 2210849"/>
              <a:gd name="connsiteX2764" fmla="*/ 654453 w 12201472"/>
              <a:gd name="connsiteY2764" fmla="*/ 1007457 h 2210849"/>
              <a:gd name="connsiteX2765" fmla="*/ 654125 w 12201472"/>
              <a:gd name="connsiteY2765" fmla="*/ 1007603 h 2210849"/>
              <a:gd name="connsiteX2766" fmla="*/ 657631 w 12201472"/>
              <a:gd name="connsiteY2766" fmla="*/ 1008613 h 2210849"/>
              <a:gd name="connsiteX2767" fmla="*/ 657913 w 12201472"/>
              <a:gd name="connsiteY2767" fmla="*/ 1008497 h 2210849"/>
              <a:gd name="connsiteX2768" fmla="*/ 705025 w 12201472"/>
              <a:gd name="connsiteY2768" fmla="*/ 1006339 h 2210849"/>
              <a:gd name="connsiteX2769" fmla="*/ 704558 w 12201472"/>
              <a:gd name="connsiteY2769" fmla="*/ 1006526 h 2210849"/>
              <a:gd name="connsiteX2770" fmla="*/ 707807 w 12201472"/>
              <a:gd name="connsiteY2770" fmla="*/ 1007620 h 2210849"/>
              <a:gd name="connsiteX2771" fmla="*/ 708237 w 12201472"/>
              <a:gd name="connsiteY2771" fmla="*/ 1007457 h 2210849"/>
              <a:gd name="connsiteX2772" fmla="*/ 690279 w 12201472"/>
              <a:gd name="connsiteY2772" fmla="*/ 1005714 h 2210849"/>
              <a:gd name="connsiteX2773" fmla="*/ 689837 w 12201472"/>
              <a:gd name="connsiteY2773" fmla="*/ 1005901 h 2210849"/>
              <a:gd name="connsiteX2774" fmla="*/ 693059 w 12201472"/>
              <a:gd name="connsiteY2774" fmla="*/ 1006948 h 2210849"/>
              <a:gd name="connsiteX2775" fmla="*/ 693488 w 12201472"/>
              <a:gd name="connsiteY2775" fmla="*/ 1006793 h 2210849"/>
              <a:gd name="connsiteX2776" fmla="*/ 675771 w 12201472"/>
              <a:gd name="connsiteY2776" fmla="*/ 1005221 h 2210849"/>
              <a:gd name="connsiteX2777" fmla="*/ 675101 w 12201472"/>
              <a:gd name="connsiteY2777" fmla="*/ 1005497 h 2210849"/>
              <a:gd name="connsiteX2778" fmla="*/ 678237 w 12201472"/>
              <a:gd name="connsiteY2778" fmla="*/ 1006478 h 2210849"/>
              <a:gd name="connsiteX2779" fmla="*/ 678878 w 12201472"/>
              <a:gd name="connsiteY2779" fmla="*/ 1006231 h 2210849"/>
              <a:gd name="connsiteX2780" fmla="*/ 660330 w 12201472"/>
              <a:gd name="connsiteY2780" fmla="*/ 1004845 h 2210849"/>
              <a:gd name="connsiteX2781" fmla="*/ 659844 w 12201472"/>
              <a:gd name="connsiteY2781" fmla="*/ 1005061 h 2210849"/>
              <a:gd name="connsiteX2782" fmla="*/ 663548 w 12201472"/>
              <a:gd name="connsiteY2782" fmla="*/ 1006174 h 2210849"/>
              <a:gd name="connsiteX2783" fmla="*/ 663993 w 12201472"/>
              <a:gd name="connsiteY2783" fmla="*/ 1005991 h 2210849"/>
              <a:gd name="connsiteX2784" fmla="*/ 696123 w 12201472"/>
              <a:gd name="connsiteY2784" fmla="*/ 1003240 h 2210849"/>
              <a:gd name="connsiteX2785" fmla="*/ 695534 w 12201472"/>
              <a:gd name="connsiteY2785" fmla="*/ 1003489 h 2210849"/>
              <a:gd name="connsiteX2786" fmla="*/ 698935 w 12201472"/>
              <a:gd name="connsiteY2786" fmla="*/ 1004634 h 2210849"/>
              <a:gd name="connsiteX2787" fmla="*/ 699489 w 12201472"/>
              <a:gd name="connsiteY2787" fmla="*/ 1004412 h 2210849"/>
              <a:gd name="connsiteX2788" fmla="*/ 681423 w 12201472"/>
              <a:gd name="connsiteY2788" fmla="*/ 1002733 h 2210849"/>
              <a:gd name="connsiteX2789" fmla="*/ 680858 w 12201472"/>
              <a:gd name="connsiteY2789" fmla="*/ 1002985 h 2210849"/>
              <a:gd name="connsiteX2790" fmla="*/ 684353 w 12201472"/>
              <a:gd name="connsiteY2790" fmla="*/ 1004120 h 2210849"/>
              <a:gd name="connsiteX2791" fmla="*/ 684653 w 12201472"/>
              <a:gd name="connsiteY2791" fmla="*/ 1004005 h 2210849"/>
              <a:gd name="connsiteX2792" fmla="*/ 684896 w 12201472"/>
              <a:gd name="connsiteY2792" fmla="*/ 1003902 h 2210849"/>
              <a:gd name="connsiteX2793" fmla="*/ 666361 w 12201472"/>
              <a:gd name="connsiteY2793" fmla="*/ 1002165 h 2210849"/>
              <a:gd name="connsiteX2794" fmla="*/ 665571 w 12201472"/>
              <a:gd name="connsiteY2794" fmla="*/ 1002516 h 2210849"/>
              <a:gd name="connsiteX2795" fmla="*/ 669468 w 12201472"/>
              <a:gd name="connsiteY2795" fmla="*/ 1003735 h 2210849"/>
              <a:gd name="connsiteX2796" fmla="*/ 670229 w 12201472"/>
              <a:gd name="connsiteY2796" fmla="*/ 1003421 h 2210849"/>
              <a:gd name="connsiteX2797" fmla="*/ 687227 w 12201472"/>
              <a:gd name="connsiteY2797" fmla="*/ 1000143 h 2210849"/>
              <a:gd name="connsiteX2798" fmla="*/ 686524 w 12201472"/>
              <a:gd name="connsiteY2798" fmla="*/ 1000457 h 2210849"/>
              <a:gd name="connsiteX2799" fmla="*/ 690150 w 12201472"/>
              <a:gd name="connsiteY2799" fmla="*/ 1001677 h 2210849"/>
              <a:gd name="connsiteX2800" fmla="*/ 690820 w 12201472"/>
              <a:gd name="connsiteY2800" fmla="*/ 1001394 h 2210849"/>
              <a:gd name="connsiteX2801" fmla="*/ 672125 w 12201472"/>
              <a:gd name="connsiteY2801" fmla="*/ 999604 h 2210849"/>
              <a:gd name="connsiteX2802" fmla="*/ 671417 w 12201472"/>
              <a:gd name="connsiteY2802" fmla="*/ 999918 h 2210849"/>
              <a:gd name="connsiteX2803" fmla="*/ 675493 w 12201472"/>
              <a:gd name="connsiteY2803" fmla="*/ 1001242 h 2210849"/>
              <a:gd name="connsiteX2804" fmla="*/ 676138 w 12201472"/>
              <a:gd name="connsiteY2804" fmla="*/ 1000954 h 2210849"/>
              <a:gd name="connsiteX2805" fmla="*/ 678077 w 12201472"/>
              <a:gd name="connsiteY2805" fmla="*/ 996958 h 2210849"/>
              <a:gd name="connsiteX2806" fmla="*/ 677237 w 12201472"/>
              <a:gd name="connsiteY2806" fmla="*/ 997331 h 2210849"/>
              <a:gd name="connsiteX2807" fmla="*/ 681239 w 12201472"/>
              <a:gd name="connsiteY2807" fmla="*/ 998678 h 2210849"/>
              <a:gd name="connsiteX2808" fmla="*/ 682018 w 12201472"/>
              <a:gd name="connsiteY2808" fmla="*/ 998330 h 2210849"/>
              <a:gd name="connsiteX2809" fmla="*/ 7826309 w 12201472"/>
              <a:gd name="connsiteY2809" fmla="*/ 991766 h 2210849"/>
              <a:gd name="connsiteX2810" fmla="*/ 8086523 w 12201472"/>
              <a:gd name="connsiteY2810" fmla="*/ 1143197 h 2210849"/>
              <a:gd name="connsiteX2811" fmla="*/ 7952182 w 12201472"/>
              <a:gd name="connsiteY2811" fmla="*/ 1068215 h 2210849"/>
              <a:gd name="connsiteX2812" fmla="*/ 1738151 w 12201472"/>
              <a:gd name="connsiteY2812" fmla="*/ 991479 h 2210849"/>
              <a:gd name="connsiteX2813" fmla="*/ 1727987 w 12201472"/>
              <a:gd name="connsiteY2813" fmla="*/ 996433 h 2210849"/>
              <a:gd name="connsiteX2814" fmla="*/ 1721032 w 12201472"/>
              <a:gd name="connsiteY2814" fmla="*/ 998982 h 2210849"/>
              <a:gd name="connsiteX2815" fmla="*/ 1724457 w 12201472"/>
              <a:gd name="connsiteY2815" fmla="*/ 981028 h 2210849"/>
              <a:gd name="connsiteX2816" fmla="*/ 1712840 w 12201472"/>
              <a:gd name="connsiteY2816" fmla="*/ 986729 h 2210849"/>
              <a:gd name="connsiteX2817" fmla="*/ 1704893 w 12201472"/>
              <a:gd name="connsiteY2817" fmla="*/ 989687 h 2210849"/>
              <a:gd name="connsiteX2818" fmla="*/ 1705531 w 12201472"/>
              <a:gd name="connsiteY2818" fmla="*/ 972816 h 2210849"/>
              <a:gd name="connsiteX2819" fmla="*/ 1697507 w 12201472"/>
              <a:gd name="connsiteY2819" fmla="*/ 976760 h 2210849"/>
              <a:gd name="connsiteX2820" fmla="*/ 1692028 w 12201472"/>
              <a:gd name="connsiteY2820" fmla="*/ 978821 h 2210849"/>
              <a:gd name="connsiteX2821" fmla="*/ 1689197 w 12201472"/>
              <a:gd name="connsiteY2821" fmla="*/ 963623 h 2210849"/>
              <a:gd name="connsiteX2822" fmla="*/ 1682286 w 12201472"/>
              <a:gd name="connsiteY2822" fmla="*/ 967042 h 2210849"/>
              <a:gd name="connsiteX2823" fmla="*/ 1677584 w 12201472"/>
              <a:gd name="connsiteY2823" fmla="*/ 968837 h 2210849"/>
              <a:gd name="connsiteX2824" fmla="*/ 1668283 w 12201472"/>
              <a:gd name="connsiteY2824" fmla="*/ 956538 h 2210849"/>
              <a:gd name="connsiteX2825" fmla="*/ 1666984 w 12201472"/>
              <a:gd name="connsiteY2825" fmla="*/ 957185 h 2210849"/>
              <a:gd name="connsiteX2826" fmla="*/ 1666094 w 12201472"/>
              <a:gd name="connsiteY2826" fmla="*/ 957530 h 2210849"/>
              <a:gd name="connsiteX2827" fmla="*/ 1121123 w 12201472"/>
              <a:gd name="connsiteY2827" fmla="*/ 942342 h 2210849"/>
              <a:gd name="connsiteX2828" fmla="*/ 1112059 w 12201472"/>
              <a:gd name="connsiteY2828" fmla="*/ 945597 h 2210849"/>
              <a:gd name="connsiteX2829" fmla="*/ 1108440 w 12201472"/>
              <a:gd name="connsiteY2829" fmla="*/ 946648 h 2210849"/>
              <a:gd name="connsiteX2830" fmla="*/ 1148469 w 12201472"/>
              <a:gd name="connsiteY2830" fmla="*/ 920860 h 2210849"/>
              <a:gd name="connsiteX2831" fmla="*/ 1146220 w 12201472"/>
              <a:gd name="connsiteY2831" fmla="*/ 921780 h 2210849"/>
              <a:gd name="connsiteX2832" fmla="*/ 1142772 w 12201472"/>
              <a:gd name="connsiteY2832" fmla="*/ 922871 h 2210849"/>
              <a:gd name="connsiteX2833" fmla="*/ 1373796 w 12201472"/>
              <a:gd name="connsiteY2833" fmla="*/ 841944 h 2210849"/>
              <a:gd name="connsiteX2834" fmla="*/ 1279879 w 12201472"/>
              <a:gd name="connsiteY2834" fmla="*/ 888442 h 2210849"/>
              <a:gd name="connsiteX2835" fmla="*/ 1121123 w 12201472"/>
              <a:gd name="connsiteY2835" fmla="*/ 942342 h 2210849"/>
              <a:gd name="connsiteX2836" fmla="*/ 1253708 w 12201472"/>
              <a:gd name="connsiteY2836" fmla="*/ 894722 h 2210849"/>
              <a:gd name="connsiteX2837" fmla="*/ 1419424 w 12201472"/>
              <a:gd name="connsiteY2837" fmla="*/ 819354 h 2210849"/>
              <a:gd name="connsiteX2838" fmla="*/ 1392700 w 12201472"/>
              <a:gd name="connsiteY2838" fmla="*/ 833636 h 2210849"/>
              <a:gd name="connsiteX2839" fmla="*/ 1373796 w 12201472"/>
              <a:gd name="connsiteY2839" fmla="*/ 841944 h 2210849"/>
              <a:gd name="connsiteX2840" fmla="*/ 4289466 w 12201472"/>
              <a:gd name="connsiteY2840" fmla="*/ 119184 h 2210849"/>
              <a:gd name="connsiteX2841" fmla="*/ 4147732 w 12201472"/>
              <a:gd name="connsiteY2841" fmla="*/ 154738 h 2210849"/>
              <a:gd name="connsiteX2842" fmla="*/ 2466364 w 12201472"/>
              <a:gd name="connsiteY2842" fmla="*/ 787262 h 2210849"/>
              <a:gd name="connsiteX2843" fmla="*/ 1967483 w 12201472"/>
              <a:gd name="connsiteY2843" fmla="*/ 1041465 h 2210849"/>
              <a:gd name="connsiteX2844" fmla="*/ 1454055 w 12201472"/>
              <a:gd name="connsiteY2844" fmla="*/ 1157794 h 2210849"/>
              <a:gd name="connsiteX2845" fmla="*/ 1372626 w 12201472"/>
              <a:gd name="connsiteY2845" fmla="*/ 1154538 h 2210849"/>
              <a:gd name="connsiteX2846" fmla="*/ 1436689 w 12201472"/>
              <a:gd name="connsiteY2846" fmla="*/ 1160650 h 2210849"/>
              <a:gd name="connsiteX2847" fmla="*/ 1981354 w 12201472"/>
              <a:gd name="connsiteY2847" fmla="*/ 1048096 h 2210849"/>
              <a:gd name="connsiteX2848" fmla="*/ 3415058 w 12201472"/>
              <a:gd name="connsiteY2848" fmla="*/ 400548 h 2210849"/>
              <a:gd name="connsiteX2849" fmla="*/ 4120155 w 12201472"/>
              <a:gd name="connsiteY2849" fmla="*/ 172862 h 2210849"/>
              <a:gd name="connsiteX2850" fmla="*/ 4304284 w 12201472"/>
              <a:gd name="connsiteY2850" fmla="*/ 125831 h 2210849"/>
              <a:gd name="connsiteX2851" fmla="*/ 4350488 w 12201472"/>
              <a:gd name="connsiteY2851" fmla="*/ 117677 h 2210849"/>
              <a:gd name="connsiteX2852" fmla="*/ 4315691 w 12201472"/>
              <a:gd name="connsiteY2852" fmla="*/ 126565 h 2210849"/>
              <a:gd name="connsiteX2853" fmla="*/ 4326873 w 12201472"/>
              <a:gd name="connsiteY2853" fmla="*/ 131563 h 2210849"/>
              <a:gd name="connsiteX2854" fmla="*/ 5031873 w 12201472"/>
              <a:gd name="connsiteY2854" fmla="*/ 713197 h 2210849"/>
              <a:gd name="connsiteX2855" fmla="*/ 8163685 w 12201472"/>
              <a:gd name="connsiteY2855" fmla="*/ 2067574 h 2210849"/>
              <a:gd name="connsiteX2856" fmla="*/ 8196240 w 12201472"/>
              <a:gd name="connsiteY2856" fmla="*/ 2062729 h 2210849"/>
              <a:gd name="connsiteX2857" fmla="*/ 8012133 w 12201472"/>
              <a:gd name="connsiteY2857" fmla="*/ 2078623 h 2210849"/>
              <a:gd name="connsiteX2858" fmla="*/ 7820327 w 12201472"/>
              <a:gd name="connsiteY2858" fmla="*/ 2084262 h 2210849"/>
              <a:gd name="connsiteX2859" fmla="*/ 6332828 w 12201472"/>
              <a:gd name="connsiteY2859" fmla="*/ 1694270 h 2210849"/>
              <a:gd name="connsiteX2860" fmla="*/ 5093669 w 12201472"/>
              <a:gd name="connsiteY2860" fmla="*/ 711597 h 2210849"/>
              <a:gd name="connsiteX2861" fmla="*/ 4390884 w 12201472"/>
              <a:gd name="connsiteY2861" fmla="*/ 135754 h 2210849"/>
              <a:gd name="connsiteX2862" fmla="*/ 4270242 w 12201472"/>
              <a:gd name="connsiteY2862" fmla="*/ 110562 h 2210849"/>
              <a:gd name="connsiteX2863" fmla="*/ 4107179 w 12201472"/>
              <a:gd name="connsiteY2863" fmla="*/ 151434 h 2210849"/>
              <a:gd name="connsiteX2864" fmla="*/ 2445485 w 12201472"/>
              <a:gd name="connsiteY2864" fmla="*/ 778956 h 2210849"/>
              <a:gd name="connsiteX2865" fmla="*/ 1951938 w 12201472"/>
              <a:gd name="connsiteY2865" fmla="*/ 1031559 h 2210849"/>
              <a:gd name="connsiteX2866" fmla="*/ 1411803 w 12201472"/>
              <a:gd name="connsiteY2866" fmla="*/ 1150454 h 2210849"/>
              <a:gd name="connsiteX2867" fmla="*/ 1204063 w 12201472"/>
              <a:gd name="connsiteY2867" fmla="*/ 1134749 h 2210849"/>
              <a:gd name="connsiteX2868" fmla="*/ 1205148 w 12201472"/>
              <a:gd name="connsiteY2868" fmla="*/ 1134941 h 2210849"/>
              <a:gd name="connsiteX2869" fmla="*/ 1965654 w 12201472"/>
              <a:gd name="connsiteY2869" fmla="*/ 1038188 h 2210849"/>
              <a:gd name="connsiteX2870" fmla="*/ 2464688 w 12201472"/>
              <a:gd name="connsiteY2870" fmla="*/ 783909 h 2210849"/>
              <a:gd name="connsiteX2871" fmla="*/ 4146930 w 12201472"/>
              <a:gd name="connsiteY2871" fmla="*/ 151015 h 2210849"/>
              <a:gd name="connsiteX2872" fmla="*/ 4283854 w 12201472"/>
              <a:gd name="connsiteY2872" fmla="*/ 116667 h 2210849"/>
              <a:gd name="connsiteX2873" fmla="*/ 4330726 w 12201472"/>
              <a:gd name="connsiteY2873" fmla="*/ 108833 h 2210849"/>
              <a:gd name="connsiteX2874" fmla="*/ 4295688 w 12201472"/>
              <a:gd name="connsiteY2874" fmla="*/ 117623 h 2210849"/>
              <a:gd name="connsiteX2875" fmla="*/ 4310498 w 12201472"/>
              <a:gd name="connsiteY2875" fmla="*/ 124243 h 2210849"/>
              <a:gd name="connsiteX2876" fmla="*/ 4345299 w 12201472"/>
              <a:gd name="connsiteY2876" fmla="*/ 115355 h 2210849"/>
              <a:gd name="connsiteX2877" fmla="*/ 4391294 w 12201472"/>
              <a:gd name="connsiteY2877" fmla="*/ 107254 h 2210849"/>
              <a:gd name="connsiteX2878" fmla="*/ 4356299 w 12201472"/>
              <a:gd name="connsiteY2878" fmla="*/ 116193 h 2210849"/>
              <a:gd name="connsiteX2879" fmla="*/ 4392636 w 12201472"/>
              <a:gd name="connsiteY2879" fmla="*/ 132400 h 2210849"/>
              <a:gd name="connsiteX2880" fmla="*/ 5096341 w 12201472"/>
              <a:gd name="connsiteY2880" fmla="*/ 708930 h 2210849"/>
              <a:gd name="connsiteX2881" fmla="*/ 8206891 w 12201472"/>
              <a:gd name="connsiteY2881" fmla="*/ 2058049 h 2210849"/>
              <a:gd name="connsiteX2882" fmla="*/ 8241435 w 12201472"/>
              <a:gd name="connsiteY2882" fmla="*/ 2052838 h 2210849"/>
              <a:gd name="connsiteX2883" fmla="*/ 8068169 w 12201472"/>
              <a:gd name="connsiteY2883" fmla="*/ 2066746 h 2210849"/>
              <a:gd name="connsiteX2884" fmla="*/ 7888756 w 12201472"/>
              <a:gd name="connsiteY2884" fmla="*/ 2071613 h 2210849"/>
              <a:gd name="connsiteX2885" fmla="*/ 6391806 w 12201472"/>
              <a:gd name="connsiteY2885" fmla="*/ 1679336 h 2210849"/>
              <a:gd name="connsiteX2886" fmla="*/ 5158139 w 12201472"/>
              <a:gd name="connsiteY2886" fmla="*/ 707178 h 2210849"/>
              <a:gd name="connsiteX2887" fmla="*/ 4456641 w 12201472"/>
              <a:gd name="connsiteY2887" fmla="*/ 136440 h 2210849"/>
              <a:gd name="connsiteX2888" fmla="*/ 4250609 w 12201472"/>
              <a:gd name="connsiteY2888" fmla="*/ 101755 h 2210849"/>
              <a:gd name="connsiteX2889" fmla="*/ 3989966 w 12201472"/>
              <a:gd name="connsiteY2889" fmla="*/ 169156 h 2210849"/>
              <a:gd name="connsiteX2890" fmla="*/ 2424455 w 12201472"/>
              <a:gd name="connsiteY2890" fmla="*/ 770726 h 2210849"/>
              <a:gd name="connsiteX2891" fmla="*/ 1936318 w 12201472"/>
              <a:gd name="connsiteY2891" fmla="*/ 1021729 h 2210849"/>
              <a:gd name="connsiteX2892" fmla="*/ 1399310 w 12201472"/>
              <a:gd name="connsiteY2892" fmla="*/ 1143599 h 2210849"/>
              <a:gd name="connsiteX2893" fmla="*/ 1193592 w 12201472"/>
              <a:gd name="connsiteY2893" fmla="*/ 1130139 h 2210849"/>
              <a:gd name="connsiteX2894" fmla="*/ 1194328 w 12201472"/>
              <a:gd name="connsiteY2894" fmla="*/ 1130261 h 2210849"/>
              <a:gd name="connsiteX2895" fmla="*/ 1950109 w 12201472"/>
              <a:gd name="connsiteY2895" fmla="*/ 1028283 h 2210849"/>
              <a:gd name="connsiteX2896" fmla="*/ 2443809 w 12201472"/>
              <a:gd name="connsiteY2896" fmla="*/ 775603 h 2210849"/>
              <a:gd name="connsiteX2897" fmla="*/ 4106275 w 12201472"/>
              <a:gd name="connsiteY2897" fmla="*/ 147785 h 2210849"/>
              <a:gd name="connsiteX2898" fmla="*/ 4264705 w 12201472"/>
              <a:gd name="connsiteY2898" fmla="*/ 108078 h 2210849"/>
              <a:gd name="connsiteX2899" fmla="*/ 4311487 w 12201472"/>
              <a:gd name="connsiteY2899" fmla="*/ 100224 h 2210849"/>
              <a:gd name="connsiteX2900" fmla="*/ 4276426 w 12201472"/>
              <a:gd name="connsiteY2900" fmla="*/ 109013 h 2210849"/>
              <a:gd name="connsiteX2901" fmla="*/ 4290065 w 12201472"/>
              <a:gd name="connsiteY2901" fmla="*/ 115109 h 2210849"/>
              <a:gd name="connsiteX2902" fmla="*/ 4325106 w 12201472"/>
              <a:gd name="connsiteY2902" fmla="*/ 106318 h 2210849"/>
              <a:gd name="connsiteX2903" fmla="*/ 4371777 w 12201472"/>
              <a:gd name="connsiteY2903" fmla="*/ 98536 h 2210849"/>
              <a:gd name="connsiteX2904" fmla="*/ 4336532 w 12201472"/>
              <a:gd name="connsiteY2904" fmla="*/ 107377 h 2210849"/>
              <a:gd name="connsiteX2905" fmla="*/ 4351097 w 12201472"/>
              <a:gd name="connsiteY2905" fmla="*/ 113874 h 2210849"/>
              <a:gd name="connsiteX2906" fmla="*/ 4386100 w 12201472"/>
              <a:gd name="connsiteY2906" fmla="*/ 104933 h 2210849"/>
              <a:gd name="connsiteX2907" fmla="*/ 4431987 w 12201472"/>
              <a:gd name="connsiteY2907" fmla="*/ 96860 h 2210849"/>
              <a:gd name="connsiteX2908" fmla="*/ 4396949 w 12201472"/>
              <a:gd name="connsiteY2908" fmla="*/ 105810 h 2210849"/>
              <a:gd name="connsiteX2909" fmla="*/ 4458395 w 12201472"/>
              <a:gd name="connsiteY2909" fmla="*/ 133163 h 2210849"/>
              <a:gd name="connsiteX2910" fmla="*/ 5160803 w 12201472"/>
              <a:gd name="connsiteY2910" fmla="*/ 704511 h 2210849"/>
              <a:gd name="connsiteX2911" fmla="*/ 8250096 w 12201472"/>
              <a:gd name="connsiteY2911" fmla="*/ 2048296 h 2210849"/>
              <a:gd name="connsiteX2912" fmla="*/ 8288087 w 12201472"/>
              <a:gd name="connsiteY2912" fmla="*/ 2042845 h 2210849"/>
              <a:gd name="connsiteX2913" fmla="*/ 8124480 w 12201472"/>
              <a:gd name="connsiteY2913" fmla="*/ 2055011 h 2210849"/>
              <a:gd name="connsiteX2914" fmla="*/ 7957793 w 12201472"/>
              <a:gd name="connsiteY2914" fmla="*/ 2059192 h 2210849"/>
              <a:gd name="connsiteX2915" fmla="*/ 6450938 w 12201472"/>
              <a:gd name="connsiteY2915" fmla="*/ 1664476 h 2210849"/>
              <a:gd name="connsiteX2916" fmla="*/ 5222682 w 12201472"/>
              <a:gd name="connsiteY2916" fmla="*/ 702834 h 2210849"/>
              <a:gd name="connsiteX2917" fmla="*/ 4522478 w 12201472"/>
              <a:gd name="connsiteY2917" fmla="*/ 137202 h 2210849"/>
              <a:gd name="connsiteX2918" fmla="*/ 4231751 w 12201472"/>
              <a:gd name="connsiteY2918" fmla="*/ 93297 h 2210849"/>
              <a:gd name="connsiteX2919" fmla="*/ 4026054 w 12201472"/>
              <a:gd name="connsiteY2919" fmla="*/ 144764 h 2210849"/>
              <a:gd name="connsiteX2920" fmla="*/ 2403499 w 12201472"/>
              <a:gd name="connsiteY2920" fmla="*/ 762422 h 2210849"/>
              <a:gd name="connsiteX2921" fmla="*/ 1920696 w 12201472"/>
              <a:gd name="connsiteY2921" fmla="*/ 1011825 h 2210849"/>
              <a:gd name="connsiteX2922" fmla="*/ 1386798 w 12201472"/>
              <a:gd name="connsiteY2922" fmla="*/ 1136630 h 2210849"/>
              <a:gd name="connsiteX2923" fmla="*/ 1181031 w 12201472"/>
              <a:gd name="connsiteY2923" fmla="*/ 1125278 h 2210849"/>
              <a:gd name="connsiteX2924" fmla="*/ 1183609 w 12201472"/>
              <a:gd name="connsiteY2924" fmla="*/ 1125679 h 2210849"/>
              <a:gd name="connsiteX2925" fmla="*/ 1934565 w 12201472"/>
              <a:gd name="connsiteY2925" fmla="*/ 1018376 h 2210849"/>
              <a:gd name="connsiteX2926" fmla="*/ 2422854 w 12201472"/>
              <a:gd name="connsiteY2926" fmla="*/ 767297 h 2210849"/>
              <a:gd name="connsiteX2927" fmla="*/ 3989061 w 12201472"/>
              <a:gd name="connsiteY2927" fmla="*/ 165511 h 2210849"/>
              <a:gd name="connsiteX2928" fmla="*/ 4245126 w 12201472"/>
              <a:gd name="connsiteY2928" fmla="*/ 99296 h 2210849"/>
              <a:gd name="connsiteX2929" fmla="*/ 4291361 w 12201472"/>
              <a:gd name="connsiteY2929" fmla="*/ 91217 h 2210849"/>
              <a:gd name="connsiteX2930" fmla="*/ 4256677 w 12201472"/>
              <a:gd name="connsiteY2930" fmla="*/ 100186 h 2210849"/>
              <a:gd name="connsiteX2931" fmla="*/ 4270873 w 12201472"/>
              <a:gd name="connsiteY2931" fmla="*/ 106532 h 2210849"/>
              <a:gd name="connsiteX2932" fmla="*/ 4305942 w 12201472"/>
              <a:gd name="connsiteY2932" fmla="*/ 97742 h 2210849"/>
              <a:gd name="connsiteX2933" fmla="*/ 4352525 w 12201472"/>
              <a:gd name="connsiteY2933" fmla="*/ 89938 h 2210849"/>
              <a:gd name="connsiteX2934" fmla="*/ 4317254 w 12201472"/>
              <a:gd name="connsiteY2934" fmla="*/ 98779 h 2210849"/>
              <a:gd name="connsiteX2935" fmla="*/ 4330901 w 12201472"/>
              <a:gd name="connsiteY2935" fmla="*/ 104865 h 2210849"/>
              <a:gd name="connsiteX2936" fmla="*/ 4366147 w 12201472"/>
              <a:gd name="connsiteY2936" fmla="*/ 96023 h 2210849"/>
              <a:gd name="connsiteX2937" fmla="*/ 4412710 w 12201472"/>
              <a:gd name="connsiteY2937" fmla="*/ 88267 h 2210849"/>
              <a:gd name="connsiteX2938" fmla="*/ 4377426 w 12201472"/>
              <a:gd name="connsiteY2938" fmla="*/ 97119 h 2210849"/>
              <a:gd name="connsiteX2939" fmla="*/ 4391743 w 12201472"/>
              <a:gd name="connsiteY2939" fmla="*/ 103492 h 2210849"/>
              <a:gd name="connsiteX2940" fmla="*/ 4426784 w 12201472"/>
              <a:gd name="connsiteY2940" fmla="*/ 94541 h 2210849"/>
              <a:gd name="connsiteX2941" fmla="*/ 4468863 w 12201472"/>
              <a:gd name="connsiteY2941" fmla="*/ 87814 h 2210849"/>
              <a:gd name="connsiteX2942" fmla="*/ 4460982 w 12201472"/>
              <a:gd name="connsiteY2942" fmla="*/ 89454 h 2210849"/>
              <a:gd name="connsiteX2943" fmla="*/ 4437620 w 12201472"/>
              <a:gd name="connsiteY2943" fmla="*/ 95422 h 2210849"/>
              <a:gd name="connsiteX2944" fmla="*/ 4524155 w 12201472"/>
              <a:gd name="connsiteY2944" fmla="*/ 133848 h 2210849"/>
              <a:gd name="connsiteX2945" fmla="*/ 5225270 w 12201472"/>
              <a:gd name="connsiteY2945" fmla="*/ 700091 h 2210849"/>
              <a:gd name="connsiteX2946" fmla="*/ 8293225 w 12201472"/>
              <a:gd name="connsiteY2946" fmla="*/ 2038619 h 2210849"/>
              <a:gd name="connsiteX2947" fmla="*/ 8336162 w 12201472"/>
              <a:gd name="connsiteY2947" fmla="*/ 2032781 h 2210849"/>
              <a:gd name="connsiteX2948" fmla="*/ 8027363 w 12201472"/>
              <a:gd name="connsiteY2948" fmla="*/ 2046924 h 2210849"/>
              <a:gd name="connsiteX2949" fmla="*/ 6509993 w 12201472"/>
              <a:gd name="connsiteY2949" fmla="*/ 1649617 h 2210849"/>
              <a:gd name="connsiteX2950" fmla="*/ 5287223 w 12201472"/>
              <a:gd name="connsiteY2950" fmla="*/ 698491 h 2210849"/>
              <a:gd name="connsiteX2951" fmla="*/ 4588316 w 12201472"/>
              <a:gd name="connsiteY2951" fmla="*/ 137964 h 2210849"/>
              <a:gd name="connsiteX2952" fmla="*/ 4212557 w 12201472"/>
              <a:gd name="connsiteY2952" fmla="*/ 84686 h 2210849"/>
              <a:gd name="connsiteX2953" fmla="*/ 3985454 w 12201472"/>
              <a:gd name="connsiteY2953" fmla="*/ 141460 h 2210849"/>
              <a:gd name="connsiteX2954" fmla="*/ 2382393 w 12201472"/>
              <a:gd name="connsiteY2954" fmla="*/ 754116 h 2210849"/>
              <a:gd name="connsiteX2955" fmla="*/ 1905000 w 12201472"/>
              <a:gd name="connsiteY2955" fmla="*/ 1001918 h 2210849"/>
              <a:gd name="connsiteX2956" fmla="*/ 1374216 w 12201472"/>
              <a:gd name="connsiteY2956" fmla="*/ 1129659 h 2210849"/>
              <a:gd name="connsiteX2957" fmla="*/ 1169659 w 12201472"/>
              <a:gd name="connsiteY2957" fmla="*/ 1120505 h 2210849"/>
              <a:gd name="connsiteX2958" fmla="*/ 1172734 w 12201472"/>
              <a:gd name="connsiteY2958" fmla="*/ 1120948 h 2210849"/>
              <a:gd name="connsiteX2959" fmla="*/ 1918867 w 12201472"/>
              <a:gd name="connsiteY2959" fmla="*/ 1008396 h 2210849"/>
              <a:gd name="connsiteX2960" fmla="*/ 2401823 w 12201472"/>
              <a:gd name="connsiteY2960" fmla="*/ 758917 h 2210849"/>
              <a:gd name="connsiteX2961" fmla="*/ 4025110 w 12201472"/>
              <a:gd name="connsiteY2961" fmla="*/ 141087 h 2210849"/>
              <a:gd name="connsiteX2962" fmla="*/ 4226146 w 12201472"/>
              <a:gd name="connsiteY2962" fmla="*/ 90783 h 2210849"/>
              <a:gd name="connsiteX2963" fmla="*/ 4272964 w 12201472"/>
              <a:gd name="connsiteY2963" fmla="*/ 82985 h 2210849"/>
              <a:gd name="connsiteX2964" fmla="*/ 4237850 w 12201472"/>
              <a:gd name="connsiteY2964" fmla="*/ 91771 h 2210849"/>
              <a:gd name="connsiteX2965" fmla="*/ 4251184 w 12201472"/>
              <a:gd name="connsiteY2965" fmla="*/ 97730 h 2210849"/>
              <a:gd name="connsiteX2966" fmla="*/ 4285870 w 12201472"/>
              <a:gd name="connsiteY2966" fmla="*/ 88760 h 2210849"/>
              <a:gd name="connsiteX2967" fmla="*/ 4334406 w 12201472"/>
              <a:gd name="connsiteY2967" fmla="*/ 81845 h 2210849"/>
              <a:gd name="connsiteX2968" fmla="*/ 4297174 w 12201472"/>
              <a:gd name="connsiteY2968" fmla="*/ 89822 h 2210849"/>
              <a:gd name="connsiteX2969" fmla="*/ 4311698 w 12201472"/>
              <a:gd name="connsiteY2969" fmla="*/ 96300 h 2210849"/>
              <a:gd name="connsiteX2970" fmla="*/ 4346973 w 12201472"/>
              <a:gd name="connsiteY2970" fmla="*/ 87459 h 2210849"/>
              <a:gd name="connsiteX2971" fmla="*/ 4394503 w 12201472"/>
              <a:gd name="connsiteY2971" fmla="*/ 80150 h 2210849"/>
              <a:gd name="connsiteX2972" fmla="*/ 4375493 w 12201472"/>
              <a:gd name="connsiteY2972" fmla="*/ 84181 h 2210849"/>
              <a:gd name="connsiteX2973" fmla="*/ 4358136 w 12201472"/>
              <a:gd name="connsiteY2973" fmla="*/ 88532 h 2210849"/>
              <a:gd name="connsiteX2974" fmla="*/ 4371786 w 12201472"/>
              <a:gd name="connsiteY2974" fmla="*/ 94608 h 2210849"/>
              <a:gd name="connsiteX2975" fmla="*/ 4407077 w 12201472"/>
              <a:gd name="connsiteY2975" fmla="*/ 85755 h 2210849"/>
              <a:gd name="connsiteX2976" fmla="*/ 4450352 w 12201472"/>
              <a:gd name="connsiteY2976" fmla="*/ 80043 h 2210849"/>
              <a:gd name="connsiteX2977" fmla="*/ 4418515 w 12201472"/>
              <a:gd name="connsiteY2977" fmla="*/ 86811 h 2210849"/>
              <a:gd name="connsiteX2978" fmla="*/ 4418331 w 12201472"/>
              <a:gd name="connsiteY2978" fmla="*/ 86858 h 2210849"/>
              <a:gd name="connsiteX2979" fmla="*/ 4432403 w 12201472"/>
              <a:gd name="connsiteY2979" fmla="*/ 93106 h 2210849"/>
              <a:gd name="connsiteX2980" fmla="*/ 4462908 w 12201472"/>
              <a:gd name="connsiteY2980" fmla="*/ 85314 h 2210849"/>
              <a:gd name="connsiteX2981" fmla="*/ 4511474 w 12201472"/>
              <a:gd name="connsiteY2981" fmla="*/ 78952 h 2210849"/>
              <a:gd name="connsiteX2982" fmla="*/ 4479949 w 12201472"/>
              <a:gd name="connsiteY2982" fmla="*/ 85509 h 2210849"/>
              <a:gd name="connsiteX2983" fmla="*/ 4589916 w 12201472"/>
              <a:gd name="connsiteY2983" fmla="*/ 134534 h 2210849"/>
              <a:gd name="connsiteX2984" fmla="*/ 5289738 w 12201472"/>
              <a:gd name="connsiteY2984" fmla="*/ 695672 h 2210849"/>
              <a:gd name="connsiteX2985" fmla="*/ 8336355 w 12201472"/>
              <a:gd name="connsiteY2985" fmla="*/ 2028941 h 2210849"/>
              <a:gd name="connsiteX2986" fmla="*/ 8408056 w 12201472"/>
              <a:gd name="connsiteY2986" fmla="*/ 2019743 h 2210849"/>
              <a:gd name="connsiteX2987" fmla="*/ 8379865 w 12201472"/>
              <a:gd name="connsiteY2987" fmla="*/ 2023074 h 2210849"/>
              <a:gd name="connsiteX2988" fmla="*/ 8090990 w 12201472"/>
              <a:gd name="connsiteY2988" fmla="*/ 2035494 h 2210849"/>
              <a:gd name="connsiteX2989" fmla="*/ 6569277 w 12201472"/>
              <a:gd name="connsiteY2989" fmla="*/ 1636892 h 2210849"/>
              <a:gd name="connsiteX2990" fmla="*/ 5351916 w 12201472"/>
              <a:gd name="connsiteY2990" fmla="*/ 694910 h 2210849"/>
              <a:gd name="connsiteX2991" fmla="*/ 4654227 w 12201472"/>
              <a:gd name="connsiteY2991" fmla="*/ 138725 h 2210849"/>
              <a:gd name="connsiteX2992" fmla="*/ 4193596 w 12201472"/>
              <a:gd name="connsiteY2992" fmla="*/ 76310 h 2210849"/>
              <a:gd name="connsiteX2993" fmla="*/ 4166678 w 12201472"/>
              <a:gd name="connsiteY2993" fmla="*/ 82030 h 2210849"/>
              <a:gd name="connsiteX2994" fmla="*/ 2361438 w 12201472"/>
              <a:gd name="connsiteY2994" fmla="*/ 745809 h 2210849"/>
              <a:gd name="connsiteX2995" fmla="*/ 1889378 w 12201472"/>
              <a:gd name="connsiteY2995" fmla="*/ 992012 h 2210849"/>
              <a:gd name="connsiteX2996" fmla="*/ 1361704 w 12201472"/>
              <a:gd name="connsiteY2996" fmla="*/ 1122694 h 2210849"/>
              <a:gd name="connsiteX2997" fmla="*/ 1158085 w 12201472"/>
              <a:gd name="connsiteY2997" fmla="*/ 1115765 h 2210849"/>
              <a:gd name="connsiteX2998" fmla="*/ 1161864 w 12201472"/>
              <a:gd name="connsiteY2998" fmla="*/ 1116267 h 2210849"/>
              <a:gd name="connsiteX2999" fmla="*/ 1903171 w 12201472"/>
              <a:gd name="connsiteY2999" fmla="*/ 998489 h 2210849"/>
              <a:gd name="connsiteX3000" fmla="*/ 2380716 w 12201472"/>
              <a:gd name="connsiteY3000" fmla="*/ 750610 h 2210849"/>
              <a:gd name="connsiteX3001" fmla="*/ 3984528 w 12201472"/>
              <a:gd name="connsiteY3001" fmla="*/ 137625 h 2210849"/>
              <a:gd name="connsiteX3002" fmla="*/ 4206738 w 12201472"/>
              <a:gd name="connsiteY3002" fmla="*/ 82077 h 2210849"/>
              <a:gd name="connsiteX3003" fmla="*/ 4194988 w 12201472"/>
              <a:gd name="connsiteY3003" fmla="*/ 76807 h 2210849"/>
              <a:gd name="connsiteX3004" fmla="*/ 4253257 w 12201472"/>
              <a:gd name="connsiteY3004" fmla="*/ 74784 h 2210849"/>
              <a:gd name="connsiteX3005" fmla="*/ 4246378 w 12201472"/>
              <a:gd name="connsiteY3005" fmla="*/ 76230 h 2210849"/>
              <a:gd name="connsiteX3006" fmla="*/ 4218613 w 12201472"/>
              <a:gd name="connsiteY3006" fmla="*/ 83172 h 2210849"/>
              <a:gd name="connsiteX3007" fmla="*/ 4232233 w 12201472"/>
              <a:gd name="connsiteY3007" fmla="*/ 89260 h 2210849"/>
              <a:gd name="connsiteX3008" fmla="*/ 4267351 w 12201472"/>
              <a:gd name="connsiteY3008" fmla="*/ 80473 h 2210849"/>
              <a:gd name="connsiteX3009" fmla="*/ 4259946 w 12201472"/>
              <a:gd name="connsiteY3009" fmla="*/ 77160 h 2210849"/>
              <a:gd name="connsiteX3010" fmla="*/ 4313898 w 12201472"/>
              <a:gd name="connsiteY3010" fmla="*/ 73706 h 2210849"/>
              <a:gd name="connsiteX3011" fmla="*/ 4289448 w 12201472"/>
              <a:gd name="connsiteY3011" fmla="*/ 78861 h 2210849"/>
              <a:gd name="connsiteX3012" fmla="*/ 4278652 w 12201472"/>
              <a:gd name="connsiteY3012" fmla="*/ 81561 h 2210849"/>
              <a:gd name="connsiteX3013" fmla="*/ 4291518 w 12201472"/>
              <a:gd name="connsiteY3013" fmla="*/ 87300 h 2210849"/>
              <a:gd name="connsiteX3014" fmla="*/ 4293943 w 12201472"/>
              <a:gd name="connsiteY3014" fmla="*/ 86673 h 2210849"/>
              <a:gd name="connsiteX3015" fmla="*/ 4328590 w 12201472"/>
              <a:gd name="connsiteY3015" fmla="*/ 79249 h 2210849"/>
              <a:gd name="connsiteX3016" fmla="*/ 4324843 w 12201472"/>
              <a:gd name="connsiteY3016" fmla="*/ 77575 h 2210849"/>
              <a:gd name="connsiteX3017" fmla="*/ 4375527 w 12201472"/>
              <a:gd name="connsiteY3017" fmla="*/ 73034 h 2210849"/>
              <a:gd name="connsiteX3018" fmla="*/ 4340286 w 12201472"/>
              <a:gd name="connsiteY3018" fmla="*/ 80585 h 2210849"/>
              <a:gd name="connsiteX3019" fmla="*/ 4352574 w 12201472"/>
              <a:gd name="connsiteY3019" fmla="*/ 86055 h 2210849"/>
              <a:gd name="connsiteX3020" fmla="*/ 4374725 w 12201472"/>
              <a:gd name="connsiteY3020" fmla="*/ 80503 h 2210849"/>
              <a:gd name="connsiteX3021" fmla="*/ 4388473 w 12201472"/>
              <a:gd name="connsiteY3021" fmla="*/ 77589 h 2210849"/>
              <a:gd name="connsiteX3022" fmla="*/ 4431779 w 12201472"/>
              <a:gd name="connsiteY3022" fmla="*/ 72246 h 2210849"/>
              <a:gd name="connsiteX3023" fmla="*/ 4400407 w 12201472"/>
              <a:gd name="connsiteY3023" fmla="*/ 78898 h 2210849"/>
              <a:gd name="connsiteX3024" fmla="*/ 4412681 w 12201472"/>
              <a:gd name="connsiteY3024" fmla="*/ 84349 h 2210849"/>
              <a:gd name="connsiteX3025" fmla="*/ 4417832 w 12201472"/>
              <a:gd name="connsiteY3025" fmla="*/ 83057 h 2210849"/>
              <a:gd name="connsiteX3026" fmla="*/ 4444185 w 12201472"/>
              <a:gd name="connsiteY3026" fmla="*/ 77454 h 2210849"/>
              <a:gd name="connsiteX3027" fmla="*/ 4492618 w 12201472"/>
              <a:gd name="connsiteY3027" fmla="*/ 71057 h 2210849"/>
              <a:gd name="connsiteX3028" fmla="*/ 4462091 w 12201472"/>
              <a:gd name="connsiteY3028" fmla="*/ 77547 h 2210849"/>
              <a:gd name="connsiteX3029" fmla="*/ 4474214 w 12201472"/>
              <a:gd name="connsiteY3029" fmla="*/ 82951 h 2210849"/>
              <a:gd name="connsiteX3030" fmla="*/ 4505492 w 12201472"/>
              <a:gd name="connsiteY3030" fmla="*/ 76447 h 2210849"/>
              <a:gd name="connsiteX3031" fmla="*/ 4553935 w 12201472"/>
              <a:gd name="connsiteY3031" fmla="*/ 70121 h 2210849"/>
              <a:gd name="connsiteX3032" fmla="*/ 4518088 w 12201472"/>
              <a:gd name="connsiteY3032" fmla="*/ 77576 h 2210849"/>
              <a:gd name="connsiteX3033" fmla="*/ 4655828 w 12201472"/>
              <a:gd name="connsiteY3033" fmla="*/ 135373 h 2210849"/>
              <a:gd name="connsiteX3034" fmla="*/ 5354431 w 12201472"/>
              <a:gd name="connsiteY3034" fmla="*/ 692167 h 2210849"/>
              <a:gd name="connsiteX3035" fmla="*/ 8094267 w 12201472"/>
              <a:gd name="connsiteY3035" fmla="*/ 2031532 h 2210849"/>
              <a:gd name="connsiteX3036" fmla="*/ 8379560 w 12201472"/>
              <a:gd name="connsiteY3036" fmla="*/ 2019340 h 2210849"/>
              <a:gd name="connsiteX3037" fmla="*/ 8524919 w 12201472"/>
              <a:gd name="connsiteY3037" fmla="*/ 2002153 h 2210849"/>
              <a:gd name="connsiteX3038" fmla="*/ 8423146 w 12201472"/>
              <a:gd name="connsiteY3038" fmla="*/ 2013320 h 2210849"/>
              <a:gd name="connsiteX3039" fmla="*/ 8160408 w 12201472"/>
              <a:gd name="connsiteY3039" fmla="*/ 2023607 h 2210849"/>
              <a:gd name="connsiteX3040" fmla="*/ 6628331 w 12201472"/>
              <a:gd name="connsiteY3040" fmla="*/ 1622414 h 2210849"/>
              <a:gd name="connsiteX3041" fmla="*/ 5416453 w 12201472"/>
              <a:gd name="connsiteY3041" fmla="*/ 690718 h 2210849"/>
              <a:gd name="connsiteX3042" fmla="*/ 4719988 w 12201472"/>
              <a:gd name="connsiteY3042" fmla="*/ 139487 h 2210849"/>
              <a:gd name="connsiteX3043" fmla="*/ 4172351 w 12201472"/>
              <a:gd name="connsiteY3043" fmla="*/ 68730 h 2210849"/>
              <a:gd name="connsiteX3044" fmla="*/ 4141996 w 12201472"/>
              <a:gd name="connsiteY3044" fmla="*/ 75086 h 2210849"/>
              <a:gd name="connsiteX3045" fmla="*/ 2340559 w 12201472"/>
              <a:gd name="connsiteY3045" fmla="*/ 737579 h 2210849"/>
              <a:gd name="connsiteX3046" fmla="*/ 1873909 w 12201472"/>
              <a:gd name="connsiteY3046" fmla="*/ 982181 h 2210849"/>
              <a:gd name="connsiteX3047" fmla="*/ 1349362 w 12201472"/>
              <a:gd name="connsiteY3047" fmla="*/ 1115800 h 2210849"/>
              <a:gd name="connsiteX3048" fmla="*/ 1177078 w 12201472"/>
              <a:gd name="connsiteY3048" fmla="*/ 1111793 h 2210849"/>
              <a:gd name="connsiteX3049" fmla="*/ 1235112 w 12201472"/>
              <a:gd name="connsiteY3049" fmla="*/ 1116361 h 2210849"/>
              <a:gd name="connsiteX3050" fmla="*/ 1887549 w 12201472"/>
              <a:gd name="connsiteY3050" fmla="*/ 988659 h 2210849"/>
              <a:gd name="connsiteX3051" fmla="*/ 2359685 w 12201472"/>
              <a:gd name="connsiteY3051" fmla="*/ 742380 h 2210849"/>
              <a:gd name="connsiteX3052" fmla="*/ 4165815 w 12201472"/>
              <a:gd name="connsiteY3052" fmla="*/ 78291 h 2210849"/>
              <a:gd name="connsiteX3053" fmla="*/ 4186704 w 12201472"/>
              <a:gd name="connsiteY3053" fmla="*/ 73851 h 2210849"/>
              <a:gd name="connsiteX3054" fmla="*/ 4233609 w 12201472"/>
              <a:gd name="connsiteY3054" fmla="*/ 67808 h 2210849"/>
              <a:gd name="connsiteX3055" fmla="*/ 4200147 w 12201472"/>
              <a:gd name="connsiteY3055" fmla="*/ 74918 h 2210849"/>
              <a:gd name="connsiteX3056" fmla="*/ 4212783 w 12201472"/>
              <a:gd name="connsiteY3056" fmla="*/ 80566 h 2210849"/>
              <a:gd name="connsiteX3057" fmla="*/ 4245577 w 12201472"/>
              <a:gd name="connsiteY3057" fmla="*/ 72368 h 2210849"/>
              <a:gd name="connsiteX3058" fmla="*/ 4246126 w 12201472"/>
              <a:gd name="connsiteY3058" fmla="*/ 72253 h 2210849"/>
              <a:gd name="connsiteX3059" fmla="*/ 4293190 w 12201472"/>
              <a:gd name="connsiteY3059" fmla="*/ 66388 h 2210849"/>
              <a:gd name="connsiteX3060" fmla="*/ 4260190 w 12201472"/>
              <a:gd name="connsiteY3060" fmla="*/ 73326 h 2210849"/>
              <a:gd name="connsiteX3061" fmla="*/ 4273027 w 12201472"/>
              <a:gd name="connsiteY3061" fmla="*/ 79052 h 2210849"/>
              <a:gd name="connsiteX3062" fmla="*/ 4288637 w 12201472"/>
              <a:gd name="connsiteY3062" fmla="*/ 75146 h 2210849"/>
              <a:gd name="connsiteX3063" fmla="*/ 4307010 w 12201472"/>
              <a:gd name="connsiteY3063" fmla="*/ 71272 h 2210849"/>
              <a:gd name="connsiteX3064" fmla="*/ 4353633 w 12201472"/>
              <a:gd name="connsiteY3064" fmla="*/ 65330 h 2210849"/>
              <a:gd name="connsiteX3065" fmla="*/ 4320823 w 12201472"/>
              <a:gd name="connsiteY3065" fmla="*/ 72246 h 2210849"/>
              <a:gd name="connsiteX3066" fmla="*/ 4324249 w 12201472"/>
              <a:gd name="connsiteY3066" fmla="*/ 73447 h 2210849"/>
              <a:gd name="connsiteX3067" fmla="*/ 4334459 w 12201472"/>
              <a:gd name="connsiteY3067" fmla="*/ 77991 h 2210849"/>
              <a:gd name="connsiteX3068" fmla="*/ 4368741 w 12201472"/>
              <a:gd name="connsiteY3068" fmla="*/ 70646 h 2210849"/>
              <a:gd name="connsiteX3069" fmla="*/ 4414016 w 12201472"/>
              <a:gd name="connsiteY3069" fmla="*/ 64788 h 2210849"/>
              <a:gd name="connsiteX3070" fmla="*/ 4382515 w 12201472"/>
              <a:gd name="connsiteY3070" fmla="*/ 71537 h 2210849"/>
              <a:gd name="connsiteX3071" fmla="*/ 4388623 w 12201472"/>
              <a:gd name="connsiteY3071" fmla="*/ 73665 h 2210849"/>
              <a:gd name="connsiteX3072" fmla="*/ 4394553 w 12201472"/>
              <a:gd name="connsiteY3072" fmla="*/ 76299 h 2210849"/>
              <a:gd name="connsiteX3073" fmla="*/ 4425702 w 12201472"/>
              <a:gd name="connsiteY3073" fmla="*/ 69694 h 2210849"/>
              <a:gd name="connsiteX3074" fmla="*/ 4474049 w 12201472"/>
              <a:gd name="connsiteY3074" fmla="*/ 63282 h 2210849"/>
              <a:gd name="connsiteX3075" fmla="*/ 4442272 w 12201472"/>
              <a:gd name="connsiteY3075" fmla="*/ 70020 h 2210849"/>
              <a:gd name="connsiteX3076" fmla="*/ 4456141 w 12201472"/>
              <a:gd name="connsiteY3076" fmla="*/ 74894 h 2210849"/>
              <a:gd name="connsiteX3077" fmla="*/ 4456167 w 12201472"/>
              <a:gd name="connsiteY3077" fmla="*/ 74906 h 2210849"/>
              <a:gd name="connsiteX3078" fmla="*/ 4486439 w 12201472"/>
              <a:gd name="connsiteY3078" fmla="*/ 68470 h 2210849"/>
              <a:gd name="connsiteX3079" fmla="*/ 4534738 w 12201472"/>
              <a:gd name="connsiteY3079" fmla="*/ 62101 h 2210849"/>
              <a:gd name="connsiteX3080" fmla="*/ 4499212 w 12201472"/>
              <a:gd name="connsiteY3080" fmla="*/ 69655 h 2210849"/>
              <a:gd name="connsiteX3081" fmla="*/ 4512116 w 12201472"/>
              <a:gd name="connsiteY3081" fmla="*/ 75070 h 2210849"/>
              <a:gd name="connsiteX3082" fmla="*/ 4547948 w 12201472"/>
              <a:gd name="connsiteY3082" fmla="*/ 67619 h 2210849"/>
              <a:gd name="connsiteX3083" fmla="*/ 4152372 w 12201472"/>
              <a:gd name="connsiteY3083" fmla="*/ 61601 h 2210849"/>
              <a:gd name="connsiteX3084" fmla="*/ 4081595 w 12201472"/>
              <a:gd name="connsiteY3084" fmla="*/ 76553 h 2210849"/>
              <a:gd name="connsiteX3085" fmla="*/ 2319528 w 12201472"/>
              <a:gd name="connsiteY3085" fmla="*/ 729274 h 2210849"/>
              <a:gd name="connsiteX3086" fmla="*/ 1858213 w 12201472"/>
              <a:gd name="connsiteY3086" fmla="*/ 972276 h 2210849"/>
              <a:gd name="connsiteX3087" fmla="*/ 1336797 w 12201472"/>
              <a:gd name="connsiteY3087" fmla="*/ 1108848 h 2210849"/>
              <a:gd name="connsiteX3088" fmla="*/ 1182972 w 12201472"/>
              <a:gd name="connsiteY3088" fmla="*/ 1106943 h 2210849"/>
              <a:gd name="connsiteX3089" fmla="*/ 1223577 w 12201472"/>
              <a:gd name="connsiteY3089" fmla="*/ 1110821 h 2210849"/>
              <a:gd name="connsiteX3090" fmla="*/ 1871852 w 12201472"/>
              <a:gd name="connsiteY3090" fmla="*/ 978829 h 2210849"/>
              <a:gd name="connsiteX3091" fmla="*/ 2338654 w 12201472"/>
              <a:gd name="connsiteY3091" fmla="*/ 734150 h 2210849"/>
              <a:gd name="connsiteX3092" fmla="*/ 4141408 w 12201472"/>
              <a:gd name="connsiteY3092" fmla="*/ 71282 h 2210849"/>
              <a:gd name="connsiteX3093" fmla="*/ 4165420 w 12201472"/>
              <a:gd name="connsiteY3093" fmla="*/ 66257 h 2210849"/>
              <a:gd name="connsiteX3094" fmla="*/ 4596419 w 12201472"/>
              <a:gd name="connsiteY3094" fmla="*/ 61285 h 2210849"/>
              <a:gd name="connsiteX3095" fmla="*/ 4560817 w 12201472"/>
              <a:gd name="connsiteY3095" fmla="*/ 68690 h 2210849"/>
              <a:gd name="connsiteX3096" fmla="*/ 4721663 w 12201472"/>
              <a:gd name="connsiteY3096" fmla="*/ 136057 h 2210849"/>
              <a:gd name="connsiteX3097" fmla="*/ 5419045 w 12201472"/>
              <a:gd name="connsiteY3097" fmla="*/ 687899 h 2210849"/>
              <a:gd name="connsiteX3098" fmla="*/ 8163685 w 12201472"/>
              <a:gd name="connsiteY3098" fmla="*/ 2019644 h 2210849"/>
              <a:gd name="connsiteX3099" fmla="*/ 8422841 w 12201472"/>
              <a:gd name="connsiteY3099" fmla="*/ 2009586 h 2210849"/>
              <a:gd name="connsiteX3100" fmla="*/ 8584950 w 12201472"/>
              <a:gd name="connsiteY3100" fmla="*/ 1991788 h 2210849"/>
              <a:gd name="connsiteX3101" fmla="*/ 8466199 w 12201472"/>
              <a:gd name="connsiteY3101" fmla="*/ 2003795 h 2210849"/>
              <a:gd name="connsiteX3102" fmla="*/ 8230436 w 12201472"/>
              <a:gd name="connsiteY3102" fmla="*/ 2011872 h 2210849"/>
              <a:gd name="connsiteX3103" fmla="*/ 6687387 w 12201472"/>
              <a:gd name="connsiteY3103" fmla="*/ 1607936 h 2210849"/>
              <a:gd name="connsiteX3104" fmla="*/ 5481073 w 12201472"/>
              <a:gd name="connsiteY3104" fmla="*/ 686451 h 2210849"/>
              <a:gd name="connsiteX3105" fmla="*/ 4785749 w 12201472"/>
              <a:gd name="connsiteY3105" fmla="*/ 140173 h 2210849"/>
              <a:gd name="connsiteX3106" fmla="*/ 4212516 w 12201472"/>
              <a:gd name="connsiteY3106" fmla="*/ 60320 h 2210849"/>
              <a:gd name="connsiteX3107" fmla="*/ 4179594 w 12201472"/>
              <a:gd name="connsiteY3107" fmla="*/ 67213 h 2210849"/>
              <a:gd name="connsiteX3108" fmla="*/ 4193979 w 12201472"/>
              <a:gd name="connsiteY3108" fmla="*/ 72305 h 2210849"/>
              <a:gd name="connsiteX3109" fmla="*/ 4226692 w 12201472"/>
              <a:gd name="connsiteY3109" fmla="*/ 65352 h 2210849"/>
              <a:gd name="connsiteX3110" fmla="*/ 4273327 w 12201472"/>
              <a:gd name="connsiteY3110" fmla="*/ 59367 h 2210849"/>
              <a:gd name="connsiteX3111" fmla="*/ 4240461 w 12201472"/>
              <a:gd name="connsiteY3111" fmla="*/ 66351 h 2210849"/>
              <a:gd name="connsiteX3112" fmla="*/ 4253074 w 12201472"/>
              <a:gd name="connsiteY3112" fmla="*/ 70793 h 2210849"/>
              <a:gd name="connsiteX3113" fmla="*/ 4286046 w 12201472"/>
              <a:gd name="connsiteY3113" fmla="*/ 63862 h 2210849"/>
              <a:gd name="connsiteX3114" fmla="*/ 4332912 w 12201472"/>
              <a:gd name="connsiteY3114" fmla="*/ 58038 h 2210849"/>
              <a:gd name="connsiteX3115" fmla="*/ 4300011 w 12201472"/>
              <a:gd name="connsiteY3115" fmla="*/ 64955 h 2210849"/>
              <a:gd name="connsiteX3116" fmla="*/ 4313896 w 12201472"/>
              <a:gd name="connsiteY3116" fmla="*/ 69820 h 2210849"/>
              <a:gd name="connsiteX3117" fmla="*/ 4346723 w 12201472"/>
              <a:gd name="connsiteY3117" fmla="*/ 62898 h 2210849"/>
              <a:gd name="connsiteX3118" fmla="*/ 4394691 w 12201472"/>
              <a:gd name="connsiteY3118" fmla="*/ 56674 h 2210849"/>
              <a:gd name="connsiteX3119" fmla="*/ 4360527 w 12201472"/>
              <a:gd name="connsiteY3119" fmla="*/ 63876 h 2210849"/>
              <a:gd name="connsiteX3120" fmla="*/ 4375685 w 12201472"/>
              <a:gd name="connsiteY3120" fmla="*/ 69158 h 2210849"/>
              <a:gd name="connsiteX3121" fmla="*/ 4407955 w 12201472"/>
              <a:gd name="connsiteY3121" fmla="*/ 62244 h 2210849"/>
              <a:gd name="connsiteX3122" fmla="*/ 4456108 w 12201472"/>
              <a:gd name="connsiteY3122" fmla="*/ 55770 h 2210849"/>
              <a:gd name="connsiteX3123" fmla="*/ 4422319 w 12201472"/>
              <a:gd name="connsiteY3123" fmla="*/ 63009 h 2210849"/>
              <a:gd name="connsiteX3124" fmla="*/ 4435458 w 12201472"/>
              <a:gd name="connsiteY3124" fmla="*/ 67626 h 2210849"/>
              <a:gd name="connsiteX3125" fmla="*/ 4467963 w 12201472"/>
              <a:gd name="connsiteY3125" fmla="*/ 60733 h 2210849"/>
              <a:gd name="connsiteX3126" fmla="*/ 4516179 w 12201472"/>
              <a:gd name="connsiteY3126" fmla="*/ 54349 h 2210849"/>
              <a:gd name="connsiteX3127" fmla="*/ 4480674 w 12201472"/>
              <a:gd name="connsiteY3127" fmla="*/ 61877 h 2210849"/>
              <a:gd name="connsiteX3128" fmla="*/ 4493040 w 12201472"/>
              <a:gd name="connsiteY3128" fmla="*/ 67066 h 2210849"/>
              <a:gd name="connsiteX3129" fmla="*/ 4528550 w 12201472"/>
              <a:gd name="connsiteY3129" fmla="*/ 59516 h 2210849"/>
              <a:gd name="connsiteX3130" fmla="*/ 4130709 w 12201472"/>
              <a:gd name="connsiteY3130" fmla="*/ 53872 h 2210849"/>
              <a:gd name="connsiteX3131" fmla="*/ 4074581 w 12201472"/>
              <a:gd name="connsiteY3131" fmla="*/ 65526 h 2210849"/>
              <a:gd name="connsiteX3132" fmla="*/ 2298343 w 12201472"/>
              <a:gd name="connsiteY3132" fmla="*/ 721044 h 2210849"/>
              <a:gd name="connsiteX3133" fmla="*/ 1842439 w 12201472"/>
              <a:gd name="connsiteY3133" fmla="*/ 962446 h 2210849"/>
              <a:gd name="connsiteX3134" fmla="*/ 1237885 w 12201472"/>
              <a:gd name="connsiteY3134" fmla="*/ 1104717 h 2210849"/>
              <a:gd name="connsiteX3135" fmla="*/ 1190179 w 12201472"/>
              <a:gd name="connsiteY3135" fmla="*/ 1103511 h 2210849"/>
              <a:gd name="connsiteX3136" fmla="*/ 1212076 w 12201472"/>
              <a:gd name="connsiteY3136" fmla="*/ 1105345 h 2210849"/>
              <a:gd name="connsiteX3137" fmla="*/ 1856232 w 12201472"/>
              <a:gd name="connsiteY3137" fmla="*/ 969075 h 2210849"/>
              <a:gd name="connsiteX3138" fmla="*/ 2317623 w 12201472"/>
              <a:gd name="connsiteY3138" fmla="*/ 725997 h 2210849"/>
              <a:gd name="connsiteX3139" fmla="*/ 4080580 w 12201472"/>
              <a:gd name="connsiteY3139" fmla="*/ 72923 h 2210849"/>
              <a:gd name="connsiteX3140" fmla="*/ 4145610 w 12201472"/>
              <a:gd name="connsiteY3140" fmla="*/ 59188 h 2210849"/>
              <a:gd name="connsiteX3141" fmla="*/ 4576797 w 12201472"/>
              <a:gd name="connsiteY3141" fmla="*/ 53159 h 2210849"/>
              <a:gd name="connsiteX3142" fmla="*/ 4541602 w 12201472"/>
              <a:gd name="connsiteY3142" fmla="*/ 60642 h 2210849"/>
              <a:gd name="connsiteX3143" fmla="*/ 4554837 w 12201472"/>
              <a:gd name="connsiteY3143" fmla="*/ 66185 h 2210849"/>
              <a:gd name="connsiteX3144" fmla="*/ 4590419 w 12201472"/>
              <a:gd name="connsiteY3144" fmla="*/ 58786 h 2210849"/>
              <a:gd name="connsiteX3145" fmla="*/ 4577155 w 12201472"/>
              <a:gd name="connsiteY3145" fmla="*/ 53260 h 2210849"/>
              <a:gd name="connsiteX3146" fmla="*/ 4192342 w 12201472"/>
              <a:gd name="connsiteY3146" fmla="*/ 53157 h 2210849"/>
              <a:gd name="connsiteX3147" fmla="*/ 4159490 w 12201472"/>
              <a:gd name="connsiteY3147" fmla="*/ 60097 h 2210849"/>
              <a:gd name="connsiteX3148" fmla="*/ 4172629 w 12201472"/>
              <a:gd name="connsiteY3148" fmla="*/ 64748 h 2210849"/>
              <a:gd name="connsiteX3149" fmla="*/ 4205573 w 12201472"/>
              <a:gd name="connsiteY3149" fmla="*/ 57854 h 2210849"/>
              <a:gd name="connsiteX3150" fmla="*/ 4252396 w 12201472"/>
              <a:gd name="connsiteY3150" fmla="*/ 51969 h 2210849"/>
              <a:gd name="connsiteX3151" fmla="*/ 4219298 w 12201472"/>
              <a:gd name="connsiteY3151" fmla="*/ 58900 h 2210849"/>
              <a:gd name="connsiteX3152" fmla="*/ 4233508 w 12201472"/>
              <a:gd name="connsiteY3152" fmla="*/ 63904 h 2210849"/>
              <a:gd name="connsiteX3153" fmla="*/ 4266389 w 12201472"/>
              <a:gd name="connsiteY3153" fmla="*/ 56915 h 2210849"/>
              <a:gd name="connsiteX3154" fmla="*/ 4312831 w 12201472"/>
              <a:gd name="connsiteY3154" fmla="*/ 50973 h 2210849"/>
              <a:gd name="connsiteX3155" fmla="*/ 4280008 w 12201472"/>
              <a:gd name="connsiteY3155" fmla="*/ 57948 h 2210849"/>
              <a:gd name="connsiteX3156" fmla="*/ 4292823 w 12201472"/>
              <a:gd name="connsiteY3156" fmla="*/ 62437 h 2210849"/>
              <a:gd name="connsiteX3157" fmla="*/ 4325747 w 12201472"/>
              <a:gd name="connsiteY3157" fmla="*/ 55517 h 2210849"/>
              <a:gd name="connsiteX3158" fmla="*/ 4374248 w 12201472"/>
              <a:gd name="connsiteY3158" fmla="*/ 49348 h 2210849"/>
              <a:gd name="connsiteX3159" fmla="*/ 4339686 w 12201472"/>
              <a:gd name="connsiteY3159" fmla="*/ 56614 h 2210849"/>
              <a:gd name="connsiteX3160" fmla="*/ 4353573 w 12201472"/>
              <a:gd name="connsiteY3160" fmla="*/ 61453 h 2210849"/>
              <a:gd name="connsiteX3161" fmla="*/ 4388520 w 12201472"/>
              <a:gd name="connsiteY3161" fmla="*/ 54084 h 2210849"/>
              <a:gd name="connsiteX3162" fmla="*/ 4383759 w 12201472"/>
              <a:gd name="connsiteY3162" fmla="*/ 52086 h 2210849"/>
              <a:gd name="connsiteX3163" fmla="*/ 4433955 w 12201472"/>
              <a:gd name="connsiteY3163" fmla="*/ 48397 h 2210849"/>
              <a:gd name="connsiteX3164" fmla="*/ 4400692 w 12201472"/>
              <a:gd name="connsiteY3164" fmla="*/ 55409 h 2210849"/>
              <a:gd name="connsiteX3165" fmla="*/ 4415526 w 12201472"/>
              <a:gd name="connsiteY3165" fmla="*/ 60622 h 2210849"/>
              <a:gd name="connsiteX3166" fmla="*/ 4450036 w 12201472"/>
              <a:gd name="connsiteY3166" fmla="*/ 53227 h 2210849"/>
              <a:gd name="connsiteX3167" fmla="*/ 4448286 w 12201472"/>
              <a:gd name="connsiteY3167" fmla="*/ 52495 h 2210849"/>
              <a:gd name="connsiteX3168" fmla="*/ 4494133 w 12201472"/>
              <a:gd name="connsiteY3168" fmla="*/ 47623 h 2210849"/>
              <a:gd name="connsiteX3169" fmla="*/ 4462736 w 12201472"/>
              <a:gd name="connsiteY3169" fmla="*/ 54350 h 2210849"/>
              <a:gd name="connsiteX3170" fmla="*/ 4474596 w 12201472"/>
              <a:gd name="connsiteY3170" fmla="*/ 59327 h 2210849"/>
              <a:gd name="connsiteX3171" fmla="*/ 4509375 w 12201472"/>
              <a:gd name="connsiteY3171" fmla="*/ 51953 h 2210849"/>
              <a:gd name="connsiteX3172" fmla="*/ 4553204 w 12201472"/>
              <a:gd name="connsiteY3172" fmla="*/ 46498 h 2210849"/>
              <a:gd name="connsiteX3173" fmla="*/ 4523082 w 12201472"/>
              <a:gd name="connsiteY3173" fmla="*/ 52885 h 2210849"/>
              <a:gd name="connsiteX3174" fmla="*/ 4535425 w 12201472"/>
              <a:gd name="connsiteY3174" fmla="*/ 58054 h 2210849"/>
              <a:gd name="connsiteX3175" fmla="*/ 4568914 w 12201472"/>
              <a:gd name="connsiteY3175" fmla="*/ 50933 h 2210849"/>
              <a:gd name="connsiteX3176" fmla="*/ 4612517 w 12201472"/>
              <a:gd name="connsiteY3176" fmla="*/ 45565 h 2210849"/>
              <a:gd name="connsiteX3177" fmla="*/ 4583376 w 12201472"/>
              <a:gd name="connsiteY3177" fmla="*/ 51760 h 2210849"/>
              <a:gd name="connsiteX3178" fmla="*/ 4596950 w 12201472"/>
              <a:gd name="connsiteY3178" fmla="*/ 57428 h 2210849"/>
              <a:gd name="connsiteX3179" fmla="*/ 4630174 w 12201472"/>
              <a:gd name="connsiteY3179" fmla="*/ 50519 h 2210849"/>
              <a:gd name="connsiteX3180" fmla="*/ 4170870 w 12201472"/>
              <a:gd name="connsiteY3180" fmla="*/ 45533 h 2210849"/>
              <a:gd name="connsiteX3181" fmla="*/ 4137763 w 12201472"/>
              <a:gd name="connsiteY3181" fmla="*/ 52407 h 2210849"/>
              <a:gd name="connsiteX3182" fmla="*/ 4152694 w 12201472"/>
              <a:gd name="connsiteY3182" fmla="*/ 57692 h 2210849"/>
              <a:gd name="connsiteX3183" fmla="*/ 4185563 w 12201472"/>
              <a:gd name="connsiteY3183" fmla="*/ 50750 h 2210849"/>
              <a:gd name="connsiteX3184" fmla="*/ 4232033 w 12201472"/>
              <a:gd name="connsiteY3184" fmla="*/ 44772 h 2210849"/>
              <a:gd name="connsiteX3185" fmla="*/ 4198999 w 12201472"/>
              <a:gd name="connsiteY3185" fmla="*/ 51751 h 2210849"/>
              <a:gd name="connsiteX3186" fmla="*/ 4212318 w 12201472"/>
              <a:gd name="connsiteY3186" fmla="*/ 56442 h 2210849"/>
              <a:gd name="connsiteX3187" fmla="*/ 4245439 w 12201472"/>
              <a:gd name="connsiteY3187" fmla="*/ 49510 h 2210849"/>
              <a:gd name="connsiteX3188" fmla="*/ 4292062 w 12201472"/>
              <a:gd name="connsiteY3188" fmla="*/ 43664 h 2210849"/>
              <a:gd name="connsiteX3189" fmla="*/ 4258996 w 12201472"/>
              <a:gd name="connsiteY3189" fmla="*/ 50587 h 2210849"/>
              <a:gd name="connsiteX3190" fmla="*/ 4273032 w 12201472"/>
              <a:gd name="connsiteY3190" fmla="*/ 55503 h 2210849"/>
              <a:gd name="connsiteX3191" fmla="*/ 4305872 w 12201472"/>
              <a:gd name="connsiteY3191" fmla="*/ 48524 h 2210849"/>
              <a:gd name="connsiteX3192" fmla="*/ 4351409 w 12201472"/>
              <a:gd name="connsiteY3192" fmla="*/ 42775 h 2210849"/>
              <a:gd name="connsiteX3193" fmla="*/ 4319453 w 12201472"/>
              <a:gd name="connsiteY3193" fmla="*/ 49565 h 2210849"/>
              <a:gd name="connsiteX3194" fmla="*/ 4332476 w 12201472"/>
              <a:gd name="connsiteY3194" fmla="*/ 54103 h 2210849"/>
              <a:gd name="connsiteX3195" fmla="*/ 4366163 w 12201472"/>
              <a:gd name="connsiteY3195" fmla="*/ 47022 h 2210849"/>
              <a:gd name="connsiteX3196" fmla="*/ 4410572 w 12201472"/>
              <a:gd name="connsiteY3196" fmla="*/ 41711 h 2210849"/>
              <a:gd name="connsiteX3197" fmla="*/ 4380002 w 12201472"/>
              <a:gd name="connsiteY3197" fmla="*/ 48138 h 2210849"/>
              <a:gd name="connsiteX3198" fmla="*/ 4393772 w 12201472"/>
              <a:gd name="connsiteY3198" fmla="*/ 52977 h 2210849"/>
              <a:gd name="connsiteX3199" fmla="*/ 4426117 w 12201472"/>
              <a:gd name="connsiteY3199" fmla="*/ 46156 h 2210849"/>
              <a:gd name="connsiteX3200" fmla="*/ 4470065 w 12201472"/>
              <a:gd name="connsiteY3200" fmla="*/ 40784 h 2210849"/>
              <a:gd name="connsiteX3201" fmla="*/ 4442315 w 12201472"/>
              <a:gd name="connsiteY3201" fmla="*/ 46635 h 2210849"/>
              <a:gd name="connsiteX3202" fmla="*/ 4448737 w 12201472"/>
              <a:gd name="connsiteY3202" fmla="*/ 48476 h 2210849"/>
              <a:gd name="connsiteX3203" fmla="*/ 4456672 w 12201472"/>
              <a:gd name="connsiteY3203" fmla="*/ 51806 h 2210849"/>
              <a:gd name="connsiteX3204" fmla="*/ 4486423 w 12201472"/>
              <a:gd name="connsiteY3204" fmla="*/ 45431 h 2210849"/>
              <a:gd name="connsiteX3205" fmla="*/ 4529980 w 12201472"/>
              <a:gd name="connsiteY3205" fmla="*/ 39942 h 2210849"/>
              <a:gd name="connsiteX3206" fmla="*/ 4503081 w 12201472"/>
              <a:gd name="connsiteY3206" fmla="*/ 45705 h 2210849"/>
              <a:gd name="connsiteX3207" fmla="*/ 4511996 w 12201472"/>
              <a:gd name="connsiteY3207" fmla="*/ 48242 h 2210849"/>
              <a:gd name="connsiteX3208" fmla="*/ 4516998 w 12201472"/>
              <a:gd name="connsiteY3208" fmla="*/ 50336 h 2210849"/>
              <a:gd name="connsiteX3209" fmla="*/ 4545439 w 12201472"/>
              <a:gd name="connsiteY3209" fmla="*/ 44306 h 2210849"/>
              <a:gd name="connsiteX3210" fmla="*/ 4588880 w 12201472"/>
              <a:gd name="connsiteY3210" fmla="*/ 38933 h 2210849"/>
              <a:gd name="connsiteX3211" fmla="*/ 4562040 w 12201472"/>
              <a:gd name="connsiteY3211" fmla="*/ 44624 h 2210849"/>
              <a:gd name="connsiteX3212" fmla="*/ 4575159 w 12201472"/>
              <a:gd name="connsiteY3212" fmla="*/ 48329 h 2210849"/>
              <a:gd name="connsiteX3213" fmla="*/ 4577186 w 12201472"/>
              <a:gd name="connsiteY3213" fmla="*/ 49175 h 2210849"/>
              <a:gd name="connsiteX3214" fmla="*/ 4604605 w 12201472"/>
              <a:gd name="connsiteY3214" fmla="*/ 43345 h 2210849"/>
              <a:gd name="connsiteX3215" fmla="*/ 4150538 w 12201472"/>
              <a:gd name="connsiteY3215" fmla="*/ 38314 h 2210849"/>
              <a:gd name="connsiteX3216" fmla="*/ 4117351 w 12201472"/>
              <a:gd name="connsiteY3216" fmla="*/ 45182 h 2210849"/>
              <a:gd name="connsiteX3217" fmla="*/ 4130837 w 12201472"/>
              <a:gd name="connsiteY3217" fmla="*/ 49956 h 2210849"/>
              <a:gd name="connsiteX3218" fmla="*/ 4163957 w 12201472"/>
              <a:gd name="connsiteY3218" fmla="*/ 43079 h 2210849"/>
              <a:gd name="connsiteX3219" fmla="*/ 4650706 w 12201472"/>
              <a:gd name="connsiteY3219" fmla="*/ 37445 h 2210849"/>
              <a:gd name="connsiteX3220" fmla="*/ 4622348 w 12201472"/>
              <a:gd name="connsiteY3220" fmla="*/ 43475 h 2210849"/>
              <a:gd name="connsiteX3221" fmla="*/ 4638495 w 12201472"/>
              <a:gd name="connsiteY3221" fmla="*/ 48001 h 2210849"/>
              <a:gd name="connsiteX3222" fmla="*/ 4639758 w 12201472"/>
              <a:gd name="connsiteY3222" fmla="*/ 48526 h 2210849"/>
              <a:gd name="connsiteX3223" fmla="*/ 4668884 w 12201472"/>
              <a:gd name="connsiteY3223" fmla="*/ 42469 h 2210849"/>
              <a:gd name="connsiteX3224" fmla="*/ 4210756 w 12201472"/>
              <a:gd name="connsiteY3224" fmla="*/ 37252 h 2210849"/>
              <a:gd name="connsiteX3225" fmla="*/ 4177454 w 12201472"/>
              <a:gd name="connsiteY3225" fmla="*/ 44166 h 2210849"/>
              <a:gd name="connsiteX3226" fmla="*/ 4192183 w 12201472"/>
              <a:gd name="connsiteY3226" fmla="*/ 49352 h 2210849"/>
              <a:gd name="connsiteX3227" fmla="*/ 4225236 w 12201472"/>
              <a:gd name="connsiteY3227" fmla="*/ 42371 h 2210849"/>
              <a:gd name="connsiteX3228" fmla="*/ 4712747 w 12201472"/>
              <a:gd name="connsiteY3228" fmla="*/ 37091 h 2210849"/>
              <a:gd name="connsiteX3229" fmla="*/ 4684917 w 12201472"/>
              <a:gd name="connsiteY3229" fmla="*/ 42879 h 2210849"/>
              <a:gd name="connsiteX3230" fmla="*/ 4697171 w 12201472"/>
              <a:gd name="connsiteY3230" fmla="*/ 46265 h 2210849"/>
              <a:gd name="connsiteX3231" fmla="*/ 4919174 w 12201472"/>
              <a:gd name="connsiteY3231" fmla="*/ 138269 h 2210849"/>
              <a:gd name="connsiteX3232" fmla="*/ 5612973 w 12201472"/>
              <a:gd name="connsiteY3232" fmla="*/ 675174 h 2210849"/>
              <a:gd name="connsiteX3233" fmla="*/ 6462349 w 12201472"/>
              <a:gd name="connsiteY3233" fmla="*/ 1362918 h 2210849"/>
              <a:gd name="connsiteX3234" fmla="*/ 6626976 w 12201472"/>
              <a:gd name="connsiteY3234" fmla="*/ 1469495 h 2210849"/>
              <a:gd name="connsiteX3235" fmla="*/ 6464164 w 12201472"/>
              <a:gd name="connsiteY3235" fmla="*/ 1369729 h 2210849"/>
              <a:gd name="connsiteX3236" fmla="*/ 5610305 w 12201472"/>
              <a:gd name="connsiteY3236" fmla="*/ 678069 h 2210849"/>
              <a:gd name="connsiteX3237" fmla="*/ 4917346 w 12201472"/>
              <a:gd name="connsiteY3237" fmla="*/ 141773 h 2210849"/>
              <a:gd name="connsiteX3238" fmla="*/ 4695736 w 12201472"/>
              <a:gd name="connsiteY3238" fmla="*/ 49890 h 2210849"/>
              <a:gd name="connsiteX3239" fmla="*/ 4676616 w 12201472"/>
              <a:gd name="connsiteY3239" fmla="*/ 44606 h 2210849"/>
              <a:gd name="connsiteX3240" fmla="*/ 4645756 w 12201472"/>
              <a:gd name="connsiteY3240" fmla="*/ 51024 h 2210849"/>
              <a:gd name="connsiteX3241" fmla="*/ 4853414 w 12201472"/>
              <a:gd name="connsiteY3241" fmla="*/ 137505 h 2210849"/>
              <a:gd name="connsiteX3242" fmla="*/ 5548356 w 12201472"/>
              <a:gd name="connsiteY3242" fmla="*/ 679365 h 2210849"/>
              <a:gd name="connsiteX3243" fmla="*/ 6401389 w 12201472"/>
              <a:gd name="connsiteY3243" fmla="*/ 1375545 h 2210849"/>
              <a:gd name="connsiteX3244" fmla="*/ 6562501 w 12201472"/>
              <a:gd name="connsiteY3244" fmla="*/ 1480280 h 2210849"/>
              <a:gd name="connsiteX3245" fmla="*/ 6403092 w 12201472"/>
              <a:gd name="connsiteY3245" fmla="*/ 1382278 h 2210849"/>
              <a:gd name="connsiteX3246" fmla="*/ 5545687 w 12201472"/>
              <a:gd name="connsiteY3246" fmla="*/ 682260 h 2210849"/>
              <a:gd name="connsiteX3247" fmla="*/ 4851580 w 12201472"/>
              <a:gd name="connsiteY3247" fmla="*/ 141011 h 2210849"/>
              <a:gd name="connsiteX3248" fmla="*/ 4641669 w 12201472"/>
              <a:gd name="connsiteY3248" fmla="*/ 53744 h 2210849"/>
              <a:gd name="connsiteX3249" fmla="*/ 4637840 w 12201472"/>
              <a:gd name="connsiteY3249" fmla="*/ 52670 h 2210849"/>
              <a:gd name="connsiteX3250" fmla="*/ 4602938 w 12201472"/>
              <a:gd name="connsiteY3250" fmla="*/ 59929 h 2210849"/>
              <a:gd name="connsiteX3251" fmla="*/ 4787422 w 12201472"/>
              <a:gd name="connsiteY3251" fmla="*/ 136973 h 2210849"/>
              <a:gd name="connsiteX3252" fmla="*/ 5483586 w 12201472"/>
              <a:gd name="connsiteY3252" fmla="*/ 683784 h 2210849"/>
              <a:gd name="connsiteX3253" fmla="*/ 8233561 w 12201472"/>
              <a:gd name="connsiteY3253" fmla="*/ 2008062 h 2210849"/>
              <a:gd name="connsiteX3254" fmla="*/ 8465971 w 12201472"/>
              <a:gd name="connsiteY3254" fmla="*/ 1999985 h 2210849"/>
              <a:gd name="connsiteX3255" fmla="*/ 8624439 w 12201472"/>
              <a:gd name="connsiteY3255" fmla="*/ 1983965 h 2210849"/>
              <a:gd name="connsiteX3256" fmla="*/ 8627838 w 12201472"/>
              <a:gd name="connsiteY3256" fmla="*/ 1983051 h 2210849"/>
              <a:gd name="connsiteX3257" fmla="*/ 8509557 w 12201472"/>
              <a:gd name="connsiteY3257" fmla="*/ 1993965 h 2210849"/>
              <a:gd name="connsiteX3258" fmla="*/ 8301301 w 12201472"/>
              <a:gd name="connsiteY3258" fmla="*/ 2000366 h 2210849"/>
              <a:gd name="connsiteX3259" fmla="*/ 6746593 w 12201472"/>
              <a:gd name="connsiteY3259" fmla="*/ 1593458 h 2210849"/>
              <a:gd name="connsiteX3260" fmla="*/ 6577197 w 12201472"/>
              <a:gd name="connsiteY3260" fmla="*/ 1489315 h 2210849"/>
              <a:gd name="connsiteX3261" fmla="*/ 6745898 w 12201472"/>
              <a:gd name="connsiteY3261" fmla="*/ 1587733 h 2210849"/>
              <a:gd name="connsiteX3262" fmla="*/ 8509404 w 12201472"/>
              <a:gd name="connsiteY3262" fmla="*/ 1990155 h 2210849"/>
              <a:gd name="connsiteX3263" fmla="*/ 8649493 w 12201472"/>
              <a:gd name="connsiteY3263" fmla="*/ 1977233 h 2210849"/>
              <a:gd name="connsiteX3264" fmla="*/ 8654472 w 12201472"/>
              <a:gd name="connsiteY3264" fmla="*/ 1975895 h 2210849"/>
              <a:gd name="connsiteX3265" fmla="*/ 8552762 w 12201472"/>
              <a:gd name="connsiteY3265" fmla="*/ 1984364 h 2210849"/>
              <a:gd name="connsiteX3266" fmla="*/ 8372854 w 12201472"/>
              <a:gd name="connsiteY3266" fmla="*/ 1989089 h 2210849"/>
              <a:gd name="connsiteX3267" fmla="*/ 6805649 w 12201472"/>
              <a:gd name="connsiteY3267" fmla="*/ 1578980 h 2210849"/>
              <a:gd name="connsiteX3268" fmla="*/ 6632212 w 12201472"/>
              <a:gd name="connsiteY3268" fmla="*/ 1472703 h 2210849"/>
              <a:gd name="connsiteX3269" fmla="*/ 6804830 w 12201472"/>
              <a:gd name="connsiteY3269" fmla="*/ 1573179 h 2210849"/>
              <a:gd name="connsiteX3270" fmla="*/ 8552534 w 12201472"/>
              <a:gd name="connsiteY3270" fmla="*/ 1980554 h 2210849"/>
              <a:gd name="connsiteX3271" fmla="*/ 8675097 w 12201472"/>
              <a:gd name="connsiteY3271" fmla="*/ 1970353 h 2210849"/>
              <a:gd name="connsiteX3272" fmla="*/ 8682585 w 12201472"/>
              <a:gd name="connsiteY3272" fmla="*/ 1968341 h 2210849"/>
              <a:gd name="connsiteX3273" fmla="*/ 8595739 w 12201472"/>
              <a:gd name="connsiteY3273" fmla="*/ 1974763 h 2210849"/>
              <a:gd name="connsiteX3274" fmla="*/ 8445321 w 12201472"/>
              <a:gd name="connsiteY3274" fmla="*/ 1977963 h 2210849"/>
              <a:gd name="connsiteX3275" fmla="*/ 6864781 w 12201472"/>
              <a:gd name="connsiteY3275" fmla="*/ 1564426 h 2210849"/>
              <a:gd name="connsiteX3276" fmla="*/ 5675000 w 12201472"/>
              <a:gd name="connsiteY3276" fmla="*/ 673802 h 2210849"/>
              <a:gd name="connsiteX3277" fmla="*/ 4983180 w 12201472"/>
              <a:gd name="connsiteY3277" fmla="*/ 142459 h 2210849"/>
              <a:gd name="connsiteX3278" fmla="*/ 4759328 w 12201472"/>
              <a:gd name="connsiteY3278" fmla="*/ 49875 h 2210849"/>
              <a:gd name="connsiteX3279" fmla="*/ 4271509 w 12201472"/>
              <a:gd name="connsiteY3279" fmla="*/ 36433 h 2210849"/>
              <a:gd name="connsiteX3280" fmla="*/ 4238499 w 12201472"/>
              <a:gd name="connsiteY3280" fmla="*/ 43406 h 2210849"/>
              <a:gd name="connsiteX3281" fmla="*/ 4252002 w 12201472"/>
              <a:gd name="connsiteY3281" fmla="*/ 48137 h 2210849"/>
              <a:gd name="connsiteX3282" fmla="*/ 4285092 w 12201472"/>
              <a:gd name="connsiteY3282" fmla="*/ 41212 h 2210849"/>
              <a:gd name="connsiteX3283" fmla="*/ 4328203 w 12201472"/>
              <a:gd name="connsiteY3283" fmla="*/ 36096 h 2210849"/>
              <a:gd name="connsiteX3284" fmla="*/ 4298590 w 12201472"/>
              <a:gd name="connsiteY3284" fmla="*/ 42297 h 2210849"/>
              <a:gd name="connsiteX3285" fmla="*/ 4312449 w 12201472"/>
              <a:gd name="connsiteY3285" fmla="*/ 47126 h 2210849"/>
              <a:gd name="connsiteX3286" fmla="*/ 4343556 w 12201472"/>
              <a:gd name="connsiteY3286" fmla="*/ 40515 h 2210849"/>
              <a:gd name="connsiteX3287" fmla="*/ 4387482 w 12201472"/>
              <a:gd name="connsiteY3287" fmla="*/ 35109 h 2210849"/>
              <a:gd name="connsiteX3288" fmla="*/ 4359718 w 12201472"/>
              <a:gd name="connsiteY3288" fmla="*/ 41009 h 2210849"/>
              <a:gd name="connsiteX3289" fmla="*/ 4372834 w 12201472"/>
              <a:gd name="connsiteY3289" fmla="*/ 45619 h 2210849"/>
              <a:gd name="connsiteX3290" fmla="*/ 4402459 w 12201472"/>
              <a:gd name="connsiteY3290" fmla="*/ 39392 h 2210849"/>
              <a:gd name="connsiteX3291" fmla="*/ 4446641 w 12201472"/>
              <a:gd name="connsiteY3291" fmla="*/ 34128 h 2210849"/>
              <a:gd name="connsiteX3292" fmla="*/ 4418976 w 12201472"/>
              <a:gd name="connsiteY3292" fmla="*/ 39944 h 2210849"/>
              <a:gd name="connsiteX3293" fmla="*/ 4434488 w 12201472"/>
              <a:gd name="connsiteY3293" fmla="*/ 44391 h 2210849"/>
              <a:gd name="connsiteX3294" fmla="*/ 4462197 w 12201472"/>
              <a:gd name="connsiteY3294" fmla="*/ 38548 h 2210849"/>
              <a:gd name="connsiteX3295" fmla="*/ 4506072 w 12201472"/>
              <a:gd name="connsiteY3295" fmla="*/ 33193 h 2210849"/>
              <a:gd name="connsiteX3296" fmla="*/ 4479094 w 12201472"/>
              <a:gd name="connsiteY3296" fmla="*/ 38881 h 2210849"/>
              <a:gd name="connsiteX3297" fmla="*/ 4495376 w 12201472"/>
              <a:gd name="connsiteY3297" fmla="*/ 43513 h 2210849"/>
              <a:gd name="connsiteX3298" fmla="*/ 4522239 w 12201472"/>
              <a:gd name="connsiteY3298" fmla="*/ 37757 h 2210849"/>
              <a:gd name="connsiteX3299" fmla="*/ 4565417 w 12201472"/>
              <a:gd name="connsiteY3299" fmla="*/ 32350 h 2210849"/>
              <a:gd name="connsiteX3300" fmla="*/ 4538785 w 12201472"/>
              <a:gd name="connsiteY3300" fmla="*/ 38056 h 2210849"/>
              <a:gd name="connsiteX3301" fmla="*/ 4554278 w 12201472"/>
              <a:gd name="connsiteY3301" fmla="*/ 42431 h 2210849"/>
              <a:gd name="connsiteX3302" fmla="*/ 4581087 w 12201472"/>
              <a:gd name="connsiteY3302" fmla="*/ 36747 h 2210849"/>
              <a:gd name="connsiteX3303" fmla="*/ 4129999 w 12201472"/>
              <a:gd name="connsiteY3303" fmla="*/ 31022 h 2210849"/>
              <a:gd name="connsiteX3304" fmla="*/ 4096730 w 12201472"/>
              <a:gd name="connsiteY3304" fmla="*/ 37884 h 2210849"/>
              <a:gd name="connsiteX3305" fmla="*/ 4110303 w 12201472"/>
              <a:gd name="connsiteY3305" fmla="*/ 42688 h 2210849"/>
              <a:gd name="connsiteX3306" fmla="*/ 4143507 w 12201472"/>
              <a:gd name="connsiteY3306" fmla="*/ 35818 h 2210849"/>
              <a:gd name="connsiteX3307" fmla="*/ 4626907 w 12201472"/>
              <a:gd name="connsiteY3307" fmla="*/ 30869 h 2210849"/>
              <a:gd name="connsiteX3308" fmla="*/ 4598703 w 12201472"/>
              <a:gd name="connsiteY3308" fmla="*/ 36849 h 2210849"/>
              <a:gd name="connsiteX3309" fmla="*/ 4614430 w 12201472"/>
              <a:gd name="connsiteY3309" fmla="*/ 41256 h 2210849"/>
              <a:gd name="connsiteX3310" fmla="*/ 4642724 w 12201472"/>
              <a:gd name="connsiteY3310" fmla="*/ 35240 h 2210849"/>
              <a:gd name="connsiteX3311" fmla="*/ 4190413 w 12201472"/>
              <a:gd name="connsiteY3311" fmla="*/ 30062 h 2210849"/>
              <a:gd name="connsiteX3312" fmla="*/ 4157025 w 12201472"/>
              <a:gd name="connsiteY3312" fmla="*/ 36972 h 2210849"/>
              <a:gd name="connsiteX3313" fmla="*/ 4170506 w 12201472"/>
              <a:gd name="connsiteY3313" fmla="*/ 41719 h 2210849"/>
              <a:gd name="connsiteX3314" fmla="*/ 4203821 w 12201472"/>
              <a:gd name="connsiteY3314" fmla="*/ 34801 h 2210849"/>
              <a:gd name="connsiteX3315" fmla="*/ 4686563 w 12201472"/>
              <a:gd name="connsiteY3315" fmla="*/ 29905 h 2210849"/>
              <a:gd name="connsiteX3316" fmla="*/ 4684633 w 12201472"/>
              <a:gd name="connsiteY3316" fmla="*/ 30232 h 2210849"/>
              <a:gd name="connsiteX3317" fmla="*/ 4658929 w 12201472"/>
              <a:gd name="connsiteY3317" fmla="*/ 35698 h 2210849"/>
              <a:gd name="connsiteX3318" fmla="*/ 4677187 w 12201472"/>
              <a:gd name="connsiteY3318" fmla="*/ 40743 h 2210849"/>
              <a:gd name="connsiteX3319" fmla="*/ 4704989 w 12201472"/>
              <a:gd name="connsiteY3319" fmla="*/ 34962 h 2210849"/>
              <a:gd name="connsiteX3320" fmla="*/ 4748618 w 12201472"/>
              <a:gd name="connsiteY3320" fmla="*/ 29630 h 2210849"/>
              <a:gd name="connsiteX3321" fmla="*/ 4720661 w 12201472"/>
              <a:gd name="connsiteY3321" fmla="*/ 35445 h 2210849"/>
              <a:gd name="connsiteX3322" fmla="*/ 4760724 w 12201472"/>
              <a:gd name="connsiteY3322" fmla="*/ 46443 h 2210849"/>
              <a:gd name="connsiteX3323" fmla="*/ 4984932 w 12201472"/>
              <a:gd name="connsiteY3323" fmla="*/ 139182 h 2210849"/>
              <a:gd name="connsiteX3324" fmla="*/ 5677514 w 12201472"/>
              <a:gd name="connsiteY3324" fmla="*/ 671059 h 2210849"/>
              <a:gd name="connsiteX3325" fmla="*/ 8447759 w 12201472"/>
              <a:gd name="connsiteY3325" fmla="*/ 1974153 h 2210849"/>
              <a:gd name="connsiteX3326" fmla="*/ 8595588 w 12201472"/>
              <a:gd name="connsiteY3326" fmla="*/ 1970953 h 2210849"/>
              <a:gd name="connsiteX3327" fmla="*/ 8702230 w 12201472"/>
              <a:gd name="connsiteY3327" fmla="*/ 1963062 h 2210849"/>
              <a:gd name="connsiteX3328" fmla="*/ 8712658 w 12201472"/>
              <a:gd name="connsiteY3328" fmla="*/ 1960260 h 2210849"/>
              <a:gd name="connsiteX3329" fmla="*/ 8639097 w 12201472"/>
              <a:gd name="connsiteY3329" fmla="*/ 1965009 h 2210849"/>
              <a:gd name="connsiteX3330" fmla="*/ 8518625 w 12201472"/>
              <a:gd name="connsiteY3330" fmla="*/ 1967066 h 2210849"/>
              <a:gd name="connsiteX3331" fmla="*/ 6923911 w 12201472"/>
              <a:gd name="connsiteY3331" fmla="*/ 1549871 h 2210849"/>
              <a:gd name="connsiteX3332" fmla="*/ 5739692 w 12201472"/>
              <a:gd name="connsiteY3332" fmla="*/ 669535 h 2210849"/>
              <a:gd name="connsiteX3333" fmla="*/ 5049016 w 12201472"/>
              <a:gd name="connsiteY3333" fmla="*/ 143144 h 2210849"/>
              <a:gd name="connsiteX3334" fmla="*/ 4822916 w 12201472"/>
              <a:gd name="connsiteY3334" fmla="*/ 49881 h 2210849"/>
              <a:gd name="connsiteX3335" fmla="*/ 4304878 w 12201472"/>
              <a:gd name="connsiteY3335" fmla="*/ 29384 h 2210849"/>
              <a:gd name="connsiteX3336" fmla="*/ 4277892 w 12201472"/>
              <a:gd name="connsiteY3336" fmla="*/ 35085 h 2210849"/>
              <a:gd name="connsiteX3337" fmla="*/ 4291579 w 12201472"/>
              <a:gd name="connsiteY3337" fmla="*/ 39854 h 2210849"/>
              <a:gd name="connsiteX3338" fmla="*/ 4320341 w 12201472"/>
              <a:gd name="connsiteY3338" fmla="*/ 33834 h 2210849"/>
              <a:gd name="connsiteX3339" fmla="*/ 4250428 w 12201472"/>
              <a:gd name="connsiteY3339" fmla="*/ 29014 h 2210849"/>
              <a:gd name="connsiteX3340" fmla="*/ 4217147 w 12201472"/>
              <a:gd name="connsiteY3340" fmla="*/ 35925 h 2210849"/>
              <a:gd name="connsiteX3341" fmla="*/ 4231667 w 12201472"/>
              <a:gd name="connsiteY3341" fmla="*/ 41013 h 2210849"/>
              <a:gd name="connsiteX3342" fmla="*/ 4264697 w 12201472"/>
              <a:gd name="connsiteY3342" fmla="*/ 34036 h 2210849"/>
              <a:gd name="connsiteX3343" fmla="*/ 4364417 w 12201472"/>
              <a:gd name="connsiteY3343" fmla="*/ 28514 h 2210849"/>
              <a:gd name="connsiteX3344" fmla="*/ 4339190 w 12201472"/>
              <a:gd name="connsiteY3344" fmla="*/ 33796 h 2210849"/>
              <a:gd name="connsiteX3345" fmla="*/ 4352748 w 12201472"/>
              <a:gd name="connsiteY3345" fmla="*/ 38561 h 2210849"/>
              <a:gd name="connsiteX3346" fmla="*/ 4379596 w 12201472"/>
              <a:gd name="connsiteY3346" fmla="*/ 32855 h 2210849"/>
              <a:gd name="connsiteX3347" fmla="*/ 4423303 w 12201472"/>
              <a:gd name="connsiteY3347" fmla="*/ 27497 h 2210849"/>
              <a:gd name="connsiteX3348" fmla="*/ 4395885 w 12201472"/>
              <a:gd name="connsiteY3348" fmla="*/ 33324 h 2210849"/>
              <a:gd name="connsiteX3349" fmla="*/ 4410879 w 12201472"/>
              <a:gd name="connsiteY3349" fmla="*/ 37623 h 2210849"/>
              <a:gd name="connsiteX3350" fmla="*/ 4438504 w 12201472"/>
              <a:gd name="connsiteY3350" fmla="*/ 31816 h 2210849"/>
              <a:gd name="connsiteX3351" fmla="*/ 4482602 w 12201472"/>
              <a:gd name="connsiteY3351" fmla="*/ 26568 h 2210849"/>
              <a:gd name="connsiteX3352" fmla="*/ 4455699 w 12201472"/>
              <a:gd name="connsiteY3352" fmla="*/ 32224 h 2210849"/>
              <a:gd name="connsiteX3353" fmla="*/ 4471230 w 12201472"/>
              <a:gd name="connsiteY3353" fmla="*/ 36643 h 2210849"/>
              <a:gd name="connsiteX3354" fmla="*/ 4498170 w 12201472"/>
              <a:gd name="connsiteY3354" fmla="*/ 30963 h 2210849"/>
              <a:gd name="connsiteX3355" fmla="*/ 4541671 w 12201472"/>
              <a:gd name="connsiteY3355" fmla="*/ 25688 h 2210849"/>
              <a:gd name="connsiteX3356" fmla="*/ 4514945 w 12201472"/>
              <a:gd name="connsiteY3356" fmla="*/ 31323 h 2210849"/>
              <a:gd name="connsiteX3357" fmla="*/ 4531044 w 12201472"/>
              <a:gd name="connsiteY3357" fmla="*/ 35870 h 2210849"/>
              <a:gd name="connsiteX3358" fmla="*/ 4557646 w 12201472"/>
              <a:gd name="connsiteY3358" fmla="*/ 30170 h 2210849"/>
              <a:gd name="connsiteX3359" fmla="*/ 4604006 w 12201472"/>
              <a:gd name="connsiteY3359" fmla="*/ 24539 h 2210849"/>
              <a:gd name="connsiteX3360" fmla="*/ 4594168 w 12201472"/>
              <a:gd name="connsiteY3360" fmla="*/ 26190 h 2210849"/>
              <a:gd name="connsiteX3361" fmla="*/ 4575184 w 12201472"/>
              <a:gd name="connsiteY3361" fmla="*/ 30257 h 2210849"/>
              <a:gd name="connsiteX3362" fmla="*/ 4590908 w 12201472"/>
              <a:gd name="connsiteY3362" fmla="*/ 34664 h 2210849"/>
              <a:gd name="connsiteX3363" fmla="*/ 4619050 w 12201472"/>
              <a:gd name="connsiteY3363" fmla="*/ 28697 h 2210849"/>
              <a:gd name="connsiteX3364" fmla="*/ 4108112 w 12201472"/>
              <a:gd name="connsiteY3364" fmla="*/ 24101 h 2210849"/>
              <a:gd name="connsiteX3365" fmla="*/ 4076279 w 12201472"/>
              <a:gd name="connsiteY3365" fmla="*/ 30645 h 2210849"/>
              <a:gd name="connsiteX3366" fmla="*/ 4089868 w 12201472"/>
              <a:gd name="connsiteY3366" fmla="*/ 35455 h 2210849"/>
              <a:gd name="connsiteX3367" fmla="*/ 4123149 w 12201472"/>
              <a:gd name="connsiteY3367" fmla="*/ 28590 h 2210849"/>
              <a:gd name="connsiteX3368" fmla="*/ 4118628 w 12201472"/>
              <a:gd name="connsiteY3368" fmla="*/ 26985 h 2210849"/>
              <a:gd name="connsiteX3369" fmla="*/ 4664802 w 12201472"/>
              <a:gd name="connsiteY3369" fmla="*/ 23933 h 2210849"/>
              <a:gd name="connsiteX3370" fmla="*/ 4639387 w 12201472"/>
              <a:gd name="connsiteY3370" fmla="*/ 28222 h 2210849"/>
              <a:gd name="connsiteX3371" fmla="*/ 4635136 w 12201472"/>
              <a:gd name="connsiteY3371" fmla="*/ 29124 h 2210849"/>
              <a:gd name="connsiteX3372" fmla="*/ 4650945 w 12201472"/>
              <a:gd name="connsiteY3372" fmla="*/ 33492 h 2210849"/>
              <a:gd name="connsiteX3373" fmla="*/ 4678380 w 12201472"/>
              <a:gd name="connsiteY3373" fmla="*/ 27659 h 2210849"/>
              <a:gd name="connsiteX3374" fmla="*/ 4725435 w 12201472"/>
              <a:gd name="connsiteY3374" fmla="*/ 23311 h 2210849"/>
              <a:gd name="connsiteX3375" fmla="*/ 4695161 w 12201472"/>
              <a:gd name="connsiteY3375" fmla="*/ 28446 h 2210849"/>
              <a:gd name="connsiteX3376" fmla="*/ 4712904 w 12201472"/>
              <a:gd name="connsiteY3376" fmla="*/ 33316 h 2210849"/>
              <a:gd name="connsiteX3377" fmla="*/ 4740836 w 12201472"/>
              <a:gd name="connsiteY3377" fmla="*/ 27508 h 2210849"/>
              <a:gd name="connsiteX3378" fmla="*/ 4167740 w 12201472"/>
              <a:gd name="connsiteY3378" fmla="*/ 23238 h 2210849"/>
              <a:gd name="connsiteX3379" fmla="*/ 4136387 w 12201472"/>
              <a:gd name="connsiteY3379" fmla="*/ 29705 h 2210849"/>
              <a:gd name="connsiteX3380" fmla="*/ 4149958 w 12201472"/>
              <a:gd name="connsiteY3380" fmla="*/ 34483 h 2210849"/>
              <a:gd name="connsiteX3381" fmla="*/ 4183366 w 12201472"/>
              <a:gd name="connsiteY3381" fmla="*/ 27572 h 2210849"/>
              <a:gd name="connsiteX3382" fmla="*/ 4182370 w 12201472"/>
              <a:gd name="connsiteY3382" fmla="*/ 27220 h 2210849"/>
              <a:gd name="connsiteX3383" fmla="*/ 4281311 w 12201472"/>
              <a:gd name="connsiteY3383" fmla="*/ 22602 h 2210849"/>
              <a:gd name="connsiteX3384" fmla="*/ 4256719 w 12201472"/>
              <a:gd name="connsiteY3384" fmla="*/ 27708 h 2210849"/>
              <a:gd name="connsiteX3385" fmla="*/ 4271038 w 12201472"/>
              <a:gd name="connsiteY3385" fmla="*/ 32697 h 2210849"/>
              <a:gd name="connsiteX3386" fmla="*/ 4297195 w 12201472"/>
              <a:gd name="connsiteY3386" fmla="*/ 27173 h 2210849"/>
              <a:gd name="connsiteX3387" fmla="*/ 4227317 w 12201472"/>
              <a:gd name="connsiteY3387" fmla="*/ 22425 h 2210849"/>
              <a:gd name="connsiteX3388" fmla="*/ 4196697 w 12201472"/>
              <a:gd name="connsiteY3388" fmla="*/ 28762 h 2210849"/>
              <a:gd name="connsiteX3389" fmla="*/ 4210172 w 12201472"/>
              <a:gd name="connsiteY3389" fmla="*/ 33482 h 2210849"/>
              <a:gd name="connsiteX3390" fmla="*/ 4243006 w 12201472"/>
              <a:gd name="connsiteY3390" fmla="*/ 26664 h 2210849"/>
              <a:gd name="connsiteX3391" fmla="*/ 4340865 w 12201472"/>
              <a:gd name="connsiteY3391" fmla="*/ 21781 h 2210849"/>
              <a:gd name="connsiteX3392" fmla="*/ 4318465 w 12201472"/>
              <a:gd name="connsiteY3392" fmla="*/ 26513 h 2210849"/>
              <a:gd name="connsiteX3393" fmla="*/ 4332222 w 12201472"/>
              <a:gd name="connsiteY3393" fmla="*/ 31348 h 2210849"/>
              <a:gd name="connsiteX3394" fmla="*/ 4356532 w 12201472"/>
              <a:gd name="connsiteY3394" fmla="*/ 26260 h 2210849"/>
              <a:gd name="connsiteX3395" fmla="*/ 4400378 w 12201472"/>
              <a:gd name="connsiteY3395" fmla="*/ 20984 h 2210849"/>
              <a:gd name="connsiteX3396" fmla="*/ 4372904 w 12201472"/>
              <a:gd name="connsiteY3396" fmla="*/ 26736 h 2210849"/>
              <a:gd name="connsiteX3397" fmla="*/ 4388008 w 12201472"/>
              <a:gd name="connsiteY3397" fmla="*/ 31067 h 2210849"/>
              <a:gd name="connsiteX3398" fmla="*/ 4415386 w 12201472"/>
              <a:gd name="connsiteY3398" fmla="*/ 25248 h 2210849"/>
              <a:gd name="connsiteX3399" fmla="*/ 4790914 w 12201472"/>
              <a:gd name="connsiteY3399" fmla="*/ 20833 h 2210849"/>
              <a:gd name="connsiteX3400" fmla="*/ 4756946 w 12201472"/>
              <a:gd name="connsiteY3400" fmla="*/ 27898 h 2210849"/>
              <a:gd name="connsiteX3401" fmla="*/ 4824283 w 12201472"/>
              <a:gd name="connsiteY3401" fmla="*/ 46262 h 2210849"/>
              <a:gd name="connsiteX3402" fmla="*/ 5050769 w 12201472"/>
              <a:gd name="connsiteY3402" fmla="*/ 139714 h 2210849"/>
              <a:gd name="connsiteX3403" fmla="*/ 5742284 w 12201472"/>
              <a:gd name="connsiteY3403" fmla="*/ 666639 h 2210849"/>
              <a:gd name="connsiteX3404" fmla="*/ 8638945 w 12201472"/>
              <a:gd name="connsiteY3404" fmla="*/ 1961123 h 2210849"/>
              <a:gd name="connsiteX3405" fmla="*/ 8731763 w 12201472"/>
              <a:gd name="connsiteY3405" fmla="*/ 1955126 h 2210849"/>
              <a:gd name="connsiteX3406" fmla="*/ 8743533 w 12201472"/>
              <a:gd name="connsiteY3406" fmla="*/ 1951964 h 2210849"/>
              <a:gd name="connsiteX3407" fmla="*/ 8682151 w 12201472"/>
              <a:gd name="connsiteY3407" fmla="*/ 1955332 h 2210849"/>
              <a:gd name="connsiteX3408" fmla="*/ 8592920 w 12201472"/>
              <a:gd name="connsiteY3408" fmla="*/ 1956475 h 2210849"/>
              <a:gd name="connsiteX3409" fmla="*/ 6983043 w 12201472"/>
              <a:gd name="connsiteY3409" fmla="*/ 1535394 h 2210849"/>
              <a:gd name="connsiteX3410" fmla="*/ 5804389 w 12201472"/>
              <a:gd name="connsiteY3410" fmla="*/ 665419 h 2210849"/>
              <a:gd name="connsiteX3411" fmla="*/ 5114777 w 12201472"/>
              <a:gd name="connsiteY3411" fmla="*/ 143982 h 2210849"/>
              <a:gd name="connsiteX3412" fmla="*/ 4804491 w 12201472"/>
              <a:gd name="connsiteY3412" fmla="*/ 24232 h 2210849"/>
              <a:gd name="connsiteX3413" fmla="*/ 4459078 w 12201472"/>
              <a:gd name="connsiteY3413" fmla="*/ 19927 h 2210849"/>
              <a:gd name="connsiteX3414" fmla="*/ 4458410 w 12201472"/>
              <a:gd name="connsiteY3414" fmla="*/ 20037 h 2210849"/>
              <a:gd name="connsiteX3415" fmla="*/ 4432335 w 12201472"/>
              <a:gd name="connsiteY3415" fmla="*/ 25577 h 2210849"/>
              <a:gd name="connsiteX3416" fmla="*/ 4447567 w 12201472"/>
              <a:gd name="connsiteY3416" fmla="*/ 29911 h 2210849"/>
              <a:gd name="connsiteX3417" fmla="*/ 4474437 w 12201472"/>
              <a:gd name="connsiteY3417" fmla="*/ 24263 h 2210849"/>
              <a:gd name="connsiteX3418" fmla="*/ 4519608 w 12201472"/>
              <a:gd name="connsiteY3418" fmla="*/ 19498 h 2210849"/>
              <a:gd name="connsiteX3419" fmla="*/ 4503627 w 12201472"/>
              <a:gd name="connsiteY3419" fmla="*/ 22148 h 2210849"/>
              <a:gd name="connsiteX3420" fmla="*/ 4491493 w 12201472"/>
              <a:gd name="connsiteY3420" fmla="*/ 24700 h 2210849"/>
              <a:gd name="connsiteX3421" fmla="*/ 4507043 w 12201472"/>
              <a:gd name="connsiteY3421" fmla="*/ 29092 h 2210849"/>
              <a:gd name="connsiteX3422" fmla="*/ 4533739 w 12201472"/>
              <a:gd name="connsiteY3422" fmla="*/ 23462 h 2210849"/>
              <a:gd name="connsiteX3423" fmla="*/ 4582418 w 12201472"/>
              <a:gd name="connsiteY3423" fmla="*/ 18574 h 2210849"/>
              <a:gd name="connsiteX3424" fmla="*/ 4551747 w 12201472"/>
              <a:gd name="connsiteY3424" fmla="*/ 23689 h 2210849"/>
              <a:gd name="connsiteX3425" fmla="*/ 4567409 w 12201472"/>
              <a:gd name="connsiteY3425" fmla="*/ 28078 h 2210849"/>
              <a:gd name="connsiteX3426" fmla="*/ 4593516 w 12201472"/>
              <a:gd name="connsiteY3426" fmla="*/ 22484 h 2210849"/>
              <a:gd name="connsiteX3427" fmla="*/ 4595416 w 12201472"/>
              <a:gd name="connsiteY3427" fmla="*/ 22166 h 2210849"/>
              <a:gd name="connsiteX3428" fmla="*/ 4643111 w 12201472"/>
              <a:gd name="connsiteY3428" fmla="*/ 17980 h 2210849"/>
              <a:gd name="connsiteX3429" fmla="*/ 4613051 w 12201472"/>
              <a:gd name="connsiteY3429" fmla="*/ 23022 h 2210849"/>
              <a:gd name="connsiteX3430" fmla="*/ 4627276 w 12201472"/>
              <a:gd name="connsiteY3430" fmla="*/ 26953 h 2210849"/>
              <a:gd name="connsiteX3431" fmla="*/ 4638762 w 12201472"/>
              <a:gd name="connsiteY3431" fmla="*/ 24517 h 2210849"/>
              <a:gd name="connsiteX3432" fmla="*/ 4656204 w 12201472"/>
              <a:gd name="connsiteY3432" fmla="*/ 21574 h 2210849"/>
              <a:gd name="connsiteX3433" fmla="*/ 4084406 w 12201472"/>
              <a:gd name="connsiteY3433" fmla="*/ 17602 h 2210849"/>
              <a:gd name="connsiteX3434" fmla="*/ 4055916 w 12201472"/>
              <a:gd name="connsiteY3434" fmla="*/ 23437 h 2210849"/>
              <a:gd name="connsiteX3435" fmla="*/ 4069451 w 12201472"/>
              <a:gd name="connsiteY3435" fmla="*/ 28228 h 2210849"/>
              <a:gd name="connsiteX3436" fmla="*/ 4100150 w 12201472"/>
              <a:gd name="connsiteY3436" fmla="*/ 21918 h 2210849"/>
              <a:gd name="connsiteX3437" fmla="*/ 4703662 w 12201472"/>
              <a:gd name="connsiteY3437" fmla="*/ 17376 h 2210849"/>
              <a:gd name="connsiteX3438" fmla="*/ 4673424 w 12201472"/>
              <a:gd name="connsiteY3438" fmla="*/ 22479 h 2210849"/>
              <a:gd name="connsiteX3439" fmla="*/ 4686428 w 12201472"/>
              <a:gd name="connsiteY3439" fmla="*/ 26049 h 2210849"/>
              <a:gd name="connsiteX3440" fmla="*/ 4716662 w 12201472"/>
              <a:gd name="connsiteY3440" fmla="*/ 20919 h 2210849"/>
              <a:gd name="connsiteX3441" fmla="*/ 4143892 w 12201472"/>
              <a:gd name="connsiteY3441" fmla="*/ 16747 h 2210849"/>
              <a:gd name="connsiteX3442" fmla="*/ 4115699 w 12201472"/>
              <a:gd name="connsiteY3442" fmla="*/ 22542 h 2210849"/>
              <a:gd name="connsiteX3443" fmla="*/ 4117212 w 12201472"/>
              <a:gd name="connsiteY3443" fmla="*/ 22953 h 2210849"/>
              <a:gd name="connsiteX3444" fmla="*/ 4129501 w 12201472"/>
              <a:gd name="connsiteY3444" fmla="*/ 27280 h 2210849"/>
              <a:gd name="connsiteX3445" fmla="*/ 4159702 w 12201472"/>
              <a:gd name="connsiteY3445" fmla="*/ 21050 h 2210849"/>
              <a:gd name="connsiteX3446" fmla="*/ 4258372 w 12201472"/>
              <a:gd name="connsiteY3446" fmla="*/ 15999 h 2210849"/>
              <a:gd name="connsiteX3447" fmla="*/ 4235164 w 12201472"/>
              <a:gd name="connsiteY3447" fmla="*/ 20802 h 2210849"/>
              <a:gd name="connsiteX3448" fmla="*/ 4242550 w 12201472"/>
              <a:gd name="connsiteY3448" fmla="*/ 22771 h 2210849"/>
              <a:gd name="connsiteX3449" fmla="*/ 4249722 w 12201472"/>
              <a:gd name="connsiteY3449" fmla="*/ 25270 h 2210849"/>
              <a:gd name="connsiteX3450" fmla="*/ 4273457 w 12201472"/>
              <a:gd name="connsiteY3450" fmla="*/ 20341 h 2210849"/>
              <a:gd name="connsiteX3451" fmla="*/ 4203234 w 12201472"/>
              <a:gd name="connsiteY3451" fmla="*/ 15918 h 2210849"/>
              <a:gd name="connsiteX3452" fmla="*/ 4175386 w 12201472"/>
              <a:gd name="connsiteY3452" fmla="*/ 21661 h 2210849"/>
              <a:gd name="connsiteX3453" fmla="*/ 4179868 w 12201472"/>
              <a:gd name="connsiteY3453" fmla="*/ 22867 h 2210849"/>
              <a:gd name="connsiteX3454" fmla="*/ 4189610 w 12201472"/>
              <a:gd name="connsiteY3454" fmla="*/ 26280 h 2210849"/>
              <a:gd name="connsiteX3455" fmla="*/ 4219046 w 12201472"/>
              <a:gd name="connsiteY3455" fmla="*/ 20190 h 2210849"/>
              <a:gd name="connsiteX3456" fmla="*/ 4770357 w 12201472"/>
              <a:gd name="connsiteY3456" fmla="*/ 15690 h 2210849"/>
              <a:gd name="connsiteX3457" fmla="*/ 4734490 w 12201472"/>
              <a:gd name="connsiteY3457" fmla="*/ 21775 h 2210849"/>
              <a:gd name="connsiteX3458" fmla="*/ 4749161 w 12201472"/>
              <a:gd name="connsiteY3458" fmla="*/ 25776 h 2210849"/>
              <a:gd name="connsiteX3459" fmla="*/ 4782748 w 12201472"/>
              <a:gd name="connsiteY3459" fmla="*/ 18791 h 2210849"/>
              <a:gd name="connsiteX3460" fmla="*/ 4317475 w 12201472"/>
              <a:gd name="connsiteY3460" fmla="*/ 15093 h 2210849"/>
              <a:gd name="connsiteX3461" fmla="*/ 4295167 w 12201472"/>
              <a:gd name="connsiteY3461" fmla="*/ 19725 h 2210849"/>
              <a:gd name="connsiteX3462" fmla="*/ 4311556 w 12201472"/>
              <a:gd name="connsiteY3462" fmla="*/ 24140 h 2210849"/>
              <a:gd name="connsiteX3463" fmla="*/ 4333155 w 12201472"/>
              <a:gd name="connsiteY3463" fmla="*/ 19577 h 2210849"/>
              <a:gd name="connsiteX3464" fmla="*/ 4828710 w 12201472"/>
              <a:gd name="connsiteY3464" fmla="*/ 14498 h 2210849"/>
              <a:gd name="connsiteX3465" fmla="*/ 4798926 w 12201472"/>
              <a:gd name="connsiteY3465" fmla="*/ 19167 h 2210849"/>
              <a:gd name="connsiteX3466" fmla="*/ 4792172 w 12201472"/>
              <a:gd name="connsiteY3466" fmla="*/ 20571 h 2210849"/>
              <a:gd name="connsiteX3467" fmla="*/ 4887753 w 12201472"/>
              <a:gd name="connsiteY3467" fmla="*/ 46469 h 2210849"/>
              <a:gd name="connsiteX3468" fmla="*/ 5116456 w 12201472"/>
              <a:gd name="connsiteY3468" fmla="*/ 140630 h 2210849"/>
              <a:gd name="connsiteX3469" fmla="*/ 5806825 w 12201472"/>
              <a:gd name="connsiteY3469" fmla="*/ 662600 h 2210849"/>
              <a:gd name="connsiteX3470" fmla="*/ 8594597 w 12201472"/>
              <a:gd name="connsiteY3470" fmla="*/ 1952741 h 2210849"/>
              <a:gd name="connsiteX3471" fmla="*/ 8681998 w 12201472"/>
              <a:gd name="connsiteY3471" fmla="*/ 1951598 h 2210849"/>
              <a:gd name="connsiteX3472" fmla="*/ 8761044 w 12201472"/>
              <a:gd name="connsiteY3472" fmla="*/ 1947258 h 2210849"/>
              <a:gd name="connsiteX3473" fmla="*/ 8776796 w 12201472"/>
              <a:gd name="connsiteY3473" fmla="*/ 1943026 h 2210849"/>
              <a:gd name="connsiteX3474" fmla="*/ 8725203 w 12201472"/>
              <a:gd name="connsiteY3474" fmla="*/ 1945350 h 2210849"/>
              <a:gd name="connsiteX3475" fmla="*/ 8668282 w 12201472"/>
              <a:gd name="connsiteY3475" fmla="*/ 1946112 h 2210849"/>
              <a:gd name="connsiteX3476" fmla="*/ 7042174 w 12201472"/>
              <a:gd name="connsiteY3476" fmla="*/ 1520840 h 2210849"/>
              <a:gd name="connsiteX3477" fmla="*/ 5869157 w 12201472"/>
              <a:gd name="connsiteY3477" fmla="*/ 661152 h 2210849"/>
              <a:gd name="connsiteX3478" fmla="*/ 5180617 w 12201472"/>
              <a:gd name="connsiteY3478" fmla="*/ 144669 h 2210849"/>
              <a:gd name="connsiteX3479" fmla="*/ 4867203 w 12201472"/>
              <a:gd name="connsiteY3479" fmla="*/ 24060 h 2210849"/>
              <a:gd name="connsiteX3480" fmla="*/ 4377530 w 12201472"/>
              <a:gd name="connsiteY3480" fmla="*/ 14492 h 2210849"/>
              <a:gd name="connsiteX3481" fmla="*/ 4368121 w 12201472"/>
              <a:gd name="connsiteY3481" fmla="*/ 16023 h 2210849"/>
              <a:gd name="connsiteX3482" fmla="*/ 4349360 w 12201472"/>
              <a:gd name="connsiteY3482" fmla="*/ 19987 h 2210849"/>
              <a:gd name="connsiteX3483" fmla="*/ 4365036 w 12201472"/>
              <a:gd name="connsiteY3483" fmla="*/ 24481 h 2210849"/>
              <a:gd name="connsiteX3484" fmla="*/ 4392476 w 12201472"/>
              <a:gd name="connsiteY3484" fmla="*/ 18738 h 2210849"/>
              <a:gd name="connsiteX3485" fmla="*/ 4437081 w 12201472"/>
              <a:gd name="connsiteY3485" fmla="*/ 13718 h 2210849"/>
              <a:gd name="connsiteX3486" fmla="*/ 4428320 w 12201472"/>
              <a:gd name="connsiteY3486" fmla="*/ 15133 h 2210849"/>
              <a:gd name="connsiteX3487" fmla="*/ 4409486 w 12201472"/>
              <a:gd name="connsiteY3487" fmla="*/ 19076 h 2210849"/>
              <a:gd name="connsiteX3488" fmla="*/ 4424425 w 12201472"/>
              <a:gd name="connsiteY3488" fmla="*/ 23327 h 2210849"/>
              <a:gd name="connsiteX3489" fmla="*/ 4451064 w 12201472"/>
              <a:gd name="connsiteY3489" fmla="*/ 17665 h 2210849"/>
              <a:gd name="connsiteX3490" fmla="*/ 4498170 w 12201472"/>
              <a:gd name="connsiteY3490" fmla="*/ 13483 h 2210849"/>
              <a:gd name="connsiteX3491" fmla="*/ 4468872 w 12201472"/>
              <a:gd name="connsiteY3491" fmla="*/ 18312 h 2210849"/>
              <a:gd name="connsiteX3492" fmla="*/ 4483328 w 12201472"/>
              <a:gd name="connsiteY3492" fmla="*/ 22394 h 2210849"/>
              <a:gd name="connsiteX3493" fmla="*/ 4502951 w 12201472"/>
              <a:gd name="connsiteY3493" fmla="*/ 18269 h 2210849"/>
              <a:gd name="connsiteX3494" fmla="*/ 4510668 w 12201472"/>
              <a:gd name="connsiteY3494" fmla="*/ 16990 h 2210849"/>
              <a:gd name="connsiteX3495" fmla="*/ 4560951 w 12201472"/>
              <a:gd name="connsiteY3495" fmla="*/ 12641 h 2210849"/>
              <a:gd name="connsiteX3496" fmla="*/ 4530404 w 12201472"/>
              <a:gd name="connsiteY3496" fmla="*/ 17707 h 2210849"/>
              <a:gd name="connsiteX3497" fmla="*/ 4543554 w 12201472"/>
              <a:gd name="connsiteY3497" fmla="*/ 21393 h 2210849"/>
              <a:gd name="connsiteX3498" fmla="*/ 4548248 w 12201472"/>
              <a:gd name="connsiteY3498" fmla="*/ 20403 h 2210849"/>
              <a:gd name="connsiteX3499" fmla="*/ 4573681 w 12201472"/>
              <a:gd name="connsiteY3499" fmla="*/ 16159 h 2210849"/>
              <a:gd name="connsiteX3500" fmla="*/ 4621515 w 12201472"/>
              <a:gd name="connsiteY3500" fmla="*/ 12054 h 2210849"/>
              <a:gd name="connsiteX3501" fmla="*/ 4591482 w 12201472"/>
              <a:gd name="connsiteY3501" fmla="*/ 17062 h 2210849"/>
              <a:gd name="connsiteX3502" fmla="*/ 4604460 w 12201472"/>
              <a:gd name="connsiteY3502" fmla="*/ 20648 h 2210849"/>
              <a:gd name="connsiteX3503" fmla="*/ 4634479 w 12201472"/>
              <a:gd name="connsiteY3503" fmla="*/ 15612 h 2210849"/>
              <a:gd name="connsiteX3504" fmla="*/ 4000711 w 12201472"/>
              <a:gd name="connsiteY3504" fmla="*/ 11845 h 2210849"/>
              <a:gd name="connsiteX3505" fmla="*/ 3776542 w 12201472"/>
              <a:gd name="connsiteY3505" fmla="*/ 58886 h 2210849"/>
              <a:gd name="connsiteX3506" fmla="*/ 2172317 w 12201472"/>
              <a:gd name="connsiteY3506" fmla="*/ 671287 h 2210849"/>
              <a:gd name="connsiteX3507" fmla="*/ 1748643 w 12201472"/>
              <a:gd name="connsiteY3507" fmla="*/ 903087 h 2210849"/>
              <a:gd name="connsiteX3508" fmla="*/ 1166485 w 12201472"/>
              <a:gd name="connsiteY3508" fmla="*/ 1067614 h 2210849"/>
              <a:gd name="connsiteX3509" fmla="*/ 1040940 w 12201472"/>
              <a:gd name="connsiteY3509" fmla="*/ 1069965 h 2210849"/>
              <a:gd name="connsiteX3510" fmla="*/ 1142411 w 12201472"/>
              <a:gd name="connsiteY3510" fmla="*/ 1070884 h 2210849"/>
              <a:gd name="connsiteX3511" fmla="*/ 1567619 w 12201472"/>
              <a:gd name="connsiteY3511" fmla="*/ 995719 h 2210849"/>
              <a:gd name="connsiteX3512" fmla="*/ 1666094 w 12201472"/>
              <a:gd name="connsiteY3512" fmla="*/ 957530 h 2210849"/>
              <a:gd name="connsiteX3513" fmla="*/ 1588694 w 12201472"/>
              <a:gd name="connsiteY3513" fmla="*/ 992613 h 2210849"/>
              <a:gd name="connsiteX3514" fmla="*/ 1288073 w 12201472"/>
              <a:gd name="connsiteY3514" fmla="*/ 1063252 h 2210849"/>
              <a:gd name="connsiteX3515" fmla="*/ 1144302 w 12201472"/>
              <a:gd name="connsiteY3515" fmla="*/ 1074729 h 2210849"/>
              <a:gd name="connsiteX3516" fmla="*/ 1209327 w 12201472"/>
              <a:gd name="connsiteY3516" fmla="*/ 1073998 h 2210849"/>
              <a:gd name="connsiteX3517" fmla="*/ 1582396 w 12201472"/>
              <a:gd name="connsiteY3517" fmla="*/ 1005188 h 2210849"/>
              <a:gd name="connsiteX3518" fmla="*/ 1677584 w 12201472"/>
              <a:gd name="connsiteY3518" fmla="*/ 968837 h 2210849"/>
              <a:gd name="connsiteX3519" fmla="*/ 1603581 w 12201472"/>
              <a:gd name="connsiteY3519" fmla="*/ 1002070 h 2210849"/>
              <a:gd name="connsiteX3520" fmla="*/ 1300880 w 12201472"/>
              <a:gd name="connsiteY3520" fmla="*/ 1070509 h 2210849"/>
              <a:gd name="connsiteX3521" fmla="*/ 1159457 w 12201472"/>
              <a:gd name="connsiteY3521" fmla="*/ 1080145 h 2210849"/>
              <a:gd name="connsiteX3522" fmla="*/ 1221335 w 12201472"/>
              <a:gd name="connsiteY3522" fmla="*/ 1080215 h 2210849"/>
              <a:gd name="connsiteX3523" fmla="*/ 1597093 w 12201472"/>
              <a:gd name="connsiteY3523" fmla="*/ 1014528 h 2210849"/>
              <a:gd name="connsiteX3524" fmla="*/ 1692028 w 12201472"/>
              <a:gd name="connsiteY3524" fmla="*/ 978821 h 2210849"/>
              <a:gd name="connsiteX3525" fmla="*/ 1618368 w 12201472"/>
              <a:gd name="connsiteY3525" fmla="*/ 1011579 h 2210849"/>
              <a:gd name="connsiteX3526" fmla="*/ 1313622 w 12201472"/>
              <a:gd name="connsiteY3526" fmla="*/ 1077755 h 2210849"/>
              <a:gd name="connsiteX3527" fmla="*/ 1162639 w 12201472"/>
              <a:gd name="connsiteY3527" fmla="*/ 1086297 h 2210849"/>
              <a:gd name="connsiteX3528" fmla="*/ 1233776 w 12201472"/>
              <a:gd name="connsiteY3528" fmla="*/ 1087207 h 2210849"/>
              <a:gd name="connsiteX3529" fmla="*/ 1611994 w 12201472"/>
              <a:gd name="connsiteY3529" fmla="*/ 1024270 h 2210849"/>
              <a:gd name="connsiteX3530" fmla="*/ 1704893 w 12201472"/>
              <a:gd name="connsiteY3530" fmla="*/ 989687 h 2210849"/>
              <a:gd name="connsiteX3531" fmla="*/ 1633413 w 12201472"/>
              <a:gd name="connsiteY3531" fmla="*/ 1021326 h 2210849"/>
              <a:gd name="connsiteX3532" fmla="*/ 1326768 w 12201472"/>
              <a:gd name="connsiteY3532" fmla="*/ 1085587 h 2210849"/>
              <a:gd name="connsiteX3533" fmla="*/ 1188205 w 12201472"/>
              <a:gd name="connsiteY3533" fmla="*/ 1091944 h 2210849"/>
              <a:gd name="connsiteX3534" fmla="*/ 1245692 w 12201472"/>
              <a:gd name="connsiteY3534" fmla="*/ 1093369 h 2210849"/>
              <a:gd name="connsiteX3535" fmla="*/ 1626614 w 12201472"/>
              <a:gd name="connsiteY3535" fmla="*/ 1033584 h 2210849"/>
              <a:gd name="connsiteX3536" fmla="*/ 1721032 w 12201472"/>
              <a:gd name="connsiteY3536" fmla="*/ 998982 h 2210849"/>
              <a:gd name="connsiteX3537" fmla="*/ 1648232 w 12201472"/>
              <a:gd name="connsiteY3537" fmla="*/ 1030889 h 2210849"/>
              <a:gd name="connsiteX3538" fmla="*/ 1339513 w 12201472"/>
              <a:gd name="connsiteY3538" fmla="*/ 1092924 h 2210849"/>
              <a:gd name="connsiteX3539" fmla="*/ 1182716 w 12201472"/>
              <a:gd name="connsiteY3539" fmla="*/ 1098368 h 2210849"/>
              <a:gd name="connsiteX3540" fmla="*/ 1200615 w 12201472"/>
              <a:gd name="connsiteY3540" fmla="*/ 1099652 h 2210849"/>
              <a:gd name="connsiteX3541" fmla="*/ 1840686 w 12201472"/>
              <a:gd name="connsiteY3541" fmla="*/ 959093 h 2210849"/>
              <a:gd name="connsiteX3542" fmla="*/ 2296743 w 12201472"/>
              <a:gd name="connsiteY3542" fmla="*/ 717615 h 2210849"/>
              <a:gd name="connsiteX3543" fmla="*/ 4073890 w 12201472"/>
              <a:gd name="connsiteY3543" fmla="*/ 61781 h 2210849"/>
              <a:gd name="connsiteX3544" fmla="*/ 4123819 w 12201472"/>
              <a:gd name="connsiteY3544" fmla="*/ 51413 h 2210849"/>
              <a:gd name="connsiteX3545" fmla="*/ 4110392 w 12201472"/>
              <a:gd name="connsiteY3545" fmla="*/ 46622 h 2210849"/>
              <a:gd name="connsiteX3546" fmla="*/ 4031732 w 12201472"/>
              <a:gd name="connsiteY3546" fmla="*/ 62901 h 2210849"/>
              <a:gd name="connsiteX3547" fmla="*/ 2277389 w 12201472"/>
              <a:gd name="connsiteY3547" fmla="*/ 712815 h 2210849"/>
              <a:gd name="connsiteX3548" fmla="*/ 1826818 w 12201472"/>
              <a:gd name="connsiteY3548" fmla="*/ 952616 h 2210849"/>
              <a:gd name="connsiteX3549" fmla="*/ 1738151 w 12201472"/>
              <a:gd name="connsiteY3549" fmla="*/ 991479 h 2210849"/>
              <a:gd name="connsiteX3550" fmla="*/ 1824913 w 12201472"/>
              <a:gd name="connsiteY3550" fmla="*/ 949187 h 2210849"/>
              <a:gd name="connsiteX3551" fmla="*/ 2275560 w 12201472"/>
              <a:gd name="connsiteY3551" fmla="*/ 709311 h 2210849"/>
              <a:gd name="connsiteX3552" fmla="*/ 4030910 w 12201472"/>
              <a:gd name="connsiteY3552" fmla="*/ 59114 h 2210849"/>
              <a:gd name="connsiteX3553" fmla="*/ 4103379 w 12201472"/>
              <a:gd name="connsiteY3553" fmla="*/ 44120 h 2210849"/>
              <a:gd name="connsiteX3554" fmla="*/ 4089867 w 12201472"/>
              <a:gd name="connsiteY3554" fmla="*/ 39299 h 2210849"/>
              <a:gd name="connsiteX3555" fmla="*/ 3988903 w 12201472"/>
              <a:gd name="connsiteY3555" fmla="*/ 60122 h 2210849"/>
              <a:gd name="connsiteX3556" fmla="*/ 2256360 w 12201472"/>
              <a:gd name="connsiteY3556" fmla="*/ 704434 h 2210849"/>
              <a:gd name="connsiteX3557" fmla="*/ 1811198 w 12201472"/>
              <a:gd name="connsiteY3557" fmla="*/ 942635 h 2210849"/>
              <a:gd name="connsiteX3558" fmla="*/ 1724457 w 12201472"/>
              <a:gd name="connsiteY3558" fmla="*/ 981028 h 2210849"/>
              <a:gd name="connsiteX3559" fmla="*/ 1809369 w 12201472"/>
              <a:gd name="connsiteY3559" fmla="*/ 939358 h 2210849"/>
              <a:gd name="connsiteX3560" fmla="*/ 2254607 w 12201472"/>
              <a:gd name="connsiteY3560" fmla="*/ 701158 h 2210849"/>
              <a:gd name="connsiteX3561" fmla="*/ 3988059 w 12201472"/>
              <a:gd name="connsiteY3561" fmla="*/ 56454 h 2210849"/>
              <a:gd name="connsiteX3562" fmla="*/ 4083040 w 12201472"/>
              <a:gd name="connsiteY3562" fmla="*/ 36863 h 2210849"/>
              <a:gd name="connsiteX3563" fmla="*/ 4069511 w 12201472"/>
              <a:gd name="connsiteY3563" fmla="*/ 32036 h 2210849"/>
              <a:gd name="connsiteX3564" fmla="*/ 3946017 w 12201472"/>
              <a:gd name="connsiteY3564" fmla="*/ 57419 h 2210849"/>
              <a:gd name="connsiteX3565" fmla="*/ 2235327 w 12201472"/>
              <a:gd name="connsiteY3565" fmla="*/ 696204 h 2210849"/>
              <a:gd name="connsiteX3566" fmla="*/ 1795500 w 12201472"/>
              <a:gd name="connsiteY3566" fmla="*/ 932805 h 2210849"/>
              <a:gd name="connsiteX3567" fmla="*/ 1705531 w 12201472"/>
              <a:gd name="connsiteY3567" fmla="*/ 972816 h 2210849"/>
              <a:gd name="connsiteX3568" fmla="*/ 1793747 w 12201472"/>
              <a:gd name="connsiteY3568" fmla="*/ 929452 h 2210849"/>
              <a:gd name="connsiteX3569" fmla="*/ 2233651 w 12201472"/>
              <a:gd name="connsiteY3569" fmla="*/ 692851 h 2210849"/>
              <a:gd name="connsiteX3570" fmla="*/ 3945315 w 12201472"/>
              <a:gd name="connsiteY3570" fmla="*/ 53741 h 2210849"/>
              <a:gd name="connsiteX3571" fmla="*/ 4062717 w 12201472"/>
              <a:gd name="connsiteY3571" fmla="*/ 29612 h 2210849"/>
              <a:gd name="connsiteX3572" fmla="*/ 4054839 w 12201472"/>
              <a:gd name="connsiteY3572" fmla="*/ 26801 h 2210849"/>
              <a:gd name="connsiteX3573" fmla="*/ 4048307 w 12201472"/>
              <a:gd name="connsiteY3573" fmla="*/ 24996 h 2210849"/>
              <a:gd name="connsiteX3574" fmla="*/ 3903239 w 12201472"/>
              <a:gd name="connsiteY3574" fmla="*/ 54707 h 2210849"/>
              <a:gd name="connsiteX3575" fmla="*/ 2214297 w 12201472"/>
              <a:gd name="connsiteY3575" fmla="*/ 687898 h 2210849"/>
              <a:gd name="connsiteX3576" fmla="*/ 1779881 w 12201472"/>
              <a:gd name="connsiteY3576" fmla="*/ 922899 h 2210849"/>
              <a:gd name="connsiteX3577" fmla="*/ 1689197 w 12201472"/>
              <a:gd name="connsiteY3577" fmla="*/ 963623 h 2210849"/>
              <a:gd name="connsiteX3578" fmla="*/ 1778128 w 12201472"/>
              <a:gd name="connsiteY3578" fmla="*/ 919622 h 2210849"/>
              <a:gd name="connsiteX3579" fmla="*/ 2212621 w 12201472"/>
              <a:gd name="connsiteY3579" fmla="*/ 684622 h 2210849"/>
              <a:gd name="connsiteX3580" fmla="*/ 3902387 w 12201472"/>
              <a:gd name="connsiteY3580" fmla="*/ 51000 h 2210849"/>
              <a:gd name="connsiteX3581" fmla="*/ 4040253 w 12201472"/>
              <a:gd name="connsiteY3581" fmla="*/ 22770 h 2210849"/>
              <a:gd name="connsiteX3582" fmla="*/ 4026156 w 12201472"/>
              <a:gd name="connsiteY3582" fmla="*/ 18875 h 2210849"/>
              <a:gd name="connsiteX3583" fmla="*/ 3821208 w 12201472"/>
              <a:gd name="connsiteY3583" fmla="*/ 61833 h 2210849"/>
              <a:gd name="connsiteX3584" fmla="*/ 2193267 w 12201472"/>
              <a:gd name="connsiteY3584" fmla="*/ 679669 h 2210849"/>
              <a:gd name="connsiteX3585" fmla="*/ 1764183 w 12201472"/>
              <a:gd name="connsiteY3585" fmla="*/ 913069 h 2210849"/>
              <a:gd name="connsiteX3586" fmla="*/ 1668283 w 12201472"/>
              <a:gd name="connsiteY3586" fmla="*/ 956538 h 2210849"/>
              <a:gd name="connsiteX3587" fmla="*/ 1762431 w 12201472"/>
              <a:gd name="connsiteY3587" fmla="*/ 909641 h 2210849"/>
              <a:gd name="connsiteX3588" fmla="*/ 2191589 w 12201472"/>
              <a:gd name="connsiteY3588" fmla="*/ 676240 h 2210849"/>
              <a:gd name="connsiteX3589" fmla="*/ 3825744 w 12201472"/>
              <a:gd name="connsiteY3589" fmla="*/ 56040 h 2210849"/>
              <a:gd name="connsiteX3590" fmla="*/ 4017122 w 12201472"/>
              <a:gd name="connsiteY3590" fmla="*/ 16379 h 2210849"/>
              <a:gd name="connsiteX3591" fmla="*/ 4681965 w 12201472"/>
              <a:gd name="connsiteY3591" fmla="*/ 11462 h 2210849"/>
              <a:gd name="connsiteX3592" fmla="*/ 4651752 w 12201472"/>
              <a:gd name="connsiteY3592" fmla="*/ 16530 h 2210849"/>
              <a:gd name="connsiteX3593" fmla="*/ 4664826 w 12201472"/>
              <a:gd name="connsiteY3593" fmla="*/ 20119 h 2210849"/>
              <a:gd name="connsiteX3594" fmla="*/ 4695027 w 12201472"/>
              <a:gd name="connsiteY3594" fmla="*/ 15022 h 2210849"/>
              <a:gd name="connsiteX3595" fmla="*/ 4061800 w 12201472"/>
              <a:gd name="connsiteY3595" fmla="*/ 11404 h 2210849"/>
              <a:gd name="connsiteX3596" fmla="*/ 4033809 w 12201472"/>
              <a:gd name="connsiteY3596" fmla="*/ 17271 h 2210849"/>
              <a:gd name="connsiteX3597" fmla="*/ 4048057 w 12201472"/>
              <a:gd name="connsiteY3597" fmla="*/ 21173 h 2210849"/>
              <a:gd name="connsiteX3598" fmla="*/ 4076321 w 12201472"/>
              <a:gd name="connsiteY3598" fmla="*/ 15385 h 2210849"/>
              <a:gd name="connsiteX3599" fmla="*/ 4120141 w 12201472"/>
              <a:gd name="connsiteY3599" fmla="*/ 10283 h 2210849"/>
              <a:gd name="connsiteX3600" fmla="*/ 4091868 w 12201472"/>
              <a:gd name="connsiteY3600" fmla="*/ 16074 h 2210849"/>
              <a:gd name="connsiteX3601" fmla="*/ 4107691 w 12201472"/>
              <a:gd name="connsiteY3601" fmla="*/ 20368 h 2210849"/>
              <a:gd name="connsiteX3602" fmla="*/ 4135896 w 12201472"/>
              <a:gd name="connsiteY3602" fmla="*/ 14571 h 2210849"/>
              <a:gd name="connsiteX3603" fmla="*/ 4747518 w 12201472"/>
              <a:gd name="connsiteY3603" fmla="*/ 9975 h 2210849"/>
              <a:gd name="connsiteX3604" fmla="*/ 4712742 w 12201472"/>
              <a:gd name="connsiteY3604" fmla="*/ 15843 h 2210849"/>
              <a:gd name="connsiteX3605" fmla="*/ 4725719 w 12201472"/>
              <a:gd name="connsiteY3605" fmla="*/ 19383 h 2210849"/>
              <a:gd name="connsiteX3606" fmla="*/ 4761114 w 12201472"/>
              <a:gd name="connsiteY3606" fmla="*/ 13377 h 2210849"/>
              <a:gd name="connsiteX3607" fmla="*/ 4179337 w 12201472"/>
              <a:gd name="connsiteY3607" fmla="*/ 9462 h 2210849"/>
              <a:gd name="connsiteX3608" fmla="*/ 4151390 w 12201472"/>
              <a:gd name="connsiteY3608" fmla="*/ 15206 h 2210849"/>
              <a:gd name="connsiteX3609" fmla="*/ 4167295 w 12201472"/>
              <a:gd name="connsiteY3609" fmla="*/ 19484 h 2210849"/>
              <a:gd name="connsiteX3610" fmla="*/ 4195160 w 12201472"/>
              <a:gd name="connsiteY3610" fmla="*/ 13737 h 2210849"/>
              <a:gd name="connsiteX3611" fmla="*/ 4235466 w 12201472"/>
              <a:gd name="connsiteY3611" fmla="*/ 9407 h 2210849"/>
              <a:gd name="connsiteX3612" fmla="*/ 4232532 w 12201472"/>
              <a:gd name="connsiteY3612" fmla="*/ 9875 h 2210849"/>
              <a:gd name="connsiteX3613" fmla="*/ 4210909 w 12201472"/>
              <a:gd name="connsiteY3613" fmla="*/ 14335 h 2210849"/>
              <a:gd name="connsiteX3614" fmla="*/ 4226829 w 12201472"/>
              <a:gd name="connsiteY3614" fmla="*/ 18580 h 2210849"/>
              <a:gd name="connsiteX3615" fmla="*/ 4250396 w 12201472"/>
              <a:gd name="connsiteY3615" fmla="*/ 13704 h 2210849"/>
              <a:gd name="connsiteX3616" fmla="*/ 4807885 w 12201472"/>
              <a:gd name="connsiteY3616" fmla="*/ 9324 h 2210849"/>
              <a:gd name="connsiteX3617" fmla="*/ 4772695 w 12201472"/>
              <a:gd name="connsiteY3617" fmla="*/ 15294 h 2210849"/>
              <a:gd name="connsiteX3618" fmla="*/ 4784363 w 12201472"/>
              <a:gd name="connsiteY3618" fmla="*/ 18455 h 2210849"/>
              <a:gd name="connsiteX3619" fmla="*/ 4798164 w 12201472"/>
              <a:gd name="connsiteY3619" fmla="*/ 15586 h 2210849"/>
              <a:gd name="connsiteX3620" fmla="*/ 4819578 w 12201472"/>
              <a:gd name="connsiteY3620" fmla="*/ 12229 h 2210849"/>
              <a:gd name="connsiteX3621" fmla="*/ 4296243 w 12201472"/>
              <a:gd name="connsiteY3621" fmla="*/ 9023 h 2210849"/>
              <a:gd name="connsiteX3622" fmla="*/ 4277657 w 12201472"/>
              <a:gd name="connsiteY3622" fmla="*/ 12008 h 2210849"/>
              <a:gd name="connsiteX3623" fmla="*/ 4271356 w 12201472"/>
              <a:gd name="connsiteY3623" fmla="*/ 13312 h 2210849"/>
              <a:gd name="connsiteX3624" fmla="*/ 4287009 w 12201472"/>
              <a:gd name="connsiteY3624" fmla="*/ 17528 h 2210849"/>
              <a:gd name="connsiteX3625" fmla="*/ 4309589 w 12201472"/>
              <a:gd name="connsiteY3625" fmla="*/ 12839 h 2210849"/>
              <a:gd name="connsiteX3626" fmla="*/ 4356547 w 12201472"/>
              <a:gd name="connsiteY3626" fmla="*/ 8530 h 2210849"/>
              <a:gd name="connsiteX3627" fmla="*/ 4326403 w 12201472"/>
              <a:gd name="connsiteY3627" fmla="*/ 13405 h 2210849"/>
              <a:gd name="connsiteX3628" fmla="*/ 4341663 w 12201472"/>
              <a:gd name="connsiteY3628" fmla="*/ 17781 h 2210849"/>
              <a:gd name="connsiteX3629" fmla="*/ 4367266 w 12201472"/>
              <a:gd name="connsiteY3629" fmla="*/ 12373 h 2210849"/>
              <a:gd name="connsiteX3630" fmla="*/ 4369052 w 12201472"/>
              <a:gd name="connsiteY3630" fmla="*/ 12083 h 2210849"/>
              <a:gd name="connsiteX3631" fmla="*/ 4867109 w 12201472"/>
              <a:gd name="connsiteY3631" fmla="*/ 8479 h 2210849"/>
              <a:gd name="connsiteX3632" fmla="*/ 4838480 w 12201472"/>
              <a:gd name="connsiteY3632" fmla="*/ 12966 h 2210849"/>
              <a:gd name="connsiteX3633" fmla="*/ 4868276 w 12201472"/>
              <a:gd name="connsiteY3633" fmla="*/ 20368 h 2210849"/>
              <a:gd name="connsiteX3634" fmla="*/ 5182214 w 12201472"/>
              <a:gd name="connsiteY3634" fmla="*/ 141164 h 2210849"/>
              <a:gd name="connsiteX3635" fmla="*/ 5871520 w 12201472"/>
              <a:gd name="connsiteY3635" fmla="*/ 658105 h 2210849"/>
              <a:gd name="connsiteX3636" fmla="*/ 8669349 w 12201472"/>
              <a:gd name="connsiteY3636" fmla="*/ 1942073 h 2210849"/>
              <a:gd name="connsiteX3637" fmla="*/ 8725127 w 12201472"/>
              <a:gd name="connsiteY3637" fmla="*/ 1941616 h 2210849"/>
              <a:gd name="connsiteX3638" fmla="*/ 8793515 w 12201472"/>
              <a:gd name="connsiteY3638" fmla="*/ 1938533 h 2210849"/>
              <a:gd name="connsiteX3639" fmla="*/ 8793536 w 12201472"/>
              <a:gd name="connsiteY3639" fmla="*/ 1938528 h 2210849"/>
              <a:gd name="connsiteX3640" fmla="*/ 8805291 w 12201472"/>
              <a:gd name="connsiteY3640" fmla="*/ 1934614 h 2210849"/>
              <a:gd name="connsiteX3641" fmla="*/ 8768560 w 12201472"/>
              <a:gd name="connsiteY3641" fmla="*/ 1935901 h 2210849"/>
              <a:gd name="connsiteX3642" fmla="*/ 8744862 w 12201472"/>
              <a:gd name="connsiteY3642" fmla="*/ 1936053 h 2210849"/>
              <a:gd name="connsiteX3643" fmla="*/ 7101305 w 12201472"/>
              <a:gd name="connsiteY3643" fmla="*/ 1506362 h 2210849"/>
              <a:gd name="connsiteX3644" fmla="*/ 5933849 w 12201472"/>
              <a:gd name="connsiteY3644" fmla="*/ 657037 h 2210849"/>
              <a:gd name="connsiteX3645" fmla="*/ 5246452 w 12201472"/>
              <a:gd name="connsiteY3645" fmla="*/ 145430 h 2210849"/>
              <a:gd name="connsiteX3646" fmla="*/ 4929902 w 12201472"/>
              <a:gd name="connsiteY3646" fmla="*/ 23964 h 2210849"/>
              <a:gd name="connsiteX3647" fmla="*/ 4417043 w 12201472"/>
              <a:gd name="connsiteY3647" fmla="*/ 8061 h 2210849"/>
              <a:gd name="connsiteX3648" fmla="*/ 4387606 w 12201472"/>
              <a:gd name="connsiteY3648" fmla="*/ 12852 h 2210849"/>
              <a:gd name="connsiteX3649" fmla="*/ 4401591 w 12201472"/>
              <a:gd name="connsiteY3649" fmla="*/ 16830 h 2210849"/>
              <a:gd name="connsiteX3650" fmla="*/ 4427966 w 12201472"/>
              <a:gd name="connsiteY3650" fmla="*/ 11310 h 2210849"/>
              <a:gd name="connsiteX3651" fmla="*/ 4428339 w 12201472"/>
              <a:gd name="connsiteY3651" fmla="*/ 11250 h 2210849"/>
              <a:gd name="connsiteX3652" fmla="*/ 4476381 w 12201472"/>
              <a:gd name="connsiteY3652" fmla="*/ 7370 h 2210849"/>
              <a:gd name="connsiteX3653" fmla="*/ 4446955 w 12201472"/>
              <a:gd name="connsiteY3653" fmla="*/ 12123 h 2210849"/>
              <a:gd name="connsiteX3654" fmla="*/ 4460156 w 12201472"/>
              <a:gd name="connsiteY3654" fmla="*/ 15851 h 2210849"/>
              <a:gd name="connsiteX3655" fmla="*/ 4489415 w 12201472"/>
              <a:gd name="connsiteY3655" fmla="*/ 11026 h 2210849"/>
              <a:gd name="connsiteX3656" fmla="*/ 4539402 w 12201472"/>
              <a:gd name="connsiteY3656" fmla="*/ 6686 h 2210849"/>
              <a:gd name="connsiteX3657" fmla="*/ 4508976 w 12201472"/>
              <a:gd name="connsiteY3657" fmla="*/ 11702 h 2210849"/>
              <a:gd name="connsiteX3658" fmla="*/ 4521458 w 12201472"/>
              <a:gd name="connsiteY3658" fmla="*/ 15201 h 2210849"/>
              <a:gd name="connsiteX3659" fmla="*/ 4551930 w 12201472"/>
              <a:gd name="connsiteY3659" fmla="*/ 10148 h 2210849"/>
              <a:gd name="connsiteX3660" fmla="*/ 4600035 w 12201472"/>
              <a:gd name="connsiteY3660" fmla="*/ 6159 h 2210849"/>
              <a:gd name="connsiteX3661" fmla="*/ 4570031 w 12201472"/>
              <a:gd name="connsiteY3661" fmla="*/ 11135 h 2210849"/>
              <a:gd name="connsiteX3662" fmla="*/ 4582740 w 12201472"/>
              <a:gd name="connsiteY3662" fmla="*/ 14647 h 2210849"/>
              <a:gd name="connsiteX3663" fmla="*/ 4612731 w 12201472"/>
              <a:gd name="connsiteY3663" fmla="*/ 9643 h 2210849"/>
              <a:gd name="connsiteX3664" fmla="*/ 4660368 w 12201472"/>
              <a:gd name="connsiteY3664" fmla="*/ 5575 h 2210849"/>
              <a:gd name="connsiteX3665" fmla="*/ 4630179 w 12201472"/>
              <a:gd name="connsiteY3665" fmla="*/ 10609 h 2210849"/>
              <a:gd name="connsiteX3666" fmla="*/ 4643123 w 12201472"/>
              <a:gd name="connsiteY3666" fmla="*/ 14161 h 2210849"/>
              <a:gd name="connsiteX3667" fmla="*/ 4673296 w 12201472"/>
              <a:gd name="connsiteY3667" fmla="*/ 9099 h 2210849"/>
              <a:gd name="connsiteX3668" fmla="*/ 3977767 w 12201472"/>
              <a:gd name="connsiteY3668" fmla="*/ 5505 h 2210849"/>
              <a:gd name="connsiteX3669" fmla="*/ 3741770 w 12201472"/>
              <a:gd name="connsiteY3669" fmla="*/ 54066 h 2210849"/>
              <a:gd name="connsiteX3670" fmla="*/ 2151357 w 12201472"/>
              <a:gd name="connsiteY3670" fmla="*/ 662981 h 2210849"/>
              <a:gd name="connsiteX3671" fmla="*/ 1733018 w 12201472"/>
              <a:gd name="connsiteY3671" fmla="*/ 893105 h 2210849"/>
              <a:gd name="connsiteX3672" fmla="*/ 1154664 w 12201472"/>
              <a:gd name="connsiteY3672" fmla="*/ 1061458 h 2210849"/>
              <a:gd name="connsiteX3673" fmla="*/ 1010271 w 12201472"/>
              <a:gd name="connsiteY3673" fmla="*/ 1066097 h 2210849"/>
              <a:gd name="connsiteX3674" fmla="*/ 1069387 w 12201472"/>
              <a:gd name="connsiteY3674" fmla="*/ 1067727 h 2210849"/>
              <a:gd name="connsiteX3675" fmla="*/ 1746738 w 12201472"/>
              <a:gd name="connsiteY3675" fmla="*/ 899735 h 2210849"/>
              <a:gd name="connsiteX3676" fmla="*/ 2170488 w 12201472"/>
              <a:gd name="connsiteY3676" fmla="*/ 667934 h 2210849"/>
              <a:gd name="connsiteX3677" fmla="*/ 3783244 w 12201472"/>
              <a:gd name="connsiteY3677" fmla="*/ 53201 h 2210849"/>
              <a:gd name="connsiteX3678" fmla="*/ 3993368 w 12201472"/>
              <a:gd name="connsiteY3678" fmla="*/ 9815 h 2210849"/>
              <a:gd name="connsiteX3679" fmla="*/ 4036225 w 12201472"/>
              <a:gd name="connsiteY3679" fmla="*/ 4392 h 2210849"/>
              <a:gd name="connsiteX3680" fmla="*/ 4008229 w 12201472"/>
              <a:gd name="connsiteY3680" fmla="*/ 10267 h 2210849"/>
              <a:gd name="connsiteX3681" fmla="*/ 4024765 w 12201472"/>
              <a:gd name="connsiteY3681" fmla="*/ 14795 h 2210849"/>
              <a:gd name="connsiteX3682" fmla="*/ 4052901 w 12201472"/>
              <a:gd name="connsiteY3682" fmla="*/ 8964 h 2210849"/>
              <a:gd name="connsiteX3683" fmla="*/ 4098366 w 12201472"/>
              <a:gd name="connsiteY3683" fmla="*/ 4357 h 2210849"/>
              <a:gd name="connsiteX3684" fmla="*/ 4085973 w 12201472"/>
              <a:gd name="connsiteY3684" fmla="*/ 6337 h 2210849"/>
              <a:gd name="connsiteX3685" fmla="*/ 4069058 w 12201472"/>
              <a:gd name="connsiteY3685" fmla="*/ 9882 h 2210849"/>
              <a:gd name="connsiteX3686" fmla="*/ 4083737 w 12201472"/>
              <a:gd name="connsiteY3686" fmla="*/ 13867 h 2210849"/>
              <a:gd name="connsiteX3687" fmla="*/ 4112025 w 12201472"/>
              <a:gd name="connsiteY3687" fmla="*/ 8074 h 2210849"/>
              <a:gd name="connsiteX3688" fmla="*/ 4724767 w 12201472"/>
              <a:gd name="connsiteY3688" fmla="*/ 4282 h 2210849"/>
              <a:gd name="connsiteX3689" fmla="*/ 4691074 w 12201472"/>
              <a:gd name="connsiteY3689" fmla="*/ 9934 h 2210849"/>
              <a:gd name="connsiteX3690" fmla="*/ 4704110 w 12201472"/>
              <a:gd name="connsiteY3690" fmla="*/ 13489 h 2210849"/>
              <a:gd name="connsiteX3691" fmla="*/ 4738422 w 12201472"/>
              <a:gd name="connsiteY3691" fmla="*/ 7699 h 2210849"/>
              <a:gd name="connsiteX3692" fmla="*/ 4785026 w 12201472"/>
              <a:gd name="connsiteY3692" fmla="*/ 3646 h 2210849"/>
              <a:gd name="connsiteX3693" fmla="*/ 4750938 w 12201472"/>
              <a:gd name="connsiteY3693" fmla="*/ 9398 h 2210849"/>
              <a:gd name="connsiteX3694" fmla="*/ 4763886 w 12201472"/>
              <a:gd name="connsiteY3694" fmla="*/ 12907 h 2210849"/>
              <a:gd name="connsiteX3695" fmla="*/ 4798600 w 12201472"/>
              <a:gd name="connsiteY3695" fmla="*/ 7018 h 2210849"/>
              <a:gd name="connsiteX3696" fmla="*/ 4214823 w 12201472"/>
              <a:gd name="connsiteY3696" fmla="*/ 3466 h 2210849"/>
              <a:gd name="connsiteX3697" fmla="*/ 4187336 w 12201472"/>
              <a:gd name="connsiteY3697" fmla="*/ 7817 h 2210849"/>
              <a:gd name="connsiteX3698" fmla="*/ 4186842 w 12201472"/>
              <a:gd name="connsiteY3698" fmla="*/ 7919 h 2210849"/>
              <a:gd name="connsiteX3699" fmla="*/ 4202773 w 12201472"/>
              <a:gd name="connsiteY3699" fmla="*/ 12167 h 2210849"/>
              <a:gd name="connsiteX3700" fmla="*/ 4227403 w 12201472"/>
              <a:gd name="connsiteY3700" fmla="*/ 7086 h 2210849"/>
              <a:gd name="connsiteX3701" fmla="*/ 4157025 w 12201472"/>
              <a:gd name="connsiteY3701" fmla="*/ 3433 h 2210849"/>
              <a:gd name="connsiteX3702" fmla="*/ 4142242 w 12201472"/>
              <a:gd name="connsiteY3702" fmla="*/ 5756 h 2210849"/>
              <a:gd name="connsiteX3703" fmla="*/ 4127492 w 12201472"/>
              <a:gd name="connsiteY3703" fmla="*/ 8777 h 2210849"/>
              <a:gd name="connsiteX3704" fmla="*/ 4143342 w 12201472"/>
              <a:gd name="connsiteY3704" fmla="*/ 13041 h 2210849"/>
              <a:gd name="connsiteX3705" fmla="*/ 4171309 w 12201472"/>
              <a:gd name="connsiteY3705" fmla="*/ 7293 h 2210849"/>
              <a:gd name="connsiteX3706" fmla="*/ 4275345 w 12201472"/>
              <a:gd name="connsiteY3706" fmla="*/ 3047 h 2210849"/>
              <a:gd name="connsiteX3707" fmla="*/ 4248904 w 12201472"/>
              <a:gd name="connsiteY3707" fmla="*/ 7264 h 2210849"/>
              <a:gd name="connsiteX3708" fmla="*/ 4263073 w 12201472"/>
              <a:gd name="connsiteY3708" fmla="*/ 11081 h 2210849"/>
              <a:gd name="connsiteX3709" fmla="*/ 4276972 w 12201472"/>
              <a:gd name="connsiteY3709" fmla="*/ 8205 h 2210849"/>
              <a:gd name="connsiteX3710" fmla="*/ 4287482 w 12201472"/>
              <a:gd name="connsiteY3710" fmla="*/ 6518 h 2210849"/>
              <a:gd name="connsiteX3711" fmla="*/ 4845005 w 12201472"/>
              <a:gd name="connsiteY3711" fmla="*/ 3028 h 2210849"/>
              <a:gd name="connsiteX3712" fmla="*/ 4817352 w 12201472"/>
              <a:gd name="connsiteY3712" fmla="*/ 7718 h 2210849"/>
              <a:gd name="connsiteX3713" fmla="*/ 4829348 w 12201472"/>
              <a:gd name="connsiteY3713" fmla="*/ 10698 h 2210849"/>
              <a:gd name="connsiteX3714" fmla="*/ 4857937 w 12201472"/>
              <a:gd name="connsiteY3714" fmla="*/ 6217 h 2210849"/>
              <a:gd name="connsiteX3715" fmla="*/ 4335881 w 12201472"/>
              <a:gd name="connsiteY3715" fmla="*/ 2658 h 2210849"/>
              <a:gd name="connsiteX3716" fmla="*/ 4305777 w 12201472"/>
              <a:gd name="connsiteY3716" fmla="*/ 7492 h 2210849"/>
              <a:gd name="connsiteX3717" fmla="*/ 4318192 w 12201472"/>
              <a:gd name="connsiteY3717" fmla="*/ 11052 h 2210849"/>
              <a:gd name="connsiteX3718" fmla="*/ 4322247 w 12201472"/>
              <a:gd name="connsiteY3718" fmla="*/ 10210 h 2210849"/>
              <a:gd name="connsiteX3719" fmla="*/ 4347875 w 12201472"/>
              <a:gd name="connsiteY3719" fmla="*/ 6066 h 2210849"/>
              <a:gd name="connsiteX3720" fmla="*/ 4905268 w 12201472"/>
              <a:gd name="connsiteY3720" fmla="*/ 2498 h 2210849"/>
              <a:gd name="connsiteX3721" fmla="*/ 4876890 w 12201472"/>
              <a:gd name="connsiteY3721" fmla="*/ 6946 h 2210849"/>
              <a:gd name="connsiteX3722" fmla="*/ 4931171 w 12201472"/>
              <a:gd name="connsiteY3722" fmla="*/ 20337 h 2210849"/>
              <a:gd name="connsiteX3723" fmla="*/ 5248206 w 12201472"/>
              <a:gd name="connsiteY3723" fmla="*/ 142002 h 2210849"/>
              <a:gd name="connsiteX3724" fmla="*/ 5936441 w 12201472"/>
              <a:gd name="connsiteY3724" fmla="*/ 653989 h 2210849"/>
              <a:gd name="connsiteX3725" fmla="*/ 8745471 w 12201472"/>
              <a:gd name="connsiteY3725" fmla="*/ 1932167 h 2210849"/>
              <a:gd name="connsiteX3726" fmla="*/ 8768484 w 12201472"/>
              <a:gd name="connsiteY3726" fmla="*/ 1932091 h 2210849"/>
              <a:gd name="connsiteX3727" fmla="*/ 8818076 w 12201472"/>
              <a:gd name="connsiteY3727" fmla="*/ 1930357 h 2210849"/>
              <a:gd name="connsiteX3728" fmla="*/ 8832540 w 12201472"/>
              <a:gd name="connsiteY3728" fmla="*/ 1925541 h 2210849"/>
              <a:gd name="connsiteX3729" fmla="*/ 8811690 w 12201472"/>
              <a:gd name="connsiteY3729" fmla="*/ 1926300 h 2210849"/>
              <a:gd name="connsiteX3730" fmla="*/ 8777172 w 12201472"/>
              <a:gd name="connsiteY3730" fmla="*/ 1926452 h 2210849"/>
              <a:gd name="connsiteX3731" fmla="*/ 7160360 w 12201472"/>
              <a:gd name="connsiteY3731" fmla="*/ 1502247 h 2210849"/>
              <a:gd name="connsiteX3732" fmla="*/ 5998466 w 12201472"/>
              <a:gd name="connsiteY3732" fmla="*/ 656733 h 2210849"/>
              <a:gd name="connsiteX3733" fmla="*/ 5312214 w 12201472"/>
              <a:gd name="connsiteY3733" fmla="*/ 146192 h 2210849"/>
              <a:gd name="connsiteX3734" fmla="*/ 4992537 w 12201472"/>
              <a:gd name="connsiteY3734" fmla="*/ 23868 h 2210849"/>
              <a:gd name="connsiteX3735" fmla="*/ 4396066 w 12201472"/>
              <a:gd name="connsiteY3735" fmla="*/ 2139 h 2210849"/>
              <a:gd name="connsiteX3736" fmla="*/ 4366667 w 12201472"/>
              <a:gd name="connsiteY3736" fmla="*/ 6894 h 2210849"/>
              <a:gd name="connsiteX3737" fmla="*/ 4379138 w 12201472"/>
              <a:gd name="connsiteY3737" fmla="*/ 10442 h 2210849"/>
              <a:gd name="connsiteX3738" fmla="*/ 4408537 w 12201472"/>
              <a:gd name="connsiteY3738" fmla="*/ 5660 h 2210849"/>
              <a:gd name="connsiteX3739" fmla="*/ 4456157 w 12201472"/>
              <a:gd name="connsiteY3739" fmla="*/ 1696 h 2210849"/>
              <a:gd name="connsiteX3740" fmla="*/ 4426896 w 12201472"/>
              <a:gd name="connsiteY3740" fmla="*/ 6458 h 2210849"/>
              <a:gd name="connsiteX3741" fmla="*/ 4438217 w 12201472"/>
              <a:gd name="connsiteY3741" fmla="*/ 9655 h 2210849"/>
              <a:gd name="connsiteX3742" fmla="*/ 4467614 w 12201472"/>
              <a:gd name="connsiteY3742" fmla="*/ 4910 h 2210849"/>
              <a:gd name="connsiteX3743" fmla="*/ 4517715 w 12201472"/>
              <a:gd name="connsiteY3743" fmla="*/ 693 h 2210849"/>
              <a:gd name="connsiteX3744" fmla="*/ 4487250 w 12201472"/>
              <a:gd name="connsiteY3744" fmla="*/ 5614 h 2210849"/>
              <a:gd name="connsiteX3745" fmla="*/ 4500212 w 12201472"/>
              <a:gd name="connsiteY3745" fmla="*/ 9246 h 2210849"/>
              <a:gd name="connsiteX3746" fmla="*/ 4530561 w 12201472"/>
              <a:gd name="connsiteY3746" fmla="*/ 4242 h 2210849"/>
              <a:gd name="connsiteX3747" fmla="*/ 4578482 w 12201472"/>
              <a:gd name="connsiteY3747" fmla="*/ 244 h 2210849"/>
              <a:gd name="connsiteX3748" fmla="*/ 4548500 w 12201472"/>
              <a:gd name="connsiteY3748" fmla="*/ 5186 h 2210849"/>
              <a:gd name="connsiteX3749" fmla="*/ 4561009 w 12201472"/>
              <a:gd name="connsiteY3749" fmla="*/ 8643 h 2210849"/>
              <a:gd name="connsiteX3750" fmla="*/ 4590979 w 12201472"/>
              <a:gd name="connsiteY3750" fmla="*/ 3674 h 2210849"/>
              <a:gd name="connsiteX3751" fmla="*/ 6536353 w 12201472"/>
              <a:gd name="connsiteY3751" fmla="*/ 0 h 2210849"/>
              <a:gd name="connsiteX3752" fmla="*/ 6557605 w 12201472"/>
              <a:gd name="connsiteY3752" fmla="*/ 0 h 2210849"/>
              <a:gd name="connsiteX3753" fmla="*/ 6609601 w 12201472"/>
              <a:gd name="connsiteY3753" fmla="*/ 11612 h 2210849"/>
              <a:gd name="connsiteX3754" fmla="*/ 7025029 w 12201472"/>
              <a:gd name="connsiteY3754" fmla="*/ 162194 h 2210849"/>
              <a:gd name="connsiteX3755" fmla="*/ 7760054 w 12201472"/>
              <a:gd name="connsiteY3755" fmla="*/ 569941 h 2210849"/>
              <a:gd name="connsiteX3756" fmla="*/ 8726363 w 12201472"/>
              <a:gd name="connsiteY3756" fmla="*/ 1111550 h 2210849"/>
              <a:gd name="connsiteX3757" fmla="*/ 9213624 w 12201472"/>
              <a:gd name="connsiteY3757" fmla="*/ 1355617 h 2210849"/>
              <a:gd name="connsiteX3758" fmla="*/ 8824968 w 12201472"/>
              <a:gd name="connsiteY3758" fmla="*/ 1166843 h 2210849"/>
              <a:gd name="connsiteX3759" fmla="*/ 7758226 w 12201472"/>
              <a:gd name="connsiteY3759" fmla="*/ 573141 h 2210849"/>
              <a:gd name="connsiteX3760" fmla="*/ 7023429 w 12201472"/>
              <a:gd name="connsiteY3760" fmla="*/ 165470 h 2210849"/>
              <a:gd name="connsiteX3761" fmla="*/ 6772565 w 12201472"/>
              <a:gd name="connsiteY3761" fmla="*/ 63189 h 2210849"/>
              <a:gd name="connsiteX3762" fmla="*/ 6155624 w 12201472"/>
              <a:gd name="connsiteY3762" fmla="*/ 0 h 2210849"/>
              <a:gd name="connsiteX3763" fmla="*/ 6173606 w 12201472"/>
              <a:gd name="connsiteY3763" fmla="*/ 0 h 2210849"/>
              <a:gd name="connsiteX3764" fmla="*/ 6245438 w 12201472"/>
              <a:gd name="connsiteY3764" fmla="*/ 15768 h 2210849"/>
              <a:gd name="connsiteX3765" fmla="*/ 6630084 w 12201472"/>
              <a:gd name="connsiteY3765" fmla="*/ 157545 h 2210849"/>
              <a:gd name="connsiteX3766" fmla="*/ 7318856 w 12201472"/>
              <a:gd name="connsiteY3766" fmla="*/ 571997 h 2210849"/>
              <a:gd name="connsiteX3767" fmla="*/ 7745567 w 12201472"/>
              <a:gd name="connsiteY3767" fmla="*/ 843552 h 2210849"/>
              <a:gd name="connsiteX3768" fmla="*/ 8183667 w 12201472"/>
              <a:gd name="connsiteY3768" fmla="*/ 1101582 h 2210849"/>
              <a:gd name="connsiteX3769" fmla="*/ 7803602 w 12201472"/>
              <a:gd name="connsiteY3769" fmla="*/ 883675 h 2210849"/>
              <a:gd name="connsiteX3770" fmla="*/ 7316875 w 12201472"/>
              <a:gd name="connsiteY3770" fmla="*/ 575274 h 2210849"/>
              <a:gd name="connsiteX3771" fmla="*/ 6628484 w 12201472"/>
              <a:gd name="connsiteY3771" fmla="*/ 161051 h 2210849"/>
              <a:gd name="connsiteX3772" fmla="*/ 6244353 w 12201472"/>
              <a:gd name="connsiteY3772" fmla="*/ 19471 h 2210849"/>
              <a:gd name="connsiteX3773" fmla="*/ 6091839 w 12201472"/>
              <a:gd name="connsiteY3773" fmla="*/ 0 h 2210849"/>
              <a:gd name="connsiteX3774" fmla="*/ 6109589 w 12201472"/>
              <a:gd name="connsiteY3774" fmla="*/ 0 h 2210849"/>
              <a:gd name="connsiteX3775" fmla="*/ 6179000 w 12201472"/>
              <a:gd name="connsiteY3775" fmla="*/ 15161 h 2210849"/>
              <a:gd name="connsiteX3776" fmla="*/ 6564399 w 12201472"/>
              <a:gd name="connsiteY3776" fmla="*/ 156935 h 2210849"/>
              <a:gd name="connsiteX3777" fmla="*/ 7250580 w 12201472"/>
              <a:gd name="connsiteY3777" fmla="*/ 574969 h 2210849"/>
              <a:gd name="connsiteX3778" fmla="*/ 7679800 w 12201472"/>
              <a:gd name="connsiteY3778" fmla="*/ 852320 h 2210849"/>
              <a:gd name="connsiteX3779" fmla="*/ 8094796 w 12201472"/>
              <a:gd name="connsiteY3779" fmla="*/ 1099098 h 2210849"/>
              <a:gd name="connsiteX3780" fmla="*/ 7737899 w 12201472"/>
              <a:gd name="connsiteY3780" fmla="*/ 892923 h 2210849"/>
              <a:gd name="connsiteX3781" fmla="*/ 7248523 w 12201472"/>
              <a:gd name="connsiteY3781" fmla="*/ 578169 h 2210849"/>
              <a:gd name="connsiteX3782" fmla="*/ 6562799 w 12201472"/>
              <a:gd name="connsiteY3782" fmla="*/ 160364 h 2210849"/>
              <a:gd name="connsiteX3783" fmla="*/ 6177791 w 12201472"/>
              <a:gd name="connsiteY3783" fmla="*/ 18764 h 2210849"/>
              <a:gd name="connsiteX3784" fmla="*/ 6029782 w 12201472"/>
              <a:gd name="connsiteY3784" fmla="*/ 0 h 2210849"/>
              <a:gd name="connsiteX3785" fmla="*/ 6046666 w 12201472"/>
              <a:gd name="connsiteY3785" fmla="*/ 0 h 2210849"/>
              <a:gd name="connsiteX3786" fmla="*/ 6120222 w 12201472"/>
              <a:gd name="connsiteY3786" fmla="*/ 16318 h 2210849"/>
              <a:gd name="connsiteX3787" fmla="*/ 6498487 w 12201472"/>
              <a:gd name="connsiteY3787" fmla="*/ 156326 h 2210849"/>
              <a:gd name="connsiteX3788" fmla="*/ 7182687 w 12201472"/>
              <a:gd name="connsiteY3788" fmla="*/ 578245 h 2210849"/>
              <a:gd name="connsiteX3789" fmla="*/ 7679830 w 12201472"/>
              <a:gd name="connsiteY3789" fmla="*/ 902803 h 2210849"/>
              <a:gd name="connsiteX3790" fmla="*/ 7826309 w 12201472"/>
              <a:gd name="connsiteY3790" fmla="*/ 991766 h 2210849"/>
              <a:gd name="connsiteX3791" fmla="*/ 7672615 w 12201472"/>
              <a:gd name="connsiteY3791" fmla="*/ 902324 h 2210849"/>
              <a:gd name="connsiteX3792" fmla="*/ 7180706 w 12201472"/>
              <a:gd name="connsiteY3792" fmla="*/ 581293 h 2210849"/>
              <a:gd name="connsiteX3793" fmla="*/ 6496963 w 12201472"/>
              <a:gd name="connsiteY3793" fmla="*/ 159603 h 2210849"/>
              <a:gd name="connsiteX3794" fmla="*/ 6119182 w 12201472"/>
              <a:gd name="connsiteY3794" fmla="*/ 19826 h 2210849"/>
              <a:gd name="connsiteX3795" fmla="*/ 3257293 w 12201472"/>
              <a:gd name="connsiteY3795" fmla="*/ 0 h 2210849"/>
              <a:gd name="connsiteX3796" fmla="*/ 3280261 w 12201472"/>
              <a:gd name="connsiteY3796" fmla="*/ 0 h 2210849"/>
              <a:gd name="connsiteX3797" fmla="*/ 3193150 w 12201472"/>
              <a:gd name="connsiteY3797" fmla="*/ 16938 h 2210849"/>
              <a:gd name="connsiteX3798" fmla="*/ 1878106 w 12201472"/>
              <a:gd name="connsiteY3798" fmla="*/ 555463 h 2210849"/>
              <a:gd name="connsiteX3799" fmla="*/ 1529644 w 12201472"/>
              <a:gd name="connsiteY3799" fmla="*/ 764785 h 2210849"/>
              <a:gd name="connsiteX3800" fmla="*/ 1419424 w 12201472"/>
              <a:gd name="connsiteY3800" fmla="*/ 819354 h 2210849"/>
              <a:gd name="connsiteX3801" fmla="*/ 1527662 w 12201472"/>
              <a:gd name="connsiteY3801" fmla="*/ 761509 h 2210849"/>
              <a:gd name="connsiteX3802" fmla="*/ 1876049 w 12201472"/>
              <a:gd name="connsiteY3802" fmla="*/ 552263 h 2210849"/>
              <a:gd name="connsiteX3803" fmla="*/ 3220919 w 12201472"/>
              <a:gd name="connsiteY3803" fmla="*/ 6934 h 2210849"/>
              <a:gd name="connsiteX3804" fmla="*/ 3203183 w 12201472"/>
              <a:gd name="connsiteY3804" fmla="*/ 0 h 2210849"/>
              <a:gd name="connsiteX3805" fmla="*/ 3223645 w 12201472"/>
              <a:gd name="connsiteY3805" fmla="*/ 0 h 2210849"/>
              <a:gd name="connsiteX3806" fmla="*/ 3151181 w 12201472"/>
              <a:gd name="connsiteY3806" fmla="*/ 14012 h 2210849"/>
              <a:gd name="connsiteX3807" fmla="*/ 1857074 w 12201472"/>
              <a:gd name="connsiteY3807" fmla="*/ 547157 h 2210849"/>
              <a:gd name="connsiteX3808" fmla="*/ 1513946 w 12201472"/>
              <a:gd name="connsiteY3808" fmla="*/ 754879 h 2210849"/>
              <a:gd name="connsiteX3809" fmla="*/ 1265611 w 12201472"/>
              <a:gd name="connsiteY3809" fmla="*/ 879503 h 2210849"/>
              <a:gd name="connsiteX3810" fmla="*/ 1148469 w 12201472"/>
              <a:gd name="connsiteY3810" fmla="*/ 920860 h 2210849"/>
              <a:gd name="connsiteX3811" fmla="*/ 1332075 w 12201472"/>
              <a:gd name="connsiteY3811" fmla="*/ 845738 h 2210849"/>
              <a:gd name="connsiteX3812" fmla="*/ 1512041 w 12201472"/>
              <a:gd name="connsiteY3812" fmla="*/ 751526 h 2210849"/>
              <a:gd name="connsiteX3813" fmla="*/ 1855093 w 12201472"/>
              <a:gd name="connsiteY3813" fmla="*/ 543881 h 2210849"/>
              <a:gd name="connsiteX3814" fmla="*/ 3150390 w 12201472"/>
              <a:gd name="connsiteY3814" fmla="*/ 10211 h 2210849"/>
              <a:gd name="connsiteX3815" fmla="*/ 2602086 w 12201472"/>
              <a:gd name="connsiteY3815" fmla="*/ 0 h 2210849"/>
              <a:gd name="connsiteX3816" fmla="*/ 2620913 w 12201472"/>
              <a:gd name="connsiteY3816" fmla="*/ 0 h 2210849"/>
              <a:gd name="connsiteX3817" fmla="*/ 2499744 w 12201472"/>
              <a:gd name="connsiteY3817" fmla="*/ 30747 h 2210849"/>
              <a:gd name="connsiteX3818" fmla="*/ 1625962 w 12201472"/>
              <a:gd name="connsiteY3818" fmla="*/ 456098 h 2210849"/>
              <a:gd name="connsiteX3819" fmla="*/ 700100 w 12201472"/>
              <a:gd name="connsiteY3819" fmla="*/ 987171 h 2210849"/>
              <a:gd name="connsiteX3820" fmla="*/ 683062 w 12201472"/>
              <a:gd name="connsiteY3820" fmla="*/ 994743 h 2210849"/>
              <a:gd name="connsiteX3821" fmla="*/ 686993 w 12201472"/>
              <a:gd name="connsiteY3821" fmla="*/ 996111 h 2210849"/>
              <a:gd name="connsiteX3822" fmla="*/ 842595 w 12201472"/>
              <a:gd name="connsiteY3822" fmla="*/ 926676 h 2210849"/>
              <a:gd name="connsiteX3823" fmla="*/ 1355528 w 12201472"/>
              <a:gd name="connsiteY3823" fmla="*/ 652847 h 2210849"/>
              <a:gd name="connsiteX3824" fmla="*/ 1644782 w 12201472"/>
              <a:gd name="connsiteY3824" fmla="*/ 461280 h 2210849"/>
              <a:gd name="connsiteX3825" fmla="*/ 2585733 w 12201472"/>
              <a:gd name="connsiteY3825" fmla="*/ 16361 h 2210849"/>
              <a:gd name="connsiteX3826" fmla="*/ 2654356 w 12201472"/>
              <a:gd name="connsiteY3826" fmla="*/ 0 h 2210849"/>
              <a:gd name="connsiteX3827" fmla="*/ 2674376 w 12201472"/>
              <a:gd name="connsiteY3827" fmla="*/ 0 h 2210849"/>
              <a:gd name="connsiteX3828" fmla="*/ 2540842 w 12201472"/>
              <a:gd name="connsiteY3828" fmla="*/ 33774 h 2210849"/>
              <a:gd name="connsiteX3829" fmla="*/ 1646993 w 12201472"/>
              <a:gd name="connsiteY3829" fmla="*/ 464328 h 2210849"/>
              <a:gd name="connsiteX3830" fmla="*/ 1357585 w 12201472"/>
              <a:gd name="connsiteY3830" fmla="*/ 656047 h 2210849"/>
              <a:gd name="connsiteX3831" fmla="*/ 844256 w 12201472"/>
              <a:gd name="connsiteY3831" fmla="*/ 930078 h 2210849"/>
              <a:gd name="connsiteX3832" fmla="*/ 692201 w 12201472"/>
              <a:gd name="connsiteY3832" fmla="*/ 997924 h 2210849"/>
              <a:gd name="connsiteX3833" fmla="*/ 695941 w 12201472"/>
              <a:gd name="connsiteY3833" fmla="*/ 999226 h 2210849"/>
              <a:gd name="connsiteX3834" fmla="*/ 854110 w 12201472"/>
              <a:gd name="connsiteY3834" fmla="*/ 932268 h 2210849"/>
              <a:gd name="connsiteX3835" fmla="*/ 1371148 w 12201472"/>
              <a:gd name="connsiteY3835" fmla="*/ 662753 h 2210849"/>
              <a:gd name="connsiteX3836" fmla="*/ 1665737 w 12201472"/>
              <a:gd name="connsiteY3836" fmla="*/ 469586 h 2210849"/>
              <a:gd name="connsiteX3837" fmla="*/ 2625081 w 12201472"/>
              <a:gd name="connsiteY3837" fmla="*/ 19991 h 2210849"/>
              <a:gd name="connsiteX3838" fmla="*/ 2708749 w 12201472"/>
              <a:gd name="connsiteY3838" fmla="*/ 0 h 2210849"/>
              <a:gd name="connsiteX3839" fmla="*/ 2728006 w 12201472"/>
              <a:gd name="connsiteY3839" fmla="*/ 0 h 2210849"/>
              <a:gd name="connsiteX3840" fmla="*/ 2581947 w 12201472"/>
              <a:gd name="connsiteY3840" fmla="*/ 36828 h 2210849"/>
              <a:gd name="connsiteX3841" fmla="*/ 1667947 w 12201472"/>
              <a:gd name="connsiteY3841" fmla="*/ 472634 h 2210849"/>
              <a:gd name="connsiteX3842" fmla="*/ 1373129 w 12201472"/>
              <a:gd name="connsiteY3842" fmla="*/ 665954 h 2210849"/>
              <a:gd name="connsiteX3843" fmla="*/ 855671 w 12201472"/>
              <a:gd name="connsiteY3843" fmla="*/ 935694 h 2210849"/>
              <a:gd name="connsiteX3844" fmla="*/ 701244 w 12201472"/>
              <a:gd name="connsiteY3844" fmla="*/ 1001072 h 2210849"/>
              <a:gd name="connsiteX3845" fmla="*/ 704763 w 12201472"/>
              <a:gd name="connsiteY3845" fmla="*/ 1002297 h 2210849"/>
              <a:gd name="connsiteX3846" fmla="*/ 865613 w 12201472"/>
              <a:gd name="connsiteY3846" fmla="*/ 937787 h 2210849"/>
              <a:gd name="connsiteX3847" fmla="*/ 1386769 w 12201472"/>
              <a:gd name="connsiteY3847" fmla="*/ 672583 h 2210849"/>
              <a:gd name="connsiteX3848" fmla="*/ 1686769 w 12201472"/>
              <a:gd name="connsiteY3848" fmla="*/ 477816 h 2210849"/>
              <a:gd name="connsiteX3849" fmla="*/ 2664556 w 12201472"/>
              <a:gd name="connsiteY3849" fmla="*/ 23549 h 2210849"/>
              <a:gd name="connsiteX3850" fmla="*/ 2762926 w 12201472"/>
              <a:gd name="connsiteY3850" fmla="*/ 0 h 2210849"/>
              <a:gd name="connsiteX3851" fmla="*/ 2782019 w 12201472"/>
              <a:gd name="connsiteY3851" fmla="*/ 0 h 2210849"/>
              <a:gd name="connsiteX3852" fmla="*/ 2623144 w 12201472"/>
              <a:gd name="connsiteY3852" fmla="*/ 39933 h 2210849"/>
              <a:gd name="connsiteX3853" fmla="*/ 1688978 w 12201472"/>
              <a:gd name="connsiteY3853" fmla="*/ 480940 h 2210849"/>
              <a:gd name="connsiteX3854" fmla="*/ 1388826 w 12201472"/>
              <a:gd name="connsiteY3854" fmla="*/ 675860 h 2210849"/>
              <a:gd name="connsiteX3855" fmla="*/ 867222 w 12201472"/>
              <a:gd name="connsiteY3855" fmla="*/ 941289 h 2210849"/>
              <a:gd name="connsiteX3856" fmla="*/ 710298 w 12201472"/>
              <a:gd name="connsiteY3856" fmla="*/ 1004224 h 2210849"/>
              <a:gd name="connsiteX3857" fmla="*/ 713668 w 12201472"/>
              <a:gd name="connsiteY3857" fmla="*/ 1005396 h 2210849"/>
              <a:gd name="connsiteX3858" fmla="*/ 877282 w 12201472"/>
              <a:gd name="connsiteY3858" fmla="*/ 943327 h 2210849"/>
              <a:gd name="connsiteX3859" fmla="*/ 1402466 w 12201472"/>
              <a:gd name="connsiteY3859" fmla="*/ 682413 h 2210849"/>
              <a:gd name="connsiteX3860" fmla="*/ 1707800 w 12201472"/>
              <a:gd name="connsiteY3860" fmla="*/ 486045 h 2210849"/>
              <a:gd name="connsiteX3861" fmla="*/ 2704084 w 12201472"/>
              <a:gd name="connsiteY3861" fmla="*/ 27068 h 2210849"/>
              <a:gd name="connsiteX3862" fmla="*/ 2816919 w 12201472"/>
              <a:gd name="connsiteY3862" fmla="*/ 0 h 2210849"/>
              <a:gd name="connsiteX3863" fmla="*/ 2837755 w 12201472"/>
              <a:gd name="connsiteY3863" fmla="*/ 0 h 2210849"/>
              <a:gd name="connsiteX3864" fmla="*/ 2679827 w 12201472"/>
              <a:gd name="connsiteY3864" fmla="*/ 38685 h 2210849"/>
              <a:gd name="connsiteX3865" fmla="*/ 1710010 w 12201472"/>
              <a:gd name="connsiteY3865" fmla="*/ 489170 h 2210849"/>
              <a:gd name="connsiteX3866" fmla="*/ 1404447 w 12201472"/>
              <a:gd name="connsiteY3866" fmla="*/ 685689 h 2210849"/>
              <a:gd name="connsiteX3867" fmla="*/ 878699 w 12201472"/>
              <a:gd name="connsiteY3867" fmla="*/ 946862 h 2210849"/>
              <a:gd name="connsiteX3868" fmla="*/ 719254 w 12201472"/>
              <a:gd name="connsiteY3868" fmla="*/ 1007341 h 2210849"/>
              <a:gd name="connsiteX3869" fmla="*/ 722529 w 12201472"/>
              <a:gd name="connsiteY3869" fmla="*/ 1008481 h 2210849"/>
              <a:gd name="connsiteX3870" fmla="*/ 888764 w 12201472"/>
              <a:gd name="connsiteY3870" fmla="*/ 948956 h 2210849"/>
              <a:gd name="connsiteX3871" fmla="*/ 1418088 w 12201472"/>
              <a:gd name="connsiteY3871" fmla="*/ 692319 h 2210849"/>
              <a:gd name="connsiteX3872" fmla="*/ 1728831 w 12201472"/>
              <a:gd name="connsiteY3872" fmla="*/ 494351 h 2210849"/>
              <a:gd name="connsiteX3873" fmla="*/ 2743632 w 12201472"/>
              <a:gd name="connsiteY3873" fmla="*/ 30685 h 2210849"/>
              <a:gd name="connsiteX3874" fmla="*/ 2871336 w 12201472"/>
              <a:gd name="connsiteY3874" fmla="*/ 0 h 2210849"/>
              <a:gd name="connsiteX3875" fmla="*/ 2892408 w 12201472"/>
              <a:gd name="connsiteY3875" fmla="*/ 0 h 2210849"/>
              <a:gd name="connsiteX3876" fmla="*/ 2721364 w 12201472"/>
              <a:gd name="connsiteY3876" fmla="*/ 41778 h 2210849"/>
              <a:gd name="connsiteX3877" fmla="*/ 1730965 w 12201472"/>
              <a:gd name="connsiteY3877" fmla="*/ 497475 h 2210849"/>
              <a:gd name="connsiteX3878" fmla="*/ 1420069 w 12201472"/>
              <a:gd name="connsiteY3878" fmla="*/ 695595 h 2210849"/>
              <a:gd name="connsiteX3879" fmla="*/ 890177 w 12201472"/>
              <a:gd name="connsiteY3879" fmla="*/ 952477 h 2210849"/>
              <a:gd name="connsiteX3880" fmla="*/ 728241 w 12201472"/>
              <a:gd name="connsiteY3880" fmla="*/ 1010470 h 2210849"/>
              <a:gd name="connsiteX3881" fmla="*/ 731414 w 12201472"/>
              <a:gd name="connsiteY3881" fmla="*/ 1011574 h 2210849"/>
              <a:gd name="connsiteX3882" fmla="*/ 900375 w 12201472"/>
              <a:gd name="connsiteY3882" fmla="*/ 954571 h 2210849"/>
              <a:gd name="connsiteX3883" fmla="*/ 1433784 w 12201472"/>
              <a:gd name="connsiteY3883" fmla="*/ 702224 h 2210849"/>
              <a:gd name="connsiteX3884" fmla="*/ 1749938 w 12201472"/>
              <a:gd name="connsiteY3884" fmla="*/ 502580 h 2210849"/>
              <a:gd name="connsiteX3885" fmla="*/ 2783286 w 12201472"/>
              <a:gd name="connsiteY3885" fmla="*/ 34169 h 2210849"/>
              <a:gd name="connsiteX3886" fmla="*/ 2925215 w 12201472"/>
              <a:gd name="connsiteY3886" fmla="*/ 0 h 2210849"/>
              <a:gd name="connsiteX3887" fmla="*/ 2947233 w 12201472"/>
              <a:gd name="connsiteY3887" fmla="*/ 0 h 2210849"/>
              <a:gd name="connsiteX3888" fmla="*/ 2763025 w 12201472"/>
              <a:gd name="connsiteY3888" fmla="*/ 44872 h 2210849"/>
              <a:gd name="connsiteX3889" fmla="*/ 1752071 w 12201472"/>
              <a:gd name="connsiteY3889" fmla="*/ 505781 h 2210849"/>
              <a:gd name="connsiteX3890" fmla="*/ 1435765 w 12201472"/>
              <a:gd name="connsiteY3890" fmla="*/ 705501 h 2210849"/>
              <a:gd name="connsiteX3891" fmla="*/ 901743 w 12201472"/>
              <a:gd name="connsiteY3891" fmla="*/ 958106 h 2210849"/>
              <a:gd name="connsiteX3892" fmla="*/ 737230 w 12201472"/>
              <a:gd name="connsiteY3892" fmla="*/ 1013599 h 2210849"/>
              <a:gd name="connsiteX3893" fmla="*/ 738960 w 12201472"/>
              <a:gd name="connsiteY3893" fmla="*/ 1014201 h 2210849"/>
              <a:gd name="connsiteX3894" fmla="*/ 911591 w 12201472"/>
              <a:gd name="connsiteY3894" fmla="*/ 959564 h 2210849"/>
              <a:gd name="connsiteX3895" fmla="*/ 1449481 w 12201472"/>
              <a:gd name="connsiteY3895" fmla="*/ 712207 h 2210849"/>
              <a:gd name="connsiteX3896" fmla="*/ 1770968 w 12201472"/>
              <a:gd name="connsiteY3896" fmla="*/ 510963 h 2210849"/>
              <a:gd name="connsiteX3897" fmla="*/ 2822899 w 12201472"/>
              <a:gd name="connsiteY3897" fmla="*/ 37862 h 2210849"/>
              <a:gd name="connsiteX3898" fmla="*/ 2979910 w 12201472"/>
              <a:gd name="connsiteY3898" fmla="*/ 0 h 2210849"/>
              <a:gd name="connsiteX3899" fmla="*/ 3002202 w 12201472"/>
              <a:gd name="connsiteY3899" fmla="*/ 0 h 2210849"/>
              <a:gd name="connsiteX3900" fmla="*/ 2804642 w 12201472"/>
              <a:gd name="connsiteY3900" fmla="*/ 47997 h 2210849"/>
              <a:gd name="connsiteX3901" fmla="*/ 1773026 w 12201472"/>
              <a:gd name="connsiteY3901" fmla="*/ 514086 h 2210849"/>
              <a:gd name="connsiteX3902" fmla="*/ 1451386 w 12201472"/>
              <a:gd name="connsiteY3902" fmla="*/ 715407 h 2210849"/>
              <a:gd name="connsiteX3903" fmla="*/ 751566 w 12201472"/>
              <a:gd name="connsiteY3903" fmla="*/ 1015101 h 2210849"/>
              <a:gd name="connsiteX3904" fmla="*/ 745705 w 12201472"/>
              <a:gd name="connsiteY3904" fmla="*/ 1016549 h 2210849"/>
              <a:gd name="connsiteX3905" fmla="*/ 747283 w 12201472"/>
              <a:gd name="connsiteY3905" fmla="*/ 1017098 h 2210849"/>
              <a:gd name="connsiteX3906" fmla="*/ 923091 w 12201472"/>
              <a:gd name="connsiteY3906" fmla="*/ 964950 h 2210849"/>
              <a:gd name="connsiteX3907" fmla="*/ 1465177 w 12201472"/>
              <a:gd name="connsiteY3907" fmla="*/ 721960 h 2210849"/>
              <a:gd name="connsiteX3908" fmla="*/ 1792075 w 12201472"/>
              <a:gd name="connsiteY3908" fmla="*/ 519116 h 2210849"/>
              <a:gd name="connsiteX3909" fmla="*/ 2862604 w 12201472"/>
              <a:gd name="connsiteY3909" fmla="*/ 41305 h 2210849"/>
              <a:gd name="connsiteX3910" fmla="*/ 3033559 w 12201472"/>
              <a:gd name="connsiteY3910" fmla="*/ 0 h 2210849"/>
              <a:gd name="connsiteX3911" fmla="*/ 3057367 w 12201472"/>
              <a:gd name="connsiteY3911" fmla="*/ 0 h 2210849"/>
              <a:gd name="connsiteX3912" fmla="*/ 2846364 w 12201472"/>
              <a:gd name="connsiteY3912" fmla="*/ 51117 h 2210849"/>
              <a:gd name="connsiteX3913" fmla="*/ 1794057 w 12201472"/>
              <a:gd name="connsiteY3913" fmla="*/ 522316 h 2210849"/>
              <a:gd name="connsiteX3914" fmla="*/ 1467006 w 12201472"/>
              <a:gd name="connsiteY3914" fmla="*/ 725237 h 2210849"/>
              <a:gd name="connsiteX3915" fmla="*/ 761166 w 12201472"/>
              <a:gd name="connsiteY3915" fmla="*/ 1017996 h 2210849"/>
              <a:gd name="connsiteX3916" fmla="*/ 754282 w 12201472"/>
              <a:gd name="connsiteY3916" fmla="*/ 1019535 h 2210849"/>
              <a:gd name="connsiteX3917" fmla="*/ 755723 w 12201472"/>
              <a:gd name="connsiteY3917" fmla="*/ 1020036 h 2210849"/>
              <a:gd name="connsiteX3918" fmla="*/ 934555 w 12201472"/>
              <a:gd name="connsiteY3918" fmla="*/ 970454 h 2210849"/>
              <a:gd name="connsiteX3919" fmla="*/ 1480723 w 12201472"/>
              <a:gd name="connsiteY3919" fmla="*/ 731867 h 2210849"/>
              <a:gd name="connsiteX3920" fmla="*/ 1813031 w 12201472"/>
              <a:gd name="connsiteY3920" fmla="*/ 527422 h 2210849"/>
              <a:gd name="connsiteX3921" fmla="*/ 2902197 w 12201472"/>
              <a:gd name="connsiteY3921" fmla="*/ 44867 h 2210849"/>
              <a:gd name="connsiteX3922" fmla="*/ 3087562 w 12201472"/>
              <a:gd name="connsiteY3922" fmla="*/ 0 h 2210849"/>
              <a:gd name="connsiteX3923" fmla="*/ 3110031 w 12201472"/>
              <a:gd name="connsiteY3923" fmla="*/ 0 h 2210849"/>
              <a:gd name="connsiteX3924" fmla="*/ 3067190 w 12201472"/>
              <a:gd name="connsiteY3924" fmla="*/ 8193 h 2210849"/>
              <a:gd name="connsiteX3925" fmla="*/ 1815088 w 12201472"/>
              <a:gd name="connsiteY3925" fmla="*/ 530622 h 2210849"/>
              <a:gd name="connsiteX3926" fmla="*/ 1482704 w 12201472"/>
              <a:gd name="connsiteY3926" fmla="*/ 735143 h 2210849"/>
              <a:gd name="connsiteX3927" fmla="*/ 770843 w 12201472"/>
              <a:gd name="connsiteY3927" fmla="*/ 1020969 h 2210849"/>
              <a:gd name="connsiteX3928" fmla="*/ 762953 w 12201472"/>
              <a:gd name="connsiteY3928" fmla="*/ 1022553 h 2210849"/>
              <a:gd name="connsiteX3929" fmla="*/ 764348 w 12201472"/>
              <a:gd name="connsiteY3929" fmla="*/ 1023039 h 2210849"/>
              <a:gd name="connsiteX3930" fmla="*/ 946110 w 12201472"/>
              <a:gd name="connsiteY3930" fmla="*/ 976088 h 2210849"/>
              <a:gd name="connsiteX3931" fmla="*/ 1496420 w 12201472"/>
              <a:gd name="connsiteY3931" fmla="*/ 741849 h 2210849"/>
              <a:gd name="connsiteX3932" fmla="*/ 1834063 w 12201472"/>
              <a:gd name="connsiteY3932" fmla="*/ 535804 h 2210849"/>
              <a:gd name="connsiteX3933" fmla="*/ 3108387 w 12201472"/>
              <a:gd name="connsiteY3933" fmla="*/ 7502 h 2210849"/>
              <a:gd name="connsiteX3934" fmla="*/ 3147404 w 12201472"/>
              <a:gd name="connsiteY3934" fmla="*/ 0 h 2210849"/>
              <a:gd name="connsiteX3935" fmla="*/ 3166955 w 12201472"/>
              <a:gd name="connsiteY3935" fmla="*/ 0 h 2210849"/>
              <a:gd name="connsiteX3936" fmla="*/ 3109148 w 12201472"/>
              <a:gd name="connsiteY3936" fmla="*/ 11119 h 2210849"/>
              <a:gd name="connsiteX3937" fmla="*/ 1836044 w 12201472"/>
              <a:gd name="connsiteY3937" fmla="*/ 538928 h 2210849"/>
              <a:gd name="connsiteX3938" fmla="*/ 1498325 w 12201472"/>
              <a:gd name="connsiteY3938" fmla="*/ 745049 h 2210849"/>
              <a:gd name="connsiteX3939" fmla="*/ 780445 w 12201472"/>
              <a:gd name="connsiteY3939" fmla="*/ 1023940 h 2210849"/>
              <a:gd name="connsiteX3940" fmla="*/ 771937 w 12201472"/>
              <a:gd name="connsiteY3940" fmla="*/ 1025681 h 2210849"/>
              <a:gd name="connsiteX3941" fmla="*/ 772461 w 12201472"/>
              <a:gd name="connsiteY3941" fmla="*/ 1025863 h 2210849"/>
              <a:gd name="connsiteX3942" fmla="*/ 957645 w 12201472"/>
              <a:gd name="connsiteY3942" fmla="*/ 981456 h 2210849"/>
              <a:gd name="connsiteX3943" fmla="*/ 1142772 w 12201472"/>
              <a:gd name="connsiteY3943" fmla="*/ 922871 h 2210849"/>
              <a:gd name="connsiteX3944" fmla="*/ 989052 w 12201472"/>
              <a:gd name="connsiteY3944" fmla="*/ 977141 h 2210849"/>
              <a:gd name="connsiteX3945" fmla="*/ 791612 w 12201472"/>
              <a:gd name="connsiteY3945" fmla="*/ 1026444 h 2210849"/>
              <a:gd name="connsiteX3946" fmla="*/ 969127 w 12201472"/>
              <a:gd name="connsiteY3946" fmla="*/ 987091 h 2210849"/>
              <a:gd name="connsiteX3947" fmla="*/ 1108440 w 12201472"/>
              <a:gd name="connsiteY3947" fmla="*/ 946648 h 2210849"/>
              <a:gd name="connsiteX3948" fmla="*/ 1000902 w 12201472"/>
              <a:gd name="connsiteY3948" fmla="*/ 983159 h 2210849"/>
              <a:gd name="connsiteX3949" fmla="*/ 812172 w 12201472"/>
              <a:gd name="connsiteY3949" fmla="*/ 1026921 h 2210849"/>
              <a:gd name="connsiteX3950" fmla="*/ 980529 w 12201472"/>
              <a:gd name="connsiteY3950" fmla="*/ 992590 h 2210849"/>
              <a:gd name="connsiteX3951" fmla="*/ 1543206 w 12201472"/>
              <a:gd name="connsiteY3951" fmla="*/ 771339 h 2210849"/>
              <a:gd name="connsiteX3952" fmla="*/ 1897003 w 12201472"/>
              <a:gd name="connsiteY3952" fmla="*/ 560416 h 2210849"/>
              <a:gd name="connsiteX3953" fmla="*/ 3263252 w 12201472"/>
              <a:gd name="connsiteY3953" fmla="*/ 9608 h 2210849"/>
              <a:gd name="connsiteX3954" fmla="*/ 3313357 w 12201472"/>
              <a:gd name="connsiteY3954" fmla="*/ 0 h 2210849"/>
              <a:gd name="connsiteX3955" fmla="*/ 3333788 w 12201472"/>
              <a:gd name="connsiteY3955" fmla="*/ 0 h 2210849"/>
              <a:gd name="connsiteX3956" fmla="*/ 3264160 w 12201472"/>
              <a:gd name="connsiteY3956" fmla="*/ 13351 h 2210849"/>
              <a:gd name="connsiteX3957" fmla="*/ 1899060 w 12201472"/>
              <a:gd name="connsiteY3957" fmla="*/ 563693 h 2210849"/>
              <a:gd name="connsiteX3958" fmla="*/ 1545187 w 12201472"/>
              <a:gd name="connsiteY3958" fmla="*/ 774614 h 2210849"/>
              <a:gd name="connsiteX3959" fmla="*/ 1012578 w 12201472"/>
              <a:gd name="connsiteY3959" fmla="*/ 989142 h 2210849"/>
              <a:gd name="connsiteX3960" fmla="*/ 827226 w 12201472"/>
              <a:gd name="connsiteY3960" fmla="*/ 1028922 h 2210849"/>
              <a:gd name="connsiteX3961" fmla="*/ 992163 w 12201472"/>
              <a:gd name="connsiteY3961" fmla="*/ 998148 h 2210849"/>
              <a:gd name="connsiteX3962" fmla="*/ 1558978 w 12201472"/>
              <a:gd name="connsiteY3962" fmla="*/ 781243 h 2210849"/>
              <a:gd name="connsiteX3963" fmla="*/ 1918185 w 12201472"/>
              <a:gd name="connsiteY3963" fmla="*/ 568722 h 2210849"/>
              <a:gd name="connsiteX3964" fmla="*/ 3305848 w 12201472"/>
              <a:gd name="connsiteY3964" fmla="*/ 12467 h 2210849"/>
              <a:gd name="connsiteX3965" fmla="*/ 3370535 w 12201472"/>
              <a:gd name="connsiteY3965" fmla="*/ 0 h 2210849"/>
              <a:gd name="connsiteX3966" fmla="*/ 3390673 w 12201472"/>
              <a:gd name="connsiteY3966" fmla="*/ 0 h 2210849"/>
              <a:gd name="connsiteX3967" fmla="*/ 3306568 w 12201472"/>
              <a:gd name="connsiteY3967" fmla="*/ 16210 h 2210849"/>
              <a:gd name="connsiteX3968" fmla="*/ 1920090 w 12201472"/>
              <a:gd name="connsiteY3968" fmla="*/ 571998 h 2210849"/>
              <a:gd name="connsiteX3969" fmla="*/ 1560883 w 12201472"/>
              <a:gd name="connsiteY3969" fmla="*/ 784521 h 2210849"/>
              <a:gd name="connsiteX3970" fmla="*/ 1024459 w 12201472"/>
              <a:gd name="connsiteY3970" fmla="*/ 995157 h 2210849"/>
              <a:gd name="connsiteX3971" fmla="*/ 843375 w 12201472"/>
              <a:gd name="connsiteY3971" fmla="*/ 1030935 h 2210849"/>
              <a:gd name="connsiteX3972" fmla="*/ 1003698 w 12201472"/>
              <a:gd name="connsiteY3972" fmla="*/ 1003744 h 2210849"/>
              <a:gd name="connsiteX3973" fmla="*/ 1574600 w 12201472"/>
              <a:gd name="connsiteY3973" fmla="*/ 791149 h 2210849"/>
              <a:gd name="connsiteX3974" fmla="*/ 1582220 w 12201472"/>
              <a:gd name="connsiteY3974" fmla="*/ 786730 h 2210849"/>
              <a:gd name="connsiteX3975" fmla="*/ 1939217 w 12201472"/>
              <a:gd name="connsiteY3975" fmla="*/ 577027 h 2210849"/>
              <a:gd name="connsiteX3976" fmla="*/ 3348299 w 12201472"/>
              <a:gd name="connsiteY3976" fmla="*/ 15261 h 2210849"/>
              <a:gd name="connsiteX3977" fmla="*/ 3427063 w 12201472"/>
              <a:gd name="connsiteY3977" fmla="*/ 0 h 2210849"/>
              <a:gd name="connsiteX3978" fmla="*/ 3447066 w 12201472"/>
              <a:gd name="connsiteY3978" fmla="*/ 0 h 2210849"/>
              <a:gd name="connsiteX3979" fmla="*/ 3348978 w 12201472"/>
              <a:gd name="connsiteY3979" fmla="*/ 19004 h 2210849"/>
              <a:gd name="connsiteX3980" fmla="*/ 1941046 w 12201472"/>
              <a:gd name="connsiteY3980" fmla="*/ 580304 h 2210849"/>
              <a:gd name="connsiteX3981" fmla="*/ 1584049 w 12201472"/>
              <a:gd name="connsiteY3981" fmla="*/ 790006 h 2210849"/>
              <a:gd name="connsiteX3982" fmla="*/ 1576429 w 12201472"/>
              <a:gd name="connsiteY3982" fmla="*/ 794426 h 2210849"/>
              <a:gd name="connsiteX3983" fmla="*/ 1036169 w 12201472"/>
              <a:gd name="connsiteY3983" fmla="*/ 1001216 h 2210849"/>
              <a:gd name="connsiteX3984" fmla="*/ 861783 w 12201472"/>
              <a:gd name="connsiteY3984" fmla="*/ 1032780 h 2210849"/>
              <a:gd name="connsiteX3985" fmla="*/ 1015310 w 12201472"/>
              <a:gd name="connsiteY3985" fmla="*/ 1009295 h 2210849"/>
              <a:gd name="connsiteX3986" fmla="*/ 1590298 w 12201472"/>
              <a:gd name="connsiteY3986" fmla="*/ 800978 h 2210849"/>
              <a:gd name="connsiteX3987" fmla="*/ 1644171 w 12201472"/>
              <a:gd name="connsiteY3987" fmla="*/ 769736 h 2210849"/>
              <a:gd name="connsiteX3988" fmla="*/ 1960249 w 12201472"/>
              <a:gd name="connsiteY3988" fmla="*/ 585256 h 2210849"/>
              <a:gd name="connsiteX3989" fmla="*/ 3390791 w 12201472"/>
              <a:gd name="connsiteY3989" fmla="*/ 18044 h 2210849"/>
              <a:gd name="connsiteX3990" fmla="*/ 3483454 w 12201472"/>
              <a:gd name="connsiteY3990" fmla="*/ 0 h 2210849"/>
              <a:gd name="connsiteX3991" fmla="*/ 3503014 w 12201472"/>
              <a:gd name="connsiteY3991" fmla="*/ 0 h 2210849"/>
              <a:gd name="connsiteX3992" fmla="*/ 3391505 w 12201472"/>
              <a:gd name="connsiteY3992" fmla="*/ 21712 h 2210849"/>
              <a:gd name="connsiteX3993" fmla="*/ 1962154 w 12201472"/>
              <a:gd name="connsiteY3993" fmla="*/ 588533 h 2210849"/>
              <a:gd name="connsiteX3994" fmla="*/ 1646076 w 12201472"/>
              <a:gd name="connsiteY3994" fmla="*/ 773013 h 2210849"/>
              <a:gd name="connsiteX3995" fmla="*/ 1592203 w 12201472"/>
              <a:gd name="connsiteY3995" fmla="*/ 804255 h 2210849"/>
              <a:gd name="connsiteX3996" fmla="*/ 1048127 w 12201472"/>
              <a:gd name="connsiteY3996" fmla="*/ 1007155 h 2210849"/>
              <a:gd name="connsiteX3997" fmla="*/ 875962 w 12201472"/>
              <a:gd name="connsiteY3997" fmla="*/ 1035502 h 2210849"/>
              <a:gd name="connsiteX3998" fmla="*/ 1026769 w 12201472"/>
              <a:gd name="connsiteY3998" fmla="*/ 1014879 h 2210849"/>
              <a:gd name="connsiteX3999" fmla="*/ 1605842 w 12201472"/>
              <a:gd name="connsiteY3999" fmla="*/ 810885 h 2210849"/>
              <a:gd name="connsiteX4000" fmla="*/ 1706273 w 12201472"/>
              <a:gd name="connsiteY4000" fmla="*/ 752897 h 2210849"/>
              <a:gd name="connsiteX4001" fmla="*/ 1981127 w 12201472"/>
              <a:gd name="connsiteY4001" fmla="*/ 593563 h 2210849"/>
              <a:gd name="connsiteX4002" fmla="*/ 3433129 w 12201472"/>
              <a:gd name="connsiteY4002" fmla="*/ 20829 h 2210849"/>
              <a:gd name="connsiteX4003" fmla="*/ 3539571 w 12201472"/>
              <a:gd name="connsiteY4003" fmla="*/ 0 h 2210849"/>
              <a:gd name="connsiteX4004" fmla="*/ 3560006 w 12201472"/>
              <a:gd name="connsiteY4004" fmla="*/ 0 h 2210849"/>
              <a:gd name="connsiteX4005" fmla="*/ 3400269 w 12201472"/>
              <a:gd name="connsiteY4005" fmla="*/ 33103 h 2210849"/>
              <a:gd name="connsiteX4006" fmla="*/ 1983184 w 12201472"/>
              <a:gd name="connsiteY4006" fmla="*/ 596839 h 2210849"/>
              <a:gd name="connsiteX4007" fmla="*/ 1708255 w 12201472"/>
              <a:gd name="connsiteY4007" fmla="*/ 756174 h 2210849"/>
              <a:gd name="connsiteX4008" fmla="*/ 1607823 w 12201472"/>
              <a:gd name="connsiteY4008" fmla="*/ 814162 h 2210849"/>
              <a:gd name="connsiteX4009" fmla="*/ 1059944 w 12201472"/>
              <a:gd name="connsiteY4009" fmla="*/ 1013215 h 2210849"/>
              <a:gd name="connsiteX4010" fmla="*/ 892057 w 12201472"/>
              <a:gd name="connsiteY4010" fmla="*/ 1038184 h 2210849"/>
              <a:gd name="connsiteX4011" fmla="*/ 1038404 w 12201472"/>
              <a:gd name="connsiteY4011" fmla="*/ 1020508 h 2210849"/>
              <a:gd name="connsiteX4012" fmla="*/ 1621615 w 12201472"/>
              <a:gd name="connsiteY4012" fmla="*/ 820791 h 2210849"/>
              <a:gd name="connsiteX4013" fmla="*/ 1769671 w 12201472"/>
              <a:gd name="connsiteY4013" fmla="*/ 735752 h 2210849"/>
              <a:gd name="connsiteX4014" fmla="*/ 2002311 w 12201472"/>
              <a:gd name="connsiteY4014" fmla="*/ 601869 h 2210849"/>
              <a:gd name="connsiteX4015" fmla="*/ 3475839 w 12201472"/>
              <a:gd name="connsiteY4015" fmla="*/ 23623 h 2210849"/>
              <a:gd name="connsiteX4016" fmla="*/ 3595970 w 12201472"/>
              <a:gd name="connsiteY4016" fmla="*/ 0 h 2210849"/>
              <a:gd name="connsiteX4017" fmla="*/ 3618198 w 12201472"/>
              <a:gd name="connsiteY4017" fmla="*/ 0 h 2210849"/>
              <a:gd name="connsiteX4018" fmla="*/ 3444918 w 12201472"/>
              <a:gd name="connsiteY4018" fmla="*/ 35872 h 2210849"/>
              <a:gd name="connsiteX4019" fmla="*/ 2004139 w 12201472"/>
              <a:gd name="connsiteY4019" fmla="*/ 605145 h 2210849"/>
              <a:gd name="connsiteX4020" fmla="*/ 1771501 w 12201472"/>
              <a:gd name="connsiteY4020" fmla="*/ 739029 h 2210849"/>
              <a:gd name="connsiteX4021" fmla="*/ 1623444 w 12201472"/>
              <a:gd name="connsiteY4021" fmla="*/ 824068 h 2210849"/>
              <a:gd name="connsiteX4022" fmla="*/ 1071749 w 12201472"/>
              <a:gd name="connsiteY4022" fmla="*/ 1019264 h 2210849"/>
              <a:gd name="connsiteX4023" fmla="*/ 913103 w 12201472"/>
              <a:gd name="connsiteY4023" fmla="*/ 1040401 h 2210849"/>
              <a:gd name="connsiteX4024" fmla="*/ 1049787 w 12201472"/>
              <a:gd name="connsiteY4024" fmla="*/ 1026026 h 2210849"/>
              <a:gd name="connsiteX4025" fmla="*/ 1637083 w 12201472"/>
              <a:gd name="connsiteY4025" fmla="*/ 830620 h 2210849"/>
              <a:gd name="connsiteX4026" fmla="*/ 1834060 w 12201472"/>
              <a:gd name="connsiteY4026" fmla="*/ 718073 h 2210849"/>
              <a:gd name="connsiteX4027" fmla="*/ 2023112 w 12201472"/>
              <a:gd name="connsiteY4027" fmla="*/ 610097 h 2210849"/>
              <a:gd name="connsiteX4028" fmla="*/ 3518151 w 12201472"/>
              <a:gd name="connsiteY4028" fmla="*/ 26365 h 2210849"/>
              <a:gd name="connsiteX4029" fmla="*/ 3651640 w 12201472"/>
              <a:gd name="connsiteY4029" fmla="*/ 0 h 2210849"/>
              <a:gd name="connsiteX4030" fmla="*/ 3671380 w 12201472"/>
              <a:gd name="connsiteY4030" fmla="*/ 0 h 2210849"/>
              <a:gd name="connsiteX4031" fmla="*/ 3519158 w 12201472"/>
              <a:gd name="connsiteY4031" fmla="*/ 30073 h 2210849"/>
              <a:gd name="connsiteX4032" fmla="*/ 2025169 w 12201472"/>
              <a:gd name="connsiteY4032" fmla="*/ 613374 h 2210849"/>
              <a:gd name="connsiteX4033" fmla="*/ 1836041 w 12201472"/>
              <a:gd name="connsiteY4033" fmla="*/ 721350 h 2210849"/>
              <a:gd name="connsiteX4034" fmla="*/ 1639064 w 12201472"/>
              <a:gd name="connsiteY4034" fmla="*/ 833897 h 2210849"/>
              <a:gd name="connsiteX4035" fmla="*/ 1083534 w 12201472"/>
              <a:gd name="connsiteY4035" fmla="*/ 1025246 h 2210849"/>
              <a:gd name="connsiteX4036" fmla="*/ 923334 w 12201472"/>
              <a:gd name="connsiteY4036" fmla="*/ 1044144 h 2210849"/>
              <a:gd name="connsiteX4037" fmla="*/ 1061551 w 12201472"/>
              <a:gd name="connsiteY4037" fmla="*/ 1031719 h 2210849"/>
              <a:gd name="connsiteX4038" fmla="*/ 1652932 w 12201472"/>
              <a:gd name="connsiteY4038" fmla="*/ 840603 h 2210849"/>
              <a:gd name="connsiteX4039" fmla="*/ 1899897 w 12201472"/>
              <a:gd name="connsiteY4039" fmla="*/ 700319 h 2210849"/>
              <a:gd name="connsiteX4040" fmla="*/ 2044372 w 12201472"/>
              <a:gd name="connsiteY4040" fmla="*/ 618404 h 2210849"/>
              <a:gd name="connsiteX4041" fmla="*/ 3560945 w 12201472"/>
              <a:gd name="connsiteY4041" fmla="*/ 29150 h 2210849"/>
              <a:gd name="connsiteX4042" fmla="*/ 3707851 w 12201472"/>
              <a:gd name="connsiteY4042" fmla="*/ 0 h 2210849"/>
              <a:gd name="connsiteX4043" fmla="*/ 3727442 w 12201472"/>
              <a:gd name="connsiteY4043" fmla="*/ 0 h 2210849"/>
              <a:gd name="connsiteX4044" fmla="*/ 3561657 w 12201472"/>
              <a:gd name="connsiteY4044" fmla="*/ 32894 h 2210849"/>
              <a:gd name="connsiteX4045" fmla="*/ 2046201 w 12201472"/>
              <a:gd name="connsiteY4045" fmla="*/ 621757 h 2210849"/>
              <a:gd name="connsiteX4046" fmla="*/ 1901726 w 12201472"/>
              <a:gd name="connsiteY4046" fmla="*/ 703672 h 2210849"/>
              <a:gd name="connsiteX4047" fmla="*/ 1654761 w 12201472"/>
              <a:gd name="connsiteY4047" fmla="*/ 843956 h 2210849"/>
              <a:gd name="connsiteX4048" fmla="*/ 1095417 w 12201472"/>
              <a:gd name="connsiteY4048" fmla="*/ 1031458 h 2210849"/>
              <a:gd name="connsiteX4049" fmla="*/ 947613 w 12201472"/>
              <a:gd name="connsiteY4049" fmla="*/ 1046635 h 2210849"/>
              <a:gd name="connsiteX4050" fmla="*/ 1073086 w 12201472"/>
              <a:gd name="connsiteY4050" fmla="*/ 1037238 h 2210849"/>
              <a:gd name="connsiteX4051" fmla="*/ 1668553 w 12201472"/>
              <a:gd name="connsiteY4051" fmla="*/ 850433 h 2210849"/>
              <a:gd name="connsiteX4052" fmla="*/ 1968857 w 12201472"/>
              <a:gd name="connsiteY4052" fmla="*/ 680888 h 2210849"/>
              <a:gd name="connsiteX4053" fmla="*/ 2065403 w 12201472"/>
              <a:gd name="connsiteY4053" fmla="*/ 626633 h 2210849"/>
              <a:gd name="connsiteX4054" fmla="*/ 3603528 w 12201472"/>
              <a:gd name="connsiteY4054" fmla="*/ 31892 h 2210849"/>
              <a:gd name="connsiteX4055" fmla="*/ 3763576 w 12201472"/>
              <a:gd name="connsiteY4055" fmla="*/ 0 h 2210849"/>
              <a:gd name="connsiteX4056" fmla="*/ 3782801 w 12201472"/>
              <a:gd name="connsiteY4056" fmla="*/ 0 h 2210849"/>
              <a:gd name="connsiteX4057" fmla="*/ 3604306 w 12201472"/>
              <a:gd name="connsiteY4057" fmla="*/ 35569 h 2210849"/>
              <a:gd name="connsiteX4058" fmla="*/ 2067232 w 12201472"/>
              <a:gd name="connsiteY4058" fmla="*/ 629910 h 2210849"/>
              <a:gd name="connsiteX4059" fmla="*/ 1970686 w 12201472"/>
              <a:gd name="connsiteY4059" fmla="*/ 684164 h 2210849"/>
              <a:gd name="connsiteX4060" fmla="*/ 1670382 w 12201472"/>
              <a:gd name="connsiteY4060" fmla="*/ 853709 h 2210849"/>
              <a:gd name="connsiteX4061" fmla="*/ 1107233 w 12201472"/>
              <a:gd name="connsiteY4061" fmla="*/ 1037353 h 2210849"/>
              <a:gd name="connsiteX4062" fmla="*/ 964405 w 12201472"/>
              <a:gd name="connsiteY4062" fmla="*/ 1049934 h 2210849"/>
              <a:gd name="connsiteX4063" fmla="*/ 1084525 w 12201472"/>
              <a:gd name="connsiteY4063" fmla="*/ 1042701 h 2210849"/>
              <a:gd name="connsiteX4064" fmla="*/ 1684098 w 12201472"/>
              <a:gd name="connsiteY4064" fmla="*/ 860186 h 2210849"/>
              <a:gd name="connsiteX4065" fmla="*/ 2039800 w 12201472"/>
              <a:gd name="connsiteY4065" fmla="*/ 660771 h 2210849"/>
              <a:gd name="connsiteX4066" fmla="*/ 2086358 w 12201472"/>
              <a:gd name="connsiteY4066" fmla="*/ 634863 h 2210849"/>
              <a:gd name="connsiteX4067" fmla="*/ 3646132 w 12201472"/>
              <a:gd name="connsiteY4067" fmla="*/ 34568 h 2210849"/>
              <a:gd name="connsiteX4068" fmla="*/ 3818875 w 12201472"/>
              <a:gd name="connsiteY4068" fmla="*/ 0 h 2210849"/>
              <a:gd name="connsiteX4069" fmla="*/ 3838459 w 12201472"/>
              <a:gd name="connsiteY4069" fmla="*/ 0 h 2210849"/>
              <a:gd name="connsiteX4070" fmla="*/ 3646995 w 12201472"/>
              <a:gd name="connsiteY4070" fmla="*/ 38312 h 2210849"/>
              <a:gd name="connsiteX4071" fmla="*/ 2088263 w 12201472"/>
              <a:gd name="connsiteY4071" fmla="*/ 638215 h 2210849"/>
              <a:gd name="connsiteX4072" fmla="*/ 2041705 w 12201472"/>
              <a:gd name="connsiteY4072" fmla="*/ 664123 h 2210849"/>
              <a:gd name="connsiteX4073" fmla="*/ 1686003 w 12201472"/>
              <a:gd name="connsiteY4073" fmla="*/ 863539 h 2210849"/>
              <a:gd name="connsiteX4074" fmla="*/ 1119040 w 12201472"/>
              <a:gd name="connsiteY4074" fmla="*/ 1043369 h 2210849"/>
              <a:gd name="connsiteX4075" fmla="*/ 976023 w 12201472"/>
              <a:gd name="connsiteY4075" fmla="*/ 1053888 h 2210849"/>
              <a:gd name="connsiteX4076" fmla="*/ 1096060 w 12201472"/>
              <a:gd name="connsiteY4076" fmla="*/ 1048389 h 2210849"/>
              <a:gd name="connsiteX4077" fmla="*/ 1699719 w 12201472"/>
              <a:gd name="connsiteY4077" fmla="*/ 870093 h 2210849"/>
              <a:gd name="connsiteX4078" fmla="*/ 2107314 w 12201472"/>
              <a:gd name="connsiteY4078" fmla="*/ 643093 h 2210849"/>
              <a:gd name="connsiteX4079" fmla="*/ 3656108 w 12201472"/>
              <a:gd name="connsiteY4079" fmla="*/ 44711 h 2210849"/>
              <a:gd name="connsiteX4080" fmla="*/ 3875046 w 12201472"/>
              <a:gd name="connsiteY4080" fmla="*/ 0 h 2210849"/>
              <a:gd name="connsiteX4081" fmla="*/ 3894663 w 12201472"/>
              <a:gd name="connsiteY4081" fmla="*/ 0 h 2210849"/>
              <a:gd name="connsiteX4082" fmla="*/ 3657015 w 12201472"/>
              <a:gd name="connsiteY4082" fmla="*/ 48538 h 2210849"/>
              <a:gd name="connsiteX4083" fmla="*/ 2109219 w 12201472"/>
              <a:gd name="connsiteY4083" fmla="*/ 646598 h 2210849"/>
              <a:gd name="connsiteX4084" fmla="*/ 1701624 w 12201472"/>
              <a:gd name="connsiteY4084" fmla="*/ 873522 h 2210849"/>
              <a:gd name="connsiteX4085" fmla="*/ 1130855 w 12201472"/>
              <a:gd name="connsiteY4085" fmla="*/ 1049505 h 2210849"/>
              <a:gd name="connsiteX4086" fmla="*/ 992420 w 12201472"/>
              <a:gd name="connsiteY4086" fmla="*/ 1057737 h 2210849"/>
              <a:gd name="connsiteX4087" fmla="*/ 1107748 w 12201472"/>
              <a:gd name="connsiteY4087" fmla="*/ 1054081 h 2210849"/>
              <a:gd name="connsiteX4088" fmla="*/ 1715492 w 12201472"/>
              <a:gd name="connsiteY4088" fmla="*/ 880075 h 2210849"/>
              <a:gd name="connsiteX4089" fmla="*/ 2128497 w 12201472"/>
              <a:gd name="connsiteY4089" fmla="*/ 651475 h 2210849"/>
              <a:gd name="connsiteX4090" fmla="*/ 3698593 w 12201472"/>
              <a:gd name="connsiteY4090" fmla="*/ 47639 h 2210849"/>
              <a:gd name="connsiteX4091" fmla="*/ 3930945 w 12201472"/>
              <a:gd name="connsiteY4091" fmla="*/ 0 h 2210849"/>
              <a:gd name="connsiteX4092" fmla="*/ 3949994 w 12201472"/>
              <a:gd name="connsiteY4092" fmla="*/ 0 h 2210849"/>
              <a:gd name="connsiteX4093" fmla="*/ 3699391 w 12201472"/>
              <a:gd name="connsiteY4093" fmla="*/ 51377 h 2210849"/>
              <a:gd name="connsiteX4094" fmla="*/ 2130250 w 12201472"/>
              <a:gd name="connsiteY4094" fmla="*/ 654828 h 2210849"/>
              <a:gd name="connsiteX4095" fmla="*/ 1717320 w 12201472"/>
              <a:gd name="connsiteY4095" fmla="*/ 883351 h 2210849"/>
              <a:gd name="connsiteX4096" fmla="*/ 1142684 w 12201472"/>
              <a:gd name="connsiteY4096" fmla="*/ 1055520 h 2210849"/>
              <a:gd name="connsiteX4097" fmla="*/ 1009768 w 12201472"/>
              <a:gd name="connsiteY4097" fmla="*/ 1061614 h 2210849"/>
              <a:gd name="connsiteX4098" fmla="*/ 1119284 w 12201472"/>
              <a:gd name="connsiteY4098" fmla="*/ 1059658 h 2210849"/>
              <a:gd name="connsiteX4099" fmla="*/ 1731113 w 12201472"/>
              <a:gd name="connsiteY4099" fmla="*/ 889905 h 2210849"/>
              <a:gd name="connsiteX4100" fmla="*/ 2149452 w 12201472"/>
              <a:gd name="connsiteY4100" fmla="*/ 659704 h 2210849"/>
              <a:gd name="connsiteX4101" fmla="*/ 3740893 w 12201472"/>
              <a:gd name="connsiteY4101" fmla="*/ 50403 h 2210849"/>
              <a:gd name="connsiteX4102" fmla="*/ 3969788 w 12201472"/>
              <a:gd name="connsiteY4102" fmla="*/ 3300 h 2210849"/>
              <a:gd name="connsiteX4103" fmla="*/ 3957846 w 12201472"/>
              <a:gd name="connsiteY4103" fmla="*/ 0 h 2210849"/>
              <a:gd name="connsiteX4104" fmla="*/ 3970732 w 12201472"/>
              <a:gd name="connsiteY4104" fmla="*/ 0 h 2210849"/>
              <a:gd name="connsiteX4105" fmla="*/ 3977207 w 12201472"/>
              <a:gd name="connsiteY4105" fmla="*/ 1773 h 2210849"/>
              <a:gd name="connsiteX4106" fmla="*/ 3985822 w 12201472"/>
              <a:gd name="connsiteY4106" fmla="*/ 0 h 2210849"/>
              <a:gd name="connsiteX4107" fmla="*/ 4004519 w 12201472"/>
              <a:gd name="connsiteY4107" fmla="*/ 0 h 2210849"/>
              <a:gd name="connsiteX4108" fmla="*/ 3985228 w 12201472"/>
              <a:gd name="connsiteY4108" fmla="*/ 3969 h 2210849"/>
              <a:gd name="connsiteX4109" fmla="*/ 4000899 w 12201472"/>
              <a:gd name="connsiteY4109" fmla="*/ 8260 h 2210849"/>
              <a:gd name="connsiteX4110" fmla="*/ 4029098 w 12201472"/>
              <a:gd name="connsiteY4110" fmla="*/ 2438 h 2210849"/>
              <a:gd name="connsiteX4111" fmla="*/ 4020205 w 12201472"/>
              <a:gd name="connsiteY4111" fmla="*/ 0 h 2210849"/>
              <a:gd name="connsiteX4112" fmla="*/ 4032645 w 12201472"/>
              <a:gd name="connsiteY4112" fmla="*/ 0 h 2210849"/>
              <a:gd name="connsiteX4113" fmla="*/ 4036215 w 12201472"/>
              <a:gd name="connsiteY4113" fmla="*/ 969 h 2210849"/>
              <a:gd name="connsiteX4114" fmla="*/ 4040908 w 12201472"/>
              <a:gd name="connsiteY4114" fmla="*/ 0 h 2210849"/>
              <a:gd name="connsiteX4115" fmla="*/ 4062212 w 12201472"/>
              <a:gd name="connsiteY4115" fmla="*/ 0 h 2210849"/>
              <a:gd name="connsiteX4116" fmla="*/ 4043866 w 12201472"/>
              <a:gd name="connsiteY4116" fmla="*/ 3045 h 2210849"/>
              <a:gd name="connsiteX4117" fmla="*/ 4060144 w 12201472"/>
              <a:gd name="connsiteY4117" fmla="*/ 7463 h 2210849"/>
              <a:gd name="connsiteX4118" fmla="*/ 4088322 w 12201472"/>
              <a:gd name="connsiteY4118" fmla="*/ 1623 h 2210849"/>
              <a:gd name="connsiteX4119" fmla="*/ 4082357 w 12201472"/>
              <a:gd name="connsiteY4119" fmla="*/ 0 h 2210849"/>
              <a:gd name="connsiteX4120" fmla="*/ 4094861 w 12201472"/>
              <a:gd name="connsiteY4120" fmla="*/ 0 h 2210849"/>
              <a:gd name="connsiteX4121" fmla="*/ 4095424 w 12201472"/>
              <a:gd name="connsiteY4121" fmla="*/ 151 h 2210849"/>
              <a:gd name="connsiteX4122" fmla="*/ 4096152 w 12201472"/>
              <a:gd name="connsiteY4122" fmla="*/ 0 h 2210849"/>
              <a:gd name="connsiteX4123" fmla="*/ 4125627 w 12201472"/>
              <a:gd name="connsiteY4123" fmla="*/ 0 h 2210849"/>
              <a:gd name="connsiteX4124" fmla="*/ 4106328 w 12201472"/>
              <a:gd name="connsiteY4124" fmla="*/ 3084 h 2210849"/>
              <a:gd name="connsiteX4125" fmla="*/ 4119323 w 12201472"/>
              <a:gd name="connsiteY4125" fmla="*/ 6580 h 2210849"/>
              <a:gd name="connsiteX4126" fmla="*/ 4141537 w 12201472"/>
              <a:gd name="connsiteY4126" fmla="*/ 2031 h 2210849"/>
              <a:gd name="connsiteX4127" fmla="*/ 4148050 w 12201472"/>
              <a:gd name="connsiteY4127" fmla="*/ 1008 h 2210849"/>
              <a:gd name="connsiteX4128" fmla="*/ 4144317 w 12201472"/>
              <a:gd name="connsiteY4128" fmla="*/ 0 h 2210849"/>
              <a:gd name="connsiteX4129" fmla="*/ 4154468 w 12201472"/>
              <a:gd name="connsiteY4129" fmla="*/ 0 h 2210849"/>
              <a:gd name="connsiteX4130" fmla="*/ 4178865 w 12201472"/>
              <a:gd name="connsiteY4130" fmla="*/ 0 h 2210849"/>
              <a:gd name="connsiteX4131" fmla="*/ 4165197 w 12201472"/>
              <a:gd name="connsiteY4131" fmla="*/ 2149 h 2210849"/>
              <a:gd name="connsiteX4132" fmla="*/ 4178754 w 12201472"/>
              <a:gd name="connsiteY4132" fmla="*/ 5763 h 2210849"/>
              <a:gd name="connsiteX4133" fmla="*/ 4186783 w 12201472"/>
              <a:gd name="connsiteY4133" fmla="*/ 4112 h 2210849"/>
              <a:gd name="connsiteX4134" fmla="*/ 4206321 w 12201472"/>
              <a:gd name="connsiteY4134" fmla="*/ 1019 h 2210849"/>
              <a:gd name="connsiteX4135" fmla="*/ 4202780 w 12201472"/>
              <a:gd name="connsiteY4135" fmla="*/ 0 h 2210849"/>
              <a:gd name="connsiteX4136" fmla="*/ 4212760 w 12201472"/>
              <a:gd name="connsiteY4136" fmla="*/ 0 h 2210849"/>
              <a:gd name="connsiteX4137" fmla="*/ 4236706 w 12201472"/>
              <a:gd name="connsiteY4137" fmla="*/ 0 h 2210849"/>
              <a:gd name="connsiteX4138" fmla="*/ 4227406 w 12201472"/>
              <a:gd name="connsiteY4138" fmla="*/ 1473 h 2210849"/>
              <a:gd name="connsiteX4139" fmla="*/ 4240010 w 12201472"/>
              <a:gd name="connsiteY4139" fmla="*/ 4869 h 2210849"/>
              <a:gd name="connsiteX4140" fmla="*/ 4266782 w 12201472"/>
              <a:gd name="connsiteY4140" fmla="*/ 599 h 2210849"/>
              <a:gd name="connsiteX4141" fmla="*/ 4264684 w 12201472"/>
              <a:gd name="connsiteY4141" fmla="*/ 0 h 2210849"/>
              <a:gd name="connsiteX4142" fmla="*/ 4279637 w 12201472"/>
              <a:gd name="connsiteY4142" fmla="*/ 0 h 2210849"/>
              <a:gd name="connsiteX4143" fmla="*/ 4279641 w 12201472"/>
              <a:gd name="connsiteY4143" fmla="*/ 0 h 2210849"/>
              <a:gd name="connsiteX4144" fmla="*/ 4294451 w 12201472"/>
              <a:gd name="connsiteY4144" fmla="*/ 0 h 2210849"/>
              <a:gd name="connsiteX4145" fmla="*/ 4284936 w 12201472"/>
              <a:gd name="connsiteY4145" fmla="*/ 1518 h 2210849"/>
              <a:gd name="connsiteX4146" fmla="*/ 4297028 w 12201472"/>
              <a:gd name="connsiteY4146" fmla="*/ 4985 h 2210849"/>
              <a:gd name="connsiteX4147" fmla="*/ 4327088 w 12201472"/>
              <a:gd name="connsiteY4147" fmla="*/ 160 h 2210849"/>
              <a:gd name="connsiteX4148" fmla="*/ 4326524 w 12201472"/>
              <a:gd name="connsiteY4148" fmla="*/ 0 h 2210849"/>
              <a:gd name="connsiteX4149" fmla="*/ 4342435 w 12201472"/>
              <a:gd name="connsiteY4149" fmla="*/ 0 h 2210849"/>
              <a:gd name="connsiteX4150" fmla="*/ 4342437 w 12201472"/>
              <a:gd name="connsiteY4150" fmla="*/ 0 h 2210849"/>
              <a:gd name="connsiteX4151" fmla="*/ 4352425 w 12201472"/>
              <a:gd name="connsiteY4151" fmla="*/ 0 h 2210849"/>
              <a:gd name="connsiteX4152" fmla="*/ 4346042 w 12201472"/>
              <a:gd name="connsiteY4152" fmla="*/ 1026 h 2210849"/>
              <a:gd name="connsiteX4153" fmla="*/ 4358000 w 12201472"/>
              <a:gd name="connsiteY4153" fmla="*/ 4428 h 2210849"/>
              <a:gd name="connsiteX4154" fmla="*/ 4385375 w 12201472"/>
              <a:gd name="connsiteY4154" fmla="*/ 0 h 2210849"/>
              <a:gd name="connsiteX4155" fmla="*/ 4409295 w 12201472"/>
              <a:gd name="connsiteY4155" fmla="*/ 0 h 2210849"/>
              <a:gd name="connsiteX4156" fmla="*/ 4405945 w 12201472"/>
              <a:gd name="connsiteY4156" fmla="*/ 542 h 2210849"/>
              <a:gd name="connsiteX4157" fmla="*/ 4418394 w 12201472"/>
              <a:gd name="connsiteY4157" fmla="*/ 4056 h 2210849"/>
              <a:gd name="connsiteX4158" fmla="*/ 4443329 w 12201472"/>
              <a:gd name="connsiteY4158" fmla="*/ 0 h 2210849"/>
              <a:gd name="connsiteX4159" fmla="*/ 4466580 w 12201472"/>
              <a:gd name="connsiteY4159" fmla="*/ 0 h 2210849"/>
              <a:gd name="connsiteX4160" fmla="*/ 4467218 w 12201472"/>
              <a:gd name="connsiteY4160" fmla="*/ 0 h 2210849"/>
              <a:gd name="connsiteX4161" fmla="*/ 4478482 w 12201472"/>
              <a:gd name="connsiteY4161" fmla="*/ 3156 h 2210849"/>
              <a:gd name="connsiteX4162" fmla="*/ 4498033 w 12201472"/>
              <a:gd name="connsiteY4162" fmla="*/ 0 h 2210849"/>
              <a:gd name="connsiteX4163" fmla="*/ 4522007 w 12201472"/>
              <a:gd name="connsiteY4163" fmla="*/ 0 h 2210849"/>
              <a:gd name="connsiteX4164" fmla="*/ 4529728 w 12201472"/>
              <a:gd name="connsiteY4164" fmla="*/ 0 h 2210849"/>
              <a:gd name="connsiteX4165" fmla="*/ 4539657 w 12201472"/>
              <a:gd name="connsiteY4165" fmla="*/ 2743 h 2210849"/>
              <a:gd name="connsiteX4166" fmla="*/ 4556292 w 12201472"/>
              <a:gd name="connsiteY4166" fmla="*/ 0 h 2210849"/>
              <a:gd name="connsiteX4167" fmla="*/ 4579966 w 12201472"/>
              <a:gd name="connsiteY4167" fmla="*/ 0 h 2210849"/>
              <a:gd name="connsiteX4168" fmla="*/ 4591530 w 12201472"/>
              <a:gd name="connsiteY4168" fmla="*/ 0 h 2210849"/>
              <a:gd name="connsiteX4169" fmla="*/ 4599668 w 12201472"/>
              <a:gd name="connsiteY4169" fmla="*/ 2234 h 2210849"/>
              <a:gd name="connsiteX4170" fmla="*/ 4613139 w 12201472"/>
              <a:gd name="connsiteY4170" fmla="*/ 0 h 2210849"/>
              <a:gd name="connsiteX4171" fmla="*/ 4637171 w 12201472"/>
              <a:gd name="connsiteY4171" fmla="*/ 0 h 2210849"/>
              <a:gd name="connsiteX4172" fmla="*/ 4608722 w 12201472"/>
              <a:gd name="connsiteY4172" fmla="*/ 4718 h 2210849"/>
              <a:gd name="connsiteX4173" fmla="*/ 4621394 w 12201472"/>
              <a:gd name="connsiteY4173" fmla="*/ 8197 h 2210849"/>
              <a:gd name="connsiteX4174" fmla="*/ 4651534 w 12201472"/>
              <a:gd name="connsiteY4174" fmla="*/ 3168 h 2210849"/>
              <a:gd name="connsiteX4175" fmla="*/ 4639913 w 12201472"/>
              <a:gd name="connsiteY4175" fmla="*/ 0 h 2210849"/>
              <a:gd name="connsiteX4176" fmla="*/ 4654644 w 12201472"/>
              <a:gd name="connsiteY4176" fmla="*/ 0 h 2210849"/>
              <a:gd name="connsiteX4177" fmla="*/ 4660671 w 12201472"/>
              <a:gd name="connsiteY4177" fmla="*/ 1643 h 2210849"/>
              <a:gd name="connsiteX4178" fmla="*/ 4670517 w 12201472"/>
              <a:gd name="connsiteY4178" fmla="*/ 0 h 2210849"/>
              <a:gd name="connsiteX4179" fmla="*/ 4693796 w 12201472"/>
              <a:gd name="connsiteY4179" fmla="*/ 0 h 2210849"/>
              <a:gd name="connsiteX4180" fmla="*/ 4669503 w 12201472"/>
              <a:gd name="connsiteY4180" fmla="*/ 4051 h 2210849"/>
              <a:gd name="connsiteX4181" fmla="*/ 4682407 w 12201472"/>
              <a:gd name="connsiteY4181" fmla="*/ 7570 h 2210849"/>
              <a:gd name="connsiteX4182" fmla="*/ 4715632 w 12201472"/>
              <a:gd name="connsiteY4182" fmla="*/ 1996 h 2210849"/>
              <a:gd name="connsiteX4183" fmla="*/ 4707653 w 12201472"/>
              <a:gd name="connsiteY4183" fmla="*/ 0 h 2210849"/>
              <a:gd name="connsiteX4184" fmla="*/ 4716249 w 12201472"/>
              <a:gd name="connsiteY4184" fmla="*/ 0 h 2210849"/>
              <a:gd name="connsiteX4185" fmla="*/ 4720563 w 12201472"/>
              <a:gd name="connsiteY4185" fmla="*/ 1169 h 2210849"/>
              <a:gd name="connsiteX4186" fmla="*/ 4727530 w 12201472"/>
              <a:gd name="connsiteY4186" fmla="*/ 0 h 2210849"/>
              <a:gd name="connsiteX4187" fmla="*/ 4750292 w 12201472"/>
              <a:gd name="connsiteY4187" fmla="*/ 0 h 2210849"/>
              <a:gd name="connsiteX4188" fmla="*/ 4729267 w 12201472"/>
              <a:gd name="connsiteY4188" fmla="*/ 3527 h 2210849"/>
              <a:gd name="connsiteX4189" fmla="*/ 4742270 w 12201472"/>
              <a:gd name="connsiteY4189" fmla="*/ 7050 h 2210849"/>
              <a:gd name="connsiteX4190" fmla="*/ 4775889 w 12201472"/>
              <a:gd name="connsiteY4190" fmla="*/ 1376 h 2210849"/>
              <a:gd name="connsiteX4191" fmla="*/ 4770347 w 12201472"/>
              <a:gd name="connsiteY4191" fmla="*/ 0 h 2210849"/>
              <a:gd name="connsiteX4192" fmla="*/ 4784048 w 12201472"/>
              <a:gd name="connsiteY4192" fmla="*/ 0 h 2210849"/>
              <a:gd name="connsiteX4193" fmla="*/ 4806628 w 12201472"/>
              <a:gd name="connsiteY4193" fmla="*/ 0 h 2210849"/>
              <a:gd name="connsiteX4194" fmla="*/ 4794512 w 12201472"/>
              <a:gd name="connsiteY4194" fmla="*/ 2045 h 2210849"/>
              <a:gd name="connsiteX4195" fmla="*/ 4808066 w 12201472"/>
              <a:gd name="connsiteY4195" fmla="*/ 5411 h 2210849"/>
              <a:gd name="connsiteX4196" fmla="*/ 4835673 w 12201472"/>
              <a:gd name="connsiteY4196" fmla="*/ 727 h 2210849"/>
              <a:gd name="connsiteX4197" fmla="*/ 4832723 w 12201472"/>
              <a:gd name="connsiteY4197" fmla="*/ 0 h 2210849"/>
              <a:gd name="connsiteX4198" fmla="*/ 4839962 w 12201472"/>
              <a:gd name="connsiteY4198" fmla="*/ 0 h 2210849"/>
              <a:gd name="connsiteX4199" fmla="*/ 4862851 w 12201472"/>
              <a:gd name="connsiteY4199" fmla="*/ 0 h 2210849"/>
              <a:gd name="connsiteX4200" fmla="*/ 4854485 w 12201472"/>
              <a:gd name="connsiteY4200" fmla="*/ 1420 h 2210849"/>
              <a:gd name="connsiteX4201" fmla="*/ 4867716 w 12201472"/>
              <a:gd name="connsiteY4201" fmla="*/ 4684 h 2210849"/>
              <a:gd name="connsiteX4202" fmla="*/ 4896052 w 12201472"/>
              <a:gd name="connsiteY4202" fmla="*/ 242 h 2210849"/>
              <a:gd name="connsiteX4203" fmla="*/ 4895064 w 12201472"/>
              <a:gd name="connsiteY4203" fmla="*/ 0 h 2210849"/>
              <a:gd name="connsiteX4204" fmla="*/ 4897600 w 12201472"/>
              <a:gd name="connsiteY4204" fmla="*/ 0 h 2210849"/>
              <a:gd name="connsiteX4205" fmla="*/ 4921201 w 12201472"/>
              <a:gd name="connsiteY4205" fmla="*/ 0 h 2210849"/>
              <a:gd name="connsiteX4206" fmla="*/ 4915089 w 12201472"/>
              <a:gd name="connsiteY4206" fmla="*/ 958 h 2210849"/>
              <a:gd name="connsiteX4207" fmla="*/ 4993808 w 12201472"/>
              <a:gd name="connsiteY4207" fmla="*/ 20240 h 2210849"/>
              <a:gd name="connsiteX4208" fmla="*/ 5313967 w 12201472"/>
              <a:gd name="connsiteY4208" fmla="*/ 142762 h 2210849"/>
              <a:gd name="connsiteX4209" fmla="*/ 6000982 w 12201472"/>
              <a:gd name="connsiteY4209" fmla="*/ 653762 h 2210849"/>
              <a:gd name="connsiteX4210" fmla="*/ 8777933 w 12201472"/>
              <a:gd name="connsiteY4210" fmla="*/ 1922566 h 2210849"/>
              <a:gd name="connsiteX4211" fmla="*/ 8811614 w 12201472"/>
              <a:gd name="connsiteY4211" fmla="*/ 1922414 h 2210849"/>
              <a:gd name="connsiteX4212" fmla="*/ 8845655 w 12201472"/>
              <a:gd name="connsiteY4212" fmla="*/ 1921174 h 2210849"/>
              <a:gd name="connsiteX4213" fmla="*/ 8859460 w 12201472"/>
              <a:gd name="connsiteY4213" fmla="*/ 1916577 h 2210849"/>
              <a:gd name="connsiteX4214" fmla="*/ 8854743 w 12201472"/>
              <a:gd name="connsiteY4214" fmla="*/ 1916545 h 2210849"/>
              <a:gd name="connsiteX4215" fmla="*/ 7219644 w 12201472"/>
              <a:gd name="connsiteY4215" fmla="*/ 1477100 h 2210849"/>
              <a:gd name="connsiteX4216" fmla="*/ 6063542 w 12201472"/>
              <a:gd name="connsiteY4216" fmla="*/ 648426 h 2210849"/>
              <a:gd name="connsiteX4217" fmla="*/ 5378049 w 12201472"/>
              <a:gd name="connsiteY4217" fmla="*/ 146878 h 2210849"/>
              <a:gd name="connsiteX4218" fmla="*/ 5055238 w 12201472"/>
              <a:gd name="connsiteY4218" fmla="*/ 23652 h 2210849"/>
              <a:gd name="connsiteX4219" fmla="*/ 4957991 w 12201472"/>
              <a:gd name="connsiteY4219" fmla="*/ 0 h 2210849"/>
              <a:gd name="connsiteX4220" fmla="*/ 4973857 w 12201472"/>
              <a:gd name="connsiteY4220" fmla="*/ 0 h 2210849"/>
              <a:gd name="connsiteX4221" fmla="*/ 5056474 w 12201472"/>
              <a:gd name="connsiteY4221" fmla="*/ 20100 h 2210849"/>
              <a:gd name="connsiteX4222" fmla="*/ 5379802 w 12201472"/>
              <a:gd name="connsiteY4222" fmla="*/ 143525 h 2210849"/>
              <a:gd name="connsiteX4223" fmla="*/ 6066055 w 12201472"/>
              <a:gd name="connsiteY4223" fmla="*/ 645607 h 2210849"/>
              <a:gd name="connsiteX4224" fmla="*/ 8854895 w 12201472"/>
              <a:gd name="connsiteY4224" fmla="*/ 1912812 h 2210849"/>
              <a:gd name="connsiteX4225" fmla="*/ 8871472 w 12201472"/>
              <a:gd name="connsiteY4225" fmla="*/ 1912578 h 2210849"/>
              <a:gd name="connsiteX4226" fmla="*/ 8889914 w 12201472"/>
              <a:gd name="connsiteY4226" fmla="*/ 1906437 h 2210849"/>
              <a:gd name="connsiteX4227" fmla="*/ 8688567 w 12201472"/>
              <a:gd name="connsiteY4227" fmla="*/ 1895712 h 2210849"/>
              <a:gd name="connsiteX4228" fmla="*/ 7279003 w 12201472"/>
              <a:gd name="connsiteY4228" fmla="*/ 1462547 h 2210849"/>
              <a:gd name="connsiteX4229" fmla="*/ 6128613 w 12201472"/>
              <a:gd name="connsiteY4229" fmla="*/ 644236 h 2210849"/>
              <a:gd name="connsiteX4230" fmla="*/ 5444036 w 12201472"/>
              <a:gd name="connsiteY4230" fmla="*/ 147639 h 2210849"/>
              <a:gd name="connsiteX4231" fmla="*/ 5097648 w 12201472"/>
              <a:gd name="connsiteY4231" fmla="*/ 16776 h 2210849"/>
              <a:gd name="connsiteX4232" fmla="*/ 5025802 w 12201472"/>
              <a:gd name="connsiteY4232" fmla="*/ 0 h 2210849"/>
              <a:gd name="connsiteX4233" fmla="*/ 5036211 w 12201472"/>
              <a:gd name="connsiteY4233" fmla="*/ 0 h 2210849"/>
              <a:gd name="connsiteX4234" fmla="*/ 5118945 w 12201472"/>
              <a:gd name="connsiteY4234" fmla="*/ 19994 h 2210849"/>
              <a:gd name="connsiteX4235" fmla="*/ 5445408 w 12201472"/>
              <a:gd name="connsiteY4235" fmla="*/ 144288 h 2210849"/>
              <a:gd name="connsiteX4236" fmla="*/ 6130746 w 12201472"/>
              <a:gd name="connsiteY4236" fmla="*/ 641416 h 2210849"/>
              <a:gd name="connsiteX4237" fmla="*/ 8897872 w 12201472"/>
              <a:gd name="connsiteY4237" fmla="*/ 1903135 h 2210849"/>
              <a:gd name="connsiteX4238" fmla="*/ 8899852 w 12201472"/>
              <a:gd name="connsiteY4238" fmla="*/ 1903128 h 2210849"/>
              <a:gd name="connsiteX4239" fmla="*/ 8921421 w 12201472"/>
              <a:gd name="connsiteY4239" fmla="*/ 1895947 h 2210849"/>
              <a:gd name="connsiteX4240" fmla="*/ 8734169 w 12201472"/>
              <a:gd name="connsiteY4240" fmla="*/ 1884085 h 2210849"/>
              <a:gd name="connsiteX4241" fmla="*/ 7338134 w 12201472"/>
              <a:gd name="connsiteY4241" fmla="*/ 1447993 h 2210849"/>
              <a:gd name="connsiteX4242" fmla="*/ 6193459 w 12201472"/>
              <a:gd name="connsiteY4242" fmla="*/ 640121 h 2210849"/>
              <a:gd name="connsiteX4243" fmla="*/ 5509723 w 12201472"/>
              <a:gd name="connsiteY4243" fmla="*/ 148403 h 2210849"/>
              <a:gd name="connsiteX4244" fmla="*/ 5161341 w 12201472"/>
              <a:gd name="connsiteY4244" fmla="*/ 17157 h 2210849"/>
              <a:gd name="connsiteX4245" fmla="*/ 5087348 w 12201472"/>
              <a:gd name="connsiteY4245" fmla="*/ 0 h 2210849"/>
              <a:gd name="connsiteX4246" fmla="*/ 5099077 w 12201472"/>
              <a:gd name="connsiteY4246" fmla="*/ 0 h 2210849"/>
              <a:gd name="connsiteX4247" fmla="*/ 5181843 w 12201472"/>
              <a:gd name="connsiteY4247" fmla="*/ 19866 h 2210849"/>
              <a:gd name="connsiteX4248" fmla="*/ 5511474 w 12201472"/>
              <a:gd name="connsiteY4248" fmla="*/ 145049 h 2210849"/>
              <a:gd name="connsiteX4249" fmla="*/ 6195974 w 12201472"/>
              <a:gd name="connsiteY4249" fmla="*/ 637226 h 2210849"/>
              <a:gd name="connsiteX4250" fmla="*/ 8711311 w 12201472"/>
              <a:gd name="connsiteY4250" fmla="*/ 1877957 h 2210849"/>
              <a:gd name="connsiteX4251" fmla="*/ 8930997 w 12201472"/>
              <a:gd name="connsiteY4251" fmla="*/ 1892758 h 2210849"/>
              <a:gd name="connsiteX4252" fmla="*/ 8953559 w 12201472"/>
              <a:gd name="connsiteY4252" fmla="*/ 1885246 h 2210849"/>
              <a:gd name="connsiteX4253" fmla="*/ 8779920 w 12201472"/>
              <a:gd name="connsiteY4253" fmla="*/ 1872434 h 2210849"/>
              <a:gd name="connsiteX4254" fmla="*/ 7397418 w 12201472"/>
              <a:gd name="connsiteY4254" fmla="*/ 1433361 h 2210849"/>
              <a:gd name="connsiteX4255" fmla="*/ 6258456 w 12201472"/>
              <a:gd name="connsiteY4255" fmla="*/ 635929 h 2210849"/>
              <a:gd name="connsiteX4256" fmla="*/ 5575558 w 12201472"/>
              <a:gd name="connsiteY4256" fmla="*/ 149163 h 2210849"/>
              <a:gd name="connsiteX4257" fmla="*/ 5243316 w 12201472"/>
              <a:gd name="connsiteY4257" fmla="*/ 23320 h 2210849"/>
              <a:gd name="connsiteX4258" fmla="*/ 5145482 w 12201472"/>
              <a:gd name="connsiteY4258" fmla="*/ 0 h 2210849"/>
              <a:gd name="connsiteX4259" fmla="*/ 5161514 w 12201472"/>
              <a:gd name="connsiteY4259" fmla="*/ 0 h 2210849"/>
              <a:gd name="connsiteX4260" fmla="*/ 5244250 w 12201472"/>
              <a:gd name="connsiteY4260" fmla="*/ 19725 h 2210849"/>
              <a:gd name="connsiteX4261" fmla="*/ 5577007 w 12201472"/>
              <a:gd name="connsiteY4261" fmla="*/ 145735 h 2210849"/>
              <a:gd name="connsiteX4262" fmla="*/ 6260669 w 12201472"/>
              <a:gd name="connsiteY4262" fmla="*/ 632957 h 2210849"/>
              <a:gd name="connsiteX4263" fmla="*/ 8757040 w 12201472"/>
              <a:gd name="connsiteY4263" fmla="*/ 1866044 h 2210849"/>
              <a:gd name="connsiteX4264" fmla="*/ 8963130 w 12201472"/>
              <a:gd name="connsiteY4264" fmla="*/ 1882059 h 2210849"/>
              <a:gd name="connsiteX4265" fmla="*/ 8972409 w 12201472"/>
              <a:gd name="connsiteY4265" fmla="*/ 1878970 h 2210849"/>
              <a:gd name="connsiteX4266" fmla="*/ 8983988 w 12201472"/>
              <a:gd name="connsiteY4266" fmla="*/ 1874240 h 2210849"/>
              <a:gd name="connsiteX4267" fmla="*/ 8825698 w 12201472"/>
              <a:gd name="connsiteY4267" fmla="*/ 1860879 h 2210849"/>
              <a:gd name="connsiteX4268" fmla="*/ 7456778 w 12201472"/>
              <a:gd name="connsiteY4268" fmla="*/ 1418884 h 2210849"/>
              <a:gd name="connsiteX4269" fmla="*/ 6323609 w 12201472"/>
              <a:gd name="connsiteY4269" fmla="*/ 631891 h 2210849"/>
              <a:gd name="connsiteX4270" fmla="*/ 5641395 w 12201472"/>
              <a:gd name="connsiteY4270" fmla="*/ 150002 h 2210849"/>
              <a:gd name="connsiteX4271" fmla="*/ 5438254 w 12201472"/>
              <a:gd name="connsiteY4271" fmla="*/ 64896 h 2210849"/>
              <a:gd name="connsiteX4272" fmla="*/ 5215619 w 12201472"/>
              <a:gd name="connsiteY4272" fmla="*/ 0 h 2210849"/>
              <a:gd name="connsiteX4273" fmla="*/ 5224387 w 12201472"/>
              <a:gd name="connsiteY4273" fmla="*/ 0 h 2210849"/>
              <a:gd name="connsiteX4274" fmla="*/ 5307135 w 12201472"/>
              <a:gd name="connsiteY4274" fmla="*/ 19597 h 2210849"/>
              <a:gd name="connsiteX4275" fmla="*/ 5643071 w 12201472"/>
              <a:gd name="connsiteY4275" fmla="*/ 146496 h 2210849"/>
              <a:gd name="connsiteX4276" fmla="*/ 6325970 w 12201472"/>
              <a:gd name="connsiteY4276" fmla="*/ 628767 h 2210849"/>
              <a:gd name="connsiteX4277" fmla="*/ 8803380 w 12201472"/>
              <a:gd name="connsiteY4277" fmla="*/ 1854208 h 2210849"/>
              <a:gd name="connsiteX4278" fmla="*/ 8992207 w 12201472"/>
              <a:gd name="connsiteY4278" fmla="*/ 1870883 h 2210849"/>
              <a:gd name="connsiteX4279" fmla="*/ 9012460 w 12201472"/>
              <a:gd name="connsiteY4279" fmla="*/ 1862611 h 2210849"/>
              <a:gd name="connsiteX4280" fmla="*/ 8871378 w 12201472"/>
              <a:gd name="connsiteY4280" fmla="*/ 1849154 h 2210849"/>
              <a:gd name="connsiteX4281" fmla="*/ 7516061 w 12201472"/>
              <a:gd name="connsiteY4281" fmla="*/ 1404177 h 2210849"/>
              <a:gd name="connsiteX4282" fmla="*/ 6388682 w 12201472"/>
              <a:gd name="connsiteY4282" fmla="*/ 627624 h 2210849"/>
              <a:gd name="connsiteX4283" fmla="*/ 5707155 w 12201472"/>
              <a:gd name="connsiteY4283" fmla="*/ 150687 h 2210849"/>
              <a:gd name="connsiteX4284" fmla="*/ 5502190 w 12201472"/>
              <a:gd name="connsiteY4284" fmla="*/ 64966 h 2210849"/>
              <a:gd name="connsiteX4285" fmla="*/ 5278287 w 12201472"/>
              <a:gd name="connsiteY4285" fmla="*/ 0 h 2210849"/>
              <a:gd name="connsiteX4286" fmla="*/ 5279787 w 12201472"/>
              <a:gd name="connsiteY4286" fmla="*/ 0 h 2210849"/>
              <a:gd name="connsiteX4287" fmla="*/ 5460110 w 12201472"/>
              <a:gd name="connsiteY4287" fmla="*/ 46455 h 2210849"/>
              <a:gd name="connsiteX4288" fmla="*/ 5708908 w 12201472"/>
              <a:gd name="connsiteY4288" fmla="*/ 147259 h 2210849"/>
              <a:gd name="connsiteX4289" fmla="*/ 6391044 w 12201472"/>
              <a:gd name="connsiteY4289" fmla="*/ 624652 h 2210849"/>
              <a:gd name="connsiteX4290" fmla="*/ 8849352 w 12201472"/>
              <a:gd name="connsiteY4290" fmla="*/ 1842448 h 2210849"/>
              <a:gd name="connsiteX4291" fmla="*/ 9020310 w 12201472"/>
              <a:gd name="connsiteY4291" fmla="*/ 1859405 h 2210849"/>
              <a:gd name="connsiteX4292" fmla="*/ 9041455 w 12201472"/>
              <a:gd name="connsiteY4292" fmla="*/ 1850769 h 2210849"/>
              <a:gd name="connsiteX4293" fmla="*/ 8917157 w 12201472"/>
              <a:gd name="connsiteY4293" fmla="*/ 1837522 h 2210849"/>
              <a:gd name="connsiteX4294" fmla="*/ 7575498 w 12201472"/>
              <a:gd name="connsiteY4294" fmla="*/ 1389546 h 2210849"/>
              <a:gd name="connsiteX4295" fmla="*/ 6453910 w 12201472"/>
              <a:gd name="connsiteY4295" fmla="*/ 623433 h 2210849"/>
              <a:gd name="connsiteX4296" fmla="*/ 5772992 w 12201472"/>
              <a:gd name="connsiteY4296" fmla="*/ 151374 h 2210849"/>
              <a:gd name="connsiteX4297" fmla="*/ 5454308 w 12201472"/>
              <a:gd name="connsiteY4297" fmla="*/ 29417 h 2210849"/>
              <a:gd name="connsiteX4298" fmla="*/ 5335259 w 12201472"/>
              <a:gd name="connsiteY4298" fmla="*/ 0 h 2210849"/>
              <a:gd name="connsiteX4299" fmla="*/ 5352242 w 12201472"/>
              <a:gd name="connsiteY4299" fmla="*/ 0 h 2210849"/>
              <a:gd name="connsiteX4300" fmla="*/ 5432331 w 12201472"/>
              <a:gd name="connsiteY4300" fmla="*/ 18786 h 2210849"/>
              <a:gd name="connsiteX4301" fmla="*/ 5774664 w 12201472"/>
              <a:gd name="connsiteY4301" fmla="*/ 147945 h 2210849"/>
              <a:gd name="connsiteX4302" fmla="*/ 6456196 w 12201472"/>
              <a:gd name="connsiteY4302" fmla="*/ 620461 h 2210849"/>
              <a:gd name="connsiteX4303" fmla="*/ 8895388 w 12201472"/>
              <a:gd name="connsiteY4303" fmla="*/ 1830537 h 2210849"/>
              <a:gd name="connsiteX4304" fmla="*/ 9049389 w 12201472"/>
              <a:gd name="connsiteY4304" fmla="*/ 1847528 h 2210849"/>
              <a:gd name="connsiteX4305" fmla="*/ 9071097 w 12201472"/>
              <a:gd name="connsiteY4305" fmla="*/ 1838661 h 2210849"/>
              <a:gd name="connsiteX4306" fmla="*/ 8962836 w 12201472"/>
              <a:gd name="connsiteY4306" fmla="*/ 1825870 h 2210849"/>
              <a:gd name="connsiteX4307" fmla="*/ 7634856 w 12201472"/>
              <a:gd name="connsiteY4307" fmla="*/ 1374917 h 2210849"/>
              <a:gd name="connsiteX4308" fmla="*/ 6519136 w 12201472"/>
              <a:gd name="connsiteY4308" fmla="*/ 619395 h 2210849"/>
              <a:gd name="connsiteX4309" fmla="*/ 5838750 w 12201472"/>
              <a:gd name="connsiteY4309" fmla="*/ 152213 h 2210849"/>
              <a:gd name="connsiteX4310" fmla="*/ 5493908 w 12201472"/>
              <a:gd name="connsiteY4310" fmla="*/ 22882 h 2210849"/>
              <a:gd name="connsiteX4311" fmla="*/ 5395434 w 12201472"/>
              <a:gd name="connsiteY4311" fmla="*/ 0 h 2210849"/>
              <a:gd name="connsiteX4312" fmla="*/ 5415388 w 12201472"/>
              <a:gd name="connsiteY4312" fmla="*/ 0 h 2210849"/>
              <a:gd name="connsiteX4313" fmla="*/ 5494377 w 12201472"/>
              <a:gd name="connsiteY4313" fmla="*/ 18405 h 2210849"/>
              <a:gd name="connsiteX4314" fmla="*/ 5840353 w 12201472"/>
              <a:gd name="connsiteY4314" fmla="*/ 148630 h 2210849"/>
              <a:gd name="connsiteX4315" fmla="*/ 6521346 w 12201472"/>
              <a:gd name="connsiteY4315" fmla="*/ 616271 h 2210849"/>
              <a:gd name="connsiteX4316" fmla="*/ 8941298 w 12201472"/>
              <a:gd name="connsiteY4316" fmla="*/ 1818625 h 2210849"/>
              <a:gd name="connsiteX4317" fmla="*/ 9079070 w 12201472"/>
              <a:gd name="connsiteY4317" fmla="*/ 1835405 h 2210849"/>
              <a:gd name="connsiteX4318" fmla="*/ 9101242 w 12201472"/>
              <a:gd name="connsiteY4318" fmla="*/ 1826349 h 2210849"/>
              <a:gd name="connsiteX4319" fmla="*/ 9008541 w 12201472"/>
              <a:gd name="connsiteY4319" fmla="*/ 1814293 h 2210849"/>
              <a:gd name="connsiteX4320" fmla="*/ 7694293 w 12201472"/>
              <a:gd name="connsiteY4320" fmla="*/ 1360363 h 2210849"/>
              <a:gd name="connsiteX4321" fmla="*/ 6584516 w 12201472"/>
              <a:gd name="connsiteY4321" fmla="*/ 615356 h 2210849"/>
              <a:gd name="connsiteX4322" fmla="*/ 5904587 w 12201472"/>
              <a:gd name="connsiteY4322" fmla="*/ 152974 h 2210849"/>
              <a:gd name="connsiteX4323" fmla="*/ 5694107 w 12201472"/>
              <a:gd name="connsiteY4323" fmla="*/ 65372 h 2210849"/>
              <a:gd name="connsiteX4324" fmla="*/ 5465782 w 12201472"/>
              <a:gd name="connsiteY4324" fmla="*/ 0 h 2210849"/>
              <a:gd name="connsiteX4325" fmla="*/ 5478128 w 12201472"/>
              <a:gd name="connsiteY4325" fmla="*/ 0 h 2210849"/>
              <a:gd name="connsiteX4326" fmla="*/ 5556783 w 12201472"/>
              <a:gd name="connsiteY4326" fmla="*/ 18205 h 2210849"/>
              <a:gd name="connsiteX4327" fmla="*/ 5906340 w 12201472"/>
              <a:gd name="connsiteY4327" fmla="*/ 149469 h 2210849"/>
              <a:gd name="connsiteX4328" fmla="*/ 6586879 w 12201472"/>
              <a:gd name="connsiteY4328" fmla="*/ 612232 h 2210849"/>
              <a:gd name="connsiteX4329" fmla="*/ 8987576 w 12201472"/>
              <a:gd name="connsiteY4329" fmla="*/ 1806853 h 2210849"/>
              <a:gd name="connsiteX4330" fmla="*/ 9109191 w 12201472"/>
              <a:gd name="connsiteY4330" fmla="*/ 1823102 h 2210849"/>
              <a:gd name="connsiteX4331" fmla="*/ 9132309 w 12201472"/>
              <a:gd name="connsiteY4331" fmla="*/ 1813660 h 2210849"/>
              <a:gd name="connsiteX4332" fmla="*/ 9054327 w 12201472"/>
              <a:gd name="connsiteY4332" fmla="*/ 1802564 h 2210849"/>
              <a:gd name="connsiteX4333" fmla="*/ 7753881 w 12201472"/>
              <a:gd name="connsiteY4333" fmla="*/ 1345656 h 2210849"/>
              <a:gd name="connsiteX4334" fmla="*/ 6650049 w 12201472"/>
              <a:gd name="connsiteY4334" fmla="*/ 611165 h 2210849"/>
              <a:gd name="connsiteX4335" fmla="*/ 5970426 w 12201472"/>
              <a:gd name="connsiteY4335" fmla="*/ 153584 h 2210849"/>
              <a:gd name="connsiteX4336" fmla="*/ 5756628 w 12201472"/>
              <a:gd name="connsiteY4336" fmla="*/ 64269 h 2210849"/>
              <a:gd name="connsiteX4337" fmla="*/ 5533512 w 12201472"/>
              <a:gd name="connsiteY4337" fmla="*/ 0 h 2210849"/>
              <a:gd name="connsiteX4338" fmla="*/ 5541508 w 12201472"/>
              <a:gd name="connsiteY4338" fmla="*/ 0 h 2210849"/>
              <a:gd name="connsiteX4339" fmla="*/ 5618934 w 12201472"/>
              <a:gd name="connsiteY4339" fmla="*/ 17815 h 2210849"/>
              <a:gd name="connsiteX4340" fmla="*/ 5972102 w 12201472"/>
              <a:gd name="connsiteY4340" fmla="*/ 150154 h 2210849"/>
              <a:gd name="connsiteX4341" fmla="*/ 6652334 w 12201472"/>
              <a:gd name="connsiteY4341" fmla="*/ 608117 h 2210849"/>
              <a:gd name="connsiteX4342" fmla="*/ 9033590 w 12201472"/>
              <a:gd name="connsiteY4342" fmla="*/ 1794992 h 2210849"/>
              <a:gd name="connsiteX4343" fmla="*/ 9140014 w 12201472"/>
              <a:gd name="connsiteY4343" fmla="*/ 1810513 h 2210849"/>
              <a:gd name="connsiteX4344" fmla="*/ 9163830 w 12201472"/>
              <a:gd name="connsiteY4344" fmla="*/ 1800785 h 2210849"/>
              <a:gd name="connsiteX4345" fmla="*/ 9100056 w 12201472"/>
              <a:gd name="connsiteY4345" fmla="*/ 1790908 h 2210849"/>
              <a:gd name="connsiteX4346" fmla="*/ 7813470 w 12201472"/>
              <a:gd name="connsiteY4346" fmla="*/ 1331025 h 2210849"/>
              <a:gd name="connsiteX4347" fmla="*/ 6715580 w 12201472"/>
              <a:gd name="connsiteY4347" fmla="*/ 607203 h 2210849"/>
              <a:gd name="connsiteX4348" fmla="*/ 6036190 w 12201472"/>
              <a:gd name="connsiteY4348" fmla="*/ 154345 h 2210849"/>
              <a:gd name="connsiteX4349" fmla="*/ 5675274 w 12201472"/>
              <a:gd name="connsiteY4349" fmla="*/ 19501 h 2210849"/>
              <a:gd name="connsiteX4350" fmla="*/ 5589720 w 12201472"/>
              <a:gd name="connsiteY4350" fmla="*/ 0 h 2210849"/>
              <a:gd name="connsiteX4351" fmla="*/ 5604600 w 12201472"/>
              <a:gd name="connsiteY4351" fmla="*/ 0 h 2210849"/>
              <a:gd name="connsiteX4352" fmla="*/ 5681193 w 12201472"/>
              <a:gd name="connsiteY4352" fmla="*/ 17510 h 2210849"/>
              <a:gd name="connsiteX4353" fmla="*/ 6037941 w 12201472"/>
              <a:gd name="connsiteY4353" fmla="*/ 150917 h 2210849"/>
              <a:gd name="connsiteX4354" fmla="*/ 6717942 w 12201472"/>
              <a:gd name="connsiteY4354" fmla="*/ 604079 h 2210849"/>
              <a:gd name="connsiteX4355" fmla="*/ 9079729 w 12201472"/>
              <a:gd name="connsiteY4355" fmla="*/ 1783080 h 2210849"/>
              <a:gd name="connsiteX4356" fmla="*/ 9171588 w 12201472"/>
              <a:gd name="connsiteY4356" fmla="*/ 1797617 h 2210849"/>
              <a:gd name="connsiteX4357" fmla="*/ 9192366 w 12201472"/>
              <a:gd name="connsiteY4357" fmla="*/ 1789130 h 2210849"/>
              <a:gd name="connsiteX4358" fmla="*/ 9195488 w 12201472"/>
              <a:gd name="connsiteY4358" fmla="*/ 1787596 h 2210849"/>
              <a:gd name="connsiteX4359" fmla="*/ 9145790 w 12201472"/>
              <a:gd name="connsiteY4359" fmla="*/ 1779255 h 2210849"/>
              <a:gd name="connsiteX4360" fmla="*/ 7873134 w 12201472"/>
              <a:gd name="connsiteY4360" fmla="*/ 1316471 h 2210849"/>
              <a:gd name="connsiteX4361" fmla="*/ 6781341 w 12201472"/>
              <a:gd name="connsiteY4361" fmla="*/ 603317 h 2210849"/>
              <a:gd name="connsiteX4362" fmla="*/ 6102019 w 12201472"/>
              <a:gd name="connsiteY4362" fmla="*/ 155183 h 2210849"/>
              <a:gd name="connsiteX4363" fmla="*/ 5683005 w 12201472"/>
              <a:gd name="connsiteY4363" fmla="*/ 5471 h 2210849"/>
              <a:gd name="connsiteX4364" fmla="*/ 5657231 w 12201472"/>
              <a:gd name="connsiteY4364" fmla="*/ 0 h 2210849"/>
              <a:gd name="connsiteX4365" fmla="*/ 5674165 w 12201472"/>
              <a:gd name="connsiteY4365" fmla="*/ 0 h 2210849"/>
              <a:gd name="connsiteX4366" fmla="*/ 5694078 w 12201472"/>
              <a:gd name="connsiteY4366" fmla="*/ 4310 h 2210849"/>
              <a:gd name="connsiteX4367" fmla="*/ 6103772 w 12201472"/>
              <a:gd name="connsiteY4367" fmla="*/ 151602 h 2210849"/>
              <a:gd name="connsiteX4368" fmla="*/ 6783703 w 12201472"/>
              <a:gd name="connsiteY4368" fmla="*/ 600040 h 2210849"/>
              <a:gd name="connsiteX4369" fmla="*/ 9125822 w 12201472"/>
              <a:gd name="connsiteY4369" fmla="*/ 1771208 h 2210849"/>
              <a:gd name="connsiteX4370" fmla="*/ 9202218 w 12201472"/>
              <a:gd name="connsiteY4370" fmla="*/ 1784289 h 2210849"/>
              <a:gd name="connsiteX4371" fmla="*/ 9224175 w 12201472"/>
              <a:gd name="connsiteY4371" fmla="*/ 1773500 h 2210849"/>
              <a:gd name="connsiteX4372" fmla="*/ 9191604 w 12201472"/>
              <a:gd name="connsiteY4372" fmla="*/ 1767599 h 2210849"/>
              <a:gd name="connsiteX4373" fmla="*/ 7933028 w 12201472"/>
              <a:gd name="connsiteY4373" fmla="*/ 1301841 h 2210849"/>
              <a:gd name="connsiteX4374" fmla="*/ 6847331 w 12201472"/>
              <a:gd name="connsiteY4374" fmla="*/ 599353 h 2210849"/>
              <a:gd name="connsiteX4375" fmla="*/ 6167856 w 12201472"/>
              <a:gd name="connsiteY4375" fmla="*/ 155869 h 2210849"/>
              <a:gd name="connsiteX4376" fmla="*/ 5805950 w 12201472"/>
              <a:gd name="connsiteY4376" fmla="*/ 20608 h 2210849"/>
              <a:gd name="connsiteX4377" fmla="*/ 5715525 w 12201472"/>
              <a:gd name="connsiteY4377" fmla="*/ 0 h 2210849"/>
              <a:gd name="connsiteX4378" fmla="*/ 5730403 w 12201472"/>
              <a:gd name="connsiteY4378" fmla="*/ 0 h 2210849"/>
              <a:gd name="connsiteX4379" fmla="*/ 5805537 w 12201472"/>
              <a:gd name="connsiteY4379" fmla="*/ 16966 h 2210849"/>
              <a:gd name="connsiteX4380" fmla="*/ 6169532 w 12201472"/>
              <a:gd name="connsiteY4380" fmla="*/ 152516 h 2210849"/>
              <a:gd name="connsiteX4381" fmla="*/ 6849540 w 12201472"/>
              <a:gd name="connsiteY4381" fmla="*/ 596306 h 2210849"/>
              <a:gd name="connsiteX4382" fmla="*/ 9171850 w 12201472"/>
              <a:gd name="connsiteY4382" fmla="*/ 1759513 h 2210849"/>
              <a:gd name="connsiteX4383" fmla="*/ 9230588 w 12201472"/>
              <a:gd name="connsiteY4383" fmla="*/ 1770348 h 2210849"/>
              <a:gd name="connsiteX4384" fmla="*/ 9253527 w 12201472"/>
              <a:gd name="connsiteY4384" fmla="*/ 1759076 h 2210849"/>
              <a:gd name="connsiteX4385" fmla="*/ 9237365 w 12201472"/>
              <a:gd name="connsiteY4385" fmla="*/ 1755924 h 2210849"/>
              <a:gd name="connsiteX4386" fmla="*/ 7992919 w 12201472"/>
              <a:gd name="connsiteY4386" fmla="*/ 1287286 h 2210849"/>
              <a:gd name="connsiteX4387" fmla="*/ 6913394 w 12201472"/>
              <a:gd name="connsiteY4387" fmla="*/ 595543 h 2210849"/>
              <a:gd name="connsiteX4388" fmla="*/ 6233616 w 12201472"/>
              <a:gd name="connsiteY4388" fmla="*/ 156631 h 2210849"/>
              <a:gd name="connsiteX4389" fmla="*/ 5868552 w 12201472"/>
              <a:gd name="connsiteY4389" fmla="*/ 20469 h 2210849"/>
              <a:gd name="connsiteX4390" fmla="*/ 5778229 w 12201472"/>
              <a:gd name="connsiteY4390" fmla="*/ 0 h 2210849"/>
              <a:gd name="connsiteX4391" fmla="*/ 5793963 w 12201472"/>
              <a:gd name="connsiteY4391" fmla="*/ 0 h 2210849"/>
              <a:gd name="connsiteX4392" fmla="*/ 5867859 w 12201472"/>
              <a:gd name="connsiteY4392" fmla="*/ 16585 h 2210849"/>
              <a:gd name="connsiteX4393" fmla="*/ 6235367 w 12201472"/>
              <a:gd name="connsiteY4393" fmla="*/ 153202 h 2210849"/>
              <a:gd name="connsiteX4394" fmla="*/ 6915680 w 12201472"/>
              <a:gd name="connsiteY4394" fmla="*/ 592418 h 2210849"/>
              <a:gd name="connsiteX4395" fmla="*/ 9218045 w 12201472"/>
              <a:gd name="connsiteY4395" fmla="*/ 1747653 h 2210849"/>
              <a:gd name="connsiteX4396" fmla="*/ 9259897 w 12201472"/>
              <a:gd name="connsiteY4396" fmla="*/ 1755946 h 2210849"/>
              <a:gd name="connsiteX4397" fmla="*/ 9283613 w 12201472"/>
              <a:gd name="connsiteY4397" fmla="*/ 1744292 h 2210849"/>
              <a:gd name="connsiteX4398" fmla="*/ 9283154 w 12201472"/>
              <a:gd name="connsiteY4398" fmla="*/ 1744196 h 2210849"/>
              <a:gd name="connsiteX4399" fmla="*/ 8052966 w 12201472"/>
              <a:gd name="connsiteY4399" fmla="*/ 1272657 h 2210849"/>
              <a:gd name="connsiteX4400" fmla="*/ 6979690 w 12201472"/>
              <a:gd name="connsiteY4400" fmla="*/ 591734 h 2210849"/>
              <a:gd name="connsiteX4401" fmla="*/ 6299453 w 12201472"/>
              <a:gd name="connsiteY4401" fmla="*/ 157393 h 2210849"/>
              <a:gd name="connsiteX4402" fmla="*/ 5931200 w 12201472"/>
              <a:gd name="connsiteY4402" fmla="*/ 20330 h 2210849"/>
              <a:gd name="connsiteX4403" fmla="*/ 5840987 w 12201472"/>
              <a:gd name="connsiteY4403" fmla="*/ 0 h 2210849"/>
              <a:gd name="connsiteX4404" fmla="*/ 5858262 w 12201472"/>
              <a:gd name="connsiteY4404" fmla="*/ 0 h 2210849"/>
              <a:gd name="connsiteX4405" fmla="*/ 5932360 w 12201472"/>
              <a:gd name="connsiteY4405" fmla="*/ 16703 h 2210849"/>
              <a:gd name="connsiteX4406" fmla="*/ 6301129 w 12201472"/>
              <a:gd name="connsiteY4406" fmla="*/ 153965 h 2210849"/>
              <a:gd name="connsiteX4407" fmla="*/ 6981899 w 12201472"/>
              <a:gd name="connsiteY4407" fmla="*/ 588609 h 2210849"/>
              <a:gd name="connsiteX4408" fmla="*/ 9264116 w 12201472"/>
              <a:gd name="connsiteY4408" fmla="*/ 1735719 h 2210849"/>
              <a:gd name="connsiteX4409" fmla="*/ 9289915 w 12201472"/>
              <a:gd name="connsiteY4409" fmla="*/ 1741195 h 2210849"/>
              <a:gd name="connsiteX4410" fmla="*/ 9319449 w 12201472"/>
              <a:gd name="connsiteY4410" fmla="*/ 1726683 h 2210849"/>
              <a:gd name="connsiteX4411" fmla="*/ 9156321 w 12201472"/>
              <a:gd name="connsiteY4411" fmla="*/ 1686782 h 2210849"/>
              <a:gd name="connsiteX4412" fmla="*/ 8113240 w 12201472"/>
              <a:gd name="connsiteY4412" fmla="*/ 1258179 h 2210849"/>
              <a:gd name="connsiteX4413" fmla="*/ 7046364 w 12201472"/>
              <a:gd name="connsiteY4413" fmla="*/ 588152 h 2210849"/>
              <a:gd name="connsiteX4414" fmla="*/ 6365290 w 12201472"/>
              <a:gd name="connsiteY4414" fmla="*/ 158155 h 2210849"/>
              <a:gd name="connsiteX4415" fmla="*/ 5993887 w 12201472"/>
              <a:gd name="connsiteY4415" fmla="*/ 20192 h 2210849"/>
              <a:gd name="connsiteX4416" fmla="*/ 5903796 w 12201472"/>
              <a:gd name="connsiteY4416" fmla="*/ 0 h 2210849"/>
              <a:gd name="connsiteX4417" fmla="*/ 5921080 w 12201472"/>
              <a:gd name="connsiteY4417" fmla="*/ 0 h 2210849"/>
              <a:gd name="connsiteX4418" fmla="*/ 5994962 w 12201472"/>
              <a:gd name="connsiteY4418" fmla="*/ 16564 h 2210849"/>
              <a:gd name="connsiteX4419" fmla="*/ 6366889 w 12201472"/>
              <a:gd name="connsiteY4419" fmla="*/ 154726 h 2210849"/>
              <a:gd name="connsiteX4420" fmla="*/ 7048498 w 12201472"/>
              <a:gd name="connsiteY4420" fmla="*/ 585028 h 2210849"/>
              <a:gd name="connsiteX4421" fmla="*/ 9310642 w 12201472"/>
              <a:gd name="connsiteY4421" fmla="*/ 1724187 h 2210849"/>
              <a:gd name="connsiteX4422" fmla="*/ 9320154 w 12201472"/>
              <a:gd name="connsiteY4422" fmla="*/ 1726336 h 2210849"/>
              <a:gd name="connsiteX4423" fmla="*/ 9350678 w 12201472"/>
              <a:gd name="connsiteY4423" fmla="*/ 1711338 h 2210849"/>
              <a:gd name="connsiteX4424" fmla="*/ 9204670 w 12201472"/>
              <a:gd name="connsiteY4424" fmla="*/ 1673558 h 2210849"/>
              <a:gd name="connsiteX4425" fmla="*/ 8173666 w 12201472"/>
              <a:gd name="connsiteY4425" fmla="*/ 1243776 h 2210849"/>
              <a:gd name="connsiteX4426" fmla="*/ 7113267 w 12201472"/>
              <a:gd name="connsiteY4426" fmla="*/ 584646 h 2210849"/>
              <a:gd name="connsiteX4427" fmla="*/ 6431049 w 12201472"/>
              <a:gd name="connsiteY4427" fmla="*/ 158840 h 2210849"/>
              <a:gd name="connsiteX4428" fmla="*/ 6056458 w 12201472"/>
              <a:gd name="connsiteY4428" fmla="*/ 19975 h 2210849"/>
              <a:gd name="connsiteX4429" fmla="*/ 5966846 w 12201472"/>
              <a:gd name="connsiteY4429" fmla="*/ 0 h 2210849"/>
              <a:gd name="connsiteX4430" fmla="*/ 5984298 w 12201472"/>
              <a:gd name="connsiteY4430" fmla="*/ 0 h 2210849"/>
              <a:gd name="connsiteX4431" fmla="*/ 6057610 w 12201472"/>
              <a:gd name="connsiteY4431" fmla="*/ 16347 h 2210849"/>
              <a:gd name="connsiteX4432" fmla="*/ 6432725 w 12201472"/>
              <a:gd name="connsiteY4432" fmla="*/ 155411 h 2210849"/>
              <a:gd name="connsiteX4433" fmla="*/ 7115401 w 12201472"/>
              <a:gd name="connsiteY4433" fmla="*/ 581446 h 2210849"/>
              <a:gd name="connsiteX4434" fmla="*/ 9173122 w 12201472"/>
              <a:gd name="connsiteY4434" fmla="*/ 1660128 h 2210849"/>
              <a:gd name="connsiteX4435" fmla="*/ 9356885 w 12201472"/>
              <a:gd name="connsiteY4435" fmla="*/ 1708288 h 2210849"/>
              <a:gd name="connsiteX4436" fmla="*/ 9382622 w 12201472"/>
              <a:gd name="connsiteY4436" fmla="*/ 1695641 h 2210849"/>
              <a:gd name="connsiteX4437" fmla="*/ 9253199 w 12201472"/>
              <a:gd name="connsiteY4437" fmla="*/ 1660248 h 2210849"/>
              <a:gd name="connsiteX4438" fmla="*/ 8234476 w 12201472"/>
              <a:gd name="connsiteY4438" fmla="*/ 1229298 h 2210849"/>
              <a:gd name="connsiteX4439" fmla="*/ 8086523 w 12201472"/>
              <a:gd name="connsiteY4439" fmla="*/ 1143197 h 2210849"/>
              <a:gd name="connsiteX4440" fmla="*/ 8241639 w 12201472"/>
              <a:gd name="connsiteY4440" fmla="*/ 1229774 h 2210849"/>
              <a:gd name="connsiteX4441" fmla="*/ 9222037 w 12201472"/>
              <a:gd name="connsiteY4441" fmla="*/ 1646781 h 2210849"/>
              <a:gd name="connsiteX4442" fmla="*/ 9388403 w 12201472"/>
              <a:gd name="connsiteY4442" fmla="*/ 1692800 h 2210849"/>
              <a:gd name="connsiteX4443" fmla="*/ 9395556 w 12201472"/>
              <a:gd name="connsiteY4443" fmla="*/ 1689285 h 2210849"/>
              <a:gd name="connsiteX4444" fmla="*/ 9413375 w 12201472"/>
              <a:gd name="connsiteY4444" fmla="*/ 1679245 h 2210849"/>
              <a:gd name="connsiteX4445" fmla="*/ 9301794 w 12201472"/>
              <a:gd name="connsiteY4445" fmla="*/ 1647038 h 2210849"/>
              <a:gd name="connsiteX4446" fmla="*/ 8295511 w 12201472"/>
              <a:gd name="connsiteY4446" fmla="*/ 1215049 h 2210849"/>
              <a:gd name="connsiteX4447" fmla="*/ 8180047 w 12201472"/>
              <a:gd name="connsiteY4447" fmla="*/ 1148347 h 2210849"/>
              <a:gd name="connsiteX4448" fmla="*/ 8414558 w 12201472"/>
              <a:gd name="connsiteY4448" fmla="*/ 1273208 h 2210849"/>
              <a:gd name="connsiteX4449" fmla="*/ 9271237 w 12201472"/>
              <a:gd name="connsiteY4449" fmla="*/ 1633183 h 2210849"/>
              <a:gd name="connsiteX4450" fmla="*/ 9418751 w 12201472"/>
              <a:gd name="connsiteY4450" fmla="*/ 1676216 h 2210849"/>
              <a:gd name="connsiteX4451" fmla="*/ 9443561 w 12201472"/>
              <a:gd name="connsiteY4451" fmla="*/ 1662236 h 2210849"/>
              <a:gd name="connsiteX4452" fmla="*/ 9350309 w 12201472"/>
              <a:gd name="connsiteY4452" fmla="*/ 1633862 h 2210849"/>
              <a:gd name="connsiteX4453" fmla="*/ 8356852 w 12201472"/>
              <a:gd name="connsiteY4453" fmla="*/ 1200876 h 2210849"/>
              <a:gd name="connsiteX4454" fmla="*/ 8232248 w 12201472"/>
              <a:gd name="connsiteY4454" fmla="*/ 1129435 h 2210849"/>
              <a:gd name="connsiteX4455" fmla="*/ 8474394 w 12201472"/>
              <a:gd name="connsiteY4455" fmla="*/ 1258138 h 2210849"/>
              <a:gd name="connsiteX4456" fmla="*/ 9320244 w 12201472"/>
              <a:gd name="connsiteY4456" fmla="*/ 1619591 h 2210849"/>
              <a:gd name="connsiteX4457" fmla="*/ 9449033 w 12201472"/>
              <a:gd name="connsiteY4457" fmla="*/ 1659153 h 2210849"/>
              <a:gd name="connsiteX4458" fmla="*/ 9475082 w 12201472"/>
              <a:gd name="connsiteY4458" fmla="*/ 1644476 h 2210849"/>
              <a:gd name="connsiteX4459" fmla="*/ 9368456 w 12201472"/>
              <a:gd name="connsiteY4459" fmla="*/ 1610011 h 2210849"/>
              <a:gd name="connsiteX4460" fmla="*/ 7386141 w 12201472"/>
              <a:gd name="connsiteY4460" fmla="*/ 572912 h 2210849"/>
              <a:gd name="connsiteX4461" fmla="*/ 6694397 w 12201472"/>
              <a:gd name="connsiteY4461" fmla="*/ 161889 h 2210849"/>
              <a:gd name="connsiteX4462" fmla="*/ 6307042 w 12201472"/>
              <a:gd name="connsiteY4462" fmla="*/ 19365 h 2210849"/>
              <a:gd name="connsiteX4463" fmla="*/ 6218358 w 12201472"/>
              <a:gd name="connsiteY4463" fmla="*/ 0 h 2210849"/>
              <a:gd name="connsiteX4464" fmla="*/ 6236730 w 12201472"/>
              <a:gd name="connsiteY4464" fmla="*/ 0 h 2210849"/>
              <a:gd name="connsiteX4465" fmla="*/ 6308148 w 12201472"/>
              <a:gd name="connsiteY4465" fmla="*/ 15597 h 2210849"/>
              <a:gd name="connsiteX4466" fmla="*/ 6695998 w 12201472"/>
              <a:gd name="connsiteY4466" fmla="*/ 158308 h 2210849"/>
              <a:gd name="connsiteX4467" fmla="*/ 7388122 w 12201472"/>
              <a:gd name="connsiteY4467" fmla="*/ 569483 h 2210849"/>
              <a:gd name="connsiteX4468" fmla="*/ 9369633 w 12201472"/>
              <a:gd name="connsiteY4468" fmla="*/ 1606181 h 2210849"/>
              <a:gd name="connsiteX4469" fmla="*/ 9479829 w 12201472"/>
              <a:gd name="connsiteY4469" fmla="*/ 1641801 h 2210849"/>
              <a:gd name="connsiteX4470" fmla="*/ 9506554 w 12201472"/>
              <a:gd name="connsiteY4470" fmla="*/ 1626743 h 2210849"/>
              <a:gd name="connsiteX4471" fmla="*/ 9417860 w 12201472"/>
              <a:gd name="connsiteY4471" fmla="*/ 1596607 h 2210849"/>
              <a:gd name="connsiteX4472" fmla="*/ 7456320 w 12201472"/>
              <a:gd name="connsiteY4472" fmla="*/ 570855 h 2210849"/>
              <a:gd name="connsiteX4473" fmla="*/ 6760157 w 12201472"/>
              <a:gd name="connsiteY4473" fmla="*/ 162575 h 2210849"/>
              <a:gd name="connsiteX4474" fmla="*/ 6369656 w 12201472"/>
              <a:gd name="connsiteY4474" fmla="*/ 19183 h 2210849"/>
              <a:gd name="connsiteX4475" fmla="*/ 6281356 w 12201472"/>
              <a:gd name="connsiteY4475" fmla="*/ 0 h 2210849"/>
              <a:gd name="connsiteX4476" fmla="*/ 6299365 w 12201472"/>
              <a:gd name="connsiteY4476" fmla="*/ 0 h 2210849"/>
              <a:gd name="connsiteX4477" fmla="*/ 6370794 w 12201472"/>
              <a:gd name="connsiteY4477" fmla="*/ 15523 h 2210849"/>
              <a:gd name="connsiteX4478" fmla="*/ 6761833 w 12201472"/>
              <a:gd name="connsiteY4478" fmla="*/ 159146 h 2210849"/>
              <a:gd name="connsiteX4479" fmla="*/ 7458378 w 12201472"/>
              <a:gd name="connsiteY4479" fmla="*/ 567578 h 2210849"/>
              <a:gd name="connsiteX4480" fmla="*/ 9419190 w 12201472"/>
              <a:gd name="connsiteY4480" fmla="*/ 1592933 h 2210849"/>
              <a:gd name="connsiteX4481" fmla="*/ 9511120 w 12201472"/>
              <a:gd name="connsiteY4481" fmla="*/ 1624170 h 2210849"/>
              <a:gd name="connsiteX4482" fmla="*/ 9538542 w 12201472"/>
              <a:gd name="connsiteY4482" fmla="*/ 1608718 h 2210849"/>
              <a:gd name="connsiteX4483" fmla="*/ 9467513 w 12201472"/>
              <a:gd name="connsiteY4483" fmla="*/ 1583365 h 2210849"/>
              <a:gd name="connsiteX4484" fmla="*/ 7527949 w 12201472"/>
              <a:gd name="connsiteY4484" fmla="*/ 569558 h 2210849"/>
              <a:gd name="connsiteX4485" fmla="*/ 6825918 w 12201472"/>
              <a:gd name="connsiteY4485" fmla="*/ 163336 h 2210849"/>
              <a:gd name="connsiteX4486" fmla="*/ 6587888 w 12201472"/>
              <a:gd name="connsiteY4486" fmla="*/ 65581 h 2210849"/>
              <a:gd name="connsiteX4487" fmla="*/ 6348836 w 12201472"/>
              <a:gd name="connsiteY4487" fmla="*/ 0 h 2210849"/>
              <a:gd name="connsiteX4488" fmla="*/ 6361950 w 12201472"/>
              <a:gd name="connsiteY4488" fmla="*/ 0 h 2210849"/>
              <a:gd name="connsiteX4489" fmla="*/ 6433441 w 12201472"/>
              <a:gd name="connsiteY4489" fmla="*/ 15459 h 2210849"/>
              <a:gd name="connsiteX4490" fmla="*/ 6827671 w 12201472"/>
              <a:gd name="connsiteY4490" fmla="*/ 159983 h 2210849"/>
              <a:gd name="connsiteX4491" fmla="*/ 7530006 w 12201472"/>
              <a:gd name="connsiteY4491" fmla="*/ 566358 h 2210849"/>
              <a:gd name="connsiteX4492" fmla="*/ 9468964 w 12201472"/>
              <a:gd name="connsiteY4492" fmla="*/ 1579841 h 2210849"/>
              <a:gd name="connsiteX4493" fmla="*/ 9542935 w 12201472"/>
              <a:gd name="connsiteY4493" fmla="*/ 1606243 h 2210849"/>
              <a:gd name="connsiteX4494" fmla="*/ 9571147 w 12201472"/>
              <a:gd name="connsiteY4494" fmla="*/ 1590347 h 2210849"/>
              <a:gd name="connsiteX4495" fmla="*/ 9517510 w 12201472"/>
              <a:gd name="connsiteY4495" fmla="*/ 1570244 h 2210849"/>
              <a:gd name="connsiteX4496" fmla="*/ 7601405 w 12201472"/>
              <a:gd name="connsiteY4496" fmla="*/ 569178 h 2210849"/>
              <a:gd name="connsiteX4497" fmla="*/ 6891678 w 12201472"/>
              <a:gd name="connsiteY4497" fmla="*/ 164098 h 2210849"/>
              <a:gd name="connsiteX4498" fmla="*/ 6494829 w 12201472"/>
              <a:gd name="connsiteY4498" fmla="*/ 18872 h 2210849"/>
              <a:gd name="connsiteX4499" fmla="*/ 6407095 w 12201472"/>
              <a:gd name="connsiteY4499" fmla="*/ 0 h 2210849"/>
              <a:gd name="connsiteX4500" fmla="*/ 6425069 w 12201472"/>
              <a:gd name="connsiteY4500" fmla="*/ 0 h 2210849"/>
              <a:gd name="connsiteX4501" fmla="*/ 6496054 w 12201472"/>
              <a:gd name="connsiteY4501" fmla="*/ 15278 h 2210849"/>
              <a:gd name="connsiteX4502" fmla="*/ 6893431 w 12201472"/>
              <a:gd name="connsiteY4502" fmla="*/ 160746 h 2210849"/>
              <a:gd name="connsiteX4503" fmla="*/ 7603462 w 12201472"/>
              <a:gd name="connsiteY4503" fmla="*/ 565977 h 2210849"/>
              <a:gd name="connsiteX4504" fmla="*/ 9518938 w 12201472"/>
              <a:gd name="connsiteY4504" fmla="*/ 1566789 h 2210849"/>
              <a:gd name="connsiteX4505" fmla="*/ 9575400 w 12201472"/>
              <a:gd name="connsiteY4505" fmla="*/ 1587951 h 2210849"/>
              <a:gd name="connsiteX4506" fmla="*/ 9586806 w 12201472"/>
              <a:gd name="connsiteY4506" fmla="*/ 1581524 h 2210849"/>
              <a:gd name="connsiteX4507" fmla="*/ 9603507 w 12201472"/>
              <a:gd name="connsiteY4507" fmla="*/ 1570986 h 2210849"/>
              <a:gd name="connsiteX4508" fmla="*/ 9568208 w 12201472"/>
              <a:gd name="connsiteY4508" fmla="*/ 1557061 h 2210849"/>
              <a:gd name="connsiteX4509" fmla="*/ 7678596 w 12201472"/>
              <a:gd name="connsiteY4509" fmla="*/ 570320 h 2210849"/>
              <a:gd name="connsiteX4510" fmla="*/ 6957440 w 12201472"/>
              <a:gd name="connsiteY4510" fmla="*/ 164860 h 2210849"/>
              <a:gd name="connsiteX4511" fmla="*/ 6557401 w 12201472"/>
              <a:gd name="connsiteY4511" fmla="*/ 18722 h 2210849"/>
              <a:gd name="connsiteX4512" fmla="*/ 6469954 w 12201472"/>
              <a:gd name="connsiteY4512" fmla="*/ 0 h 2210849"/>
              <a:gd name="connsiteX4513" fmla="*/ 6488465 w 12201472"/>
              <a:gd name="connsiteY4513" fmla="*/ 0 h 2210849"/>
              <a:gd name="connsiteX4514" fmla="*/ 6558658 w 12201472"/>
              <a:gd name="connsiteY4514" fmla="*/ 15030 h 2210849"/>
              <a:gd name="connsiteX4515" fmla="*/ 6959192 w 12201472"/>
              <a:gd name="connsiteY4515" fmla="*/ 161355 h 2210849"/>
              <a:gd name="connsiteX4516" fmla="*/ 7680577 w 12201472"/>
              <a:gd name="connsiteY4516" fmla="*/ 566891 h 2210849"/>
              <a:gd name="connsiteX4517" fmla="*/ 9569687 w 12201472"/>
              <a:gd name="connsiteY4517" fmla="*/ 1553381 h 2210849"/>
              <a:gd name="connsiteX4518" fmla="*/ 9607666 w 12201472"/>
              <a:gd name="connsiteY4518" fmla="*/ 1568362 h 2210849"/>
              <a:gd name="connsiteX4519" fmla="*/ 9636014 w 12201472"/>
              <a:gd name="connsiteY4519" fmla="*/ 1550476 h 2210849"/>
              <a:gd name="connsiteX4520" fmla="*/ 9442293 w 12201472"/>
              <a:gd name="connsiteY4520" fmla="*/ 1466684 h 2210849"/>
              <a:gd name="connsiteX4521" fmla="*/ 9311577 w 12201472"/>
              <a:gd name="connsiteY4521" fmla="*/ 1403194 h 2210849"/>
              <a:gd name="connsiteX4522" fmla="*/ 9571245 w 12201472"/>
              <a:gd name="connsiteY4522" fmla="*/ 1521471 h 2210849"/>
              <a:gd name="connsiteX4523" fmla="*/ 9637717 w 12201472"/>
              <a:gd name="connsiteY4523" fmla="*/ 1549401 h 2210849"/>
              <a:gd name="connsiteX4524" fmla="*/ 9952785 w 12201472"/>
              <a:gd name="connsiteY4524" fmla="*/ 1350608 h 2210849"/>
              <a:gd name="connsiteX4525" fmla="*/ 11992124 w 12201472"/>
              <a:gd name="connsiteY4525" fmla="*/ 583842 h 2210849"/>
              <a:gd name="connsiteX4526" fmla="*/ 12201472 w 12201472"/>
              <a:gd name="connsiteY4526" fmla="*/ 568256 h 2210849"/>
              <a:gd name="connsiteX4527" fmla="*/ 12201472 w 12201472"/>
              <a:gd name="connsiteY4527" fmla="*/ 572070 h 2210849"/>
              <a:gd name="connsiteX4528" fmla="*/ 11992572 w 12201472"/>
              <a:gd name="connsiteY4528" fmla="*/ 587616 h 2210849"/>
              <a:gd name="connsiteX4529" fmla="*/ 9954842 w 12201472"/>
              <a:gd name="connsiteY4529" fmla="*/ 1353809 h 2210849"/>
              <a:gd name="connsiteX4530" fmla="*/ 9641880 w 12201472"/>
              <a:gd name="connsiteY4530" fmla="*/ 1551151 h 2210849"/>
              <a:gd name="connsiteX4531" fmla="*/ 9668790 w 12201472"/>
              <a:gd name="connsiteY4531" fmla="*/ 1562457 h 2210849"/>
              <a:gd name="connsiteX4532" fmla="*/ 9989360 w 12201472"/>
              <a:gd name="connsiteY4532" fmla="*/ 1366839 h 2210849"/>
              <a:gd name="connsiteX4533" fmla="*/ 12017419 w 12201472"/>
              <a:gd name="connsiteY4533" fmla="*/ 623632 h 2210849"/>
              <a:gd name="connsiteX4534" fmla="*/ 12201472 w 12201472"/>
              <a:gd name="connsiteY4534" fmla="*/ 609972 h 2210849"/>
              <a:gd name="connsiteX4535" fmla="*/ 12201472 w 12201472"/>
              <a:gd name="connsiteY4535" fmla="*/ 613784 h 2210849"/>
              <a:gd name="connsiteX4536" fmla="*/ 12017846 w 12201472"/>
              <a:gd name="connsiteY4536" fmla="*/ 627406 h 2210849"/>
              <a:gd name="connsiteX4537" fmla="*/ 9991342 w 12201472"/>
              <a:gd name="connsiteY4537" fmla="*/ 1370039 h 2210849"/>
              <a:gd name="connsiteX4538" fmla="*/ 9672964 w 12201472"/>
              <a:gd name="connsiteY4538" fmla="*/ 1564212 h 2210849"/>
              <a:gd name="connsiteX4539" fmla="*/ 9699626 w 12201472"/>
              <a:gd name="connsiteY4539" fmla="*/ 1575414 h 2210849"/>
              <a:gd name="connsiteX4540" fmla="*/ 10026394 w 12201472"/>
              <a:gd name="connsiteY4540" fmla="*/ 1382765 h 2210849"/>
              <a:gd name="connsiteX4541" fmla="*/ 12042925 w 12201472"/>
              <a:gd name="connsiteY4541" fmla="*/ 663244 h 2210849"/>
              <a:gd name="connsiteX4542" fmla="*/ 12201472 w 12201472"/>
              <a:gd name="connsiteY4542" fmla="*/ 651523 h 2210849"/>
              <a:gd name="connsiteX4543" fmla="*/ 12201472 w 12201472"/>
              <a:gd name="connsiteY4543" fmla="*/ 655351 h 2210849"/>
              <a:gd name="connsiteX4544" fmla="*/ 12043347 w 12201472"/>
              <a:gd name="connsiteY4544" fmla="*/ 667044 h 2210849"/>
              <a:gd name="connsiteX4545" fmla="*/ 10028375 w 12201472"/>
              <a:gd name="connsiteY4545" fmla="*/ 1386042 h 2210849"/>
              <a:gd name="connsiteX4546" fmla="*/ 9703915 w 12201472"/>
              <a:gd name="connsiteY4546" fmla="*/ 1577216 h 2210849"/>
              <a:gd name="connsiteX4547" fmla="*/ 9730326 w 12201472"/>
              <a:gd name="connsiteY4547" fmla="*/ 1588314 h 2210849"/>
              <a:gd name="connsiteX4548" fmla="*/ 10063732 w 12201472"/>
              <a:gd name="connsiteY4548" fmla="*/ 1398691 h 2210849"/>
              <a:gd name="connsiteX4549" fmla="*/ 12068355 w 12201472"/>
              <a:gd name="connsiteY4549" fmla="*/ 702878 h 2210849"/>
              <a:gd name="connsiteX4550" fmla="*/ 12201472 w 12201472"/>
              <a:gd name="connsiteY4550" fmla="*/ 693068 h 2210849"/>
              <a:gd name="connsiteX4551" fmla="*/ 12201472 w 12201472"/>
              <a:gd name="connsiteY4551" fmla="*/ 696896 h 2210849"/>
              <a:gd name="connsiteX4552" fmla="*/ 12068780 w 12201472"/>
              <a:gd name="connsiteY4552" fmla="*/ 706677 h 2210849"/>
              <a:gd name="connsiteX4553" fmla="*/ 10065713 w 12201472"/>
              <a:gd name="connsiteY4553" fmla="*/ 1401967 h 2210849"/>
              <a:gd name="connsiteX4554" fmla="*/ 9734712 w 12201472"/>
              <a:gd name="connsiteY4554" fmla="*/ 1590156 h 2210849"/>
              <a:gd name="connsiteX4555" fmla="*/ 9760945 w 12201472"/>
              <a:gd name="connsiteY4555" fmla="*/ 1601179 h 2210849"/>
              <a:gd name="connsiteX4556" fmla="*/ 10101527 w 12201472"/>
              <a:gd name="connsiteY4556" fmla="*/ 1414464 h 2210849"/>
              <a:gd name="connsiteX4557" fmla="*/ 12093891 w 12201472"/>
              <a:gd name="connsiteY4557" fmla="*/ 742486 h 2210849"/>
              <a:gd name="connsiteX4558" fmla="*/ 12201472 w 12201472"/>
              <a:gd name="connsiteY4558" fmla="*/ 734589 h 2210849"/>
              <a:gd name="connsiteX4559" fmla="*/ 12201472 w 12201472"/>
              <a:gd name="connsiteY4559" fmla="*/ 738416 h 2210849"/>
              <a:gd name="connsiteX4560" fmla="*/ 12094290 w 12201472"/>
              <a:gd name="connsiteY4560" fmla="*/ 746286 h 2210849"/>
              <a:gd name="connsiteX4561" fmla="*/ 10103432 w 12201472"/>
              <a:gd name="connsiteY4561" fmla="*/ 1417817 h 2210849"/>
              <a:gd name="connsiteX4562" fmla="*/ 9765460 w 12201472"/>
              <a:gd name="connsiteY4562" fmla="*/ 1603076 h 2210849"/>
              <a:gd name="connsiteX4563" fmla="*/ 9793621 w 12201472"/>
              <a:gd name="connsiteY4563" fmla="*/ 1614908 h 2210849"/>
              <a:gd name="connsiteX4564" fmla="*/ 10142219 w 12201472"/>
              <a:gd name="connsiteY4564" fmla="*/ 1430695 h 2210849"/>
              <a:gd name="connsiteX4565" fmla="*/ 12120054 w 12201472"/>
              <a:gd name="connsiteY4565" fmla="*/ 782127 h 2210849"/>
              <a:gd name="connsiteX4566" fmla="*/ 12201472 w 12201472"/>
              <a:gd name="connsiteY4566" fmla="*/ 776159 h 2210849"/>
              <a:gd name="connsiteX4567" fmla="*/ 12201472 w 12201472"/>
              <a:gd name="connsiteY4567" fmla="*/ 779966 h 2210849"/>
              <a:gd name="connsiteX4568" fmla="*/ 12120449 w 12201472"/>
              <a:gd name="connsiteY4568" fmla="*/ 785902 h 2210849"/>
              <a:gd name="connsiteX4569" fmla="*/ 10144047 w 12201472"/>
              <a:gd name="connsiteY4569" fmla="*/ 1434048 h 2210849"/>
              <a:gd name="connsiteX4570" fmla="*/ 9798145 w 12201472"/>
              <a:gd name="connsiteY4570" fmla="*/ 1616809 h 2210849"/>
              <a:gd name="connsiteX4571" fmla="*/ 9824392 w 12201472"/>
              <a:gd name="connsiteY4571" fmla="*/ 1627838 h 2210849"/>
              <a:gd name="connsiteX4572" fmla="*/ 10181765 w 12201472"/>
              <a:gd name="connsiteY4572" fmla="*/ 1446315 h 2210849"/>
              <a:gd name="connsiteX4573" fmla="*/ 12146035 w 12201472"/>
              <a:gd name="connsiteY4573" fmla="*/ 821656 h 2210849"/>
              <a:gd name="connsiteX4574" fmla="*/ 12201472 w 12201472"/>
              <a:gd name="connsiteY4574" fmla="*/ 817606 h 2210849"/>
              <a:gd name="connsiteX4575" fmla="*/ 12201472 w 12201472"/>
              <a:gd name="connsiteY4575" fmla="*/ 821415 h 2210849"/>
              <a:gd name="connsiteX4576" fmla="*/ 12146430 w 12201472"/>
              <a:gd name="connsiteY4576" fmla="*/ 825434 h 2210849"/>
              <a:gd name="connsiteX4577" fmla="*/ 10183518 w 12201472"/>
              <a:gd name="connsiteY4577" fmla="*/ 1449668 h 2210849"/>
              <a:gd name="connsiteX4578" fmla="*/ 9828945 w 12201472"/>
              <a:gd name="connsiteY4578" fmla="*/ 1629751 h 2210849"/>
              <a:gd name="connsiteX4579" fmla="*/ 9855146 w 12201472"/>
              <a:gd name="connsiteY4579" fmla="*/ 1640760 h 2210849"/>
              <a:gd name="connsiteX4580" fmla="*/ 10221771 w 12201472"/>
              <a:gd name="connsiteY4580" fmla="*/ 1462013 h 2210849"/>
              <a:gd name="connsiteX4581" fmla="*/ 12171994 w 12201472"/>
              <a:gd name="connsiteY4581" fmla="*/ 861389 h 2210849"/>
              <a:gd name="connsiteX4582" fmla="*/ 12201472 w 12201472"/>
              <a:gd name="connsiteY4582" fmla="*/ 859245 h 2210849"/>
              <a:gd name="connsiteX4583" fmla="*/ 12201472 w 12201472"/>
              <a:gd name="connsiteY4583" fmla="*/ 863071 h 2210849"/>
              <a:gd name="connsiteX4584" fmla="*/ 12172367 w 12201472"/>
              <a:gd name="connsiteY4584" fmla="*/ 865189 h 2210849"/>
              <a:gd name="connsiteX4585" fmla="*/ 10223447 w 12201472"/>
              <a:gd name="connsiteY4585" fmla="*/ 1465442 h 2210849"/>
              <a:gd name="connsiteX4586" fmla="*/ 9859816 w 12201472"/>
              <a:gd name="connsiteY4586" fmla="*/ 1642722 h 2210849"/>
              <a:gd name="connsiteX4587" fmla="*/ 9874052 w 12201472"/>
              <a:gd name="connsiteY4587" fmla="*/ 1648703 h 2210849"/>
              <a:gd name="connsiteX4588" fmla="*/ 9885984 w 12201472"/>
              <a:gd name="connsiteY4588" fmla="*/ 1653256 h 2210849"/>
              <a:gd name="connsiteX4589" fmla="*/ 9889630 w 12201472"/>
              <a:gd name="connsiteY4589" fmla="*/ 1651734 h 2210849"/>
              <a:gd name="connsiteX4590" fmla="*/ 10262842 w 12201472"/>
              <a:gd name="connsiteY4590" fmla="*/ 1477405 h 2210849"/>
              <a:gd name="connsiteX4591" fmla="*/ 12198392 w 12201472"/>
              <a:gd name="connsiteY4591" fmla="*/ 900839 h 2210849"/>
              <a:gd name="connsiteX4592" fmla="*/ 12201472 w 12201472"/>
              <a:gd name="connsiteY4592" fmla="*/ 900615 h 2210849"/>
              <a:gd name="connsiteX4593" fmla="*/ 12201472 w 12201472"/>
              <a:gd name="connsiteY4593" fmla="*/ 904419 h 2210849"/>
              <a:gd name="connsiteX4594" fmla="*/ 12198740 w 12201472"/>
              <a:gd name="connsiteY4594" fmla="*/ 904617 h 2210849"/>
              <a:gd name="connsiteX4595" fmla="*/ 10264442 w 12201472"/>
              <a:gd name="connsiteY4595" fmla="*/ 1480834 h 2210849"/>
              <a:gd name="connsiteX4596" fmla="*/ 9891116 w 12201472"/>
              <a:gd name="connsiteY4596" fmla="*/ 1655214 h 2210849"/>
              <a:gd name="connsiteX4597" fmla="*/ 9917386 w 12201472"/>
              <a:gd name="connsiteY4597" fmla="*/ 1665237 h 2210849"/>
              <a:gd name="connsiteX4598" fmla="*/ 9929662 w 12201472"/>
              <a:gd name="connsiteY4598" fmla="*/ 1660339 h 2210849"/>
              <a:gd name="connsiteX4599" fmla="*/ 10304447 w 12201472"/>
              <a:gd name="connsiteY4599" fmla="*/ 1492874 h 2210849"/>
              <a:gd name="connsiteX4600" fmla="*/ 12039559 w 12201472"/>
              <a:gd name="connsiteY4600" fmla="*/ 959642 h 2210849"/>
              <a:gd name="connsiteX4601" fmla="*/ 12201472 w 12201472"/>
              <a:gd name="connsiteY4601" fmla="*/ 942887 h 2210849"/>
              <a:gd name="connsiteX4602" fmla="*/ 12201472 w 12201472"/>
              <a:gd name="connsiteY4602" fmla="*/ 946701 h 2210849"/>
              <a:gd name="connsiteX4603" fmla="*/ 12040026 w 12201472"/>
              <a:gd name="connsiteY4603" fmla="*/ 963403 h 2210849"/>
              <a:gd name="connsiteX4604" fmla="*/ 10306048 w 12201472"/>
              <a:gd name="connsiteY4604" fmla="*/ 1496303 h 2210849"/>
              <a:gd name="connsiteX4605" fmla="*/ 9931027 w 12201472"/>
              <a:gd name="connsiteY4605" fmla="*/ 1663881 h 2210849"/>
              <a:gd name="connsiteX4606" fmla="*/ 9922623 w 12201472"/>
              <a:gd name="connsiteY4606" fmla="*/ 1667235 h 2210849"/>
              <a:gd name="connsiteX4607" fmla="*/ 9948613 w 12201472"/>
              <a:gd name="connsiteY4607" fmla="*/ 1677151 h 2210849"/>
              <a:gd name="connsiteX4608" fmla="*/ 9970316 w 12201472"/>
              <a:gd name="connsiteY4608" fmla="*/ 1668890 h 2210849"/>
              <a:gd name="connsiteX4609" fmla="*/ 10346892 w 12201472"/>
              <a:gd name="connsiteY4609" fmla="*/ 1508266 h 2210849"/>
              <a:gd name="connsiteX4610" fmla="*/ 12068757 w 12201472"/>
              <a:gd name="connsiteY4610" fmla="*/ 998717 h 2210849"/>
              <a:gd name="connsiteX4611" fmla="*/ 12201472 w 12201472"/>
              <a:gd name="connsiteY4611" fmla="*/ 985185 h 2210849"/>
              <a:gd name="connsiteX4612" fmla="*/ 12201472 w 12201472"/>
              <a:gd name="connsiteY4612" fmla="*/ 989001 h 2210849"/>
              <a:gd name="connsiteX4613" fmla="*/ 12069223 w 12201472"/>
              <a:gd name="connsiteY4613" fmla="*/ 1002484 h 2210849"/>
              <a:gd name="connsiteX4614" fmla="*/ 10348416 w 12201472"/>
              <a:gd name="connsiteY4614" fmla="*/ 1511771 h 2210849"/>
              <a:gd name="connsiteX4615" fmla="*/ 9971605 w 12201472"/>
              <a:gd name="connsiteY4615" fmla="*/ 1672507 h 2210849"/>
              <a:gd name="connsiteX4616" fmla="*/ 9954002 w 12201472"/>
              <a:gd name="connsiteY4616" fmla="*/ 1679207 h 2210849"/>
              <a:gd name="connsiteX4617" fmla="*/ 9979572 w 12201472"/>
              <a:gd name="connsiteY4617" fmla="*/ 1688963 h 2210849"/>
              <a:gd name="connsiteX4618" fmla="*/ 10012099 w 12201472"/>
              <a:gd name="connsiteY4618" fmla="*/ 1677181 h 2210849"/>
              <a:gd name="connsiteX4619" fmla="*/ 10390707 w 12201472"/>
              <a:gd name="connsiteY4619" fmla="*/ 1523354 h 2210849"/>
              <a:gd name="connsiteX4620" fmla="*/ 12098495 w 12201472"/>
              <a:gd name="connsiteY4620" fmla="*/ 1037576 h 2210849"/>
              <a:gd name="connsiteX4621" fmla="*/ 12201472 w 12201472"/>
              <a:gd name="connsiteY4621" fmla="*/ 1027241 h 2210849"/>
              <a:gd name="connsiteX4622" fmla="*/ 12201472 w 12201472"/>
              <a:gd name="connsiteY4622" fmla="*/ 1031085 h 2210849"/>
              <a:gd name="connsiteX4623" fmla="*/ 12098996 w 12201472"/>
              <a:gd name="connsiteY4623" fmla="*/ 1041372 h 2210849"/>
              <a:gd name="connsiteX4624" fmla="*/ 10392230 w 12201472"/>
              <a:gd name="connsiteY4624" fmla="*/ 1526935 h 2210849"/>
              <a:gd name="connsiteX4625" fmla="*/ 10013354 w 12201472"/>
              <a:gd name="connsiteY4625" fmla="*/ 1680906 h 2210849"/>
              <a:gd name="connsiteX4626" fmla="*/ 9985193 w 12201472"/>
              <a:gd name="connsiteY4626" fmla="*/ 1691107 h 2210849"/>
              <a:gd name="connsiteX4627" fmla="*/ 10010713 w 12201472"/>
              <a:gd name="connsiteY4627" fmla="*/ 1700844 h 2210849"/>
              <a:gd name="connsiteX4628" fmla="*/ 10054552 w 12201472"/>
              <a:gd name="connsiteY4628" fmla="*/ 1685765 h 2210849"/>
              <a:gd name="connsiteX4629" fmla="*/ 10435513 w 12201472"/>
              <a:gd name="connsiteY4629" fmla="*/ 1538594 h 2210849"/>
              <a:gd name="connsiteX4630" fmla="*/ 12128324 w 12201472"/>
              <a:gd name="connsiteY4630" fmla="*/ 1076643 h 2210849"/>
              <a:gd name="connsiteX4631" fmla="*/ 12201472 w 12201472"/>
              <a:gd name="connsiteY4631" fmla="*/ 1069415 h 2210849"/>
              <a:gd name="connsiteX4632" fmla="*/ 12201472 w 12201472"/>
              <a:gd name="connsiteY4632" fmla="*/ 1073232 h 2210849"/>
              <a:gd name="connsiteX4633" fmla="*/ 12128825 w 12201472"/>
              <a:gd name="connsiteY4633" fmla="*/ 1080409 h 2210849"/>
              <a:gd name="connsiteX4634" fmla="*/ 10436960 w 12201472"/>
              <a:gd name="connsiteY4634" fmla="*/ 1542099 h 2210849"/>
              <a:gd name="connsiteX4635" fmla="*/ 10055765 w 12201472"/>
              <a:gd name="connsiteY4635" fmla="*/ 1689338 h 2210849"/>
              <a:gd name="connsiteX4636" fmla="*/ 10016211 w 12201472"/>
              <a:gd name="connsiteY4636" fmla="*/ 1702941 h 2210849"/>
              <a:gd name="connsiteX4637" fmla="*/ 10041075 w 12201472"/>
              <a:gd name="connsiteY4637" fmla="*/ 1712428 h 2210849"/>
              <a:gd name="connsiteX4638" fmla="*/ 10098109 w 12201472"/>
              <a:gd name="connsiteY4638" fmla="*/ 1693861 h 2210849"/>
              <a:gd name="connsiteX4639" fmla="*/ 10481765 w 12201472"/>
              <a:gd name="connsiteY4639" fmla="*/ 1553377 h 2210849"/>
              <a:gd name="connsiteX4640" fmla="*/ 11410034 w 12201472"/>
              <a:gd name="connsiteY4640" fmla="*/ 1248425 h 2210849"/>
              <a:gd name="connsiteX4641" fmla="*/ 12031274 w 12201472"/>
              <a:gd name="connsiteY4641" fmla="*/ 1131144 h 2210849"/>
              <a:gd name="connsiteX4642" fmla="*/ 12201472 w 12201472"/>
              <a:gd name="connsiteY4642" fmla="*/ 1113113 h 2210849"/>
              <a:gd name="connsiteX4643" fmla="*/ 12201472 w 12201472"/>
              <a:gd name="connsiteY4643" fmla="*/ 1114920 h 2210849"/>
              <a:gd name="connsiteX4644" fmla="*/ 12158939 w 12201472"/>
              <a:gd name="connsiteY4644" fmla="*/ 1119054 h 2210849"/>
              <a:gd name="connsiteX4645" fmla="*/ 10483137 w 12201472"/>
              <a:gd name="connsiteY4645" fmla="*/ 1556882 h 2210849"/>
              <a:gd name="connsiteX4646" fmla="*/ 10099246 w 12201472"/>
              <a:gd name="connsiteY4646" fmla="*/ 1697465 h 2210849"/>
              <a:gd name="connsiteX4647" fmla="*/ 10046696 w 12201472"/>
              <a:gd name="connsiteY4647" fmla="*/ 1714572 h 2210849"/>
              <a:gd name="connsiteX4648" fmla="*/ 10071991 w 12201472"/>
              <a:gd name="connsiteY4648" fmla="*/ 1724223 h 2210849"/>
              <a:gd name="connsiteX4649" fmla="*/ 10143106 w 12201472"/>
              <a:gd name="connsiteY4649" fmla="*/ 1702370 h 2210849"/>
              <a:gd name="connsiteX4650" fmla="*/ 10529847 w 12201472"/>
              <a:gd name="connsiteY4650" fmla="*/ 1568465 h 2210849"/>
              <a:gd name="connsiteX4651" fmla="*/ 11451410 w 12201472"/>
              <a:gd name="connsiteY4651" fmla="*/ 1281038 h 2210849"/>
              <a:gd name="connsiteX4652" fmla="*/ 12064296 w 12201472"/>
              <a:gd name="connsiteY4652" fmla="*/ 1169510 h 2210849"/>
              <a:gd name="connsiteX4653" fmla="*/ 12201472 w 12201472"/>
              <a:gd name="connsiteY4653" fmla="*/ 1155265 h 2210849"/>
              <a:gd name="connsiteX4654" fmla="*/ 12201472 w 12201472"/>
              <a:gd name="connsiteY4654" fmla="*/ 1156978 h 2210849"/>
              <a:gd name="connsiteX4655" fmla="*/ 12189743 w 12201472"/>
              <a:gd name="connsiteY4655" fmla="*/ 1158098 h 2210849"/>
              <a:gd name="connsiteX4656" fmla="*/ 10531142 w 12201472"/>
              <a:gd name="connsiteY4656" fmla="*/ 1572046 h 2210849"/>
              <a:gd name="connsiteX4657" fmla="*/ 10241429 w 12201472"/>
              <a:gd name="connsiteY4657" fmla="*/ 1673691 h 2210849"/>
              <a:gd name="connsiteX4658" fmla="*/ 10076184 w 12201472"/>
              <a:gd name="connsiteY4658" fmla="*/ 1725823 h 2210849"/>
              <a:gd name="connsiteX4659" fmla="*/ 10089150 w 12201472"/>
              <a:gd name="connsiteY4659" fmla="*/ 1730770 h 2210849"/>
              <a:gd name="connsiteX4660" fmla="*/ 10176956 w 12201472"/>
              <a:gd name="connsiteY4660" fmla="*/ 1705562 h 2210849"/>
              <a:gd name="connsiteX4661" fmla="*/ 10564138 w 12201472"/>
              <a:gd name="connsiteY4661" fmla="*/ 1580733 h 2210849"/>
              <a:gd name="connsiteX4662" fmla="*/ 12056289 w 12201472"/>
              <a:gd name="connsiteY4662" fmla="*/ 1211847 h 2210849"/>
              <a:gd name="connsiteX4663" fmla="*/ 12201472 w 12201472"/>
              <a:gd name="connsiteY4663" fmla="*/ 1194946 h 2210849"/>
              <a:gd name="connsiteX4664" fmla="*/ 12201472 w 12201472"/>
              <a:gd name="connsiteY4664" fmla="*/ 1198802 h 2210849"/>
              <a:gd name="connsiteX4665" fmla="*/ 12056832 w 12201472"/>
              <a:gd name="connsiteY4665" fmla="*/ 1215644 h 2210849"/>
              <a:gd name="connsiteX4666" fmla="*/ 10565357 w 12201472"/>
              <a:gd name="connsiteY4666" fmla="*/ 1584390 h 2210849"/>
              <a:gd name="connsiteX4667" fmla="*/ 10177986 w 12201472"/>
              <a:gd name="connsiteY4667" fmla="*/ 1709319 h 2210849"/>
              <a:gd name="connsiteX4668" fmla="*/ 10095216 w 12201472"/>
              <a:gd name="connsiteY4668" fmla="*/ 1733084 h 2210849"/>
              <a:gd name="connsiteX4669" fmla="*/ 10132998 w 12201472"/>
              <a:gd name="connsiteY4669" fmla="*/ 1747499 h 2210849"/>
              <a:gd name="connsiteX4670" fmla="*/ 10237372 w 12201472"/>
              <a:gd name="connsiteY4670" fmla="*/ 1719234 h 2210849"/>
              <a:gd name="connsiteX4671" fmla="*/ 10631651 w 12201472"/>
              <a:gd name="connsiteY4671" fmla="*/ 1598334 h 2210849"/>
              <a:gd name="connsiteX4672" fmla="*/ 12093305 w 12201472"/>
              <a:gd name="connsiteY4672" fmla="*/ 1251116 h 2210849"/>
              <a:gd name="connsiteX4673" fmla="*/ 12201472 w 12201472"/>
              <a:gd name="connsiteY4673" fmla="*/ 1239780 h 2210849"/>
              <a:gd name="connsiteX4674" fmla="*/ 12201472 w 12201472"/>
              <a:gd name="connsiteY4674" fmla="*/ 1243627 h 2210849"/>
              <a:gd name="connsiteX4675" fmla="*/ 12093805 w 12201472"/>
              <a:gd name="connsiteY4675" fmla="*/ 1254913 h 2210849"/>
              <a:gd name="connsiteX4676" fmla="*/ 10632794 w 12201472"/>
              <a:gd name="connsiteY4676" fmla="*/ 1601992 h 2210849"/>
              <a:gd name="connsiteX4677" fmla="*/ 10250128 w 12201472"/>
              <a:gd name="connsiteY4677" fmla="*/ 1719493 h 2210849"/>
              <a:gd name="connsiteX4678" fmla="*/ 10139105 w 12201472"/>
              <a:gd name="connsiteY4678" fmla="*/ 1749829 h 2210849"/>
              <a:gd name="connsiteX4679" fmla="*/ 10163018 w 12201472"/>
              <a:gd name="connsiteY4679" fmla="*/ 1758953 h 2210849"/>
              <a:gd name="connsiteX4680" fmla="*/ 10286960 w 12201472"/>
              <a:gd name="connsiteY4680" fmla="*/ 1727645 h 2210849"/>
              <a:gd name="connsiteX4681" fmla="*/ 10686058 w 12201472"/>
              <a:gd name="connsiteY4681" fmla="*/ 1613118 h 2210849"/>
              <a:gd name="connsiteX4682" fmla="*/ 12128766 w 12201472"/>
              <a:gd name="connsiteY4682" fmla="*/ 1288896 h 2210849"/>
              <a:gd name="connsiteX4683" fmla="*/ 12201472 w 12201472"/>
              <a:gd name="connsiteY4683" fmla="*/ 1281465 h 2210849"/>
              <a:gd name="connsiteX4684" fmla="*/ 12201472 w 12201472"/>
              <a:gd name="connsiteY4684" fmla="*/ 1285312 h 2210849"/>
              <a:gd name="connsiteX4685" fmla="*/ 12129266 w 12201472"/>
              <a:gd name="connsiteY4685" fmla="*/ 1292693 h 2210849"/>
              <a:gd name="connsiteX4686" fmla="*/ 10687201 w 12201472"/>
              <a:gd name="connsiteY4686" fmla="*/ 1616775 h 2210849"/>
              <a:gd name="connsiteX4687" fmla="*/ 10214332 w 12201472"/>
              <a:gd name="connsiteY4687" fmla="*/ 1750742 h 2210849"/>
              <a:gd name="connsiteX4688" fmla="*/ 10169333 w 12201472"/>
              <a:gd name="connsiteY4688" fmla="*/ 1761362 h 2210849"/>
              <a:gd name="connsiteX4689" fmla="*/ 10186915 w 12201472"/>
              <a:gd name="connsiteY4689" fmla="*/ 1768070 h 2210849"/>
              <a:gd name="connsiteX4690" fmla="*/ 10193661 w 12201472"/>
              <a:gd name="connsiteY4690" fmla="*/ 1770362 h 2210849"/>
              <a:gd name="connsiteX4691" fmla="*/ 10339331 w 12201472"/>
              <a:gd name="connsiteY4691" fmla="*/ 1736196 h 2210849"/>
              <a:gd name="connsiteX4692" fmla="*/ 10743893 w 12201472"/>
              <a:gd name="connsiteY4692" fmla="*/ 1627977 h 2210849"/>
              <a:gd name="connsiteX4693" fmla="*/ 12165557 w 12201472"/>
              <a:gd name="connsiteY4693" fmla="*/ 1326783 h 2210849"/>
              <a:gd name="connsiteX4694" fmla="*/ 12201472 w 12201472"/>
              <a:gd name="connsiteY4694" fmla="*/ 1323207 h 2210849"/>
              <a:gd name="connsiteX4695" fmla="*/ 12201472 w 12201472"/>
              <a:gd name="connsiteY4695" fmla="*/ 1327048 h 2210849"/>
              <a:gd name="connsiteX4696" fmla="*/ 12166000 w 12201472"/>
              <a:gd name="connsiteY4696" fmla="*/ 1330579 h 2210849"/>
              <a:gd name="connsiteX4697" fmla="*/ 10744884 w 12201472"/>
              <a:gd name="connsiteY4697" fmla="*/ 1631635 h 2210849"/>
              <a:gd name="connsiteX4698" fmla="*/ 10278543 w 12201472"/>
              <a:gd name="connsiteY4698" fmla="*/ 1754981 h 2210849"/>
              <a:gd name="connsiteX4699" fmla="*/ 10199752 w 12201472"/>
              <a:gd name="connsiteY4699" fmla="*/ 1772432 h 2210849"/>
              <a:gd name="connsiteX4700" fmla="*/ 10226192 w 12201472"/>
              <a:gd name="connsiteY4700" fmla="*/ 1781415 h 2210849"/>
              <a:gd name="connsiteX4701" fmla="*/ 10383722 w 12201472"/>
              <a:gd name="connsiteY4701" fmla="*/ 1747283 h 2210849"/>
              <a:gd name="connsiteX4702" fmla="*/ 10804701 w 12201472"/>
              <a:gd name="connsiteY4702" fmla="*/ 1642683 h 2210849"/>
              <a:gd name="connsiteX4703" fmla="*/ 11928430 w 12201472"/>
              <a:gd name="connsiteY4703" fmla="*/ 1400836 h 2210849"/>
              <a:gd name="connsiteX4704" fmla="*/ 12201472 w 12201472"/>
              <a:gd name="connsiteY4704" fmla="*/ 1364617 h 2210849"/>
              <a:gd name="connsiteX4705" fmla="*/ 12201472 w 12201472"/>
              <a:gd name="connsiteY4705" fmla="*/ 1368479 h 2210849"/>
              <a:gd name="connsiteX4706" fmla="*/ 11928930 w 12201472"/>
              <a:gd name="connsiteY4706" fmla="*/ 1404642 h 2210849"/>
              <a:gd name="connsiteX4707" fmla="*/ 10805615 w 12201472"/>
              <a:gd name="connsiteY4707" fmla="*/ 1646417 h 2210849"/>
              <a:gd name="connsiteX4708" fmla="*/ 10337736 w 12201472"/>
              <a:gd name="connsiteY4708" fmla="*/ 1761786 h 2210849"/>
              <a:gd name="connsiteX4709" fmla="*/ 10232591 w 12201472"/>
              <a:gd name="connsiteY4709" fmla="*/ 1783589 h 2210849"/>
              <a:gd name="connsiteX4710" fmla="*/ 10258440 w 12201472"/>
              <a:gd name="connsiteY4710" fmla="*/ 1792371 h 2210849"/>
              <a:gd name="connsiteX4711" fmla="*/ 10441837 w 12201472"/>
              <a:gd name="connsiteY4711" fmla="*/ 1755887 h 2210849"/>
              <a:gd name="connsiteX4712" fmla="*/ 10870461 w 12201472"/>
              <a:gd name="connsiteY4712" fmla="*/ 1657542 h 2210849"/>
              <a:gd name="connsiteX4713" fmla="*/ 11974735 w 12201472"/>
              <a:gd name="connsiteY4713" fmla="*/ 1435962 h 2210849"/>
              <a:gd name="connsiteX4714" fmla="*/ 12201472 w 12201472"/>
              <a:gd name="connsiteY4714" fmla="*/ 1407251 h 2210849"/>
              <a:gd name="connsiteX4715" fmla="*/ 12201472 w 12201472"/>
              <a:gd name="connsiteY4715" fmla="*/ 1411112 h 2210849"/>
              <a:gd name="connsiteX4716" fmla="*/ 11975231 w 12201472"/>
              <a:gd name="connsiteY4716" fmla="*/ 1439768 h 2210849"/>
              <a:gd name="connsiteX4717" fmla="*/ 10871299 w 12201472"/>
              <a:gd name="connsiteY4717" fmla="*/ 1661276 h 2210849"/>
              <a:gd name="connsiteX4718" fmla="*/ 10410011 w 12201472"/>
              <a:gd name="connsiteY4718" fmla="*/ 1766515 h 2210849"/>
              <a:gd name="connsiteX4719" fmla="*/ 10264783 w 12201472"/>
              <a:gd name="connsiteY4719" fmla="*/ 1794526 h 2210849"/>
              <a:gd name="connsiteX4720" fmla="*/ 10288014 w 12201472"/>
              <a:gd name="connsiteY4720" fmla="*/ 1802419 h 2210849"/>
              <a:gd name="connsiteX4721" fmla="*/ 10395092 w 12201472"/>
              <a:gd name="connsiteY4721" fmla="*/ 1785176 h 2210849"/>
              <a:gd name="connsiteX4722" fmla="*/ 10940870 w 12201472"/>
              <a:gd name="connsiteY4722" fmla="*/ 1672554 h 2210849"/>
              <a:gd name="connsiteX4723" fmla="*/ 12022720 w 12201472"/>
              <a:gd name="connsiteY4723" fmla="*/ 1471114 h 2210849"/>
              <a:gd name="connsiteX4724" fmla="*/ 12201472 w 12201472"/>
              <a:gd name="connsiteY4724" fmla="*/ 1449564 h 2210849"/>
              <a:gd name="connsiteX4725" fmla="*/ 12201472 w 12201472"/>
              <a:gd name="connsiteY4725" fmla="*/ 1453424 h 2210849"/>
              <a:gd name="connsiteX4726" fmla="*/ 12023217 w 12201472"/>
              <a:gd name="connsiteY4726" fmla="*/ 1474920 h 2210849"/>
              <a:gd name="connsiteX4727" fmla="*/ 10941708 w 12201472"/>
              <a:gd name="connsiteY4727" fmla="*/ 1676287 h 2210849"/>
              <a:gd name="connsiteX4728" fmla="*/ 10577024 w 12201472"/>
              <a:gd name="connsiteY4728" fmla="*/ 1753957 h 2210849"/>
              <a:gd name="connsiteX4729" fmla="*/ 10295238 w 12201472"/>
              <a:gd name="connsiteY4729" fmla="*/ 1804873 h 2210849"/>
              <a:gd name="connsiteX4730" fmla="*/ 10318857 w 12201472"/>
              <a:gd name="connsiteY4730" fmla="*/ 1812898 h 2210849"/>
              <a:gd name="connsiteX4731" fmla="*/ 10458688 w 12201472"/>
              <a:gd name="connsiteY4731" fmla="*/ 1792699 h 2210849"/>
              <a:gd name="connsiteX4732" fmla="*/ 11017528 w 12201472"/>
              <a:gd name="connsiteY4732" fmla="*/ 1687565 h 2210849"/>
              <a:gd name="connsiteX4733" fmla="*/ 12073413 w 12201472"/>
              <a:gd name="connsiteY4733" fmla="*/ 1506008 h 2210849"/>
              <a:gd name="connsiteX4734" fmla="*/ 12201472 w 12201472"/>
              <a:gd name="connsiteY4734" fmla="*/ 1491340 h 2210849"/>
              <a:gd name="connsiteX4735" fmla="*/ 12201472 w 12201472"/>
              <a:gd name="connsiteY4735" fmla="*/ 1495171 h 2210849"/>
              <a:gd name="connsiteX4736" fmla="*/ 12073794 w 12201472"/>
              <a:gd name="connsiteY4736" fmla="*/ 1509794 h 2210849"/>
              <a:gd name="connsiteX4737" fmla="*/ 11018213 w 12201472"/>
              <a:gd name="connsiteY4737" fmla="*/ 1691298 h 2210849"/>
              <a:gd name="connsiteX4738" fmla="*/ 10481673 w 12201472"/>
              <a:gd name="connsiteY4738" fmla="*/ 1792753 h 2210849"/>
              <a:gd name="connsiteX4739" fmla="*/ 10327203 w 12201472"/>
              <a:gd name="connsiteY4739" fmla="*/ 1815734 h 2210849"/>
              <a:gd name="connsiteX4740" fmla="*/ 10349570 w 12201472"/>
              <a:gd name="connsiteY4740" fmla="*/ 1823333 h 2210849"/>
              <a:gd name="connsiteX4741" fmla="*/ 10527208 w 12201472"/>
              <a:gd name="connsiteY4741" fmla="*/ 1800565 h 2210849"/>
              <a:gd name="connsiteX4742" fmla="*/ 11101651 w 12201472"/>
              <a:gd name="connsiteY4742" fmla="*/ 1702729 h 2210849"/>
              <a:gd name="connsiteX4743" fmla="*/ 12127072 w 12201472"/>
              <a:gd name="connsiteY4743" fmla="*/ 1540803 h 2210849"/>
              <a:gd name="connsiteX4744" fmla="*/ 12201472 w 12201472"/>
              <a:gd name="connsiteY4744" fmla="*/ 1532733 h 2210849"/>
              <a:gd name="connsiteX4745" fmla="*/ 12201472 w 12201472"/>
              <a:gd name="connsiteY4745" fmla="*/ 1536593 h 2210849"/>
              <a:gd name="connsiteX4746" fmla="*/ 12127583 w 12201472"/>
              <a:gd name="connsiteY4746" fmla="*/ 1544609 h 2210849"/>
              <a:gd name="connsiteX4747" fmla="*/ 11102414 w 12201472"/>
              <a:gd name="connsiteY4747" fmla="*/ 1706463 h 2210849"/>
              <a:gd name="connsiteX4748" fmla="*/ 10573374 w 12201472"/>
              <a:gd name="connsiteY4748" fmla="*/ 1797590 h 2210849"/>
              <a:gd name="connsiteX4749" fmla="*/ 10359588 w 12201472"/>
              <a:gd name="connsiteY4749" fmla="*/ 1826737 h 2210849"/>
              <a:gd name="connsiteX4750" fmla="*/ 10380907 w 12201472"/>
              <a:gd name="connsiteY4750" fmla="*/ 1833980 h 2210849"/>
              <a:gd name="connsiteX4751" fmla="*/ 10602407 w 12201472"/>
              <a:gd name="connsiteY4751" fmla="*/ 1809120 h 2210849"/>
              <a:gd name="connsiteX4752" fmla="*/ 11195683 w 12201472"/>
              <a:gd name="connsiteY4752" fmla="*/ 1718350 h 2210849"/>
              <a:gd name="connsiteX4753" fmla="*/ 12185098 w 12201472"/>
              <a:gd name="connsiteY4753" fmla="*/ 1575673 h 2210849"/>
              <a:gd name="connsiteX4754" fmla="*/ 12201472 w 12201472"/>
              <a:gd name="connsiteY4754" fmla="*/ 1573994 h 2210849"/>
              <a:gd name="connsiteX4755" fmla="*/ 12201472 w 12201472"/>
              <a:gd name="connsiteY4755" fmla="*/ 1577826 h 2210849"/>
              <a:gd name="connsiteX4756" fmla="*/ 12185548 w 12201472"/>
              <a:gd name="connsiteY4756" fmla="*/ 1579459 h 2210849"/>
              <a:gd name="connsiteX4757" fmla="*/ 11196292 w 12201472"/>
              <a:gd name="connsiteY4757" fmla="*/ 1722084 h 2210849"/>
              <a:gd name="connsiteX4758" fmla="*/ 10415699 w 12201472"/>
              <a:gd name="connsiteY4758" fmla="*/ 1835297 h 2210849"/>
              <a:gd name="connsiteX4759" fmla="*/ 10391103 w 12201472"/>
              <a:gd name="connsiteY4759" fmla="*/ 1837444 h 2210849"/>
              <a:gd name="connsiteX4760" fmla="*/ 10413413 w 12201472"/>
              <a:gd name="connsiteY4760" fmla="*/ 1845024 h 2210849"/>
              <a:gd name="connsiteX4761" fmla="*/ 10672784 w 12201472"/>
              <a:gd name="connsiteY4761" fmla="*/ 1819976 h 2210849"/>
              <a:gd name="connsiteX4762" fmla="*/ 11301144 w 12201472"/>
              <a:gd name="connsiteY4762" fmla="*/ 1734200 h 2210849"/>
              <a:gd name="connsiteX4763" fmla="*/ 12040427 w 12201472"/>
              <a:gd name="connsiteY4763" fmla="*/ 1633378 h 2210849"/>
              <a:gd name="connsiteX4764" fmla="*/ 12201472 w 12201472"/>
              <a:gd name="connsiteY4764" fmla="*/ 1615431 h 2210849"/>
              <a:gd name="connsiteX4765" fmla="*/ 12201472 w 12201472"/>
              <a:gd name="connsiteY4765" fmla="*/ 1619227 h 2210849"/>
              <a:gd name="connsiteX4766" fmla="*/ 12040875 w 12201472"/>
              <a:gd name="connsiteY4766" fmla="*/ 1637121 h 2210849"/>
              <a:gd name="connsiteX4767" fmla="*/ 11301753 w 12201472"/>
              <a:gd name="connsiteY4767" fmla="*/ 1737933 h 2210849"/>
              <a:gd name="connsiteX4768" fmla="*/ 10524456 w 12201472"/>
              <a:gd name="connsiteY4768" fmla="*/ 1839634 h 2210849"/>
              <a:gd name="connsiteX4769" fmla="*/ 10421653 w 12201472"/>
              <a:gd name="connsiteY4769" fmla="*/ 1847824 h 2210849"/>
              <a:gd name="connsiteX4770" fmla="*/ 10442033 w 12201472"/>
              <a:gd name="connsiteY4770" fmla="*/ 1854748 h 2210849"/>
              <a:gd name="connsiteX4771" fmla="*/ 10719488 w 12201472"/>
              <a:gd name="connsiteY4771" fmla="*/ 1834071 h 2210849"/>
              <a:gd name="connsiteX4772" fmla="*/ 11421996 w 12201472"/>
              <a:gd name="connsiteY4772" fmla="*/ 1750353 h 2210849"/>
              <a:gd name="connsiteX4773" fmla="*/ 12121808 w 12201472"/>
              <a:gd name="connsiteY4773" fmla="*/ 1664628 h 2210849"/>
              <a:gd name="connsiteX4774" fmla="*/ 12201472 w 12201472"/>
              <a:gd name="connsiteY4774" fmla="*/ 1656433 h 2210849"/>
              <a:gd name="connsiteX4775" fmla="*/ 12201472 w 12201472"/>
              <a:gd name="connsiteY4775" fmla="*/ 1660252 h 2210849"/>
              <a:gd name="connsiteX4776" fmla="*/ 12122218 w 12201472"/>
              <a:gd name="connsiteY4776" fmla="*/ 1668400 h 2210849"/>
              <a:gd name="connsiteX4777" fmla="*/ 11422530 w 12201472"/>
              <a:gd name="connsiteY4777" fmla="*/ 1754087 h 2210849"/>
              <a:gd name="connsiteX4778" fmla="*/ 10734568 w 12201472"/>
              <a:gd name="connsiteY4778" fmla="*/ 1836526 h 2210849"/>
              <a:gd name="connsiteX4779" fmla="*/ 10452356 w 12201472"/>
              <a:gd name="connsiteY4779" fmla="*/ 1858255 h 2210849"/>
              <a:gd name="connsiteX4780" fmla="*/ 10473892 w 12201472"/>
              <a:gd name="connsiteY4780" fmla="*/ 1865572 h 2210849"/>
              <a:gd name="connsiteX4781" fmla="*/ 10736747 w 12201472"/>
              <a:gd name="connsiteY4781" fmla="*/ 1850834 h 2210849"/>
              <a:gd name="connsiteX4782" fmla="*/ 11562358 w 12201472"/>
              <a:gd name="connsiteY4782" fmla="*/ 1767042 h 2210849"/>
              <a:gd name="connsiteX4783" fmla="*/ 11875641 w 12201472"/>
              <a:gd name="connsiteY4783" fmla="*/ 1731361 h 2210849"/>
              <a:gd name="connsiteX4784" fmla="*/ 12201472 w 12201472"/>
              <a:gd name="connsiteY4784" fmla="*/ 1697032 h 2210849"/>
              <a:gd name="connsiteX4785" fmla="*/ 12201472 w 12201472"/>
              <a:gd name="connsiteY4785" fmla="*/ 1700846 h 2210849"/>
              <a:gd name="connsiteX4786" fmla="*/ 11876083 w 12201472"/>
              <a:gd name="connsiteY4786" fmla="*/ 1735106 h 2210849"/>
              <a:gd name="connsiteX4787" fmla="*/ 11562814 w 12201472"/>
              <a:gd name="connsiteY4787" fmla="*/ 1770776 h 2210849"/>
              <a:gd name="connsiteX4788" fmla="*/ 10547273 w 12201472"/>
              <a:gd name="connsiteY4788" fmla="*/ 1866295 h 2210849"/>
              <a:gd name="connsiteX4789" fmla="*/ 10480966 w 12201472"/>
              <a:gd name="connsiteY4789" fmla="*/ 1867975 h 2210849"/>
              <a:gd name="connsiteX4790" fmla="*/ 10499734 w 12201472"/>
              <a:gd name="connsiteY4790" fmla="*/ 1874352 h 2210849"/>
              <a:gd name="connsiteX4791" fmla="*/ 10568348 w 12201472"/>
              <a:gd name="connsiteY4791" fmla="*/ 1873912 h 2210849"/>
              <a:gd name="connsiteX4792" fmla="*/ 11728702 w 12201472"/>
              <a:gd name="connsiteY4792" fmla="*/ 1784263 h 2210849"/>
              <a:gd name="connsiteX4793" fmla="*/ 12013178 w 12201472"/>
              <a:gd name="connsiteY4793" fmla="*/ 1755645 h 2210849"/>
              <a:gd name="connsiteX4794" fmla="*/ 12201472 w 12201472"/>
              <a:gd name="connsiteY4794" fmla="*/ 1737816 h 2210849"/>
              <a:gd name="connsiteX4795" fmla="*/ 12201472 w 12201472"/>
              <a:gd name="connsiteY4795" fmla="*/ 1741661 h 2210849"/>
              <a:gd name="connsiteX4796" fmla="*/ 12013558 w 12201472"/>
              <a:gd name="connsiteY4796" fmla="*/ 1759455 h 2210849"/>
              <a:gd name="connsiteX4797" fmla="*/ 11729084 w 12201472"/>
              <a:gd name="connsiteY4797" fmla="*/ 1788073 h 2210849"/>
              <a:gd name="connsiteX4798" fmla="*/ 10710059 w 12201472"/>
              <a:gd name="connsiteY4798" fmla="*/ 1872705 h 2210849"/>
              <a:gd name="connsiteX4799" fmla="*/ 10508388 w 12201472"/>
              <a:gd name="connsiteY4799" fmla="*/ 1877292 h 2210849"/>
              <a:gd name="connsiteX4800" fmla="*/ 10509515 w 12201472"/>
              <a:gd name="connsiteY4800" fmla="*/ 1877675 h 2210849"/>
              <a:gd name="connsiteX4801" fmla="*/ 10530832 w 12201472"/>
              <a:gd name="connsiteY4801" fmla="*/ 1884088 h 2210849"/>
              <a:gd name="connsiteX4802" fmla="*/ 10668635 w 12201472"/>
              <a:gd name="connsiteY4802" fmla="*/ 1884904 h 2210849"/>
              <a:gd name="connsiteX4803" fmla="*/ 11930402 w 12201472"/>
              <a:gd name="connsiteY4803" fmla="*/ 1801636 h 2210849"/>
              <a:gd name="connsiteX4804" fmla="*/ 12177536 w 12201472"/>
              <a:gd name="connsiteY4804" fmla="*/ 1779606 h 2210849"/>
              <a:gd name="connsiteX4805" fmla="*/ 12201472 w 12201472"/>
              <a:gd name="connsiteY4805" fmla="*/ 1777563 h 2210849"/>
              <a:gd name="connsiteX4806" fmla="*/ 12201472 w 12201472"/>
              <a:gd name="connsiteY4806" fmla="*/ 1781433 h 2210849"/>
              <a:gd name="connsiteX4807" fmla="*/ 12177872 w 12201472"/>
              <a:gd name="connsiteY4807" fmla="*/ 1783448 h 2210849"/>
              <a:gd name="connsiteX4808" fmla="*/ 11930783 w 12201472"/>
              <a:gd name="connsiteY4808" fmla="*/ 1805446 h 2210849"/>
              <a:gd name="connsiteX4809" fmla="*/ 10559945 w 12201472"/>
              <a:gd name="connsiteY4809" fmla="*/ 1889495 h 2210849"/>
              <a:gd name="connsiteX4810" fmla="*/ 10548032 w 12201472"/>
              <a:gd name="connsiteY4810" fmla="*/ 1889263 h 2210849"/>
              <a:gd name="connsiteX4811" fmla="*/ 10560965 w 12201472"/>
              <a:gd name="connsiteY4811" fmla="*/ 1893154 h 2210849"/>
              <a:gd name="connsiteX4812" fmla="*/ 10802129 w 12201472"/>
              <a:gd name="connsiteY4812" fmla="*/ 1896849 h 2210849"/>
              <a:gd name="connsiteX4813" fmla="*/ 12181178 w 12201472"/>
              <a:gd name="connsiteY4813" fmla="*/ 1818706 h 2210849"/>
              <a:gd name="connsiteX4814" fmla="*/ 12201472 w 12201472"/>
              <a:gd name="connsiteY4814" fmla="*/ 1817084 h 2210849"/>
              <a:gd name="connsiteX4815" fmla="*/ 12201472 w 12201472"/>
              <a:gd name="connsiteY4815" fmla="*/ 1820919 h 2210849"/>
              <a:gd name="connsiteX4816" fmla="*/ 12181483 w 12201472"/>
              <a:gd name="connsiteY4816" fmla="*/ 1822516 h 2210849"/>
              <a:gd name="connsiteX4817" fmla="*/ 10759591 w 12201472"/>
              <a:gd name="connsiteY4817" fmla="*/ 1900773 h 2210849"/>
              <a:gd name="connsiteX4818" fmla="*/ 10573825 w 12201472"/>
              <a:gd name="connsiteY4818" fmla="*/ 1897023 h 2210849"/>
              <a:gd name="connsiteX4819" fmla="*/ 10599138 w 12201472"/>
              <a:gd name="connsiteY4819" fmla="*/ 1904639 h 2210849"/>
              <a:gd name="connsiteX4820" fmla="*/ 10949690 w 12201472"/>
              <a:gd name="connsiteY4820" fmla="*/ 1912899 h 2210849"/>
              <a:gd name="connsiteX4821" fmla="*/ 12077662 w 12201472"/>
              <a:gd name="connsiteY4821" fmla="*/ 1865036 h 2210849"/>
              <a:gd name="connsiteX4822" fmla="*/ 12201472 w 12201472"/>
              <a:gd name="connsiteY4822" fmla="*/ 1856182 h 2210849"/>
              <a:gd name="connsiteX4823" fmla="*/ 12201472 w 12201472"/>
              <a:gd name="connsiteY4823" fmla="*/ 1859970 h 2210849"/>
              <a:gd name="connsiteX4824" fmla="*/ 12084056 w 12201472"/>
              <a:gd name="connsiteY4824" fmla="*/ 1868382 h 2210849"/>
              <a:gd name="connsiteX4825" fmla="*/ 10971045 w 12201472"/>
              <a:gd name="connsiteY4825" fmla="*/ 1916699 h 2210849"/>
              <a:gd name="connsiteX4826" fmla="*/ 10613970 w 12201472"/>
              <a:gd name="connsiteY4826" fmla="*/ 1909101 h 2210849"/>
              <a:gd name="connsiteX4827" fmla="*/ 10622089 w 12201472"/>
              <a:gd name="connsiteY4827" fmla="*/ 1911544 h 2210849"/>
              <a:gd name="connsiteX4828" fmla="*/ 10744537 w 12201472"/>
              <a:gd name="connsiteY4828" fmla="*/ 1921190 h 2210849"/>
              <a:gd name="connsiteX4829" fmla="*/ 12024830 w 12201472"/>
              <a:gd name="connsiteY4829" fmla="*/ 1905407 h 2210849"/>
              <a:gd name="connsiteX4830" fmla="*/ 12201472 w 12201472"/>
              <a:gd name="connsiteY4830" fmla="*/ 1894543 h 2210849"/>
              <a:gd name="connsiteX4831" fmla="*/ 12201472 w 12201472"/>
              <a:gd name="connsiteY4831" fmla="*/ 1898615 h 2210849"/>
              <a:gd name="connsiteX4832" fmla="*/ 12004507 w 12201472"/>
              <a:gd name="connsiteY4832" fmla="*/ 1910365 h 2210849"/>
              <a:gd name="connsiteX4833" fmla="*/ 11199796 w 12201472"/>
              <a:gd name="connsiteY4833" fmla="*/ 1935901 h 2210849"/>
              <a:gd name="connsiteX4834" fmla="*/ 11142266 w 12201472"/>
              <a:gd name="connsiteY4834" fmla="*/ 1935748 h 2210849"/>
              <a:gd name="connsiteX4835" fmla="*/ 10726847 w 12201472"/>
              <a:gd name="connsiteY4835" fmla="*/ 1923631 h 2210849"/>
              <a:gd name="connsiteX4836" fmla="*/ 10638400 w 12201472"/>
              <a:gd name="connsiteY4836" fmla="*/ 1916451 h 2210849"/>
              <a:gd name="connsiteX4837" fmla="*/ 10644919 w 12201472"/>
              <a:gd name="connsiteY4837" fmla="*/ 1918412 h 2210849"/>
              <a:gd name="connsiteX4838" fmla="*/ 10837923 w 12201472"/>
              <a:gd name="connsiteY4838" fmla="*/ 1936278 h 2210849"/>
              <a:gd name="connsiteX4839" fmla="*/ 12174235 w 12201472"/>
              <a:gd name="connsiteY4839" fmla="*/ 1934375 h 2210849"/>
              <a:gd name="connsiteX4840" fmla="*/ 12201472 w 12201472"/>
              <a:gd name="connsiteY4840" fmla="*/ 1932829 h 2210849"/>
              <a:gd name="connsiteX4841" fmla="*/ 12201472 w 12201472"/>
              <a:gd name="connsiteY4841" fmla="*/ 1936565 h 2210849"/>
              <a:gd name="connsiteX4842" fmla="*/ 12185369 w 12201472"/>
              <a:gd name="connsiteY4842" fmla="*/ 1937463 h 2210849"/>
              <a:gd name="connsiteX4843" fmla="*/ 11434418 w 12201472"/>
              <a:gd name="connsiteY4843" fmla="*/ 1959066 h 2210849"/>
              <a:gd name="connsiteX4844" fmla="*/ 11230202 w 12201472"/>
              <a:gd name="connsiteY4844" fmla="*/ 1957084 h 2210849"/>
              <a:gd name="connsiteX4845" fmla="*/ 10804848 w 12201472"/>
              <a:gd name="connsiteY4845" fmla="*/ 1938427 h 2210849"/>
              <a:gd name="connsiteX4846" fmla="*/ 10667177 w 12201472"/>
              <a:gd name="connsiteY4846" fmla="*/ 1925109 h 2210849"/>
              <a:gd name="connsiteX4847" fmla="*/ 10678726 w 12201472"/>
              <a:gd name="connsiteY4847" fmla="*/ 1928583 h 2210849"/>
              <a:gd name="connsiteX4848" fmla="*/ 10859850 w 12201472"/>
              <a:gd name="connsiteY4848" fmla="*/ 1949529 h 2210849"/>
              <a:gd name="connsiteX4849" fmla="*/ 12189329 w 12201472"/>
              <a:gd name="connsiteY4849" fmla="*/ 1971037 h 2210849"/>
              <a:gd name="connsiteX4850" fmla="*/ 12201472 w 12201472"/>
              <a:gd name="connsiteY4850" fmla="*/ 1970447 h 2210849"/>
              <a:gd name="connsiteX4851" fmla="*/ 12201472 w 12201472"/>
              <a:gd name="connsiteY4851" fmla="*/ 1973664 h 2210849"/>
              <a:gd name="connsiteX4852" fmla="*/ 12136119 w 12201472"/>
              <a:gd name="connsiteY4852" fmla="*/ 1976401 h 2210849"/>
              <a:gd name="connsiteX4853" fmla="*/ 11656388 w 12201472"/>
              <a:gd name="connsiteY4853" fmla="*/ 1985736 h 2210849"/>
              <a:gd name="connsiteX4854" fmla="*/ 11263882 w 12201472"/>
              <a:gd name="connsiteY4854" fmla="*/ 1978192 h 2210849"/>
              <a:gd name="connsiteX4855" fmla="*/ 10846627 w 12201472"/>
              <a:gd name="connsiteY4855" fmla="*/ 1951360 h 2210849"/>
              <a:gd name="connsiteX4856" fmla="*/ 10695694 w 12201472"/>
              <a:gd name="connsiteY4856" fmla="*/ 1933688 h 2210849"/>
              <a:gd name="connsiteX4857" fmla="*/ 10705164 w 12201472"/>
              <a:gd name="connsiteY4857" fmla="*/ 1936537 h 2210849"/>
              <a:gd name="connsiteX4858" fmla="*/ 10838079 w 12201472"/>
              <a:gd name="connsiteY4858" fmla="*/ 1955471 h 2210849"/>
              <a:gd name="connsiteX4859" fmla="*/ 12175027 w 12201472"/>
              <a:gd name="connsiteY4859" fmla="*/ 2006955 h 2210849"/>
              <a:gd name="connsiteX4860" fmla="*/ 12201472 w 12201472"/>
              <a:gd name="connsiteY4860" fmla="*/ 2005994 h 2210849"/>
              <a:gd name="connsiteX4861" fmla="*/ 12201472 w 12201472"/>
              <a:gd name="connsiteY4861" fmla="*/ 2009795 h 2210849"/>
              <a:gd name="connsiteX4862" fmla="*/ 12157661 w 12201472"/>
              <a:gd name="connsiteY4862" fmla="*/ 2011343 h 2210849"/>
              <a:gd name="connsiteX4863" fmla="*/ 11864262 w 12201472"/>
              <a:gd name="connsiteY4863" fmla="*/ 2014997 h 2210849"/>
              <a:gd name="connsiteX4864" fmla="*/ 10999653 w 12201472"/>
              <a:gd name="connsiteY4864" fmla="*/ 1976457 h 2210849"/>
              <a:gd name="connsiteX4865" fmla="*/ 10798371 w 12201472"/>
              <a:gd name="connsiteY4865" fmla="*/ 1953815 h 2210849"/>
              <a:gd name="connsiteX4866" fmla="*/ 10913389 w 12201472"/>
              <a:gd name="connsiteY4866" fmla="*/ 1972061 h 2210849"/>
              <a:gd name="connsiteX4867" fmla="*/ 11964166 w 12201472"/>
              <a:gd name="connsiteY4867" fmla="*/ 2042871 h 2210849"/>
              <a:gd name="connsiteX4868" fmla="*/ 12201472 w 12201472"/>
              <a:gd name="connsiteY4868" fmla="*/ 2041737 h 2210849"/>
              <a:gd name="connsiteX4869" fmla="*/ 12201472 w 12201472"/>
              <a:gd name="connsiteY4869" fmla="*/ 2045913 h 2210849"/>
              <a:gd name="connsiteX4870" fmla="*/ 12049353 w 12201472"/>
              <a:gd name="connsiteY4870" fmla="*/ 2047763 h 2210849"/>
              <a:gd name="connsiteX4871" fmla="*/ 11331168 w 12201472"/>
              <a:gd name="connsiteY4871" fmla="*/ 2020483 h 2210849"/>
              <a:gd name="connsiteX4872" fmla="*/ 10924797 w 12201472"/>
              <a:gd name="connsiteY4872" fmla="*/ 1978191 h 2210849"/>
              <a:gd name="connsiteX4873" fmla="*/ 10814022 w 12201472"/>
              <a:gd name="connsiteY4873" fmla="*/ 1960778 h 2210849"/>
              <a:gd name="connsiteX4874" fmla="*/ 10983277 w 12201472"/>
              <a:gd name="connsiteY4874" fmla="*/ 1990603 h 2210849"/>
              <a:gd name="connsiteX4875" fmla="*/ 12030295 w 12201472"/>
              <a:gd name="connsiteY4875" fmla="*/ 2076267 h 2210849"/>
              <a:gd name="connsiteX4876" fmla="*/ 12201472 w 12201472"/>
              <a:gd name="connsiteY4876" fmla="*/ 2076947 h 2210849"/>
              <a:gd name="connsiteX4877" fmla="*/ 12201472 w 12201472"/>
              <a:gd name="connsiteY4877" fmla="*/ 2081710 h 2210849"/>
              <a:gd name="connsiteX4878" fmla="*/ 11883578 w 12201472"/>
              <a:gd name="connsiteY4878" fmla="*/ 2076173 h 2210849"/>
              <a:gd name="connsiteX4879" fmla="*/ 10961720 w 12201472"/>
              <a:gd name="connsiteY4879" fmla="*/ 1991281 h 2210849"/>
              <a:gd name="connsiteX4880" fmla="*/ 10909861 w 12201472"/>
              <a:gd name="connsiteY4880" fmla="*/ 1982369 h 2210849"/>
              <a:gd name="connsiteX4881" fmla="*/ 11047667 w 12201472"/>
              <a:gd name="connsiteY4881" fmla="*/ 2009084 h 2210849"/>
              <a:gd name="connsiteX4882" fmla="*/ 12091277 w 12201472"/>
              <a:gd name="connsiteY4882" fmla="*/ 2109798 h 2210849"/>
              <a:gd name="connsiteX4883" fmla="*/ 12201472 w 12201472"/>
              <a:gd name="connsiteY4883" fmla="*/ 2111257 h 2210849"/>
              <a:gd name="connsiteX4884" fmla="*/ 12201472 w 12201472"/>
              <a:gd name="connsiteY4884" fmla="*/ 2114486 h 2210849"/>
              <a:gd name="connsiteX4885" fmla="*/ 12011739 w 12201472"/>
              <a:gd name="connsiteY4885" fmla="*/ 2110808 h 2210849"/>
              <a:gd name="connsiteX4886" fmla="*/ 11061896 w 12201472"/>
              <a:gd name="connsiteY4886" fmla="*/ 2015234 h 2210849"/>
              <a:gd name="connsiteX4887" fmla="*/ 10966875 w 12201472"/>
              <a:gd name="connsiteY4887" fmla="*/ 1997645 h 2210849"/>
              <a:gd name="connsiteX4888" fmla="*/ 11107105 w 12201472"/>
              <a:gd name="connsiteY4888" fmla="*/ 2027324 h 2210849"/>
              <a:gd name="connsiteX4889" fmla="*/ 12147624 w 12201472"/>
              <a:gd name="connsiteY4889" fmla="*/ 2143301 h 2210849"/>
              <a:gd name="connsiteX4890" fmla="*/ 12201472 w 12201472"/>
              <a:gd name="connsiteY4890" fmla="*/ 2144540 h 2210849"/>
              <a:gd name="connsiteX4891" fmla="*/ 12201472 w 12201472"/>
              <a:gd name="connsiteY4891" fmla="*/ 2147718 h 2210849"/>
              <a:gd name="connsiteX4892" fmla="*/ 12126305 w 12201472"/>
              <a:gd name="connsiteY4892" fmla="*/ 2146100 h 2210849"/>
              <a:gd name="connsiteX4893" fmla="*/ 11153801 w 12201472"/>
              <a:gd name="connsiteY4893" fmla="*/ 2039504 h 2210849"/>
              <a:gd name="connsiteX4894" fmla="*/ 11062361 w 12201472"/>
              <a:gd name="connsiteY4894" fmla="*/ 2021324 h 2210849"/>
              <a:gd name="connsiteX4895" fmla="*/ 11164930 w 12201472"/>
              <a:gd name="connsiteY4895" fmla="*/ 2044832 h 2210849"/>
              <a:gd name="connsiteX4896" fmla="*/ 11944337 w 12201472"/>
              <a:gd name="connsiteY4896" fmla="*/ 2157979 h 2210849"/>
              <a:gd name="connsiteX4897" fmla="*/ 12201472 w 12201472"/>
              <a:gd name="connsiteY4897" fmla="*/ 2176190 h 2210849"/>
              <a:gd name="connsiteX4898" fmla="*/ 12201472 w 12201472"/>
              <a:gd name="connsiteY4898" fmla="*/ 2180113 h 2210849"/>
              <a:gd name="connsiteX4899" fmla="*/ 12010729 w 12201472"/>
              <a:gd name="connsiteY4899" fmla="*/ 2168730 h 2210849"/>
              <a:gd name="connsiteX4900" fmla="*/ 11466270 w 12201472"/>
              <a:gd name="connsiteY4900" fmla="*/ 2103998 h 2210849"/>
              <a:gd name="connsiteX4901" fmla="*/ 11079418 w 12201472"/>
              <a:gd name="connsiteY4901" fmla="*/ 2032481 h 2210849"/>
              <a:gd name="connsiteX4902" fmla="*/ 10888156 w 12201472"/>
              <a:gd name="connsiteY4902" fmla="*/ 1986687 h 2210849"/>
              <a:gd name="connsiteX4903" fmla="*/ 10883466 w 12201472"/>
              <a:gd name="connsiteY4903" fmla="*/ 1985755 h 2210849"/>
              <a:gd name="connsiteX4904" fmla="*/ 10897261 w 12201472"/>
              <a:gd name="connsiteY4904" fmla="*/ 1989420 h 2210849"/>
              <a:gd name="connsiteX4905" fmla="*/ 10879980 w 12201472"/>
              <a:gd name="connsiteY4905" fmla="*/ 1985061 h 2210849"/>
              <a:gd name="connsiteX4906" fmla="*/ 10829992 w 12201472"/>
              <a:gd name="connsiteY4906" fmla="*/ 1975122 h 2210849"/>
              <a:gd name="connsiteX4907" fmla="*/ 10781336 w 12201472"/>
              <a:gd name="connsiteY4907" fmla="*/ 1963300 h 2210849"/>
              <a:gd name="connsiteX4908" fmla="*/ 10749143 w 12201472"/>
              <a:gd name="connsiteY4908" fmla="*/ 1957341 h 2210849"/>
              <a:gd name="connsiteX4909" fmla="*/ 10702476 w 12201472"/>
              <a:gd name="connsiteY4909" fmla="*/ 1946733 h 2210849"/>
              <a:gd name="connsiteX4910" fmla="*/ 10661810 w 12201472"/>
              <a:gd name="connsiteY4910" fmla="*/ 1939745 h 2210849"/>
              <a:gd name="connsiteX4911" fmla="*/ 10609120 w 12201472"/>
              <a:gd name="connsiteY4911" fmla="*/ 1928569 h 2210849"/>
              <a:gd name="connsiteX4912" fmla="*/ 10562349 w 12201472"/>
              <a:gd name="connsiteY4912" fmla="*/ 1921216 h 2210849"/>
              <a:gd name="connsiteX4913" fmla="*/ 10464300 w 12201472"/>
              <a:gd name="connsiteY4913" fmla="*/ 1906639 h 2210849"/>
              <a:gd name="connsiteX4914" fmla="*/ 10463667 w 12201472"/>
              <a:gd name="connsiteY4914" fmla="*/ 1906521 h 2210849"/>
              <a:gd name="connsiteX4915" fmla="*/ 10440274 w 12201472"/>
              <a:gd name="connsiteY4915" fmla="*/ 1903782 h 2210849"/>
              <a:gd name="connsiteX4916" fmla="*/ 10431996 w 12201472"/>
              <a:gd name="connsiteY4916" fmla="*/ 1902356 h 2210849"/>
              <a:gd name="connsiteX4917" fmla="*/ 10397117 w 12201472"/>
              <a:gd name="connsiteY4917" fmla="*/ 1898982 h 2210849"/>
              <a:gd name="connsiteX4918" fmla="*/ 10367861 w 12201472"/>
              <a:gd name="connsiteY4918" fmla="*/ 1894489 h 2210849"/>
              <a:gd name="connsiteX4919" fmla="*/ 10329688 w 12201472"/>
              <a:gd name="connsiteY4919" fmla="*/ 1891390 h 2210849"/>
              <a:gd name="connsiteX4920" fmla="*/ 10301784 w 12201472"/>
              <a:gd name="connsiteY4920" fmla="*/ 1887558 h 2210849"/>
              <a:gd name="connsiteX4921" fmla="*/ 10254317 w 12201472"/>
              <a:gd name="connsiteY4921" fmla="*/ 1884276 h 2210849"/>
              <a:gd name="connsiteX4922" fmla="*/ 10219963 w 12201472"/>
              <a:gd name="connsiteY4922" fmla="*/ 1880077 h 2210849"/>
              <a:gd name="connsiteX4923" fmla="*/ 10155186 w 12201472"/>
              <a:gd name="connsiteY4923" fmla="*/ 1876106 h 2210849"/>
              <a:gd name="connsiteX4924" fmla="*/ 10140793 w 12201472"/>
              <a:gd name="connsiteY4924" fmla="*/ 1875845 h 2210849"/>
              <a:gd name="connsiteX4925" fmla="*/ 10079765 w 12201472"/>
              <a:gd name="connsiteY4925" fmla="*/ 1872397 h 2210849"/>
              <a:gd name="connsiteX4926" fmla="*/ 10005240 w 12201472"/>
              <a:gd name="connsiteY4926" fmla="*/ 1871121 h 2210849"/>
              <a:gd name="connsiteX4927" fmla="*/ 9972028 w 12201472"/>
              <a:gd name="connsiteY4927" fmla="*/ 1869374 h 2210849"/>
              <a:gd name="connsiteX4928" fmla="*/ 9965026 w 12201472"/>
              <a:gd name="connsiteY4928" fmla="*/ 1869205 h 2210849"/>
              <a:gd name="connsiteX4929" fmla="*/ 9924667 w 12201472"/>
              <a:gd name="connsiteY4929" fmla="*/ 1870445 h 2210849"/>
              <a:gd name="connsiteX4930" fmla="*/ 9852056 w 12201472"/>
              <a:gd name="connsiteY4930" fmla="*/ 1868296 h 2210849"/>
              <a:gd name="connsiteX4931" fmla="*/ 9787888 w 12201472"/>
              <a:gd name="connsiteY4931" fmla="*/ 1870445 h 2210849"/>
              <a:gd name="connsiteX4932" fmla="*/ 9780867 w 12201472"/>
              <a:gd name="connsiteY4932" fmla="*/ 1870262 h 2210849"/>
              <a:gd name="connsiteX4933" fmla="*/ 9747308 w 12201472"/>
              <a:gd name="connsiteY4933" fmla="*/ 1872227 h 2210849"/>
              <a:gd name="connsiteX4934" fmla="*/ 9694771 w 12201472"/>
              <a:gd name="connsiteY4934" fmla="*/ 1873262 h 2210849"/>
              <a:gd name="connsiteX4935" fmla="*/ 9643562 w 12201472"/>
              <a:gd name="connsiteY4935" fmla="*/ 1876464 h 2210849"/>
              <a:gd name="connsiteX4936" fmla="*/ 9614706 w 12201472"/>
              <a:gd name="connsiteY4936" fmla="*/ 1877068 h 2210849"/>
              <a:gd name="connsiteX4937" fmla="*/ 9544547 w 12201472"/>
              <a:gd name="connsiteY4937" fmla="*/ 1881730 h 2210849"/>
              <a:gd name="connsiteX4938" fmla="*/ 9531927 w 12201472"/>
              <a:gd name="connsiteY4938" fmla="*/ 1882009 h 2210849"/>
              <a:gd name="connsiteX4939" fmla="*/ 9449361 w 12201472"/>
              <a:gd name="connsiteY4939" fmla="*/ 1887790 h 2210849"/>
              <a:gd name="connsiteX4940" fmla="*/ 9444933 w 12201472"/>
              <a:gd name="connsiteY4940" fmla="*/ 1887892 h 2210849"/>
              <a:gd name="connsiteX4941" fmla="*/ 9429140 w 12201472"/>
              <a:gd name="connsiteY4941" fmla="*/ 1889129 h 2210849"/>
              <a:gd name="connsiteX4942" fmla="*/ 9418788 w 12201472"/>
              <a:gd name="connsiteY4942" fmla="*/ 1890543 h 2210849"/>
              <a:gd name="connsiteX4943" fmla="*/ 9316234 w 12201472"/>
              <a:gd name="connsiteY4943" fmla="*/ 1898929 h 2210849"/>
              <a:gd name="connsiteX4944" fmla="*/ 9290809 w 12201472"/>
              <a:gd name="connsiteY4944" fmla="*/ 1902838 h 2210849"/>
              <a:gd name="connsiteX4945" fmla="*/ 9237776 w 12201472"/>
              <a:gd name="connsiteY4945" fmla="*/ 1907824 h 2210849"/>
              <a:gd name="connsiteX4946" fmla="*/ 9207919 w 12201472"/>
              <a:gd name="connsiteY4946" fmla="*/ 1910968 h 2210849"/>
              <a:gd name="connsiteX4947" fmla="*/ 9207707 w 12201472"/>
              <a:gd name="connsiteY4947" fmla="*/ 1911006 h 2210849"/>
              <a:gd name="connsiteX4948" fmla="*/ 9103591 w 12201472"/>
              <a:gd name="connsiteY4948" fmla="*/ 1923136 h 2210849"/>
              <a:gd name="connsiteX4949" fmla="*/ 9032353 w 12201472"/>
              <a:gd name="connsiteY4949" fmla="*/ 1932221 h 2210849"/>
              <a:gd name="connsiteX4950" fmla="*/ 8940998 w 12201472"/>
              <a:gd name="connsiteY4950" fmla="*/ 1944859 h 2210849"/>
              <a:gd name="connsiteX4951" fmla="*/ 8863022 w 12201472"/>
              <a:gd name="connsiteY4951" fmla="*/ 1956480 h 2210849"/>
              <a:gd name="connsiteX4952" fmla="*/ 8802425 w 12201472"/>
              <a:gd name="connsiteY4952" fmla="*/ 1966144 h 2210849"/>
              <a:gd name="connsiteX4953" fmla="*/ 8749191 w 12201472"/>
              <a:gd name="connsiteY4953" fmla="*/ 1975181 h 2210849"/>
              <a:gd name="connsiteX4954" fmla="*/ 8742738 w 12201472"/>
              <a:gd name="connsiteY4954" fmla="*/ 1975833 h 2210849"/>
              <a:gd name="connsiteX4955" fmla="*/ 8708248 w 12201472"/>
              <a:gd name="connsiteY4955" fmla="*/ 1982037 h 2210849"/>
              <a:gd name="connsiteX4956" fmla="*/ 8699420 w 12201472"/>
              <a:gd name="connsiteY4956" fmla="*/ 1983006 h 2210849"/>
              <a:gd name="connsiteX4957" fmla="*/ 8667190 w 12201472"/>
              <a:gd name="connsiteY4957" fmla="*/ 1989122 h 2210849"/>
              <a:gd name="connsiteX4958" fmla="*/ 8639895 w 12201472"/>
              <a:gd name="connsiteY4958" fmla="*/ 1992348 h 2210849"/>
              <a:gd name="connsiteX4959" fmla="*/ 8605781 w 12201472"/>
              <a:gd name="connsiteY4959" fmla="*/ 1998994 h 2210849"/>
              <a:gd name="connsiteX4960" fmla="*/ 8588129 w 12201472"/>
              <a:gd name="connsiteY4960" fmla="*/ 2001209 h 2210849"/>
              <a:gd name="connsiteX4961" fmla="*/ 8563414 w 12201472"/>
              <a:gd name="connsiteY4961" fmla="*/ 2006269 h 2210849"/>
              <a:gd name="connsiteX4962" fmla="*/ 8545373 w 12201472"/>
              <a:gd name="connsiteY4962" fmla="*/ 2008688 h 2210849"/>
              <a:gd name="connsiteX4963" fmla="*/ 8522614 w 12201472"/>
              <a:gd name="connsiteY4963" fmla="*/ 2013555 h 2210849"/>
              <a:gd name="connsiteX4964" fmla="*/ 8500536 w 12201472"/>
              <a:gd name="connsiteY4964" fmla="*/ 2016683 h 2210849"/>
              <a:gd name="connsiteX4965" fmla="*/ 8481731 w 12201472"/>
              <a:gd name="connsiteY4965" fmla="*/ 2020872 h 2210849"/>
              <a:gd name="connsiteX4966" fmla="*/ 8438170 w 12201472"/>
              <a:gd name="connsiteY4966" fmla="*/ 2027363 h 2210849"/>
              <a:gd name="connsiteX4967" fmla="*/ 8373215 w 12201472"/>
              <a:gd name="connsiteY4967" fmla="*/ 2040503 h 2210849"/>
              <a:gd name="connsiteX4968" fmla="*/ 8164142 w 12201472"/>
              <a:gd name="connsiteY4968" fmla="*/ 2071308 h 2210849"/>
              <a:gd name="connsiteX4969" fmla="*/ 7752434 w 12201472"/>
              <a:gd name="connsiteY4969" fmla="*/ 2096987 h 2210849"/>
              <a:gd name="connsiteX4970" fmla="*/ 6273773 w 12201472"/>
              <a:gd name="connsiteY4970" fmla="*/ 1709206 h 2210849"/>
              <a:gd name="connsiteX4971" fmla="*/ 5029132 w 12201472"/>
              <a:gd name="connsiteY4971" fmla="*/ 716093 h 2210849"/>
              <a:gd name="connsiteX4972" fmla="*/ 4325047 w 12201472"/>
              <a:gd name="connsiteY4972" fmla="*/ 135144 h 2210849"/>
              <a:gd name="connsiteX4973" fmla="*/ 4309466 w 12201472"/>
              <a:gd name="connsiteY4973" fmla="*/ 128155 h 2210849"/>
              <a:gd name="connsiteX4974" fmla="*/ 4116570 w 12201472"/>
              <a:gd name="connsiteY4974" fmla="*/ 177427 h 2210849"/>
              <a:gd name="connsiteX4975" fmla="*/ 1983259 w 12201472"/>
              <a:gd name="connsiteY4975" fmla="*/ 1051372 h 2210849"/>
              <a:gd name="connsiteX4976" fmla="*/ 1080746 w 12201472"/>
              <a:gd name="connsiteY4976" fmla="*/ 1118046 h 2210849"/>
              <a:gd name="connsiteX4977" fmla="*/ 1030773 w 12201472"/>
              <a:gd name="connsiteY4977" fmla="*/ 1104830 h 2210849"/>
              <a:gd name="connsiteX4978" fmla="*/ 1004555 w 12201472"/>
              <a:gd name="connsiteY4978" fmla="*/ 1098189 h 2210849"/>
              <a:gd name="connsiteX4979" fmla="*/ 1003263 w 12201472"/>
              <a:gd name="connsiteY4979" fmla="*/ 1097876 h 2210849"/>
              <a:gd name="connsiteX4980" fmla="*/ 972945 w 12201472"/>
              <a:gd name="connsiteY4980" fmla="*/ 1090882 h 2210849"/>
              <a:gd name="connsiteX4981" fmla="*/ 953831 w 12201472"/>
              <a:gd name="connsiteY4981" fmla="*/ 1086697 h 2210849"/>
              <a:gd name="connsiteX4982" fmla="*/ 942488 w 12201472"/>
              <a:gd name="connsiteY4982" fmla="*/ 1084348 h 2210849"/>
              <a:gd name="connsiteX4983" fmla="*/ 923607 w 12201472"/>
              <a:gd name="connsiteY4983" fmla="*/ 1080666 h 2210849"/>
              <a:gd name="connsiteX4984" fmla="*/ 901265 w 12201472"/>
              <a:gd name="connsiteY4984" fmla="*/ 1076587 h 2210849"/>
              <a:gd name="connsiteX4985" fmla="*/ 892885 w 12201472"/>
              <a:gd name="connsiteY4985" fmla="*/ 1075162 h 2210849"/>
              <a:gd name="connsiteX4986" fmla="*/ 878493 w 12201472"/>
              <a:gd name="connsiteY4986" fmla="*/ 1072900 h 2210849"/>
              <a:gd name="connsiteX4987" fmla="*/ 843341 w 12201472"/>
              <a:gd name="connsiteY4987" fmla="*/ 1067835 h 2210849"/>
              <a:gd name="connsiteX4988" fmla="*/ 799215 w 12201472"/>
              <a:gd name="connsiteY4988" fmla="*/ 1062062 h 2210849"/>
              <a:gd name="connsiteX4989" fmla="*/ 777614 w 12201472"/>
              <a:gd name="connsiteY4989" fmla="*/ 1060131 h 2210849"/>
              <a:gd name="connsiteX4990" fmla="*/ 764037 w 12201472"/>
              <a:gd name="connsiteY4990" fmla="*/ 1059113 h 2210849"/>
              <a:gd name="connsiteX4991" fmla="*/ 761777 w 12201472"/>
              <a:gd name="connsiteY4991" fmla="*/ 1058977 h 2210849"/>
              <a:gd name="connsiteX4992" fmla="*/ 735717 w 12201472"/>
              <a:gd name="connsiteY4992" fmla="*/ 1057800 h 2210849"/>
              <a:gd name="connsiteX4993" fmla="*/ 716890 w 12201472"/>
              <a:gd name="connsiteY4993" fmla="*/ 1057238 h 2210849"/>
              <a:gd name="connsiteX4994" fmla="*/ 709205 w 12201472"/>
              <a:gd name="connsiteY4994" fmla="*/ 1057130 h 2210849"/>
              <a:gd name="connsiteX4995" fmla="*/ 699173 w 12201472"/>
              <a:gd name="connsiteY4995" fmla="*/ 1057150 h 2210849"/>
              <a:gd name="connsiteX4996" fmla="*/ 699054 w 12201472"/>
              <a:gd name="connsiteY4996" fmla="*/ 1057142 h 2210849"/>
              <a:gd name="connsiteX4997" fmla="*/ 691523 w 12201472"/>
              <a:gd name="connsiteY4997" fmla="*/ 1057280 h 2210849"/>
              <a:gd name="connsiteX4998" fmla="*/ 687495 w 12201472"/>
              <a:gd name="connsiteY4998" fmla="*/ 1057084 h 2210849"/>
              <a:gd name="connsiteX4999" fmla="*/ 683839 w 12201472"/>
              <a:gd name="connsiteY4999" fmla="*/ 1057213 h 2210849"/>
              <a:gd name="connsiteX5000" fmla="*/ 679722 w 12201472"/>
              <a:gd name="connsiteY5000" fmla="*/ 1057087 h 2210849"/>
              <a:gd name="connsiteX5001" fmla="*/ 676266 w 12201472"/>
              <a:gd name="connsiteY5001" fmla="*/ 1057267 h 2210849"/>
              <a:gd name="connsiteX5002" fmla="*/ 669864 w 12201472"/>
              <a:gd name="connsiteY5002" fmla="*/ 1057190 h 2210849"/>
              <a:gd name="connsiteX5003" fmla="*/ 668615 w 12201472"/>
              <a:gd name="connsiteY5003" fmla="*/ 1057277 h 2210849"/>
              <a:gd name="connsiteX5004" fmla="*/ 657197 w 12201472"/>
              <a:gd name="connsiteY5004" fmla="*/ 1057354 h 2210849"/>
              <a:gd name="connsiteX5005" fmla="*/ 649594 w 12201472"/>
              <a:gd name="connsiteY5005" fmla="*/ 1057553 h 2210849"/>
              <a:gd name="connsiteX5006" fmla="*/ 629291 w 12201472"/>
              <a:gd name="connsiteY5006" fmla="*/ 1058488 h 2210849"/>
              <a:gd name="connsiteX5007" fmla="*/ 616107 w 12201472"/>
              <a:gd name="connsiteY5007" fmla="*/ 1059363 h 2210849"/>
              <a:gd name="connsiteX5008" fmla="*/ 601970 w 12201472"/>
              <a:gd name="connsiteY5008" fmla="*/ 1060598 h 2210849"/>
              <a:gd name="connsiteX5009" fmla="*/ 589692 w 12201472"/>
              <a:gd name="connsiteY5009" fmla="*/ 1061932 h 2210849"/>
              <a:gd name="connsiteX5010" fmla="*/ 577348 w 12201472"/>
              <a:gd name="connsiteY5010" fmla="*/ 1063546 h 2210849"/>
              <a:gd name="connsiteX5011" fmla="*/ 550784 w 12201472"/>
              <a:gd name="connsiteY5011" fmla="*/ 1067620 h 2210849"/>
              <a:gd name="connsiteX5012" fmla="*/ 550528 w 12201472"/>
              <a:gd name="connsiteY5012" fmla="*/ 1067693 h 2210849"/>
              <a:gd name="connsiteX5013" fmla="*/ 506397 w 12201472"/>
              <a:gd name="connsiteY5013" fmla="*/ 1078363 h 2210849"/>
              <a:gd name="connsiteX5014" fmla="*/ 493378 w 12201472"/>
              <a:gd name="connsiteY5014" fmla="*/ 1081856 h 2210849"/>
              <a:gd name="connsiteX5015" fmla="*/ 482725 w 12201472"/>
              <a:gd name="connsiteY5015" fmla="*/ 1085004 h 2210849"/>
              <a:gd name="connsiteX5016" fmla="*/ 468506 w 12201472"/>
              <a:gd name="connsiteY5016" fmla="*/ 1089604 h 2210849"/>
              <a:gd name="connsiteX5017" fmla="*/ 456733 w 12201472"/>
              <a:gd name="connsiteY5017" fmla="*/ 1093754 h 2210849"/>
              <a:gd name="connsiteX5018" fmla="*/ 443367 w 12201472"/>
              <a:gd name="connsiteY5018" fmla="*/ 1098863 h 2210849"/>
              <a:gd name="connsiteX5019" fmla="*/ 360159 w 12201472"/>
              <a:gd name="connsiteY5019" fmla="*/ 1133390 h 2210849"/>
              <a:gd name="connsiteX5020" fmla="*/ 208641 w 12201472"/>
              <a:gd name="connsiteY5020" fmla="*/ 1192341 h 2210849"/>
              <a:gd name="connsiteX5021" fmla="*/ 58214 w 12201472"/>
              <a:gd name="connsiteY5021" fmla="*/ 1247338 h 2210849"/>
              <a:gd name="connsiteX5022" fmla="*/ 0 w 12201472"/>
              <a:gd name="connsiteY5022" fmla="*/ 1267375 h 2210849"/>
              <a:gd name="connsiteX5023" fmla="*/ 0 w 12201472"/>
              <a:gd name="connsiteY5023" fmla="*/ 1263346 h 2210849"/>
              <a:gd name="connsiteX5024" fmla="*/ 57001 w 12201472"/>
              <a:gd name="connsiteY5024" fmla="*/ 1243728 h 2210849"/>
              <a:gd name="connsiteX5025" fmla="*/ 207346 w 12201472"/>
              <a:gd name="connsiteY5025" fmla="*/ 1188759 h 2210849"/>
              <a:gd name="connsiteX5026" fmla="*/ 319502 w 12201472"/>
              <a:gd name="connsiteY5026" fmla="*/ 1145120 h 2210849"/>
              <a:gd name="connsiteX5027" fmla="*/ 217274 w 12201472"/>
              <a:gd name="connsiteY5027" fmla="*/ 1181503 h 2210849"/>
              <a:gd name="connsiteX5028" fmla="*/ 86112 w 12201472"/>
              <a:gd name="connsiteY5028" fmla="*/ 1225107 h 2210849"/>
              <a:gd name="connsiteX5029" fmla="*/ 0 w 12201472"/>
              <a:gd name="connsiteY5029" fmla="*/ 1251864 h 2210849"/>
              <a:gd name="connsiteX5030" fmla="*/ 0 w 12201472"/>
              <a:gd name="connsiteY5030" fmla="*/ 1247924 h 2210849"/>
              <a:gd name="connsiteX5031" fmla="*/ 84969 w 12201472"/>
              <a:gd name="connsiteY5031" fmla="*/ 1221526 h 2210849"/>
              <a:gd name="connsiteX5032" fmla="*/ 216042 w 12201472"/>
              <a:gd name="connsiteY5032" fmla="*/ 1177951 h 2210849"/>
              <a:gd name="connsiteX5033" fmla="*/ 330119 w 12201472"/>
              <a:gd name="connsiteY5033" fmla="*/ 1137347 h 2210849"/>
              <a:gd name="connsiteX5034" fmla="*/ 219474 w 12201472"/>
              <a:gd name="connsiteY5034" fmla="*/ 1173122 h 2210849"/>
              <a:gd name="connsiteX5035" fmla="*/ 85960 w 12201472"/>
              <a:gd name="connsiteY5035" fmla="*/ 1212839 h 2210849"/>
              <a:gd name="connsiteX5036" fmla="*/ 0 w 12201472"/>
              <a:gd name="connsiteY5036" fmla="*/ 1236355 h 2210849"/>
              <a:gd name="connsiteX5037" fmla="*/ 0 w 12201472"/>
              <a:gd name="connsiteY5037" fmla="*/ 1232423 h 2210849"/>
              <a:gd name="connsiteX5038" fmla="*/ 84969 w 12201472"/>
              <a:gd name="connsiteY5038" fmla="*/ 1209181 h 2210849"/>
              <a:gd name="connsiteX5039" fmla="*/ 218391 w 12201472"/>
              <a:gd name="connsiteY5039" fmla="*/ 1169497 h 2210849"/>
              <a:gd name="connsiteX5040" fmla="*/ 338720 w 12201472"/>
              <a:gd name="connsiteY5040" fmla="*/ 1130594 h 2210849"/>
              <a:gd name="connsiteX5041" fmla="*/ 221795 w 12201472"/>
              <a:gd name="connsiteY5041" fmla="*/ 1164720 h 2210849"/>
              <a:gd name="connsiteX5042" fmla="*/ 85884 w 12201472"/>
              <a:gd name="connsiteY5042" fmla="*/ 1200571 h 2210849"/>
              <a:gd name="connsiteX5043" fmla="*/ 0 w 12201472"/>
              <a:gd name="connsiteY5043" fmla="*/ 1221006 h 2210849"/>
              <a:gd name="connsiteX5044" fmla="*/ 0 w 12201472"/>
              <a:gd name="connsiteY5044" fmla="*/ 1217055 h 2210849"/>
              <a:gd name="connsiteX5045" fmla="*/ 84969 w 12201472"/>
              <a:gd name="connsiteY5045" fmla="*/ 1196837 h 2210849"/>
              <a:gd name="connsiteX5046" fmla="*/ 220759 w 12201472"/>
              <a:gd name="connsiteY5046" fmla="*/ 1161018 h 2210849"/>
              <a:gd name="connsiteX5047" fmla="*/ 347877 w 12201472"/>
              <a:gd name="connsiteY5047" fmla="*/ 1123918 h 2210849"/>
              <a:gd name="connsiteX5048" fmla="*/ 224090 w 12201472"/>
              <a:gd name="connsiteY5048" fmla="*/ 1156266 h 2210849"/>
              <a:gd name="connsiteX5049" fmla="*/ 85807 w 12201472"/>
              <a:gd name="connsiteY5049" fmla="*/ 1188226 h 2210849"/>
              <a:gd name="connsiteX5050" fmla="*/ 0 w 12201472"/>
              <a:gd name="connsiteY5050" fmla="*/ 1205687 h 2210849"/>
              <a:gd name="connsiteX5051" fmla="*/ 0 w 12201472"/>
              <a:gd name="connsiteY5051" fmla="*/ 1201823 h 2210849"/>
              <a:gd name="connsiteX5052" fmla="*/ 85122 w 12201472"/>
              <a:gd name="connsiteY5052" fmla="*/ 1184493 h 2210849"/>
              <a:gd name="connsiteX5053" fmla="*/ 223283 w 12201472"/>
              <a:gd name="connsiteY5053" fmla="*/ 1152562 h 2210849"/>
              <a:gd name="connsiteX5054" fmla="*/ 357202 w 12201472"/>
              <a:gd name="connsiteY5054" fmla="*/ 1117563 h 2210849"/>
              <a:gd name="connsiteX5055" fmla="*/ 226385 w 12201472"/>
              <a:gd name="connsiteY5055" fmla="*/ 1147885 h 2210849"/>
              <a:gd name="connsiteX5056" fmla="*/ 85730 w 12201472"/>
              <a:gd name="connsiteY5056" fmla="*/ 1175958 h 2210849"/>
              <a:gd name="connsiteX5057" fmla="*/ 0 w 12201472"/>
              <a:gd name="connsiteY5057" fmla="*/ 1190564 h 2210849"/>
              <a:gd name="connsiteX5058" fmla="*/ 0 w 12201472"/>
              <a:gd name="connsiteY5058" fmla="*/ 1186723 h 2210849"/>
              <a:gd name="connsiteX5059" fmla="*/ 85121 w 12201472"/>
              <a:gd name="connsiteY5059" fmla="*/ 1172225 h 2210849"/>
              <a:gd name="connsiteX5060" fmla="*/ 225629 w 12201472"/>
              <a:gd name="connsiteY5060" fmla="*/ 1144162 h 2210849"/>
              <a:gd name="connsiteX5061" fmla="*/ 366910 w 12201472"/>
              <a:gd name="connsiteY5061" fmla="*/ 1111409 h 2210849"/>
              <a:gd name="connsiteX5062" fmla="*/ 228737 w 12201472"/>
              <a:gd name="connsiteY5062" fmla="*/ 1139486 h 2210849"/>
              <a:gd name="connsiteX5063" fmla="*/ 85730 w 12201472"/>
              <a:gd name="connsiteY5063" fmla="*/ 1163690 h 2210849"/>
              <a:gd name="connsiteX5064" fmla="*/ 0 w 12201472"/>
              <a:gd name="connsiteY5064" fmla="*/ 1175544 h 2210849"/>
              <a:gd name="connsiteX5065" fmla="*/ 0 w 12201472"/>
              <a:gd name="connsiteY5065" fmla="*/ 1171731 h 2210849"/>
              <a:gd name="connsiteX5066" fmla="*/ 85196 w 12201472"/>
              <a:gd name="connsiteY5066" fmla="*/ 1159956 h 2210849"/>
              <a:gd name="connsiteX5067" fmla="*/ 383770 w 12201472"/>
              <a:gd name="connsiteY5067" fmla="*/ 1104144 h 2210849"/>
              <a:gd name="connsiteX5068" fmla="*/ 407807 w 12201472"/>
              <a:gd name="connsiteY5068" fmla="*/ 1098331 h 2210849"/>
              <a:gd name="connsiteX5069" fmla="*/ 85273 w 12201472"/>
              <a:gd name="connsiteY5069" fmla="*/ 1150812 h 2210849"/>
              <a:gd name="connsiteX5070" fmla="*/ 0 w 12201472"/>
              <a:gd name="connsiteY5070" fmla="*/ 1160019 h 2210849"/>
              <a:gd name="connsiteX5071" fmla="*/ 0 w 12201472"/>
              <a:gd name="connsiteY5071" fmla="*/ 1156238 h 2210849"/>
              <a:gd name="connsiteX5072" fmla="*/ 84892 w 12201472"/>
              <a:gd name="connsiteY5072" fmla="*/ 1147078 h 2210849"/>
              <a:gd name="connsiteX5073" fmla="*/ 388184 w 12201472"/>
              <a:gd name="connsiteY5073" fmla="*/ 1098900 h 2210849"/>
              <a:gd name="connsiteX5074" fmla="*/ 406752 w 12201472"/>
              <a:gd name="connsiteY5074" fmla="*/ 1094885 h 2210849"/>
              <a:gd name="connsiteX5075" fmla="*/ 85120 w 12201472"/>
              <a:gd name="connsiteY5075" fmla="*/ 1138391 h 2210849"/>
              <a:gd name="connsiteX5076" fmla="*/ 0 w 12201472"/>
              <a:gd name="connsiteY5076" fmla="*/ 1145046 h 2210849"/>
              <a:gd name="connsiteX5077" fmla="*/ 0 w 12201472"/>
              <a:gd name="connsiteY5077" fmla="*/ 1141210 h 2210849"/>
              <a:gd name="connsiteX5078" fmla="*/ 84891 w 12201472"/>
              <a:gd name="connsiteY5078" fmla="*/ 1134581 h 2210849"/>
              <a:gd name="connsiteX5079" fmla="*/ 392940 w 12201472"/>
              <a:gd name="connsiteY5079" fmla="*/ 1094155 h 2210849"/>
              <a:gd name="connsiteX5080" fmla="*/ 411454 w 12201472"/>
              <a:gd name="connsiteY5080" fmla="*/ 1090615 h 2210849"/>
              <a:gd name="connsiteX5081" fmla="*/ 85043 w 12201472"/>
              <a:gd name="connsiteY5081" fmla="*/ 1126047 h 2210849"/>
              <a:gd name="connsiteX5082" fmla="*/ 0 w 12201472"/>
              <a:gd name="connsiteY5082" fmla="*/ 1130232 h 2210849"/>
              <a:gd name="connsiteX5083" fmla="*/ 0 w 12201472"/>
              <a:gd name="connsiteY5083" fmla="*/ 1126418 h 2210849"/>
              <a:gd name="connsiteX5084" fmla="*/ 84892 w 12201472"/>
              <a:gd name="connsiteY5084" fmla="*/ 1122237 h 2210849"/>
              <a:gd name="connsiteX5085" fmla="*/ 397694 w 12201472"/>
              <a:gd name="connsiteY5085" fmla="*/ 1089552 h 2210849"/>
              <a:gd name="connsiteX5086" fmla="*/ 408534 w 12201472"/>
              <a:gd name="connsiteY5086" fmla="*/ 1087742 h 2210849"/>
              <a:gd name="connsiteX5087" fmla="*/ 267017 w 12201472"/>
              <a:gd name="connsiteY5087" fmla="*/ 1102688 h 2210849"/>
              <a:gd name="connsiteX5088" fmla="*/ 84968 w 12201472"/>
              <a:gd name="connsiteY5088" fmla="*/ 1113702 h 2210849"/>
              <a:gd name="connsiteX5089" fmla="*/ 0 w 12201472"/>
              <a:gd name="connsiteY5089" fmla="*/ 1115515 h 2210849"/>
              <a:gd name="connsiteX5090" fmla="*/ 0 w 12201472"/>
              <a:gd name="connsiteY5090" fmla="*/ 1111771 h 2210849"/>
              <a:gd name="connsiteX5091" fmla="*/ 84891 w 12201472"/>
              <a:gd name="connsiteY5091" fmla="*/ 1109969 h 2210849"/>
              <a:gd name="connsiteX5092" fmla="*/ 402494 w 12201472"/>
              <a:gd name="connsiteY5092" fmla="*/ 1085068 h 2210849"/>
              <a:gd name="connsiteX5093" fmla="*/ 418223 w 12201472"/>
              <a:gd name="connsiteY5093" fmla="*/ 1082813 h 2210849"/>
              <a:gd name="connsiteX5094" fmla="*/ 269706 w 12201472"/>
              <a:gd name="connsiteY5094" fmla="*/ 1094879 h 2210849"/>
              <a:gd name="connsiteX5095" fmla="*/ 84815 w 12201472"/>
              <a:gd name="connsiteY5095" fmla="*/ 1101282 h 2210849"/>
              <a:gd name="connsiteX5096" fmla="*/ 0 w 12201472"/>
              <a:gd name="connsiteY5096" fmla="*/ 1100791 h 2210849"/>
              <a:gd name="connsiteX5097" fmla="*/ 0 w 12201472"/>
              <a:gd name="connsiteY5097" fmla="*/ 1096982 h 2210849"/>
              <a:gd name="connsiteX5098" fmla="*/ 84891 w 12201472"/>
              <a:gd name="connsiteY5098" fmla="*/ 1097472 h 2210849"/>
              <a:gd name="connsiteX5099" fmla="*/ 407292 w 12201472"/>
              <a:gd name="connsiteY5099" fmla="*/ 1080322 h 2210849"/>
              <a:gd name="connsiteX5100" fmla="*/ 422872 w 12201472"/>
              <a:gd name="connsiteY5100" fmla="*/ 1078446 h 2210849"/>
              <a:gd name="connsiteX5101" fmla="*/ 272461 w 12201472"/>
              <a:gd name="connsiteY5101" fmla="*/ 1087136 h 2210849"/>
              <a:gd name="connsiteX5102" fmla="*/ 84739 w 12201472"/>
              <a:gd name="connsiteY5102" fmla="*/ 1089014 h 2210849"/>
              <a:gd name="connsiteX5103" fmla="*/ 0 w 12201472"/>
              <a:gd name="connsiteY5103" fmla="*/ 1086310 h 2210849"/>
              <a:gd name="connsiteX5104" fmla="*/ 0 w 12201472"/>
              <a:gd name="connsiteY5104" fmla="*/ 1082496 h 2210849"/>
              <a:gd name="connsiteX5105" fmla="*/ 84891 w 12201472"/>
              <a:gd name="connsiteY5105" fmla="*/ 1085204 h 2210849"/>
              <a:gd name="connsiteX5106" fmla="*/ 412047 w 12201472"/>
              <a:gd name="connsiteY5106" fmla="*/ 1075839 h 2210849"/>
              <a:gd name="connsiteX5107" fmla="*/ 430487 w 12201472"/>
              <a:gd name="connsiteY5107" fmla="*/ 1074031 h 2210849"/>
              <a:gd name="connsiteX5108" fmla="*/ 275074 w 12201472"/>
              <a:gd name="connsiteY5108" fmla="*/ 1079435 h 2210849"/>
              <a:gd name="connsiteX5109" fmla="*/ 84586 w 12201472"/>
              <a:gd name="connsiteY5109" fmla="*/ 1076670 h 2210849"/>
              <a:gd name="connsiteX5110" fmla="*/ 0 w 12201472"/>
              <a:gd name="connsiteY5110" fmla="*/ 1071818 h 2210849"/>
              <a:gd name="connsiteX5111" fmla="*/ 0 w 12201472"/>
              <a:gd name="connsiteY5111" fmla="*/ 1068011 h 2210849"/>
              <a:gd name="connsiteX5112" fmla="*/ 84739 w 12201472"/>
              <a:gd name="connsiteY5112" fmla="*/ 1072860 h 2210849"/>
              <a:gd name="connsiteX5113" fmla="*/ 416694 w 12201472"/>
              <a:gd name="connsiteY5113" fmla="*/ 1071214 h 2210849"/>
              <a:gd name="connsiteX5114" fmla="*/ 435944 w 12201472"/>
              <a:gd name="connsiteY5114" fmla="*/ 1069746 h 2210849"/>
              <a:gd name="connsiteX5115" fmla="*/ 277915 w 12201472"/>
              <a:gd name="connsiteY5115" fmla="*/ 1071702 h 2210849"/>
              <a:gd name="connsiteX5116" fmla="*/ 84586 w 12201472"/>
              <a:gd name="connsiteY5116" fmla="*/ 1064326 h 2210849"/>
              <a:gd name="connsiteX5117" fmla="*/ 0 w 12201472"/>
              <a:gd name="connsiteY5117" fmla="*/ 1057399 h 2210849"/>
              <a:gd name="connsiteX5118" fmla="*/ 0 w 12201472"/>
              <a:gd name="connsiteY5118" fmla="*/ 1053560 h 2210849"/>
              <a:gd name="connsiteX5119" fmla="*/ 84889 w 12201472"/>
              <a:gd name="connsiteY5119" fmla="*/ 1060516 h 2210849"/>
              <a:gd name="connsiteX5120" fmla="*/ 421601 w 12201472"/>
              <a:gd name="connsiteY5120" fmla="*/ 1066654 h 2210849"/>
              <a:gd name="connsiteX5121" fmla="*/ 441894 w 12201472"/>
              <a:gd name="connsiteY5121" fmla="*/ 1065537 h 2210849"/>
              <a:gd name="connsiteX5122" fmla="*/ 280561 w 12201472"/>
              <a:gd name="connsiteY5122" fmla="*/ 1064035 h 2210849"/>
              <a:gd name="connsiteX5123" fmla="*/ 84433 w 12201472"/>
              <a:gd name="connsiteY5123" fmla="*/ 1052058 h 2210849"/>
              <a:gd name="connsiteX5124" fmla="*/ 0 w 12201472"/>
              <a:gd name="connsiteY5124" fmla="*/ 1043123 h 2210849"/>
              <a:gd name="connsiteX5125" fmla="*/ 0 w 12201472"/>
              <a:gd name="connsiteY5125" fmla="*/ 1039272 h 2210849"/>
              <a:gd name="connsiteX5126" fmla="*/ 84890 w 12201472"/>
              <a:gd name="connsiteY5126" fmla="*/ 1048248 h 2210849"/>
              <a:gd name="connsiteX5127" fmla="*/ 426399 w 12201472"/>
              <a:gd name="connsiteY5127" fmla="*/ 1062137 h 2210849"/>
              <a:gd name="connsiteX5128" fmla="*/ 450274 w 12201472"/>
              <a:gd name="connsiteY5128" fmla="*/ 1061316 h 2210849"/>
              <a:gd name="connsiteX5129" fmla="*/ 283469 w 12201472"/>
              <a:gd name="connsiteY5129" fmla="*/ 1056225 h 2210849"/>
              <a:gd name="connsiteX5130" fmla="*/ 84509 w 12201472"/>
              <a:gd name="connsiteY5130" fmla="*/ 1039637 h 2210849"/>
              <a:gd name="connsiteX5131" fmla="*/ 0 w 12201472"/>
              <a:gd name="connsiteY5131" fmla="*/ 1028730 h 2210849"/>
              <a:gd name="connsiteX5132" fmla="*/ 0 w 12201472"/>
              <a:gd name="connsiteY5132" fmla="*/ 1024942 h 2210849"/>
              <a:gd name="connsiteX5133" fmla="*/ 84966 w 12201472"/>
              <a:gd name="connsiteY5133" fmla="*/ 1035903 h 2210849"/>
              <a:gd name="connsiteX5134" fmla="*/ 431274 w 12201472"/>
              <a:gd name="connsiteY5134" fmla="*/ 1057554 h 2210849"/>
              <a:gd name="connsiteX5135" fmla="*/ 455144 w 12201472"/>
              <a:gd name="connsiteY5135" fmla="*/ 1057215 h 2210849"/>
              <a:gd name="connsiteX5136" fmla="*/ 286158 w 12201472"/>
              <a:gd name="connsiteY5136" fmla="*/ 1048568 h 2210849"/>
              <a:gd name="connsiteX5137" fmla="*/ 84356 w 12201472"/>
              <a:gd name="connsiteY5137" fmla="*/ 1027369 h 2210849"/>
              <a:gd name="connsiteX5138" fmla="*/ 0 w 12201472"/>
              <a:gd name="connsiteY5138" fmla="*/ 1014592 h 2210849"/>
              <a:gd name="connsiteX5139" fmla="*/ 0 w 12201472"/>
              <a:gd name="connsiteY5139" fmla="*/ 1010769 h 2210849"/>
              <a:gd name="connsiteX5140" fmla="*/ 84890 w 12201472"/>
              <a:gd name="connsiteY5140" fmla="*/ 1023636 h 2210849"/>
              <a:gd name="connsiteX5141" fmla="*/ 435996 w 12201472"/>
              <a:gd name="connsiteY5141" fmla="*/ 1053059 h 2210849"/>
              <a:gd name="connsiteX5142" fmla="*/ 461681 w 12201472"/>
              <a:gd name="connsiteY5142" fmla="*/ 1053198 h 2210849"/>
              <a:gd name="connsiteX5143" fmla="*/ 288956 w 12201472"/>
              <a:gd name="connsiteY5143" fmla="*/ 1040901 h 2210849"/>
              <a:gd name="connsiteX5144" fmla="*/ 84357 w 12201472"/>
              <a:gd name="connsiteY5144" fmla="*/ 1015102 h 2210849"/>
              <a:gd name="connsiteX5145" fmla="*/ 0 w 12201472"/>
              <a:gd name="connsiteY5145" fmla="*/ 1000476 h 2210849"/>
              <a:gd name="connsiteX5146" fmla="*/ 0 w 12201472"/>
              <a:gd name="connsiteY5146" fmla="*/ 996625 h 2210849"/>
              <a:gd name="connsiteX5147" fmla="*/ 85042 w 12201472"/>
              <a:gd name="connsiteY5147" fmla="*/ 1011368 h 2210849"/>
              <a:gd name="connsiteX5148" fmla="*/ 440903 w 12201472"/>
              <a:gd name="connsiteY5148" fmla="*/ 1048552 h 2210849"/>
              <a:gd name="connsiteX5149" fmla="*/ 468636 w 12201472"/>
              <a:gd name="connsiteY5149" fmla="*/ 1049235 h 2210849"/>
              <a:gd name="connsiteX5150" fmla="*/ 291645 w 12201472"/>
              <a:gd name="connsiteY5150" fmla="*/ 1033167 h 2210849"/>
              <a:gd name="connsiteX5151" fmla="*/ 84203 w 12201472"/>
              <a:gd name="connsiteY5151" fmla="*/ 1002756 h 2210849"/>
              <a:gd name="connsiteX5152" fmla="*/ 0 w 12201472"/>
              <a:gd name="connsiteY5152" fmla="*/ 986367 h 2210849"/>
              <a:gd name="connsiteX5153" fmla="*/ 0 w 12201472"/>
              <a:gd name="connsiteY5153" fmla="*/ 982510 h 2210849"/>
              <a:gd name="connsiteX5154" fmla="*/ 84889 w 12201472"/>
              <a:gd name="connsiteY5154" fmla="*/ 999022 h 2210849"/>
              <a:gd name="connsiteX5155" fmla="*/ 445549 w 12201472"/>
              <a:gd name="connsiteY5155" fmla="*/ 1043958 h 2210849"/>
              <a:gd name="connsiteX5156" fmla="*/ 472505 w 12201472"/>
              <a:gd name="connsiteY5156" fmla="*/ 1045126 h 2210849"/>
              <a:gd name="connsiteX5157" fmla="*/ 294476 w 12201472"/>
              <a:gd name="connsiteY5157" fmla="*/ 1025576 h 2210849"/>
              <a:gd name="connsiteX5158" fmla="*/ 84279 w 12201472"/>
              <a:gd name="connsiteY5158" fmla="*/ 990565 h 2210849"/>
              <a:gd name="connsiteX5159" fmla="*/ 0 w 12201472"/>
              <a:gd name="connsiteY5159" fmla="*/ 972429 h 2210849"/>
              <a:gd name="connsiteX5160" fmla="*/ 0 w 12201472"/>
              <a:gd name="connsiteY5160" fmla="*/ 968514 h 2210849"/>
              <a:gd name="connsiteX5161" fmla="*/ 85117 w 12201472"/>
              <a:gd name="connsiteY5161" fmla="*/ 986831 h 2210849"/>
              <a:gd name="connsiteX5162" fmla="*/ 450575 w 12201472"/>
              <a:gd name="connsiteY5162" fmla="*/ 1039549 h 2210849"/>
              <a:gd name="connsiteX5163" fmla="*/ 481838 w 12201472"/>
              <a:gd name="connsiteY5163" fmla="*/ 1041475 h 2210849"/>
              <a:gd name="connsiteX5164" fmla="*/ 297241 w 12201472"/>
              <a:gd name="connsiteY5164" fmla="*/ 1017767 h 2210849"/>
              <a:gd name="connsiteX5165" fmla="*/ 84203 w 12201472"/>
              <a:gd name="connsiteY5165" fmla="*/ 978144 h 2210849"/>
              <a:gd name="connsiteX5166" fmla="*/ 0 w 12201472"/>
              <a:gd name="connsiteY5166" fmla="*/ 958330 h 2210849"/>
              <a:gd name="connsiteX5167" fmla="*/ 0 w 12201472"/>
              <a:gd name="connsiteY5167" fmla="*/ 954458 h 2210849"/>
              <a:gd name="connsiteX5168" fmla="*/ 85117 w 12201472"/>
              <a:gd name="connsiteY5168" fmla="*/ 974486 h 2210849"/>
              <a:gd name="connsiteX5169" fmla="*/ 455373 w 12201472"/>
              <a:gd name="connsiteY5169" fmla="*/ 1034956 h 2210849"/>
              <a:gd name="connsiteX5170" fmla="*/ 487254 w 12201472"/>
              <a:gd name="connsiteY5170" fmla="*/ 1037487 h 2210849"/>
              <a:gd name="connsiteX5171" fmla="*/ 299974 w 12201472"/>
              <a:gd name="connsiteY5171" fmla="*/ 1010033 h 2210849"/>
              <a:gd name="connsiteX5172" fmla="*/ 84127 w 12201472"/>
              <a:gd name="connsiteY5172" fmla="*/ 965799 h 2210849"/>
              <a:gd name="connsiteX5173" fmla="*/ 0 w 12201472"/>
              <a:gd name="connsiteY5173" fmla="*/ 944360 h 2210849"/>
              <a:gd name="connsiteX5174" fmla="*/ 0 w 12201472"/>
              <a:gd name="connsiteY5174" fmla="*/ 940398 h 2210849"/>
              <a:gd name="connsiteX5175" fmla="*/ 85041 w 12201472"/>
              <a:gd name="connsiteY5175" fmla="*/ 962065 h 2210849"/>
              <a:gd name="connsiteX5176" fmla="*/ 460063 w 12201472"/>
              <a:gd name="connsiteY5176" fmla="*/ 1030318 h 2210849"/>
              <a:gd name="connsiteX5177" fmla="*/ 490248 w 12201472"/>
              <a:gd name="connsiteY5177" fmla="*/ 1033239 h 2210849"/>
              <a:gd name="connsiteX5178" fmla="*/ 302728 w 12201472"/>
              <a:gd name="connsiteY5178" fmla="*/ 1002443 h 2210849"/>
              <a:gd name="connsiteX5179" fmla="*/ 84050 w 12201472"/>
              <a:gd name="connsiteY5179" fmla="*/ 953608 h 2210849"/>
              <a:gd name="connsiteX5180" fmla="*/ 0 w 12201472"/>
              <a:gd name="connsiteY5180" fmla="*/ 930597 h 2210849"/>
              <a:gd name="connsiteX5181" fmla="*/ 0 w 12201472"/>
              <a:gd name="connsiteY5181" fmla="*/ 926589 h 2210849"/>
              <a:gd name="connsiteX5182" fmla="*/ 85041 w 12201472"/>
              <a:gd name="connsiteY5182" fmla="*/ 949873 h 2210849"/>
              <a:gd name="connsiteX5183" fmla="*/ 464860 w 12201472"/>
              <a:gd name="connsiteY5183" fmla="*/ 1025887 h 2210849"/>
              <a:gd name="connsiteX5184" fmla="*/ 497204 w 12201472"/>
              <a:gd name="connsiteY5184" fmla="*/ 1029568 h 2210849"/>
              <a:gd name="connsiteX5185" fmla="*/ 305603 w 12201472"/>
              <a:gd name="connsiteY5185" fmla="*/ 994786 h 2210849"/>
              <a:gd name="connsiteX5186" fmla="*/ 84126 w 12201472"/>
              <a:gd name="connsiteY5186" fmla="*/ 941340 h 2210849"/>
              <a:gd name="connsiteX5187" fmla="*/ 0 w 12201472"/>
              <a:gd name="connsiteY5187" fmla="*/ 916750 h 2210849"/>
              <a:gd name="connsiteX5188" fmla="*/ 0 w 12201472"/>
              <a:gd name="connsiteY5188" fmla="*/ 912787 h 2210849"/>
              <a:gd name="connsiteX5189" fmla="*/ 85192 w 12201472"/>
              <a:gd name="connsiteY5189" fmla="*/ 937681 h 2210849"/>
              <a:gd name="connsiteX5190" fmla="*/ 469811 w 12201472"/>
              <a:gd name="connsiteY5190" fmla="*/ 1021478 h 2210849"/>
              <a:gd name="connsiteX5191" fmla="*/ 506363 w 12201472"/>
              <a:gd name="connsiteY5191" fmla="*/ 1026245 h 2210849"/>
              <a:gd name="connsiteX5192" fmla="*/ 308445 w 12201472"/>
              <a:gd name="connsiteY5192" fmla="*/ 986976 h 2210849"/>
              <a:gd name="connsiteX5193" fmla="*/ 84126 w 12201472"/>
              <a:gd name="connsiteY5193" fmla="*/ 928918 h 2210849"/>
              <a:gd name="connsiteX5194" fmla="*/ 0 w 12201472"/>
              <a:gd name="connsiteY5194" fmla="*/ 902837 h 2210849"/>
              <a:gd name="connsiteX5195" fmla="*/ 0 w 12201472"/>
              <a:gd name="connsiteY5195" fmla="*/ 898969 h 2210849"/>
              <a:gd name="connsiteX5196" fmla="*/ 85193 w 12201472"/>
              <a:gd name="connsiteY5196" fmla="*/ 925414 h 2210849"/>
              <a:gd name="connsiteX5197" fmla="*/ 474610 w 12201472"/>
              <a:gd name="connsiteY5197" fmla="*/ 1016960 h 2210849"/>
              <a:gd name="connsiteX5198" fmla="*/ 510952 w 12201472"/>
              <a:gd name="connsiteY5198" fmla="*/ 1022289 h 2210849"/>
              <a:gd name="connsiteX5199" fmla="*/ 311215 w 12201472"/>
              <a:gd name="connsiteY5199" fmla="*/ 979385 h 2210849"/>
              <a:gd name="connsiteX5200" fmla="*/ 84054 w 12201472"/>
              <a:gd name="connsiteY5200" fmla="*/ 916727 h 2210849"/>
              <a:gd name="connsiteX5201" fmla="*/ 0 w 12201472"/>
              <a:gd name="connsiteY5201" fmla="*/ 889163 h 2210849"/>
              <a:gd name="connsiteX5202" fmla="*/ 0 w 12201472"/>
              <a:gd name="connsiteY5202" fmla="*/ 885137 h 2210849"/>
              <a:gd name="connsiteX5203" fmla="*/ 85197 w 12201472"/>
              <a:gd name="connsiteY5203" fmla="*/ 913070 h 2210849"/>
              <a:gd name="connsiteX5204" fmla="*/ 479412 w 12201472"/>
              <a:gd name="connsiteY5204" fmla="*/ 1012398 h 2210849"/>
              <a:gd name="connsiteX5205" fmla="*/ 514210 w 12201472"/>
              <a:gd name="connsiteY5205" fmla="*/ 1018052 h 2210849"/>
              <a:gd name="connsiteX5206" fmla="*/ 313932 w 12201472"/>
              <a:gd name="connsiteY5206" fmla="*/ 971804 h 2210849"/>
              <a:gd name="connsiteX5207" fmla="*/ 83973 w 12201472"/>
              <a:gd name="connsiteY5207" fmla="*/ 904535 h 2210849"/>
              <a:gd name="connsiteX5208" fmla="*/ 0 w 12201472"/>
              <a:gd name="connsiteY5208" fmla="*/ 875558 h 2210849"/>
              <a:gd name="connsiteX5209" fmla="*/ 0 w 12201472"/>
              <a:gd name="connsiteY5209" fmla="*/ 871462 h 2210849"/>
              <a:gd name="connsiteX5210" fmla="*/ 85269 w 12201472"/>
              <a:gd name="connsiteY5210" fmla="*/ 900878 h 2210849"/>
              <a:gd name="connsiteX5211" fmla="*/ 484250 w 12201472"/>
              <a:gd name="connsiteY5211" fmla="*/ 1007967 h 2210849"/>
              <a:gd name="connsiteX5212" fmla="*/ 520899 w 12201472"/>
              <a:gd name="connsiteY5212" fmla="*/ 1014492 h 2210849"/>
              <a:gd name="connsiteX5213" fmla="*/ 316774 w 12201472"/>
              <a:gd name="connsiteY5213" fmla="*/ 964147 h 2210849"/>
              <a:gd name="connsiteX5214" fmla="*/ 83974 w 12201472"/>
              <a:gd name="connsiteY5214" fmla="*/ 892267 h 2210849"/>
              <a:gd name="connsiteX5215" fmla="*/ 0 w 12201472"/>
              <a:gd name="connsiteY5215" fmla="*/ 861898 h 2210849"/>
              <a:gd name="connsiteX5216" fmla="*/ 0 w 12201472"/>
              <a:gd name="connsiteY5216" fmla="*/ 857817 h 2210849"/>
              <a:gd name="connsiteX5217" fmla="*/ 85345 w 12201472"/>
              <a:gd name="connsiteY5217" fmla="*/ 888685 h 2210849"/>
              <a:gd name="connsiteX5218" fmla="*/ 435820 w 12201472"/>
              <a:gd name="connsiteY5218" fmla="*/ 991000 h 2210849"/>
              <a:gd name="connsiteX5219" fmla="*/ 521412 w 12201472"/>
              <a:gd name="connsiteY5219" fmla="*/ 1009385 h 2210849"/>
              <a:gd name="connsiteX5220" fmla="*/ 319559 w 12201472"/>
              <a:gd name="connsiteY5220" fmla="*/ 956489 h 2210849"/>
              <a:gd name="connsiteX5221" fmla="*/ 83971 w 12201472"/>
              <a:gd name="connsiteY5221" fmla="*/ 879998 h 2210849"/>
              <a:gd name="connsiteX5222" fmla="*/ 0 w 12201472"/>
              <a:gd name="connsiteY5222" fmla="*/ 848265 h 2210849"/>
              <a:gd name="connsiteX5223" fmla="*/ 0 w 12201472"/>
              <a:gd name="connsiteY5223" fmla="*/ 844172 h 2210849"/>
              <a:gd name="connsiteX5224" fmla="*/ 85344 w 12201472"/>
              <a:gd name="connsiteY5224" fmla="*/ 876417 h 2210849"/>
              <a:gd name="connsiteX5225" fmla="*/ 440009 w 12201472"/>
              <a:gd name="connsiteY5225" fmla="*/ 985518 h 2210849"/>
              <a:gd name="connsiteX5226" fmla="*/ 513158 w 12201472"/>
              <a:gd name="connsiteY5226" fmla="*/ 1002329 h 2210849"/>
              <a:gd name="connsiteX5227" fmla="*/ 322871 w 12201472"/>
              <a:gd name="connsiteY5227" fmla="*/ 949595 h 2210849"/>
              <a:gd name="connsiteX5228" fmla="*/ 84430 w 12201472"/>
              <a:gd name="connsiteY5228" fmla="*/ 868416 h 2210849"/>
              <a:gd name="connsiteX5229" fmla="*/ 0 w 12201472"/>
              <a:gd name="connsiteY5229" fmla="*/ 835141 h 2210849"/>
              <a:gd name="connsiteX5230" fmla="*/ 0 w 12201472"/>
              <a:gd name="connsiteY5230" fmla="*/ 831096 h 2210849"/>
              <a:gd name="connsiteX5231" fmla="*/ 85801 w 12201472"/>
              <a:gd name="connsiteY5231" fmla="*/ 864911 h 2210849"/>
              <a:gd name="connsiteX5232" fmla="*/ 444732 w 12201472"/>
              <a:gd name="connsiteY5232" fmla="*/ 980948 h 2210849"/>
              <a:gd name="connsiteX5233" fmla="*/ 532915 w 12201472"/>
              <a:gd name="connsiteY5233" fmla="*/ 1002522 h 2210849"/>
              <a:gd name="connsiteX5234" fmla="*/ 325559 w 12201472"/>
              <a:gd name="connsiteY5234" fmla="*/ 942014 h 2210849"/>
              <a:gd name="connsiteX5235" fmla="*/ 84277 w 12201472"/>
              <a:gd name="connsiteY5235" fmla="*/ 856223 h 2210849"/>
              <a:gd name="connsiteX5236" fmla="*/ 0 w 12201472"/>
              <a:gd name="connsiteY5236" fmla="*/ 821686 h 2210849"/>
              <a:gd name="connsiteX5237" fmla="*/ 0 w 12201472"/>
              <a:gd name="connsiteY5237" fmla="*/ 817452 h 2210849"/>
              <a:gd name="connsiteX5238" fmla="*/ 85725 w 12201472"/>
              <a:gd name="connsiteY5238" fmla="*/ 852566 h 2210849"/>
              <a:gd name="connsiteX5239" fmla="*/ 448816 w 12201472"/>
              <a:gd name="connsiteY5239" fmla="*/ 975390 h 2210849"/>
              <a:gd name="connsiteX5240" fmla="*/ 540079 w 12201472"/>
              <a:gd name="connsiteY5240" fmla="*/ 999032 h 2210849"/>
              <a:gd name="connsiteX5241" fmla="*/ 328356 w 12201472"/>
              <a:gd name="connsiteY5241" fmla="*/ 934204 h 2210849"/>
              <a:gd name="connsiteX5242" fmla="*/ 84276 w 12201472"/>
              <a:gd name="connsiteY5242" fmla="*/ 843802 h 2210849"/>
              <a:gd name="connsiteX5243" fmla="*/ 0 w 12201472"/>
              <a:gd name="connsiteY5243" fmla="*/ 808014 h 2210849"/>
              <a:gd name="connsiteX5244" fmla="*/ 0 w 12201472"/>
              <a:gd name="connsiteY5244" fmla="*/ 803856 h 2210849"/>
              <a:gd name="connsiteX5245" fmla="*/ 85800 w 12201472"/>
              <a:gd name="connsiteY5245" fmla="*/ 840297 h 2210849"/>
              <a:gd name="connsiteX5246" fmla="*/ 508820 w 12201472"/>
              <a:gd name="connsiteY5246" fmla="*/ 986332 h 2210849"/>
              <a:gd name="connsiteX5247" fmla="*/ 552328 w 12201472"/>
              <a:gd name="connsiteY5247" fmla="*/ 997241 h 2210849"/>
              <a:gd name="connsiteX5248" fmla="*/ 331265 w 12201472"/>
              <a:gd name="connsiteY5248" fmla="*/ 926461 h 2210849"/>
              <a:gd name="connsiteX5249" fmla="*/ 84354 w 12201472"/>
              <a:gd name="connsiteY5249" fmla="*/ 831458 h 2210849"/>
              <a:gd name="connsiteX5250" fmla="*/ 0 w 12201472"/>
              <a:gd name="connsiteY5250" fmla="*/ 794399 h 2210849"/>
              <a:gd name="connsiteX5251" fmla="*/ 0 w 12201472"/>
              <a:gd name="connsiteY5251" fmla="*/ 790427 h 2210849"/>
              <a:gd name="connsiteX5252" fmla="*/ 85725 w 12201472"/>
              <a:gd name="connsiteY5252" fmla="*/ 828105 h 2210849"/>
              <a:gd name="connsiteX5253" fmla="*/ 513543 w 12201472"/>
              <a:gd name="connsiteY5253" fmla="*/ 981924 h 2210849"/>
              <a:gd name="connsiteX5254" fmla="*/ 559255 w 12201472"/>
              <a:gd name="connsiteY5254" fmla="*/ 994008 h 2210849"/>
              <a:gd name="connsiteX5255" fmla="*/ 334063 w 12201472"/>
              <a:gd name="connsiteY5255" fmla="*/ 918804 h 2210849"/>
              <a:gd name="connsiteX5256" fmla="*/ 84352 w 12201472"/>
              <a:gd name="connsiteY5256" fmla="*/ 819190 h 2210849"/>
              <a:gd name="connsiteX5257" fmla="*/ 0 w 12201472"/>
              <a:gd name="connsiteY5257" fmla="*/ 780918 h 2210849"/>
              <a:gd name="connsiteX5258" fmla="*/ 0 w 12201472"/>
              <a:gd name="connsiteY5258" fmla="*/ 776793 h 2210849"/>
              <a:gd name="connsiteX5259" fmla="*/ 85725 w 12201472"/>
              <a:gd name="connsiteY5259" fmla="*/ 815684 h 2210849"/>
              <a:gd name="connsiteX5260" fmla="*/ 518330 w 12201472"/>
              <a:gd name="connsiteY5260" fmla="*/ 977264 h 2210849"/>
              <a:gd name="connsiteX5261" fmla="*/ 563030 w 12201472"/>
              <a:gd name="connsiteY5261" fmla="*/ 989680 h 2210849"/>
              <a:gd name="connsiteX5262" fmla="*/ 336676 w 12201472"/>
              <a:gd name="connsiteY5262" fmla="*/ 911060 h 2210849"/>
              <a:gd name="connsiteX5263" fmla="*/ 84124 w 12201472"/>
              <a:gd name="connsiteY5263" fmla="*/ 806846 h 2210849"/>
              <a:gd name="connsiteX5264" fmla="*/ 0 w 12201472"/>
              <a:gd name="connsiteY5264" fmla="*/ 767496 h 2210849"/>
              <a:gd name="connsiteX5265" fmla="*/ 0 w 12201472"/>
              <a:gd name="connsiteY5265" fmla="*/ 763239 h 2210849"/>
              <a:gd name="connsiteX5266" fmla="*/ 85724 w 12201472"/>
              <a:gd name="connsiteY5266" fmla="*/ 803340 h 2210849"/>
              <a:gd name="connsiteX5267" fmla="*/ 523097 w 12201472"/>
              <a:gd name="connsiteY5267" fmla="*/ 972704 h 2210849"/>
              <a:gd name="connsiteX5268" fmla="*/ 568646 w 12201472"/>
              <a:gd name="connsiteY5268" fmla="*/ 985951 h 2210849"/>
              <a:gd name="connsiteX5269" fmla="*/ 339474 w 12201472"/>
              <a:gd name="connsiteY5269" fmla="*/ 903327 h 2210849"/>
              <a:gd name="connsiteX5270" fmla="*/ 84124 w 12201472"/>
              <a:gd name="connsiteY5270" fmla="*/ 794501 h 2210849"/>
              <a:gd name="connsiteX5271" fmla="*/ 0 w 12201472"/>
              <a:gd name="connsiteY5271" fmla="*/ 753995 h 2210849"/>
              <a:gd name="connsiteX5272" fmla="*/ 0 w 12201472"/>
              <a:gd name="connsiteY5272" fmla="*/ 749718 h 2210849"/>
              <a:gd name="connsiteX5273" fmla="*/ 85725 w 12201472"/>
              <a:gd name="connsiteY5273" fmla="*/ 790996 h 2210849"/>
              <a:gd name="connsiteX5274" fmla="*/ 584292 w 12201472"/>
              <a:gd name="connsiteY5274" fmla="*/ 987478 h 2210849"/>
              <a:gd name="connsiteX5275" fmla="*/ 648425 w 12201472"/>
              <a:gd name="connsiteY5275" fmla="*/ 1005960 h 2210849"/>
              <a:gd name="connsiteX5276" fmla="*/ 648848 w 12201472"/>
              <a:gd name="connsiteY5276" fmla="*/ 1005772 h 2210849"/>
              <a:gd name="connsiteX5277" fmla="*/ 588539 w 12201472"/>
              <a:gd name="connsiteY5277" fmla="*/ 987641 h 2210849"/>
              <a:gd name="connsiteX5278" fmla="*/ 84124 w 12201472"/>
              <a:gd name="connsiteY5278" fmla="*/ 782234 h 2210849"/>
              <a:gd name="connsiteX5279" fmla="*/ 0 w 12201472"/>
              <a:gd name="connsiteY5279" fmla="*/ 740597 h 2210849"/>
              <a:gd name="connsiteX5280" fmla="*/ 0 w 12201472"/>
              <a:gd name="connsiteY5280" fmla="*/ 736338 h 2210849"/>
              <a:gd name="connsiteX5281" fmla="*/ 85800 w 12201472"/>
              <a:gd name="connsiteY5281" fmla="*/ 778805 h 2210849"/>
              <a:gd name="connsiteX5282" fmla="*/ 589749 w 12201472"/>
              <a:gd name="connsiteY5282" fmla="*/ 983993 h 2210849"/>
              <a:gd name="connsiteX5283" fmla="*/ 654239 w 12201472"/>
              <a:gd name="connsiteY5283" fmla="*/ 1003376 h 2210849"/>
              <a:gd name="connsiteX5284" fmla="*/ 654815 w 12201472"/>
              <a:gd name="connsiteY5284" fmla="*/ 1003120 h 2210849"/>
              <a:gd name="connsiteX5285" fmla="*/ 593882 w 12201472"/>
              <a:gd name="connsiteY5285" fmla="*/ 984058 h 2210849"/>
              <a:gd name="connsiteX5286" fmla="*/ 84048 w 12201472"/>
              <a:gd name="connsiteY5286" fmla="*/ 769964 h 2210849"/>
              <a:gd name="connsiteX5287" fmla="*/ 0 w 12201472"/>
              <a:gd name="connsiteY5287" fmla="*/ 727269 h 2210849"/>
              <a:gd name="connsiteX5288" fmla="*/ 0 w 12201472"/>
              <a:gd name="connsiteY5288" fmla="*/ 723029 h 2210849"/>
              <a:gd name="connsiteX5289" fmla="*/ 85800 w 12201472"/>
              <a:gd name="connsiteY5289" fmla="*/ 766612 h 2210849"/>
              <a:gd name="connsiteX5290" fmla="*/ 595140 w 12201472"/>
              <a:gd name="connsiteY5290" fmla="*/ 980486 h 2210849"/>
              <a:gd name="connsiteX5291" fmla="*/ 660055 w 12201472"/>
              <a:gd name="connsiteY5291" fmla="*/ 1000791 h 2210849"/>
              <a:gd name="connsiteX5292" fmla="*/ 660932 w 12201472"/>
              <a:gd name="connsiteY5292" fmla="*/ 1000401 h 2210849"/>
              <a:gd name="connsiteX5293" fmla="*/ 599235 w 12201472"/>
              <a:gd name="connsiteY5293" fmla="*/ 980362 h 2210849"/>
              <a:gd name="connsiteX5294" fmla="*/ 84047 w 12201472"/>
              <a:gd name="connsiteY5294" fmla="*/ 757620 h 2210849"/>
              <a:gd name="connsiteX5295" fmla="*/ 0 w 12201472"/>
              <a:gd name="connsiteY5295" fmla="*/ 713844 h 2210849"/>
              <a:gd name="connsiteX5296" fmla="*/ 0 w 12201472"/>
              <a:gd name="connsiteY5296" fmla="*/ 709617 h 2210849"/>
              <a:gd name="connsiteX5297" fmla="*/ 85724 w 12201472"/>
              <a:gd name="connsiteY5297" fmla="*/ 754267 h 2210849"/>
              <a:gd name="connsiteX5298" fmla="*/ 600416 w 12201472"/>
              <a:gd name="connsiteY5298" fmla="*/ 976857 h 2210849"/>
              <a:gd name="connsiteX5299" fmla="*/ 665987 w 12201472"/>
              <a:gd name="connsiteY5299" fmla="*/ 998155 h 2210849"/>
              <a:gd name="connsiteX5300" fmla="*/ 666777 w 12201472"/>
              <a:gd name="connsiteY5300" fmla="*/ 997804 h 2210849"/>
              <a:gd name="connsiteX5301" fmla="*/ 604398 w 12201472"/>
              <a:gd name="connsiteY5301" fmla="*/ 976809 h 2210849"/>
              <a:gd name="connsiteX5302" fmla="*/ 83818 w 12201472"/>
              <a:gd name="connsiteY5302" fmla="*/ 745352 h 2210849"/>
              <a:gd name="connsiteX5303" fmla="*/ 0 w 12201472"/>
              <a:gd name="connsiteY5303" fmla="*/ 700644 h 2210849"/>
              <a:gd name="connsiteX5304" fmla="*/ 0 w 12201472"/>
              <a:gd name="connsiteY5304" fmla="*/ 696315 h 2210849"/>
              <a:gd name="connsiteX5305" fmla="*/ 85647 w 12201472"/>
              <a:gd name="connsiteY5305" fmla="*/ 741999 h 2210849"/>
              <a:gd name="connsiteX5306" fmla="*/ 605760 w 12201472"/>
              <a:gd name="connsiteY5306" fmla="*/ 973276 h 2210849"/>
              <a:gd name="connsiteX5307" fmla="*/ 671889 w 12201472"/>
              <a:gd name="connsiteY5307" fmla="*/ 995532 h 2210849"/>
              <a:gd name="connsiteX5308" fmla="*/ 672806 w 12201472"/>
              <a:gd name="connsiteY5308" fmla="*/ 995124 h 2210849"/>
              <a:gd name="connsiteX5309" fmla="*/ 609906 w 12201472"/>
              <a:gd name="connsiteY5309" fmla="*/ 973229 h 2210849"/>
              <a:gd name="connsiteX5310" fmla="*/ 83974 w 12201472"/>
              <a:gd name="connsiteY5310" fmla="*/ 733085 h 2210849"/>
              <a:gd name="connsiteX5311" fmla="*/ 0 w 12201472"/>
              <a:gd name="connsiteY5311" fmla="*/ 687267 h 2210849"/>
              <a:gd name="connsiteX5312" fmla="*/ 0 w 12201472"/>
              <a:gd name="connsiteY5312" fmla="*/ 682958 h 2210849"/>
              <a:gd name="connsiteX5313" fmla="*/ 85726 w 12201472"/>
              <a:gd name="connsiteY5313" fmla="*/ 729732 h 2210849"/>
              <a:gd name="connsiteX5314" fmla="*/ 611192 w 12201472"/>
              <a:gd name="connsiteY5314" fmla="*/ 969724 h 2210849"/>
              <a:gd name="connsiteX5315" fmla="*/ 677792 w 12201472"/>
              <a:gd name="connsiteY5315" fmla="*/ 992908 h 2210849"/>
              <a:gd name="connsiteX5316" fmla="*/ 698495 w 12201472"/>
              <a:gd name="connsiteY5316" fmla="*/ 983707 h 2210849"/>
              <a:gd name="connsiteX5317" fmla="*/ 1623752 w 12201472"/>
              <a:gd name="connsiteY5317" fmla="*/ 452974 h 2210849"/>
              <a:gd name="connsiteX5318" fmla="*/ 2498991 w 12201472"/>
              <a:gd name="connsiteY5318" fmla="*/ 25936 h 2210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Lst>
            <a:rect l="l" t="t" r="r" b="b"/>
            <a:pathLst>
              <a:path w="12201472" h="2210849">
                <a:moveTo>
                  <a:pt x="11363328" y="2096694"/>
                </a:moveTo>
                <a:lnTo>
                  <a:pt x="11532537" y="2128951"/>
                </a:lnTo>
                <a:cubicBezTo>
                  <a:pt x="11709623" y="2159242"/>
                  <a:pt x="11889881" y="2183027"/>
                  <a:pt x="12073130" y="2199239"/>
                </a:cubicBezTo>
                <a:lnTo>
                  <a:pt x="12201472" y="2207810"/>
                </a:lnTo>
                <a:lnTo>
                  <a:pt x="12201472" y="2210849"/>
                </a:lnTo>
                <a:lnTo>
                  <a:pt x="12123380" y="2206069"/>
                </a:lnTo>
                <a:cubicBezTo>
                  <a:pt x="11950235" y="2191972"/>
                  <a:pt x="11776290" y="2170826"/>
                  <a:pt x="11601982" y="2142632"/>
                </a:cubicBezTo>
                <a:close/>
                <a:moveTo>
                  <a:pt x="11264532" y="2077676"/>
                </a:moveTo>
                <a:lnTo>
                  <a:pt x="11363328" y="2096694"/>
                </a:lnTo>
                <a:lnTo>
                  <a:pt x="11269308" y="2078770"/>
                </a:lnTo>
                <a:close/>
                <a:moveTo>
                  <a:pt x="11076898" y="2034722"/>
                </a:moveTo>
                <a:lnTo>
                  <a:pt x="11264532" y="2077676"/>
                </a:lnTo>
                <a:lnTo>
                  <a:pt x="11191417" y="2063602"/>
                </a:lnTo>
                <a:close/>
                <a:moveTo>
                  <a:pt x="10897261" y="1989420"/>
                </a:moveTo>
                <a:lnTo>
                  <a:pt x="11076898" y="2034722"/>
                </a:lnTo>
                <a:lnTo>
                  <a:pt x="11010972" y="2019630"/>
                </a:lnTo>
                <a:close/>
                <a:moveTo>
                  <a:pt x="8674590" y="1974220"/>
                </a:moveTo>
                <a:lnTo>
                  <a:pt x="8670999" y="1974519"/>
                </a:lnTo>
                <a:lnTo>
                  <a:pt x="8666692" y="1975646"/>
                </a:lnTo>
                <a:lnTo>
                  <a:pt x="8669465" y="1975390"/>
                </a:lnTo>
                <a:close/>
                <a:moveTo>
                  <a:pt x="8708821" y="1966401"/>
                </a:moveTo>
                <a:lnTo>
                  <a:pt x="8699330" y="1967102"/>
                </a:lnTo>
                <a:lnTo>
                  <a:pt x="8692423" y="1968911"/>
                </a:lnTo>
                <a:lnTo>
                  <a:pt x="8700934" y="1968202"/>
                </a:lnTo>
                <a:close/>
                <a:moveTo>
                  <a:pt x="8744784" y="1958186"/>
                </a:moveTo>
                <a:lnTo>
                  <a:pt x="8729664" y="1959162"/>
                </a:lnTo>
                <a:lnTo>
                  <a:pt x="8719706" y="1961769"/>
                </a:lnTo>
                <a:lnTo>
                  <a:pt x="8733600" y="1960741"/>
                </a:lnTo>
                <a:close/>
                <a:moveTo>
                  <a:pt x="8769886" y="1956565"/>
                </a:moveTo>
                <a:lnTo>
                  <a:pt x="8761315" y="1957119"/>
                </a:lnTo>
                <a:lnTo>
                  <a:pt x="8754482" y="1959195"/>
                </a:lnTo>
                <a:lnTo>
                  <a:pt x="8759639" y="1958814"/>
                </a:lnTo>
                <a:close/>
                <a:moveTo>
                  <a:pt x="8793667" y="1955030"/>
                </a:moveTo>
                <a:lnTo>
                  <a:pt x="8792112" y="1955130"/>
                </a:lnTo>
                <a:lnTo>
                  <a:pt x="8789372" y="1955933"/>
                </a:lnTo>
                <a:close/>
                <a:moveTo>
                  <a:pt x="8777308" y="1950110"/>
                </a:moveTo>
                <a:lnTo>
                  <a:pt x="8760778" y="1951017"/>
                </a:lnTo>
                <a:lnTo>
                  <a:pt x="8749445" y="1953984"/>
                </a:lnTo>
                <a:lnTo>
                  <a:pt x="8768598" y="1952746"/>
                </a:lnTo>
                <a:lnTo>
                  <a:pt x="8769483" y="1952544"/>
                </a:lnTo>
                <a:close/>
                <a:moveTo>
                  <a:pt x="8806642" y="1948500"/>
                </a:moveTo>
                <a:lnTo>
                  <a:pt x="8785931" y="1949637"/>
                </a:lnTo>
                <a:lnTo>
                  <a:pt x="8777617" y="1952164"/>
                </a:lnTo>
                <a:lnTo>
                  <a:pt x="8795092" y="1951035"/>
                </a:lnTo>
                <a:close/>
                <a:moveTo>
                  <a:pt x="8831093" y="1947159"/>
                </a:moveTo>
                <a:lnTo>
                  <a:pt x="8816603" y="1947954"/>
                </a:lnTo>
                <a:lnTo>
                  <a:pt x="8809199" y="1950123"/>
                </a:lnTo>
                <a:lnTo>
                  <a:pt x="8820454" y="1949396"/>
                </a:lnTo>
                <a:close/>
                <a:moveTo>
                  <a:pt x="8853993" y="1945902"/>
                </a:moveTo>
                <a:lnTo>
                  <a:pt x="8846630" y="1946306"/>
                </a:lnTo>
                <a:lnTo>
                  <a:pt x="8840195" y="1948121"/>
                </a:lnTo>
                <a:lnTo>
                  <a:pt x="8844262" y="1947858"/>
                </a:lnTo>
                <a:close/>
                <a:moveTo>
                  <a:pt x="8883063" y="1944307"/>
                </a:moveTo>
                <a:lnTo>
                  <a:pt x="8878107" y="1944579"/>
                </a:lnTo>
                <a:lnTo>
                  <a:pt x="8872828" y="1946012"/>
                </a:lnTo>
                <a:lnTo>
                  <a:pt x="8874722" y="1945890"/>
                </a:lnTo>
                <a:close/>
                <a:moveTo>
                  <a:pt x="8804025" y="1941799"/>
                </a:moveTo>
                <a:lnTo>
                  <a:pt x="8788427" y="1942502"/>
                </a:lnTo>
                <a:lnTo>
                  <a:pt x="8776409" y="1946415"/>
                </a:lnTo>
                <a:lnTo>
                  <a:pt x="8791926" y="1945563"/>
                </a:lnTo>
                <a:close/>
                <a:moveTo>
                  <a:pt x="8833881" y="1940454"/>
                </a:moveTo>
                <a:lnTo>
                  <a:pt x="8813057" y="1941392"/>
                </a:lnTo>
                <a:lnTo>
                  <a:pt x="8800968" y="1945067"/>
                </a:lnTo>
                <a:lnTo>
                  <a:pt x="8822438" y="1943888"/>
                </a:lnTo>
                <a:close/>
                <a:moveTo>
                  <a:pt x="8863186" y="1939134"/>
                </a:moveTo>
                <a:lnTo>
                  <a:pt x="8843705" y="1940012"/>
                </a:lnTo>
                <a:lnTo>
                  <a:pt x="8832331" y="1943345"/>
                </a:lnTo>
                <a:lnTo>
                  <a:pt x="8852435" y="1942241"/>
                </a:lnTo>
                <a:close/>
                <a:moveTo>
                  <a:pt x="8891821" y="1937844"/>
                </a:moveTo>
                <a:lnTo>
                  <a:pt x="8873748" y="1938658"/>
                </a:lnTo>
                <a:lnTo>
                  <a:pt x="8863125" y="1941654"/>
                </a:lnTo>
                <a:lnTo>
                  <a:pt x="8879633" y="1940748"/>
                </a:lnTo>
                <a:lnTo>
                  <a:pt x="8885904" y="1939487"/>
                </a:lnTo>
                <a:close/>
                <a:moveTo>
                  <a:pt x="8924969" y="1936351"/>
                </a:moveTo>
                <a:lnTo>
                  <a:pt x="8905104" y="1937246"/>
                </a:lnTo>
                <a:lnTo>
                  <a:pt x="8895397" y="1939882"/>
                </a:lnTo>
                <a:lnTo>
                  <a:pt x="8910830" y="1939035"/>
                </a:lnTo>
                <a:close/>
                <a:moveTo>
                  <a:pt x="8946231" y="1935393"/>
                </a:moveTo>
                <a:lnTo>
                  <a:pt x="8943085" y="1935535"/>
                </a:lnTo>
                <a:lnTo>
                  <a:pt x="8938101" y="1936856"/>
                </a:lnTo>
                <a:close/>
                <a:moveTo>
                  <a:pt x="8829896" y="1933751"/>
                </a:moveTo>
                <a:lnTo>
                  <a:pt x="8813543" y="1934324"/>
                </a:lnTo>
                <a:lnTo>
                  <a:pt x="8801757" y="1938162"/>
                </a:lnTo>
                <a:lnTo>
                  <a:pt x="8818083" y="1937426"/>
                </a:lnTo>
                <a:close/>
                <a:moveTo>
                  <a:pt x="8859700" y="1932707"/>
                </a:moveTo>
                <a:lnTo>
                  <a:pt x="8839279" y="1933422"/>
                </a:lnTo>
                <a:lnTo>
                  <a:pt x="8827504" y="1937001"/>
                </a:lnTo>
                <a:lnTo>
                  <a:pt x="8848549" y="1936053"/>
                </a:lnTo>
                <a:close/>
                <a:moveTo>
                  <a:pt x="8888978" y="1931680"/>
                </a:moveTo>
                <a:lnTo>
                  <a:pt x="8869848" y="1932351"/>
                </a:lnTo>
                <a:lnTo>
                  <a:pt x="8858791" y="1935591"/>
                </a:lnTo>
                <a:lnTo>
                  <a:pt x="8878524" y="1934702"/>
                </a:lnTo>
                <a:close/>
                <a:moveTo>
                  <a:pt x="8917634" y="1930676"/>
                </a:moveTo>
                <a:lnTo>
                  <a:pt x="8899839" y="1931300"/>
                </a:lnTo>
                <a:lnTo>
                  <a:pt x="8889537" y="1934205"/>
                </a:lnTo>
                <a:lnTo>
                  <a:pt x="8907907" y="1933377"/>
                </a:lnTo>
                <a:close/>
                <a:moveTo>
                  <a:pt x="8951081" y="1929504"/>
                </a:moveTo>
                <a:lnTo>
                  <a:pt x="8931018" y="1930207"/>
                </a:lnTo>
                <a:lnTo>
                  <a:pt x="8921623" y="1932759"/>
                </a:lnTo>
                <a:lnTo>
                  <a:pt x="8942321" y="1931826"/>
                </a:lnTo>
                <a:close/>
                <a:moveTo>
                  <a:pt x="8978914" y="1928528"/>
                </a:moveTo>
                <a:lnTo>
                  <a:pt x="8968091" y="1928907"/>
                </a:lnTo>
                <a:lnTo>
                  <a:pt x="8960104" y="1931024"/>
                </a:lnTo>
                <a:lnTo>
                  <a:pt x="8970998" y="1930533"/>
                </a:lnTo>
                <a:close/>
                <a:moveTo>
                  <a:pt x="10650428" y="1928388"/>
                </a:moveTo>
                <a:lnTo>
                  <a:pt x="10653230" y="1929139"/>
                </a:lnTo>
                <a:lnTo>
                  <a:pt x="10657568" y="1929757"/>
                </a:lnTo>
                <a:lnTo>
                  <a:pt x="10654540" y="1928870"/>
                </a:lnTo>
                <a:close/>
                <a:moveTo>
                  <a:pt x="9006368" y="1927566"/>
                </a:moveTo>
                <a:lnTo>
                  <a:pt x="8996780" y="1927902"/>
                </a:lnTo>
                <a:lnTo>
                  <a:pt x="8989723" y="1929689"/>
                </a:lnTo>
                <a:lnTo>
                  <a:pt x="8996093" y="1929402"/>
                </a:lnTo>
                <a:lnTo>
                  <a:pt x="9005087" y="1927875"/>
                </a:lnTo>
                <a:close/>
                <a:moveTo>
                  <a:pt x="8859439" y="1924561"/>
                </a:moveTo>
                <a:lnTo>
                  <a:pt x="8841527" y="1925213"/>
                </a:lnTo>
                <a:lnTo>
                  <a:pt x="8826651" y="1930057"/>
                </a:lnTo>
                <a:lnTo>
                  <a:pt x="8843687" y="1929461"/>
                </a:lnTo>
                <a:close/>
                <a:moveTo>
                  <a:pt x="10660818" y="1924493"/>
                </a:moveTo>
                <a:lnTo>
                  <a:pt x="10671872" y="1927658"/>
                </a:lnTo>
                <a:lnTo>
                  <a:pt x="10661591" y="1924568"/>
                </a:lnTo>
                <a:close/>
                <a:moveTo>
                  <a:pt x="8890632" y="1923425"/>
                </a:moveTo>
                <a:lnTo>
                  <a:pt x="8869659" y="1924189"/>
                </a:lnTo>
                <a:lnTo>
                  <a:pt x="8853434" y="1929120"/>
                </a:lnTo>
                <a:lnTo>
                  <a:pt x="8874056" y="1928399"/>
                </a:lnTo>
                <a:close/>
                <a:moveTo>
                  <a:pt x="8921426" y="1922304"/>
                </a:moveTo>
                <a:lnTo>
                  <a:pt x="8901681" y="1923023"/>
                </a:lnTo>
                <a:lnTo>
                  <a:pt x="8884592" y="1928030"/>
                </a:lnTo>
                <a:lnTo>
                  <a:pt x="8903952" y="1927353"/>
                </a:lnTo>
                <a:close/>
                <a:moveTo>
                  <a:pt x="8951762" y="1921199"/>
                </a:moveTo>
                <a:lnTo>
                  <a:pt x="8933265" y="1921872"/>
                </a:lnTo>
                <a:lnTo>
                  <a:pt x="8915230" y="1926959"/>
                </a:lnTo>
                <a:lnTo>
                  <a:pt x="8933294" y="1926327"/>
                </a:lnTo>
                <a:close/>
                <a:moveTo>
                  <a:pt x="10621810" y="1920720"/>
                </a:moveTo>
                <a:lnTo>
                  <a:pt x="10630222" y="1922974"/>
                </a:lnTo>
                <a:lnTo>
                  <a:pt x="10637152" y="1923775"/>
                </a:lnTo>
                <a:lnTo>
                  <a:pt x="10629146" y="1921429"/>
                </a:lnTo>
                <a:close/>
                <a:moveTo>
                  <a:pt x="8987293" y="1919905"/>
                </a:moveTo>
                <a:lnTo>
                  <a:pt x="8966105" y="1920676"/>
                </a:lnTo>
                <a:lnTo>
                  <a:pt x="8947076" y="1925845"/>
                </a:lnTo>
                <a:lnTo>
                  <a:pt x="8967589" y="1925128"/>
                </a:lnTo>
                <a:close/>
                <a:moveTo>
                  <a:pt x="9017267" y="1918813"/>
                </a:moveTo>
                <a:lnTo>
                  <a:pt x="9004413" y="1919281"/>
                </a:lnTo>
                <a:lnTo>
                  <a:pt x="8984597" y="1924533"/>
                </a:lnTo>
                <a:lnTo>
                  <a:pt x="8996302" y="1924124"/>
                </a:lnTo>
                <a:close/>
                <a:moveTo>
                  <a:pt x="9047139" y="1917725"/>
                </a:moveTo>
                <a:lnTo>
                  <a:pt x="9035250" y="1918158"/>
                </a:lnTo>
                <a:lnTo>
                  <a:pt x="9014164" y="1923499"/>
                </a:lnTo>
                <a:lnTo>
                  <a:pt x="9024752" y="1923129"/>
                </a:lnTo>
                <a:close/>
                <a:moveTo>
                  <a:pt x="10588807" y="1917527"/>
                </a:moveTo>
                <a:lnTo>
                  <a:pt x="10593731" y="1918754"/>
                </a:lnTo>
                <a:lnTo>
                  <a:pt x="10601881" y="1919696"/>
                </a:lnTo>
                <a:lnTo>
                  <a:pt x="10595695" y="1918193"/>
                </a:lnTo>
                <a:close/>
                <a:moveTo>
                  <a:pt x="8893926" y="1916813"/>
                </a:moveTo>
                <a:lnTo>
                  <a:pt x="8884199" y="1919769"/>
                </a:lnTo>
                <a:lnTo>
                  <a:pt x="8905387" y="1918997"/>
                </a:lnTo>
                <a:lnTo>
                  <a:pt x="8912249" y="1916938"/>
                </a:lnTo>
                <a:close/>
                <a:moveTo>
                  <a:pt x="9075196" y="1916704"/>
                </a:moveTo>
                <a:lnTo>
                  <a:pt x="9066258" y="1917029"/>
                </a:lnTo>
                <a:lnTo>
                  <a:pt x="9045122" y="1922130"/>
                </a:lnTo>
                <a:lnTo>
                  <a:pt x="9055980" y="1921109"/>
                </a:lnTo>
                <a:close/>
                <a:moveTo>
                  <a:pt x="8867876" y="1916635"/>
                </a:moveTo>
                <a:lnTo>
                  <a:pt x="8854978" y="1920834"/>
                </a:lnTo>
                <a:lnTo>
                  <a:pt x="8873601" y="1920156"/>
                </a:lnTo>
                <a:lnTo>
                  <a:pt x="8884552" y="1916749"/>
                </a:lnTo>
                <a:close/>
                <a:moveTo>
                  <a:pt x="8941609" y="1916471"/>
                </a:moveTo>
                <a:lnTo>
                  <a:pt x="8922273" y="1916988"/>
                </a:lnTo>
                <a:lnTo>
                  <a:pt x="8916841" y="1918580"/>
                </a:lnTo>
                <a:lnTo>
                  <a:pt x="8936831" y="1917852"/>
                </a:lnTo>
                <a:close/>
                <a:moveTo>
                  <a:pt x="10630482" y="1915808"/>
                </a:moveTo>
                <a:lnTo>
                  <a:pt x="10637024" y="1917681"/>
                </a:lnTo>
                <a:lnTo>
                  <a:pt x="10639412" y="1917902"/>
                </a:lnTo>
                <a:lnTo>
                  <a:pt x="10633171" y="1916027"/>
                </a:lnTo>
                <a:close/>
                <a:moveTo>
                  <a:pt x="8971684" y="1915667"/>
                </a:moveTo>
                <a:lnTo>
                  <a:pt x="8953551" y="1916152"/>
                </a:lnTo>
                <a:lnTo>
                  <a:pt x="8949108" y="1917405"/>
                </a:lnTo>
                <a:lnTo>
                  <a:pt x="8967890" y="1916720"/>
                </a:lnTo>
                <a:close/>
                <a:moveTo>
                  <a:pt x="9006828" y="1914726"/>
                </a:moveTo>
                <a:lnTo>
                  <a:pt x="8985956" y="1915285"/>
                </a:lnTo>
                <a:lnTo>
                  <a:pt x="8982651" y="1916182"/>
                </a:lnTo>
                <a:lnTo>
                  <a:pt x="9004313" y="1915393"/>
                </a:lnTo>
                <a:close/>
                <a:moveTo>
                  <a:pt x="10557292" y="1914478"/>
                </a:moveTo>
                <a:lnTo>
                  <a:pt x="10557828" y="1914602"/>
                </a:lnTo>
                <a:lnTo>
                  <a:pt x="10564544" y="1915378"/>
                </a:lnTo>
                <a:lnTo>
                  <a:pt x="10563021" y="1915032"/>
                </a:lnTo>
                <a:close/>
                <a:moveTo>
                  <a:pt x="9036538" y="1913932"/>
                </a:moveTo>
                <a:lnTo>
                  <a:pt x="9023259" y="1914287"/>
                </a:lnTo>
                <a:lnTo>
                  <a:pt x="9021439" y="1914769"/>
                </a:lnTo>
                <a:lnTo>
                  <a:pt x="9035213" y="1914267"/>
                </a:lnTo>
                <a:close/>
                <a:moveTo>
                  <a:pt x="9112646" y="1913565"/>
                </a:moveTo>
                <a:lnTo>
                  <a:pt x="9101370" y="1914594"/>
                </a:lnTo>
                <a:lnTo>
                  <a:pt x="9084740" y="1918406"/>
                </a:lnTo>
                <a:lnTo>
                  <a:pt x="9094616" y="1917478"/>
                </a:lnTo>
                <a:close/>
                <a:moveTo>
                  <a:pt x="9066137" y="1913140"/>
                </a:moveTo>
                <a:lnTo>
                  <a:pt x="9053757" y="1913471"/>
                </a:lnTo>
                <a:lnTo>
                  <a:pt x="9053201" y="1913612"/>
                </a:lnTo>
                <a:lnTo>
                  <a:pt x="9066134" y="1913141"/>
                </a:lnTo>
                <a:close/>
                <a:moveTo>
                  <a:pt x="10591747" y="1912664"/>
                </a:moveTo>
                <a:lnTo>
                  <a:pt x="10596457" y="1913926"/>
                </a:lnTo>
                <a:lnTo>
                  <a:pt x="10606808" y="1914884"/>
                </a:lnTo>
                <a:lnTo>
                  <a:pt x="10602097" y="1913504"/>
                </a:lnTo>
                <a:close/>
                <a:moveTo>
                  <a:pt x="9147454" y="1910965"/>
                </a:moveTo>
                <a:lnTo>
                  <a:pt x="9141890" y="1911113"/>
                </a:lnTo>
                <a:lnTo>
                  <a:pt x="9126274" y="1914503"/>
                </a:lnTo>
                <a:lnTo>
                  <a:pt x="9133473" y="1913826"/>
                </a:lnTo>
                <a:close/>
                <a:moveTo>
                  <a:pt x="9170475" y="1910349"/>
                </a:moveTo>
                <a:lnTo>
                  <a:pt x="9169471" y="1910376"/>
                </a:lnTo>
                <a:lnTo>
                  <a:pt x="9168861" y="1910500"/>
                </a:lnTo>
                <a:close/>
                <a:moveTo>
                  <a:pt x="10558442" y="1909960"/>
                </a:moveTo>
                <a:lnTo>
                  <a:pt x="10561295" y="1910671"/>
                </a:lnTo>
                <a:lnTo>
                  <a:pt x="10566857" y="1911186"/>
                </a:lnTo>
                <a:lnTo>
                  <a:pt x="10563503" y="1910371"/>
                </a:lnTo>
                <a:close/>
                <a:moveTo>
                  <a:pt x="10605055" y="1908529"/>
                </a:moveTo>
                <a:lnTo>
                  <a:pt x="10613118" y="1910837"/>
                </a:lnTo>
                <a:lnTo>
                  <a:pt x="10616894" y="1911134"/>
                </a:lnTo>
                <a:lnTo>
                  <a:pt x="10609171" y="1908813"/>
                </a:lnTo>
                <a:close/>
                <a:moveTo>
                  <a:pt x="9032428" y="1907941"/>
                </a:moveTo>
                <a:lnTo>
                  <a:pt x="9017811" y="1908317"/>
                </a:lnTo>
                <a:lnTo>
                  <a:pt x="9011873" y="1908245"/>
                </a:lnTo>
                <a:lnTo>
                  <a:pt x="9002759" y="1910721"/>
                </a:lnTo>
                <a:lnTo>
                  <a:pt x="9023021" y="1910434"/>
                </a:lnTo>
                <a:close/>
                <a:moveTo>
                  <a:pt x="8982829" y="1907894"/>
                </a:moveTo>
                <a:lnTo>
                  <a:pt x="8971226" y="1911167"/>
                </a:lnTo>
                <a:lnTo>
                  <a:pt x="8988783" y="1910918"/>
                </a:lnTo>
                <a:lnTo>
                  <a:pt x="8998971" y="1908089"/>
                </a:lnTo>
                <a:close/>
                <a:moveTo>
                  <a:pt x="8954477" y="1907551"/>
                </a:moveTo>
                <a:lnTo>
                  <a:pt x="8940665" y="1911599"/>
                </a:lnTo>
                <a:lnTo>
                  <a:pt x="8959385" y="1911334"/>
                </a:lnTo>
                <a:lnTo>
                  <a:pt x="8971752" y="1907760"/>
                </a:lnTo>
                <a:close/>
                <a:moveTo>
                  <a:pt x="10526447" y="1907363"/>
                </a:moveTo>
                <a:lnTo>
                  <a:pt x="10527044" y="1907501"/>
                </a:lnTo>
                <a:lnTo>
                  <a:pt x="10531844" y="1907945"/>
                </a:lnTo>
                <a:lnTo>
                  <a:pt x="10530859" y="1907721"/>
                </a:lnTo>
                <a:close/>
                <a:moveTo>
                  <a:pt x="8925548" y="1907202"/>
                </a:moveTo>
                <a:lnTo>
                  <a:pt x="8909637" y="1912038"/>
                </a:lnTo>
                <a:lnTo>
                  <a:pt x="8929518" y="1911757"/>
                </a:lnTo>
                <a:lnTo>
                  <a:pt x="8943956" y="1907424"/>
                </a:lnTo>
                <a:close/>
                <a:moveTo>
                  <a:pt x="9063333" y="1907144"/>
                </a:moveTo>
                <a:lnTo>
                  <a:pt x="9048797" y="1907519"/>
                </a:lnTo>
                <a:lnTo>
                  <a:pt x="9038629" y="1910213"/>
                </a:lnTo>
                <a:lnTo>
                  <a:pt x="9051962" y="1910025"/>
                </a:lnTo>
                <a:close/>
                <a:moveTo>
                  <a:pt x="8897892" y="1906862"/>
                </a:moveTo>
                <a:lnTo>
                  <a:pt x="8880740" y="1912447"/>
                </a:lnTo>
                <a:lnTo>
                  <a:pt x="8899223" y="1912185"/>
                </a:lnTo>
                <a:lnTo>
                  <a:pt x="8915628" y="1907082"/>
                </a:lnTo>
                <a:lnTo>
                  <a:pt x="8898024" y="1906869"/>
                </a:lnTo>
                <a:close/>
                <a:moveTo>
                  <a:pt x="9094281" y="1906347"/>
                </a:moveTo>
                <a:lnTo>
                  <a:pt x="9080481" y="1906703"/>
                </a:lnTo>
                <a:lnTo>
                  <a:pt x="9068275" y="1909794"/>
                </a:lnTo>
                <a:lnTo>
                  <a:pt x="9080729" y="1909618"/>
                </a:lnTo>
                <a:close/>
                <a:moveTo>
                  <a:pt x="10566319" y="1905850"/>
                </a:moveTo>
                <a:lnTo>
                  <a:pt x="10573190" y="1907692"/>
                </a:lnTo>
                <a:lnTo>
                  <a:pt x="10585595" y="1908669"/>
                </a:lnTo>
                <a:lnTo>
                  <a:pt x="10578957" y="1906724"/>
                </a:lnTo>
                <a:close/>
                <a:moveTo>
                  <a:pt x="9123666" y="1905590"/>
                </a:moveTo>
                <a:lnTo>
                  <a:pt x="9112462" y="1905879"/>
                </a:lnTo>
                <a:lnTo>
                  <a:pt x="9097979" y="1909374"/>
                </a:lnTo>
                <a:lnTo>
                  <a:pt x="9107767" y="1909236"/>
                </a:lnTo>
                <a:close/>
                <a:moveTo>
                  <a:pt x="9152851" y="1904838"/>
                </a:moveTo>
                <a:lnTo>
                  <a:pt x="9142791" y="1905098"/>
                </a:lnTo>
                <a:lnTo>
                  <a:pt x="9129702" y="1908098"/>
                </a:lnTo>
                <a:lnTo>
                  <a:pt x="9143732" y="1906818"/>
                </a:lnTo>
                <a:close/>
                <a:moveTo>
                  <a:pt x="10532587" y="1903518"/>
                </a:moveTo>
                <a:lnTo>
                  <a:pt x="10538310" y="1904944"/>
                </a:lnTo>
                <a:lnTo>
                  <a:pt x="10542537" y="1905277"/>
                </a:lnTo>
                <a:lnTo>
                  <a:pt x="10536376" y="1903780"/>
                </a:lnTo>
                <a:close/>
                <a:moveTo>
                  <a:pt x="10500013" y="1901265"/>
                </a:moveTo>
                <a:lnTo>
                  <a:pt x="10504366" y="1902270"/>
                </a:lnTo>
                <a:lnTo>
                  <a:pt x="10508209" y="1902572"/>
                </a:lnTo>
                <a:lnTo>
                  <a:pt x="10503528" y="1901508"/>
                </a:lnTo>
                <a:close/>
                <a:moveTo>
                  <a:pt x="9106634" y="1900079"/>
                </a:moveTo>
                <a:lnTo>
                  <a:pt x="9097245" y="1902457"/>
                </a:lnTo>
                <a:lnTo>
                  <a:pt x="9110587" y="1902411"/>
                </a:lnTo>
                <a:lnTo>
                  <a:pt x="9120006" y="1900138"/>
                </a:lnTo>
                <a:lnTo>
                  <a:pt x="9115880" y="1900240"/>
                </a:lnTo>
                <a:close/>
                <a:moveTo>
                  <a:pt x="9078708" y="1899592"/>
                </a:moveTo>
                <a:lnTo>
                  <a:pt x="9067516" y="1902558"/>
                </a:lnTo>
                <a:lnTo>
                  <a:pt x="9081629" y="1902510"/>
                </a:lnTo>
                <a:lnTo>
                  <a:pt x="9092219" y="1899827"/>
                </a:lnTo>
                <a:close/>
                <a:moveTo>
                  <a:pt x="9150761" y="1899378"/>
                </a:moveTo>
                <a:lnTo>
                  <a:pt x="9138104" y="1899691"/>
                </a:lnTo>
                <a:lnTo>
                  <a:pt x="9127062" y="1902355"/>
                </a:lnTo>
                <a:lnTo>
                  <a:pt x="9137936" y="1902318"/>
                </a:lnTo>
                <a:close/>
                <a:moveTo>
                  <a:pt x="10468580" y="1899092"/>
                </a:moveTo>
                <a:lnTo>
                  <a:pt x="10471264" y="1899662"/>
                </a:lnTo>
                <a:lnTo>
                  <a:pt x="10473767" y="1899859"/>
                </a:lnTo>
                <a:lnTo>
                  <a:pt x="10470909" y="1899253"/>
                </a:lnTo>
                <a:close/>
                <a:moveTo>
                  <a:pt x="9045841" y="1899019"/>
                </a:moveTo>
                <a:lnTo>
                  <a:pt x="9032371" y="1902678"/>
                </a:lnTo>
                <a:lnTo>
                  <a:pt x="9052542" y="1902609"/>
                </a:lnTo>
                <a:lnTo>
                  <a:pt x="9064836" y="1899350"/>
                </a:lnTo>
                <a:close/>
                <a:moveTo>
                  <a:pt x="9181513" y="1898617"/>
                </a:moveTo>
                <a:lnTo>
                  <a:pt x="9169792" y="1898907"/>
                </a:lnTo>
                <a:lnTo>
                  <a:pt x="9155169" y="1902260"/>
                </a:lnTo>
                <a:lnTo>
                  <a:pt x="9164884" y="1902227"/>
                </a:lnTo>
                <a:close/>
                <a:moveTo>
                  <a:pt x="9016136" y="1898501"/>
                </a:moveTo>
                <a:lnTo>
                  <a:pt x="9000947" y="1902784"/>
                </a:lnTo>
                <a:lnTo>
                  <a:pt x="9018287" y="1902725"/>
                </a:lnTo>
                <a:lnTo>
                  <a:pt x="9032475" y="1898786"/>
                </a:lnTo>
                <a:close/>
                <a:moveTo>
                  <a:pt x="8987091" y="1897994"/>
                </a:moveTo>
                <a:lnTo>
                  <a:pt x="8970390" y="1902888"/>
                </a:lnTo>
                <a:lnTo>
                  <a:pt x="8988828" y="1902826"/>
                </a:lnTo>
                <a:lnTo>
                  <a:pt x="9004496" y="1898298"/>
                </a:lnTo>
                <a:close/>
                <a:moveTo>
                  <a:pt x="9211381" y="1897879"/>
                </a:moveTo>
                <a:lnTo>
                  <a:pt x="9201769" y="1898117"/>
                </a:lnTo>
                <a:lnTo>
                  <a:pt x="9188339" y="1901032"/>
                </a:lnTo>
                <a:lnTo>
                  <a:pt x="9199057" y="1900402"/>
                </a:lnTo>
                <a:close/>
                <a:moveTo>
                  <a:pt x="8957537" y="1897479"/>
                </a:moveTo>
                <a:lnTo>
                  <a:pt x="8939393" y="1902994"/>
                </a:lnTo>
                <a:lnTo>
                  <a:pt x="8958942" y="1902927"/>
                </a:lnTo>
                <a:lnTo>
                  <a:pt x="8976024" y="1897801"/>
                </a:lnTo>
                <a:close/>
                <a:moveTo>
                  <a:pt x="9239101" y="1897194"/>
                </a:moveTo>
                <a:lnTo>
                  <a:pt x="9233166" y="1897340"/>
                </a:lnTo>
                <a:lnTo>
                  <a:pt x="9225925" y="1898822"/>
                </a:lnTo>
                <a:lnTo>
                  <a:pt x="9232698" y="1898424"/>
                </a:lnTo>
                <a:close/>
                <a:moveTo>
                  <a:pt x="10564188" y="1896829"/>
                </a:moveTo>
                <a:lnTo>
                  <a:pt x="10589335" y="1904028"/>
                </a:lnTo>
                <a:lnTo>
                  <a:pt x="10594462" y="1904392"/>
                </a:lnTo>
                <a:lnTo>
                  <a:pt x="10569663" y="1896939"/>
                </a:lnTo>
                <a:close/>
                <a:moveTo>
                  <a:pt x="10431353" y="1896518"/>
                </a:moveTo>
                <a:lnTo>
                  <a:pt x="10438890" y="1897111"/>
                </a:lnTo>
                <a:lnTo>
                  <a:pt x="10438380" y="1897003"/>
                </a:lnTo>
                <a:close/>
                <a:moveTo>
                  <a:pt x="8929789" y="1896477"/>
                </a:moveTo>
                <a:lnTo>
                  <a:pt x="8909461" y="1903096"/>
                </a:lnTo>
                <a:lnTo>
                  <a:pt x="8928652" y="1903030"/>
                </a:lnTo>
                <a:lnTo>
                  <a:pt x="8947083" y="1897297"/>
                </a:lnTo>
                <a:lnTo>
                  <a:pt x="8941078" y="1897192"/>
                </a:lnTo>
                <a:close/>
                <a:moveTo>
                  <a:pt x="10530082" y="1896140"/>
                </a:moveTo>
                <a:lnTo>
                  <a:pt x="10548763" y="1901146"/>
                </a:lnTo>
                <a:lnTo>
                  <a:pt x="10563490" y="1902192"/>
                </a:lnTo>
                <a:lnTo>
                  <a:pt x="10543778" y="1896417"/>
                </a:lnTo>
                <a:close/>
                <a:moveTo>
                  <a:pt x="10500592" y="1895545"/>
                </a:moveTo>
                <a:lnTo>
                  <a:pt x="10512825" y="1898593"/>
                </a:lnTo>
                <a:lnTo>
                  <a:pt x="10515942" y="1898815"/>
                </a:lnTo>
                <a:lnTo>
                  <a:pt x="10504905" y="1896133"/>
                </a:lnTo>
                <a:lnTo>
                  <a:pt x="10503023" y="1895594"/>
                </a:lnTo>
                <a:close/>
                <a:moveTo>
                  <a:pt x="10472781" y="1894984"/>
                </a:moveTo>
                <a:lnTo>
                  <a:pt x="10477573" y="1896089"/>
                </a:lnTo>
                <a:lnTo>
                  <a:pt x="10480650" y="1896308"/>
                </a:lnTo>
                <a:lnTo>
                  <a:pt x="10475024" y="1895029"/>
                </a:lnTo>
                <a:close/>
                <a:moveTo>
                  <a:pt x="9236681" y="1892700"/>
                </a:moveTo>
                <a:lnTo>
                  <a:pt x="9225538" y="1892958"/>
                </a:lnTo>
                <a:lnTo>
                  <a:pt x="9214110" y="1895438"/>
                </a:lnTo>
                <a:lnTo>
                  <a:pt x="9226018" y="1894883"/>
                </a:lnTo>
                <a:close/>
                <a:moveTo>
                  <a:pt x="9198115" y="1892414"/>
                </a:moveTo>
                <a:lnTo>
                  <a:pt x="9185371" y="1895335"/>
                </a:lnTo>
                <a:lnTo>
                  <a:pt x="9196248" y="1895419"/>
                </a:lnTo>
                <a:lnTo>
                  <a:pt x="9208951" y="1892662"/>
                </a:lnTo>
                <a:close/>
                <a:moveTo>
                  <a:pt x="9266006" y="1892023"/>
                </a:moveTo>
                <a:lnTo>
                  <a:pt x="9258277" y="1892202"/>
                </a:lnTo>
                <a:lnTo>
                  <a:pt x="9250826" y="1893727"/>
                </a:lnTo>
                <a:lnTo>
                  <a:pt x="9259166" y="1893338"/>
                </a:lnTo>
                <a:close/>
                <a:moveTo>
                  <a:pt x="9170847" y="1891789"/>
                </a:moveTo>
                <a:lnTo>
                  <a:pt x="9157053" y="1895118"/>
                </a:lnTo>
                <a:lnTo>
                  <a:pt x="9168943" y="1895209"/>
                </a:lnTo>
                <a:lnTo>
                  <a:pt x="9182678" y="1892060"/>
                </a:lnTo>
                <a:close/>
                <a:moveTo>
                  <a:pt x="9296082" y="1891329"/>
                </a:moveTo>
                <a:lnTo>
                  <a:pt x="9289665" y="1891477"/>
                </a:lnTo>
                <a:lnTo>
                  <a:pt x="9286648" y="1892057"/>
                </a:lnTo>
                <a:lnTo>
                  <a:pt x="9293914" y="1891718"/>
                </a:lnTo>
                <a:close/>
                <a:moveTo>
                  <a:pt x="9141978" y="1891127"/>
                </a:moveTo>
                <a:lnTo>
                  <a:pt x="9127132" y="1894887"/>
                </a:lnTo>
                <a:lnTo>
                  <a:pt x="9141309" y="1894996"/>
                </a:lnTo>
                <a:lnTo>
                  <a:pt x="9156008" y="1891449"/>
                </a:lnTo>
                <a:close/>
                <a:moveTo>
                  <a:pt x="9113142" y="1890466"/>
                </a:moveTo>
                <a:lnTo>
                  <a:pt x="9097325" y="1894658"/>
                </a:lnTo>
                <a:lnTo>
                  <a:pt x="9112176" y="1894772"/>
                </a:lnTo>
                <a:lnTo>
                  <a:pt x="9127845" y="1890803"/>
                </a:lnTo>
                <a:close/>
                <a:moveTo>
                  <a:pt x="9080115" y="1889709"/>
                </a:moveTo>
                <a:lnTo>
                  <a:pt x="9062872" y="1894393"/>
                </a:lnTo>
                <a:lnTo>
                  <a:pt x="9082954" y="1894547"/>
                </a:lnTo>
                <a:lnTo>
                  <a:pt x="9099527" y="1890154"/>
                </a:lnTo>
                <a:close/>
                <a:moveTo>
                  <a:pt x="10537013" y="1889049"/>
                </a:moveTo>
                <a:lnTo>
                  <a:pt x="10550809" y="1892998"/>
                </a:lnTo>
                <a:lnTo>
                  <a:pt x="10556860" y="1893091"/>
                </a:lnTo>
                <a:lnTo>
                  <a:pt x="10543852" y="1889182"/>
                </a:lnTo>
                <a:close/>
                <a:moveTo>
                  <a:pt x="9049774" y="1889014"/>
                </a:moveTo>
                <a:lnTo>
                  <a:pt x="9031556" y="1894152"/>
                </a:lnTo>
                <a:lnTo>
                  <a:pt x="9048687" y="1894284"/>
                </a:lnTo>
                <a:lnTo>
                  <a:pt x="9066300" y="1889393"/>
                </a:lnTo>
                <a:close/>
                <a:moveTo>
                  <a:pt x="10501001" y="1888348"/>
                </a:moveTo>
                <a:lnTo>
                  <a:pt x="10516389" y="1892471"/>
                </a:lnTo>
                <a:lnTo>
                  <a:pt x="10531081" y="1892696"/>
                </a:lnTo>
                <a:lnTo>
                  <a:pt x="10517324" y="1888665"/>
                </a:lnTo>
                <a:close/>
                <a:moveTo>
                  <a:pt x="9020060" y="1888333"/>
                </a:moveTo>
                <a:lnTo>
                  <a:pt x="9001005" y="1893917"/>
                </a:lnTo>
                <a:lnTo>
                  <a:pt x="9019172" y="1894057"/>
                </a:lnTo>
                <a:lnTo>
                  <a:pt x="9037588" y="1888735"/>
                </a:lnTo>
                <a:close/>
                <a:moveTo>
                  <a:pt x="10469227" y="1887729"/>
                </a:moveTo>
                <a:lnTo>
                  <a:pt x="10486414" y="1892012"/>
                </a:lnTo>
                <a:lnTo>
                  <a:pt x="10490746" y="1892078"/>
                </a:lnTo>
                <a:lnTo>
                  <a:pt x="10476020" y="1887862"/>
                </a:lnTo>
                <a:close/>
                <a:moveTo>
                  <a:pt x="8989903" y="1887642"/>
                </a:moveTo>
                <a:lnTo>
                  <a:pt x="8970041" y="1893679"/>
                </a:lnTo>
                <a:lnTo>
                  <a:pt x="8989271" y="1893827"/>
                </a:lnTo>
                <a:lnTo>
                  <a:pt x="9008464" y="1888067"/>
                </a:lnTo>
                <a:close/>
                <a:moveTo>
                  <a:pt x="10438761" y="1887136"/>
                </a:moveTo>
                <a:lnTo>
                  <a:pt x="10452622" y="1890334"/>
                </a:lnTo>
                <a:lnTo>
                  <a:pt x="10455006" y="1890478"/>
                </a:lnTo>
                <a:lnTo>
                  <a:pt x="10440448" y="1887169"/>
                </a:lnTo>
                <a:close/>
                <a:moveTo>
                  <a:pt x="10409612" y="1886569"/>
                </a:moveTo>
                <a:lnTo>
                  <a:pt x="10417227" y="1888186"/>
                </a:lnTo>
                <a:lnTo>
                  <a:pt x="10419339" y="1888314"/>
                </a:lnTo>
                <a:lnTo>
                  <a:pt x="10411263" y="1886601"/>
                </a:lnTo>
                <a:close/>
                <a:moveTo>
                  <a:pt x="9317093" y="1886208"/>
                </a:moveTo>
                <a:lnTo>
                  <a:pt x="9311851" y="1887215"/>
                </a:lnTo>
                <a:lnTo>
                  <a:pt x="9320574" y="1886933"/>
                </a:lnTo>
                <a:lnTo>
                  <a:pt x="9323581" y="1886394"/>
                </a:lnTo>
                <a:close/>
                <a:moveTo>
                  <a:pt x="10381581" y="1886023"/>
                </a:moveTo>
                <a:lnTo>
                  <a:pt x="10388473" y="1886441"/>
                </a:lnTo>
                <a:lnTo>
                  <a:pt x="10386995" y="1886129"/>
                </a:lnTo>
                <a:close/>
                <a:moveTo>
                  <a:pt x="8961268" y="1885815"/>
                </a:moveTo>
                <a:lnTo>
                  <a:pt x="8956069" y="1887921"/>
                </a:lnTo>
                <a:lnTo>
                  <a:pt x="8939459" y="1893329"/>
                </a:lnTo>
                <a:lnTo>
                  <a:pt x="8941382" y="1893458"/>
                </a:lnTo>
                <a:lnTo>
                  <a:pt x="8958988" y="1893594"/>
                </a:lnTo>
                <a:lnTo>
                  <a:pt x="8979637" y="1887170"/>
                </a:lnTo>
                <a:close/>
                <a:moveTo>
                  <a:pt x="9291191" y="1885466"/>
                </a:moveTo>
                <a:lnTo>
                  <a:pt x="9277176" y="1888334"/>
                </a:lnTo>
                <a:lnTo>
                  <a:pt x="9286823" y="1888023"/>
                </a:lnTo>
                <a:lnTo>
                  <a:pt x="9298968" y="1885689"/>
                </a:lnTo>
                <a:close/>
                <a:moveTo>
                  <a:pt x="9263684" y="1884678"/>
                </a:moveTo>
                <a:lnTo>
                  <a:pt x="9244402" y="1888863"/>
                </a:lnTo>
                <a:lnTo>
                  <a:pt x="9254453" y="1889063"/>
                </a:lnTo>
                <a:lnTo>
                  <a:pt x="9274378" y="1884984"/>
                </a:lnTo>
                <a:close/>
                <a:moveTo>
                  <a:pt x="9235392" y="1883868"/>
                </a:moveTo>
                <a:lnTo>
                  <a:pt x="9216054" y="1888301"/>
                </a:lnTo>
                <a:lnTo>
                  <a:pt x="9227956" y="1888537"/>
                </a:lnTo>
                <a:lnTo>
                  <a:pt x="9247828" y="1884224"/>
                </a:lnTo>
                <a:close/>
                <a:moveTo>
                  <a:pt x="9207035" y="1883055"/>
                </a:moveTo>
                <a:lnTo>
                  <a:pt x="9187635" y="1887737"/>
                </a:lnTo>
                <a:lnTo>
                  <a:pt x="9200425" y="1887991"/>
                </a:lnTo>
                <a:lnTo>
                  <a:pt x="9220295" y="1883435"/>
                </a:lnTo>
                <a:close/>
                <a:moveTo>
                  <a:pt x="9177221" y="1882201"/>
                </a:moveTo>
                <a:lnTo>
                  <a:pt x="9157707" y="1887143"/>
                </a:lnTo>
                <a:lnTo>
                  <a:pt x="9172620" y="1887439"/>
                </a:lnTo>
                <a:lnTo>
                  <a:pt x="9192508" y="1882639"/>
                </a:lnTo>
                <a:close/>
                <a:moveTo>
                  <a:pt x="9147537" y="1881351"/>
                </a:moveTo>
                <a:lnTo>
                  <a:pt x="9127910" y="1886552"/>
                </a:lnTo>
                <a:lnTo>
                  <a:pt x="9143413" y="1886860"/>
                </a:lnTo>
                <a:lnTo>
                  <a:pt x="9163371" y="1881804"/>
                </a:lnTo>
                <a:close/>
                <a:moveTo>
                  <a:pt x="9112384" y="1880344"/>
                </a:moveTo>
                <a:lnTo>
                  <a:pt x="9104972" y="1882958"/>
                </a:lnTo>
                <a:lnTo>
                  <a:pt x="9094200" y="1885884"/>
                </a:lnTo>
                <a:lnTo>
                  <a:pt x="9114145" y="1886279"/>
                </a:lnTo>
                <a:lnTo>
                  <a:pt x="9134181" y="1880968"/>
                </a:lnTo>
                <a:close/>
                <a:moveTo>
                  <a:pt x="10379528" y="1880180"/>
                </a:moveTo>
                <a:lnTo>
                  <a:pt x="10394121" y="1883279"/>
                </a:lnTo>
                <a:lnTo>
                  <a:pt x="10395644" y="1883288"/>
                </a:lnTo>
                <a:lnTo>
                  <a:pt x="10381031" y="1880189"/>
                </a:lnTo>
                <a:lnTo>
                  <a:pt x="10380572" y="1880199"/>
                </a:lnTo>
                <a:close/>
                <a:moveTo>
                  <a:pt x="10343972" y="1879534"/>
                </a:moveTo>
                <a:lnTo>
                  <a:pt x="10359882" y="1882651"/>
                </a:lnTo>
                <a:lnTo>
                  <a:pt x="10369429" y="1883133"/>
                </a:lnTo>
                <a:lnTo>
                  <a:pt x="10372938" y="1883154"/>
                </a:lnTo>
                <a:lnTo>
                  <a:pt x="10356950" y="1879770"/>
                </a:lnTo>
                <a:close/>
                <a:moveTo>
                  <a:pt x="10411259" y="1879501"/>
                </a:moveTo>
                <a:lnTo>
                  <a:pt x="10406164" y="1879617"/>
                </a:lnTo>
                <a:lnTo>
                  <a:pt x="10422775" y="1883449"/>
                </a:lnTo>
                <a:lnTo>
                  <a:pt x="10426017" y="1883468"/>
                </a:lnTo>
                <a:close/>
                <a:moveTo>
                  <a:pt x="9080271" y="1879424"/>
                </a:moveTo>
                <a:lnTo>
                  <a:pt x="9068358" y="1883773"/>
                </a:lnTo>
                <a:lnTo>
                  <a:pt x="9063064" y="1885266"/>
                </a:lnTo>
                <a:lnTo>
                  <a:pt x="9079955" y="1885601"/>
                </a:lnTo>
                <a:lnTo>
                  <a:pt x="9100148" y="1879993"/>
                </a:lnTo>
                <a:close/>
                <a:moveTo>
                  <a:pt x="9385665" y="1879072"/>
                </a:moveTo>
                <a:lnTo>
                  <a:pt x="9374542" y="1881068"/>
                </a:lnTo>
                <a:lnTo>
                  <a:pt x="9380256" y="1880955"/>
                </a:lnTo>
                <a:lnTo>
                  <a:pt x="9390540" y="1879241"/>
                </a:lnTo>
                <a:close/>
                <a:moveTo>
                  <a:pt x="10444208" y="1878752"/>
                </a:moveTo>
                <a:lnTo>
                  <a:pt x="10434120" y="1878981"/>
                </a:lnTo>
                <a:lnTo>
                  <a:pt x="10452761" y="1883626"/>
                </a:lnTo>
                <a:lnTo>
                  <a:pt x="10461409" y="1883677"/>
                </a:lnTo>
                <a:close/>
                <a:moveTo>
                  <a:pt x="9048432" y="1878512"/>
                </a:moveTo>
                <a:lnTo>
                  <a:pt x="9032204" y="1884654"/>
                </a:lnTo>
                <a:lnTo>
                  <a:pt x="9050457" y="1885016"/>
                </a:lnTo>
                <a:lnTo>
                  <a:pt x="9070751" y="1879151"/>
                </a:lnTo>
                <a:close/>
                <a:moveTo>
                  <a:pt x="9359036" y="1878150"/>
                </a:moveTo>
                <a:lnTo>
                  <a:pt x="9340314" y="1881747"/>
                </a:lnTo>
                <a:lnTo>
                  <a:pt x="9350610" y="1881543"/>
                </a:lnTo>
                <a:lnTo>
                  <a:pt x="9367819" y="1878454"/>
                </a:lnTo>
                <a:close/>
                <a:moveTo>
                  <a:pt x="10480659" y="1877923"/>
                </a:moveTo>
                <a:lnTo>
                  <a:pt x="10463548" y="1878312"/>
                </a:lnTo>
                <a:lnTo>
                  <a:pt x="10484073" y="1883812"/>
                </a:lnTo>
                <a:lnTo>
                  <a:pt x="10501101" y="1883912"/>
                </a:lnTo>
                <a:close/>
                <a:moveTo>
                  <a:pt x="10504580" y="1877379"/>
                </a:moveTo>
                <a:lnTo>
                  <a:pt x="10496864" y="1877554"/>
                </a:lnTo>
                <a:lnTo>
                  <a:pt x="10519452" y="1884021"/>
                </a:lnTo>
                <a:lnTo>
                  <a:pt x="10526826" y="1884065"/>
                </a:lnTo>
                <a:close/>
                <a:moveTo>
                  <a:pt x="9331586" y="1877199"/>
                </a:moveTo>
                <a:lnTo>
                  <a:pt x="9306045" y="1882426"/>
                </a:lnTo>
                <a:lnTo>
                  <a:pt x="9317084" y="1882207"/>
                </a:lnTo>
                <a:lnTo>
                  <a:pt x="9341379" y="1877538"/>
                </a:lnTo>
                <a:close/>
                <a:moveTo>
                  <a:pt x="9017621" y="1877079"/>
                </a:moveTo>
                <a:lnTo>
                  <a:pt x="8999922" y="1884013"/>
                </a:lnTo>
                <a:lnTo>
                  <a:pt x="9020607" y="1884424"/>
                </a:lnTo>
                <a:lnTo>
                  <a:pt x="9041016" y="1878300"/>
                </a:lnTo>
                <a:lnTo>
                  <a:pt x="9027488" y="1877912"/>
                </a:lnTo>
                <a:close/>
                <a:moveTo>
                  <a:pt x="9302744" y="1876200"/>
                </a:moveTo>
                <a:lnTo>
                  <a:pt x="9276705" y="1881852"/>
                </a:lnTo>
                <a:lnTo>
                  <a:pt x="9287954" y="1882205"/>
                </a:lnTo>
                <a:lnTo>
                  <a:pt x="9315186" y="1876631"/>
                </a:lnTo>
                <a:close/>
                <a:moveTo>
                  <a:pt x="9273286" y="1875180"/>
                </a:moveTo>
                <a:lnTo>
                  <a:pt x="9248106" y="1880953"/>
                </a:lnTo>
                <a:lnTo>
                  <a:pt x="9261028" y="1881359"/>
                </a:lnTo>
                <a:lnTo>
                  <a:pt x="9287266" y="1875664"/>
                </a:lnTo>
                <a:close/>
                <a:moveTo>
                  <a:pt x="9474039" y="1874670"/>
                </a:moveTo>
                <a:lnTo>
                  <a:pt x="9469781" y="1875325"/>
                </a:lnTo>
                <a:lnTo>
                  <a:pt x="9496742" y="1875130"/>
                </a:lnTo>
                <a:close/>
                <a:moveTo>
                  <a:pt x="8988837" y="1874650"/>
                </a:moveTo>
                <a:lnTo>
                  <a:pt x="8969348" y="1882543"/>
                </a:lnTo>
                <a:lnTo>
                  <a:pt x="8984282" y="1883703"/>
                </a:lnTo>
                <a:lnTo>
                  <a:pt x="8990393" y="1883824"/>
                </a:lnTo>
                <a:lnTo>
                  <a:pt x="9009733" y="1877808"/>
                </a:lnTo>
                <a:lnTo>
                  <a:pt x="9012641" y="1876659"/>
                </a:lnTo>
                <a:close/>
                <a:moveTo>
                  <a:pt x="9243136" y="1874135"/>
                </a:moveTo>
                <a:lnTo>
                  <a:pt x="9240219" y="1875047"/>
                </a:lnTo>
                <a:lnTo>
                  <a:pt x="9219478" y="1880053"/>
                </a:lnTo>
                <a:lnTo>
                  <a:pt x="9233170" y="1880483"/>
                </a:lnTo>
                <a:lnTo>
                  <a:pt x="9258530" y="1874668"/>
                </a:lnTo>
                <a:close/>
                <a:moveTo>
                  <a:pt x="9416671" y="1873509"/>
                </a:moveTo>
                <a:lnTo>
                  <a:pt x="9403894" y="1875801"/>
                </a:lnTo>
                <a:lnTo>
                  <a:pt x="9411512" y="1875746"/>
                </a:lnTo>
                <a:lnTo>
                  <a:pt x="9424043" y="1873658"/>
                </a:lnTo>
                <a:close/>
                <a:moveTo>
                  <a:pt x="10264288" y="1873466"/>
                </a:moveTo>
                <a:lnTo>
                  <a:pt x="10261987" y="1873524"/>
                </a:lnTo>
                <a:lnTo>
                  <a:pt x="10274287" y="1875357"/>
                </a:lnTo>
                <a:lnTo>
                  <a:pt x="10275538" y="1875404"/>
                </a:lnTo>
                <a:close/>
                <a:moveTo>
                  <a:pt x="9210803" y="1873015"/>
                </a:moveTo>
                <a:lnTo>
                  <a:pt x="9201530" y="1876044"/>
                </a:lnTo>
                <a:lnTo>
                  <a:pt x="9189434" y="1879108"/>
                </a:lnTo>
                <a:lnTo>
                  <a:pt x="9205098" y="1879600"/>
                </a:lnTo>
                <a:lnTo>
                  <a:pt x="9229674" y="1873669"/>
                </a:lnTo>
                <a:close/>
                <a:moveTo>
                  <a:pt x="10282626" y="1873001"/>
                </a:moveTo>
                <a:lnTo>
                  <a:pt x="10282139" y="1873013"/>
                </a:lnTo>
                <a:lnTo>
                  <a:pt x="10289517" y="1874277"/>
                </a:lnTo>
                <a:close/>
                <a:moveTo>
                  <a:pt x="9386387" y="1872896"/>
                </a:moveTo>
                <a:lnTo>
                  <a:pt x="9369985" y="1876047"/>
                </a:lnTo>
                <a:lnTo>
                  <a:pt x="9381707" y="1875962"/>
                </a:lnTo>
                <a:lnTo>
                  <a:pt x="9397534" y="1873121"/>
                </a:lnTo>
                <a:close/>
                <a:moveTo>
                  <a:pt x="9355655" y="1872273"/>
                </a:moveTo>
                <a:lnTo>
                  <a:pt x="9337678" y="1875952"/>
                </a:lnTo>
                <a:lnTo>
                  <a:pt x="9344179" y="1876233"/>
                </a:lnTo>
                <a:lnTo>
                  <a:pt x="9348326" y="1876203"/>
                </a:lnTo>
                <a:lnTo>
                  <a:pt x="9367525" y="1872514"/>
                </a:lnTo>
                <a:close/>
                <a:moveTo>
                  <a:pt x="10320438" y="1872043"/>
                </a:moveTo>
                <a:lnTo>
                  <a:pt x="10307410" y="1872373"/>
                </a:lnTo>
                <a:lnTo>
                  <a:pt x="10323289" y="1875483"/>
                </a:lnTo>
                <a:lnTo>
                  <a:pt x="10336300" y="1875400"/>
                </a:lnTo>
                <a:close/>
                <a:moveTo>
                  <a:pt x="9178697" y="1871903"/>
                </a:moveTo>
                <a:lnTo>
                  <a:pt x="9162944" y="1877268"/>
                </a:lnTo>
                <a:lnTo>
                  <a:pt x="9159546" y="1878168"/>
                </a:lnTo>
                <a:lnTo>
                  <a:pt x="9175718" y="1878677"/>
                </a:lnTo>
                <a:lnTo>
                  <a:pt x="9199600" y="1872627"/>
                </a:lnTo>
                <a:close/>
                <a:moveTo>
                  <a:pt x="10343492" y="1871459"/>
                </a:moveTo>
                <a:lnTo>
                  <a:pt x="10338997" y="1871573"/>
                </a:lnTo>
                <a:lnTo>
                  <a:pt x="10356411" y="1875271"/>
                </a:lnTo>
                <a:lnTo>
                  <a:pt x="10358578" y="1875257"/>
                </a:lnTo>
                <a:close/>
                <a:moveTo>
                  <a:pt x="9324370" y="1871143"/>
                </a:moveTo>
                <a:lnTo>
                  <a:pt x="9318959" y="1872681"/>
                </a:lnTo>
                <a:lnTo>
                  <a:pt x="9309496" y="1874735"/>
                </a:lnTo>
                <a:lnTo>
                  <a:pt x="9321845" y="1875268"/>
                </a:lnTo>
                <a:lnTo>
                  <a:pt x="9338202" y="1871920"/>
                </a:lnTo>
                <a:lnTo>
                  <a:pt x="9336842" y="1871893"/>
                </a:lnTo>
                <a:close/>
                <a:moveTo>
                  <a:pt x="10378079" y="1870582"/>
                </a:moveTo>
                <a:lnTo>
                  <a:pt x="10368094" y="1870835"/>
                </a:lnTo>
                <a:lnTo>
                  <a:pt x="10386487" y="1875078"/>
                </a:lnTo>
                <a:lnTo>
                  <a:pt x="10394610" y="1875026"/>
                </a:lnTo>
                <a:close/>
                <a:moveTo>
                  <a:pt x="9140113" y="1870566"/>
                </a:moveTo>
                <a:lnTo>
                  <a:pt x="9121910" y="1876985"/>
                </a:lnTo>
                <a:lnTo>
                  <a:pt x="9146313" y="1877752"/>
                </a:lnTo>
                <a:lnTo>
                  <a:pt x="9161923" y="1873614"/>
                </a:lnTo>
                <a:lnTo>
                  <a:pt x="9168032" y="1871534"/>
                </a:lnTo>
                <a:close/>
                <a:moveTo>
                  <a:pt x="9566517" y="1870372"/>
                </a:moveTo>
                <a:lnTo>
                  <a:pt x="9562864" y="1870871"/>
                </a:lnTo>
                <a:lnTo>
                  <a:pt x="9564366" y="1870879"/>
                </a:lnTo>
                <a:lnTo>
                  <a:pt x="9568423" y="1870417"/>
                </a:lnTo>
                <a:close/>
                <a:moveTo>
                  <a:pt x="10412623" y="1869707"/>
                </a:moveTo>
                <a:lnTo>
                  <a:pt x="10398353" y="1870069"/>
                </a:lnTo>
                <a:lnTo>
                  <a:pt x="10417654" y="1874878"/>
                </a:lnTo>
                <a:lnTo>
                  <a:pt x="10430395" y="1874797"/>
                </a:lnTo>
                <a:close/>
                <a:moveTo>
                  <a:pt x="9107619" y="1869441"/>
                </a:moveTo>
                <a:lnTo>
                  <a:pt x="9089724" y="1875973"/>
                </a:lnTo>
                <a:lnTo>
                  <a:pt x="9112094" y="1876676"/>
                </a:lnTo>
                <a:lnTo>
                  <a:pt x="9122586" y="1873763"/>
                </a:lnTo>
                <a:lnTo>
                  <a:pt x="9132349" y="1870298"/>
                </a:lnTo>
                <a:close/>
                <a:moveTo>
                  <a:pt x="9294311" y="1869335"/>
                </a:moveTo>
                <a:lnTo>
                  <a:pt x="9280429" y="1873478"/>
                </a:lnTo>
                <a:lnTo>
                  <a:pt x="9294528" y="1874088"/>
                </a:lnTo>
                <a:lnTo>
                  <a:pt x="9311628" y="1870376"/>
                </a:lnTo>
                <a:close/>
                <a:moveTo>
                  <a:pt x="9510480" y="1869068"/>
                </a:moveTo>
                <a:lnTo>
                  <a:pt x="9500970" y="1870530"/>
                </a:lnTo>
                <a:lnTo>
                  <a:pt x="9537153" y="1870729"/>
                </a:lnTo>
                <a:lnTo>
                  <a:pt x="9544059" y="1869850"/>
                </a:lnTo>
                <a:close/>
                <a:moveTo>
                  <a:pt x="10449436" y="1868774"/>
                </a:moveTo>
                <a:lnTo>
                  <a:pt x="10429811" y="1869272"/>
                </a:lnTo>
                <a:lnTo>
                  <a:pt x="10449961" y="1874671"/>
                </a:lnTo>
                <a:lnTo>
                  <a:pt x="10469142" y="1874548"/>
                </a:lnTo>
                <a:close/>
                <a:moveTo>
                  <a:pt x="10164912" y="1868762"/>
                </a:moveTo>
                <a:lnTo>
                  <a:pt x="10158463" y="1868942"/>
                </a:lnTo>
                <a:lnTo>
                  <a:pt x="10166133" y="1869889"/>
                </a:lnTo>
                <a:lnTo>
                  <a:pt x="10174673" y="1870102"/>
                </a:lnTo>
                <a:close/>
                <a:moveTo>
                  <a:pt x="9075355" y="1868323"/>
                </a:moveTo>
                <a:lnTo>
                  <a:pt x="9057794" y="1874969"/>
                </a:lnTo>
                <a:lnTo>
                  <a:pt x="9082531" y="1875747"/>
                </a:lnTo>
                <a:lnTo>
                  <a:pt x="9084795" y="1875093"/>
                </a:lnTo>
                <a:lnTo>
                  <a:pt x="9100775" y="1869204"/>
                </a:lnTo>
                <a:close/>
                <a:moveTo>
                  <a:pt x="10476067" y="1868100"/>
                </a:moveTo>
                <a:lnTo>
                  <a:pt x="10464834" y="1868384"/>
                </a:lnTo>
                <a:lnTo>
                  <a:pt x="10485987" y="1874440"/>
                </a:lnTo>
                <a:lnTo>
                  <a:pt x="10494619" y="1874385"/>
                </a:lnTo>
                <a:lnTo>
                  <a:pt x="10492025" y="1873605"/>
                </a:lnTo>
                <a:close/>
                <a:moveTo>
                  <a:pt x="10194875" y="1867922"/>
                </a:moveTo>
                <a:lnTo>
                  <a:pt x="10188798" y="1868093"/>
                </a:lnTo>
                <a:lnTo>
                  <a:pt x="10207844" y="1870659"/>
                </a:lnTo>
                <a:lnTo>
                  <a:pt x="10212167" y="1870578"/>
                </a:lnTo>
                <a:close/>
                <a:moveTo>
                  <a:pt x="9447080" y="1867593"/>
                </a:moveTo>
                <a:lnTo>
                  <a:pt x="9439600" y="1869394"/>
                </a:lnTo>
                <a:lnTo>
                  <a:pt x="9435287" y="1870168"/>
                </a:lnTo>
                <a:lnTo>
                  <a:pt x="9444672" y="1870220"/>
                </a:lnTo>
                <a:lnTo>
                  <a:pt x="9458799" y="1867866"/>
                </a:lnTo>
                <a:close/>
                <a:moveTo>
                  <a:pt x="9264271" y="1867528"/>
                </a:moveTo>
                <a:lnTo>
                  <a:pt x="9249511" y="1872142"/>
                </a:lnTo>
                <a:lnTo>
                  <a:pt x="9266370" y="1872871"/>
                </a:lnTo>
                <a:lnTo>
                  <a:pt x="9278643" y="1870057"/>
                </a:lnTo>
                <a:lnTo>
                  <a:pt x="9283284" y="1868672"/>
                </a:lnTo>
                <a:close/>
                <a:moveTo>
                  <a:pt x="9662453" y="1867170"/>
                </a:moveTo>
                <a:lnTo>
                  <a:pt x="9657003" y="1867843"/>
                </a:lnTo>
                <a:lnTo>
                  <a:pt x="9659219" y="1867884"/>
                </a:lnTo>
                <a:lnTo>
                  <a:pt x="9666412" y="1867274"/>
                </a:lnTo>
                <a:close/>
                <a:moveTo>
                  <a:pt x="10226900" y="1867025"/>
                </a:moveTo>
                <a:lnTo>
                  <a:pt x="10219730" y="1867226"/>
                </a:lnTo>
                <a:lnTo>
                  <a:pt x="10238875" y="1870079"/>
                </a:lnTo>
                <a:lnTo>
                  <a:pt x="10244067" y="1869982"/>
                </a:lnTo>
                <a:close/>
                <a:moveTo>
                  <a:pt x="9414096" y="1866617"/>
                </a:moveTo>
                <a:lnTo>
                  <a:pt x="9400931" y="1869979"/>
                </a:lnTo>
                <a:lnTo>
                  <a:pt x="9414623" y="1870054"/>
                </a:lnTo>
                <a:lnTo>
                  <a:pt x="9430490" y="1867207"/>
                </a:lnTo>
                <a:lnTo>
                  <a:pt x="9418632" y="1866931"/>
                </a:lnTo>
                <a:close/>
                <a:moveTo>
                  <a:pt x="10247268" y="1866454"/>
                </a:moveTo>
                <a:lnTo>
                  <a:pt x="10244320" y="1866537"/>
                </a:lnTo>
                <a:lnTo>
                  <a:pt x="10262436" y="1869639"/>
                </a:lnTo>
                <a:lnTo>
                  <a:pt x="10264283" y="1869605"/>
                </a:lnTo>
                <a:close/>
                <a:moveTo>
                  <a:pt x="9631167" y="1866354"/>
                </a:moveTo>
                <a:lnTo>
                  <a:pt x="9624325" y="1867244"/>
                </a:lnTo>
                <a:lnTo>
                  <a:pt x="9627567" y="1867303"/>
                </a:lnTo>
                <a:lnTo>
                  <a:pt x="9635807" y="1866475"/>
                </a:lnTo>
                <a:close/>
                <a:moveTo>
                  <a:pt x="10060845" y="1866261"/>
                </a:moveTo>
                <a:lnTo>
                  <a:pt x="10052500" y="1866518"/>
                </a:lnTo>
                <a:lnTo>
                  <a:pt x="10057414" y="1867005"/>
                </a:lnTo>
                <a:lnTo>
                  <a:pt x="10065685" y="1866809"/>
                </a:lnTo>
                <a:close/>
                <a:moveTo>
                  <a:pt x="9046308" y="1865840"/>
                </a:moveTo>
                <a:lnTo>
                  <a:pt x="9025852" y="1873855"/>
                </a:lnTo>
                <a:lnTo>
                  <a:pt x="9027793" y="1874026"/>
                </a:lnTo>
                <a:lnTo>
                  <a:pt x="9051579" y="1874774"/>
                </a:lnTo>
                <a:lnTo>
                  <a:pt x="9069242" y="1868028"/>
                </a:lnTo>
                <a:close/>
                <a:moveTo>
                  <a:pt x="9233301" y="1865666"/>
                </a:moveTo>
                <a:lnTo>
                  <a:pt x="9217685" y="1870767"/>
                </a:lnTo>
                <a:lnTo>
                  <a:pt x="9238051" y="1871647"/>
                </a:lnTo>
                <a:lnTo>
                  <a:pt x="9239278" y="1871351"/>
                </a:lnTo>
                <a:lnTo>
                  <a:pt x="9253564" y="1866885"/>
                </a:lnTo>
                <a:close/>
                <a:moveTo>
                  <a:pt x="9601603" y="1865582"/>
                </a:moveTo>
                <a:lnTo>
                  <a:pt x="9593566" y="1866679"/>
                </a:lnTo>
                <a:lnTo>
                  <a:pt x="9600138" y="1866800"/>
                </a:lnTo>
                <a:lnTo>
                  <a:pt x="9609102" y="1865778"/>
                </a:lnTo>
                <a:close/>
                <a:moveTo>
                  <a:pt x="10288563" y="1865297"/>
                </a:moveTo>
                <a:lnTo>
                  <a:pt x="10273448" y="1865721"/>
                </a:lnTo>
                <a:lnTo>
                  <a:pt x="10290753" y="1869110"/>
                </a:lnTo>
                <a:lnTo>
                  <a:pt x="10305297" y="1868839"/>
                </a:lnTo>
                <a:close/>
                <a:moveTo>
                  <a:pt x="10097658" y="1865130"/>
                </a:moveTo>
                <a:lnTo>
                  <a:pt x="10090442" y="1865352"/>
                </a:lnTo>
                <a:lnTo>
                  <a:pt x="10096936" y="1866071"/>
                </a:lnTo>
                <a:lnTo>
                  <a:pt x="10103990" y="1865904"/>
                </a:lnTo>
                <a:close/>
                <a:moveTo>
                  <a:pt x="9384833" y="1864590"/>
                </a:moveTo>
                <a:lnTo>
                  <a:pt x="9369315" y="1868778"/>
                </a:lnTo>
                <a:lnTo>
                  <a:pt x="9383022" y="1869536"/>
                </a:lnTo>
                <a:lnTo>
                  <a:pt x="9398169" y="1866625"/>
                </a:lnTo>
                <a:lnTo>
                  <a:pt x="9401592" y="1865750"/>
                </a:lnTo>
                <a:close/>
                <a:moveTo>
                  <a:pt x="10315969" y="1864530"/>
                </a:moveTo>
                <a:lnTo>
                  <a:pt x="10307013" y="1864780"/>
                </a:lnTo>
                <a:lnTo>
                  <a:pt x="10324440" y="1868481"/>
                </a:lnTo>
                <a:lnTo>
                  <a:pt x="10331166" y="1868356"/>
                </a:lnTo>
                <a:close/>
                <a:moveTo>
                  <a:pt x="10131007" y="1864106"/>
                </a:moveTo>
                <a:lnTo>
                  <a:pt x="10121617" y="1864394"/>
                </a:lnTo>
                <a:lnTo>
                  <a:pt x="10129052" y="1865312"/>
                </a:lnTo>
                <a:lnTo>
                  <a:pt x="10138214" y="1865095"/>
                </a:lnTo>
                <a:close/>
                <a:moveTo>
                  <a:pt x="9538163" y="1863926"/>
                </a:moveTo>
                <a:lnTo>
                  <a:pt x="9530606" y="1865524"/>
                </a:lnTo>
                <a:lnTo>
                  <a:pt x="9572050" y="1866284"/>
                </a:lnTo>
                <a:lnTo>
                  <a:pt x="9581654" y="1865061"/>
                </a:lnTo>
                <a:close/>
                <a:moveTo>
                  <a:pt x="9202458" y="1863811"/>
                </a:moveTo>
                <a:lnTo>
                  <a:pt x="9186047" y="1869400"/>
                </a:lnTo>
                <a:lnTo>
                  <a:pt x="9206927" y="1870302"/>
                </a:lnTo>
                <a:lnTo>
                  <a:pt x="9223012" y="1865047"/>
                </a:lnTo>
                <a:close/>
                <a:moveTo>
                  <a:pt x="9691749" y="1863553"/>
                </a:moveTo>
                <a:lnTo>
                  <a:pt x="9685052" y="1864380"/>
                </a:lnTo>
                <a:lnTo>
                  <a:pt x="9696346" y="1864734"/>
                </a:lnTo>
                <a:lnTo>
                  <a:pt x="9705477" y="1863959"/>
                </a:lnTo>
                <a:close/>
                <a:moveTo>
                  <a:pt x="10351824" y="1863525"/>
                </a:moveTo>
                <a:lnTo>
                  <a:pt x="10338072" y="1863910"/>
                </a:lnTo>
                <a:lnTo>
                  <a:pt x="10355384" y="1867903"/>
                </a:lnTo>
                <a:lnTo>
                  <a:pt x="10367286" y="1867681"/>
                </a:lnTo>
                <a:close/>
                <a:moveTo>
                  <a:pt x="9920663" y="1863407"/>
                </a:moveTo>
                <a:lnTo>
                  <a:pt x="9919149" y="1863462"/>
                </a:lnTo>
                <a:lnTo>
                  <a:pt x="9921503" y="1863632"/>
                </a:lnTo>
                <a:lnTo>
                  <a:pt x="9923928" y="1863591"/>
                </a:lnTo>
                <a:close/>
                <a:moveTo>
                  <a:pt x="10163518" y="1863107"/>
                </a:moveTo>
                <a:lnTo>
                  <a:pt x="10153970" y="1863400"/>
                </a:lnTo>
                <a:lnTo>
                  <a:pt x="10162323" y="1864526"/>
                </a:lnTo>
                <a:lnTo>
                  <a:pt x="10171366" y="1864312"/>
                </a:lnTo>
                <a:close/>
                <a:moveTo>
                  <a:pt x="9017398" y="1863083"/>
                </a:moveTo>
                <a:lnTo>
                  <a:pt x="8997075" y="1871313"/>
                </a:lnTo>
                <a:lnTo>
                  <a:pt x="9020852" y="1873413"/>
                </a:lnTo>
                <a:lnTo>
                  <a:pt x="9041234" y="1865356"/>
                </a:lnTo>
                <a:close/>
                <a:moveTo>
                  <a:pt x="9503077" y="1862979"/>
                </a:moveTo>
                <a:lnTo>
                  <a:pt x="9494733" y="1864866"/>
                </a:lnTo>
                <a:lnTo>
                  <a:pt x="9498886" y="1864942"/>
                </a:lnTo>
                <a:lnTo>
                  <a:pt x="9510713" y="1863209"/>
                </a:lnTo>
                <a:lnTo>
                  <a:pt x="9503671" y="1863025"/>
                </a:lnTo>
                <a:close/>
                <a:moveTo>
                  <a:pt x="9659930" y="1862611"/>
                </a:moveTo>
                <a:lnTo>
                  <a:pt x="9653853" y="1863402"/>
                </a:lnTo>
                <a:lnTo>
                  <a:pt x="9663393" y="1863701"/>
                </a:lnTo>
                <a:lnTo>
                  <a:pt x="9670980" y="1862938"/>
                </a:lnTo>
                <a:close/>
                <a:moveTo>
                  <a:pt x="10387539" y="1862524"/>
                </a:moveTo>
                <a:lnTo>
                  <a:pt x="10370044" y="1863014"/>
                </a:lnTo>
                <a:lnTo>
                  <a:pt x="10387274" y="1867308"/>
                </a:lnTo>
                <a:lnTo>
                  <a:pt x="10403205" y="1867010"/>
                </a:lnTo>
                <a:close/>
                <a:moveTo>
                  <a:pt x="9354753" y="1862506"/>
                </a:moveTo>
                <a:lnTo>
                  <a:pt x="9338652" y="1867083"/>
                </a:lnTo>
                <a:lnTo>
                  <a:pt x="9356904" y="1868092"/>
                </a:lnTo>
                <a:lnTo>
                  <a:pt x="9357741" y="1867921"/>
                </a:lnTo>
                <a:lnTo>
                  <a:pt x="9373094" y="1863776"/>
                </a:lnTo>
                <a:close/>
                <a:moveTo>
                  <a:pt x="10027068" y="1862437"/>
                </a:moveTo>
                <a:lnTo>
                  <a:pt x="10015296" y="1862831"/>
                </a:lnTo>
                <a:lnTo>
                  <a:pt x="10037306" y="1865012"/>
                </a:lnTo>
                <a:lnTo>
                  <a:pt x="10049685" y="1864998"/>
                </a:lnTo>
                <a:close/>
                <a:moveTo>
                  <a:pt x="9752290" y="1862422"/>
                </a:moveTo>
                <a:lnTo>
                  <a:pt x="9749048" y="1862797"/>
                </a:lnTo>
                <a:lnTo>
                  <a:pt x="9754814" y="1863064"/>
                </a:lnTo>
                <a:lnTo>
                  <a:pt x="9757977" y="1862839"/>
                </a:lnTo>
                <a:close/>
                <a:moveTo>
                  <a:pt x="10198003" y="1862047"/>
                </a:moveTo>
                <a:lnTo>
                  <a:pt x="10187209" y="1862379"/>
                </a:lnTo>
                <a:lnTo>
                  <a:pt x="10196236" y="1863724"/>
                </a:lnTo>
                <a:lnTo>
                  <a:pt x="10206351" y="1863485"/>
                </a:lnTo>
                <a:close/>
                <a:moveTo>
                  <a:pt x="9959929" y="1861989"/>
                </a:moveTo>
                <a:lnTo>
                  <a:pt x="9959249" y="1862013"/>
                </a:lnTo>
                <a:lnTo>
                  <a:pt x="9963836" y="1862402"/>
                </a:lnTo>
                <a:close/>
                <a:moveTo>
                  <a:pt x="9629873" y="1861722"/>
                </a:moveTo>
                <a:lnTo>
                  <a:pt x="9624342" y="1862477"/>
                </a:lnTo>
                <a:lnTo>
                  <a:pt x="9635089" y="1862814"/>
                </a:lnTo>
                <a:lnTo>
                  <a:pt x="9641618" y="1862070"/>
                </a:lnTo>
                <a:close/>
                <a:moveTo>
                  <a:pt x="9165563" y="1861593"/>
                </a:moveTo>
                <a:lnTo>
                  <a:pt x="9148075" y="1867759"/>
                </a:lnTo>
                <a:lnTo>
                  <a:pt x="9175619" y="1868949"/>
                </a:lnTo>
                <a:lnTo>
                  <a:pt x="9192469" y="1863210"/>
                </a:lnTo>
                <a:close/>
                <a:moveTo>
                  <a:pt x="10219840" y="1861376"/>
                </a:moveTo>
                <a:lnTo>
                  <a:pt x="10215043" y="1861523"/>
                </a:lnTo>
                <a:lnTo>
                  <a:pt x="10224054" y="1863067"/>
                </a:lnTo>
                <a:lnTo>
                  <a:pt x="10228415" y="1862964"/>
                </a:lnTo>
                <a:close/>
                <a:moveTo>
                  <a:pt x="10065175" y="1861160"/>
                </a:moveTo>
                <a:lnTo>
                  <a:pt x="10055505" y="1861484"/>
                </a:lnTo>
                <a:lnTo>
                  <a:pt x="10078530" y="1864033"/>
                </a:lnTo>
                <a:lnTo>
                  <a:pt x="10085708" y="1863670"/>
                </a:lnTo>
                <a:close/>
                <a:moveTo>
                  <a:pt x="9814023" y="1861061"/>
                </a:moveTo>
                <a:lnTo>
                  <a:pt x="9808775" y="1861634"/>
                </a:lnTo>
                <a:lnTo>
                  <a:pt x="9814272" y="1861976"/>
                </a:lnTo>
                <a:lnTo>
                  <a:pt x="9822457" y="1861505"/>
                </a:lnTo>
                <a:close/>
                <a:moveTo>
                  <a:pt x="9475291" y="1860798"/>
                </a:moveTo>
                <a:lnTo>
                  <a:pt x="9460976" y="1864246"/>
                </a:lnTo>
                <a:lnTo>
                  <a:pt x="9478580" y="1864569"/>
                </a:lnTo>
                <a:lnTo>
                  <a:pt x="9480055" y="1864323"/>
                </a:lnTo>
                <a:lnTo>
                  <a:pt x="9490398" y="1861984"/>
                </a:lnTo>
                <a:close/>
                <a:moveTo>
                  <a:pt x="10421612" y="1860622"/>
                </a:moveTo>
                <a:lnTo>
                  <a:pt x="10402906" y="1862062"/>
                </a:lnTo>
                <a:lnTo>
                  <a:pt x="10420189" y="1866693"/>
                </a:lnTo>
                <a:lnTo>
                  <a:pt x="10441006" y="1866305"/>
                </a:lnTo>
                <a:close/>
                <a:moveTo>
                  <a:pt x="9324264" y="1860394"/>
                </a:moveTo>
                <a:lnTo>
                  <a:pt x="9307605" y="1865367"/>
                </a:lnTo>
                <a:lnTo>
                  <a:pt x="9326997" y="1866439"/>
                </a:lnTo>
                <a:lnTo>
                  <a:pt x="9343559" y="1861731"/>
                </a:lnTo>
                <a:close/>
                <a:moveTo>
                  <a:pt x="9944804" y="1860388"/>
                </a:moveTo>
                <a:lnTo>
                  <a:pt x="9942674" y="1860608"/>
                </a:lnTo>
                <a:lnTo>
                  <a:pt x="9947191" y="1860991"/>
                </a:lnTo>
                <a:lnTo>
                  <a:pt x="9949069" y="1860839"/>
                </a:lnTo>
                <a:close/>
                <a:moveTo>
                  <a:pt x="10007832" y="1860259"/>
                </a:moveTo>
                <a:lnTo>
                  <a:pt x="9994279" y="1860748"/>
                </a:lnTo>
                <a:lnTo>
                  <a:pt x="10007468" y="1862055"/>
                </a:lnTo>
                <a:lnTo>
                  <a:pt x="10017715" y="1861378"/>
                </a:lnTo>
                <a:close/>
                <a:moveTo>
                  <a:pt x="9720056" y="1860058"/>
                </a:moveTo>
                <a:lnTo>
                  <a:pt x="9711822" y="1861074"/>
                </a:lnTo>
                <a:lnTo>
                  <a:pt x="9729715" y="1861903"/>
                </a:lnTo>
                <a:lnTo>
                  <a:pt x="9736899" y="1861293"/>
                </a:lnTo>
                <a:close/>
                <a:moveTo>
                  <a:pt x="9875156" y="1860046"/>
                </a:moveTo>
                <a:lnTo>
                  <a:pt x="9873899" y="1860197"/>
                </a:lnTo>
                <a:lnTo>
                  <a:pt x="9884322" y="1860949"/>
                </a:lnTo>
                <a:lnTo>
                  <a:pt x="9884425" y="1860945"/>
                </a:lnTo>
                <a:close/>
                <a:moveTo>
                  <a:pt x="10263671" y="1860029"/>
                </a:moveTo>
                <a:lnTo>
                  <a:pt x="10247005" y="1860541"/>
                </a:lnTo>
                <a:lnTo>
                  <a:pt x="10256038" y="1862311"/>
                </a:lnTo>
                <a:lnTo>
                  <a:pt x="10272602" y="1861919"/>
                </a:lnTo>
                <a:close/>
                <a:moveTo>
                  <a:pt x="10100860" y="1859966"/>
                </a:moveTo>
                <a:lnTo>
                  <a:pt x="10088969" y="1860364"/>
                </a:lnTo>
                <a:lnTo>
                  <a:pt x="10107010" y="1862591"/>
                </a:lnTo>
                <a:lnTo>
                  <a:pt x="10116484" y="1862111"/>
                </a:lnTo>
                <a:close/>
                <a:moveTo>
                  <a:pt x="9134274" y="1859711"/>
                </a:moveTo>
                <a:lnTo>
                  <a:pt x="9116021" y="1866374"/>
                </a:lnTo>
                <a:lnTo>
                  <a:pt x="9140432" y="1867429"/>
                </a:lnTo>
                <a:lnTo>
                  <a:pt x="9158134" y="1861146"/>
                </a:lnTo>
                <a:close/>
                <a:moveTo>
                  <a:pt x="9781330" y="1859057"/>
                </a:moveTo>
                <a:lnTo>
                  <a:pt x="9776446" y="1859623"/>
                </a:lnTo>
                <a:lnTo>
                  <a:pt x="9789878" y="1860459"/>
                </a:lnTo>
                <a:lnTo>
                  <a:pt x="9793743" y="1859994"/>
                </a:lnTo>
                <a:lnTo>
                  <a:pt x="9789079" y="1859749"/>
                </a:lnTo>
                <a:close/>
                <a:moveTo>
                  <a:pt x="10135510" y="1858805"/>
                </a:moveTo>
                <a:lnTo>
                  <a:pt x="10122982" y="1859225"/>
                </a:lnTo>
                <a:lnTo>
                  <a:pt x="10136776" y="1861083"/>
                </a:lnTo>
                <a:lnTo>
                  <a:pt x="10146979" y="1860567"/>
                </a:lnTo>
                <a:close/>
                <a:moveTo>
                  <a:pt x="10045224" y="1858722"/>
                </a:moveTo>
                <a:lnTo>
                  <a:pt x="10042092" y="1859021"/>
                </a:lnTo>
                <a:lnTo>
                  <a:pt x="10035428" y="1859262"/>
                </a:lnTo>
                <a:lnTo>
                  <a:pt x="10040770" y="1859853"/>
                </a:lnTo>
                <a:lnTo>
                  <a:pt x="10049666" y="1859265"/>
                </a:lnTo>
                <a:close/>
                <a:moveTo>
                  <a:pt x="10448412" y="1858559"/>
                </a:moveTo>
                <a:lnTo>
                  <a:pt x="10434307" y="1859645"/>
                </a:lnTo>
                <a:lnTo>
                  <a:pt x="10456556" y="1866014"/>
                </a:lnTo>
                <a:lnTo>
                  <a:pt x="10469330" y="1865776"/>
                </a:lnTo>
                <a:close/>
                <a:moveTo>
                  <a:pt x="9445906" y="1858493"/>
                </a:moveTo>
                <a:lnTo>
                  <a:pt x="9427508" y="1863191"/>
                </a:lnTo>
                <a:lnTo>
                  <a:pt x="9436453" y="1863796"/>
                </a:lnTo>
                <a:lnTo>
                  <a:pt x="9446042" y="1863972"/>
                </a:lnTo>
                <a:lnTo>
                  <a:pt x="9463167" y="1859847"/>
                </a:lnTo>
                <a:close/>
                <a:moveTo>
                  <a:pt x="9293835" y="1858286"/>
                </a:moveTo>
                <a:lnTo>
                  <a:pt x="9276659" y="1863656"/>
                </a:lnTo>
                <a:lnTo>
                  <a:pt x="9296426" y="1864749"/>
                </a:lnTo>
                <a:lnTo>
                  <a:pt x="9313508" y="1859649"/>
                </a:lnTo>
                <a:close/>
                <a:moveTo>
                  <a:pt x="10290965" y="1858234"/>
                </a:moveTo>
                <a:lnTo>
                  <a:pt x="10280220" y="1859090"/>
                </a:lnTo>
                <a:lnTo>
                  <a:pt x="10291444" y="1861474"/>
                </a:lnTo>
                <a:lnTo>
                  <a:pt x="10302770" y="1861206"/>
                </a:lnTo>
                <a:close/>
                <a:moveTo>
                  <a:pt x="9568235" y="1858205"/>
                </a:moveTo>
                <a:lnTo>
                  <a:pt x="9558324" y="1860183"/>
                </a:lnTo>
                <a:lnTo>
                  <a:pt x="9557059" y="1860368"/>
                </a:lnTo>
                <a:lnTo>
                  <a:pt x="9606364" y="1861914"/>
                </a:lnTo>
                <a:lnTo>
                  <a:pt x="9608486" y="1861643"/>
                </a:lnTo>
                <a:lnTo>
                  <a:pt x="9611109" y="1861167"/>
                </a:lnTo>
                <a:lnTo>
                  <a:pt x="9596979" y="1860749"/>
                </a:lnTo>
                <a:close/>
                <a:moveTo>
                  <a:pt x="9694157" y="1858158"/>
                </a:moveTo>
                <a:lnTo>
                  <a:pt x="9682258" y="1859706"/>
                </a:lnTo>
                <a:lnTo>
                  <a:pt x="9696547" y="1860368"/>
                </a:lnTo>
                <a:lnTo>
                  <a:pt x="9698514" y="1860170"/>
                </a:lnTo>
                <a:lnTo>
                  <a:pt x="9706033" y="1859029"/>
                </a:lnTo>
                <a:close/>
                <a:moveTo>
                  <a:pt x="9104099" y="1857445"/>
                </a:moveTo>
                <a:lnTo>
                  <a:pt x="9084145" y="1864997"/>
                </a:lnTo>
                <a:lnTo>
                  <a:pt x="9109248" y="1866081"/>
                </a:lnTo>
                <a:lnTo>
                  <a:pt x="9127621" y="1859311"/>
                </a:lnTo>
                <a:lnTo>
                  <a:pt x="9113823" y="1858481"/>
                </a:lnTo>
                <a:close/>
                <a:moveTo>
                  <a:pt x="9847695" y="1857385"/>
                </a:moveTo>
                <a:lnTo>
                  <a:pt x="9842613" y="1857940"/>
                </a:lnTo>
                <a:lnTo>
                  <a:pt x="9854396" y="1858790"/>
                </a:lnTo>
                <a:lnTo>
                  <a:pt x="9858035" y="1858387"/>
                </a:lnTo>
                <a:close/>
                <a:moveTo>
                  <a:pt x="9978354" y="1856921"/>
                </a:moveTo>
                <a:lnTo>
                  <a:pt x="9967243" y="1858069"/>
                </a:lnTo>
                <a:lnTo>
                  <a:pt x="9974482" y="1858786"/>
                </a:lnTo>
                <a:lnTo>
                  <a:pt x="9986357" y="1857827"/>
                </a:lnTo>
                <a:close/>
                <a:moveTo>
                  <a:pt x="10168152" y="1856905"/>
                </a:moveTo>
                <a:lnTo>
                  <a:pt x="10157007" y="1857877"/>
                </a:lnTo>
                <a:lnTo>
                  <a:pt x="10167932" y="1859506"/>
                </a:lnTo>
                <a:lnTo>
                  <a:pt x="10179770" y="1858906"/>
                </a:lnTo>
                <a:close/>
                <a:moveTo>
                  <a:pt x="9906304" y="1856313"/>
                </a:moveTo>
                <a:lnTo>
                  <a:pt x="9900385" y="1857022"/>
                </a:lnTo>
                <a:lnTo>
                  <a:pt x="9915394" y="1858295"/>
                </a:lnTo>
                <a:lnTo>
                  <a:pt x="9920456" y="1857811"/>
                </a:lnTo>
                <a:close/>
                <a:moveTo>
                  <a:pt x="9750468" y="1856302"/>
                </a:moveTo>
                <a:lnTo>
                  <a:pt x="9741286" y="1857436"/>
                </a:lnTo>
                <a:lnTo>
                  <a:pt x="9758333" y="1858497"/>
                </a:lnTo>
                <a:lnTo>
                  <a:pt x="9764983" y="1857598"/>
                </a:lnTo>
                <a:close/>
                <a:moveTo>
                  <a:pt x="9416092" y="1856153"/>
                </a:moveTo>
                <a:lnTo>
                  <a:pt x="9397524" y="1861165"/>
                </a:lnTo>
                <a:lnTo>
                  <a:pt x="9414936" y="1862342"/>
                </a:lnTo>
                <a:lnTo>
                  <a:pt x="9433741" y="1857538"/>
                </a:lnTo>
                <a:close/>
                <a:moveTo>
                  <a:pt x="9262530" y="1856118"/>
                </a:moveTo>
                <a:lnTo>
                  <a:pt x="9244840" y="1861897"/>
                </a:lnTo>
                <a:lnTo>
                  <a:pt x="9265809" y="1863056"/>
                </a:lnTo>
                <a:lnTo>
                  <a:pt x="9283380" y="1857562"/>
                </a:lnTo>
                <a:close/>
                <a:moveTo>
                  <a:pt x="10072712" y="1856100"/>
                </a:moveTo>
                <a:lnTo>
                  <a:pt x="10062399" y="1857084"/>
                </a:lnTo>
                <a:lnTo>
                  <a:pt x="10069464" y="1857956"/>
                </a:lnTo>
                <a:lnTo>
                  <a:pt x="10080779" y="1857208"/>
                </a:lnTo>
                <a:close/>
                <a:moveTo>
                  <a:pt x="9663971" y="1855945"/>
                </a:moveTo>
                <a:lnTo>
                  <a:pt x="9651559" y="1858286"/>
                </a:lnTo>
                <a:lnTo>
                  <a:pt x="9664256" y="1858873"/>
                </a:lnTo>
                <a:lnTo>
                  <a:pt x="9676368" y="1856854"/>
                </a:lnTo>
                <a:close/>
                <a:moveTo>
                  <a:pt x="10322729" y="1855704"/>
                </a:moveTo>
                <a:lnTo>
                  <a:pt x="10307691" y="1856902"/>
                </a:lnTo>
                <a:lnTo>
                  <a:pt x="10324159" y="1860701"/>
                </a:lnTo>
                <a:lnTo>
                  <a:pt x="10339931" y="1860328"/>
                </a:lnTo>
                <a:close/>
                <a:moveTo>
                  <a:pt x="9536575" y="1855403"/>
                </a:moveTo>
                <a:lnTo>
                  <a:pt x="9519786" y="1859200"/>
                </a:lnTo>
                <a:lnTo>
                  <a:pt x="9534856" y="1859672"/>
                </a:lnTo>
                <a:lnTo>
                  <a:pt x="9551647" y="1857213"/>
                </a:lnTo>
                <a:lnTo>
                  <a:pt x="9553233" y="1856878"/>
                </a:lnTo>
                <a:close/>
                <a:moveTo>
                  <a:pt x="10188593" y="1855120"/>
                </a:moveTo>
                <a:lnTo>
                  <a:pt x="10181346" y="1855753"/>
                </a:lnTo>
                <a:lnTo>
                  <a:pt x="10195196" y="1858125"/>
                </a:lnTo>
                <a:lnTo>
                  <a:pt x="10200887" y="1857836"/>
                </a:lnTo>
                <a:close/>
                <a:moveTo>
                  <a:pt x="9819418" y="1854645"/>
                </a:moveTo>
                <a:lnTo>
                  <a:pt x="9810792" y="1855645"/>
                </a:lnTo>
                <a:lnTo>
                  <a:pt x="9822746" y="1856507"/>
                </a:lnTo>
                <a:lnTo>
                  <a:pt x="9829834" y="1855655"/>
                </a:lnTo>
                <a:close/>
                <a:moveTo>
                  <a:pt x="9075513" y="1854398"/>
                </a:moveTo>
                <a:lnTo>
                  <a:pt x="9054163" y="1862763"/>
                </a:lnTo>
                <a:lnTo>
                  <a:pt x="9070921" y="1864425"/>
                </a:lnTo>
                <a:lnTo>
                  <a:pt x="9077886" y="1864726"/>
                </a:lnTo>
                <a:lnTo>
                  <a:pt x="9098510" y="1856849"/>
                </a:lnTo>
                <a:close/>
                <a:moveTo>
                  <a:pt x="10006598" y="1854002"/>
                </a:moveTo>
                <a:lnTo>
                  <a:pt x="9996933" y="1855000"/>
                </a:lnTo>
                <a:lnTo>
                  <a:pt x="10007231" y="1856140"/>
                </a:lnTo>
                <a:lnTo>
                  <a:pt x="10017386" y="1855320"/>
                </a:lnTo>
                <a:close/>
                <a:moveTo>
                  <a:pt x="9231385" y="1853961"/>
                </a:moveTo>
                <a:lnTo>
                  <a:pt x="9213214" y="1860149"/>
                </a:lnTo>
                <a:lnTo>
                  <a:pt x="9234420" y="1861321"/>
                </a:lnTo>
                <a:lnTo>
                  <a:pt x="9252477" y="1855422"/>
                </a:lnTo>
                <a:close/>
                <a:moveTo>
                  <a:pt x="9723283" y="1853876"/>
                </a:moveTo>
                <a:lnTo>
                  <a:pt x="9714191" y="1855552"/>
                </a:lnTo>
                <a:lnTo>
                  <a:pt x="9713156" y="1855686"/>
                </a:lnTo>
                <a:lnTo>
                  <a:pt x="9723731" y="1856344"/>
                </a:lnTo>
                <a:lnTo>
                  <a:pt x="9733808" y="1854815"/>
                </a:lnTo>
                <a:close/>
                <a:moveTo>
                  <a:pt x="9385537" y="1853756"/>
                </a:moveTo>
                <a:lnTo>
                  <a:pt x="9366783" y="1859087"/>
                </a:lnTo>
                <a:lnTo>
                  <a:pt x="9385726" y="1860367"/>
                </a:lnTo>
                <a:lnTo>
                  <a:pt x="9404661" y="1855256"/>
                </a:lnTo>
                <a:close/>
                <a:moveTo>
                  <a:pt x="9881538" y="1853691"/>
                </a:moveTo>
                <a:lnTo>
                  <a:pt x="9872603" y="1854667"/>
                </a:lnTo>
                <a:lnTo>
                  <a:pt x="9883390" y="1855581"/>
                </a:lnTo>
                <a:lnTo>
                  <a:pt x="9891213" y="1854715"/>
                </a:lnTo>
                <a:close/>
                <a:moveTo>
                  <a:pt x="10100583" y="1853441"/>
                </a:moveTo>
                <a:lnTo>
                  <a:pt x="10088566" y="1854588"/>
                </a:lnTo>
                <a:lnTo>
                  <a:pt x="10099047" y="1856000"/>
                </a:lnTo>
                <a:lnTo>
                  <a:pt x="10111767" y="1855159"/>
                </a:lnTo>
                <a:close/>
                <a:moveTo>
                  <a:pt x="10354800" y="1853149"/>
                </a:moveTo>
                <a:lnTo>
                  <a:pt x="10336352" y="1854619"/>
                </a:lnTo>
                <a:lnTo>
                  <a:pt x="10357589" y="1859911"/>
                </a:lnTo>
                <a:lnTo>
                  <a:pt x="10376825" y="1859456"/>
                </a:lnTo>
                <a:close/>
                <a:moveTo>
                  <a:pt x="9508139" y="1852887"/>
                </a:moveTo>
                <a:lnTo>
                  <a:pt x="9486286" y="1858150"/>
                </a:lnTo>
                <a:lnTo>
                  <a:pt x="9504783" y="1858730"/>
                </a:lnTo>
                <a:lnTo>
                  <a:pt x="9524294" y="1854317"/>
                </a:lnTo>
                <a:close/>
                <a:moveTo>
                  <a:pt x="9938694" y="1852430"/>
                </a:moveTo>
                <a:lnTo>
                  <a:pt x="9925863" y="1853968"/>
                </a:lnTo>
                <a:lnTo>
                  <a:pt x="9942939" y="1855660"/>
                </a:lnTo>
                <a:lnTo>
                  <a:pt x="9956103" y="1854401"/>
                </a:lnTo>
                <a:close/>
                <a:moveTo>
                  <a:pt x="10225325" y="1851914"/>
                </a:moveTo>
                <a:lnTo>
                  <a:pt x="10209854" y="1853265"/>
                </a:lnTo>
                <a:lnTo>
                  <a:pt x="10226558" y="1856536"/>
                </a:lnTo>
                <a:lnTo>
                  <a:pt x="10243187" y="1855694"/>
                </a:lnTo>
                <a:close/>
                <a:moveTo>
                  <a:pt x="9788307" y="1851631"/>
                </a:moveTo>
                <a:lnTo>
                  <a:pt x="9776080" y="1853140"/>
                </a:lnTo>
                <a:lnTo>
                  <a:pt x="9790342" y="1854169"/>
                </a:lnTo>
                <a:lnTo>
                  <a:pt x="9800429" y="1852805"/>
                </a:lnTo>
                <a:close/>
                <a:moveTo>
                  <a:pt x="9602244" y="1851418"/>
                </a:moveTo>
                <a:lnTo>
                  <a:pt x="9583590" y="1855140"/>
                </a:lnTo>
                <a:lnTo>
                  <a:pt x="9631957" y="1857379"/>
                </a:lnTo>
                <a:lnTo>
                  <a:pt x="9646785" y="1854684"/>
                </a:lnTo>
                <a:close/>
                <a:moveTo>
                  <a:pt x="9194460" y="1851403"/>
                </a:moveTo>
                <a:lnTo>
                  <a:pt x="9175561" y="1858067"/>
                </a:lnTo>
                <a:lnTo>
                  <a:pt x="9203100" y="1859589"/>
                </a:lnTo>
                <a:lnTo>
                  <a:pt x="9221613" y="1853284"/>
                </a:lnTo>
                <a:close/>
                <a:moveTo>
                  <a:pt x="9354630" y="1851330"/>
                </a:moveTo>
                <a:lnTo>
                  <a:pt x="9335687" y="1856985"/>
                </a:lnTo>
                <a:lnTo>
                  <a:pt x="9355536" y="1858326"/>
                </a:lnTo>
                <a:lnTo>
                  <a:pt x="9374628" y="1852899"/>
                </a:lnTo>
                <a:close/>
                <a:moveTo>
                  <a:pt x="9046481" y="1851304"/>
                </a:moveTo>
                <a:lnTo>
                  <a:pt x="9025265" y="1859897"/>
                </a:lnTo>
                <a:lnTo>
                  <a:pt x="9049072" y="1862258"/>
                </a:lnTo>
                <a:lnTo>
                  <a:pt x="9070348" y="1853848"/>
                </a:lnTo>
                <a:close/>
                <a:moveTo>
                  <a:pt x="10035603" y="1851004"/>
                </a:moveTo>
                <a:lnTo>
                  <a:pt x="10023380" y="1852267"/>
                </a:lnTo>
                <a:lnTo>
                  <a:pt x="10035957" y="1853820"/>
                </a:lnTo>
                <a:lnTo>
                  <a:pt x="10048644" y="1852795"/>
                </a:lnTo>
                <a:close/>
                <a:moveTo>
                  <a:pt x="9690470" y="1850947"/>
                </a:moveTo>
                <a:lnTo>
                  <a:pt x="9677198" y="1853450"/>
                </a:lnTo>
                <a:lnTo>
                  <a:pt x="9691463" y="1854337"/>
                </a:lnTo>
                <a:lnTo>
                  <a:pt x="9704361" y="1852187"/>
                </a:lnTo>
                <a:close/>
                <a:moveTo>
                  <a:pt x="9853382" y="1850711"/>
                </a:moveTo>
                <a:lnTo>
                  <a:pt x="9841790" y="1852054"/>
                </a:lnTo>
                <a:lnTo>
                  <a:pt x="9852340" y="1852948"/>
                </a:lnTo>
                <a:lnTo>
                  <a:pt x="9862724" y="1851700"/>
                </a:lnTo>
                <a:close/>
                <a:moveTo>
                  <a:pt x="10387277" y="1850562"/>
                </a:moveTo>
                <a:lnTo>
                  <a:pt x="10366242" y="1852238"/>
                </a:lnTo>
                <a:lnTo>
                  <a:pt x="10390063" y="1858621"/>
                </a:lnTo>
                <a:lnTo>
                  <a:pt x="10409770" y="1857152"/>
                </a:lnTo>
                <a:close/>
                <a:moveTo>
                  <a:pt x="10131132" y="1850527"/>
                </a:moveTo>
                <a:lnTo>
                  <a:pt x="10116840" y="1851891"/>
                </a:lnTo>
                <a:lnTo>
                  <a:pt x="10130471" y="1853922"/>
                </a:lnTo>
                <a:lnTo>
                  <a:pt x="10145190" y="1852949"/>
                </a:lnTo>
                <a:close/>
                <a:moveTo>
                  <a:pt x="9478220" y="1850240"/>
                </a:moveTo>
                <a:lnTo>
                  <a:pt x="9456307" y="1855836"/>
                </a:lnTo>
                <a:lnTo>
                  <a:pt x="9473943" y="1857251"/>
                </a:lnTo>
                <a:lnTo>
                  <a:pt x="9496382" y="1851847"/>
                </a:lnTo>
                <a:close/>
                <a:moveTo>
                  <a:pt x="9916311" y="1849895"/>
                </a:moveTo>
                <a:lnTo>
                  <a:pt x="9901301" y="1851534"/>
                </a:lnTo>
                <a:lnTo>
                  <a:pt x="9911145" y="1852509"/>
                </a:lnTo>
                <a:lnTo>
                  <a:pt x="9925432" y="1850928"/>
                </a:lnTo>
                <a:close/>
                <a:moveTo>
                  <a:pt x="10255426" y="1849287"/>
                </a:moveTo>
                <a:lnTo>
                  <a:pt x="10240281" y="1850609"/>
                </a:lnTo>
                <a:lnTo>
                  <a:pt x="10260176" y="1854834"/>
                </a:lnTo>
                <a:lnTo>
                  <a:pt x="10274564" y="1854105"/>
                </a:lnTo>
                <a:close/>
                <a:moveTo>
                  <a:pt x="9163002" y="1849224"/>
                </a:moveTo>
                <a:lnTo>
                  <a:pt x="9143615" y="1856301"/>
                </a:lnTo>
                <a:lnTo>
                  <a:pt x="9167988" y="1857648"/>
                </a:lnTo>
                <a:lnTo>
                  <a:pt x="9187033" y="1850889"/>
                </a:lnTo>
                <a:close/>
                <a:moveTo>
                  <a:pt x="9966481" y="1849099"/>
                </a:moveTo>
                <a:lnTo>
                  <a:pt x="9955507" y="1850414"/>
                </a:lnTo>
                <a:lnTo>
                  <a:pt x="9975103" y="1852584"/>
                </a:lnTo>
                <a:lnTo>
                  <a:pt x="9986263" y="1851516"/>
                </a:lnTo>
                <a:close/>
                <a:moveTo>
                  <a:pt x="9323820" y="1848913"/>
                </a:moveTo>
                <a:lnTo>
                  <a:pt x="9304700" y="1854890"/>
                </a:lnTo>
                <a:lnTo>
                  <a:pt x="9324881" y="1856254"/>
                </a:lnTo>
                <a:lnTo>
                  <a:pt x="9344135" y="1850507"/>
                </a:lnTo>
                <a:close/>
                <a:moveTo>
                  <a:pt x="9565966" y="1848757"/>
                </a:moveTo>
                <a:lnTo>
                  <a:pt x="9545527" y="1853379"/>
                </a:lnTo>
                <a:lnTo>
                  <a:pt x="9565422" y="1854300"/>
                </a:lnTo>
                <a:lnTo>
                  <a:pt x="9585023" y="1850155"/>
                </a:lnTo>
                <a:close/>
                <a:moveTo>
                  <a:pt x="9753666" y="1848274"/>
                </a:moveTo>
                <a:lnTo>
                  <a:pt x="9740998" y="1850609"/>
                </a:lnTo>
                <a:lnTo>
                  <a:pt x="9754914" y="1851613"/>
                </a:lnTo>
                <a:lnTo>
                  <a:pt x="9767860" y="1849649"/>
                </a:lnTo>
                <a:close/>
                <a:moveTo>
                  <a:pt x="10418113" y="1848106"/>
                </a:moveTo>
                <a:lnTo>
                  <a:pt x="10399251" y="1849608"/>
                </a:lnTo>
                <a:lnTo>
                  <a:pt x="10422332" y="1856216"/>
                </a:lnTo>
                <a:lnTo>
                  <a:pt x="10438195" y="1855034"/>
                </a:lnTo>
                <a:close/>
                <a:moveTo>
                  <a:pt x="10156742" y="1848084"/>
                </a:moveTo>
                <a:lnTo>
                  <a:pt x="10143783" y="1849320"/>
                </a:lnTo>
                <a:lnTo>
                  <a:pt x="10159462" y="1852005"/>
                </a:lnTo>
                <a:lnTo>
                  <a:pt x="10171030" y="1851240"/>
                </a:lnTo>
                <a:close/>
                <a:moveTo>
                  <a:pt x="10064958" y="1847970"/>
                </a:moveTo>
                <a:lnTo>
                  <a:pt x="10050523" y="1849462"/>
                </a:lnTo>
                <a:lnTo>
                  <a:pt x="10065282" y="1851451"/>
                </a:lnTo>
                <a:lnTo>
                  <a:pt x="10079920" y="1850268"/>
                </a:lnTo>
                <a:close/>
                <a:moveTo>
                  <a:pt x="9447934" y="1847560"/>
                </a:moveTo>
                <a:lnTo>
                  <a:pt x="9426215" y="1853421"/>
                </a:lnTo>
                <a:lnTo>
                  <a:pt x="9444205" y="1854865"/>
                </a:lnTo>
                <a:lnTo>
                  <a:pt x="9466406" y="1849194"/>
                </a:lnTo>
                <a:close/>
                <a:moveTo>
                  <a:pt x="9816286" y="1846784"/>
                </a:moveTo>
                <a:lnTo>
                  <a:pt x="9804279" y="1848873"/>
                </a:lnTo>
                <a:lnTo>
                  <a:pt x="9819786" y="1850188"/>
                </a:lnTo>
                <a:lnTo>
                  <a:pt x="9832369" y="1848487"/>
                </a:lnTo>
                <a:close/>
                <a:moveTo>
                  <a:pt x="9946055" y="1846602"/>
                </a:moveTo>
                <a:lnTo>
                  <a:pt x="9944997" y="1846764"/>
                </a:lnTo>
                <a:lnTo>
                  <a:pt x="9933686" y="1847999"/>
                </a:lnTo>
                <a:lnTo>
                  <a:pt x="9942791" y="1849007"/>
                </a:lnTo>
                <a:lnTo>
                  <a:pt x="9954828" y="1847675"/>
                </a:lnTo>
                <a:close/>
                <a:moveTo>
                  <a:pt x="9534782" y="1846470"/>
                </a:moveTo>
                <a:lnTo>
                  <a:pt x="9515283" y="1851166"/>
                </a:lnTo>
                <a:lnTo>
                  <a:pt x="9531488" y="1852690"/>
                </a:lnTo>
                <a:lnTo>
                  <a:pt x="9553059" y="1847811"/>
                </a:lnTo>
                <a:close/>
                <a:moveTo>
                  <a:pt x="9292186" y="1846430"/>
                </a:moveTo>
                <a:lnTo>
                  <a:pt x="9272875" y="1852739"/>
                </a:lnTo>
                <a:lnTo>
                  <a:pt x="9294198" y="1854180"/>
                </a:lnTo>
                <a:lnTo>
                  <a:pt x="9313608" y="1848111"/>
                </a:lnTo>
                <a:close/>
                <a:moveTo>
                  <a:pt x="10288209" y="1846425"/>
                </a:moveTo>
                <a:lnTo>
                  <a:pt x="10269393" y="1848068"/>
                </a:lnTo>
                <a:lnTo>
                  <a:pt x="10291785" y="1853233"/>
                </a:lnTo>
                <a:lnTo>
                  <a:pt x="10310087" y="1852306"/>
                </a:lnTo>
                <a:close/>
                <a:moveTo>
                  <a:pt x="9883754" y="1846209"/>
                </a:moveTo>
                <a:lnTo>
                  <a:pt x="9870084" y="1848440"/>
                </a:lnTo>
                <a:lnTo>
                  <a:pt x="9880911" y="1849513"/>
                </a:lnTo>
                <a:lnTo>
                  <a:pt x="9896443" y="1847646"/>
                </a:lnTo>
                <a:close/>
                <a:moveTo>
                  <a:pt x="9134071" y="1846102"/>
                </a:moveTo>
                <a:lnTo>
                  <a:pt x="9112038" y="1854440"/>
                </a:lnTo>
                <a:lnTo>
                  <a:pt x="9114128" y="1854671"/>
                </a:lnTo>
                <a:lnTo>
                  <a:pt x="9136809" y="1855925"/>
                </a:lnTo>
                <a:lnTo>
                  <a:pt x="9156329" y="1848732"/>
                </a:lnTo>
                <a:close/>
                <a:moveTo>
                  <a:pt x="9631140" y="1845651"/>
                </a:moveTo>
                <a:lnTo>
                  <a:pt x="9612292" y="1849412"/>
                </a:lnTo>
                <a:lnTo>
                  <a:pt x="9659602" y="1852355"/>
                </a:lnTo>
                <a:lnTo>
                  <a:pt x="9674968" y="1849563"/>
                </a:lnTo>
                <a:close/>
                <a:moveTo>
                  <a:pt x="9995981" y="1845563"/>
                </a:moveTo>
                <a:lnTo>
                  <a:pt x="9982327" y="1847199"/>
                </a:lnTo>
                <a:lnTo>
                  <a:pt x="10003750" y="1849844"/>
                </a:lnTo>
                <a:lnTo>
                  <a:pt x="10017547" y="1848524"/>
                </a:lnTo>
                <a:close/>
                <a:moveTo>
                  <a:pt x="9721278" y="1845135"/>
                </a:moveTo>
                <a:lnTo>
                  <a:pt x="9705742" y="1848066"/>
                </a:lnTo>
                <a:lnTo>
                  <a:pt x="9722028" y="1849241"/>
                </a:lnTo>
                <a:lnTo>
                  <a:pt x="9737325" y="1846690"/>
                </a:lnTo>
                <a:close/>
                <a:moveTo>
                  <a:pt x="9416973" y="1844820"/>
                </a:moveTo>
                <a:lnTo>
                  <a:pt x="9395410" y="1850949"/>
                </a:lnTo>
                <a:lnTo>
                  <a:pt x="9414840" y="1852508"/>
                </a:lnTo>
                <a:lnTo>
                  <a:pt x="9436819" y="1846576"/>
                </a:lnTo>
                <a:close/>
                <a:moveTo>
                  <a:pt x="10191542" y="1844764"/>
                </a:moveTo>
                <a:lnTo>
                  <a:pt x="10174673" y="1846374"/>
                </a:lnTo>
                <a:lnTo>
                  <a:pt x="10192330" y="1849832"/>
                </a:lnTo>
                <a:lnTo>
                  <a:pt x="10209975" y="1848666"/>
                </a:lnTo>
                <a:close/>
                <a:moveTo>
                  <a:pt x="10097041" y="1844654"/>
                </a:moveTo>
                <a:lnTo>
                  <a:pt x="10080063" y="1846409"/>
                </a:lnTo>
                <a:lnTo>
                  <a:pt x="10096803" y="1848904"/>
                </a:lnTo>
                <a:lnTo>
                  <a:pt x="10113758" y="1847534"/>
                </a:lnTo>
                <a:close/>
                <a:moveTo>
                  <a:pt x="9502305" y="1844088"/>
                </a:moveTo>
                <a:lnTo>
                  <a:pt x="9485540" y="1848370"/>
                </a:lnTo>
                <a:lnTo>
                  <a:pt x="9503720" y="1850079"/>
                </a:lnTo>
                <a:lnTo>
                  <a:pt x="9522456" y="1845566"/>
                </a:lnTo>
                <a:close/>
                <a:moveTo>
                  <a:pt x="9260743" y="1843963"/>
                </a:moveTo>
                <a:lnTo>
                  <a:pt x="9241251" y="1850601"/>
                </a:lnTo>
                <a:lnTo>
                  <a:pt x="9262779" y="1852056"/>
                </a:lnTo>
                <a:lnTo>
                  <a:pt x="9282360" y="1845659"/>
                </a:lnTo>
                <a:close/>
                <a:moveTo>
                  <a:pt x="10321249" y="1843542"/>
                </a:moveTo>
                <a:lnTo>
                  <a:pt x="10299511" y="1845439"/>
                </a:lnTo>
                <a:lnTo>
                  <a:pt x="10324201" y="1851591"/>
                </a:lnTo>
                <a:lnTo>
                  <a:pt x="10345579" y="1850509"/>
                </a:lnTo>
                <a:close/>
                <a:moveTo>
                  <a:pt x="9781636" y="1843117"/>
                </a:moveTo>
                <a:lnTo>
                  <a:pt x="9767383" y="1845745"/>
                </a:lnTo>
                <a:lnTo>
                  <a:pt x="9784198" y="1847171"/>
                </a:lnTo>
                <a:lnTo>
                  <a:pt x="9798885" y="1844943"/>
                </a:lnTo>
                <a:close/>
                <a:moveTo>
                  <a:pt x="9105351" y="1842708"/>
                </a:moveTo>
                <a:lnTo>
                  <a:pt x="9083455" y="1851287"/>
                </a:lnTo>
                <a:lnTo>
                  <a:pt x="9106435" y="1853822"/>
                </a:lnTo>
                <a:lnTo>
                  <a:pt x="9128403" y="1845432"/>
                </a:lnTo>
                <a:close/>
                <a:moveTo>
                  <a:pt x="9973274" y="1842444"/>
                </a:moveTo>
                <a:lnTo>
                  <a:pt x="9960105" y="1844456"/>
                </a:lnTo>
                <a:lnTo>
                  <a:pt x="9971357" y="1845845"/>
                </a:lnTo>
                <a:lnTo>
                  <a:pt x="9986131" y="1844210"/>
                </a:lnTo>
                <a:close/>
                <a:moveTo>
                  <a:pt x="9594261" y="1842358"/>
                </a:moveTo>
                <a:lnTo>
                  <a:pt x="9574960" y="1846723"/>
                </a:lnTo>
                <a:lnTo>
                  <a:pt x="9583135" y="1847599"/>
                </a:lnTo>
                <a:lnTo>
                  <a:pt x="9593934" y="1848270"/>
                </a:lnTo>
                <a:lnTo>
                  <a:pt x="9613688" y="1844093"/>
                </a:lnTo>
                <a:close/>
                <a:moveTo>
                  <a:pt x="9909049" y="1842080"/>
                </a:moveTo>
                <a:lnTo>
                  <a:pt x="9897398" y="1843982"/>
                </a:lnTo>
                <a:lnTo>
                  <a:pt x="9912765" y="1845683"/>
                </a:lnTo>
                <a:lnTo>
                  <a:pt x="9925752" y="1844121"/>
                </a:lnTo>
                <a:close/>
                <a:moveTo>
                  <a:pt x="9385710" y="1842053"/>
                </a:moveTo>
                <a:lnTo>
                  <a:pt x="9364277" y="1848451"/>
                </a:lnTo>
                <a:lnTo>
                  <a:pt x="9384554" y="1850078"/>
                </a:lnTo>
                <a:lnTo>
                  <a:pt x="9406358" y="1843880"/>
                </a:lnTo>
                <a:close/>
                <a:moveTo>
                  <a:pt x="10025916" y="1841974"/>
                </a:moveTo>
                <a:lnTo>
                  <a:pt x="10009528" y="1843939"/>
                </a:lnTo>
                <a:lnTo>
                  <a:pt x="10032762" y="1847069"/>
                </a:lnTo>
                <a:lnTo>
                  <a:pt x="10048986" y="1845517"/>
                </a:lnTo>
                <a:close/>
                <a:moveTo>
                  <a:pt x="9844889" y="1841808"/>
                </a:moveTo>
                <a:lnTo>
                  <a:pt x="9829746" y="1844443"/>
                </a:lnTo>
                <a:lnTo>
                  <a:pt x="9848520" y="1846303"/>
                </a:lnTo>
                <a:lnTo>
                  <a:pt x="9864959" y="1844081"/>
                </a:lnTo>
                <a:close/>
                <a:moveTo>
                  <a:pt x="10224845" y="1841587"/>
                </a:moveTo>
                <a:lnTo>
                  <a:pt x="10206183" y="1843368"/>
                </a:lnTo>
                <a:lnTo>
                  <a:pt x="10226108" y="1847599"/>
                </a:lnTo>
                <a:lnTo>
                  <a:pt x="10244018" y="1846415"/>
                </a:lnTo>
                <a:close/>
                <a:moveTo>
                  <a:pt x="10127138" y="1841544"/>
                </a:moveTo>
                <a:lnTo>
                  <a:pt x="10109199" y="1843398"/>
                </a:lnTo>
                <a:lnTo>
                  <a:pt x="10127072" y="1846459"/>
                </a:lnTo>
                <a:lnTo>
                  <a:pt x="10143410" y="1845139"/>
                </a:lnTo>
                <a:close/>
                <a:moveTo>
                  <a:pt x="9223784" y="1841063"/>
                </a:moveTo>
                <a:lnTo>
                  <a:pt x="9203896" y="1848076"/>
                </a:lnTo>
                <a:lnTo>
                  <a:pt x="9231438" y="1849938"/>
                </a:lnTo>
                <a:lnTo>
                  <a:pt x="9251183" y="1843213"/>
                </a:lnTo>
                <a:close/>
                <a:moveTo>
                  <a:pt x="9472144" y="1841025"/>
                </a:moveTo>
                <a:lnTo>
                  <a:pt x="9455421" y="1845539"/>
                </a:lnTo>
                <a:lnTo>
                  <a:pt x="9473910" y="1847277"/>
                </a:lnTo>
                <a:lnTo>
                  <a:pt x="9490266" y="1843099"/>
                </a:lnTo>
                <a:close/>
                <a:moveTo>
                  <a:pt x="10353661" y="1840712"/>
                </a:moveTo>
                <a:lnTo>
                  <a:pt x="10330707" y="1842716"/>
                </a:lnTo>
                <a:lnTo>
                  <a:pt x="10357530" y="1849903"/>
                </a:lnTo>
                <a:lnTo>
                  <a:pt x="10368800" y="1849332"/>
                </a:lnTo>
                <a:lnTo>
                  <a:pt x="10379541" y="1848295"/>
                </a:lnTo>
                <a:close/>
                <a:moveTo>
                  <a:pt x="9749830" y="1839750"/>
                </a:moveTo>
                <a:lnTo>
                  <a:pt x="9733348" y="1842859"/>
                </a:lnTo>
                <a:lnTo>
                  <a:pt x="9751217" y="1844374"/>
                </a:lnTo>
                <a:lnTo>
                  <a:pt x="9767642" y="1841636"/>
                </a:lnTo>
                <a:close/>
                <a:moveTo>
                  <a:pt x="9563443" y="1839568"/>
                </a:moveTo>
                <a:lnTo>
                  <a:pt x="9546422" y="1843667"/>
                </a:lnTo>
                <a:lnTo>
                  <a:pt x="9563360" y="1845481"/>
                </a:lnTo>
                <a:lnTo>
                  <a:pt x="9582003" y="1841264"/>
                </a:lnTo>
                <a:lnTo>
                  <a:pt x="9564530" y="1839705"/>
                </a:lnTo>
                <a:close/>
                <a:moveTo>
                  <a:pt x="9662339" y="1839424"/>
                </a:moveTo>
                <a:lnTo>
                  <a:pt x="9642058" y="1843472"/>
                </a:lnTo>
                <a:lnTo>
                  <a:pt x="9689611" y="1846902"/>
                </a:lnTo>
                <a:lnTo>
                  <a:pt x="9706966" y="1843749"/>
                </a:lnTo>
                <a:close/>
                <a:moveTo>
                  <a:pt x="9354575" y="1839298"/>
                </a:moveTo>
                <a:lnTo>
                  <a:pt x="9333260" y="1845962"/>
                </a:lnTo>
                <a:lnTo>
                  <a:pt x="9353830" y="1847612"/>
                </a:lnTo>
                <a:lnTo>
                  <a:pt x="9375484" y="1841148"/>
                </a:lnTo>
                <a:close/>
                <a:moveTo>
                  <a:pt x="9076207" y="1839265"/>
                </a:moveTo>
                <a:lnTo>
                  <a:pt x="9054431" y="1848084"/>
                </a:lnTo>
                <a:lnTo>
                  <a:pt x="9078273" y="1850715"/>
                </a:lnTo>
                <a:lnTo>
                  <a:pt x="9100098" y="1842088"/>
                </a:lnTo>
                <a:close/>
                <a:moveTo>
                  <a:pt x="10258328" y="1838393"/>
                </a:moveTo>
                <a:lnTo>
                  <a:pt x="10236485" y="1840477"/>
                </a:lnTo>
                <a:lnTo>
                  <a:pt x="10258170" y="1845479"/>
                </a:lnTo>
                <a:lnTo>
                  <a:pt x="10279453" y="1844072"/>
                </a:lnTo>
                <a:close/>
                <a:moveTo>
                  <a:pt x="9192982" y="1838280"/>
                </a:moveTo>
                <a:lnTo>
                  <a:pt x="9172045" y="1845923"/>
                </a:lnTo>
                <a:lnTo>
                  <a:pt x="9196388" y="1847568"/>
                </a:lnTo>
                <a:lnTo>
                  <a:pt x="9216359" y="1840480"/>
                </a:lnTo>
                <a:lnTo>
                  <a:pt x="9200081" y="1839203"/>
                </a:lnTo>
                <a:close/>
                <a:moveTo>
                  <a:pt x="10001200" y="1838178"/>
                </a:moveTo>
                <a:lnTo>
                  <a:pt x="9985068" y="1840643"/>
                </a:lnTo>
                <a:lnTo>
                  <a:pt x="10000083" y="1842666"/>
                </a:lnTo>
                <a:lnTo>
                  <a:pt x="10017714" y="1840714"/>
                </a:lnTo>
                <a:close/>
                <a:moveTo>
                  <a:pt x="10160186" y="1838129"/>
                </a:moveTo>
                <a:lnTo>
                  <a:pt x="10142114" y="1839996"/>
                </a:lnTo>
                <a:lnTo>
                  <a:pt x="10161080" y="1843711"/>
                </a:lnTo>
                <a:lnTo>
                  <a:pt x="10179524" y="1842221"/>
                </a:lnTo>
                <a:close/>
                <a:moveTo>
                  <a:pt x="10058681" y="1838046"/>
                </a:moveTo>
                <a:lnTo>
                  <a:pt x="10039434" y="1840354"/>
                </a:lnTo>
                <a:lnTo>
                  <a:pt x="10064270" y="1844055"/>
                </a:lnTo>
                <a:lnTo>
                  <a:pt x="10083105" y="1842254"/>
                </a:lnTo>
                <a:close/>
                <a:moveTo>
                  <a:pt x="9810100" y="1837869"/>
                </a:moveTo>
                <a:lnTo>
                  <a:pt x="9793778" y="1840878"/>
                </a:lnTo>
                <a:lnTo>
                  <a:pt x="9813072" y="1842790"/>
                </a:lnTo>
                <a:lnTo>
                  <a:pt x="9830378" y="1840165"/>
                </a:lnTo>
                <a:close/>
                <a:moveTo>
                  <a:pt x="10387997" y="1837715"/>
                </a:moveTo>
                <a:lnTo>
                  <a:pt x="10364787" y="1839741"/>
                </a:lnTo>
                <a:lnTo>
                  <a:pt x="10390850" y="1847203"/>
                </a:lnTo>
                <a:lnTo>
                  <a:pt x="10410107" y="1845343"/>
                </a:lnTo>
                <a:close/>
                <a:moveTo>
                  <a:pt x="9442325" y="1837613"/>
                </a:moveTo>
                <a:lnTo>
                  <a:pt x="9424627" y="1842644"/>
                </a:lnTo>
                <a:lnTo>
                  <a:pt x="9444474" y="1844510"/>
                </a:lnTo>
                <a:lnTo>
                  <a:pt x="9461777" y="1839839"/>
                </a:lnTo>
                <a:close/>
                <a:moveTo>
                  <a:pt x="9937557" y="1837426"/>
                </a:moveTo>
                <a:lnTo>
                  <a:pt x="9922745" y="1839844"/>
                </a:lnTo>
                <a:lnTo>
                  <a:pt x="9941780" y="1842194"/>
                </a:lnTo>
                <a:lnTo>
                  <a:pt x="9957600" y="1840292"/>
                </a:lnTo>
                <a:lnTo>
                  <a:pt x="9939587" y="1837818"/>
                </a:lnTo>
                <a:close/>
                <a:moveTo>
                  <a:pt x="9872978" y="1836921"/>
                </a:moveTo>
                <a:lnTo>
                  <a:pt x="9857672" y="1839584"/>
                </a:lnTo>
                <a:lnTo>
                  <a:pt x="9879964" y="1842052"/>
                </a:lnTo>
                <a:lnTo>
                  <a:pt x="9893662" y="1840200"/>
                </a:lnTo>
                <a:lnTo>
                  <a:pt x="9886742" y="1839354"/>
                </a:lnTo>
                <a:close/>
                <a:moveTo>
                  <a:pt x="9322665" y="1836474"/>
                </a:moveTo>
                <a:lnTo>
                  <a:pt x="9301439" y="1843408"/>
                </a:lnTo>
                <a:lnTo>
                  <a:pt x="9323093" y="1845146"/>
                </a:lnTo>
                <a:lnTo>
                  <a:pt x="9344616" y="1838417"/>
                </a:lnTo>
                <a:close/>
                <a:moveTo>
                  <a:pt x="9534356" y="1835902"/>
                </a:moveTo>
                <a:lnTo>
                  <a:pt x="9516503" y="1840462"/>
                </a:lnTo>
                <a:lnTo>
                  <a:pt x="9535292" y="1842475"/>
                </a:lnTo>
                <a:lnTo>
                  <a:pt x="9552886" y="1838237"/>
                </a:lnTo>
                <a:close/>
                <a:moveTo>
                  <a:pt x="9625547" y="1835283"/>
                </a:moveTo>
                <a:lnTo>
                  <a:pt x="9606813" y="1839520"/>
                </a:lnTo>
                <a:lnTo>
                  <a:pt x="9624971" y="1841707"/>
                </a:lnTo>
                <a:lnTo>
                  <a:pt x="9644116" y="1837658"/>
                </a:lnTo>
                <a:lnTo>
                  <a:pt x="9639576" y="1837218"/>
                </a:lnTo>
                <a:close/>
                <a:moveTo>
                  <a:pt x="10292040" y="1835177"/>
                </a:moveTo>
                <a:lnTo>
                  <a:pt x="10267663" y="1837503"/>
                </a:lnTo>
                <a:lnTo>
                  <a:pt x="10290969" y="1843310"/>
                </a:lnTo>
                <a:lnTo>
                  <a:pt x="10307526" y="1842216"/>
                </a:lnTo>
                <a:lnTo>
                  <a:pt x="10314059" y="1841483"/>
                </a:lnTo>
                <a:close/>
                <a:moveTo>
                  <a:pt x="9164520" y="1834578"/>
                </a:moveTo>
                <a:lnTo>
                  <a:pt x="9142064" y="1843077"/>
                </a:lnTo>
                <a:lnTo>
                  <a:pt x="9157180" y="1844918"/>
                </a:lnTo>
                <a:lnTo>
                  <a:pt x="9165205" y="1845461"/>
                </a:lnTo>
                <a:lnTo>
                  <a:pt x="9186853" y="1837483"/>
                </a:lnTo>
                <a:close/>
                <a:moveTo>
                  <a:pt x="10196287" y="1834398"/>
                </a:moveTo>
                <a:lnTo>
                  <a:pt x="10174532" y="1836646"/>
                </a:lnTo>
                <a:lnTo>
                  <a:pt x="10194925" y="1840977"/>
                </a:lnTo>
                <a:lnTo>
                  <a:pt x="10215740" y="1839295"/>
                </a:lnTo>
                <a:close/>
                <a:moveTo>
                  <a:pt x="9412152" y="1834161"/>
                </a:moveTo>
                <a:lnTo>
                  <a:pt x="9393526" y="1839720"/>
                </a:lnTo>
                <a:lnTo>
                  <a:pt x="9414167" y="1841661"/>
                </a:lnTo>
                <a:lnTo>
                  <a:pt x="9432401" y="1836478"/>
                </a:lnTo>
                <a:close/>
                <a:moveTo>
                  <a:pt x="10092795" y="1833957"/>
                </a:moveTo>
                <a:lnTo>
                  <a:pt x="10070014" y="1836688"/>
                </a:lnTo>
                <a:lnTo>
                  <a:pt x="10095561" y="1841062"/>
                </a:lnTo>
                <a:lnTo>
                  <a:pt x="10116076" y="1839100"/>
                </a:lnTo>
                <a:close/>
                <a:moveTo>
                  <a:pt x="9781881" y="1833705"/>
                </a:moveTo>
                <a:lnTo>
                  <a:pt x="9761046" y="1837634"/>
                </a:lnTo>
                <a:lnTo>
                  <a:pt x="9780234" y="1839536"/>
                </a:lnTo>
                <a:lnTo>
                  <a:pt x="9798719" y="1836454"/>
                </a:lnTo>
                <a:close/>
                <a:moveTo>
                  <a:pt x="9290970" y="1833670"/>
                </a:moveTo>
                <a:lnTo>
                  <a:pt x="9269823" y="1840871"/>
                </a:lnTo>
                <a:lnTo>
                  <a:pt x="9291655" y="1842623"/>
                </a:lnTo>
                <a:lnTo>
                  <a:pt x="9313074" y="1835626"/>
                </a:lnTo>
                <a:close/>
                <a:moveTo>
                  <a:pt x="10032882" y="1833339"/>
                </a:moveTo>
                <a:lnTo>
                  <a:pt x="10013324" y="1836326"/>
                </a:lnTo>
                <a:lnTo>
                  <a:pt x="10015645" y="1836808"/>
                </a:lnTo>
                <a:lnTo>
                  <a:pt x="10031568" y="1839181"/>
                </a:lnTo>
                <a:lnTo>
                  <a:pt x="10052086" y="1836910"/>
                </a:lnTo>
                <a:lnTo>
                  <a:pt x="10037693" y="1834431"/>
                </a:lnTo>
                <a:close/>
                <a:moveTo>
                  <a:pt x="9695151" y="1832876"/>
                </a:moveTo>
                <a:lnTo>
                  <a:pt x="9674395" y="1837018"/>
                </a:lnTo>
                <a:lnTo>
                  <a:pt x="9691512" y="1839312"/>
                </a:lnTo>
                <a:lnTo>
                  <a:pt x="9718698" y="1841617"/>
                </a:lnTo>
                <a:lnTo>
                  <a:pt x="9736649" y="1838355"/>
                </a:lnTo>
                <a:lnTo>
                  <a:pt x="9719283" y="1836517"/>
                </a:lnTo>
                <a:close/>
                <a:moveTo>
                  <a:pt x="9504885" y="1832189"/>
                </a:moveTo>
                <a:lnTo>
                  <a:pt x="9486240" y="1837221"/>
                </a:lnTo>
                <a:lnTo>
                  <a:pt x="9505290" y="1839261"/>
                </a:lnTo>
                <a:lnTo>
                  <a:pt x="9523696" y="1834559"/>
                </a:lnTo>
                <a:close/>
                <a:moveTo>
                  <a:pt x="9970473" y="1832053"/>
                </a:moveTo>
                <a:lnTo>
                  <a:pt x="9949998" y="1835396"/>
                </a:lnTo>
                <a:lnTo>
                  <a:pt x="9959129" y="1837148"/>
                </a:lnTo>
                <a:lnTo>
                  <a:pt x="9970738" y="1838712"/>
                </a:lnTo>
                <a:lnTo>
                  <a:pt x="9990750" y="1836306"/>
                </a:lnTo>
                <a:close/>
                <a:moveTo>
                  <a:pt x="10322991" y="1831726"/>
                </a:moveTo>
                <a:lnTo>
                  <a:pt x="10310805" y="1833387"/>
                </a:lnTo>
                <a:lnTo>
                  <a:pt x="10299808" y="1834436"/>
                </a:lnTo>
                <a:lnTo>
                  <a:pt x="10322548" y="1840530"/>
                </a:lnTo>
                <a:lnTo>
                  <a:pt x="10344593" y="1838056"/>
                </a:lnTo>
                <a:close/>
                <a:moveTo>
                  <a:pt x="9843501" y="1831711"/>
                </a:moveTo>
                <a:lnTo>
                  <a:pt x="9822135" y="1835650"/>
                </a:lnTo>
                <a:lnTo>
                  <a:pt x="9844106" y="1838082"/>
                </a:lnTo>
                <a:lnTo>
                  <a:pt x="9863178" y="1835189"/>
                </a:lnTo>
                <a:close/>
                <a:moveTo>
                  <a:pt x="9597367" y="1831397"/>
                </a:moveTo>
                <a:lnTo>
                  <a:pt x="9578032" y="1836054"/>
                </a:lnTo>
                <a:lnTo>
                  <a:pt x="9595656" y="1838176"/>
                </a:lnTo>
                <a:lnTo>
                  <a:pt x="9614923" y="1833818"/>
                </a:lnTo>
                <a:close/>
                <a:moveTo>
                  <a:pt x="9905569" y="1831251"/>
                </a:moveTo>
                <a:lnTo>
                  <a:pt x="9883805" y="1835037"/>
                </a:lnTo>
                <a:lnTo>
                  <a:pt x="9908916" y="1838137"/>
                </a:lnTo>
                <a:lnTo>
                  <a:pt x="9927925" y="1835567"/>
                </a:lnTo>
                <a:close/>
                <a:moveTo>
                  <a:pt x="9135677" y="1830827"/>
                </a:moveTo>
                <a:lnTo>
                  <a:pt x="9113340" y="1839579"/>
                </a:lnTo>
                <a:lnTo>
                  <a:pt x="9136381" y="1842385"/>
                </a:lnTo>
                <a:lnTo>
                  <a:pt x="9158776" y="1833831"/>
                </a:lnTo>
                <a:close/>
                <a:moveTo>
                  <a:pt x="9382034" y="1830714"/>
                </a:moveTo>
                <a:lnTo>
                  <a:pt x="9362542" y="1836808"/>
                </a:lnTo>
                <a:lnTo>
                  <a:pt x="9383443" y="1838773"/>
                </a:lnTo>
                <a:lnTo>
                  <a:pt x="9402567" y="1833064"/>
                </a:lnTo>
                <a:close/>
                <a:moveTo>
                  <a:pt x="10228602" y="1830403"/>
                </a:moveTo>
                <a:lnTo>
                  <a:pt x="10214185" y="1832548"/>
                </a:lnTo>
                <a:lnTo>
                  <a:pt x="10205847" y="1833410"/>
                </a:lnTo>
                <a:lnTo>
                  <a:pt x="10227310" y="1838360"/>
                </a:lnTo>
                <a:lnTo>
                  <a:pt x="10240880" y="1837264"/>
                </a:lnTo>
                <a:lnTo>
                  <a:pt x="10249850" y="1836114"/>
                </a:lnTo>
                <a:close/>
                <a:moveTo>
                  <a:pt x="9254023" y="1830400"/>
                </a:moveTo>
                <a:lnTo>
                  <a:pt x="9232763" y="1837897"/>
                </a:lnTo>
                <a:lnTo>
                  <a:pt x="9260302" y="1840107"/>
                </a:lnTo>
                <a:lnTo>
                  <a:pt x="9281629" y="1832843"/>
                </a:lnTo>
                <a:close/>
                <a:moveTo>
                  <a:pt x="10123515" y="1830274"/>
                </a:moveTo>
                <a:lnTo>
                  <a:pt x="10104262" y="1832582"/>
                </a:lnTo>
                <a:lnTo>
                  <a:pt x="10130497" y="1837721"/>
                </a:lnTo>
                <a:lnTo>
                  <a:pt x="10149618" y="1835892"/>
                </a:lnTo>
                <a:lnTo>
                  <a:pt x="10125284" y="1830742"/>
                </a:lnTo>
                <a:close/>
                <a:moveTo>
                  <a:pt x="9474761" y="1828393"/>
                </a:moveTo>
                <a:lnTo>
                  <a:pt x="9455345" y="1833912"/>
                </a:lnTo>
                <a:lnTo>
                  <a:pt x="9475671" y="1836089"/>
                </a:lnTo>
                <a:lnTo>
                  <a:pt x="9494819" y="1830921"/>
                </a:lnTo>
                <a:close/>
                <a:moveTo>
                  <a:pt x="10066648" y="1828180"/>
                </a:moveTo>
                <a:lnTo>
                  <a:pt x="10043369" y="1831737"/>
                </a:lnTo>
                <a:lnTo>
                  <a:pt x="10050367" y="1833323"/>
                </a:lnTo>
                <a:lnTo>
                  <a:pt x="10063765" y="1835618"/>
                </a:lnTo>
                <a:lnTo>
                  <a:pt x="10088114" y="1832923"/>
                </a:lnTo>
                <a:close/>
                <a:moveTo>
                  <a:pt x="9659788" y="1827540"/>
                </a:moveTo>
                <a:lnTo>
                  <a:pt x="9638904" y="1832263"/>
                </a:lnTo>
                <a:lnTo>
                  <a:pt x="9657713" y="1834783"/>
                </a:lnTo>
                <a:lnTo>
                  <a:pt x="9678565" y="1830373"/>
                </a:lnTo>
                <a:close/>
                <a:moveTo>
                  <a:pt x="9567908" y="1827334"/>
                </a:moveTo>
                <a:lnTo>
                  <a:pt x="9547951" y="1832431"/>
                </a:lnTo>
                <a:lnTo>
                  <a:pt x="9567312" y="1834762"/>
                </a:lnTo>
                <a:lnTo>
                  <a:pt x="9587140" y="1829986"/>
                </a:lnTo>
                <a:close/>
                <a:moveTo>
                  <a:pt x="9351126" y="1827177"/>
                </a:moveTo>
                <a:lnTo>
                  <a:pt x="9330784" y="1833822"/>
                </a:lnTo>
                <a:lnTo>
                  <a:pt x="9352716" y="1835884"/>
                </a:lnTo>
                <a:lnTo>
                  <a:pt x="9372677" y="1829643"/>
                </a:lnTo>
                <a:close/>
                <a:moveTo>
                  <a:pt x="10357142" y="1827070"/>
                </a:moveTo>
                <a:lnTo>
                  <a:pt x="10332339" y="1830452"/>
                </a:lnTo>
                <a:lnTo>
                  <a:pt x="10354870" y="1836902"/>
                </a:lnTo>
                <a:lnTo>
                  <a:pt x="10378087" y="1834296"/>
                </a:lnTo>
                <a:close/>
                <a:moveTo>
                  <a:pt x="9817148" y="1827053"/>
                </a:moveTo>
                <a:lnTo>
                  <a:pt x="9793631" y="1831488"/>
                </a:lnTo>
                <a:lnTo>
                  <a:pt x="9811293" y="1834357"/>
                </a:lnTo>
                <a:lnTo>
                  <a:pt x="9835572" y="1830309"/>
                </a:lnTo>
                <a:close/>
                <a:moveTo>
                  <a:pt x="9106433" y="1827024"/>
                </a:moveTo>
                <a:lnTo>
                  <a:pt x="9084197" y="1836029"/>
                </a:lnTo>
                <a:lnTo>
                  <a:pt x="9108069" y="1838937"/>
                </a:lnTo>
                <a:lnTo>
                  <a:pt x="9130340" y="1830133"/>
                </a:lnTo>
                <a:close/>
                <a:moveTo>
                  <a:pt x="9224496" y="1826776"/>
                </a:moveTo>
                <a:lnTo>
                  <a:pt x="9201012" y="1835349"/>
                </a:lnTo>
                <a:lnTo>
                  <a:pt x="9225320" y="1837300"/>
                </a:lnTo>
                <a:lnTo>
                  <a:pt x="9246608" y="1829744"/>
                </a:lnTo>
                <a:lnTo>
                  <a:pt x="9243287" y="1829450"/>
                </a:lnTo>
                <a:close/>
                <a:moveTo>
                  <a:pt x="10003485" y="1826665"/>
                </a:moveTo>
                <a:lnTo>
                  <a:pt x="9982925" y="1830021"/>
                </a:lnTo>
                <a:lnTo>
                  <a:pt x="10004978" y="1834595"/>
                </a:lnTo>
                <a:lnTo>
                  <a:pt x="10012364" y="1833707"/>
                </a:lnTo>
                <a:lnTo>
                  <a:pt x="10025226" y="1831600"/>
                </a:lnTo>
                <a:close/>
                <a:moveTo>
                  <a:pt x="10259378" y="1825824"/>
                </a:moveTo>
                <a:lnTo>
                  <a:pt x="10235220" y="1829418"/>
                </a:lnTo>
                <a:lnTo>
                  <a:pt x="10257933" y="1835078"/>
                </a:lnTo>
                <a:lnTo>
                  <a:pt x="10281255" y="1832089"/>
                </a:lnTo>
                <a:close/>
                <a:moveTo>
                  <a:pt x="10161719" y="1825695"/>
                </a:moveTo>
                <a:lnTo>
                  <a:pt x="10136947" y="1828664"/>
                </a:lnTo>
                <a:lnTo>
                  <a:pt x="10164348" y="1834483"/>
                </a:lnTo>
                <a:lnTo>
                  <a:pt x="10179389" y="1833045"/>
                </a:lnTo>
                <a:lnTo>
                  <a:pt x="10186711" y="1831987"/>
                </a:lnTo>
                <a:close/>
                <a:moveTo>
                  <a:pt x="9876467" y="1825632"/>
                </a:moveTo>
                <a:lnTo>
                  <a:pt x="9853743" y="1829822"/>
                </a:lnTo>
                <a:lnTo>
                  <a:pt x="9874409" y="1833485"/>
                </a:lnTo>
                <a:lnTo>
                  <a:pt x="9898338" y="1829855"/>
                </a:lnTo>
                <a:close/>
                <a:moveTo>
                  <a:pt x="9731894" y="1825543"/>
                </a:moveTo>
                <a:lnTo>
                  <a:pt x="9707951" y="1830321"/>
                </a:lnTo>
                <a:lnTo>
                  <a:pt x="9748049" y="1836284"/>
                </a:lnTo>
                <a:lnTo>
                  <a:pt x="9771537" y="1832016"/>
                </a:lnTo>
                <a:close/>
                <a:moveTo>
                  <a:pt x="9938953" y="1825443"/>
                </a:moveTo>
                <a:lnTo>
                  <a:pt x="9917545" y="1829167"/>
                </a:lnTo>
                <a:lnTo>
                  <a:pt x="9941398" y="1833745"/>
                </a:lnTo>
                <a:lnTo>
                  <a:pt x="9960843" y="1831116"/>
                </a:lnTo>
                <a:lnTo>
                  <a:pt x="9963619" y="1830616"/>
                </a:lnTo>
                <a:close/>
                <a:moveTo>
                  <a:pt x="9444323" y="1824558"/>
                </a:moveTo>
                <a:lnTo>
                  <a:pt x="9424170" y="1830573"/>
                </a:lnTo>
                <a:lnTo>
                  <a:pt x="9445235" y="1832829"/>
                </a:lnTo>
                <a:lnTo>
                  <a:pt x="9465117" y="1827178"/>
                </a:lnTo>
                <a:close/>
                <a:moveTo>
                  <a:pt x="9320370" y="1823658"/>
                </a:moveTo>
                <a:lnTo>
                  <a:pt x="9299231" y="1830856"/>
                </a:lnTo>
                <a:lnTo>
                  <a:pt x="9321318" y="1832932"/>
                </a:lnTo>
                <a:lnTo>
                  <a:pt x="9342098" y="1826144"/>
                </a:lnTo>
                <a:close/>
                <a:moveTo>
                  <a:pt x="10097681" y="1823440"/>
                </a:moveTo>
                <a:lnTo>
                  <a:pt x="10075155" y="1826881"/>
                </a:lnTo>
                <a:lnTo>
                  <a:pt x="10099543" y="1831658"/>
                </a:lnTo>
                <a:lnTo>
                  <a:pt x="10120132" y="1829379"/>
                </a:lnTo>
                <a:close/>
                <a:moveTo>
                  <a:pt x="9631253" y="1823235"/>
                </a:moveTo>
                <a:lnTo>
                  <a:pt x="9609903" y="1828377"/>
                </a:lnTo>
                <a:lnTo>
                  <a:pt x="9628162" y="1830824"/>
                </a:lnTo>
                <a:lnTo>
                  <a:pt x="9649524" y="1825992"/>
                </a:lnTo>
                <a:close/>
                <a:moveTo>
                  <a:pt x="9538105" y="1823223"/>
                </a:moveTo>
                <a:lnTo>
                  <a:pt x="9517554" y="1828770"/>
                </a:lnTo>
                <a:lnTo>
                  <a:pt x="9537131" y="1831128"/>
                </a:lnTo>
                <a:lnTo>
                  <a:pt x="9557567" y="1825907"/>
                </a:lnTo>
                <a:close/>
                <a:moveTo>
                  <a:pt x="9195891" y="1822706"/>
                </a:moveTo>
                <a:lnTo>
                  <a:pt x="9172496" y="1831560"/>
                </a:lnTo>
                <a:lnTo>
                  <a:pt x="9194828" y="1834544"/>
                </a:lnTo>
                <a:lnTo>
                  <a:pt x="9218299" y="1825895"/>
                </a:lnTo>
                <a:close/>
                <a:moveTo>
                  <a:pt x="10195860" y="1821602"/>
                </a:moveTo>
                <a:lnTo>
                  <a:pt x="10169063" y="1824814"/>
                </a:lnTo>
                <a:lnTo>
                  <a:pt x="10171149" y="1825406"/>
                </a:lnTo>
                <a:lnTo>
                  <a:pt x="10194685" y="1830835"/>
                </a:lnTo>
                <a:lnTo>
                  <a:pt x="10217792" y="1827497"/>
                </a:lnTo>
                <a:close/>
                <a:moveTo>
                  <a:pt x="10288846" y="1821440"/>
                </a:moveTo>
                <a:lnTo>
                  <a:pt x="10265569" y="1824903"/>
                </a:lnTo>
                <a:lnTo>
                  <a:pt x="10272112" y="1827015"/>
                </a:lnTo>
                <a:lnTo>
                  <a:pt x="10287880" y="1831240"/>
                </a:lnTo>
                <a:lnTo>
                  <a:pt x="10311151" y="1828257"/>
                </a:lnTo>
                <a:lnTo>
                  <a:pt x="10294312" y="1823323"/>
                </a:lnTo>
                <a:close/>
                <a:moveTo>
                  <a:pt x="10035864" y="1821380"/>
                </a:moveTo>
                <a:lnTo>
                  <a:pt x="10013669" y="1825003"/>
                </a:lnTo>
                <a:lnTo>
                  <a:pt x="10035411" y="1829932"/>
                </a:lnTo>
                <a:lnTo>
                  <a:pt x="10057902" y="1826248"/>
                </a:lnTo>
                <a:close/>
                <a:moveTo>
                  <a:pt x="9413964" y="1820732"/>
                </a:moveTo>
                <a:lnTo>
                  <a:pt x="9393121" y="1827248"/>
                </a:lnTo>
                <a:lnTo>
                  <a:pt x="9414410" y="1829528"/>
                </a:lnTo>
                <a:lnTo>
                  <a:pt x="9434997" y="1823383"/>
                </a:lnTo>
                <a:close/>
                <a:moveTo>
                  <a:pt x="9850873" y="1820691"/>
                </a:moveTo>
                <a:lnTo>
                  <a:pt x="9827306" y="1825136"/>
                </a:lnTo>
                <a:lnTo>
                  <a:pt x="9846351" y="1828512"/>
                </a:lnTo>
                <a:lnTo>
                  <a:pt x="9870514" y="1824483"/>
                </a:lnTo>
                <a:close/>
                <a:moveTo>
                  <a:pt x="9972438" y="1819617"/>
                </a:moveTo>
                <a:lnTo>
                  <a:pt x="9950864" y="1823370"/>
                </a:lnTo>
                <a:lnTo>
                  <a:pt x="9975485" y="1828478"/>
                </a:lnTo>
                <a:lnTo>
                  <a:pt x="9995546" y="1824863"/>
                </a:lnTo>
                <a:close/>
                <a:moveTo>
                  <a:pt x="9695151" y="1819544"/>
                </a:moveTo>
                <a:lnTo>
                  <a:pt x="9671475" y="1824898"/>
                </a:lnTo>
                <a:lnTo>
                  <a:pt x="9690842" y="1827777"/>
                </a:lnTo>
                <a:lnTo>
                  <a:pt x="9714691" y="1822734"/>
                </a:lnTo>
                <a:close/>
                <a:moveTo>
                  <a:pt x="9284851" y="1819530"/>
                </a:moveTo>
                <a:lnTo>
                  <a:pt x="9262518" y="1827405"/>
                </a:lnTo>
                <a:lnTo>
                  <a:pt x="9290009" y="1829989"/>
                </a:lnTo>
                <a:lnTo>
                  <a:pt x="9311559" y="1822649"/>
                </a:lnTo>
                <a:lnTo>
                  <a:pt x="9286415" y="1819772"/>
                </a:lnTo>
                <a:close/>
                <a:moveTo>
                  <a:pt x="9910201" y="1819413"/>
                </a:moveTo>
                <a:lnTo>
                  <a:pt x="9888024" y="1823502"/>
                </a:lnTo>
                <a:lnTo>
                  <a:pt x="9911066" y="1827924"/>
                </a:lnTo>
                <a:lnTo>
                  <a:pt x="9920847" y="1826440"/>
                </a:lnTo>
                <a:lnTo>
                  <a:pt x="9932626" y="1824116"/>
                </a:lnTo>
                <a:close/>
                <a:moveTo>
                  <a:pt x="9507702" y="1819030"/>
                </a:moveTo>
                <a:lnTo>
                  <a:pt x="9486566" y="1825038"/>
                </a:lnTo>
                <a:lnTo>
                  <a:pt x="9507344" y="1827540"/>
                </a:lnTo>
                <a:lnTo>
                  <a:pt x="9528331" y="1821875"/>
                </a:lnTo>
                <a:close/>
                <a:moveTo>
                  <a:pt x="9601521" y="1818749"/>
                </a:moveTo>
                <a:lnTo>
                  <a:pt x="9579679" y="1824328"/>
                </a:lnTo>
                <a:lnTo>
                  <a:pt x="9599569" y="1826993"/>
                </a:lnTo>
                <a:lnTo>
                  <a:pt x="9621363" y="1821743"/>
                </a:lnTo>
                <a:close/>
                <a:moveTo>
                  <a:pt x="9166925" y="1818585"/>
                </a:moveTo>
                <a:lnTo>
                  <a:pt x="9143645" y="1827706"/>
                </a:lnTo>
                <a:lnTo>
                  <a:pt x="9166737" y="1830791"/>
                </a:lnTo>
                <a:lnTo>
                  <a:pt x="9190072" y="1821878"/>
                </a:lnTo>
                <a:close/>
                <a:moveTo>
                  <a:pt x="9767925" y="1818352"/>
                </a:moveTo>
                <a:lnTo>
                  <a:pt x="9743175" y="1823292"/>
                </a:lnTo>
                <a:lnTo>
                  <a:pt x="9783498" y="1829842"/>
                </a:lnTo>
                <a:lnTo>
                  <a:pt x="9807872" y="1825413"/>
                </a:lnTo>
                <a:close/>
                <a:moveTo>
                  <a:pt x="10131963" y="1818203"/>
                </a:moveTo>
                <a:lnTo>
                  <a:pt x="10107557" y="1821931"/>
                </a:lnTo>
                <a:lnTo>
                  <a:pt x="10116963" y="1824420"/>
                </a:lnTo>
                <a:lnTo>
                  <a:pt x="10131810" y="1827573"/>
                </a:lnTo>
                <a:lnTo>
                  <a:pt x="10154603" y="1823903"/>
                </a:lnTo>
                <a:close/>
                <a:moveTo>
                  <a:pt x="10228393" y="1816952"/>
                </a:moveTo>
                <a:lnTo>
                  <a:pt x="10216055" y="1819181"/>
                </a:lnTo>
                <a:lnTo>
                  <a:pt x="10203990" y="1820627"/>
                </a:lnTo>
                <a:lnTo>
                  <a:pt x="10222813" y="1826327"/>
                </a:lnTo>
                <a:lnTo>
                  <a:pt x="10223943" y="1826609"/>
                </a:lnTo>
                <a:lnTo>
                  <a:pt x="10249317" y="1822943"/>
                </a:lnTo>
                <a:close/>
                <a:moveTo>
                  <a:pt x="9382855" y="1816812"/>
                </a:moveTo>
                <a:lnTo>
                  <a:pt x="9361331" y="1823843"/>
                </a:lnTo>
                <a:lnTo>
                  <a:pt x="9383599" y="1826228"/>
                </a:lnTo>
                <a:lnTo>
                  <a:pt x="9404850" y="1819584"/>
                </a:lnTo>
                <a:close/>
                <a:moveTo>
                  <a:pt x="10325163" y="1816037"/>
                </a:moveTo>
                <a:lnTo>
                  <a:pt x="10299476" y="1819859"/>
                </a:lnTo>
                <a:lnTo>
                  <a:pt x="10320522" y="1827056"/>
                </a:lnTo>
                <a:lnTo>
                  <a:pt x="10347193" y="1823638"/>
                </a:lnTo>
                <a:close/>
                <a:moveTo>
                  <a:pt x="10069277" y="1815926"/>
                </a:moveTo>
                <a:lnTo>
                  <a:pt x="10044594" y="1819955"/>
                </a:lnTo>
                <a:lnTo>
                  <a:pt x="10062932" y="1824487"/>
                </a:lnTo>
                <a:lnTo>
                  <a:pt x="10065539" y="1824997"/>
                </a:lnTo>
                <a:lnTo>
                  <a:pt x="10089027" y="1821150"/>
                </a:lnTo>
                <a:close/>
                <a:moveTo>
                  <a:pt x="9256413" y="1815125"/>
                </a:moveTo>
                <a:lnTo>
                  <a:pt x="9232215" y="1823959"/>
                </a:lnTo>
                <a:lnTo>
                  <a:pt x="9243744" y="1825640"/>
                </a:lnTo>
                <a:lnTo>
                  <a:pt x="9255150" y="1826712"/>
                </a:lnTo>
                <a:lnTo>
                  <a:pt x="9278262" y="1818509"/>
                </a:lnTo>
                <a:close/>
                <a:moveTo>
                  <a:pt x="9477021" y="1814798"/>
                </a:moveTo>
                <a:lnTo>
                  <a:pt x="9455323" y="1821275"/>
                </a:lnTo>
                <a:lnTo>
                  <a:pt x="9476789" y="1823860"/>
                </a:lnTo>
                <a:lnTo>
                  <a:pt x="9498330" y="1817737"/>
                </a:lnTo>
                <a:close/>
                <a:moveTo>
                  <a:pt x="9664933" y="1814610"/>
                </a:moveTo>
                <a:lnTo>
                  <a:pt x="9655795" y="1817324"/>
                </a:lnTo>
                <a:lnTo>
                  <a:pt x="9642338" y="1820565"/>
                </a:lnTo>
                <a:lnTo>
                  <a:pt x="9661149" y="1823362"/>
                </a:lnTo>
                <a:lnTo>
                  <a:pt x="9685209" y="1817920"/>
                </a:lnTo>
                <a:close/>
                <a:moveTo>
                  <a:pt x="9137580" y="1814410"/>
                </a:moveTo>
                <a:lnTo>
                  <a:pt x="9114399" y="1823798"/>
                </a:lnTo>
                <a:lnTo>
                  <a:pt x="9138291" y="1826990"/>
                </a:lnTo>
                <a:lnTo>
                  <a:pt x="9161505" y="1817814"/>
                </a:lnTo>
                <a:close/>
                <a:moveTo>
                  <a:pt x="10003457" y="1814220"/>
                </a:moveTo>
                <a:lnTo>
                  <a:pt x="9982327" y="1817897"/>
                </a:lnTo>
                <a:lnTo>
                  <a:pt x="10005300" y="1823105"/>
                </a:lnTo>
                <a:lnTo>
                  <a:pt x="10026435" y="1819297"/>
                </a:lnTo>
                <a:close/>
                <a:moveTo>
                  <a:pt x="9571478" y="1814217"/>
                </a:moveTo>
                <a:lnTo>
                  <a:pt x="9549163" y="1820239"/>
                </a:lnTo>
                <a:lnTo>
                  <a:pt x="9569231" y="1822928"/>
                </a:lnTo>
                <a:lnTo>
                  <a:pt x="9591505" y="1817238"/>
                </a:lnTo>
                <a:close/>
                <a:moveTo>
                  <a:pt x="9881991" y="1813496"/>
                </a:moveTo>
                <a:lnTo>
                  <a:pt x="9861275" y="1818368"/>
                </a:lnTo>
                <a:lnTo>
                  <a:pt x="9881515" y="1822253"/>
                </a:lnTo>
                <a:lnTo>
                  <a:pt x="9902418" y="1817780"/>
                </a:lnTo>
                <a:close/>
                <a:moveTo>
                  <a:pt x="10164642" y="1813211"/>
                </a:moveTo>
                <a:lnTo>
                  <a:pt x="10140914" y="1816835"/>
                </a:lnTo>
                <a:lnTo>
                  <a:pt x="10161773" y="1822748"/>
                </a:lnTo>
                <a:lnTo>
                  <a:pt x="10185756" y="1818886"/>
                </a:lnTo>
                <a:close/>
                <a:moveTo>
                  <a:pt x="9944049" y="1813172"/>
                </a:moveTo>
                <a:lnTo>
                  <a:pt x="9921628" y="1817306"/>
                </a:lnTo>
                <a:lnTo>
                  <a:pt x="9943814" y="1821908"/>
                </a:lnTo>
                <a:lnTo>
                  <a:pt x="9964526" y="1817821"/>
                </a:lnTo>
                <a:close/>
                <a:moveTo>
                  <a:pt x="9351919" y="1812914"/>
                </a:moveTo>
                <a:lnTo>
                  <a:pt x="9329756" y="1820462"/>
                </a:lnTo>
                <a:lnTo>
                  <a:pt x="9352151" y="1822860"/>
                </a:lnTo>
                <a:lnTo>
                  <a:pt x="9374057" y="1815704"/>
                </a:lnTo>
                <a:close/>
                <a:moveTo>
                  <a:pt x="10259502" y="1811330"/>
                </a:moveTo>
                <a:lnTo>
                  <a:pt x="10236427" y="1815500"/>
                </a:lnTo>
                <a:lnTo>
                  <a:pt x="10256347" y="1821928"/>
                </a:lnTo>
                <a:lnTo>
                  <a:pt x="10280242" y="1818476"/>
                </a:lnTo>
                <a:close/>
                <a:moveTo>
                  <a:pt x="9726159" y="1810970"/>
                </a:moveTo>
                <a:lnTo>
                  <a:pt x="9704577" y="1817021"/>
                </a:lnTo>
                <a:lnTo>
                  <a:pt x="9725575" y="1820432"/>
                </a:lnTo>
                <a:lnTo>
                  <a:pt x="9739234" y="1817544"/>
                </a:lnTo>
                <a:lnTo>
                  <a:pt x="9748909" y="1814991"/>
                </a:lnTo>
                <a:close/>
                <a:moveTo>
                  <a:pt x="9799677" y="1810808"/>
                </a:moveTo>
                <a:lnTo>
                  <a:pt x="9777474" y="1816304"/>
                </a:lnTo>
                <a:lnTo>
                  <a:pt x="9818239" y="1823529"/>
                </a:lnTo>
                <a:lnTo>
                  <a:pt x="9827541" y="1821839"/>
                </a:lnTo>
                <a:lnTo>
                  <a:pt x="9840881" y="1818763"/>
                </a:lnTo>
                <a:close/>
                <a:moveTo>
                  <a:pt x="9227681" y="1810675"/>
                </a:moveTo>
                <a:lnTo>
                  <a:pt x="9203606" y="1819787"/>
                </a:lnTo>
                <a:lnTo>
                  <a:pt x="9226008" y="1823054"/>
                </a:lnTo>
                <a:lnTo>
                  <a:pt x="9250153" y="1814156"/>
                </a:lnTo>
                <a:close/>
                <a:moveTo>
                  <a:pt x="10101819" y="1810614"/>
                </a:moveTo>
                <a:lnTo>
                  <a:pt x="10078916" y="1814352"/>
                </a:lnTo>
                <a:lnTo>
                  <a:pt x="10098649" y="1819574"/>
                </a:lnTo>
                <a:lnTo>
                  <a:pt x="10122132" y="1815728"/>
                </a:lnTo>
                <a:close/>
                <a:moveTo>
                  <a:pt x="9446439" y="1810580"/>
                </a:moveTo>
                <a:lnTo>
                  <a:pt x="9424214" y="1817528"/>
                </a:lnTo>
                <a:lnTo>
                  <a:pt x="9445872" y="1820136"/>
                </a:lnTo>
                <a:lnTo>
                  <a:pt x="9467947" y="1813547"/>
                </a:lnTo>
                <a:close/>
                <a:moveTo>
                  <a:pt x="9633552" y="1809486"/>
                </a:moveTo>
                <a:lnTo>
                  <a:pt x="9614933" y="1815324"/>
                </a:lnTo>
                <a:lnTo>
                  <a:pt x="9612047" y="1816061"/>
                </a:lnTo>
                <a:lnTo>
                  <a:pt x="9632392" y="1819086"/>
                </a:lnTo>
                <a:lnTo>
                  <a:pt x="9654853" y="1813676"/>
                </a:lnTo>
                <a:lnTo>
                  <a:pt x="9656400" y="1813216"/>
                </a:lnTo>
                <a:close/>
                <a:moveTo>
                  <a:pt x="9540123" y="1809486"/>
                </a:moveTo>
                <a:lnTo>
                  <a:pt x="9534847" y="1811314"/>
                </a:lnTo>
                <a:lnTo>
                  <a:pt x="9518093" y="1816076"/>
                </a:lnTo>
                <a:lnTo>
                  <a:pt x="9539292" y="1818917"/>
                </a:lnTo>
                <a:lnTo>
                  <a:pt x="9562002" y="1812787"/>
                </a:lnTo>
                <a:close/>
                <a:moveTo>
                  <a:pt x="9788065" y="1808566"/>
                </a:moveTo>
                <a:lnTo>
                  <a:pt x="9766267" y="1814318"/>
                </a:lnTo>
                <a:lnTo>
                  <a:pt x="9767272" y="1814496"/>
                </a:lnTo>
                <a:lnTo>
                  <a:pt x="9773715" y="1813210"/>
                </a:lnTo>
                <a:lnTo>
                  <a:pt x="9790543" y="1809044"/>
                </a:lnTo>
                <a:close/>
                <a:moveTo>
                  <a:pt x="9317393" y="1808056"/>
                </a:moveTo>
                <a:lnTo>
                  <a:pt x="9293286" y="1816556"/>
                </a:lnTo>
                <a:lnTo>
                  <a:pt x="9320799" y="1819502"/>
                </a:lnTo>
                <a:lnTo>
                  <a:pt x="9343322" y="1811831"/>
                </a:lnTo>
                <a:lnTo>
                  <a:pt x="9329545" y="1810095"/>
                </a:lnTo>
                <a:close/>
                <a:moveTo>
                  <a:pt x="10039246" y="1807981"/>
                </a:moveTo>
                <a:lnTo>
                  <a:pt x="10038973" y="1808041"/>
                </a:lnTo>
                <a:lnTo>
                  <a:pt x="10013982" y="1812389"/>
                </a:lnTo>
                <a:lnTo>
                  <a:pt x="10035397" y="1817682"/>
                </a:lnTo>
                <a:lnTo>
                  <a:pt x="10059499" y="1813339"/>
                </a:lnTo>
                <a:close/>
                <a:moveTo>
                  <a:pt x="10196245" y="1807746"/>
                </a:moveTo>
                <a:lnTo>
                  <a:pt x="10180365" y="1810809"/>
                </a:lnTo>
                <a:lnTo>
                  <a:pt x="10174515" y="1811702"/>
                </a:lnTo>
                <a:lnTo>
                  <a:pt x="10193905" y="1817574"/>
                </a:lnTo>
                <a:lnTo>
                  <a:pt x="10217370" y="1813795"/>
                </a:lnTo>
                <a:close/>
                <a:moveTo>
                  <a:pt x="9973449" y="1807591"/>
                </a:moveTo>
                <a:lnTo>
                  <a:pt x="9970343" y="1808324"/>
                </a:lnTo>
                <a:lnTo>
                  <a:pt x="9953668" y="1811399"/>
                </a:lnTo>
                <a:lnTo>
                  <a:pt x="9973865" y="1815978"/>
                </a:lnTo>
                <a:lnTo>
                  <a:pt x="9993697" y="1812064"/>
                </a:lnTo>
                <a:close/>
                <a:moveTo>
                  <a:pt x="9415146" y="1806264"/>
                </a:moveTo>
                <a:lnTo>
                  <a:pt x="9392395" y="1813696"/>
                </a:lnTo>
                <a:lnTo>
                  <a:pt x="9414982" y="1816416"/>
                </a:lnTo>
                <a:lnTo>
                  <a:pt x="9437563" y="1809356"/>
                </a:lnTo>
                <a:close/>
                <a:moveTo>
                  <a:pt x="9198608" y="1806172"/>
                </a:moveTo>
                <a:lnTo>
                  <a:pt x="9174640" y="1815562"/>
                </a:lnTo>
                <a:lnTo>
                  <a:pt x="9197775" y="1818936"/>
                </a:lnTo>
                <a:lnTo>
                  <a:pt x="9221793" y="1809763"/>
                </a:lnTo>
                <a:close/>
                <a:moveTo>
                  <a:pt x="9913173" y="1806163"/>
                </a:moveTo>
                <a:lnTo>
                  <a:pt x="9891960" y="1811152"/>
                </a:lnTo>
                <a:lnTo>
                  <a:pt x="9913001" y="1815516"/>
                </a:lnTo>
                <a:lnTo>
                  <a:pt x="9934302" y="1810959"/>
                </a:lnTo>
                <a:close/>
                <a:moveTo>
                  <a:pt x="9695457" y="1805543"/>
                </a:moveTo>
                <a:lnTo>
                  <a:pt x="9673700" y="1812006"/>
                </a:lnTo>
                <a:lnTo>
                  <a:pt x="9695618" y="1815566"/>
                </a:lnTo>
                <a:lnTo>
                  <a:pt x="9696515" y="1815363"/>
                </a:lnTo>
                <a:lnTo>
                  <a:pt x="9717584" y="1809454"/>
                </a:lnTo>
                <a:close/>
                <a:moveTo>
                  <a:pt x="10293640" y="1805162"/>
                </a:moveTo>
                <a:lnTo>
                  <a:pt x="10269339" y="1809553"/>
                </a:lnTo>
                <a:lnTo>
                  <a:pt x="10290921" y="1816933"/>
                </a:lnTo>
                <a:lnTo>
                  <a:pt x="10316888" y="1813182"/>
                </a:lnTo>
                <a:close/>
                <a:moveTo>
                  <a:pt x="9508217" y="1804672"/>
                </a:moveTo>
                <a:lnTo>
                  <a:pt x="9495556" y="1809266"/>
                </a:lnTo>
                <a:lnTo>
                  <a:pt x="9486791" y="1811882"/>
                </a:lnTo>
                <a:lnTo>
                  <a:pt x="9508633" y="1814809"/>
                </a:lnTo>
                <a:lnTo>
                  <a:pt x="9531785" y="1808228"/>
                </a:lnTo>
                <a:close/>
                <a:moveTo>
                  <a:pt x="10132024" y="1804443"/>
                </a:moveTo>
                <a:lnTo>
                  <a:pt x="10111908" y="1808614"/>
                </a:lnTo>
                <a:lnTo>
                  <a:pt x="10131559" y="1814184"/>
                </a:lnTo>
                <a:lnTo>
                  <a:pt x="10154366" y="1810448"/>
                </a:lnTo>
                <a:close/>
                <a:moveTo>
                  <a:pt x="9601971" y="1804329"/>
                </a:moveTo>
                <a:lnTo>
                  <a:pt x="9580596" y="1811385"/>
                </a:lnTo>
                <a:lnTo>
                  <a:pt x="9601975" y="1814564"/>
                </a:lnTo>
                <a:lnTo>
                  <a:pt x="9613952" y="1811504"/>
                </a:lnTo>
                <a:lnTo>
                  <a:pt x="9624895" y="1808072"/>
                </a:lnTo>
                <a:close/>
                <a:moveTo>
                  <a:pt x="9288886" y="1803271"/>
                </a:moveTo>
                <a:lnTo>
                  <a:pt x="9264218" y="1812276"/>
                </a:lnTo>
                <a:lnTo>
                  <a:pt x="9286078" y="1815735"/>
                </a:lnTo>
                <a:lnTo>
                  <a:pt x="9310822" y="1806953"/>
                </a:lnTo>
                <a:close/>
                <a:moveTo>
                  <a:pt x="9831550" y="1802917"/>
                </a:moveTo>
                <a:lnTo>
                  <a:pt x="9809373" y="1808407"/>
                </a:lnTo>
                <a:lnTo>
                  <a:pt x="9851077" y="1816411"/>
                </a:lnTo>
                <a:lnTo>
                  <a:pt x="9872420" y="1811489"/>
                </a:lnTo>
                <a:close/>
                <a:moveTo>
                  <a:pt x="9756477" y="1802468"/>
                </a:moveTo>
                <a:lnTo>
                  <a:pt x="9734376" y="1808665"/>
                </a:lnTo>
                <a:lnTo>
                  <a:pt x="9757409" y="1812748"/>
                </a:lnTo>
                <a:lnTo>
                  <a:pt x="9779512" y="1806915"/>
                </a:lnTo>
                <a:close/>
                <a:moveTo>
                  <a:pt x="9383524" y="1801903"/>
                </a:moveTo>
                <a:lnTo>
                  <a:pt x="9380028" y="1803342"/>
                </a:lnTo>
                <a:lnTo>
                  <a:pt x="9360799" y="1809891"/>
                </a:lnTo>
                <a:lnTo>
                  <a:pt x="9383487" y="1812623"/>
                </a:lnTo>
                <a:lnTo>
                  <a:pt x="9406572" y="1805082"/>
                </a:lnTo>
                <a:close/>
                <a:moveTo>
                  <a:pt x="10066971" y="1801840"/>
                </a:moveTo>
                <a:lnTo>
                  <a:pt x="10047734" y="1806101"/>
                </a:lnTo>
                <a:lnTo>
                  <a:pt x="10068771" y="1811668"/>
                </a:lnTo>
                <a:lnTo>
                  <a:pt x="10090473" y="1807757"/>
                </a:lnTo>
                <a:close/>
                <a:moveTo>
                  <a:pt x="9169176" y="1801613"/>
                </a:moveTo>
                <a:lnTo>
                  <a:pt x="9145299" y="1811283"/>
                </a:lnTo>
                <a:lnTo>
                  <a:pt x="9169206" y="1814770"/>
                </a:lnTo>
                <a:lnTo>
                  <a:pt x="9193111" y="1805321"/>
                </a:lnTo>
                <a:close/>
                <a:moveTo>
                  <a:pt x="10230128" y="1801210"/>
                </a:moveTo>
                <a:lnTo>
                  <a:pt x="10206355" y="1805796"/>
                </a:lnTo>
                <a:lnTo>
                  <a:pt x="10226559" y="1812315"/>
                </a:lnTo>
                <a:lnTo>
                  <a:pt x="10250957" y="1808387"/>
                </a:lnTo>
                <a:close/>
                <a:moveTo>
                  <a:pt x="9819250" y="1800338"/>
                </a:moveTo>
                <a:lnTo>
                  <a:pt x="9797386" y="1806107"/>
                </a:lnTo>
                <a:lnTo>
                  <a:pt x="9800215" y="1806650"/>
                </a:lnTo>
                <a:lnTo>
                  <a:pt x="9822749" y="1801072"/>
                </a:lnTo>
                <a:close/>
                <a:moveTo>
                  <a:pt x="9939246" y="1800031"/>
                </a:moveTo>
                <a:lnTo>
                  <a:pt x="9921715" y="1804154"/>
                </a:lnTo>
                <a:lnTo>
                  <a:pt x="9943268" y="1809041"/>
                </a:lnTo>
                <a:lnTo>
                  <a:pt x="9961934" y="1805047"/>
                </a:lnTo>
                <a:lnTo>
                  <a:pt x="9939369" y="1800062"/>
                </a:lnTo>
                <a:close/>
                <a:moveTo>
                  <a:pt x="9663910" y="1799967"/>
                </a:moveTo>
                <a:lnTo>
                  <a:pt x="9641960" y="1806849"/>
                </a:lnTo>
                <a:lnTo>
                  <a:pt x="9665151" y="1810617"/>
                </a:lnTo>
                <a:lnTo>
                  <a:pt x="9687165" y="1804077"/>
                </a:lnTo>
                <a:close/>
                <a:moveTo>
                  <a:pt x="9476438" y="1799877"/>
                </a:moveTo>
                <a:lnTo>
                  <a:pt x="9456523" y="1807428"/>
                </a:lnTo>
                <a:lnTo>
                  <a:pt x="9455630" y="1807707"/>
                </a:lnTo>
                <a:lnTo>
                  <a:pt x="9477634" y="1810655"/>
                </a:lnTo>
                <a:lnTo>
                  <a:pt x="9494508" y="1805618"/>
                </a:lnTo>
                <a:lnTo>
                  <a:pt x="9500376" y="1803489"/>
                </a:lnTo>
                <a:close/>
                <a:moveTo>
                  <a:pt x="10007445" y="1799568"/>
                </a:moveTo>
                <a:lnTo>
                  <a:pt x="9984253" y="1805041"/>
                </a:lnTo>
                <a:lnTo>
                  <a:pt x="10004246" y="1809983"/>
                </a:lnTo>
                <a:lnTo>
                  <a:pt x="10028627" y="1805172"/>
                </a:lnTo>
                <a:close/>
                <a:moveTo>
                  <a:pt x="9570047" y="1799117"/>
                </a:moveTo>
                <a:lnTo>
                  <a:pt x="9548441" y="1806604"/>
                </a:lnTo>
                <a:lnTo>
                  <a:pt x="9571956" y="1810100"/>
                </a:lnTo>
                <a:lnTo>
                  <a:pt x="9573423" y="1809704"/>
                </a:lnTo>
                <a:lnTo>
                  <a:pt x="9593764" y="1802990"/>
                </a:lnTo>
                <a:close/>
                <a:moveTo>
                  <a:pt x="9260038" y="1798430"/>
                </a:moveTo>
                <a:lnTo>
                  <a:pt x="9235472" y="1807727"/>
                </a:lnTo>
                <a:lnTo>
                  <a:pt x="9257947" y="1811283"/>
                </a:lnTo>
                <a:lnTo>
                  <a:pt x="9282567" y="1802211"/>
                </a:lnTo>
                <a:close/>
                <a:moveTo>
                  <a:pt x="10163772" y="1797859"/>
                </a:moveTo>
                <a:lnTo>
                  <a:pt x="10143014" y="1802164"/>
                </a:lnTo>
                <a:lnTo>
                  <a:pt x="10164754" y="1808747"/>
                </a:lnTo>
                <a:lnTo>
                  <a:pt x="10187010" y="1805101"/>
                </a:lnTo>
                <a:lnTo>
                  <a:pt x="10177665" y="1802425"/>
                </a:lnTo>
                <a:close/>
                <a:moveTo>
                  <a:pt x="9725768" y="1796539"/>
                </a:moveTo>
                <a:lnTo>
                  <a:pt x="9703417" y="1803178"/>
                </a:lnTo>
                <a:lnTo>
                  <a:pt x="9725810" y="1807147"/>
                </a:lnTo>
                <a:lnTo>
                  <a:pt x="9748196" y="1800869"/>
                </a:lnTo>
                <a:close/>
                <a:moveTo>
                  <a:pt x="9349694" y="1796240"/>
                </a:moveTo>
                <a:lnTo>
                  <a:pt x="9344023" y="1798665"/>
                </a:lnTo>
                <a:lnTo>
                  <a:pt x="9325114" y="1805333"/>
                </a:lnTo>
                <a:lnTo>
                  <a:pt x="9330231" y="1806209"/>
                </a:lnTo>
                <a:lnTo>
                  <a:pt x="9352096" y="1808842"/>
                </a:lnTo>
                <a:lnTo>
                  <a:pt x="9375657" y="1800818"/>
                </a:lnTo>
                <a:lnTo>
                  <a:pt x="9372751" y="1800417"/>
                </a:lnTo>
                <a:close/>
                <a:moveTo>
                  <a:pt x="9444146" y="1795005"/>
                </a:moveTo>
                <a:lnTo>
                  <a:pt x="9423060" y="1803343"/>
                </a:lnTo>
                <a:lnTo>
                  <a:pt x="9446676" y="1806507"/>
                </a:lnTo>
                <a:lnTo>
                  <a:pt x="9455399" y="1803780"/>
                </a:lnTo>
                <a:lnTo>
                  <a:pt x="9468750" y="1798717"/>
                </a:lnTo>
                <a:close/>
                <a:moveTo>
                  <a:pt x="9863757" y="1794944"/>
                </a:moveTo>
                <a:lnTo>
                  <a:pt x="9840993" y="1800580"/>
                </a:lnTo>
                <a:lnTo>
                  <a:pt x="9882443" y="1809178"/>
                </a:lnTo>
                <a:lnTo>
                  <a:pt x="9904275" y="1804143"/>
                </a:lnTo>
                <a:close/>
                <a:moveTo>
                  <a:pt x="10263519" y="1794770"/>
                </a:moveTo>
                <a:lnTo>
                  <a:pt x="10239601" y="1799383"/>
                </a:lnTo>
                <a:lnTo>
                  <a:pt x="10261136" y="1806747"/>
                </a:lnTo>
                <a:lnTo>
                  <a:pt x="10286430" y="1802674"/>
                </a:lnTo>
                <a:close/>
                <a:moveTo>
                  <a:pt x="10099173" y="1794708"/>
                </a:moveTo>
                <a:lnTo>
                  <a:pt x="10078782" y="1799224"/>
                </a:lnTo>
                <a:lnTo>
                  <a:pt x="10101730" y="1805729"/>
                </a:lnTo>
                <a:lnTo>
                  <a:pt x="10122730" y="1801945"/>
                </a:lnTo>
                <a:lnTo>
                  <a:pt x="10121632" y="1801649"/>
                </a:lnTo>
                <a:close/>
                <a:moveTo>
                  <a:pt x="9632179" y="1794358"/>
                </a:moveTo>
                <a:lnTo>
                  <a:pt x="9610044" y="1801665"/>
                </a:lnTo>
                <a:lnTo>
                  <a:pt x="9633288" y="1805441"/>
                </a:lnTo>
                <a:lnTo>
                  <a:pt x="9655490" y="1798479"/>
                </a:lnTo>
                <a:close/>
                <a:moveTo>
                  <a:pt x="9537963" y="1793878"/>
                </a:moveTo>
                <a:lnTo>
                  <a:pt x="9516133" y="1801800"/>
                </a:lnTo>
                <a:lnTo>
                  <a:pt x="9540315" y="1805395"/>
                </a:lnTo>
                <a:lnTo>
                  <a:pt x="9562153" y="1797828"/>
                </a:lnTo>
                <a:close/>
                <a:moveTo>
                  <a:pt x="9787682" y="1793717"/>
                </a:moveTo>
                <a:lnTo>
                  <a:pt x="9765394" y="1799967"/>
                </a:lnTo>
                <a:lnTo>
                  <a:pt x="9788810" y="1804461"/>
                </a:lnTo>
                <a:lnTo>
                  <a:pt x="9810995" y="1798607"/>
                </a:lnTo>
                <a:close/>
                <a:moveTo>
                  <a:pt x="9230866" y="1793534"/>
                </a:moveTo>
                <a:lnTo>
                  <a:pt x="9206388" y="1803124"/>
                </a:lnTo>
                <a:lnTo>
                  <a:pt x="9229570" y="1806793"/>
                </a:lnTo>
                <a:lnTo>
                  <a:pt x="9254085" y="1797430"/>
                </a:lnTo>
                <a:close/>
                <a:moveTo>
                  <a:pt x="10035676" y="1792906"/>
                </a:moveTo>
                <a:lnTo>
                  <a:pt x="10015692" y="1797622"/>
                </a:lnTo>
                <a:lnTo>
                  <a:pt x="10037560" y="1803409"/>
                </a:lnTo>
                <a:lnTo>
                  <a:pt x="10057984" y="1799378"/>
                </a:lnTo>
                <a:close/>
                <a:moveTo>
                  <a:pt x="9850821" y="1792008"/>
                </a:moveTo>
                <a:lnTo>
                  <a:pt x="9828307" y="1797948"/>
                </a:lnTo>
                <a:lnTo>
                  <a:pt x="9832148" y="1798745"/>
                </a:lnTo>
                <a:lnTo>
                  <a:pt x="9855277" y="1793019"/>
                </a:lnTo>
                <a:close/>
                <a:moveTo>
                  <a:pt x="9976276" y="1791322"/>
                </a:moveTo>
                <a:lnTo>
                  <a:pt x="9951920" y="1797050"/>
                </a:lnTo>
                <a:lnTo>
                  <a:pt x="9973910" y="1802485"/>
                </a:lnTo>
                <a:lnTo>
                  <a:pt x="9998548" y="1797214"/>
                </a:lnTo>
                <a:close/>
                <a:moveTo>
                  <a:pt x="9320044" y="1790868"/>
                </a:moveTo>
                <a:lnTo>
                  <a:pt x="9307142" y="1796607"/>
                </a:lnTo>
                <a:lnTo>
                  <a:pt x="9296609" y="1800452"/>
                </a:lnTo>
                <a:lnTo>
                  <a:pt x="9318552" y="1804209"/>
                </a:lnTo>
                <a:lnTo>
                  <a:pt x="9339756" y="1796683"/>
                </a:lnTo>
                <a:lnTo>
                  <a:pt x="9343440" y="1795107"/>
                </a:lnTo>
                <a:close/>
                <a:moveTo>
                  <a:pt x="10199123" y="1790529"/>
                </a:moveTo>
                <a:lnTo>
                  <a:pt x="10174722" y="1795589"/>
                </a:lnTo>
                <a:lnTo>
                  <a:pt x="10198414" y="1803233"/>
                </a:lnTo>
                <a:lnTo>
                  <a:pt x="10223888" y="1799061"/>
                </a:lnTo>
                <a:close/>
                <a:moveTo>
                  <a:pt x="9694248" y="1790454"/>
                </a:moveTo>
                <a:lnTo>
                  <a:pt x="9671634" y="1797545"/>
                </a:lnTo>
                <a:lnTo>
                  <a:pt x="9695133" y="1801710"/>
                </a:lnTo>
                <a:lnTo>
                  <a:pt x="9717750" y="1794991"/>
                </a:lnTo>
                <a:close/>
                <a:moveTo>
                  <a:pt x="9412328" y="1790048"/>
                </a:moveTo>
                <a:lnTo>
                  <a:pt x="9390594" y="1798993"/>
                </a:lnTo>
                <a:lnTo>
                  <a:pt x="9415142" y="1802282"/>
                </a:lnTo>
                <a:lnTo>
                  <a:pt x="9417003" y="1801674"/>
                </a:lnTo>
                <a:lnTo>
                  <a:pt x="9436706" y="1793883"/>
                </a:lnTo>
                <a:lnTo>
                  <a:pt x="9415878" y="1790740"/>
                </a:lnTo>
                <a:close/>
                <a:moveTo>
                  <a:pt x="9600130" y="1788693"/>
                </a:moveTo>
                <a:lnTo>
                  <a:pt x="9577808" y="1796428"/>
                </a:lnTo>
                <a:lnTo>
                  <a:pt x="9601824" y="1800329"/>
                </a:lnTo>
                <a:lnTo>
                  <a:pt x="9624191" y="1792946"/>
                </a:lnTo>
                <a:close/>
                <a:moveTo>
                  <a:pt x="9506016" y="1788662"/>
                </a:moveTo>
                <a:lnTo>
                  <a:pt x="9483977" y="1797018"/>
                </a:lnTo>
                <a:lnTo>
                  <a:pt x="9508257" y="1800629"/>
                </a:lnTo>
                <a:lnTo>
                  <a:pt x="9530304" y="1792628"/>
                </a:lnTo>
                <a:close/>
                <a:moveTo>
                  <a:pt x="9200875" y="1788500"/>
                </a:moveTo>
                <a:lnTo>
                  <a:pt x="9197718" y="1790054"/>
                </a:lnTo>
                <a:lnTo>
                  <a:pt x="9176949" y="1798465"/>
                </a:lnTo>
                <a:lnTo>
                  <a:pt x="9200874" y="1802252"/>
                </a:lnTo>
                <a:lnTo>
                  <a:pt x="9225294" y="1792599"/>
                </a:lnTo>
                <a:close/>
                <a:moveTo>
                  <a:pt x="9891939" y="1787968"/>
                </a:moveTo>
                <a:lnTo>
                  <a:pt x="9872045" y="1792893"/>
                </a:lnTo>
                <a:lnTo>
                  <a:pt x="9912896" y="1802155"/>
                </a:lnTo>
                <a:lnTo>
                  <a:pt x="9931106" y="1797955"/>
                </a:lnTo>
                <a:close/>
                <a:moveTo>
                  <a:pt x="10132035" y="1787430"/>
                </a:moveTo>
                <a:lnTo>
                  <a:pt x="10110272" y="1792250"/>
                </a:lnTo>
                <a:lnTo>
                  <a:pt x="10134992" y="1799735"/>
                </a:lnTo>
                <a:lnTo>
                  <a:pt x="10157266" y="1795721"/>
                </a:lnTo>
                <a:close/>
                <a:moveTo>
                  <a:pt x="9756960" y="1787274"/>
                </a:moveTo>
                <a:lnTo>
                  <a:pt x="9734310" y="1794002"/>
                </a:lnTo>
                <a:lnTo>
                  <a:pt x="9757092" y="1798374"/>
                </a:lnTo>
                <a:lnTo>
                  <a:pt x="9779680" y="1792039"/>
                </a:lnTo>
                <a:close/>
                <a:moveTo>
                  <a:pt x="9290095" y="1785442"/>
                </a:moveTo>
                <a:lnTo>
                  <a:pt x="9270490" y="1794474"/>
                </a:lnTo>
                <a:lnTo>
                  <a:pt x="9267751" y="1795511"/>
                </a:lnTo>
                <a:lnTo>
                  <a:pt x="9290281" y="1799368"/>
                </a:lnTo>
                <a:lnTo>
                  <a:pt x="9302580" y="1794836"/>
                </a:lnTo>
                <a:lnTo>
                  <a:pt x="9313990" y="1789771"/>
                </a:lnTo>
                <a:close/>
                <a:moveTo>
                  <a:pt x="10068372" y="1785189"/>
                </a:moveTo>
                <a:lnTo>
                  <a:pt x="10047034" y="1790225"/>
                </a:lnTo>
                <a:lnTo>
                  <a:pt x="10070566" y="1796895"/>
                </a:lnTo>
                <a:lnTo>
                  <a:pt x="10092344" y="1792598"/>
                </a:lnTo>
                <a:close/>
                <a:moveTo>
                  <a:pt x="9819298" y="1784852"/>
                </a:moveTo>
                <a:lnTo>
                  <a:pt x="9796283" y="1791305"/>
                </a:lnTo>
                <a:lnTo>
                  <a:pt x="9820011" y="1796227"/>
                </a:lnTo>
                <a:lnTo>
                  <a:pt x="9842855" y="1790199"/>
                </a:lnTo>
                <a:close/>
                <a:moveTo>
                  <a:pt x="9878815" y="1784621"/>
                </a:moveTo>
                <a:lnTo>
                  <a:pt x="9858826" y="1789895"/>
                </a:lnTo>
                <a:lnTo>
                  <a:pt x="9863560" y="1790969"/>
                </a:lnTo>
                <a:lnTo>
                  <a:pt x="9883931" y="1785926"/>
                </a:lnTo>
                <a:close/>
                <a:moveTo>
                  <a:pt x="9662548" y="1784334"/>
                </a:moveTo>
                <a:lnTo>
                  <a:pt x="9639682" y="1791882"/>
                </a:lnTo>
                <a:lnTo>
                  <a:pt x="9663222" y="1796054"/>
                </a:lnTo>
                <a:lnTo>
                  <a:pt x="9686098" y="1788881"/>
                </a:lnTo>
                <a:close/>
                <a:moveTo>
                  <a:pt x="10006070" y="1784315"/>
                </a:moveTo>
                <a:lnTo>
                  <a:pt x="9984541" y="1789379"/>
                </a:lnTo>
                <a:lnTo>
                  <a:pt x="10007176" y="1795368"/>
                </a:lnTo>
                <a:lnTo>
                  <a:pt x="10028466" y="1790813"/>
                </a:lnTo>
                <a:close/>
                <a:moveTo>
                  <a:pt x="10231666" y="1783781"/>
                </a:moveTo>
                <a:lnTo>
                  <a:pt x="10208203" y="1788646"/>
                </a:lnTo>
                <a:lnTo>
                  <a:pt x="10233567" y="1797320"/>
                </a:lnTo>
                <a:lnTo>
                  <a:pt x="10257252" y="1792608"/>
                </a:lnTo>
                <a:close/>
                <a:moveTo>
                  <a:pt x="9379259" y="1783598"/>
                </a:moveTo>
                <a:lnTo>
                  <a:pt x="9356101" y="1793500"/>
                </a:lnTo>
                <a:lnTo>
                  <a:pt x="9373360" y="1796684"/>
                </a:lnTo>
                <a:lnTo>
                  <a:pt x="9383081" y="1797986"/>
                </a:lnTo>
                <a:lnTo>
                  <a:pt x="9405569" y="1788730"/>
                </a:lnTo>
                <a:close/>
                <a:moveTo>
                  <a:pt x="9473579" y="1783366"/>
                </a:moveTo>
                <a:lnTo>
                  <a:pt x="9451330" y="1792164"/>
                </a:lnTo>
                <a:lnTo>
                  <a:pt x="9476257" y="1795870"/>
                </a:lnTo>
                <a:lnTo>
                  <a:pt x="9498501" y="1787435"/>
                </a:lnTo>
                <a:close/>
                <a:moveTo>
                  <a:pt x="9567935" y="1783003"/>
                </a:moveTo>
                <a:lnTo>
                  <a:pt x="9545431" y="1791168"/>
                </a:lnTo>
                <a:lnTo>
                  <a:pt x="9569901" y="1795144"/>
                </a:lnTo>
                <a:lnTo>
                  <a:pt x="9592439" y="1787334"/>
                </a:lnTo>
                <a:close/>
                <a:moveTo>
                  <a:pt x="9725459" y="1780668"/>
                </a:moveTo>
                <a:lnTo>
                  <a:pt x="9702440" y="1787885"/>
                </a:lnTo>
                <a:lnTo>
                  <a:pt x="9726273" y="1792459"/>
                </a:lnTo>
                <a:lnTo>
                  <a:pt x="9749204" y="1785647"/>
                </a:lnTo>
                <a:close/>
                <a:moveTo>
                  <a:pt x="9259880" y="1779968"/>
                </a:moveTo>
                <a:lnTo>
                  <a:pt x="9237964" y="1790410"/>
                </a:lnTo>
                <a:lnTo>
                  <a:pt x="9261786" y="1794489"/>
                </a:lnTo>
                <a:lnTo>
                  <a:pt x="9265690" y="1792998"/>
                </a:lnTo>
                <a:lnTo>
                  <a:pt x="9284376" y="1784406"/>
                </a:lnTo>
                <a:close/>
                <a:moveTo>
                  <a:pt x="10167396" y="1779598"/>
                </a:moveTo>
                <a:lnTo>
                  <a:pt x="10142355" y="1785144"/>
                </a:lnTo>
                <a:lnTo>
                  <a:pt x="10168731" y="1793655"/>
                </a:lnTo>
                <a:lnTo>
                  <a:pt x="10174475" y="1792620"/>
                </a:lnTo>
                <a:lnTo>
                  <a:pt x="10193334" y="1788534"/>
                </a:lnTo>
                <a:close/>
                <a:moveTo>
                  <a:pt x="9928956" y="1778804"/>
                </a:moveTo>
                <a:lnTo>
                  <a:pt x="9903544" y="1785095"/>
                </a:lnTo>
                <a:lnTo>
                  <a:pt x="9943767" y="1795035"/>
                </a:lnTo>
                <a:lnTo>
                  <a:pt x="9968634" y="1789301"/>
                </a:lnTo>
                <a:close/>
                <a:moveTo>
                  <a:pt x="9630542" y="1778155"/>
                </a:moveTo>
                <a:lnTo>
                  <a:pt x="9607427" y="1786165"/>
                </a:lnTo>
                <a:lnTo>
                  <a:pt x="9631701" y="1790467"/>
                </a:lnTo>
                <a:lnTo>
                  <a:pt x="9654807" y="1782840"/>
                </a:lnTo>
                <a:close/>
                <a:moveTo>
                  <a:pt x="9788586" y="1777880"/>
                </a:moveTo>
                <a:lnTo>
                  <a:pt x="9765137" y="1784845"/>
                </a:lnTo>
                <a:lnTo>
                  <a:pt x="9788243" y="1789638"/>
                </a:lnTo>
                <a:lnTo>
                  <a:pt x="9811567" y="1783096"/>
                </a:lnTo>
                <a:close/>
                <a:moveTo>
                  <a:pt x="9349457" y="1777786"/>
                </a:moveTo>
                <a:lnTo>
                  <a:pt x="9326431" y="1788027"/>
                </a:lnTo>
                <a:lnTo>
                  <a:pt x="9349878" y="1792353"/>
                </a:lnTo>
                <a:lnTo>
                  <a:pt x="9373133" y="1782403"/>
                </a:lnTo>
                <a:close/>
                <a:moveTo>
                  <a:pt x="9442655" y="1777566"/>
                </a:moveTo>
                <a:lnTo>
                  <a:pt x="9418902" y="1787342"/>
                </a:lnTo>
                <a:lnTo>
                  <a:pt x="9443861" y="1791053"/>
                </a:lnTo>
                <a:lnTo>
                  <a:pt x="9466304" y="1782178"/>
                </a:lnTo>
                <a:lnTo>
                  <a:pt x="9459009" y="1780987"/>
                </a:lnTo>
                <a:close/>
                <a:moveTo>
                  <a:pt x="10101457" y="1777381"/>
                </a:moveTo>
                <a:lnTo>
                  <a:pt x="10078815" y="1782725"/>
                </a:lnTo>
                <a:lnTo>
                  <a:pt x="10103894" y="1790318"/>
                </a:lnTo>
                <a:lnTo>
                  <a:pt x="10126969" y="1785765"/>
                </a:lnTo>
                <a:close/>
                <a:moveTo>
                  <a:pt x="9535883" y="1777337"/>
                </a:moveTo>
                <a:lnTo>
                  <a:pt x="9513210" y="1785934"/>
                </a:lnTo>
                <a:lnTo>
                  <a:pt x="9537760" y="1789922"/>
                </a:lnTo>
                <a:lnTo>
                  <a:pt x="9560466" y="1781682"/>
                </a:lnTo>
                <a:close/>
                <a:moveTo>
                  <a:pt x="9848075" y="1776782"/>
                </a:moveTo>
                <a:lnTo>
                  <a:pt x="9827025" y="1782685"/>
                </a:lnTo>
                <a:lnTo>
                  <a:pt x="9850855" y="1788088"/>
                </a:lnTo>
                <a:lnTo>
                  <a:pt x="9871277" y="1782699"/>
                </a:lnTo>
                <a:close/>
                <a:moveTo>
                  <a:pt x="10039844" y="1776372"/>
                </a:moveTo>
                <a:lnTo>
                  <a:pt x="10017063" y="1781730"/>
                </a:lnTo>
                <a:lnTo>
                  <a:pt x="10040230" y="1788297"/>
                </a:lnTo>
                <a:lnTo>
                  <a:pt x="10062802" y="1783467"/>
                </a:lnTo>
                <a:close/>
                <a:moveTo>
                  <a:pt x="9914927" y="1775093"/>
                </a:moveTo>
                <a:lnTo>
                  <a:pt x="9889849" y="1781710"/>
                </a:lnTo>
                <a:lnTo>
                  <a:pt x="9895410" y="1783084"/>
                </a:lnTo>
                <a:lnTo>
                  <a:pt x="9921098" y="1776725"/>
                </a:lnTo>
                <a:close/>
                <a:moveTo>
                  <a:pt x="9229421" y="1774450"/>
                </a:moveTo>
                <a:lnTo>
                  <a:pt x="9207569" y="1785205"/>
                </a:lnTo>
                <a:lnTo>
                  <a:pt x="9232481" y="1789471"/>
                </a:lnTo>
                <a:lnTo>
                  <a:pt x="9254506" y="1778995"/>
                </a:lnTo>
                <a:close/>
                <a:moveTo>
                  <a:pt x="9693783" y="1774024"/>
                </a:moveTo>
                <a:lnTo>
                  <a:pt x="9670411" y="1781739"/>
                </a:lnTo>
                <a:lnTo>
                  <a:pt x="9694272" y="1786318"/>
                </a:lnTo>
                <a:lnTo>
                  <a:pt x="9717568" y="1779013"/>
                </a:lnTo>
                <a:close/>
                <a:moveTo>
                  <a:pt x="10199155" y="1772564"/>
                </a:moveTo>
                <a:lnTo>
                  <a:pt x="10176105" y="1777669"/>
                </a:lnTo>
                <a:lnTo>
                  <a:pt x="10202236" y="1786605"/>
                </a:lnTo>
                <a:lnTo>
                  <a:pt x="10225342" y="1781599"/>
                </a:lnTo>
                <a:close/>
                <a:moveTo>
                  <a:pt x="9598397" y="1771950"/>
                </a:moveTo>
                <a:lnTo>
                  <a:pt x="9575040" y="1780425"/>
                </a:lnTo>
                <a:lnTo>
                  <a:pt x="9599743" y="1784803"/>
                </a:lnTo>
                <a:lnTo>
                  <a:pt x="9623084" y="1776715"/>
                </a:lnTo>
                <a:close/>
                <a:moveTo>
                  <a:pt x="9319428" y="1771929"/>
                </a:moveTo>
                <a:lnTo>
                  <a:pt x="9296477" y="1782502"/>
                </a:lnTo>
                <a:lnTo>
                  <a:pt x="9320418" y="1786918"/>
                </a:lnTo>
                <a:lnTo>
                  <a:pt x="9343577" y="1776639"/>
                </a:lnTo>
                <a:close/>
                <a:moveTo>
                  <a:pt x="9503362" y="1771589"/>
                </a:moveTo>
                <a:lnTo>
                  <a:pt x="9480516" y="1780623"/>
                </a:lnTo>
                <a:lnTo>
                  <a:pt x="9505684" y="1784712"/>
                </a:lnTo>
                <a:lnTo>
                  <a:pt x="9528549" y="1776041"/>
                </a:lnTo>
                <a:close/>
                <a:moveTo>
                  <a:pt x="9960319" y="1771040"/>
                </a:moveTo>
                <a:lnTo>
                  <a:pt x="9937028" y="1776806"/>
                </a:lnTo>
                <a:lnTo>
                  <a:pt x="9976976" y="1787377"/>
                </a:lnTo>
                <a:lnTo>
                  <a:pt x="9999066" y="1782283"/>
                </a:lnTo>
                <a:close/>
                <a:moveTo>
                  <a:pt x="9757127" y="1770738"/>
                </a:moveTo>
                <a:lnTo>
                  <a:pt x="9733239" y="1778228"/>
                </a:lnTo>
                <a:lnTo>
                  <a:pt x="9757346" y="1783229"/>
                </a:lnTo>
                <a:lnTo>
                  <a:pt x="9781085" y="1776177"/>
                </a:lnTo>
                <a:close/>
                <a:moveTo>
                  <a:pt x="9409559" y="1770641"/>
                </a:moveTo>
                <a:lnTo>
                  <a:pt x="9385650" y="1780865"/>
                </a:lnTo>
                <a:lnTo>
                  <a:pt x="9411994" y="1786085"/>
                </a:lnTo>
                <a:lnTo>
                  <a:pt x="9436048" y="1776183"/>
                </a:lnTo>
                <a:close/>
                <a:moveTo>
                  <a:pt x="9818053" y="1769127"/>
                </a:moveTo>
                <a:lnTo>
                  <a:pt x="9796051" y="1775662"/>
                </a:lnTo>
                <a:lnTo>
                  <a:pt x="9819288" y="1780931"/>
                </a:lnTo>
                <a:lnTo>
                  <a:pt x="9840745" y="1774913"/>
                </a:lnTo>
                <a:close/>
                <a:moveTo>
                  <a:pt x="10136771" y="1769047"/>
                </a:moveTo>
                <a:lnTo>
                  <a:pt x="10111184" y="1775085"/>
                </a:lnTo>
                <a:lnTo>
                  <a:pt x="10137423" y="1783553"/>
                </a:lnTo>
                <a:lnTo>
                  <a:pt x="10162085" y="1777768"/>
                </a:lnTo>
                <a:close/>
                <a:moveTo>
                  <a:pt x="10072773" y="1767954"/>
                </a:moveTo>
                <a:lnTo>
                  <a:pt x="10055081" y="1772789"/>
                </a:lnTo>
                <a:lnTo>
                  <a:pt x="10049971" y="1773990"/>
                </a:lnTo>
                <a:lnTo>
                  <a:pt x="10073623" y="1781152"/>
                </a:lnTo>
                <a:lnTo>
                  <a:pt x="10083497" y="1779040"/>
                </a:lnTo>
                <a:lnTo>
                  <a:pt x="10096506" y="1775754"/>
                </a:lnTo>
                <a:close/>
                <a:moveTo>
                  <a:pt x="9661814" y="1767320"/>
                </a:moveTo>
                <a:lnTo>
                  <a:pt x="9638098" y="1775537"/>
                </a:lnTo>
                <a:lnTo>
                  <a:pt x="9662654" y="1780250"/>
                </a:lnTo>
                <a:lnTo>
                  <a:pt x="9686281" y="1772451"/>
                </a:lnTo>
                <a:close/>
                <a:moveTo>
                  <a:pt x="9946014" y="1766889"/>
                </a:moveTo>
                <a:lnTo>
                  <a:pt x="9945991" y="1766896"/>
                </a:lnTo>
                <a:lnTo>
                  <a:pt x="9922752" y="1773028"/>
                </a:lnTo>
                <a:lnTo>
                  <a:pt x="9929171" y="1774727"/>
                </a:lnTo>
                <a:lnTo>
                  <a:pt x="9952835" y="1768868"/>
                </a:lnTo>
                <a:close/>
                <a:moveTo>
                  <a:pt x="9883629" y="1766813"/>
                </a:moveTo>
                <a:lnTo>
                  <a:pt x="9858305" y="1773914"/>
                </a:lnTo>
                <a:lnTo>
                  <a:pt x="9882194" y="1779818"/>
                </a:lnTo>
                <a:lnTo>
                  <a:pt x="9907523" y="1773134"/>
                </a:lnTo>
                <a:close/>
                <a:moveTo>
                  <a:pt x="9289147" y="1766023"/>
                </a:moveTo>
                <a:lnTo>
                  <a:pt x="9266260" y="1776928"/>
                </a:lnTo>
                <a:lnTo>
                  <a:pt x="9290797" y="1781454"/>
                </a:lnTo>
                <a:lnTo>
                  <a:pt x="9313871" y="1770845"/>
                </a:lnTo>
                <a:close/>
                <a:moveTo>
                  <a:pt x="9566390" y="1765770"/>
                </a:moveTo>
                <a:lnTo>
                  <a:pt x="9542808" y="1774712"/>
                </a:lnTo>
                <a:lnTo>
                  <a:pt x="9567577" y="1779102"/>
                </a:lnTo>
                <a:lnTo>
                  <a:pt x="9591145" y="1770549"/>
                </a:lnTo>
                <a:close/>
                <a:moveTo>
                  <a:pt x="9474274" y="1764552"/>
                </a:moveTo>
                <a:lnTo>
                  <a:pt x="9448980" y="1774962"/>
                </a:lnTo>
                <a:lnTo>
                  <a:pt x="9459771" y="1777253"/>
                </a:lnTo>
                <a:lnTo>
                  <a:pt x="9473230" y="1779439"/>
                </a:lnTo>
                <a:lnTo>
                  <a:pt x="9496889" y="1770084"/>
                </a:lnTo>
                <a:close/>
                <a:moveTo>
                  <a:pt x="9379607" y="1764375"/>
                </a:moveTo>
                <a:lnTo>
                  <a:pt x="9355823" y="1774954"/>
                </a:lnTo>
                <a:lnTo>
                  <a:pt x="9379553" y="1779657"/>
                </a:lnTo>
                <a:lnTo>
                  <a:pt x="9403559" y="1769386"/>
                </a:lnTo>
                <a:close/>
                <a:moveTo>
                  <a:pt x="9725495" y="1763557"/>
                </a:moveTo>
                <a:lnTo>
                  <a:pt x="9701188" y="1771580"/>
                </a:lnTo>
                <a:lnTo>
                  <a:pt x="9725313" y="1776584"/>
                </a:lnTo>
                <a:lnTo>
                  <a:pt x="9749488" y="1769004"/>
                </a:lnTo>
                <a:close/>
                <a:moveTo>
                  <a:pt x="9993902" y="1762174"/>
                </a:moveTo>
                <a:lnTo>
                  <a:pt x="9979939" y="1766183"/>
                </a:lnTo>
                <a:lnTo>
                  <a:pt x="9970478" y="1768525"/>
                </a:lnTo>
                <a:lnTo>
                  <a:pt x="10010065" y="1779746"/>
                </a:lnTo>
                <a:lnTo>
                  <a:pt x="10033370" y="1774371"/>
                </a:lnTo>
                <a:close/>
                <a:moveTo>
                  <a:pt x="10167761" y="1761733"/>
                </a:moveTo>
                <a:lnTo>
                  <a:pt x="10145126" y="1767075"/>
                </a:lnTo>
                <a:lnTo>
                  <a:pt x="10170573" y="1775777"/>
                </a:lnTo>
                <a:lnTo>
                  <a:pt x="10193132" y="1770486"/>
                </a:lnTo>
                <a:close/>
                <a:moveTo>
                  <a:pt x="9787286" y="1761281"/>
                </a:moveTo>
                <a:lnTo>
                  <a:pt x="9764347" y="1768474"/>
                </a:lnTo>
                <a:lnTo>
                  <a:pt x="9788545" y="1773961"/>
                </a:lnTo>
                <a:lnTo>
                  <a:pt x="9810931" y="1767311"/>
                </a:lnTo>
                <a:close/>
                <a:moveTo>
                  <a:pt x="9629711" y="1760587"/>
                </a:moveTo>
                <a:lnTo>
                  <a:pt x="9605664" y="1769313"/>
                </a:lnTo>
                <a:lnTo>
                  <a:pt x="9630624" y="1774103"/>
                </a:lnTo>
                <a:lnTo>
                  <a:pt x="9654579" y="1765802"/>
                </a:lnTo>
                <a:close/>
                <a:moveTo>
                  <a:pt x="9258632" y="1760072"/>
                </a:moveTo>
                <a:lnTo>
                  <a:pt x="9235801" y="1771310"/>
                </a:lnTo>
                <a:lnTo>
                  <a:pt x="9260920" y="1775943"/>
                </a:lnTo>
                <a:lnTo>
                  <a:pt x="9283918" y="1765004"/>
                </a:lnTo>
                <a:close/>
                <a:moveTo>
                  <a:pt x="9535072" y="1759050"/>
                </a:moveTo>
                <a:lnTo>
                  <a:pt x="9510117" y="1768918"/>
                </a:lnTo>
                <a:lnTo>
                  <a:pt x="9535479" y="1773413"/>
                </a:lnTo>
                <a:lnTo>
                  <a:pt x="9559262" y="1764394"/>
                </a:lnTo>
                <a:lnTo>
                  <a:pt x="9545342" y="1761707"/>
                </a:lnTo>
                <a:close/>
                <a:moveTo>
                  <a:pt x="9853065" y="1758727"/>
                </a:moveTo>
                <a:lnTo>
                  <a:pt x="9827537" y="1766310"/>
                </a:lnTo>
                <a:lnTo>
                  <a:pt x="9850865" y="1772075"/>
                </a:lnTo>
                <a:lnTo>
                  <a:pt x="9876425" y="1764907"/>
                </a:lnTo>
                <a:close/>
                <a:moveTo>
                  <a:pt x="10106695" y="1758685"/>
                </a:moveTo>
                <a:lnTo>
                  <a:pt x="10081605" y="1765541"/>
                </a:lnTo>
                <a:lnTo>
                  <a:pt x="10105901" y="1773381"/>
                </a:lnTo>
                <a:lnTo>
                  <a:pt x="10130970" y="1767048"/>
                </a:lnTo>
                <a:close/>
                <a:moveTo>
                  <a:pt x="9349498" y="1758076"/>
                </a:moveTo>
                <a:lnTo>
                  <a:pt x="9325782" y="1769002"/>
                </a:lnTo>
                <a:lnTo>
                  <a:pt x="9349981" y="1773797"/>
                </a:lnTo>
                <a:lnTo>
                  <a:pt x="9373898" y="1763181"/>
                </a:lnTo>
                <a:close/>
                <a:moveTo>
                  <a:pt x="9914277" y="1757680"/>
                </a:moveTo>
                <a:lnTo>
                  <a:pt x="9902350" y="1761563"/>
                </a:lnTo>
                <a:lnTo>
                  <a:pt x="9891220" y="1764684"/>
                </a:lnTo>
                <a:lnTo>
                  <a:pt x="9915348" y="1771069"/>
                </a:lnTo>
                <a:lnTo>
                  <a:pt x="9938952" y="1764840"/>
                </a:lnTo>
                <a:close/>
                <a:moveTo>
                  <a:pt x="9977262" y="1757031"/>
                </a:moveTo>
                <a:lnTo>
                  <a:pt x="9954860" y="1764098"/>
                </a:lnTo>
                <a:lnTo>
                  <a:pt x="9962900" y="1766377"/>
                </a:lnTo>
                <a:lnTo>
                  <a:pt x="9979021" y="1762386"/>
                </a:lnTo>
                <a:lnTo>
                  <a:pt x="9987092" y="1760069"/>
                </a:lnTo>
                <a:close/>
                <a:moveTo>
                  <a:pt x="9442166" y="1756699"/>
                </a:moveTo>
                <a:lnTo>
                  <a:pt x="9415885" y="1767937"/>
                </a:lnTo>
                <a:lnTo>
                  <a:pt x="9442406" y="1773567"/>
                </a:lnTo>
                <a:lnTo>
                  <a:pt x="9468021" y="1763023"/>
                </a:lnTo>
                <a:close/>
                <a:moveTo>
                  <a:pt x="9693582" y="1756312"/>
                </a:moveTo>
                <a:lnTo>
                  <a:pt x="9668868" y="1764876"/>
                </a:lnTo>
                <a:lnTo>
                  <a:pt x="9693654" y="1770017"/>
                </a:lnTo>
                <a:lnTo>
                  <a:pt x="9718225" y="1761906"/>
                </a:lnTo>
                <a:close/>
                <a:moveTo>
                  <a:pt x="9597743" y="1753882"/>
                </a:moveTo>
                <a:lnTo>
                  <a:pt x="9573385" y="1763118"/>
                </a:lnTo>
                <a:lnTo>
                  <a:pt x="9598396" y="1767918"/>
                </a:lnTo>
                <a:lnTo>
                  <a:pt x="9622668" y="1759110"/>
                </a:lnTo>
                <a:close/>
                <a:moveTo>
                  <a:pt x="9756315" y="1753384"/>
                </a:moveTo>
                <a:lnTo>
                  <a:pt x="9732483" y="1761250"/>
                </a:lnTo>
                <a:lnTo>
                  <a:pt x="9756703" y="1766741"/>
                </a:lnTo>
                <a:lnTo>
                  <a:pt x="9780022" y="1759429"/>
                </a:lnTo>
                <a:close/>
                <a:moveTo>
                  <a:pt x="10026608" y="1752783"/>
                </a:moveTo>
                <a:lnTo>
                  <a:pt x="10002650" y="1759662"/>
                </a:lnTo>
                <a:lnTo>
                  <a:pt x="10042986" y="1771876"/>
                </a:lnTo>
                <a:lnTo>
                  <a:pt x="10065857" y="1765682"/>
                </a:lnTo>
                <a:close/>
                <a:moveTo>
                  <a:pt x="9319153" y="1751727"/>
                </a:moveTo>
                <a:lnTo>
                  <a:pt x="9295494" y="1763000"/>
                </a:lnTo>
                <a:lnTo>
                  <a:pt x="9320260" y="1767907"/>
                </a:lnTo>
                <a:lnTo>
                  <a:pt x="9344099" y="1756946"/>
                </a:lnTo>
                <a:close/>
                <a:moveTo>
                  <a:pt x="9505950" y="1751514"/>
                </a:moveTo>
                <a:lnTo>
                  <a:pt x="9479585" y="1762366"/>
                </a:lnTo>
                <a:lnTo>
                  <a:pt x="9502976" y="1767652"/>
                </a:lnTo>
                <a:lnTo>
                  <a:pt x="9503019" y="1767660"/>
                </a:lnTo>
                <a:lnTo>
                  <a:pt x="9528858" y="1757442"/>
                </a:lnTo>
                <a:close/>
                <a:moveTo>
                  <a:pt x="10135842" y="1750721"/>
                </a:moveTo>
                <a:lnTo>
                  <a:pt x="10114420" y="1756574"/>
                </a:lnTo>
                <a:lnTo>
                  <a:pt x="10139067" y="1765003"/>
                </a:lnTo>
                <a:lnTo>
                  <a:pt x="10161104" y="1759436"/>
                </a:lnTo>
                <a:close/>
                <a:moveTo>
                  <a:pt x="9821546" y="1750389"/>
                </a:moveTo>
                <a:lnTo>
                  <a:pt x="9818467" y="1751504"/>
                </a:lnTo>
                <a:lnTo>
                  <a:pt x="9796060" y="1758530"/>
                </a:lnTo>
                <a:lnTo>
                  <a:pt x="9820311" y="1764524"/>
                </a:lnTo>
                <a:lnTo>
                  <a:pt x="9846062" y="1756874"/>
                </a:lnTo>
                <a:close/>
                <a:moveTo>
                  <a:pt x="9412939" y="1749550"/>
                </a:moveTo>
                <a:lnTo>
                  <a:pt x="9385907" y="1761573"/>
                </a:lnTo>
                <a:lnTo>
                  <a:pt x="9409911" y="1766669"/>
                </a:lnTo>
                <a:lnTo>
                  <a:pt x="9436470" y="1755305"/>
                </a:lnTo>
                <a:close/>
                <a:moveTo>
                  <a:pt x="9661539" y="1749038"/>
                </a:moveTo>
                <a:lnTo>
                  <a:pt x="9636433" y="1758148"/>
                </a:lnTo>
                <a:lnTo>
                  <a:pt x="9661603" y="1763369"/>
                </a:lnTo>
                <a:lnTo>
                  <a:pt x="9686565" y="1754719"/>
                </a:lnTo>
                <a:close/>
                <a:moveTo>
                  <a:pt x="9883237" y="1748674"/>
                </a:moveTo>
                <a:lnTo>
                  <a:pt x="9860399" y="1756528"/>
                </a:lnTo>
                <a:lnTo>
                  <a:pt x="9884016" y="1762778"/>
                </a:lnTo>
                <a:lnTo>
                  <a:pt x="9901341" y="1757919"/>
                </a:lnTo>
                <a:lnTo>
                  <a:pt x="9907825" y="1755808"/>
                </a:lnTo>
                <a:close/>
                <a:moveTo>
                  <a:pt x="9945975" y="1747361"/>
                </a:moveTo>
                <a:lnTo>
                  <a:pt x="9922628" y="1754962"/>
                </a:lnTo>
                <a:lnTo>
                  <a:pt x="9948290" y="1762236"/>
                </a:lnTo>
                <a:lnTo>
                  <a:pt x="9971262" y="1755176"/>
                </a:lnTo>
                <a:close/>
                <a:moveTo>
                  <a:pt x="10009033" y="1747008"/>
                </a:moveTo>
                <a:lnTo>
                  <a:pt x="9985440" y="1754451"/>
                </a:lnTo>
                <a:lnTo>
                  <a:pt x="9995768" y="1757578"/>
                </a:lnTo>
                <a:lnTo>
                  <a:pt x="10020016" y="1750617"/>
                </a:lnTo>
                <a:close/>
                <a:moveTo>
                  <a:pt x="9567542" y="1746210"/>
                </a:moveTo>
                <a:lnTo>
                  <a:pt x="9541253" y="1756605"/>
                </a:lnTo>
                <a:lnTo>
                  <a:pt x="9546181" y="1757897"/>
                </a:lnTo>
                <a:lnTo>
                  <a:pt x="9566242" y="1761747"/>
                </a:lnTo>
                <a:lnTo>
                  <a:pt x="9590814" y="1752429"/>
                </a:lnTo>
                <a:lnTo>
                  <a:pt x="9588549" y="1751954"/>
                </a:lnTo>
                <a:close/>
                <a:moveTo>
                  <a:pt x="9725045" y="1745410"/>
                </a:moveTo>
                <a:lnTo>
                  <a:pt x="9700354" y="1753965"/>
                </a:lnTo>
                <a:lnTo>
                  <a:pt x="9725210" y="1759601"/>
                </a:lnTo>
                <a:lnTo>
                  <a:pt x="9749392" y="1751618"/>
                </a:lnTo>
                <a:close/>
                <a:moveTo>
                  <a:pt x="9288581" y="1745331"/>
                </a:moveTo>
                <a:lnTo>
                  <a:pt x="9264972" y="1756952"/>
                </a:lnTo>
                <a:lnTo>
                  <a:pt x="9290297" y="1761970"/>
                </a:lnTo>
                <a:lnTo>
                  <a:pt x="9314067" y="1750663"/>
                </a:lnTo>
                <a:close/>
                <a:moveTo>
                  <a:pt x="9473766" y="1743187"/>
                </a:moveTo>
                <a:lnTo>
                  <a:pt x="9446433" y="1754874"/>
                </a:lnTo>
                <a:lnTo>
                  <a:pt x="9473149" y="1760912"/>
                </a:lnTo>
                <a:lnTo>
                  <a:pt x="9499827" y="1749930"/>
                </a:lnTo>
                <a:close/>
                <a:moveTo>
                  <a:pt x="10060946" y="1742924"/>
                </a:moveTo>
                <a:lnTo>
                  <a:pt x="10034789" y="1750434"/>
                </a:lnTo>
                <a:lnTo>
                  <a:pt x="10074657" y="1763299"/>
                </a:lnTo>
                <a:lnTo>
                  <a:pt x="10100092" y="1756411"/>
                </a:lnTo>
                <a:close/>
                <a:moveTo>
                  <a:pt x="9383589" y="1742371"/>
                </a:moveTo>
                <a:lnTo>
                  <a:pt x="9355787" y="1755179"/>
                </a:lnTo>
                <a:lnTo>
                  <a:pt x="9380234" y="1760369"/>
                </a:lnTo>
                <a:lnTo>
                  <a:pt x="9407568" y="1748236"/>
                </a:lnTo>
                <a:close/>
                <a:moveTo>
                  <a:pt x="9789364" y="1741875"/>
                </a:moveTo>
                <a:lnTo>
                  <a:pt x="9777490" y="1746394"/>
                </a:lnTo>
                <a:lnTo>
                  <a:pt x="9764416" y="1750710"/>
                </a:lnTo>
                <a:lnTo>
                  <a:pt x="9788694" y="1756710"/>
                </a:lnTo>
                <a:lnTo>
                  <a:pt x="9814661" y="1748567"/>
                </a:lnTo>
                <a:close/>
                <a:moveTo>
                  <a:pt x="9629823" y="1741719"/>
                </a:moveTo>
                <a:lnTo>
                  <a:pt x="9604153" y="1751452"/>
                </a:lnTo>
                <a:lnTo>
                  <a:pt x="9629362" y="1756681"/>
                </a:lnTo>
                <a:lnTo>
                  <a:pt x="9654701" y="1747485"/>
                </a:lnTo>
                <a:lnTo>
                  <a:pt x="9631754" y="1742276"/>
                </a:lnTo>
                <a:close/>
                <a:moveTo>
                  <a:pt x="9851612" y="1739497"/>
                </a:moveTo>
                <a:lnTo>
                  <a:pt x="9828153" y="1747995"/>
                </a:lnTo>
                <a:lnTo>
                  <a:pt x="9853433" y="1754685"/>
                </a:lnTo>
                <a:lnTo>
                  <a:pt x="9858877" y="1753067"/>
                </a:lnTo>
                <a:lnTo>
                  <a:pt x="9876953" y="1746850"/>
                </a:lnTo>
                <a:close/>
                <a:moveTo>
                  <a:pt x="9538281" y="1738208"/>
                </a:moveTo>
                <a:lnTo>
                  <a:pt x="9512127" y="1748972"/>
                </a:lnTo>
                <a:lnTo>
                  <a:pt x="9535070" y="1754985"/>
                </a:lnTo>
                <a:lnTo>
                  <a:pt x="9561465" y="1744548"/>
                </a:lnTo>
                <a:close/>
                <a:moveTo>
                  <a:pt x="9914941" y="1737770"/>
                </a:moveTo>
                <a:lnTo>
                  <a:pt x="9891011" y="1746000"/>
                </a:lnTo>
                <a:lnTo>
                  <a:pt x="9916104" y="1753113"/>
                </a:lnTo>
                <a:lnTo>
                  <a:pt x="9939714" y="1745426"/>
                </a:lnTo>
                <a:close/>
                <a:moveTo>
                  <a:pt x="9693621" y="1737397"/>
                </a:moveTo>
                <a:lnTo>
                  <a:pt x="9668108" y="1746654"/>
                </a:lnTo>
                <a:lnTo>
                  <a:pt x="9693334" y="1752374"/>
                </a:lnTo>
                <a:lnTo>
                  <a:pt x="9718355" y="1743704"/>
                </a:lnTo>
                <a:close/>
                <a:moveTo>
                  <a:pt x="9978194" y="1736873"/>
                </a:moveTo>
                <a:lnTo>
                  <a:pt x="9953711" y="1744843"/>
                </a:lnTo>
                <a:lnTo>
                  <a:pt x="9979488" y="1752648"/>
                </a:lnTo>
                <a:lnTo>
                  <a:pt x="10003627" y="1745231"/>
                </a:lnTo>
                <a:close/>
                <a:moveTo>
                  <a:pt x="10042319" y="1736506"/>
                </a:moveTo>
                <a:lnTo>
                  <a:pt x="10016687" y="1744593"/>
                </a:lnTo>
                <a:lnTo>
                  <a:pt x="10028134" y="1748286"/>
                </a:lnTo>
                <a:lnTo>
                  <a:pt x="10054522" y="1740711"/>
                </a:lnTo>
                <a:close/>
                <a:moveTo>
                  <a:pt x="9444354" y="1735576"/>
                </a:moveTo>
                <a:lnTo>
                  <a:pt x="9416286" y="1748061"/>
                </a:lnTo>
                <a:lnTo>
                  <a:pt x="9440574" y="1753550"/>
                </a:lnTo>
                <a:lnTo>
                  <a:pt x="9468177" y="1741741"/>
                </a:lnTo>
                <a:close/>
                <a:moveTo>
                  <a:pt x="9353987" y="1735130"/>
                </a:moveTo>
                <a:lnTo>
                  <a:pt x="9325433" y="1748735"/>
                </a:lnTo>
                <a:lnTo>
                  <a:pt x="9350421" y="1754040"/>
                </a:lnTo>
                <a:lnTo>
                  <a:pt x="9378505" y="1741127"/>
                </a:lnTo>
                <a:close/>
                <a:moveTo>
                  <a:pt x="10091157" y="1734250"/>
                </a:moveTo>
                <a:lnTo>
                  <a:pt x="10068316" y="1740808"/>
                </a:lnTo>
                <a:lnTo>
                  <a:pt x="10107821" y="1754318"/>
                </a:lnTo>
                <a:lnTo>
                  <a:pt x="10129360" y="1748485"/>
                </a:lnTo>
                <a:lnTo>
                  <a:pt x="10113796" y="1743115"/>
                </a:lnTo>
                <a:close/>
                <a:moveTo>
                  <a:pt x="9757006" y="1733314"/>
                </a:moveTo>
                <a:lnTo>
                  <a:pt x="9737555" y="1741075"/>
                </a:lnTo>
                <a:lnTo>
                  <a:pt x="9732509" y="1742824"/>
                </a:lnTo>
                <a:lnTo>
                  <a:pt x="9757399" y="1748975"/>
                </a:lnTo>
                <a:lnTo>
                  <a:pt x="9776332" y="1742725"/>
                </a:lnTo>
                <a:lnTo>
                  <a:pt x="9782994" y="1740190"/>
                </a:lnTo>
                <a:close/>
                <a:moveTo>
                  <a:pt x="9600386" y="1733222"/>
                </a:moveTo>
                <a:lnTo>
                  <a:pt x="9573283" y="1743940"/>
                </a:lnTo>
                <a:lnTo>
                  <a:pt x="9589311" y="1748373"/>
                </a:lnTo>
                <a:lnTo>
                  <a:pt x="9597197" y="1750009"/>
                </a:lnTo>
                <a:lnTo>
                  <a:pt x="9623711" y="1739955"/>
                </a:lnTo>
                <a:close/>
                <a:moveTo>
                  <a:pt x="9819834" y="1730276"/>
                </a:moveTo>
                <a:lnTo>
                  <a:pt x="9795786" y="1739430"/>
                </a:lnTo>
                <a:lnTo>
                  <a:pt x="9821477" y="1746229"/>
                </a:lnTo>
                <a:lnTo>
                  <a:pt x="9845198" y="1737636"/>
                </a:lnTo>
                <a:close/>
                <a:moveTo>
                  <a:pt x="9506033" y="1729389"/>
                </a:moveTo>
                <a:lnTo>
                  <a:pt x="9479954" y="1740541"/>
                </a:lnTo>
                <a:lnTo>
                  <a:pt x="9506033" y="1747375"/>
                </a:lnTo>
                <a:lnTo>
                  <a:pt x="9532287" y="1736569"/>
                </a:lnTo>
                <a:close/>
                <a:moveTo>
                  <a:pt x="9662864" y="1728965"/>
                </a:moveTo>
                <a:lnTo>
                  <a:pt x="9658864" y="1730708"/>
                </a:lnTo>
                <a:lnTo>
                  <a:pt x="9636004" y="1739375"/>
                </a:lnTo>
                <a:lnTo>
                  <a:pt x="9661266" y="1745103"/>
                </a:lnTo>
                <a:lnTo>
                  <a:pt x="9687091" y="1735731"/>
                </a:lnTo>
                <a:lnTo>
                  <a:pt x="9674807" y="1732599"/>
                </a:lnTo>
                <a:close/>
                <a:moveTo>
                  <a:pt x="9883340" y="1728004"/>
                </a:moveTo>
                <a:lnTo>
                  <a:pt x="9858837" y="1736880"/>
                </a:lnTo>
                <a:lnTo>
                  <a:pt x="9884660" y="1744200"/>
                </a:lnTo>
                <a:lnTo>
                  <a:pt x="9908837" y="1735884"/>
                </a:lnTo>
                <a:close/>
                <a:moveTo>
                  <a:pt x="9414888" y="1727952"/>
                </a:moveTo>
                <a:lnTo>
                  <a:pt x="9386063" y="1741231"/>
                </a:lnTo>
                <a:lnTo>
                  <a:pt x="9410771" y="1746815"/>
                </a:lnTo>
                <a:lnTo>
                  <a:pt x="9439134" y="1734226"/>
                </a:lnTo>
                <a:close/>
                <a:moveTo>
                  <a:pt x="9324138" y="1727830"/>
                </a:moveTo>
                <a:lnTo>
                  <a:pt x="9294853" y="1742244"/>
                </a:lnTo>
                <a:lnTo>
                  <a:pt x="9320377" y="1747662"/>
                </a:lnTo>
                <a:lnTo>
                  <a:pt x="9349189" y="1733957"/>
                </a:lnTo>
                <a:close/>
                <a:moveTo>
                  <a:pt x="10072558" y="1726967"/>
                </a:moveTo>
                <a:lnTo>
                  <a:pt x="10049299" y="1734304"/>
                </a:lnTo>
                <a:lnTo>
                  <a:pt x="10061867" y="1738602"/>
                </a:lnTo>
                <a:lnTo>
                  <a:pt x="10085180" y="1731909"/>
                </a:lnTo>
                <a:close/>
                <a:moveTo>
                  <a:pt x="9947182" y="1726682"/>
                </a:moveTo>
                <a:lnTo>
                  <a:pt x="9922156" y="1735288"/>
                </a:lnTo>
                <a:lnTo>
                  <a:pt x="9947387" y="1742928"/>
                </a:lnTo>
                <a:lnTo>
                  <a:pt x="9972119" y="1734877"/>
                </a:lnTo>
                <a:close/>
                <a:moveTo>
                  <a:pt x="10011711" y="1725961"/>
                </a:moveTo>
                <a:lnTo>
                  <a:pt x="9985446" y="1734512"/>
                </a:lnTo>
                <a:lnTo>
                  <a:pt x="10011329" y="1742864"/>
                </a:lnTo>
                <a:lnTo>
                  <a:pt x="10037462" y="1734833"/>
                </a:lnTo>
                <a:close/>
                <a:moveTo>
                  <a:pt x="9571001" y="1724741"/>
                </a:moveTo>
                <a:lnTo>
                  <a:pt x="9544021" y="1735845"/>
                </a:lnTo>
                <a:lnTo>
                  <a:pt x="9567234" y="1742266"/>
                </a:lnTo>
                <a:lnTo>
                  <a:pt x="9594442" y="1731507"/>
                </a:lnTo>
                <a:close/>
                <a:moveTo>
                  <a:pt x="9724552" y="1724729"/>
                </a:moveTo>
                <a:lnTo>
                  <a:pt x="9700279" y="1734858"/>
                </a:lnTo>
                <a:lnTo>
                  <a:pt x="9725730" y="1741148"/>
                </a:lnTo>
                <a:lnTo>
                  <a:pt x="9736321" y="1737478"/>
                </a:lnTo>
                <a:lnTo>
                  <a:pt x="9750843" y="1731684"/>
                </a:lnTo>
                <a:close/>
                <a:moveTo>
                  <a:pt x="9476452" y="1721300"/>
                </a:moveTo>
                <a:lnTo>
                  <a:pt x="9450530" y="1732830"/>
                </a:lnTo>
                <a:lnTo>
                  <a:pt x="9474389" y="1739082"/>
                </a:lnTo>
                <a:lnTo>
                  <a:pt x="9500550" y="1727890"/>
                </a:lnTo>
                <a:close/>
                <a:moveTo>
                  <a:pt x="9787868" y="1721001"/>
                </a:moveTo>
                <a:lnTo>
                  <a:pt x="9763254" y="1730821"/>
                </a:lnTo>
                <a:lnTo>
                  <a:pt x="9789417" y="1737745"/>
                </a:lnTo>
                <a:lnTo>
                  <a:pt x="9813708" y="1728499"/>
                </a:lnTo>
                <a:close/>
                <a:moveTo>
                  <a:pt x="9385184" y="1720266"/>
                </a:moveTo>
                <a:lnTo>
                  <a:pt x="9355621" y="1734352"/>
                </a:lnTo>
                <a:lnTo>
                  <a:pt x="9380844" y="1740052"/>
                </a:lnTo>
                <a:lnTo>
                  <a:pt x="9409943" y="1726673"/>
                </a:lnTo>
                <a:close/>
                <a:moveTo>
                  <a:pt x="9632621" y="1719763"/>
                </a:moveTo>
                <a:lnTo>
                  <a:pt x="9620464" y="1725282"/>
                </a:lnTo>
                <a:lnTo>
                  <a:pt x="9606237" y="1730908"/>
                </a:lnTo>
                <a:lnTo>
                  <a:pt x="9629596" y="1737723"/>
                </a:lnTo>
                <a:lnTo>
                  <a:pt x="9657220" y="1727248"/>
                </a:lnTo>
                <a:close/>
                <a:moveTo>
                  <a:pt x="9851587" y="1718190"/>
                </a:moveTo>
                <a:lnTo>
                  <a:pt x="9826538" y="1727725"/>
                </a:lnTo>
                <a:lnTo>
                  <a:pt x="9852357" y="1735043"/>
                </a:lnTo>
                <a:lnTo>
                  <a:pt x="9877108" y="1726078"/>
                </a:lnTo>
                <a:close/>
                <a:moveTo>
                  <a:pt x="9915621" y="1716310"/>
                </a:moveTo>
                <a:lnTo>
                  <a:pt x="9890059" y="1725570"/>
                </a:lnTo>
                <a:lnTo>
                  <a:pt x="9915994" y="1733422"/>
                </a:lnTo>
                <a:lnTo>
                  <a:pt x="9941255" y="1724734"/>
                </a:lnTo>
                <a:close/>
                <a:moveTo>
                  <a:pt x="10043536" y="1715601"/>
                </a:moveTo>
                <a:lnTo>
                  <a:pt x="10018470" y="1723761"/>
                </a:lnTo>
                <a:lnTo>
                  <a:pt x="10044512" y="1732667"/>
                </a:lnTo>
                <a:lnTo>
                  <a:pt x="10068383" y="1725332"/>
                </a:lnTo>
                <a:close/>
                <a:moveTo>
                  <a:pt x="9538704" y="1715419"/>
                </a:moveTo>
                <a:lnTo>
                  <a:pt x="9511786" y="1726929"/>
                </a:lnTo>
                <a:lnTo>
                  <a:pt x="9538054" y="1734195"/>
                </a:lnTo>
                <a:lnTo>
                  <a:pt x="9565135" y="1723047"/>
                </a:lnTo>
                <a:close/>
                <a:moveTo>
                  <a:pt x="9694215" y="1715307"/>
                </a:moveTo>
                <a:lnTo>
                  <a:pt x="9668418" y="1726545"/>
                </a:lnTo>
                <a:lnTo>
                  <a:pt x="9675722" y="1728789"/>
                </a:lnTo>
                <a:lnTo>
                  <a:pt x="9693865" y="1733273"/>
                </a:lnTo>
                <a:lnTo>
                  <a:pt x="9696826" y="1732199"/>
                </a:lnTo>
                <a:lnTo>
                  <a:pt x="9718537" y="1723138"/>
                </a:lnTo>
                <a:lnTo>
                  <a:pt x="9718013" y="1722999"/>
                </a:lnTo>
                <a:close/>
                <a:moveTo>
                  <a:pt x="9980521" y="1715216"/>
                </a:moveTo>
                <a:lnTo>
                  <a:pt x="9953958" y="1724351"/>
                </a:lnTo>
                <a:lnTo>
                  <a:pt x="9979316" y="1732534"/>
                </a:lnTo>
                <a:lnTo>
                  <a:pt x="10005781" y="1723918"/>
                </a:lnTo>
                <a:close/>
                <a:moveTo>
                  <a:pt x="9446881" y="1713213"/>
                </a:moveTo>
                <a:lnTo>
                  <a:pt x="9421063" y="1725107"/>
                </a:lnTo>
                <a:lnTo>
                  <a:pt x="9445343" y="1731470"/>
                </a:lnTo>
                <a:lnTo>
                  <a:pt x="9471381" y="1719913"/>
                </a:lnTo>
                <a:close/>
                <a:moveTo>
                  <a:pt x="9355244" y="1712519"/>
                </a:moveTo>
                <a:lnTo>
                  <a:pt x="9324963" y="1727423"/>
                </a:lnTo>
                <a:lnTo>
                  <a:pt x="9350698" y="1733239"/>
                </a:lnTo>
                <a:lnTo>
                  <a:pt x="9380512" y="1719057"/>
                </a:lnTo>
                <a:close/>
                <a:moveTo>
                  <a:pt x="9756141" y="1711547"/>
                </a:moveTo>
                <a:lnTo>
                  <a:pt x="9730636" y="1722190"/>
                </a:lnTo>
                <a:lnTo>
                  <a:pt x="9757092" y="1729191"/>
                </a:lnTo>
                <a:lnTo>
                  <a:pt x="9781935" y="1719279"/>
                </a:lnTo>
                <a:lnTo>
                  <a:pt x="9761142" y="1713246"/>
                </a:lnTo>
                <a:close/>
                <a:moveTo>
                  <a:pt x="9602442" y="1710580"/>
                </a:moveTo>
                <a:lnTo>
                  <a:pt x="9582353" y="1720068"/>
                </a:lnTo>
                <a:lnTo>
                  <a:pt x="9576846" y="1722335"/>
                </a:lnTo>
                <a:lnTo>
                  <a:pt x="9600320" y="1729182"/>
                </a:lnTo>
                <a:lnTo>
                  <a:pt x="9619136" y="1721742"/>
                </a:lnTo>
                <a:lnTo>
                  <a:pt x="9627157" y="1718100"/>
                </a:lnTo>
                <a:close/>
                <a:moveTo>
                  <a:pt x="9819651" y="1708320"/>
                </a:moveTo>
                <a:lnTo>
                  <a:pt x="9794077" y="1718524"/>
                </a:lnTo>
                <a:lnTo>
                  <a:pt x="9820350" y="1725971"/>
                </a:lnTo>
                <a:lnTo>
                  <a:pt x="9845629" y="1716349"/>
                </a:lnTo>
                <a:close/>
                <a:moveTo>
                  <a:pt x="9508969" y="1706836"/>
                </a:moveTo>
                <a:lnTo>
                  <a:pt x="9482197" y="1718744"/>
                </a:lnTo>
                <a:lnTo>
                  <a:pt x="9506326" y="1725419"/>
                </a:lnTo>
                <a:lnTo>
                  <a:pt x="9533327" y="1713867"/>
                </a:lnTo>
                <a:close/>
                <a:moveTo>
                  <a:pt x="9883908" y="1705888"/>
                </a:moveTo>
                <a:lnTo>
                  <a:pt x="9857835" y="1715812"/>
                </a:lnTo>
                <a:lnTo>
                  <a:pt x="9883769" y="1723665"/>
                </a:lnTo>
                <a:lnTo>
                  <a:pt x="9909567" y="1714320"/>
                </a:lnTo>
                <a:close/>
                <a:moveTo>
                  <a:pt x="9663970" y="1705530"/>
                </a:moveTo>
                <a:lnTo>
                  <a:pt x="9638157" y="1717250"/>
                </a:lnTo>
                <a:lnTo>
                  <a:pt x="9662823" y="1724827"/>
                </a:lnTo>
                <a:lnTo>
                  <a:pt x="9688736" y="1713536"/>
                </a:lnTo>
                <a:close/>
                <a:moveTo>
                  <a:pt x="9417087" y="1705066"/>
                </a:moveTo>
                <a:lnTo>
                  <a:pt x="9391361" y="1717323"/>
                </a:lnTo>
                <a:lnTo>
                  <a:pt x="9416149" y="1723819"/>
                </a:lnTo>
                <a:lnTo>
                  <a:pt x="9442075" y="1711899"/>
                </a:lnTo>
                <a:close/>
                <a:moveTo>
                  <a:pt x="9948805" y="1704289"/>
                </a:moveTo>
                <a:lnTo>
                  <a:pt x="9921942" y="1714020"/>
                </a:lnTo>
                <a:lnTo>
                  <a:pt x="9947978" y="1722421"/>
                </a:lnTo>
                <a:lnTo>
                  <a:pt x="9974729" y="1713220"/>
                </a:lnTo>
                <a:close/>
                <a:moveTo>
                  <a:pt x="10013547" y="1703858"/>
                </a:moveTo>
                <a:lnTo>
                  <a:pt x="9986983" y="1712993"/>
                </a:lnTo>
                <a:lnTo>
                  <a:pt x="10012516" y="1721725"/>
                </a:lnTo>
                <a:lnTo>
                  <a:pt x="10037994" y="1713431"/>
                </a:lnTo>
                <a:close/>
                <a:moveTo>
                  <a:pt x="9726198" y="1701373"/>
                </a:moveTo>
                <a:lnTo>
                  <a:pt x="9699759" y="1712891"/>
                </a:lnTo>
                <a:lnTo>
                  <a:pt x="9719004" y="1719112"/>
                </a:lnTo>
                <a:lnTo>
                  <a:pt x="9724621" y="1720599"/>
                </a:lnTo>
                <a:lnTo>
                  <a:pt x="9750722" y="1709706"/>
                </a:lnTo>
                <a:close/>
                <a:moveTo>
                  <a:pt x="9569787" y="1700644"/>
                </a:moveTo>
                <a:lnTo>
                  <a:pt x="9545963" y="1712315"/>
                </a:lnTo>
                <a:lnTo>
                  <a:pt x="9544558" y="1712916"/>
                </a:lnTo>
                <a:lnTo>
                  <a:pt x="9571005" y="1720631"/>
                </a:lnTo>
                <a:lnTo>
                  <a:pt x="9580973" y="1716528"/>
                </a:lnTo>
                <a:lnTo>
                  <a:pt x="9597043" y="1708937"/>
                </a:lnTo>
                <a:close/>
                <a:moveTo>
                  <a:pt x="9478915" y="1698161"/>
                </a:moveTo>
                <a:lnTo>
                  <a:pt x="9474495" y="1700492"/>
                </a:lnTo>
                <a:lnTo>
                  <a:pt x="9452629" y="1710565"/>
                </a:lnTo>
                <a:lnTo>
                  <a:pt x="9477155" y="1717350"/>
                </a:lnTo>
                <a:lnTo>
                  <a:pt x="9504044" y="1705415"/>
                </a:lnTo>
                <a:close/>
                <a:moveTo>
                  <a:pt x="9788636" y="1697986"/>
                </a:moveTo>
                <a:lnTo>
                  <a:pt x="9761586" y="1709274"/>
                </a:lnTo>
                <a:lnTo>
                  <a:pt x="9762285" y="1709512"/>
                </a:lnTo>
                <a:lnTo>
                  <a:pt x="9788086" y="1716825"/>
                </a:lnTo>
                <a:lnTo>
                  <a:pt x="9813877" y="1706535"/>
                </a:lnTo>
                <a:lnTo>
                  <a:pt x="9804272" y="1703567"/>
                </a:lnTo>
                <a:close/>
                <a:moveTo>
                  <a:pt x="9387066" y="1696856"/>
                </a:moveTo>
                <a:lnTo>
                  <a:pt x="9361424" y="1709477"/>
                </a:lnTo>
                <a:lnTo>
                  <a:pt x="9386717" y="1716106"/>
                </a:lnTo>
                <a:lnTo>
                  <a:pt x="9412541" y="1703822"/>
                </a:lnTo>
                <a:close/>
                <a:moveTo>
                  <a:pt x="9633789" y="1695775"/>
                </a:moveTo>
                <a:lnTo>
                  <a:pt x="9607961" y="1707974"/>
                </a:lnTo>
                <a:lnTo>
                  <a:pt x="9632713" y="1715577"/>
                </a:lnTo>
                <a:lnTo>
                  <a:pt x="9658638" y="1703807"/>
                </a:lnTo>
                <a:close/>
                <a:moveTo>
                  <a:pt x="9852015" y="1695407"/>
                </a:moveTo>
                <a:lnTo>
                  <a:pt x="9825450" y="1706006"/>
                </a:lnTo>
                <a:lnTo>
                  <a:pt x="9851823" y="1713991"/>
                </a:lnTo>
                <a:lnTo>
                  <a:pt x="9878115" y="1703984"/>
                </a:lnTo>
                <a:close/>
                <a:moveTo>
                  <a:pt x="9916945" y="1693313"/>
                </a:moveTo>
                <a:lnTo>
                  <a:pt x="9889796" y="1703647"/>
                </a:lnTo>
                <a:lnTo>
                  <a:pt x="9915836" y="1712049"/>
                </a:lnTo>
                <a:lnTo>
                  <a:pt x="9942888" y="1702251"/>
                </a:lnTo>
                <a:close/>
                <a:moveTo>
                  <a:pt x="9983008" y="1691899"/>
                </a:moveTo>
                <a:lnTo>
                  <a:pt x="9954984" y="1702051"/>
                </a:lnTo>
                <a:lnTo>
                  <a:pt x="9981169" y="1711005"/>
                </a:lnTo>
                <a:lnTo>
                  <a:pt x="10008124" y="1701734"/>
                </a:lnTo>
                <a:close/>
                <a:moveTo>
                  <a:pt x="9539481" y="1691423"/>
                </a:moveTo>
                <a:lnTo>
                  <a:pt x="9514494" y="1704146"/>
                </a:lnTo>
                <a:lnTo>
                  <a:pt x="9539202" y="1711353"/>
                </a:lnTo>
                <a:lnTo>
                  <a:pt x="9541824" y="1710231"/>
                </a:lnTo>
                <a:lnTo>
                  <a:pt x="9564597" y="1699065"/>
                </a:lnTo>
                <a:close/>
                <a:moveTo>
                  <a:pt x="9695844" y="1691059"/>
                </a:moveTo>
                <a:lnTo>
                  <a:pt x="9669383" y="1703073"/>
                </a:lnTo>
                <a:lnTo>
                  <a:pt x="9694280" y="1711120"/>
                </a:lnTo>
                <a:lnTo>
                  <a:pt x="9720834" y="1699550"/>
                </a:lnTo>
                <a:close/>
                <a:moveTo>
                  <a:pt x="9448510" y="1689386"/>
                </a:moveTo>
                <a:lnTo>
                  <a:pt x="9438255" y="1694980"/>
                </a:lnTo>
                <a:lnTo>
                  <a:pt x="9422839" y="1702325"/>
                </a:lnTo>
                <a:lnTo>
                  <a:pt x="9447850" y="1709243"/>
                </a:lnTo>
                <a:lnTo>
                  <a:pt x="9468221" y="1699877"/>
                </a:lnTo>
                <a:lnTo>
                  <a:pt x="9474109" y="1696774"/>
                </a:lnTo>
                <a:close/>
                <a:moveTo>
                  <a:pt x="9758589" y="1687261"/>
                </a:moveTo>
                <a:lnTo>
                  <a:pt x="9731514" y="1699057"/>
                </a:lnTo>
                <a:lnTo>
                  <a:pt x="9756167" y="1707433"/>
                </a:lnTo>
                <a:lnTo>
                  <a:pt x="9783337" y="1696094"/>
                </a:lnTo>
                <a:close/>
                <a:moveTo>
                  <a:pt x="9601218" y="1685247"/>
                </a:moveTo>
                <a:lnTo>
                  <a:pt x="9575303" y="1697942"/>
                </a:lnTo>
                <a:lnTo>
                  <a:pt x="9602581" y="1706321"/>
                </a:lnTo>
                <a:lnTo>
                  <a:pt x="9628516" y="1694071"/>
                </a:lnTo>
                <a:close/>
                <a:moveTo>
                  <a:pt x="9821613" y="1684225"/>
                </a:moveTo>
                <a:lnTo>
                  <a:pt x="9793859" y="1695807"/>
                </a:lnTo>
                <a:lnTo>
                  <a:pt x="9805566" y="1699985"/>
                </a:lnTo>
                <a:lnTo>
                  <a:pt x="9819625" y="1704242"/>
                </a:lnTo>
                <a:lnTo>
                  <a:pt x="9846457" y="1693537"/>
                </a:lnTo>
                <a:close/>
                <a:moveTo>
                  <a:pt x="9509177" y="1682202"/>
                </a:moveTo>
                <a:lnTo>
                  <a:pt x="9484280" y="1695332"/>
                </a:lnTo>
                <a:lnTo>
                  <a:pt x="9509504" y="1702690"/>
                </a:lnTo>
                <a:lnTo>
                  <a:pt x="9534585" y="1689933"/>
                </a:lnTo>
                <a:close/>
                <a:moveTo>
                  <a:pt x="9885271" y="1682138"/>
                </a:moveTo>
                <a:lnTo>
                  <a:pt x="9857490" y="1693222"/>
                </a:lnTo>
                <a:lnTo>
                  <a:pt x="9883954" y="1701762"/>
                </a:lnTo>
                <a:lnTo>
                  <a:pt x="9911279" y="1691361"/>
                </a:lnTo>
                <a:lnTo>
                  <a:pt x="9890530" y="1684212"/>
                </a:lnTo>
                <a:close/>
                <a:moveTo>
                  <a:pt x="9665560" y="1680769"/>
                </a:moveTo>
                <a:lnTo>
                  <a:pt x="9639078" y="1693277"/>
                </a:lnTo>
                <a:lnTo>
                  <a:pt x="9664051" y="1701349"/>
                </a:lnTo>
                <a:lnTo>
                  <a:pt x="9690623" y="1689285"/>
                </a:lnTo>
                <a:close/>
                <a:moveTo>
                  <a:pt x="9417924" y="1680557"/>
                </a:moveTo>
                <a:lnTo>
                  <a:pt x="9402409" y="1689304"/>
                </a:lnTo>
                <a:lnTo>
                  <a:pt x="9392823" y="1694023"/>
                </a:lnTo>
                <a:lnTo>
                  <a:pt x="9418318" y="1701075"/>
                </a:lnTo>
                <a:lnTo>
                  <a:pt x="9431745" y="1694688"/>
                </a:lnTo>
                <a:lnTo>
                  <a:pt x="9443906" y="1688057"/>
                </a:lnTo>
                <a:close/>
                <a:moveTo>
                  <a:pt x="9952276" y="1679864"/>
                </a:moveTo>
                <a:lnTo>
                  <a:pt x="9922855" y="1691063"/>
                </a:lnTo>
                <a:lnTo>
                  <a:pt x="9949046" y="1700020"/>
                </a:lnTo>
                <a:lnTo>
                  <a:pt x="9977462" y="1689727"/>
                </a:lnTo>
                <a:close/>
                <a:moveTo>
                  <a:pt x="9728145" y="1676394"/>
                </a:moveTo>
                <a:lnTo>
                  <a:pt x="9701038" y="1688701"/>
                </a:lnTo>
                <a:lnTo>
                  <a:pt x="9726150" y="1697234"/>
                </a:lnTo>
                <a:lnTo>
                  <a:pt x="9753339" y="1685387"/>
                </a:lnTo>
                <a:close/>
                <a:moveTo>
                  <a:pt x="9570874" y="1675439"/>
                </a:moveTo>
                <a:lnTo>
                  <a:pt x="9544975" y="1688626"/>
                </a:lnTo>
                <a:lnTo>
                  <a:pt x="9570128" y="1696352"/>
                </a:lnTo>
                <a:lnTo>
                  <a:pt x="9596129" y="1683602"/>
                </a:lnTo>
                <a:close/>
                <a:moveTo>
                  <a:pt x="9791481" y="1672931"/>
                </a:moveTo>
                <a:lnTo>
                  <a:pt x="9763691" y="1685038"/>
                </a:lnTo>
                <a:lnTo>
                  <a:pt x="9788559" y="1693915"/>
                </a:lnTo>
                <a:lnTo>
                  <a:pt x="9816431" y="1682283"/>
                </a:lnTo>
                <a:close/>
                <a:moveTo>
                  <a:pt x="9478685" y="1672924"/>
                </a:moveTo>
                <a:lnTo>
                  <a:pt x="9453871" y="1686461"/>
                </a:lnTo>
                <a:lnTo>
                  <a:pt x="9479495" y="1693936"/>
                </a:lnTo>
                <a:lnTo>
                  <a:pt x="9504475" y="1680771"/>
                </a:lnTo>
                <a:close/>
                <a:moveTo>
                  <a:pt x="9855118" y="1670243"/>
                </a:moveTo>
                <a:lnTo>
                  <a:pt x="9826651" y="1682122"/>
                </a:lnTo>
                <a:lnTo>
                  <a:pt x="9848695" y="1690384"/>
                </a:lnTo>
                <a:lnTo>
                  <a:pt x="9851826" y="1691394"/>
                </a:lnTo>
                <a:lnTo>
                  <a:pt x="9880120" y="1680106"/>
                </a:lnTo>
                <a:close/>
                <a:moveTo>
                  <a:pt x="9632965" y="1669695"/>
                </a:moveTo>
                <a:lnTo>
                  <a:pt x="9606393" y="1682712"/>
                </a:lnTo>
                <a:lnTo>
                  <a:pt x="9633805" y="1691572"/>
                </a:lnTo>
                <a:lnTo>
                  <a:pt x="9660392" y="1679014"/>
                </a:lnTo>
                <a:close/>
                <a:moveTo>
                  <a:pt x="9921336" y="1667748"/>
                </a:moveTo>
                <a:lnTo>
                  <a:pt x="9890659" y="1679988"/>
                </a:lnTo>
                <a:lnTo>
                  <a:pt x="9891902" y="1680478"/>
                </a:lnTo>
                <a:lnTo>
                  <a:pt x="9917169" y="1689119"/>
                </a:lnTo>
                <a:lnTo>
                  <a:pt x="9946956" y="1677781"/>
                </a:lnTo>
                <a:close/>
                <a:moveTo>
                  <a:pt x="9540574" y="1665645"/>
                </a:moveTo>
                <a:lnTo>
                  <a:pt x="9514657" y="1679312"/>
                </a:lnTo>
                <a:lnTo>
                  <a:pt x="9540099" y="1687128"/>
                </a:lnTo>
                <a:lnTo>
                  <a:pt x="9566108" y="1673898"/>
                </a:lnTo>
                <a:close/>
                <a:moveTo>
                  <a:pt x="9697774" y="1665554"/>
                </a:moveTo>
                <a:lnTo>
                  <a:pt x="9670637" y="1678371"/>
                </a:lnTo>
                <a:lnTo>
                  <a:pt x="9695817" y="1686927"/>
                </a:lnTo>
                <a:lnTo>
                  <a:pt x="9723034" y="1674570"/>
                </a:lnTo>
                <a:close/>
                <a:moveTo>
                  <a:pt x="9448017" y="1663592"/>
                </a:moveTo>
                <a:lnTo>
                  <a:pt x="9423281" y="1677537"/>
                </a:lnTo>
                <a:lnTo>
                  <a:pt x="9449286" y="1685123"/>
                </a:lnTo>
                <a:lnTo>
                  <a:pt x="9474175" y="1671552"/>
                </a:lnTo>
                <a:close/>
                <a:moveTo>
                  <a:pt x="9760965" y="1661493"/>
                </a:moveTo>
                <a:lnTo>
                  <a:pt x="9733131" y="1674131"/>
                </a:lnTo>
                <a:lnTo>
                  <a:pt x="9758441" y="1683165"/>
                </a:lnTo>
                <a:lnTo>
                  <a:pt x="9786346" y="1671006"/>
                </a:lnTo>
                <a:close/>
                <a:moveTo>
                  <a:pt x="9602491" y="1659340"/>
                </a:moveTo>
                <a:lnTo>
                  <a:pt x="9575930" y="1672865"/>
                </a:lnTo>
                <a:lnTo>
                  <a:pt x="9601302" y="1681066"/>
                </a:lnTo>
                <a:lnTo>
                  <a:pt x="9627960" y="1667994"/>
                </a:lnTo>
                <a:close/>
                <a:moveTo>
                  <a:pt x="9824959" y="1658346"/>
                </a:moveTo>
                <a:lnTo>
                  <a:pt x="9796406" y="1670786"/>
                </a:lnTo>
                <a:lnTo>
                  <a:pt x="9821470" y="1680180"/>
                </a:lnTo>
                <a:lnTo>
                  <a:pt x="9850061" y="1668248"/>
                </a:lnTo>
                <a:close/>
                <a:moveTo>
                  <a:pt x="9510090" y="1655791"/>
                </a:moveTo>
                <a:lnTo>
                  <a:pt x="9484152" y="1669942"/>
                </a:lnTo>
                <a:lnTo>
                  <a:pt x="9509974" y="1677874"/>
                </a:lnTo>
                <a:lnTo>
                  <a:pt x="9535990" y="1664163"/>
                </a:lnTo>
                <a:close/>
                <a:moveTo>
                  <a:pt x="9890258" y="1655578"/>
                </a:moveTo>
                <a:lnTo>
                  <a:pt x="9860383" y="1668045"/>
                </a:lnTo>
                <a:lnTo>
                  <a:pt x="9885508" y="1677956"/>
                </a:lnTo>
                <a:lnTo>
                  <a:pt x="9916166" y="1665724"/>
                </a:lnTo>
                <a:close/>
                <a:moveTo>
                  <a:pt x="9665172" y="1653917"/>
                </a:moveTo>
                <a:lnTo>
                  <a:pt x="9637936" y="1667260"/>
                </a:lnTo>
                <a:lnTo>
                  <a:pt x="9665469" y="1676615"/>
                </a:lnTo>
                <a:lnTo>
                  <a:pt x="9692712" y="1663747"/>
                </a:lnTo>
                <a:close/>
                <a:moveTo>
                  <a:pt x="9730527" y="1650085"/>
                </a:moveTo>
                <a:lnTo>
                  <a:pt x="9702651" y="1663251"/>
                </a:lnTo>
                <a:lnTo>
                  <a:pt x="9728020" y="1672306"/>
                </a:lnTo>
                <a:lnTo>
                  <a:pt x="9755964" y="1659619"/>
                </a:lnTo>
                <a:close/>
                <a:moveTo>
                  <a:pt x="9572106" y="1649016"/>
                </a:moveTo>
                <a:lnTo>
                  <a:pt x="9545522" y="1663036"/>
                </a:lnTo>
                <a:lnTo>
                  <a:pt x="9571167" y="1671325"/>
                </a:lnTo>
                <a:lnTo>
                  <a:pt x="9597838" y="1657759"/>
                </a:lnTo>
                <a:close/>
                <a:moveTo>
                  <a:pt x="9794428" y="1646301"/>
                </a:moveTo>
                <a:lnTo>
                  <a:pt x="9765781" y="1659307"/>
                </a:lnTo>
                <a:lnTo>
                  <a:pt x="9791270" y="1668861"/>
                </a:lnTo>
                <a:lnTo>
                  <a:pt x="9819944" y="1656367"/>
                </a:lnTo>
                <a:close/>
                <a:moveTo>
                  <a:pt x="9479431" y="1645882"/>
                </a:moveTo>
                <a:lnTo>
                  <a:pt x="9453471" y="1660517"/>
                </a:lnTo>
                <a:lnTo>
                  <a:pt x="9479659" y="1668562"/>
                </a:lnTo>
                <a:lnTo>
                  <a:pt x="9505688" y="1654369"/>
                </a:lnTo>
                <a:close/>
                <a:moveTo>
                  <a:pt x="9858752" y="1643241"/>
                </a:moveTo>
                <a:lnTo>
                  <a:pt x="9851376" y="1646836"/>
                </a:lnTo>
                <a:lnTo>
                  <a:pt x="9830107" y="1656103"/>
                </a:lnTo>
                <a:lnTo>
                  <a:pt x="9855326" y="1666051"/>
                </a:lnTo>
                <a:lnTo>
                  <a:pt x="9885182" y="1653590"/>
                </a:lnTo>
                <a:close/>
                <a:moveTo>
                  <a:pt x="9634584" y="1642999"/>
                </a:moveTo>
                <a:lnTo>
                  <a:pt x="9607349" y="1656867"/>
                </a:lnTo>
                <a:lnTo>
                  <a:pt x="9632928" y="1665558"/>
                </a:lnTo>
                <a:lnTo>
                  <a:pt x="9660250" y="1652161"/>
                </a:lnTo>
                <a:close/>
                <a:moveTo>
                  <a:pt x="9541545" y="1638632"/>
                </a:moveTo>
                <a:lnTo>
                  <a:pt x="9514935" y="1653148"/>
                </a:lnTo>
                <a:lnTo>
                  <a:pt x="9540941" y="1661555"/>
                </a:lnTo>
                <a:lnTo>
                  <a:pt x="9567624" y="1647493"/>
                </a:lnTo>
                <a:close/>
                <a:moveTo>
                  <a:pt x="9697933" y="1637868"/>
                </a:moveTo>
                <a:lnTo>
                  <a:pt x="9669947" y="1651578"/>
                </a:lnTo>
                <a:lnTo>
                  <a:pt x="9697587" y="1661444"/>
                </a:lnTo>
                <a:lnTo>
                  <a:pt x="9725569" y="1648226"/>
                </a:lnTo>
                <a:close/>
                <a:moveTo>
                  <a:pt x="9763974" y="1634288"/>
                </a:moveTo>
                <a:lnTo>
                  <a:pt x="9735239" y="1647860"/>
                </a:lnTo>
                <a:lnTo>
                  <a:pt x="9760779" y="1657433"/>
                </a:lnTo>
                <a:lnTo>
                  <a:pt x="9789542" y="1644374"/>
                </a:lnTo>
                <a:close/>
                <a:moveTo>
                  <a:pt x="9604129" y="1632129"/>
                </a:moveTo>
                <a:lnTo>
                  <a:pt x="9576862" y="1646508"/>
                </a:lnTo>
                <a:lnTo>
                  <a:pt x="9602698" y="1655287"/>
                </a:lnTo>
                <a:lnTo>
                  <a:pt x="9630042" y="1641378"/>
                </a:lnTo>
                <a:close/>
                <a:moveTo>
                  <a:pt x="9826925" y="1630777"/>
                </a:moveTo>
                <a:lnTo>
                  <a:pt x="9812630" y="1638037"/>
                </a:lnTo>
                <a:lnTo>
                  <a:pt x="9799462" y="1644015"/>
                </a:lnTo>
                <a:lnTo>
                  <a:pt x="9825091" y="1654125"/>
                </a:lnTo>
                <a:lnTo>
                  <a:pt x="9849947" y="1643295"/>
                </a:lnTo>
                <a:lnTo>
                  <a:pt x="9853931" y="1641353"/>
                </a:lnTo>
                <a:close/>
                <a:moveTo>
                  <a:pt x="9510813" y="1628190"/>
                </a:moveTo>
                <a:lnTo>
                  <a:pt x="9484177" y="1643206"/>
                </a:lnTo>
                <a:lnTo>
                  <a:pt x="9510534" y="1651726"/>
                </a:lnTo>
                <a:lnTo>
                  <a:pt x="9537234" y="1637167"/>
                </a:lnTo>
                <a:close/>
                <a:moveTo>
                  <a:pt x="9667249" y="1626368"/>
                </a:moveTo>
                <a:lnTo>
                  <a:pt x="9639253" y="1640622"/>
                </a:lnTo>
                <a:lnTo>
                  <a:pt x="9665023" y="1649820"/>
                </a:lnTo>
                <a:lnTo>
                  <a:pt x="9693095" y="1636055"/>
                </a:lnTo>
                <a:close/>
                <a:moveTo>
                  <a:pt x="9731441" y="1621454"/>
                </a:moveTo>
                <a:lnTo>
                  <a:pt x="9702549" y="1635607"/>
                </a:lnTo>
                <a:lnTo>
                  <a:pt x="9730280" y="1646001"/>
                </a:lnTo>
                <a:lnTo>
                  <a:pt x="9759126" y="1632375"/>
                </a:lnTo>
                <a:close/>
                <a:moveTo>
                  <a:pt x="9573503" y="1621197"/>
                </a:moveTo>
                <a:lnTo>
                  <a:pt x="9546203" y="1636090"/>
                </a:lnTo>
                <a:lnTo>
                  <a:pt x="9572382" y="1644986"/>
                </a:lnTo>
                <a:lnTo>
                  <a:pt x="9599747" y="1630565"/>
                </a:lnTo>
                <a:close/>
                <a:moveTo>
                  <a:pt x="9795212" y="1618359"/>
                </a:moveTo>
                <a:lnTo>
                  <a:pt x="9774247" y="1629436"/>
                </a:lnTo>
                <a:lnTo>
                  <a:pt x="9768901" y="1631961"/>
                </a:lnTo>
                <a:lnTo>
                  <a:pt x="9794576" y="1642088"/>
                </a:lnTo>
                <a:lnTo>
                  <a:pt x="9811157" y="1634560"/>
                </a:lnTo>
                <a:lnTo>
                  <a:pt x="9822227" y="1628937"/>
                </a:lnTo>
                <a:close/>
                <a:moveTo>
                  <a:pt x="9636738" y="1614932"/>
                </a:moveTo>
                <a:lnTo>
                  <a:pt x="9608701" y="1629717"/>
                </a:lnTo>
                <a:lnTo>
                  <a:pt x="9634714" y="1639002"/>
                </a:lnTo>
                <a:lnTo>
                  <a:pt x="9662818" y="1624707"/>
                </a:lnTo>
                <a:close/>
                <a:moveTo>
                  <a:pt x="9542712" y="1610207"/>
                </a:moveTo>
                <a:lnTo>
                  <a:pt x="9515378" y="1625616"/>
                </a:lnTo>
                <a:lnTo>
                  <a:pt x="9541894" y="1634626"/>
                </a:lnTo>
                <a:lnTo>
                  <a:pt x="9569284" y="1619691"/>
                </a:lnTo>
                <a:close/>
                <a:moveTo>
                  <a:pt x="9700709" y="1609331"/>
                </a:moveTo>
                <a:lnTo>
                  <a:pt x="9671764" y="1624069"/>
                </a:lnTo>
                <a:lnTo>
                  <a:pt x="9697708" y="1633793"/>
                </a:lnTo>
                <a:lnTo>
                  <a:pt x="9726692" y="1619581"/>
                </a:lnTo>
                <a:close/>
                <a:moveTo>
                  <a:pt x="9762003" y="1604971"/>
                </a:moveTo>
                <a:lnTo>
                  <a:pt x="9736257" y="1619084"/>
                </a:lnTo>
                <a:lnTo>
                  <a:pt x="9764053" y="1630048"/>
                </a:lnTo>
                <a:lnTo>
                  <a:pt x="9772710" y="1625959"/>
                </a:lnTo>
                <a:lnTo>
                  <a:pt x="9790548" y="1616532"/>
                </a:lnTo>
                <a:lnTo>
                  <a:pt x="9771356" y="1609017"/>
                </a:lnTo>
                <a:close/>
                <a:moveTo>
                  <a:pt x="9606063" y="1603434"/>
                </a:moveTo>
                <a:lnTo>
                  <a:pt x="9577983" y="1618753"/>
                </a:lnTo>
                <a:lnTo>
                  <a:pt x="9604321" y="1628154"/>
                </a:lnTo>
                <a:lnTo>
                  <a:pt x="9632456" y="1613327"/>
                </a:lnTo>
                <a:close/>
                <a:moveTo>
                  <a:pt x="9669982" y="1597210"/>
                </a:moveTo>
                <a:lnTo>
                  <a:pt x="9666892" y="1599030"/>
                </a:lnTo>
                <a:lnTo>
                  <a:pt x="9641162" y="1612599"/>
                </a:lnTo>
                <a:lnTo>
                  <a:pt x="9667336" y="1622409"/>
                </a:lnTo>
                <a:lnTo>
                  <a:pt x="9696126" y="1607765"/>
                </a:lnTo>
                <a:lnTo>
                  <a:pt x="9696377" y="1607622"/>
                </a:lnTo>
                <a:close/>
                <a:moveTo>
                  <a:pt x="9575226" y="1591876"/>
                </a:moveTo>
                <a:lnTo>
                  <a:pt x="9547103" y="1607731"/>
                </a:lnTo>
                <a:lnTo>
                  <a:pt x="9573766" y="1617248"/>
                </a:lnTo>
                <a:lnTo>
                  <a:pt x="9601936" y="1601888"/>
                </a:lnTo>
                <a:close/>
                <a:moveTo>
                  <a:pt x="9731705" y="1591866"/>
                </a:moveTo>
                <a:lnTo>
                  <a:pt x="9705306" y="1606876"/>
                </a:lnTo>
                <a:lnTo>
                  <a:pt x="9731517" y="1617215"/>
                </a:lnTo>
                <a:lnTo>
                  <a:pt x="9733200" y="1616389"/>
                </a:lnTo>
                <a:lnTo>
                  <a:pt x="9757545" y="1603043"/>
                </a:lnTo>
                <a:close/>
                <a:moveTo>
                  <a:pt x="9638938" y="1584963"/>
                </a:moveTo>
                <a:lnTo>
                  <a:pt x="9630602" y="1590048"/>
                </a:lnTo>
                <a:lnTo>
                  <a:pt x="9610399" y="1601069"/>
                </a:lnTo>
                <a:lnTo>
                  <a:pt x="9636881" y="1610995"/>
                </a:lnTo>
                <a:lnTo>
                  <a:pt x="9659437" y="1599108"/>
                </a:lnTo>
                <a:lnTo>
                  <a:pt x="9665593" y="1595478"/>
                </a:lnTo>
                <a:close/>
                <a:moveTo>
                  <a:pt x="9701341" y="1578733"/>
                </a:moveTo>
                <a:lnTo>
                  <a:pt x="9674320" y="1594654"/>
                </a:lnTo>
                <a:lnTo>
                  <a:pt x="9700809" y="1605102"/>
                </a:lnTo>
                <a:lnTo>
                  <a:pt x="9727374" y="1589993"/>
                </a:lnTo>
                <a:close/>
                <a:moveTo>
                  <a:pt x="9607761" y="1572665"/>
                </a:moveTo>
                <a:lnTo>
                  <a:pt x="9594740" y="1580875"/>
                </a:lnTo>
                <a:lnTo>
                  <a:pt x="9579478" y="1589479"/>
                </a:lnTo>
                <a:lnTo>
                  <a:pt x="9606274" y="1599523"/>
                </a:lnTo>
                <a:lnTo>
                  <a:pt x="9622949" y="1590430"/>
                </a:lnTo>
                <a:lnTo>
                  <a:pt x="9634668" y="1583279"/>
                </a:lnTo>
                <a:close/>
                <a:moveTo>
                  <a:pt x="9670809" y="1565526"/>
                </a:moveTo>
                <a:lnTo>
                  <a:pt x="9643186" y="1582373"/>
                </a:lnTo>
                <a:lnTo>
                  <a:pt x="9669930" y="1592922"/>
                </a:lnTo>
                <a:lnTo>
                  <a:pt x="9697105" y="1576900"/>
                </a:lnTo>
                <a:close/>
                <a:moveTo>
                  <a:pt x="9640128" y="1552255"/>
                </a:moveTo>
                <a:lnTo>
                  <a:pt x="9611922" y="1570041"/>
                </a:lnTo>
                <a:lnTo>
                  <a:pt x="9638914" y="1580688"/>
                </a:lnTo>
                <a:lnTo>
                  <a:pt x="9666684" y="1563742"/>
                </a:lnTo>
                <a:close/>
                <a:moveTo>
                  <a:pt x="6562501" y="1480280"/>
                </a:moveTo>
                <a:lnTo>
                  <a:pt x="6577197" y="1489315"/>
                </a:lnTo>
                <a:lnTo>
                  <a:pt x="6569420" y="1484779"/>
                </a:lnTo>
                <a:close/>
                <a:moveTo>
                  <a:pt x="6626976" y="1469495"/>
                </a:moveTo>
                <a:lnTo>
                  <a:pt x="6632212" y="1472703"/>
                </a:lnTo>
                <a:lnTo>
                  <a:pt x="6629437" y="1471088"/>
                </a:lnTo>
                <a:close/>
                <a:moveTo>
                  <a:pt x="9213624" y="1355617"/>
                </a:moveTo>
                <a:lnTo>
                  <a:pt x="9311577" y="1403194"/>
                </a:lnTo>
                <a:lnTo>
                  <a:pt x="9278814" y="1388271"/>
                </a:lnTo>
                <a:close/>
                <a:moveTo>
                  <a:pt x="8183667" y="1101582"/>
                </a:moveTo>
                <a:lnTo>
                  <a:pt x="8232248" y="1129435"/>
                </a:lnTo>
                <a:lnTo>
                  <a:pt x="8219033" y="1122411"/>
                </a:lnTo>
                <a:close/>
                <a:moveTo>
                  <a:pt x="8094796" y="1099098"/>
                </a:moveTo>
                <a:lnTo>
                  <a:pt x="8180047" y="1148347"/>
                </a:lnTo>
                <a:lnTo>
                  <a:pt x="8156804" y="1135971"/>
                </a:lnTo>
                <a:close/>
                <a:moveTo>
                  <a:pt x="1044200" y="1088218"/>
                </a:moveTo>
                <a:lnTo>
                  <a:pt x="1045896" y="1088417"/>
                </a:lnTo>
                <a:lnTo>
                  <a:pt x="1051431" y="1088554"/>
                </a:lnTo>
                <a:close/>
                <a:moveTo>
                  <a:pt x="1020540" y="1083095"/>
                </a:moveTo>
                <a:lnTo>
                  <a:pt x="1035726" y="1084675"/>
                </a:lnTo>
                <a:lnTo>
                  <a:pt x="1085121" y="1085306"/>
                </a:lnTo>
                <a:close/>
                <a:moveTo>
                  <a:pt x="1019747" y="1079518"/>
                </a:moveTo>
                <a:lnTo>
                  <a:pt x="1024957" y="1079992"/>
                </a:lnTo>
                <a:lnTo>
                  <a:pt x="1042775" y="1080012"/>
                </a:lnTo>
                <a:close/>
                <a:moveTo>
                  <a:pt x="1006964" y="1075588"/>
                </a:moveTo>
                <a:lnTo>
                  <a:pt x="1014687" y="1076186"/>
                </a:lnTo>
                <a:lnTo>
                  <a:pt x="1041967" y="1075879"/>
                </a:lnTo>
                <a:close/>
                <a:moveTo>
                  <a:pt x="633037" y="1032620"/>
                </a:moveTo>
                <a:lnTo>
                  <a:pt x="632604" y="1032776"/>
                </a:lnTo>
                <a:lnTo>
                  <a:pt x="632979" y="1032833"/>
                </a:lnTo>
                <a:lnTo>
                  <a:pt x="633403" y="1032691"/>
                </a:lnTo>
                <a:close/>
                <a:moveTo>
                  <a:pt x="791082" y="1031222"/>
                </a:moveTo>
                <a:lnTo>
                  <a:pt x="788887" y="1031581"/>
                </a:lnTo>
                <a:lnTo>
                  <a:pt x="789048" y="1031637"/>
                </a:lnTo>
                <a:close/>
                <a:moveTo>
                  <a:pt x="624956" y="1031056"/>
                </a:moveTo>
                <a:lnTo>
                  <a:pt x="624009" y="1031421"/>
                </a:lnTo>
                <a:lnTo>
                  <a:pt x="624633" y="1031556"/>
                </a:lnTo>
                <a:lnTo>
                  <a:pt x="625649" y="1031190"/>
                </a:lnTo>
                <a:close/>
                <a:moveTo>
                  <a:pt x="651785" y="1030548"/>
                </a:moveTo>
                <a:lnTo>
                  <a:pt x="651464" y="1030655"/>
                </a:lnTo>
                <a:lnTo>
                  <a:pt x="652087" y="1030768"/>
                </a:lnTo>
                <a:lnTo>
                  <a:pt x="652373" y="1030679"/>
                </a:lnTo>
                <a:close/>
                <a:moveTo>
                  <a:pt x="616874" y="1029493"/>
                </a:moveTo>
                <a:lnTo>
                  <a:pt x="616241" y="1029753"/>
                </a:lnTo>
                <a:lnTo>
                  <a:pt x="617279" y="1029976"/>
                </a:lnTo>
                <a:lnTo>
                  <a:pt x="617979" y="1029706"/>
                </a:lnTo>
                <a:close/>
                <a:moveTo>
                  <a:pt x="643754" y="1028766"/>
                </a:moveTo>
                <a:lnTo>
                  <a:pt x="642827" y="1029099"/>
                </a:lnTo>
                <a:lnTo>
                  <a:pt x="643681" y="1029253"/>
                </a:lnTo>
                <a:lnTo>
                  <a:pt x="644586" y="1028951"/>
                </a:lnTo>
                <a:close/>
                <a:moveTo>
                  <a:pt x="658190" y="1028406"/>
                </a:moveTo>
                <a:lnTo>
                  <a:pt x="657603" y="1028602"/>
                </a:lnTo>
                <a:lnTo>
                  <a:pt x="658507" y="1028778"/>
                </a:lnTo>
                <a:lnTo>
                  <a:pt x="659051" y="1028609"/>
                </a:lnTo>
                <a:close/>
                <a:moveTo>
                  <a:pt x="608511" y="1027875"/>
                </a:moveTo>
                <a:lnTo>
                  <a:pt x="608180" y="1028022"/>
                </a:lnTo>
                <a:lnTo>
                  <a:pt x="609731" y="1028355"/>
                </a:lnTo>
                <a:lnTo>
                  <a:pt x="610135" y="1028189"/>
                </a:lnTo>
                <a:close/>
                <a:moveTo>
                  <a:pt x="788881" y="1027049"/>
                </a:moveTo>
                <a:lnTo>
                  <a:pt x="780368" y="1028615"/>
                </a:lnTo>
                <a:lnTo>
                  <a:pt x="780930" y="1028811"/>
                </a:lnTo>
                <a:close/>
                <a:moveTo>
                  <a:pt x="635594" y="1026955"/>
                </a:moveTo>
                <a:lnTo>
                  <a:pt x="634501" y="1027376"/>
                </a:lnTo>
                <a:lnTo>
                  <a:pt x="635544" y="1027632"/>
                </a:lnTo>
                <a:lnTo>
                  <a:pt x="636726" y="1027207"/>
                </a:lnTo>
                <a:close/>
                <a:moveTo>
                  <a:pt x="650074" y="1026493"/>
                </a:moveTo>
                <a:lnTo>
                  <a:pt x="648902" y="1026915"/>
                </a:lnTo>
                <a:lnTo>
                  <a:pt x="650023" y="1027132"/>
                </a:lnTo>
                <a:lnTo>
                  <a:pt x="651165" y="1026750"/>
                </a:lnTo>
                <a:close/>
                <a:moveTo>
                  <a:pt x="598272" y="1025894"/>
                </a:moveTo>
                <a:lnTo>
                  <a:pt x="601847" y="1026661"/>
                </a:lnTo>
                <a:lnTo>
                  <a:pt x="601967" y="1026608"/>
                </a:lnTo>
                <a:close/>
                <a:moveTo>
                  <a:pt x="627428" y="1025143"/>
                </a:moveTo>
                <a:lnTo>
                  <a:pt x="626663" y="1025459"/>
                </a:lnTo>
                <a:lnTo>
                  <a:pt x="628091" y="1025808"/>
                </a:lnTo>
                <a:lnTo>
                  <a:pt x="628944" y="1025479"/>
                </a:lnTo>
                <a:close/>
                <a:moveTo>
                  <a:pt x="641832" y="1024550"/>
                </a:moveTo>
                <a:lnTo>
                  <a:pt x="640526" y="1025054"/>
                </a:lnTo>
                <a:lnTo>
                  <a:pt x="641797" y="1025383"/>
                </a:lnTo>
                <a:lnTo>
                  <a:pt x="643210" y="1024875"/>
                </a:lnTo>
                <a:close/>
                <a:moveTo>
                  <a:pt x="618911" y="1023253"/>
                </a:moveTo>
                <a:lnTo>
                  <a:pt x="618462" y="1023452"/>
                </a:lnTo>
                <a:lnTo>
                  <a:pt x="620448" y="1023938"/>
                </a:lnTo>
                <a:lnTo>
                  <a:pt x="620991" y="1023714"/>
                </a:lnTo>
                <a:close/>
                <a:moveTo>
                  <a:pt x="633585" y="1022606"/>
                </a:moveTo>
                <a:lnTo>
                  <a:pt x="632617" y="1023005"/>
                </a:lnTo>
                <a:lnTo>
                  <a:pt x="634260" y="1023430"/>
                </a:lnTo>
                <a:lnTo>
                  <a:pt x="635331" y="1023018"/>
                </a:lnTo>
                <a:close/>
                <a:moveTo>
                  <a:pt x="624948" y="1020570"/>
                </a:moveTo>
                <a:lnTo>
                  <a:pt x="624311" y="1020853"/>
                </a:lnTo>
                <a:lnTo>
                  <a:pt x="626535" y="1021429"/>
                </a:lnTo>
                <a:lnTo>
                  <a:pt x="627284" y="1021121"/>
                </a:lnTo>
                <a:close/>
                <a:moveTo>
                  <a:pt x="605310" y="1020234"/>
                </a:moveTo>
                <a:lnTo>
                  <a:pt x="612403" y="1021970"/>
                </a:lnTo>
                <a:lnTo>
                  <a:pt x="612645" y="1021862"/>
                </a:lnTo>
                <a:close/>
                <a:moveTo>
                  <a:pt x="710715" y="1016571"/>
                </a:moveTo>
                <a:lnTo>
                  <a:pt x="710609" y="1016604"/>
                </a:lnTo>
                <a:lnTo>
                  <a:pt x="712900" y="1017320"/>
                </a:lnTo>
                <a:lnTo>
                  <a:pt x="712964" y="1017302"/>
                </a:lnTo>
                <a:close/>
                <a:moveTo>
                  <a:pt x="605749" y="1016044"/>
                </a:moveTo>
                <a:lnTo>
                  <a:pt x="618376" y="1019315"/>
                </a:lnTo>
                <a:lnTo>
                  <a:pt x="618809" y="1019123"/>
                </a:lnTo>
                <a:close/>
                <a:moveTo>
                  <a:pt x="731467" y="1015543"/>
                </a:moveTo>
                <a:lnTo>
                  <a:pt x="731408" y="1015563"/>
                </a:lnTo>
                <a:lnTo>
                  <a:pt x="732982" y="1016093"/>
                </a:lnTo>
                <a:lnTo>
                  <a:pt x="733016" y="1016082"/>
                </a:lnTo>
                <a:close/>
                <a:moveTo>
                  <a:pt x="716696" y="1014604"/>
                </a:moveTo>
                <a:lnTo>
                  <a:pt x="716666" y="1014615"/>
                </a:lnTo>
                <a:lnTo>
                  <a:pt x="718439" y="1015191"/>
                </a:lnTo>
                <a:close/>
                <a:moveTo>
                  <a:pt x="702020" y="1013747"/>
                </a:moveTo>
                <a:lnTo>
                  <a:pt x="701757" y="1013835"/>
                </a:lnTo>
                <a:lnTo>
                  <a:pt x="704227" y="1014607"/>
                </a:lnTo>
                <a:lnTo>
                  <a:pt x="704453" y="1014537"/>
                </a:lnTo>
                <a:close/>
                <a:moveTo>
                  <a:pt x="687036" y="1013200"/>
                </a:moveTo>
                <a:lnTo>
                  <a:pt x="686985" y="1013219"/>
                </a:lnTo>
                <a:lnTo>
                  <a:pt x="689426" y="1013952"/>
                </a:lnTo>
                <a:lnTo>
                  <a:pt x="689433" y="1013950"/>
                </a:lnTo>
                <a:close/>
                <a:moveTo>
                  <a:pt x="672273" y="1012814"/>
                </a:moveTo>
                <a:lnTo>
                  <a:pt x="672246" y="1012825"/>
                </a:lnTo>
                <a:lnTo>
                  <a:pt x="673752" y="1013259"/>
                </a:lnTo>
                <a:close/>
                <a:moveTo>
                  <a:pt x="722647" y="1012473"/>
                </a:moveTo>
                <a:lnTo>
                  <a:pt x="722444" y="1012546"/>
                </a:lnTo>
                <a:lnTo>
                  <a:pt x="725493" y="1013572"/>
                </a:lnTo>
                <a:lnTo>
                  <a:pt x="725651" y="1013519"/>
                </a:lnTo>
                <a:close/>
                <a:moveTo>
                  <a:pt x="707906" y="1011646"/>
                </a:moveTo>
                <a:lnTo>
                  <a:pt x="707730" y="1011713"/>
                </a:lnTo>
                <a:lnTo>
                  <a:pt x="710579" y="1012638"/>
                </a:lnTo>
                <a:lnTo>
                  <a:pt x="710722" y="1012594"/>
                </a:lnTo>
                <a:close/>
                <a:moveTo>
                  <a:pt x="693348" y="1010930"/>
                </a:moveTo>
                <a:lnTo>
                  <a:pt x="692941" y="1011077"/>
                </a:lnTo>
                <a:lnTo>
                  <a:pt x="695566" y="1011898"/>
                </a:lnTo>
                <a:lnTo>
                  <a:pt x="695942" y="1011773"/>
                </a:lnTo>
                <a:close/>
                <a:moveTo>
                  <a:pt x="678334" y="1010478"/>
                </a:moveTo>
                <a:lnTo>
                  <a:pt x="678129" y="1010557"/>
                </a:lnTo>
                <a:lnTo>
                  <a:pt x="680795" y="1011358"/>
                </a:lnTo>
                <a:lnTo>
                  <a:pt x="680959" y="1011299"/>
                </a:lnTo>
                <a:close/>
                <a:moveTo>
                  <a:pt x="663642" y="1010219"/>
                </a:moveTo>
                <a:lnTo>
                  <a:pt x="663462" y="1010294"/>
                </a:lnTo>
                <a:lnTo>
                  <a:pt x="666253" y="1011098"/>
                </a:lnTo>
                <a:lnTo>
                  <a:pt x="666389" y="1011045"/>
                </a:lnTo>
                <a:close/>
                <a:moveTo>
                  <a:pt x="713823" y="1009401"/>
                </a:moveTo>
                <a:lnTo>
                  <a:pt x="713483" y="1009530"/>
                </a:lnTo>
                <a:lnTo>
                  <a:pt x="716636" y="1010591"/>
                </a:lnTo>
                <a:lnTo>
                  <a:pt x="716935" y="1010484"/>
                </a:lnTo>
                <a:close/>
                <a:moveTo>
                  <a:pt x="699144" y="1008697"/>
                </a:moveTo>
                <a:lnTo>
                  <a:pt x="698832" y="1008823"/>
                </a:lnTo>
                <a:lnTo>
                  <a:pt x="701840" y="1009800"/>
                </a:lnTo>
                <a:lnTo>
                  <a:pt x="702131" y="1009702"/>
                </a:lnTo>
                <a:close/>
                <a:moveTo>
                  <a:pt x="684562" y="1008077"/>
                </a:moveTo>
                <a:lnTo>
                  <a:pt x="684018" y="1008286"/>
                </a:lnTo>
                <a:lnTo>
                  <a:pt x="686863" y="1009176"/>
                </a:lnTo>
                <a:lnTo>
                  <a:pt x="687377" y="1008991"/>
                </a:lnTo>
                <a:close/>
                <a:moveTo>
                  <a:pt x="669626" y="1007754"/>
                </a:moveTo>
                <a:lnTo>
                  <a:pt x="669278" y="1007897"/>
                </a:lnTo>
                <a:lnTo>
                  <a:pt x="672244" y="1008788"/>
                </a:lnTo>
                <a:lnTo>
                  <a:pt x="672552" y="1008669"/>
                </a:lnTo>
                <a:close/>
                <a:moveTo>
                  <a:pt x="654453" y="1007457"/>
                </a:moveTo>
                <a:lnTo>
                  <a:pt x="654125" y="1007603"/>
                </a:lnTo>
                <a:lnTo>
                  <a:pt x="657631" y="1008613"/>
                </a:lnTo>
                <a:lnTo>
                  <a:pt x="657913" y="1008497"/>
                </a:lnTo>
                <a:close/>
                <a:moveTo>
                  <a:pt x="705025" y="1006339"/>
                </a:moveTo>
                <a:lnTo>
                  <a:pt x="704558" y="1006526"/>
                </a:lnTo>
                <a:lnTo>
                  <a:pt x="707807" y="1007620"/>
                </a:lnTo>
                <a:lnTo>
                  <a:pt x="708237" y="1007457"/>
                </a:lnTo>
                <a:close/>
                <a:moveTo>
                  <a:pt x="690279" y="1005714"/>
                </a:moveTo>
                <a:lnTo>
                  <a:pt x="689837" y="1005901"/>
                </a:lnTo>
                <a:lnTo>
                  <a:pt x="693059" y="1006948"/>
                </a:lnTo>
                <a:lnTo>
                  <a:pt x="693488" y="1006793"/>
                </a:lnTo>
                <a:close/>
                <a:moveTo>
                  <a:pt x="675771" y="1005221"/>
                </a:moveTo>
                <a:lnTo>
                  <a:pt x="675101" y="1005497"/>
                </a:lnTo>
                <a:lnTo>
                  <a:pt x="678237" y="1006478"/>
                </a:lnTo>
                <a:lnTo>
                  <a:pt x="678878" y="1006231"/>
                </a:lnTo>
                <a:close/>
                <a:moveTo>
                  <a:pt x="660330" y="1004845"/>
                </a:moveTo>
                <a:lnTo>
                  <a:pt x="659844" y="1005061"/>
                </a:lnTo>
                <a:lnTo>
                  <a:pt x="663548" y="1006174"/>
                </a:lnTo>
                <a:lnTo>
                  <a:pt x="663993" y="1005991"/>
                </a:lnTo>
                <a:close/>
                <a:moveTo>
                  <a:pt x="696123" y="1003240"/>
                </a:moveTo>
                <a:lnTo>
                  <a:pt x="695534" y="1003489"/>
                </a:lnTo>
                <a:lnTo>
                  <a:pt x="698935" y="1004634"/>
                </a:lnTo>
                <a:lnTo>
                  <a:pt x="699489" y="1004412"/>
                </a:lnTo>
                <a:close/>
                <a:moveTo>
                  <a:pt x="681423" y="1002733"/>
                </a:moveTo>
                <a:lnTo>
                  <a:pt x="680858" y="1002985"/>
                </a:lnTo>
                <a:lnTo>
                  <a:pt x="684353" y="1004120"/>
                </a:lnTo>
                <a:lnTo>
                  <a:pt x="684653" y="1004005"/>
                </a:lnTo>
                <a:lnTo>
                  <a:pt x="684896" y="1003902"/>
                </a:lnTo>
                <a:close/>
                <a:moveTo>
                  <a:pt x="666361" y="1002165"/>
                </a:moveTo>
                <a:lnTo>
                  <a:pt x="665571" y="1002516"/>
                </a:lnTo>
                <a:lnTo>
                  <a:pt x="669468" y="1003735"/>
                </a:lnTo>
                <a:lnTo>
                  <a:pt x="670229" y="1003421"/>
                </a:lnTo>
                <a:close/>
                <a:moveTo>
                  <a:pt x="687227" y="1000143"/>
                </a:moveTo>
                <a:lnTo>
                  <a:pt x="686524" y="1000457"/>
                </a:lnTo>
                <a:lnTo>
                  <a:pt x="690150" y="1001677"/>
                </a:lnTo>
                <a:lnTo>
                  <a:pt x="690820" y="1001394"/>
                </a:lnTo>
                <a:close/>
                <a:moveTo>
                  <a:pt x="672125" y="999604"/>
                </a:moveTo>
                <a:lnTo>
                  <a:pt x="671417" y="999918"/>
                </a:lnTo>
                <a:lnTo>
                  <a:pt x="675493" y="1001242"/>
                </a:lnTo>
                <a:lnTo>
                  <a:pt x="676138" y="1000954"/>
                </a:lnTo>
                <a:close/>
                <a:moveTo>
                  <a:pt x="678077" y="996958"/>
                </a:moveTo>
                <a:lnTo>
                  <a:pt x="677237" y="997331"/>
                </a:lnTo>
                <a:lnTo>
                  <a:pt x="681239" y="998678"/>
                </a:lnTo>
                <a:lnTo>
                  <a:pt x="682018" y="998330"/>
                </a:lnTo>
                <a:close/>
                <a:moveTo>
                  <a:pt x="7826309" y="991766"/>
                </a:moveTo>
                <a:lnTo>
                  <a:pt x="8086523" y="1143197"/>
                </a:lnTo>
                <a:lnTo>
                  <a:pt x="7952182" y="1068215"/>
                </a:lnTo>
                <a:close/>
                <a:moveTo>
                  <a:pt x="1738151" y="991479"/>
                </a:moveTo>
                <a:lnTo>
                  <a:pt x="1727987" y="996433"/>
                </a:lnTo>
                <a:lnTo>
                  <a:pt x="1721032" y="998982"/>
                </a:lnTo>
                <a:close/>
                <a:moveTo>
                  <a:pt x="1724457" y="981028"/>
                </a:moveTo>
                <a:lnTo>
                  <a:pt x="1712840" y="986729"/>
                </a:lnTo>
                <a:lnTo>
                  <a:pt x="1704893" y="989687"/>
                </a:lnTo>
                <a:close/>
                <a:moveTo>
                  <a:pt x="1705531" y="972816"/>
                </a:moveTo>
                <a:lnTo>
                  <a:pt x="1697507" y="976760"/>
                </a:lnTo>
                <a:lnTo>
                  <a:pt x="1692028" y="978821"/>
                </a:lnTo>
                <a:close/>
                <a:moveTo>
                  <a:pt x="1689197" y="963623"/>
                </a:moveTo>
                <a:lnTo>
                  <a:pt x="1682286" y="967042"/>
                </a:lnTo>
                <a:lnTo>
                  <a:pt x="1677584" y="968837"/>
                </a:lnTo>
                <a:close/>
                <a:moveTo>
                  <a:pt x="1668283" y="956538"/>
                </a:moveTo>
                <a:lnTo>
                  <a:pt x="1666984" y="957185"/>
                </a:lnTo>
                <a:lnTo>
                  <a:pt x="1666094" y="957530"/>
                </a:lnTo>
                <a:close/>
                <a:moveTo>
                  <a:pt x="1121123" y="942342"/>
                </a:moveTo>
                <a:lnTo>
                  <a:pt x="1112059" y="945597"/>
                </a:lnTo>
                <a:lnTo>
                  <a:pt x="1108440" y="946648"/>
                </a:lnTo>
                <a:close/>
                <a:moveTo>
                  <a:pt x="1148469" y="920860"/>
                </a:moveTo>
                <a:lnTo>
                  <a:pt x="1146220" y="921780"/>
                </a:lnTo>
                <a:lnTo>
                  <a:pt x="1142772" y="922871"/>
                </a:lnTo>
                <a:close/>
                <a:moveTo>
                  <a:pt x="1373796" y="841944"/>
                </a:moveTo>
                <a:lnTo>
                  <a:pt x="1279879" y="888442"/>
                </a:lnTo>
                <a:lnTo>
                  <a:pt x="1121123" y="942342"/>
                </a:lnTo>
                <a:lnTo>
                  <a:pt x="1253708" y="894722"/>
                </a:lnTo>
                <a:close/>
                <a:moveTo>
                  <a:pt x="1419424" y="819354"/>
                </a:moveTo>
                <a:lnTo>
                  <a:pt x="1392700" y="833636"/>
                </a:lnTo>
                <a:lnTo>
                  <a:pt x="1373796" y="841944"/>
                </a:lnTo>
                <a:close/>
                <a:moveTo>
                  <a:pt x="4289466" y="119184"/>
                </a:moveTo>
                <a:lnTo>
                  <a:pt x="4147732" y="154738"/>
                </a:lnTo>
                <a:cubicBezTo>
                  <a:pt x="3601993" y="301780"/>
                  <a:pt x="3032686" y="515478"/>
                  <a:pt x="2466364" y="787262"/>
                </a:cubicBezTo>
                <a:cubicBezTo>
                  <a:pt x="2299486" y="867348"/>
                  <a:pt x="2131693" y="952921"/>
                  <a:pt x="1967483" y="1041465"/>
                </a:cubicBezTo>
                <a:cubicBezTo>
                  <a:pt x="1823513" y="1119237"/>
                  <a:pt x="1651681" y="1158075"/>
                  <a:pt x="1454055" y="1157794"/>
                </a:cubicBezTo>
                <a:lnTo>
                  <a:pt x="1372626" y="1154538"/>
                </a:lnTo>
                <a:lnTo>
                  <a:pt x="1436689" y="1160650"/>
                </a:lnTo>
                <a:cubicBezTo>
                  <a:pt x="1647840" y="1167038"/>
                  <a:pt x="1830185" y="1129455"/>
                  <a:pt x="1981354" y="1048096"/>
                </a:cubicBezTo>
                <a:cubicBezTo>
                  <a:pt x="2453565" y="793816"/>
                  <a:pt x="2935987" y="575961"/>
                  <a:pt x="3415058" y="400548"/>
                </a:cubicBezTo>
                <a:cubicBezTo>
                  <a:pt x="3653525" y="313222"/>
                  <a:pt x="3889098" y="237175"/>
                  <a:pt x="4120155" y="172862"/>
                </a:cubicBezTo>
                <a:lnTo>
                  <a:pt x="4304284" y="125831"/>
                </a:lnTo>
                <a:close/>
                <a:moveTo>
                  <a:pt x="4350488" y="117677"/>
                </a:moveTo>
                <a:lnTo>
                  <a:pt x="4315691" y="126565"/>
                </a:lnTo>
                <a:lnTo>
                  <a:pt x="4326873" y="131563"/>
                </a:lnTo>
                <a:cubicBezTo>
                  <a:pt x="4540078" y="238165"/>
                  <a:pt x="4767995" y="458308"/>
                  <a:pt x="5031873" y="713197"/>
                </a:cubicBezTo>
                <a:cubicBezTo>
                  <a:pt x="5705253" y="1363562"/>
                  <a:pt x="6627417" y="2254340"/>
                  <a:pt x="8163685" y="2067574"/>
                </a:cubicBezTo>
                <a:lnTo>
                  <a:pt x="8196240" y="2062729"/>
                </a:lnTo>
                <a:lnTo>
                  <a:pt x="8012133" y="2078623"/>
                </a:lnTo>
                <a:cubicBezTo>
                  <a:pt x="7947658" y="2082376"/>
                  <a:pt x="7883726" y="2084262"/>
                  <a:pt x="7820327" y="2084262"/>
                </a:cubicBezTo>
                <a:cubicBezTo>
                  <a:pt x="7295005" y="2084262"/>
                  <a:pt x="6805344" y="1955484"/>
                  <a:pt x="6332828" y="1694270"/>
                </a:cubicBezTo>
                <a:cubicBezTo>
                  <a:pt x="5829155" y="1415912"/>
                  <a:pt x="5438401" y="1041695"/>
                  <a:pt x="5093669" y="711597"/>
                </a:cubicBezTo>
                <a:cubicBezTo>
                  <a:pt x="4830323" y="459451"/>
                  <a:pt x="4602943" y="241747"/>
                  <a:pt x="4390884" y="135754"/>
                </a:cubicBezTo>
                <a:close/>
                <a:moveTo>
                  <a:pt x="4270242" y="110562"/>
                </a:moveTo>
                <a:lnTo>
                  <a:pt x="4107179" y="151434"/>
                </a:lnTo>
                <a:cubicBezTo>
                  <a:pt x="3566625" y="297077"/>
                  <a:pt x="3003955" y="509072"/>
                  <a:pt x="2445485" y="778956"/>
                </a:cubicBezTo>
                <a:cubicBezTo>
                  <a:pt x="2280360" y="858814"/>
                  <a:pt x="2114320" y="943777"/>
                  <a:pt x="1951938" y="1031559"/>
                </a:cubicBezTo>
                <a:cubicBezTo>
                  <a:pt x="1801268" y="1113170"/>
                  <a:pt x="1620441" y="1152873"/>
                  <a:pt x="1411803" y="1150454"/>
                </a:cubicBezTo>
                <a:lnTo>
                  <a:pt x="1204063" y="1134749"/>
                </a:lnTo>
                <a:lnTo>
                  <a:pt x="1205148" y="1134941"/>
                </a:lnTo>
                <a:cubicBezTo>
                  <a:pt x="1509455" y="1179072"/>
                  <a:pt x="1764829" y="1146669"/>
                  <a:pt x="1965654" y="1038188"/>
                </a:cubicBezTo>
                <a:cubicBezTo>
                  <a:pt x="2129865" y="949568"/>
                  <a:pt x="2297809" y="863995"/>
                  <a:pt x="2464688" y="783909"/>
                </a:cubicBezTo>
                <a:cubicBezTo>
                  <a:pt x="3031359" y="511925"/>
                  <a:pt x="3600950" y="298125"/>
                  <a:pt x="4146930" y="151015"/>
                </a:cubicBezTo>
                <a:lnTo>
                  <a:pt x="4283854" y="116667"/>
                </a:lnTo>
                <a:close/>
                <a:moveTo>
                  <a:pt x="4330726" y="108833"/>
                </a:moveTo>
                <a:lnTo>
                  <a:pt x="4295688" y="117623"/>
                </a:lnTo>
                <a:lnTo>
                  <a:pt x="4310498" y="124243"/>
                </a:lnTo>
                <a:lnTo>
                  <a:pt x="4345299" y="115355"/>
                </a:lnTo>
                <a:close/>
                <a:moveTo>
                  <a:pt x="4391294" y="107254"/>
                </a:moveTo>
                <a:lnTo>
                  <a:pt x="4356299" y="116193"/>
                </a:lnTo>
                <a:lnTo>
                  <a:pt x="4392636" y="132400"/>
                </a:lnTo>
                <a:cubicBezTo>
                  <a:pt x="4605232" y="238623"/>
                  <a:pt x="4832762" y="456556"/>
                  <a:pt x="5096341" y="708930"/>
                </a:cubicBezTo>
                <a:cubicBezTo>
                  <a:pt x="5767358" y="1351447"/>
                  <a:pt x="6686396" y="2231404"/>
                  <a:pt x="8206891" y="2058049"/>
                </a:cubicBezTo>
                <a:lnTo>
                  <a:pt x="8241435" y="2052838"/>
                </a:lnTo>
                <a:lnTo>
                  <a:pt x="8068169" y="2066746"/>
                </a:lnTo>
                <a:cubicBezTo>
                  <a:pt x="8007876" y="2069994"/>
                  <a:pt x="7948078" y="2071613"/>
                  <a:pt x="7888756" y="2071613"/>
                </a:cubicBezTo>
                <a:cubicBezTo>
                  <a:pt x="7360461" y="2071613"/>
                  <a:pt x="6867828" y="1942149"/>
                  <a:pt x="6391806" y="1679336"/>
                </a:cubicBezTo>
                <a:cubicBezTo>
                  <a:pt x="5891260" y="1402958"/>
                  <a:pt x="5501798" y="1033313"/>
                  <a:pt x="5158139" y="707178"/>
                </a:cubicBezTo>
                <a:cubicBezTo>
                  <a:pt x="4895171" y="457623"/>
                  <a:pt x="4668098" y="242053"/>
                  <a:pt x="4456641" y="136440"/>
                </a:cubicBezTo>
                <a:close/>
                <a:moveTo>
                  <a:pt x="4250609" y="101755"/>
                </a:moveTo>
                <a:lnTo>
                  <a:pt x="3989966" y="169156"/>
                </a:lnTo>
                <a:cubicBezTo>
                  <a:pt x="3478229" y="312514"/>
                  <a:pt x="2948901" y="515456"/>
                  <a:pt x="2424455" y="770726"/>
                </a:cubicBezTo>
                <a:cubicBezTo>
                  <a:pt x="2261006" y="850355"/>
                  <a:pt x="2096795" y="934785"/>
                  <a:pt x="1936318" y="1021729"/>
                </a:cubicBezTo>
                <a:cubicBezTo>
                  <a:pt x="1786198" y="1103339"/>
                  <a:pt x="1606413" y="1144027"/>
                  <a:pt x="1399310" y="1143599"/>
                </a:cubicBezTo>
                <a:lnTo>
                  <a:pt x="1193592" y="1130139"/>
                </a:lnTo>
                <a:lnTo>
                  <a:pt x="1194328" y="1130261"/>
                </a:lnTo>
                <a:cubicBezTo>
                  <a:pt x="1496102" y="1170842"/>
                  <a:pt x="1749884" y="1136696"/>
                  <a:pt x="1950109" y="1028283"/>
                </a:cubicBezTo>
                <a:cubicBezTo>
                  <a:pt x="2112491" y="940500"/>
                  <a:pt x="2278607" y="855461"/>
                  <a:pt x="2443809" y="775603"/>
                </a:cubicBezTo>
                <a:cubicBezTo>
                  <a:pt x="3002529" y="505569"/>
                  <a:pt x="3565449" y="293490"/>
                  <a:pt x="4106275" y="147785"/>
                </a:cubicBezTo>
                <a:lnTo>
                  <a:pt x="4264705" y="108078"/>
                </a:lnTo>
                <a:close/>
                <a:moveTo>
                  <a:pt x="4311487" y="100224"/>
                </a:moveTo>
                <a:lnTo>
                  <a:pt x="4276426" y="109013"/>
                </a:lnTo>
                <a:lnTo>
                  <a:pt x="4290065" y="115109"/>
                </a:lnTo>
                <a:lnTo>
                  <a:pt x="4325106" y="106318"/>
                </a:lnTo>
                <a:close/>
                <a:moveTo>
                  <a:pt x="4371777" y="98536"/>
                </a:moveTo>
                <a:lnTo>
                  <a:pt x="4336532" y="107377"/>
                </a:lnTo>
                <a:lnTo>
                  <a:pt x="4351097" y="113874"/>
                </a:lnTo>
                <a:lnTo>
                  <a:pt x="4386100" y="104933"/>
                </a:lnTo>
                <a:close/>
                <a:moveTo>
                  <a:pt x="4431987" y="96860"/>
                </a:moveTo>
                <a:lnTo>
                  <a:pt x="4396949" y="105810"/>
                </a:lnTo>
                <a:lnTo>
                  <a:pt x="4458395" y="133163"/>
                </a:lnTo>
                <a:cubicBezTo>
                  <a:pt x="4670304" y="239004"/>
                  <a:pt x="4897611" y="454727"/>
                  <a:pt x="5160803" y="704511"/>
                </a:cubicBezTo>
                <a:cubicBezTo>
                  <a:pt x="5829534" y="1339179"/>
                  <a:pt x="6745451" y="2208392"/>
                  <a:pt x="8250096" y="2048296"/>
                </a:cubicBezTo>
                <a:lnTo>
                  <a:pt x="8288087" y="2042845"/>
                </a:lnTo>
                <a:lnTo>
                  <a:pt x="8124480" y="2055011"/>
                </a:lnTo>
                <a:cubicBezTo>
                  <a:pt x="8068512" y="2057802"/>
                  <a:pt x="8012962" y="2059192"/>
                  <a:pt x="7957793" y="2059192"/>
                </a:cubicBezTo>
                <a:cubicBezTo>
                  <a:pt x="7426298" y="2059192"/>
                  <a:pt x="6930617" y="1928967"/>
                  <a:pt x="6450938" y="1664476"/>
                </a:cubicBezTo>
                <a:cubicBezTo>
                  <a:pt x="5953511" y="1390156"/>
                  <a:pt x="5565272" y="1025007"/>
                  <a:pt x="5222682" y="702834"/>
                </a:cubicBezTo>
                <a:cubicBezTo>
                  <a:pt x="4960019" y="455794"/>
                  <a:pt x="4733250" y="242509"/>
                  <a:pt x="4522478" y="137202"/>
                </a:cubicBezTo>
                <a:close/>
                <a:moveTo>
                  <a:pt x="4231751" y="93297"/>
                </a:moveTo>
                <a:lnTo>
                  <a:pt x="4026054" y="144764"/>
                </a:lnTo>
                <a:cubicBezTo>
                  <a:pt x="3495833" y="287618"/>
                  <a:pt x="2946417" y="496289"/>
                  <a:pt x="2403499" y="762422"/>
                </a:cubicBezTo>
                <a:cubicBezTo>
                  <a:pt x="2241803" y="841746"/>
                  <a:pt x="2079345" y="925718"/>
                  <a:pt x="1920696" y="1011825"/>
                </a:cubicBezTo>
                <a:cubicBezTo>
                  <a:pt x="1771077" y="1093385"/>
                  <a:pt x="1592350" y="1135073"/>
                  <a:pt x="1386798" y="1136630"/>
                </a:cubicBezTo>
                <a:lnTo>
                  <a:pt x="1181031" y="1125278"/>
                </a:lnTo>
                <a:lnTo>
                  <a:pt x="1183609" y="1125679"/>
                </a:lnTo>
                <a:cubicBezTo>
                  <a:pt x="1482900" y="1162744"/>
                  <a:pt x="1735073" y="1126789"/>
                  <a:pt x="1934565" y="1018376"/>
                </a:cubicBezTo>
                <a:cubicBezTo>
                  <a:pt x="2095118" y="931356"/>
                  <a:pt x="2259406" y="846926"/>
                  <a:pt x="2422854" y="767297"/>
                </a:cubicBezTo>
                <a:cubicBezTo>
                  <a:pt x="2947539" y="511932"/>
                  <a:pt x="3477105" y="308925"/>
                  <a:pt x="3989061" y="165511"/>
                </a:cubicBezTo>
                <a:lnTo>
                  <a:pt x="4245126" y="99296"/>
                </a:lnTo>
                <a:close/>
                <a:moveTo>
                  <a:pt x="4291361" y="91217"/>
                </a:moveTo>
                <a:lnTo>
                  <a:pt x="4256677" y="100186"/>
                </a:lnTo>
                <a:lnTo>
                  <a:pt x="4270873" y="106532"/>
                </a:lnTo>
                <a:lnTo>
                  <a:pt x="4305942" y="97742"/>
                </a:lnTo>
                <a:close/>
                <a:moveTo>
                  <a:pt x="4352525" y="89938"/>
                </a:moveTo>
                <a:lnTo>
                  <a:pt x="4317254" y="98779"/>
                </a:lnTo>
                <a:lnTo>
                  <a:pt x="4330901" y="104865"/>
                </a:lnTo>
                <a:lnTo>
                  <a:pt x="4366147" y="96023"/>
                </a:lnTo>
                <a:close/>
                <a:moveTo>
                  <a:pt x="4412710" y="88267"/>
                </a:moveTo>
                <a:lnTo>
                  <a:pt x="4377426" y="97119"/>
                </a:lnTo>
                <a:lnTo>
                  <a:pt x="4391743" y="103492"/>
                </a:lnTo>
                <a:lnTo>
                  <a:pt x="4426784" y="94541"/>
                </a:lnTo>
                <a:close/>
                <a:moveTo>
                  <a:pt x="4468863" y="87814"/>
                </a:moveTo>
                <a:lnTo>
                  <a:pt x="4460982" y="89454"/>
                </a:lnTo>
                <a:lnTo>
                  <a:pt x="4437620" y="95422"/>
                </a:lnTo>
                <a:lnTo>
                  <a:pt x="4524155" y="133848"/>
                </a:lnTo>
                <a:cubicBezTo>
                  <a:pt x="4735381" y="239386"/>
                  <a:pt x="4962379" y="452898"/>
                  <a:pt x="5225270" y="700091"/>
                </a:cubicBezTo>
                <a:cubicBezTo>
                  <a:pt x="5891715" y="1326910"/>
                  <a:pt x="6804354" y="2185380"/>
                  <a:pt x="8293225" y="2038619"/>
                </a:cubicBezTo>
                <a:lnTo>
                  <a:pt x="8336162" y="2032781"/>
                </a:lnTo>
                <a:lnTo>
                  <a:pt x="8027363" y="2046924"/>
                </a:lnTo>
                <a:cubicBezTo>
                  <a:pt x="7492516" y="2046924"/>
                  <a:pt x="6993482" y="1915937"/>
                  <a:pt x="6509993" y="1649617"/>
                </a:cubicBezTo>
                <a:cubicBezTo>
                  <a:pt x="6015695" y="1377355"/>
                  <a:pt x="5628673" y="1016701"/>
                  <a:pt x="5287223" y="698491"/>
                </a:cubicBezTo>
                <a:cubicBezTo>
                  <a:pt x="5024939" y="454041"/>
                  <a:pt x="4798398" y="242890"/>
                  <a:pt x="4588316" y="137964"/>
                </a:cubicBezTo>
                <a:close/>
                <a:moveTo>
                  <a:pt x="4212557" y="84686"/>
                </a:moveTo>
                <a:lnTo>
                  <a:pt x="3985454" y="141460"/>
                </a:lnTo>
                <a:cubicBezTo>
                  <a:pt x="3460406" y="282915"/>
                  <a:pt x="2917560" y="489883"/>
                  <a:pt x="2382393" y="754116"/>
                </a:cubicBezTo>
                <a:cubicBezTo>
                  <a:pt x="2222297" y="833287"/>
                  <a:pt x="2061667" y="916650"/>
                  <a:pt x="1905000" y="1001918"/>
                </a:cubicBezTo>
                <a:cubicBezTo>
                  <a:pt x="1755931" y="1083428"/>
                  <a:pt x="1578214" y="1126116"/>
                  <a:pt x="1374216" y="1129659"/>
                </a:cubicBezTo>
                <a:lnTo>
                  <a:pt x="1169659" y="1120505"/>
                </a:lnTo>
                <a:lnTo>
                  <a:pt x="1172734" y="1120948"/>
                </a:lnTo>
                <a:cubicBezTo>
                  <a:pt x="1469527" y="1154514"/>
                  <a:pt x="1720042" y="1116809"/>
                  <a:pt x="1918867" y="1008396"/>
                </a:cubicBezTo>
                <a:cubicBezTo>
                  <a:pt x="2077516" y="922213"/>
                  <a:pt x="2240050" y="838241"/>
                  <a:pt x="2401823" y="758917"/>
                </a:cubicBezTo>
                <a:cubicBezTo>
                  <a:pt x="2944941" y="492734"/>
                  <a:pt x="3494622" y="284012"/>
                  <a:pt x="4025110" y="141087"/>
                </a:cubicBezTo>
                <a:lnTo>
                  <a:pt x="4226146" y="90783"/>
                </a:lnTo>
                <a:close/>
                <a:moveTo>
                  <a:pt x="4272964" y="82985"/>
                </a:moveTo>
                <a:lnTo>
                  <a:pt x="4237850" y="91771"/>
                </a:lnTo>
                <a:lnTo>
                  <a:pt x="4251184" y="97730"/>
                </a:lnTo>
                <a:lnTo>
                  <a:pt x="4285870" y="88760"/>
                </a:lnTo>
                <a:close/>
                <a:moveTo>
                  <a:pt x="4334406" y="81845"/>
                </a:moveTo>
                <a:lnTo>
                  <a:pt x="4297174" y="89822"/>
                </a:lnTo>
                <a:lnTo>
                  <a:pt x="4311698" y="96300"/>
                </a:lnTo>
                <a:lnTo>
                  <a:pt x="4346973" y="87459"/>
                </a:lnTo>
                <a:close/>
                <a:moveTo>
                  <a:pt x="4394503" y="80150"/>
                </a:moveTo>
                <a:lnTo>
                  <a:pt x="4375493" y="84181"/>
                </a:lnTo>
                <a:lnTo>
                  <a:pt x="4358136" y="88532"/>
                </a:lnTo>
                <a:lnTo>
                  <a:pt x="4371786" y="94608"/>
                </a:lnTo>
                <a:lnTo>
                  <a:pt x="4407077" y="85755"/>
                </a:lnTo>
                <a:close/>
                <a:moveTo>
                  <a:pt x="4450352" y="80043"/>
                </a:moveTo>
                <a:lnTo>
                  <a:pt x="4418515" y="86811"/>
                </a:lnTo>
                <a:lnTo>
                  <a:pt x="4418331" y="86858"/>
                </a:lnTo>
                <a:lnTo>
                  <a:pt x="4432403" y="93106"/>
                </a:lnTo>
                <a:lnTo>
                  <a:pt x="4462908" y="85314"/>
                </a:lnTo>
                <a:close/>
                <a:moveTo>
                  <a:pt x="4511474" y="78952"/>
                </a:moveTo>
                <a:lnTo>
                  <a:pt x="4479949" y="85509"/>
                </a:lnTo>
                <a:lnTo>
                  <a:pt x="4589916" y="134534"/>
                </a:lnTo>
                <a:cubicBezTo>
                  <a:pt x="4800456" y="239690"/>
                  <a:pt x="5027222" y="450993"/>
                  <a:pt x="5289738" y="695672"/>
                </a:cubicBezTo>
                <a:cubicBezTo>
                  <a:pt x="5953816" y="1314642"/>
                  <a:pt x="6863332" y="2162215"/>
                  <a:pt x="8336355" y="2028941"/>
                </a:cubicBezTo>
                <a:lnTo>
                  <a:pt x="8408056" y="2019743"/>
                </a:lnTo>
                <a:lnTo>
                  <a:pt x="8379865" y="2023074"/>
                </a:lnTo>
                <a:cubicBezTo>
                  <a:pt x="8282405" y="2031303"/>
                  <a:pt x="8186088" y="2035494"/>
                  <a:pt x="8090990" y="2035494"/>
                </a:cubicBezTo>
                <a:cubicBezTo>
                  <a:pt x="7555153" y="2035494"/>
                  <a:pt x="7054899" y="1904125"/>
                  <a:pt x="6569277" y="1636892"/>
                </a:cubicBezTo>
                <a:cubicBezTo>
                  <a:pt x="6078096" y="1366611"/>
                  <a:pt x="5692300" y="1009767"/>
                  <a:pt x="5351916" y="694910"/>
                </a:cubicBezTo>
                <a:cubicBezTo>
                  <a:pt x="5089937" y="452594"/>
                  <a:pt x="4863624" y="243271"/>
                  <a:pt x="4654227" y="138725"/>
                </a:cubicBezTo>
                <a:close/>
                <a:moveTo>
                  <a:pt x="4193596" y="76310"/>
                </a:moveTo>
                <a:lnTo>
                  <a:pt x="4166678" y="82030"/>
                </a:lnTo>
                <a:cubicBezTo>
                  <a:pt x="3578519" y="220587"/>
                  <a:pt x="2964256" y="445887"/>
                  <a:pt x="2361438" y="745809"/>
                </a:cubicBezTo>
                <a:cubicBezTo>
                  <a:pt x="2203018" y="824753"/>
                  <a:pt x="2044217" y="907582"/>
                  <a:pt x="1889378" y="992012"/>
                </a:cubicBezTo>
                <a:cubicBezTo>
                  <a:pt x="1740810" y="1073522"/>
                  <a:pt x="1564150" y="1117162"/>
                  <a:pt x="1361704" y="1122694"/>
                </a:cubicBezTo>
                <a:lnTo>
                  <a:pt x="1158085" y="1115765"/>
                </a:lnTo>
                <a:lnTo>
                  <a:pt x="1161864" y="1116267"/>
                </a:lnTo>
                <a:cubicBezTo>
                  <a:pt x="1456173" y="1146283"/>
                  <a:pt x="1705080" y="1106836"/>
                  <a:pt x="1903171" y="998489"/>
                </a:cubicBezTo>
                <a:cubicBezTo>
                  <a:pt x="2059914" y="913145"/>
                  <a:pt x="2220544" y="829782"/>
                  <a:pt x="2380716" y="750610"/>
                </a:cubicBezTo>
                <a:cubicBezTo>
                  <a:pt x="2916134" y="486228"/>
                  <a:pt x="3459230" y="279143"/>
                  <a:pt x="3984528" y="137625"/>
                </a:cubicBezTo>
                <a:lnTo>
                  <a:pt x="4206738" y="82077"/>
                </a:lnTo>
                <a:lnTo>
                  <a:pt x="4194988" y="76807"/>
                </a:lnTo>
                <a:close/>
                <a:moveTo>
                  <a:pt x="4253257" y="74784"/>
                </a:moveTo>
                <a:lnTo>
                  <a:pt x="4246378" y="76230"/>
                </a:lnTo>
                <a:lnTo>
                  <a:pt x="4218613" y="83172"/>
                </a:lnTo>
                <a:lnTo>
                  <a:pt x="4232233" y="89260"/>
                </a:lnTo>
                <a:lnTo>
                  <a:pt x="4267351" y="80473"/>
                </a:lnTo>
                <a:lnTo>
                  <a:pt x="4259946" y="77160"/>
                </a:lnTo>
                <a:close/>
                <a:moveTo>
                  <a:pt x="4313898" y="73706"/>
                </a:moveTo>
                <a:lnTo>
                  <a:pt x="4289448" y="78861"/>
                </a:lnTo>
                <a:lnTo>
                  <a:pt x="4278652" y="81561"/>
                </a:lnTo>
                <a:lnTo>
                  <a:pt x="4291518" y="87300"/>
                </a:lnTo>
                <a:lnTo>
                  <a:pt x="4293943" y="86673"/>
                </a:lnTo>
                <a:lnTo>
                  <a:pt x="4328590" y="79249"/>
                </a:lnTo>
                <a:lnTo>
                  <a:pt x="4324843" y="77575"/>
                </a:lnTo>
                <a:close/>
                <a:moveTo>
                  <a:pt x="4375527" y="73034"/>
                </a:moveTo>
                <a:lnTo>
                  <a:pt x="4340286" y="80585"/>
                </a:lnTo>
                <a:lnTo>
                  <a:pt x="4352574" y="86055"/>
                </a:lnTo>
                <a:lnTo>
                  <a:pt x="4374725" y="80503"/>
                </a:lnTo>
                <a:lnTo>
                  <a:pt x="4388473" y="77589"/>
                </a:lnTo>
                <a:close/>
                <a:moveTo>
                  <a:pt x="4431779" y="72246"/>
                </a:moveTo>
                <a:lnTo>
                  <a:pt x="4400407" y="78898"/>
                </a:lnTo>
                <a:lnTo>
                  <a:pt x="4412681" y="84349"/>
                </a:lnTo>
                <a:lnTo>
                  <a:pt x="4417832" y="83057"/>
                </a:lnTo>
                <a:lnTo>
                  <a:pt x="4444185" y="77454"/>
                </a:lnTo>
                <a:close/>
                <a:moveTo>
                  <a:pt x="4492618" y="71057"/>
                </a:moveTo>
                <a:lnTo>
                  <a:pt x="4462091" y="77547"/>
                </a:lnTo>
                <a:lnTo>
                  <a:pt x="4474214" y="82951"/>
                </a:lnTo>
                <a:lnTo>
                  <a:pt x="4505492" y="76447"/>
                </a:lnTo>
                <a:close/>
                <a:moveTo>
                  <a:pt x="4553935" y="70121"/>
                </a:moveTo>
                <a:lnTo>
                  <a:pt x="4518088" y="77576"/>
                </a:lnTo>
                <a:lnTo>
                  <a:pt x="4655828" y="135373"/>
                </a:lnTo>
                <a:cubicBezTo>
                  <a:pt x="4865759" y="240147"/>
                  <a:pt x="5092223" y="449622"/>
                  <a:pt x="5354431" y="692167"/>
                </a:cubicBezTo>
                <a:cubicBezTo>
                  <a:pt x="5971950" y="1263360"/>
                  <a:pt x="6802601" y="2031532"/>
                  <a:pt x="8094267" y="2031532"/>
                </a:cubicBezTo>
                <a:cubicBezTo>
                  <a:pt x="8187078" y="2031532"/>
                  <a:pt x="8281948" y="2027570"/>
                  <a:pt x="8379560" y="2019340"/>
                </a:cubicBezTo>
                <a:lnTo>
                  <a:pt x="8524919" y="2002153"/>
                </a:lnTo>
                <a:lnTo>
                  <a:pt x="8423146" y="2013320"/>
                </a:lnTo>
                <a:cubicBezTo>
                  <a:pt x="8334602" y="2020178"/>
                  <a:pt x="8246972" y="2023607"/>
                  <a:pt x="8160408" y="2023607"/>
                </a:cubicBezTo>
                <a:cubicBezTo>
                  <a:pt x="7621369" y="2023607"/>
                  <a:pt x="7117840" y="1891476"/>
                  <a:pt x="6628331" y="1622414"/>
                </a:cubicBezTo>
                <a:cubicBezTo>
                  <a:pt x="6140270" y="1354190"/>
                  <a:pt x="5755697" y="1001690"/>
                  <a:pt x="5416453" y="690718"/>
                </a:cubicBezTo>
                <a:cubicBezTo>
                  <a:pt x="5154785" y="450840"/>
                  <a:pt x="4928776" y="243652"/>
                  <a:pt x="4719988" y="139487"/>
                </a:cubicBezTo>
                <a:close/>
                <a:moveTo>
                  <a:pt x="4172351" y="68730"/>
                </a:moveTo>
                <a:lnTo>
                  <a:pt x="4141996" y="75086"/>
                </a:lnTo>
                <a:cubicBezTo>
                  <a:pt x="3563176" y="209710"/>
                  <a:pt x="2949521" y="432341"/>
                  <a:pt x="2340559" y="737579"/>
                </a:cubicBezTo>
                <a:cubicBezTo>
                  <a:pt x="2183739" y="816294"/>
                  <a:pt x="2026690" y="898590"/>
                  <a:pt x="1873909" y="982181"/>
                </a:cubicBezTo>
                <a:cubicBezTo>
                  <a:pt x="1725891" y="1063642"/>
                  <a:pt x="1550274" y="1108282"/>
                  <a:pt x="1349362" y="1115800"/>
                </a:cubicBezTo>
                <a:lnTo>
                  <a:pt x="1177078" y="1111793"/>
                </a:lnTo>
                <a:lnTo>
                  <a:pt x="1235112" y="1116361"/>
                </a:lnTo>
                <a:cubicBezTo>
                  <a:pt x="1470440" y="1127701"/>
                  <a:pt x="1695840" y="1093815"/>
                  <a:pt x="1887549" y="988659"/>
                </a:cubicBezTo>
                <a:cubicBezTo>
                  <a:pt x="2042388" y="904153"/>
                  <a:pt x="2201266" y="821324"/>
                  <a:pt x="2359685" y="742380"/>
                </a:cubicBezTo>
                <a:cubicBezTo>
                  <a:pt x="2962789" y="442343"/>
                  <a:pt x="3577380" y="216929"/>
                  <a:pt x="4165815" y="78291"/>
                </a:cubicBezTo>
                <a:lnTo>
                  <a:pt x="4186704" y="73851"/>
                </a:lnTo>
                <a:close/>
                <a:moveTo>
                  <a:pt x="4233609" y="67808"/>
                </a:moveTo>
                <a:lnTo>
                  <a:pt x="4200147" y="74918"/>
                </a:lnTo>
                <a:lnTo>
                  <a:pt x="4212783" y="80566"/>
                </a:lnTo>
                <a:lnTo>
                  <a:pt x="4245577" y="72368"/>
                </a:lnTo>
                <a:lnTo>
                  <a:pt x="4246126" y="72253"/>
                </a:lnTo>
                <a:close/>
                <a:moveTo>
                  <a:pt x="4293190" y="66388"/>
                </a:moveTo>
                <a:lnTo>
                  <a:pt x="4260190" y="73326"/>
                </a:lnTo>
                <a:lnTo>
                  <a:pt x="4273027" y="79052"/>
                </a:lnTo>
                <a:lnTo>
                  <a:pt x="4288637" y="75146"/>
                </a:lnTo>
                <a:lnTo>
                  <a:pt x="4307010" y="71272"/>
                </a:lnTo>
                <a:close/>
                <a:moveTo>
                  <a:pt x="4353633" y="65330"/>
                </a:moveTo>
                <a:lnTo>
                  <a:pt x="4320823" y="72246"/>
                </a:lnTo>
                <a:lnTo>
                  <a:pt x="4324249" y="73447"/>
                </a:lnTo>
                <a:lnTo>
                  <a:pt x="4334459" y="77991"/>
                </a:lnTo>
                <a:lnTo>
                  <a:pt x="4368741" y="70646"/>
                </a:lnTo>
                <a:close/>
                <a:moveTo>
                  <a:pt x="4414016" y="64788"/>
                </a:moveTo>
                <a:lnTo>
                  <a:pt x="4382515" y="71537"/>
                </a:lnTo>
                <a:lnTo>
                  <a:pt x="4388623" y="73665"/>
                </a:lnTo>
                <a:lnTo>
                  <a:pt x="4394553" y="76299"/>
                </a:lnTo>
                <a:lnTo>
                  <a:pt x="4425702" y="69694"/>
                </a:lnTo>
                <a:close/>
                <a:moveTo>
                  <a:pt x="4474049" y="63282"/>
                </a:moveTo>
                <a:lnTo>
                  <a:pt x="4442272" y="70020"/>
                </a:lnTo>
                <a:lnTo>
                  <a:pt x="4456141" y="74894"/>
                </a:lnTo>
                <a:lnTo>
                  <a:pt x="4456167" y="74906"/>
                </a:lnTo>
                <a:lnTo>
                  <a:pt x="4486439" y="68470"/>
                </a:lnTo>
                <a:close/>
                <a:moveTo>
                  <a:pt x="4534738" y="62101"/>
                </a:moveTo>
                <a:lnTo>
                  <a:pt x="4499212" y="69655"/>
                </a:lnTo>
                <a:lnTo>
                  <a:pt x="4512116" y="75070"/>
                </a:lnTo>
                <a:lnTo>
                  <a:pt x="4547948" y="67619"/>
                </a:lnTo>
                <a:close/>
                <a:moveTo>
                  <a:pt x="4152372" y="61601"/>
                </a:moveTo>
                <a:lnTo>
                  <a:pt x="4081595" y="76553"/>
                </a:lnTo>
                <a:cubicBezTo>
                  <a:pt x="3504462" y="212066"/>
                  <a:pt x="2904859" y="433637"/>
                  <a:pt x="2319528" y="729274"/>
                </a:cubicBezTo>
                <a:cubicBezTo>
                  <a:pt x="2164157" y="807912"/>
                  <a:pt x="2008937" y="889675"/>
                  <a:pt x="1858213" y="972276"/>
                </a:cubicBezTo>
                <a:cubicBezTo>
                  <a:pt x="1710695" y="1053736"/>
                  <a:pt x="1536136" y="1099360"/>
                  <a:pt x="1336797" y="1108848"/>
                </a:cubicBezTo>
                <a:lnTo>
                  <a:pt x="1182972" y="1106943"/>
                </a:lnTo>
                <a:lnTo>
                  <a:pt x="1223577" y="1110821"/>
                </a:lnTo>
                <a:cubicBezTo>
                  <a:pt x="1456951" y="1119518"/>
                  <a:pt x="1680829" y="1083957"/>
                  <a:pt x="1871852" y="978829"/>
                </a:cubicBezTo>
                <a:cubicBezTo>
                  <a:pt x="2024709" y="895237"/>
                  <a:pt x="2181758" y="812941"/>
                  <a:pt x="2338654" y="734150"/>
                </a:cubicBezTo>
                <a:cubicBezTo>
                  <a:pt x="2948015" y="428712"/>
                  <a:pt x="3562125" y="205956"/>
                  <a:pt x="4141408" y="71282"/>
                </a:cubicBezTo>
                <a:lnTo>
                  <a:pt x="4165420" y="66257"/>
                </a:lnTo>
                <a:close/>
                <a:moveTo>
                  <a:pt x="4596419" y="61285"/>
                </a:moveTo>
                <a:lnTo>
                  <a:pt x="4560817" y="68690"/>
                </a:lnTo>
                <a:lnTo>
                  <a:pt x="4721663" y="136057"/>
                </a:lnTo>
                <a:cubicBezTo>
                  <a:pt x="4930911" y="240452"/>
                  <a:pt x="5157143" y="447792"/>
                  <a:pt x="5419045" y="687899"/>
                </a:cubicBezTo>
                <a:cubicBezTo>
                  <a:pt x="6038091" y="1255282"/>
                  <a:pt x="6872095" y="2019644"/>
                  <a:pt x="8163685" y="2019644"/>
                </a:cubicBezTo>
                <a:cubicBezTo>
                  <a:pt x="8248190" y="2019644"/>
                  <a:pt x="8334373" y="2016368"/>
                  <a:pt x="8422841" y="2009586"/>
                </a:cubicBezTo>
                <a:lnTo>
                  <a:pt x="8584950" y="1991788"/>
                </a:lnTo>
                <a:lnTo>
                  <a:pt x="8466199" y="2003795"/>
                </a:lnTo>
                <a:cubicBezTo>
                  <a:pt x="8386875" y="2009129"/>
                  <a:pt x="8308312" y="2011872"/>
                  <a:pt x="8230436" y="2011872"/>
                </a:cubicBezTo>
                <a:cubicBezTo>
                  <a:pt x="7687892" y="2011872"/>
                  <a:pt x="7181010" y="1878903"/>
                  <a:pt x="6687387" y="1607936"/>
                </a:cubicBezTo>
                <a:cubicBezTo>
                  <a:pt x="6202450" y="1341693"/>
                  <a:pt x="5819169" y="993614"/>
                  <a:pt x="5481073" y="686451"/>
                </a:cubicBezTo>
                <a:cubicBezTo>
                  <a:pt x="5219706" y="449012"/>
                  <a:pt x="4993924" y="244033"/>
                  <a:pt x="4785749" y="140173"/>
                </a:cubicBezTo>
                <a:close/>
                <a:moveTo>
                  <a:pt x="4212516" y="60320"/>
                </a:moveTo>
                <a:lnTo>
                  <a:pt x="4179594" y="67213"/>
                </a:lnTo>
                <a:lnTo>
                  <a:pt x="4193979" y="72305"/>
                </a:lnTo>
                <a:lnTo>
                  <a:pt x="4226692" y="65352"/>
                </a:lnTo>
                <a:close/>
                <a:moveTo>
                  <a:pt x="4273327" y="59367"/>
                </a:moveTo>
                <a:lnTo>
                  <a:pt x="4240461" y="66351"/>
                </a:lnTo>
                <a:lnTo>
                  <a:pt x="4253074" y="70793"/>
                </a:lnTo>
                <a:lnTo>
                  <a:pt x="4286046" y="63862"/>
                </a:lnTo>
                <a:close/>
                <a:moveTo>
                  <a:pt x="4332912" y="58038"/>
                </a:moveTo>
                <a:lnTo>
                  <a:pt x="4300011" y="64955"/>
                </a:lnTo>
                <a:lnTo>
                  <a:pt x="4313896" y="69820"/>
                </a:lnTo>
                <a:lnTo>
                  <a:pt x="4346723" y="62898"/>
                </a:lnTo>
                <a:close/>
                <a:moveTo>
                  <a:pt x="4394691" y="56674"/>
                </a:moveTo>
                <a:lnTo>
                  <a:pt x="4360527" y="63876"/>
                </a:lnTo>
                <a:lnTo>
                  <a:pt x="4375685" y="69158"/>
                </a:lnTo>
                <a:lnTo>
                  <a:pt x="4407955" y="62244"/>
                </a:lnTo>
                <a:close/>
                <a:moveTo>
                  <a:pt x="4456108" y="55770"/>
                </a:moveTo>
                <a:lnTo>
                  <a:pt x="4422319" y="63009"/>
                </a:lnTo>
                <a:lnTo>
                  <a:pt x="4435458" y="67626"/>
                </a:lnTo>
                <a:lnTo>
                  <a:pt x="4467963" y="60733"/>
                </a:lnTo>
                <a:close/>
                <a:moveTo>
                  <a:pt x="4516179" y="54349"/>
                </a:moveTo>
                <a:lnTo>
                  <a:pt x="4480674" y="61877"/>
                </a:lnTo>
                <a:lnTo>
                  <a:pt x="4493040" y="67066"/>
                </a:lnTo>
                <a:lnTo>
                  <a:pt x="4528550" y="59516"/>
                </a:lnTo>
                <a:close/>
                <a:moveTo>
                  <a:pt x="4130709" y="53872"/>
                </a:moveTo>
                <a:lnTo>
                  <a:pt x="4074581" y="65526"/>
                </a:lnTo>
                <a:cubicBezTo>
                  <a:pt x="3491961" y="198658"/>
                  <a:pt x="2887000" y="421348"/>
                  <a:pt x="2298343" y="721044"/>
                </a:cubicBezTo>
                <a:cubicBezTo>
                  <a:pt x="2144496" y="799530"/>
                  <a:pt x="1991105" y="880759"/>
                  <a:pt x="1842439" y="962446"/>
                </a:cubicBezTo>
                <a:cubicBezTo>
                  <a:pt x="1674418" y="1055486"/>
                  <a:pt x="1471807" y="1103092"/>
                  <a:pt x="1237885" y="1104717"/>
                </a:cubicBezTo>
                <a:lnTo>
                  <a:pt x="1190179" y="1103511"/>
                </a:lnTo>
                <a:lnTo>
                  <a:pt x="1212076" y="1105345"/>
                </a:lnTo>
                <a:cubicBezTo>
                  <a:pt x="1443516" y="1111386"/>
                  <a:pt x="1665894" y="1074146"/>
                  <a:pt x="1856232" y="969075"/>
                </a:cubicBezTo>
                <a:cubicBezTo>
                  <a:pt x="2007031" y="886398"/>
                  <a:pt x="2162252" y="804636"/>
                  <a:pt x="2317623" y="725997"/>
                </a:cubicBezTo>
                <a:cubicBezTo>
                  <a:pt x="2903240" y="430189"/>
                  <a:pt x="3503129" y="208490"/>
                  <a:pt x="4080580" y="72923"/>
                </a:cubicBezTo>
                <a:lnTo>
                  <a:pt x="4145610" y="59188"/>
                </a:lnTo>
                <a:close/>
                <a:moveTo>
                  <a:pt x="4576797" y="53159"/>
                </a:moveTo>
                <a:lnTo>
                  <a:pt x="4541602" y="60642"/>
                </a:lnTo>
                <a:lnTo>
                  <a:pt x="4554837" y="66185"/>
                </a:lnTo>
                <a:lnTo>
                  <a:pt x="4590419" y="58786"/>
                </a:lnTo>
                <a:lnTo>
                  <a:pt x="4577155" y="53260"/>
                </a:lnTo>
                <a:close/>
                <a:moveTo>
                  <a:pt x="4192342" y="53157"/>
                </a:moveTo>
                <a:lnTo>
                  <a:pt x="4159490" y="60097"/>
                </a:lnTo>
                <a:lnTo>
                  <a:pt x="4172629" y="64748"/>
                </a:lnTo>
                <a:lnTo>
                  <a:pt x="4205573" y="57854"/>
                </a:lnTo>
                <a:close/>
                <a:moveTo>
                  <a:pt x="4252396" y="51969"/>
                </a:moveTo>
                <a:lnTo>
                  <a:pt x="4219298" y="58900"/>
                </a:lnTo>
                <a:lnTo>
                  <a:pt x="4233508" y="63904"/>
                </a:lnTo>
                <a:lnTo>
                  <a:pt x="4266389" y="56915"/>
                </a:lnTo>
                <a:close/>
                <a:moveTo>
                  <a:pt x="4312831" y="50973"/>
                </a:moveTo>
                <a:lnTo>
                  <a:pt x="4280008" y="57948"/>
                </a:lnTo>
                <a:lnTo>
                  <a:pt x="4292823" y="62437"/>
                </a:lnTo>
                <a:lnTo>
                  <a:pt x="4325747" y="55517"/>
                </a:lnTo>
                <a:close/>
                <a:moveTo>
                  <a:pt x="4374248" y="49348"/>
                </a:moveTo>
                <a:lnTo>
                  <a:pt x="4339686" y="56614"/>
                </a:lnTo>
                <a:lnTo>
                  <a:pt x="4353573" y="61453"/>
                </a:lnTo>
                <a:lnTo>
                  <a:pt x="4388520" y="54084"/>
                </a:lnTo>
                <a:lnTo>
                  <a:pt x="4383759" y="52086"/>
                </a:lnTo>
                <a:close/>
                <a:moveTo>
                  <a:pt x="4433955" y="48397"/>
                </a:moveTo>
                <a:lnTo>
                  <a:pt x="4400692" y="55409"/>
                </a:lnTo>
                <a:lnTo>
                  <a:pt x="4415526" y="60622"/>
                </a:lnTo>
                <a:lnTo>
                  <a:pt x="4450036" y="53227"/>
                </a:lnTo>
                <a:lnTo>
                  <a:pt x="4448286" y="52495"/>
                </a:lnTo>
                <a:close/>
                <a:moveTo>
                  <a:pt x="4494133" y="47623"/>
                </a:moveTo>
                <a:lnTo>
                  <a:pt x="4462736" y="54350"/>
                </a:lnTo>
                <a:lnTo>
                  <a:pt x="4474596" y="59327"/>
                </a:lnTo>
                <a:lnTo>
                  <a:pt x="4509375" y="51953"/>
                </a:lnTo>
                <a:close/>
                <a:moveTo>
                  <a:pt x="4553204" y="46498"/>
                </a:moveTo>
                <a:lnTo>
                  <a:pt x="4523082" y="52885"/>
                </a:lnTo>
                <a:lnTo>
                  <a:pt x="4535425" y="58054"/>
                </a:lnTo>
                <a:lnTo>
                  <a:pt x="4568914" y="50933"/>
                </a:lnTo>
                <a:close/>
                <a:moveTo>
                  <a:pt x="4612517" y="45565"/>
                </a:moveTo>
                <a:lnTo>
                  <a:pt x="4583376" y="51760"/>
                </a:lnTo>
                <a:lnTo>
                  <a:pt x="4596950" y="57428"/>
                </a:lnTo>
                <a:lnTo>
                  <a:pt x="4630174" y="50519"/>
                </a:lnTo>
                <a:close/>
                <a:moveTo>
                  <a:pt x="4170870" y="45533"/>
                </a:moveTo>
                <a:lnTo>
                  <a:pt x="4137763" y="52407"/>
                </a:lnTo>
                <a:lnTo>
                  <a:pt x="4152694" y="57692"/>
                </a:lnTo>
                <a:lnTo>
                  <a:pt x="4185563" y="50750"/>
                </a:lnTo>
                <a:close/>
                <a:moveTo>
                  <a:pt x="4232033" y="44772"/>
                </a:moveTo>
                <a:lnTo>
                  <a:pt x="4198999" y="51751"/>
                </a:lnTo>
                <a:lnTo>
                  <a:pt x="4212318" y="56442"/>
                </a:lnTo>
                <a:lnTo>
                  <a:pt x="4245439" y="49510"/>
                </a:lnTo>
                <a:close/>
                <a:moveTo>
                  <a:pt x="4292062" y="43664"/>
                </a:moveTo>
                <a:lnTo>
                  <a:pt x="4258996" y="50587"/>
                </a:lnTo>
                <a:lnTo>
                  <a:pt x="4273032" y="55503"/>
                </a:lnTo>
                <a:lnTo>
                  <a:pt x="4305872" y="48524"/>
                </a:lnTo>
                <a:close/>
                <a:moveTo>
                  <a:pt x="4351409" y="42775"/>
                </a:moveTo>
                <a:lnTo>
                  <a:pt x="4319453" y="49565"/>
                </a:lnTo>
                <a:lnTo>
                  <a:pt x="4332476" y="54103"/>
                </a:lnTo>
                <a:lnTo>
                  <a:pt x="4366163" y="47022"/>
                </a:lnTo>
                <a:close/>
                <a:moveTo>
                  <a:pt x="4410572" y="41711"/>
                </a:moveTo>
                <a:lnTo>
                  <a:pt x="4380002" y="48138"/>
                </a:lnTo>
                <a:lnTo>
                  <a:pt x="4393772" y="52977"/>
                </a:lnTo>
                <a:lnTo>
                  <a:pt x="4426117" y="46156"/>
                </a:lnTo>
                <a:close/>
                <a:moveTo>
                  <a:pt x="4470065" y="40784"/>
                </a:moveTo>
                <a:lnTo>
                  <a:pt x="4442315" y="46635"/>
                </a:lnTo>
                <a:lnTo>
                  <a:pt x="4448737" y="48476"/>
                </a:lnTo>
                <a:lnTo>
                  <a:pt x="4456672" y="51806"/>
                </a:lnTo>
                <a:lnTo>
                  <a:pt x="4486423" y="45431"/>
                </a:lnTo>
                <a:close/>
                <a:moveTo>
                  <a:pt x="4529980" y="39942"/>
                </a:moveTo>
                <a:lnTo>
                  <a:pt x="4503081" y="45705"/>
                </a:lnTo>
                <a:lnTo>
                  <a:pt x="4511996" y="48242"/>
                </a:lnTo>
                <a:lnTo>
                  <a:pt x="4516998" y="50336"/>
                </a:lnTo>
                <a:lnTo>
                  <a:pt x="4545439" y="44306"/>
                </a:lnTo>
                <a:close/>
                <a:moveTo>
                  <a:pt x="4588880" y="38933"/>
                </a:moveTo>
                <a:lnTo>
                  <a:pt x="4562040" y="44624"/>
                </a:lnTo>
                <a:lnTo>
                  <a:pt x="4575159" y="48329"/>
                </a:lnTo>
                <a:lnTo>
                  <a:pt x="4577186" y="49175"/>
                </a:lnTo>
                <a:lnTo>
                  <a:pt x="4604605" y="43345"/>
                </a:lnTo>
                <a:close/>
                <a:moveTo>
                  <a:pt x="4150538" y="38314"/>
                </a:moveTo>
                <a:lnTo>
                  <a:pt x="4117351" y="45182"/>
                </a:lnTo>
                <a:lnTo>
                  <a:pt x="4130837" y="49956"/>
                </a:lnTo>
                <a:lnTo>
                  <a:pt x="4163957" y="43079"/>
                </a:lnTo>
                <a:close/>
                <a:moveTo>
                  <a:pt x="4650706" y="37445"/>
                </a:moveTo>
                <a:lnTo>
                  <a:pt x="4622348" y="43475"/>
                </a:lnTo>
                <a:lnTo>
                  <a:pt x="4638495" y="48001"/>
                </a:lnTo>
                <a:lnTo>
                  <a:pt x="4639758" y="48526"/>
                </a:lnTo>
                <a:lnTo>
                  <a:pt x="4668884" y="42469"/>
                </a:lnTo>
                <a:close/>
                <a:moveTo>
                  <a:pt x="4210756" y="37252"/>
                </a:moveTo>
                <a:lnTo>
                  <a:pt x="4177454" y="44166"/>
                </a:lnTo>
                <a:lnTo>
                  <a:pt x="4192183" y="49352"/>
                </a:lnTo>
                <a:lnTo>
                  <a:pt x="4225236" y="42371"/>
                </a:lnTo>
                <a:close/>
                <a:moveTo>
                  <a:pt x="4712747" y="37091"/>
                </a:moveTo>
                <a:lnTo>
                  <a:pt x="4684917" y="42879"/>
                </a:lnTo>
                <a:lnTo>
                  <a:pt x="4697171" y="46265"/>
                </a:lnTo>
                <a:cubicBezTo>
                  <a:pt x="4775306" y="72938"/>
                  <a:pt x="4849510" y="103635"/>
                  <a:pt x="4919174" y="138269"/>
                </a:cubicBezTo>
                <a:cubicBezTo>
                  <a:pt x="5126515" y="241595"/>
                  <a:pt x="5351912" y="442535"/>
                  <a:pt x="5612973" y="675174"/>
                </a:cubicBezTo>
                <a:cubicBezTo>
                  <a:pt x="5857660" y="893258"/>
                  <a:pt x="6136225" y="1141559"/>
                  <a:pt x="6462349" y="1362918"/>
                </a:cubicBezTo>
                <a:lnTo>
                  <a:pt x="6626976" y="1469495"/>
                </a:lnTo>
                <a:lnTo>
                  <a:pt x="6464164" y="1369729"/>
                </a:lnTo>
                <a:cubicBezTo>
                  <a:pt x="6139383" y="1149655"/>
                  <a:pt x="5862223" y="902611"/>
                  <a:pt x="5610305" y="678069"/>
                </a:cubicBezTo>
                <a:cubicBezTo>
                  <a:pt x="5349476" y="445583"/>
                  <a:pt x="5124227" y="244871"/>
                  <a:pt x="4917346" y="141773"/>
                </a:cubicBezTo>
                <a:cubicBezTo>
                  <a:pt x="4847808" y="107184"/>
                  <a:pt x="4773735" y="76527"/>
                  <a:pt x="4695736" y="49890"/>
                </a:cubicBezTo>
                <a:lnTo>
                  <a:pt x="4676616" y="44606"/>
                </a:lnTo>
                <a:lnTo>
                  <a:pt x="4645756" y="51024"/>
                </a:lnTo>
                <a:lnTo>
                  <a:pt x="4853414" y="137505"/>
                </a:lnTo>
                <a:cubicBezTo>
                  <a:pt x="5061363" y="241213"/>
                  <a:pt x="5287068" y="444211"/>
                  <a:pt x="5548356" y="679365"/>
                </a:cubicBezTo>
                <a:cubicBezTo>
                  <a:pt x="5793928" y="900306"/>
                  <a:pt x="6073511" y="1151883"/>
                  <a:pt x="6401389" y="1375545"/>
                </a:cubicBezTo>
                <a:lnTo>
                  <a:pt x="6562501" y="1480280"/>
                </a:lnTo>
                <a:lnTo>
                  <a:pt x="6403092" y="1382278"/>
                </a:lnTo>
                <a:cubicBezTo>
                  <a:pt x="6076593" y="1159932"/>
                  <a:pt x="5798520" y="909717"/>
                  <a:pt x="5545687" y="682260"/>
                </a:cubicBezTo>
                <a:cubicBezTo>
                  <a:pt x="5284630" y="447335"/>
                  <a:pt x="5059075" y="244414"/>
                  <a:pt x="4851580" y="141011"/>
                </a:cubicBezTo>
                <a:cubicBezTo>
                  <a:pt x="4786488" y="108621"/>
                  <a:pt x="4716309" y="79444"/>
                  <a:pt x="4641669" y="53744"/>
                </a:cubicBezTo>
                <a:lnTo>
                  <a:pt x="4637840" y="52670"/>
                </a:lnTo>
                <a:lnTo>
                  <a:pt x="4602938" y="59929"/>
                </a:lnTo>
                <a:lnTo>
                  <a:pt x="4787422" y="136973"/>
                </a:lnTo>
                <a:cubicBezTo>
                  <a:pt x="4996061" y="240986"/>
                  <a:pt x="5221994" y="446193"/>
                  <a:pt x="5483586" y="683784"/>
                </a:cubicBezTo>
                <a:cubicBezTo>
                  <a:pt x="6104304" y="1247510"/>
                  <a:pt x="6941818" y="2008062"/>
                  <a:pt x="8233561" y="2008062"/>
                </a:cubicBezTo>
                <a:cubicBezTo>
                  <a:pt x="8309532" y="2008062"/>
                  <a:pt x="8386799" y="2005472"/>
                  <a:pt x="8465971" y="1999985"/>
                </a:cubicBezTo>
                <a:lnTo>
                  <a:pt x="8624439" y="1983965"/>
                </a:lnTo>
                <a:lnTo>
                  <a:pt x="8627838" y="1983051"/>
                </a:lnTo>
                <a:lnTo>
                  <a:pt x="8509557" y="1993965"/>
                </a:lnTo>
                <a:cubicBezTo>
                  <a:pt x="8439452" y="1998232"/>
                  <a:pt x="8370110" y="2000366"/>
                  <a:pt x="8301301" y="2000366"/>
                </a:cubicBezTo>
                <a:cubicBezTo>
                  <a:pt x="7755101" y="2000366"/>
                  <a:pt x="7244561" y="1866482"/>
                  <a:pt x="6746593" y="1593458"/>
                </a:cubicBezTo>
                <a:lnTo>
                  <a:pt x="6577197" y="1489315"/>
                </a:lnTo>
                <a:lnTo>
                  <a:pt x="6745898" y="1587733"/>
                </a:lnTo>
                <a:cubicBezTo>
                  <a:pt x="7228121" y="1852462"/>
                  <a:pt x="7804669" y="2032865"/>
                  <a:pt x="8509404" y="1990155"/>
                </a:cubicBezTo>
                <a:lnTo>
                  <a:pt x="8649493" y="1977233"/>
                </a:lnTo>
                <a:lnTo>
                  <a:pt x="8654472" y="1975895"/>
                </a:lnTo>
                <a:lnTo>
                  <a:pt x="8552762" y="1984364"/>
                </a:lnTo>
                <a:cubicBezTo>
                  <a:pt x="8492336" y="1987488"/>
                  <a:pt x="8432290" y="1989089"/>
                  <a:pt x="8372854" y="1989089"/>
                </a:cubicBezTo>
                <a:cubicBezTo>
                  <a:pt x="7822614" y="1989089"/>
                  <a:pt x="7308340" y="1854291"/>
                  <a:pt x="6805649" y="1578980"/>
                </a:cubicBezTo>
                <a:lnTo>
                  <a:pt x="6632212" y="1472703"/>
                </a:lnTo>
                <a:lnTo>
                  <a:pt x="6804830" y="1573179"/>
                </a:lnTo>
                <a:cubicBezTo>
                  <a:pt x="7283957" y="1835908"/>
                  <a:pt x="7855723" y="2016864"/>
                  <a:pt x="8552534" y="1980554"/>
                </a:cubicBezTo>
                <a:lnTo>
                  <a:pt x="8675097" y="1970353"/>
                </a:lnTo>
                <a:lnTo>
                  <a:pt x="8682585" y="1968341"/>
                </a:lnTo>
                <a:lnTo>
                  <a:pt x="8595739" y="1974763"/>
                </a:lnTo>
                <a:cubicBezTo>
                  <a:pt x="8545371" y="1976820"/>
                  <a:pt x="8495156" y="1977963"/>
                  <a:pt x="8445321" y="1977963"/>
                </a:cubicBezTo>
                <a:cubicBezTo>
                  <a:pt x="7890889" y="1977963"/>
                  <a:pt x="7372425" y="1842098"/>
                  <a:pt x="6864781" y="1564426"/>
                </a:cubicBezTo>
                <a:cubicBezTo>
                  <a:pt x="6389217" y="1304279"/>
                  <a:pt x="6009744" y="969305"/>
                  <a:pt x="5675000" y="673802"/>
                </a:cubicBezTo>
                <a:cubicBezTo>
                  <a:pt x="5414474" y="443830"/>
                  <a:pt x="5189454" y="245176"/>
                  <a:pt x="4983180" y="142459"/>
                </a:cubicBezTo>
                <a:cubicBezTo>
                  <a:pt x="4913003" y="107569"/>
                  <a:pt x="4838179" y="76679"/>
                  <a:pt x="4759328" y="49875"/>
                </a:cubicBezTo>
                <a:close/>
                <a:moveTo>
                  <a:pt x="4271509" y="36433"/>
                </a:moveTo>
                <a:lnTo>
                  <a:pt x="4238499" y="43406"/>
                </a:lnTo>
                <a:lnTo>
                  <a:pt x="4252002" y="48137"/>
                </a:lnTo>
                <a:lnTo>
                  <a:pt x="4285092" y="41212"/>
                </a:lnTo>
                <a:close/>
                <a:moveTo>
                  <a:pt x="4328203" y="36096"/>
                </a:moveTo>
                <a:lnTo>
                  <a:pt x="4298590" y="42297"/>
                </a:lnTo>
                <a:lnTo>
                  <a:pt x="4312449" y="47126"/>
                </a:lnTo>
                <a:lnTo>
                  <a:pt x="4343556" y="40515"/>
                </a:lnTo>
                <a:close/>
                <a:moveTo>
                  <a:pt x="4387482" y="35109"/>
                </a:moveTo>
                <a:lnTo>
                  <a:pt x="4359718" y="41009"/>
                </a:lnTo>
                <a:lnTo>
                  <a:pt x="4372834" y="45619"/>
                </a:lnTo>
                <a:lnTo>
                  <a:pt x="4402459" y="39392"/>
                </a:lnTo>
                <a:close/>
                <a:moveTo>
                  <a:pt x="4446641" y="34128"/>
                </a:moveTo>
                <a:lnTo>
                  <a:pt x="4418976" y="39944"/>
                </a:lnTo>
                <a:lnTo>
                  <a:pt x="4434488" y="44391"/>
                </a:lnTo>
                <a:lnTo>
                  <a:pt x="4462197" y="38548"/>
                </a:lnTo>
                <a:close/>
                <a:moveTo>
                  <a:pt x="4506072" y="33193"/>
                </a:moveTo>
                <a:lnTo>
                  <a:pt x="4479094" y="38881"/>
                </a:lnTo>
                <a:lnTo>
                  <a:pt x="4495376" y="43513"/>
                </a:lnTo>
                <a:lnTo>
                  <a:pt x="4522239" y="37757"/>
                </a:lnTo>
                <a:close/>
                <a:moveTo>
                  <a:pt x="4565417" y="32350"/>
                </a:moveTo>
                <a:lnTo>
                  <a:pt x="4538785" y="38056"/>
                </a:lnTo>
                <a:lnTo>
                  <a:pt x="4554278" y="42431"/>
                </a:lnTo>
                <a:lnTo>
                  <a:pt x="4581087" y="36747"/>
                </a:lnTo>
                <a:close/>
                <a:moveTo>
                  <a:pt x="4129999" y="31022"/>
                </a:moveTo>
                <a:lnTo>
                  <a:pt x="4096730" y="37884"/>
                </a:lnTo>
                <a:lnTo>
                  <a:pt x="4110303" y="42688"/>
                </a:lnTo>
                <a:lnTo>
                  <a:pt x="4143507" y="35818"/>
                </a:lnTo>
                <a:close/>
                <a:moveTo>
                  <a:pt x="4626907" y="30869"/>
                </a:moveTo>
                <a:lnTo>
                  <a:pt x="4598703" y="36849"/>
                </a:lnTo>
                <a:lnTo>
                  <a:pt x="4614430" y="41256"/>
                </a:lnTo>
                <a:lnTo>
                  <a:pt x="4642724" y="35240"/>
                </a:lnTo>
                <a:close/>
                <a:moveTo>
                  <a:pt x="4190413" y="30062"/>
                </a:moveTo>
                <a:lnTo>
                  <a:pt x="4157025" y="36972"/>
                </a:lnTo>
                <a:lnTo>
                  <a:pt x="4170506" y="41719"/>
                </a:lnTo>
                <a:lnTo>
                  <a:pt x="4203821" y="34801"/>
                </a:lnTo>
                <a:close/>
                <a:moveTo>
                  <a:pt x="4686563" y="29905"/>
                </a:moveTo>
                <a:lnTo>
                  <a:pt x="4684633" y="30232"/>
                </a:lnTo>
                <a:lnTo>
                  <a:pt x="4658929" y="35698"/>
                </a:lnTo>
                <a:lnTo>
                  <a:pt x="4677187" y="40743"/>
                </a:lnTo>
                <a:lnTo>
                  <a:pt x="4704989" y="34962"/>
                </a:lnTo>
                <a:close/>
                <a:moveTo>
                  <a:pt x="4748618" y="29630"/>
                </a:moveTo>
                <a:lnTo>
                  <a:pt x="4720661" y="35445"/>
                </a:lnTo>
                <a:lnTo>
                  <a:pt x="4760724" y="46443"/>
                </a:lnTo>
                <a:cubicBezTo>
                  <a:pt x="4839697" y="73293"/>
                  <a:pt x="4914641" y="104236"/>
                  <a:pt x="4984932" y="139182"/>
                </a:cubicBezTo>
                <a:cubicBezTo>
                  <a:pt x="5191663" y="242127"/>
                  <a:pt x="5416835" y="440935"/>
                  <a:pt x="5677514" y="671059"/>
                </a:cubicBezTo>
                <a:cubicBezTo>
                  <a:pt x="6304026" y="1224116"/>
                  <a:pt x="7153807" y="1974153"/>
                  <a:pt x="8447759" y="1974153"/>
                </a:cubicBezTo>
                <a:cubicBezTo>
                  <a:pt x="8496451" y="1974153"/>
                  <a:pt x="8545676" y="1973086"/>
                  <a:pt x="8595588" y="1970953"/>
                </a:cubicBezTo>
                <a:lnTo>
                  <a:pt x="8702230" y="1963062"/>
                </a:lnTo>
                <a:lnTo>
                  <a:pt x="8712658" y="1960260"/>
                </a:lnTo>
                <a:lnTo>
                  <a:pt x="8639097" y="1965009"/>
                </a:lnTo>
                <a:cubicBezTo>
                  <a:pt x="8598635" y="1966381"/>
                  <a:pt x="8558553" y="1967066"/>
                  <a:pt x="8518625" y="1967066"/>
                </a:cubicBezTo>
                <a:cubicBezTo>
                  <a:pt x="7959698" y="1967066"/>
                  <a:pt x="7436814" y="1830135"/>
                  <a:pt x="6923911" y="1549871"/>
                </a:cubicBezTo>
                <a:cubicBezTo>
                  <a:pt x="6451548" y="1291782"/>
                  <a:pt x="6073373" y="961228"/>
                  <a:pt x="5739692" y="669535"/>
                </a:cubicBezTo>
                <a:cubicBezTo>
                  <a:pt x="5479472" y="442000"/>
                  <a:pt x="5254682" y="245556"/>
                  <a:pt x="5049016" y="143144"/>
                </a:cubicBezTo>
                <a:cubicBezTo>
                  <a:pt x="4978194" y="107969"/>
                  <a:pt x="4902620" y="76852"/>
                  <a:pt x="4822916" y="49881"/>
                </a:cubicBezTo>
                <a:close/>
                <a:moveTo>
                  <a:pt x="4304878" y="29384"/>
                </a:moveTo>
                <a:lnTo>
                  <a:pt x="4277892" y="35085"/>
                </a:lnTo>
                <a:lnTo>
                  <a:pt x="4291579" y="39854"/>
                </a:lnTo>
                <a:lnTo>
                  <a:pt x="4320341" y="33834"/>
                </a:lnTo>
                <a:close/>
                <a:moveTo>
                  <a:pt x="4250428" y="29014"/>
                </a:moveTo>
                <a:lnTo>
                  <a:pt x="4217147" y="35925"/>
                </a:lnTo>
                <a:lnTo>
                  <a:pt x="4231667" y="41013"/>
                </a:lnTo>
                <a:lnTo>
                  <a:pt x="4264697" y="34036"/>
                </a:lnTo>
                <a:close/>
                <a:moveTo>
                  <a:pt x="4364417" y="28514"/>
                </a:moveTo>
                <a:lnTo>
                  <a:pt x="4339190" y="33796"/>
                </a:lnTo>
                <a:lnTo>
                  <a:pt x="4352748" y="38561"/>
                </a:lnTo>
                <a:lnTo>
                  <a:pt x="4379596" y="32855"/>
                </a:lnTo>
                <a:close/>
                <a:moveTo>
                  <a:pt x="4423303" y="27497"/>
                </a:moveTo>
                <a:lnTo>
                  <a:pt x="4395885" y="33324"/>
                </a:lnTo>
                <a:lnTo>
                  <a:pt x="4410879" y="37623"/>
                </a:lnTo>
                <a:lnTo>
                  <a:pt x="4438504" y="31816"/>
                </a:lnTo>
                <a:close/>
                <a:moveTo>
                  <a:pt x="4482602" y="26568"/>
                </a:moveTo>
                <a:lnTo>
                  <a:pt x="4455699" y="32224"/>
                </a:lnTo>
                <a:lnTo>
                  <a:pt x="4471230" y="36643"/>
                </a:lnTo>
                <a:lnTo>
                  <a:pt x="4498170" y="30963"/>
                </a:lnTo>
                <a:close/>
                <a:moveTo>
                  <a:pt x="4541671" y="25688"/>
                </a:moveTo>
                <a:lnTo>
                  <a:pt x="4514945" y="31323"/>
                </a:lnTo>
                <a:lnTo>
                  <a:pt x="4531044" y="35870"/>
                </a:lnTo>
                <a:lnTo>
                  <a:pt x="4557646" y="30170"/>
                </a:lnTo>
                <a:close/>
                <a:moveTo>
                  <a:pt x="4604006" y="24539"/>
                </a:moveTo>
                <a:lnTo>
                  <a:pt x="4594168" y="26190"/>
                </a:lnTo>
                <a:lnTo>
                  <a:pt x="4575184" y="30257"/>
                </a:lnTo>
                <a:lnTo>
                  <a:pt x="4590908" y="34664"/>
                </a:lnTo>
                <a:lnTo>
                  <a:pt x="4619050" y="28697"/>
                </a:lnTo>
                <a:close/>
                <a:moveTo>
                  <a:pt x="4108112" y="24101"/>
                </a:moveTo>
                <a:lnTo>
                  <a:pt x="4076279" y="30645"/>
                </a:lnTo>
                <a:lnTo>
                  <a:pt x="4089868" y="35455"/>
                </a:lnTo>
                <a:lnTo>
                  <a:pt x="4123149" y="28590"/>
                </a:lnTo>
                <a:lnTo>
                  <a:pt x="4118628" y="26985"/>
                </a:lnTo>
                <a:close/>
                <a:moveTo>
                  <a:pt x="4664802" y="23933"/>
                </a:moveTo>
                <a:lnTo>
                  <a:pt x="4639387" y="28222"/>
                </a:lnTo>
                <a:lnTo>
                  <a:pt x="4635136" y="29124"/>
                </a:lnTo>
                <a:lnTo>
                  <a:pt x="4650945" y="33492"/>
                </a:lnTo>
                <a:lnTo>
                  <a:pt x="4678380" y="27659"/>
                </a:lnTo>
                <a:close/>
                <a:moveTo>
                  <a:pt x="4725435" y="23311"/>
                </a:moveTo>
                <a:lnTo>
                  <a:pt x="4695161" y="28446"/>
                </a:lnTo>
                <a:lnTo>
                  <a:pt x="4712904" y="33316"/>
                </a:lnTo>
                <a:lnTo>
                  <a:pt x="4740836" y="27508"/>
                </a:lnTo>
                <a:close/>
                <a:moveTo>
                  <a:pt x="4167740" y="23238"/>
                </a:moveTo>
                <a:lnTo>
                  <a:pt x="4136387" y="29705"/>
                </a:lnTo>
                <a:lnTo>
                  <a:pt x="4149958" y="34483"/>
                </a:lnTo>
                <a:lnTo>
                  <a:pt x="4183366" y="27572"/>
                </a:lnTo>
                <a:lnTo>
                  <a:pt x="4182370" y="27220"/>
                </a:lnTo>
                <a:close/>
                <a:moveTo>
                  <a:pt x="4281311" y="22602"/>
                </a:moveTo>
                <a:lnTo>
                  <a:pt x="4256719" y="27708"/>
                </a:lnTo>
                <a:lnTo>
                  <a:pt x="4271038" y="32697"/>
                </a:lnTo>
                <a:lnTo>
                  <a:pt x="4297195" y="27173"/>
                </a:lnTo>
                <a:close/>
                <a:moveTo>
                  <a:pt x="4227317" y="22425"/>
                </a:moveTo>
                <a:lnTo>
                  <a:pt x="4196697" y="28762"/>
                </a:lnTo>
                <a:lnTo>
                  <a:pt x="4210172" y="33482"/>
                </a:lnTo>
                <a:lnTo>
                  <a:pt x="4243006" y="26664"/>
                </a:lnTo>
                <a:close/>
                <a:moveTo>
                  <a:pt x="4340865" y="21781"/>
                </a:moveTo>
                <a:lnTo>
                  <a:pt x="4318465" y="26513"/>
                </a:lnTo>
                <a:lnTo>
                  <a:pt x="4332222" y="31348"/>
                </a:lnTo>
                <a:lnTo>
                  <a:pt x="4356532" y="26260"/>
                </a:lnTo>
                <a:close/>
                <a:moveTo>
                  <a:pt x="4400378" y="20984"/>
                </a:moveTo>
                <a:lnTo>
                  <a:pt x="4372904" y="26736"/>
                </a:lnTo>
                <a:lnTo>
                  <a:pt x="4388008" y="31067"/>
                </a:lnTo>
                <a:lnTo>
                  <a:pt x="4415386" y="25248"/>
                </a:lnTo>
                <a:close/>
                <a:moveTo>
                  <a:pt x="4790914" y="20833"/>
                </a:moveTo>
                <a:lnTo>
                  <a:pt x="4756946" y="27898"/>
                </a:lnTo>
                <a:lnTo>
                  <a:pt x="4824283" y="46262"/>
                </a:lnTo>
                <a:cubicBezTo>
                  <a:pt x="4904115" y="73288"/>
                  <a:pt x="4979820" y="104468"/>
                  <a:pt x="5050769" y="139714"/>
                </a:cubicBezTo>
                <a:cubicBezTo>
                  <a:pt x="5256817" y="242355"/>
                  <a:pt x="5481757" y="438952"/>
                  <a:pt x="5742284" y="666639"/>
                </a:cubicBezTo>
                <a:cubicBezTo>
                  <a:pt x="6389978" y="1232803"/>
                  <a:pt x="7277251" y="2008367"/>
                  <a:pt x="8638945" y="1961123"/>
                </a:cubicBezTo>
                <a:lnTo>
                  <a:pt x="8731763" y="1955126"/>
                </a:lnTo>
                <a:lnTo>
                  <a:pt x="8743533" y="1951964"/>
                </a:lnTo>
                <a:lnTo>
                  <a:pt x="8682151" y="1955332"/>
                </a:lnTo>
                <a:cubicBezTo>
                  <a:pt x="8652280" y="1956094"/>
                  <a:pt x="8622562" y="1956475"/>
                  <a:pt x="8592920" y="1956475"/>
                </a:cubicBezTo>
                <a:cubicBezTo>
                  <a:pt x="8029116" y="1956475"/>
                  <a:pt x="7501584" y="1818401"/>
                  <a:pt x="6983043" y="1535394"/>
                </a:cubicBezTo>
                <a:cubicBezTo>
                  <a:pt x="6513803" y="1279362"/>
                  <a:pt x="6136920" y="953152"/>
                  <a:pt x="5804389" y="665419"/>
                </a:cubicBezTo>
                <a:cubicBezTo>
                  <a:pt x="5544393" y="440402"/>
                  <a:pt x="5319833" y="246090"/>
                  <a:pt x="5114777" y="143982"/>
                </a:cubicBezTo>
                <a:cubicBezTo>
                  <a:pt x="5019492" y="96663"/>
                  <a:pt x="4915564" y="56677"/>
                  <a:pt x="4804491" y="24232"/>
                </a:cubicBezTo>
                <a:close/>
                <a:moveTo>
                  <a:pt x="4459078" y="19927"/>
                </a:moveTo>
                <a:lnTo>
                  <a:pt x="4458410" y="20037"/>
                </a:lnTo>
                <a:lnTo>
                  <a:pt x="4432335" y="25577"/>
                </a:lnTo>
                <a:lnTo>
                  <a:pt x="4447567" y="29911"/>
                </a:lnTo>
                <a:lnTo>
                  <a:pt x="4474437" y="24263"/>
                </a:lnTo>
                <a:close/>
                <a:moveTo>
                  <a:pt x="4519608" y="19498"/>
                </a:moveTo>
                <a:lnTo>
                  <a:pt x="4503627" y="22148"/>
                </a:lnTo>
                <a:lnTo>
                  <a:pt x="4491493" y="24700"/>
                </a:lnTo>
                <a:lnTo>
                  <a:pt x="4507043" y="29092"/>
                </a:lnTo>
                <a:lnTo>
                  <a:pt x="4533739" y="23462"/>
                </a:lnTo>
                <a:close/>
                <a:moveTo>
                  <a:pt x="4582418" y="18574"/>
                </a:moveTo>
                <a:lnTo>
                  <a:pt x="4551747" y="23689"/>
                </a:lnTo>
                <a:lnTo>
                  <a:pt x="4567409" y="28078"/>
                </a:lnTo>
                <a:lnTo>
                  <a:pt x="4593516" y="22484"/>
                </a:lnTo>
                <a:lnTo>
                  <a:pt x="4595416" y="22166"/>
                </a:lnTo>
                <a:close/>
                <a:moveTo>
                  <a:pt x="4643111" y="17980"/>
                </a:moveTo>
                <a:lnTo>
                  <a:pt x="4613051" y="23022"/>
                </a:lnTo>
                <a:lnTo>
                  <a:pt x="4627276" y="26953"/>
                </a:lnTo>
                <a:lnTo>
                  <a:pt x="4638762" y="24517"/>
                </a:lnTo>
                <a:lnTo>
                  <a:pt x="4656204" y="21574"/>
                </a:lnTo>
                <a:close/>
                <a:moveTo>
                  <a:pt x="4084406" y="17602"/>
                </a:moveTo>
                <a:lnTo>
                  <a:pt x="4055916" y="23437"/>
                </a:lnTo>
                <a:lnTo>
                  <a:pt x="4069451" y="28228"/>
                </a:lnTo>
                <a:lnTo>
                  <a:pt x="4100150" y="21918"/>
                </a:lnTo>
                <a:close/>
                <a:moveTo>
                  <a:pt x="4703662" y="17376"/>
                </a:moveTo>
                <a:lnTo>
                  <a:pt x="4673424" y="22479"/>
                </a:lnTo>
                <a:lnTo>
                  <a:pt x="4686428" y="26049"/>
                </a:lnTo>
                <a:lnTo>
                  <a:pt x="4716662" y="20919"/>
                </a:lnTo>
                <a:close/>
                <a:moveTo>
                  <a:pt x="4143892" y="16747"/>
                </a:moveTo>
                <a:lnTo>
                  <a:pt x="4115699" y="22542"/>
                </a:lnTo>
                <a:lnTo>
                  <a:pt x="4117212" y="22953"/>
                </a:lnTo>
                <a:lnTo>
                  <a:pt x="4129501" y="27280"/>
                </a:lnTo>
                <a:lnTo>
                  <a:pt x="4159702" y="21050"/>
                </a:lnTo>
                <a:close/>
                <a:moveTo>
                  <a:pt x="4258372" y="15999"/>
                </a:moveTo>
                <a:lnTo>
                  <a:pt x="4235164" y="20802"/>
                </a:lnTo>
                <a:lnTo>
                  <a:pt x="4242550" y="22771"/>
                </a:lnTo>
                <a:lnTo>
                  <a:pt x="4249722" y="25270"/>
                </a:lnTo>
                <a:lnTo>
                  <a:pt x="4273457" y="20341"/>
                </a:lnTo>
                <a:close/>
                <a:moveTo>
                  <a:pt x="4203234" y="15918"/>
                </a:moveTo>
                <a:lnTo>
                  <a:pt x="4175386" y="21661"/>
                </a:lnTo>
                <a:lnTo>
                  <a:pt x="4179868" y="22867"/>
                </a:lnTo>
                <a:lnTo>
                  <a:pt x="4189610" y="26280"/>
                </a:lnTo>
                <a:lnTo>
                  <a:pt x="4219046" y="20190"/>
                </a:lnTo>
                <a:close/>
                <a:moveTo>
                  <a:pt x="4770357" y="15690"/>
                </a:moveTo>
                <a:lnTo>
                  <a:pt x="4734490" y="21775"/>
                </a:lnTo>
                <a:lnTo>
                  <a:pt x="4749161" y="25776"/>
                </a:lnTo>
                <a:lnTo>
                  <a:pt x="4782748" y="18791"/>
                </a:lnTo>
                <a:close/>
                <a:moveTo>
                  <a:pt x="4317475" y="15093"/>
                </a:moveTo>
                <a:lnTo>
                  <a:pt x="4295167" y="19725"/>
                </a:lnTo>
                <a:lnTo>
                  <a:pt x="4311556" y="24140"/>
                </a:lnTo>
                <a:lnTo>
                  <a:pt x="4333155" y="19577"/>
                </a:lnTo>
                <a:close/>
                <a:moveTo>
                  <a:pt x="4828710" y="14498"/>
                </a:moveTo>
                <a:lnTo>
                  <a:pt x="4798926" y="19167"/>
                </a:lnTo>
                <a:lnTo>
                  <a:pt x="4792172" y="20571"/>
                </a:lnTo>
                <a:lnTo>
                  <a:pt x="4887753" y="46469"/>
                </a:lnTo>
                <a:cubicBezTo>
                  <a:pt x="4968429" y="73667"/>
                  <a:pt x="5044875" y="105083"/>
                  <a:pt x="5116456" y="140630"/>
                </a:cubicBezTo>
                <a:cubicBezTo>
                  <a:pt x="5321891" y="242889"/>
                  <a:pt x="5546603" y="437353"/>
                  <a:pt x="5806825" y="662600"/>
                </a:cubicBezTo>
                <a:cubicBezTo>
                  <a:pt x="6438061" y="1208877"/>
                  <a:pt x="7297596" y="1952741"/>
                  <a:pt x="8594597" y="1952741"/>
                </a:cubicBezTo>
                <a:cubicBezTo>
                  <a:pt x="8623552" y="1952741"/>
                  <a:pt x="8652585" y="1952360"/>
                  <a:pt x="8681998" y="1951598"/>
                </a:cubicBezTo>
                <a:lnTo>
                  <a:pt x="8761044" y="1947258"/>
                </a:lnTo>
                <a:lnTo>
                  <a:pt x="8776796" y="1943026"/>
                </a:lnTo>
                <a:lnTo>
                  <a:pt x="8725203" y="1945350"/>
                </a:lnTo>
                <a:cubicBezTo>
                  <a:pt x="8706305" y="1945960"/>
                  <a:pt x="8687255" y="1946112"/>
                  <a:pt x="8668282" y="1946112"/>
                </a:cubicBezTo>
                <a:cubicBezTo>
                  <a:pt x="8099221" y="1946112"/>
                  <a:pt x="7566735" y="1806742"/>
                  <a:pt x="7042174" y="1520840"/>
                </a:cubicBezTo>
                <a:cubicBezTo>
                  <a:pt x="6576135" y="1266865"/>
                  <a:pt x="6200545" y="945075"/>
                  <a:pt x="5869157" y="661152"/>
                </a:cubicBezTo>
                <a:cubicBezTo>
                  <a:pt x="5609393" y="438648"/>
                  <a:pt x="5385062" y="246395"/>
                  <a:pt x="5180617" y="144669"/>
                </a:cubicBezTo>
                <a:cubicBezTo>
                  <a:pt x="5084468" y="96948"/>
                  <a:pt x="4979493" y="56678"/>
                  <a:pt x="4867203" y="24060"/>
                </a:cubicBezTo>
                <a:close/>
                <a:moveTo>
                  <a:pt x="4377530" y="14492"/>
                </a:moveTo>
                <a:lnTo>
                  <a:pt x="4368121" y="16023"/>
                </a:lnTo>
                <a:lnTo>
                  <a:pt x="4349360" y="19987"/>
                </a:lnTo>
                <a:lnTo>
                  <a:pt x="4365036" y="24481"/>
                </a:lnTo>
                <a:lnTo>
                  <a:pt x="4392476" y="18738"/>
                </a:lnTo>
                <a:close/>
                <a:moveTo>
                  <a:pt x="4437081" y="13718"/>
                </a:moveTo>
                <a:lnTo>
                  <a:pt x="4428320" y="15133"/>
                </a:lnTo>
                <a:lnTo>
                  <a:pt x="4409486" y="19076"/>
                </a:lnTo>
                <a:lnTo>
                  <a:pt x="4424425" y="23327"/>
                </a:lnTo>
                <a:lnTo>
                  <a:pt x="4451064" y="17665"/>
                </a:lnTo>
                <a:close/>
                <a:moveTo>
                  <a:pt x="4498170" y="13483"/>
                </a:moveTo>
                <a:lnTo>
                  <a:pt x="4468872" y="18312"/>
                </a:lnTo>
                <a:lnTo>
                  <a:pt x="4483328" y="22394"/>
                </a:lnTo>
                <a:lnTo>
                  <a:pt x="4502951" y="18269"/>
                </a:lnTo>
                <a:lnTo>
                  <a:pt x="4510668" y="16990"/>
                </a:lnTo>
                <a:close/>
                <a:moveTo>
                  <a:pt x="4560951" y="12641"/>
                </a:moveTo>
                <a:lnTo>
                  <a:pt x="4530404" y="17707"/>
                </a:lnTo>
                <a:lnTo>
                  <a:pt x="4543554" y="21393"/>
                </a:lnTo>
                <a:lnTo>
                  <a:pt x="4548248" y="20403"/>
                </a:lnTo>
                <a:lnTo>
                  <a:pt x="4573681" y="16159"/>
                </a:lnTo>
                <a:close/>
                <a:moveTo>
                  <a:pt x="4621515" y="12054"/>
                </a:moveTo>
                <a:lnTo>
                  <a:pt x="4591482" y="17062"/>
                </a:lnTo>
                <a:lnTo>
                  <a:pt x="4604460" y="20648"/>
                </a:lnTo>
                <a:lnTo>
                  <a:pt x="4634479" y="15612"/>
                </a:lnTo>
                <a:close/>
                <a:moveTo>
                  <a:pt x="4000711" y="11845"/>
                </a:moveTo>
                <a:lnTo>
                  <a:pt x="3776542" y="58886"/>
                </a:lnTo>
                <a:cubicBezTo>
                  <a:pt x="3249576" y="182421"/>
                  <a:pt x="2700868" y="388423"/>
                  <a:pt x="2172317" y="671287"/>
                </a:cubicBezTo>
                <a:cubicBezTo>
                  <a:pt x="2001094" y="763184"/>
                  <a:pt x="1870411" y="834660"/>
                  <a:pt x="1748643" y="903087"/>
                </a:cubicBezTo>
                <a:cubicBezTo>
                  <a:pt x="1583994" y="995498"/>
                  <a:pt x="1388870" y="1050576"/>
                  <a:pt x="1166485" y="1067614"/>
                </a:cubicBezTo>
                <a:lnTo>
                  <a:pt x="1040940" y="1069965"/>
                </a:lnTo>
                <a:lnTo>
                  <a:pt x="1142411" y="1070884"/>
                </a:lnTo>
                <a:cubicBezTo>
                  <a:pt x="1289005" y="1064413"/>
                  <a:pt x="1432774" y="1041337"/>
                  <a:pt x="1567619" y="995719"/>
                </a:cubicBezTo>
                <a:lnTo>
                  <a:pt x="1666094" y="957530"/>
                </a:lnTo>
                <a:lnTo>
                  <a:pt x="1588694" y="992613"/>
                </a:lnTo>
                <a:cubicBezTo>
                  <a:pt x="1495876" y="1025912"/>
                  <a:pt x="1395535" y="1049484"/>
                  <a:pt x="1288073" y="1063252"/>
                </a:cubicBezTo>
                <a:lnTo>
                  <a:pt x="1144302" y="1074729"/>
                </a:lnTo>
                <a:lnTo>
                  <a:pt x="1209327" y="1073998"/>
                </a:lnTo>
                <a:cubicBezTo>
                  <a:pt x="1337979" y="1066068"/>
                  <a:pt x="1463723" y="1044506"/>
                  <a:pt x="1582396" y="1005188"/>
                </a:cubicBezTo>
                <a:lnTo>
                  <a:pt x="1677584" y="968837"/>
                </a:lnTo>
                <a:lnTo>
                  <a:pt x="1603581" y="1002070"/>
                </a:lnTo>
                <a:cubicBezTo>
                  <a:pt x="1510239" y="1034965"/>
                  <a:pt x="1409201" y="1057806"/>
                  <a:pt x="1300880" y="1070509"/>
                </a:cubicBezTo>
                <a:lnTo>
                  <a:pt x="1159457" y="1080145"/>
                </a:lnTo>
                <a:lnTo>
                  <a:pt x="1221335" y="1080215"/>
                </a:lnTo>
                <a:cubicBezTo>
                  <a:pt x="1351072" y="1073728"/>
                  <a:pt x="1477738" y="1053257"/>
                  <a:pt x="1597093" y="1014528"/>
                </a:cubicBezTo>
                <a:lnTo>
                  <a:pt x="1692028" y="978821"/>
                </a:lnTo>
                <a:lnTo>
                  <a:pt x="1618368" y="1011579"/>
                </a:lnTo>
                <a:cubicBezTo>
                  <a:pt x="1524507" y="1044051"/>
                  <a:pt x="1422791" y="1066134"/>
                  <a:pt x="1313622" y="1077755"/>
                </a:cubicBezTo>
                <a:lnTo>
                  <a:pt x="1162639" y="1086297"/>
                </a:lnTo>
                <a:lnTo>
                  <a:pt x="1233776" y="1087207"/>
                </a:lnTo>
                <a:cubicBezTo>
                  <a:pt x="1364544" y="1082078"/>
                  <a:pt x="1492058" y="1062576"/>
                  <a:pt x="1611994" y="1024270"/>
                </a:cubicBezTo>
                <a:lnTo>
                  <a:pt x="1704893" y="989687"/>
                </a:lnTo>
                <a:lnTo>
                  <a:pt x="1633413" y="1021326"/>
                </a:lnTo>
                <a:cubicBezTo>
                  <a:pt x="1539100" y="1053516"/>
                  <a:pt x="1436747" y="1074958"/>
                  <a:pt x="1326768" y="1085587"/>
                </a:cubicBezTo>
                <a:lnTo>
                  <a:pt x="1188205" y="1091944"/>
                </a:lnTo>
                <a:lnTo>
                  <a:pt x="1245692" y="1093369"/>
                </a:lnTo>
                <a:cubicBezTo>
                  <a:pt x="1377549" y="1089690"/>
                  <a:pt x="1505991" y="1071288"/>
                  <a:pt x="1626614" y="1033584"/>
                </a:cubicBezTo>
                <a:lnTo>
                  <a:pt x="1721032" y="998982"/>
                </a:lnTo>
                <a:lnTo>
                  <a:pt x="1648232" y="1030889"/>
                </a:lnTo>
                <a:cubicBezTo>
                  <a:pt x="1553402" y="1062660"/>
                  <a:pt x="1450359" y="1083363"/>
                  <a:pt x="1339513" y="1092924"/>
                </a:cubicBezTo>
                <a:lnTo>
                  <a:pt x="1182716" y="1098368"/>
                </a:lnTo>
                <a:lnTo>
                  <a:pt x="1200615" y="1099652"/>
                </a:lnTo>
                <a:cubicBezTo>
                  <a:pt x="1430121" y="1103050"/>
                  <a:pt x="1651005" y="1064135"/>
                  <a:pt x="1840686" y="959093"/>
                </a:cubicBezTo>
                <a:cubicBezTo>
                  <a:pt x="1989353" y="877406"/>
                  <a:pt x="2142819" y="796177"/>
                  <a:pt x="2296743" y="717615"/>
                </a:cubicBezTo>
                <a:cubicBezTo>
                  <a:pt x="2885692" y="417803"/>
                  <a:pt x="3490944" y="194996"/>
                  <a:pt x="4073890" y="61781"/>
                </a:cubicBezTo>
                <a:lnTo>
                  <a:pt x="4123819" y="51413"/>
                </a:lnTo>
                <a:lnTo>
                  <a:pt x="4110392" y="46622"/>
                </a:lnTo>
                <a:lnTo>
                  <a:pt x="4031732" y="62901"/>
                </a:lnTo>
                <a:cubicBezTo>
                  <a:pt x="3454728" y="194480"/>
                  <a:pt x="2857237" y="415279"/>
                  <a:pt x="2277389" y="712815"/>
                </a:cubicBezTo>
                <a:cubicBezTo>
                  <a:pt x="2125066" y="791149"/>
                  <a:pt x="1973503" y="871845"/>
                  <a:pt x="1826818" y="952616"/>
                </a:cubicBezTo>
                <a:lnTo>
                  <a:pt x="1738151" y="991479"/>
                </a:lnTo>
                <a:lnTo>
                  <a:pt x="1824913" y="949187"/>
                </a:lnTo>
                <a:cubicBezTo>
                  <a:pt x="1971598" y="868416"/>
                  <a:pt x="2123237" y="787720"/>
                  <a:pt x="2275560" y="709311"/>
                </a:cubicBezTo>
                <a:cubicBezTo>
                  <a:pt x="2855700" y="411656"/>
                  <a:pt x="3453573" y="190741"/>
                  <a:pt x="4030910" y="59114"/>
                </a:cubicBezTo>
                <a:lnTo>
                  <a:pt x="4103379" y="44120"/>
                </a:lnTo>
                <a:lnTo>
                  <a:pt x="4089867" y="39299"/>
                </a:lnTo>
                <a:lnTo>
                  <a:pt x="3988903" y="60122"/>
                </a:lnTo>
                <a:cubicBezTo>
                  <a:pt x="3417508" y="190147"/>
                  <a:pt x="2827398" y="409055"/>
                  <a:pt x="2256360" y="704434"/>
                </a:cubicBezTo>
                <a:cubicBezTo>
                  <a:pt x="2105407" y="782691"/>
                  <a:pt x="1955597" y="862853"/>
                  <a:pt x="1811198" y="942635"/>
                </a:cubicBezTo>
                <a:lnTo>
                  <a:pt x="1724457" y="981028"/>
                </a:lnTo>
                <a:lnTo>
                  <a:pt x="1809369" y="939358"/>
                </a:lnTo>
                <a:cubicBezTo>
                  <a:pt x="1953845" y="859578"/>
                  <a:pt x="2103655" y="779415"/>
                  <a:pt x="2254607" y="701158"/>
                </a:cubicBezTo>
                <a:cubicBezTo>
                  <a:pt x="2825936" y="405604"/>
                  <a:pt x="3416339" y="186565"/>
                  <a:pt x="3988059" y="56454"/>
                </a:cubicBezTo>
                <a:lnTo>
                  <a:pt x="4083040" y="36863"/>
                </a:lnTo>
                <a:lnTo>
                  <a:pt x="4069511" y="32036"/>
                </a:lnTo>
                <a:lnTo>
                  <a:pt x="3946017" y="57419"/>
                </a:lnTo>
                <a:cubicBezTo>
                  <a:pt x="3380270" y="185892"/>
                  <a:pt x="2797614" y="402924"/>
                  <a:pt x="2235327" y="696204"/>
                </a:cubicBezTo>
                <a:cubicBezTo>
                  <a:pt x="2071801" y="781700"/>
                  <a:pt x="1927935" y="859118"/>
                  <a:pt x="1795500" y="932805"/>
                </a:cubicBezTo>
                <a:lnTo>
                  <a:pt x="1705531" y="972816"/>
                </a:lnTo>
                <a:lnTo>
                  <a:pt x="1793747" y="929452"/>
                </a:lnTo>
                <a:cubicBezTo>
                  <a:pt x="1926182" y="855766"/>
                  <a:pt x="2070048" y="778347"/>
                  <a:pt x="2233651" y="692851"/>
                </a:cubicBezTo>
                <a:cubicBezTo>
                  <a:pt x="2796229" y="399397"/>
                  <a:pt x="3379220" y="182280"/>
                  <a:pt x="3945315" y="53741"/>
                </a:cubicBezTo>
                <a:lnTo>
                  <a:pt x="4062717" y="29612"/>
                </a:lnTo>
                <a:lnTo>
                  <a:pt x="4054839" y="26801"/>
                </a:lnTo>
                <a:lnTo>
                  <a:pt x="4048307" y="24996"/>
                </a:lnTo>
                <a:lnTo>
                  <a:pt x="3903239" y="54707"/>
                </a:lnTo>
                <a:cubicBezTo>
                  <a:pt x="3343150" y="181609"/>
                  <a:pt x="2767892" y="396720"/>
                  <a:pt x="2214297" y="687898"/>
                </a:cubicBezTo>
                <a:cubicBezTo>
                  <a:pt x="2047953" y="775604"/>
                  <a:pt x="1909953" y="850280"/>
                  <a:pt x="1779881" y="922899"/>
                </a:cubicBezTo>
                <a:lnTo>
                  <a:pt x="1689197" y="963623"/>
                </a:lnTo>
                <a:lnTo>
                  <a:pt x="1778128" y="919622"/>
                </a:lnTo>
                <a:cubicBezTo>
                  <a:pt x="1908202" y="847004"/>
                  <a:pt x="2046275" y="772328"/>
                  <a:pt x="2212621" y="684622"/>
                </a:cubicBezTo>
                <a:cubicBezTo>
                  <a:pt x="2766390" y="393210"/>
                  <a:pt x="3341957" y="177956"/>
                  <a:pt x="3902387" y="51000"/>
                </a:cubicBezTo>
                <a:lnTo>
                  <a:pt x="4040253" y="22770"/>
                </a:lnTo>
                <a:lnTo>
                  <a:pt x="4026156" y="18875"/>
                </a:lnTo>
                <a:lnTo>
                  <a:pt x="3821208" y="61833"/>
                </a:lnTo>
                <a:cubicBezTo>
                  <a:pt x="3287449" y="186707"/>
                  <a:pt x="2730676" y="394547"/>
                  <a:pt x="2193267" y="679669"/>
                </a:cubicBezTo>
                <a:cubicBezTo>
                  <a:pt x="2026083" y="768594"/>
                  <a:pt x="1889761" y="842813"/>
                  <a:pt x="1764183" y="913069"/>
                </a:cubicBezTo>
                <a:lnTo>
                  <a:pt x="1668283" y="956538"/>
                </a:lnTo>
                <a:lnTo>
                  <a:pt x="1762431" y="909641"/>
                </a:lnTo>
                <a:cubicBezTo>
                  <a:pt x="1888008" y="839384"/>
                  <a:pt x="2024330" y="765165"/>
                  <a:pt x="2191589" y="676240"/>
                </a:cubicBezTo>
                <a:cubicBezTo>
                  <a:pt x="2725656" y="392890"/>
                  <a:pt x="3281797" y="182406"/>
                  <a:pt x="3825744" y="56040"/>
                </a:cubicBezTo>
                <a:lnTo>
                  <a:pt x="4017122" y="16379"/>
                </a:lnTo>
                <a:close/>
                <a:moveTo>
                  <a:pt x="4681965" y="11462"/>
                </a:moveTo>
                <a:lnTo>
                  <a:pt x="4651752" y="16530"/>
                </a:lnTo>
                <a:lnTo>
                  <a:pt x="4664826" y="20119"/>
                </a:lnTo>
                <a:lnTo>
                  <a:pt x="4695027" y="15022"/>
                </a:lnTo>
                <a:close/>
                <a:moveTo>
                  <a:pt x="4061800" y="11404"/>
                </a:moveTo>
                <a:lnTo>
                  <a:pt x="4033809" y="17271"/>
                </a:lnTo>
                <a:lnTo>
                  <a:pt x="4048057" y="21173"/>
                </a:lnTo>
                <a:lnTo>
                  <a:pt x="4076321" y="15385"/>
                </a:lnTo>
                <a:close/>
                <a:moveTo>
                  <a:pt x="4120141" y="10283"/>
                </a:moveTo>
                <a:lnTo>
                  <a:pt x="4091868" y="16074"/>
                </a:lnTo>
                <a:lnTo>
                  <a:pt x="4107691" y="20368"/>
                </a:lnTo>
                <a:lnTo>
                  <a:pt x="4135896" y="14571"/>
                </a:lnTo>
                <a:close/>
                <a:moveTo>
                  <a:pt x="4747518" y="9975"/>
                </a:moveTo>
                <a:lnTo>
                  <a:pt x="4712742" y="15843"/>
                </a:lnTo>
                <a:lnTo>
                  <a:pt x="4725719" y="19383"/>
                </a:lnTo>
                <a:lnTo>
                  <a:pt x="4761114" y="13377"/>
                </a:lnTo>
                <a:close/>
                <a:moveTo>
                  <a:pt x="4179337" y="9462"/>
                </a:moveTo>
                <a:lnTo>
                  <a:pt x="4151390" y="15206"/>
                </a:lnTo>
                <a:lnTo>
                  <a:pt x="4167295" y="19484"/>
                </a:lnTo>
                <a:lnTo>
                  <a:pt x="4195160" y="13737"/>
                </a:lnTo>
                <a:close/>
                <a:moveTo>
                  <a:pt x="4235466" y="9407"/>
                </a:moveTo>
                <a:lnTo>
                  <a:pt x="4232532" y="9875"/>
                </a:lnTo>
                <a:lnTo>
                  <a:pt x="4210909" y="14335"/>
                </a:lnTo>
                <a:lnTo>
                  <a:pt x="4226829" y="18580"/>
                </a:lnTo>
                <a:lnTo>
                  <a:pt x="4250396" y="13704"/>
                </a:lnTo>
                <a:close/>
                <a:moveTo>
                  <a:pt x="4807885" y="9324"/>
                </a:moveTo>
                <a:lnTo>
                  <a:pt x="4772695" y="15294"/>
                </a:lnTo>
                <a:lnTo>
                  <a:pt x="4784363" y="18455"/>
                </a:lnTo>
                <a:lnTo>
                  <a:pt x="4798164" y="15586"/>
                </a:lnTo>
                <a:lnTo>
                  <a:pt x="4819578" y="12229"/>
                </a:lnTo>
                <a:close/>
                <a:moveTo>
                  <a:pt x="4296243" y="9023"/>
                </a:moveTo>
                <a:lnTo>
                  <a:pt x="4277657" y="12008"/>
                </a:lnTo>
                <a:lnTo>
                  <a:pt x="4271356" y="13312"/>
                </a:lnTo>
                <a:lnTo>
                  <a:pt x="4287009" y="17528"/>
                </a:lnTo>
                <a:lnTo>
                  <a:pt x="4309589" y="12839"/>
                </a:lnTo>
                <a:close/>
                <a:moveTo>
                  <a:pt x="4356547" y="8530"/>
                </a:moveTo>
                <a:lnTo>
                  <a:pt x="4326403" y="13405"/>
                </a:lnTo>
                <a:lnTo>
                  <a:pt x="4341663" y="17781"/>
                </a:lnTo>
                <a:lnTo>
                  <a:pt x="4367266" y="12373"/>
                </a:lnTo>
                <a:lnTo>
                  <a:pt x="4369052" y="12083"/>
                </a:lnTo>
                <a:close/>
                <a:moveTo>
                  <a:pt x="4867109" y="8479"/>
                </a:moveTo>
                <a:lnTo>
                  <a:pt x="4838480" y="12966"/>
                </a:lnTo>
                <a:lnTo>
                  <a:pt x="4868276" y="20368"/>
                </a:lnTo>
                <a:cubicBezTo>
                  <a:pt x="4980746" y="53034"/>
                  <a:pt x="5085896" y="93368"/>
                  <a:pt x="5182214" y="141164"/>
                </a:cubicBezTo>
                <a:cubicBezTo>
                  <a:pt x="5387043" y="243118"/>
                  <a:pt x="5611603" y="435448"/>
                  <a:pt x="5871520" y="658105"/>
                </a:cubicBezTo>
                <a:cubicBezTo>
                  <a:pt x="6505345" y="1201105"/>
                  <a:pt x="7370368" y="1942073"/>
                  <a:pt x="8669349" y="1942073"/>
                </a:cubicBezTo>
                <a:cubicBezTo>
                  <a:pt x="8687942" y="1942073"/>
                  <a:pt x="8706382" y="1941921"/>
                  <a:pt x="8725127" y="1941616"/>
                </a:cubicBezTo>
                <a:lnTo>
                  <a:pt x="8793515" y="1938533"/>
                </a:lnTo>
                <a:lnTo>
                  <a:pt x="8793536" y="1938528"/>
                </a:lnTo>
                <a:lnTo>
                  <a:pt x="8805291" y="1934614"/>
                </a:lnTo>
                <a:lnTo>
                  <a:pt x="8768560" y="1935901"/>
                </a:lnTo>
                <a:cubicBezTo>
                  <a:pt x="8760559" y="1935977"/>
                  <a:pt x="8752711" y="1936053"/>
                  <a:pt x="8744862" y="1936053"/>
                </a:cubicBezTo>
                <a:cubicBezTo>
                  <a:pt x="8170238" y="1936053"/>
                  <a:pt x="7632342" y="1795388"/>
                  <a:pt x="7101305" y="1506362"/>
                </a:cubicBezTo>
                <a:cubicBezTo>
                  <a:pt x="6638390" y="1254368"/>
                  <a:pt x="6264096" y="936996"/>
                  <a:pt x="5933849" y="657037"/>
                </a:cubicBezTo>
                <a:cubicBezTo>
                  <a:pt x="5674391" y="436896"/>
                  <a:pt x="5450286" y="246852"/>
                  <a:pt x="5246452" y="145430"/>
                </a:cubicBezTo>
                <a:cubicBezTo>
                  <a:pt x="5149447" y="97311"/>
                  <a:pt x="5043421" y="56753"/>
                  <a:pt x="4929902" y="23964"/>
                </a:cubicBezTo>
                <a:close/>
                <a:moveTo>
                  <a:pt x="4417043" y="8061"/>
                </a:moveTo>
                <a:lnTo>
                  <a:pt x="4387606" y="12852"/>
                </a:lnTo>
                <a:lnTo>
                  <a:pt x="4401591" y="16830"/>
                </a:lnTo>
                <a:lnTo>
                  <a:pt x="4427966" y="11310"/>
                </a:lnTo>
                <a:lnTo>
                  <a:pt x="4428339" y="11250"/>
                </a:lnTo>
                <a:close/>
                <a:moveTo>
                  <a:pt x="4476381" y="7370"/>
                </a:moveTo>
                <a:lnTo>
                  <a:pt x="4446955" y="12123"/>
                </a:lnTo>
                <a:lnTo>
                  <a:pt x="4460156" y="15851"/>
                </a:lnTo>
                <a:lnTo>
                  <a:pt x="4489415" y="11026"/>
                </a:lnTo>
                <a:close/>
                <a:moveTo>
                  <a:pt x="4539402" y="6686"/>
                </a:moveTo>
                <a:lnTo>
                  <a:pt x="4508976" y="11702"/>
                </a:lnTo>
                <a:lnTo>
                  <a:pt x="4521458" y="15201"/>
                </a:lnTo>
                <a:lnTo>
                  <a:pt x="4551930" y="10148"/>
                </a:lnTo>
                <a:close/>
                <a:moveTo>
                  <a:pt x="4600035" y="6159"/>
                </a:moveTo>
                <a:lnTo>
                  <a:pt x="4570031" y="11135"/>
                </a:lnTo>
                <a:lnTo>
                  <a:pt x="4582740" y="14647"/>
                </a:lnTo>
                <a:lnTo>
                  <a:pt x="4612731" y="9643"/>
                </a:lnTo>
                <a:close/>
                <a:moveTo>
                  <a:pt x="4660368" y="5575"/>
                </a:moveTo>
                <a:lnTo>
                  <a:pt x="4630179" y="10609"/>
                </a:lnTo>
                <a:lnTo>
                  <a:pt x="4643123" y="14161"/>
                </a:lnTo>
                <a:lnTo>
                  <a:pt x="4673296" y="9099"/>
                </a:lnTo>
                <a:close/>
                <a:moveTo>
                  <a:pt x="3977767" y="5505"/>
                </a:moveTo>
                <a:lnTo>
                  <a:pt x="3741770" y="54066"/>
                </a:lnTo>
                <a:cubicBezTo>
                  <a:pt x="3209446" y="177249"/>
                  <a:pt x="2668164" y="383917"/>
                  <a:pt x="2151357" y="662981"/>
                </a:cubicBezTo>
                <a:cubicBezTo>
                  <a:pt x="2026998" y="730342"/>
                  <a:pt x="1880084" y="810352"/>
                  <a:pt x="1733018" y="893105"/>
                </a:cubicBezTo>
                <a:cubicBezTo>
                  <a:pt x="1568941" y="985516"/>
                  <a:pt x="1375117" y="1041838"/>
                  <a:pt x="1154664" y="1061458"/>
                </a:cubicBezTo>
                <a:lnTo>
                  <a:pt x="1010271" y="1066097"/>
                </a:lnTo>
                <a:lnTo>
                  <a:pt x="1069387" y="1067727"/>
                </a:lnTo>
                <a:cubicBezTo>
                  <a:pt x="1308785" y="1061493"/>
                  <a:pt x="1543369" y="1013905"/>
                  <a:pt x="1746738" y="899735"/>
                </a:cubicBezTo>
                <a:cubicBezTo>
                  <a:pt x="1868582" y="831307"/>
                  <a:pt x="1999265" y="759832"/>
                  <a:pt x="2170488" y="667934"/>
                </a:cubicBezTo>
                <a:cubicBezTo>
                  <a:pt x="2696039" y="386642"/>
                  <a:pt x="3244908" y="178002"/>
                  <a:pt x="3783244" y="53201"/>
                </a:cubicBezTo>
                <a:lnTo>
                  <a:pt x="3993368" y="9815"/>
                </a:lnTo>
                <a:close/>
                <a:moveTo>
                  <a:pt x="4036225" y="4392"/>
                </a:moveTo>
                <a:lnTo>
                  <a:pt x="4008229" y="10267"/>
                </a:lnTo>
                <a:lnTo>
                  <a:pt x="4024765" y="14795"/>
                </a:lnTo>
                <a:lnTo>
                  <a:pt x="4052901" y="8964"/>
                </a:lnTo>
                <a:close/>
                <a:moveTo>
                  <a:pt x="4098366" y="4357"/>
                </a:moveTo>
                <a:lnTo>
                  <a:pt x="4085973" y="6337"/>
                </a:lnTo>
                <a:lnTo>
                  <a:pt x="4069058" y="9882"/>
                </a:lnTo>
                <a:lnTo>
                  <a:pt x="4083737" y="13867"/>
                </a:lnTo>
                <a:lnTo>
                  <a:pt x="4112025" y="8074"/>
                </a:lnTo>
                <a:close/>
                <a:moveTo>
                  <a:pt x="4724767" y="4282"/>
                </a:moveTo>
                <a:lnTo>
                  <a:pt x="4691074" y="9934"/>
                </a:lnTo>
                <a:lnTo>
                  <a:pt x="4704110" y="13489"/>
                </a:lnTo>
                <a:lnTo>
                  <a:pt x="4738422" y="7699"/>
                </a:lnTo>
                <a:close/>
                <a:moveTo>
                  <a:pt x="4785026" y="3646"/>
                </a:moveTo>
                <a:lnTo>
                  <a:pt x="4750938" y="9398"/>
                </a:lnTo>
                <a:lnTo>
                  <a:pt x="4763886" y="12907"/>
                </a:lnTo>
                <a:lnTo>
                  <a:pt x="4798600" y="7018"/>
                </a:lnTo>
                <a:close/>
                <a:moveTo>
                  <a:pt x="4214823" y="3466"/>
                </a:moveTo>
                <a:lnTo>
                  <a:pt x="4187336" y="7817"/>
                </a:lnTo>
                <a:lnTo>
                  <a:pt x="4186842" y="7919"/>
                </a:lnTo>
                <a:lnTo>
                  <a:pt x="4202773" y="12167"/>
                </a:lnTo>
                <a:lnTo>
                  <a:pt x="4227403" y="7086"/>
                </a:lnTo>
                <a:close/>
                <a:moveTo>
                  <a:pt x="4157025" y="3433"/>
                </a:moveTo>
                <a:lnTo>
                  <a:pt x="4142242" y="5756"/>
                </a:lnTo>
                <a:lnTo>
                  <a:pt x="4127492" y="8777"/>
                </a:lnTo>
                <a:lnTo>
                  <a:pt x="4143342" y="13041"/>
                </a:lnTo>
                <a:lnTo>
                  <a:pt x="4171309" y="7293"/>
                </a:lnTo>
                <a:close/>
                <a:moveTo>
                  <a:pt x="4275345" y="3047"/>
                </a:moveTo>
                <a:lnTo>
                  <a:pt x="4248904" y="7264"/>
                </a:lnTo>
                <a:lnTo>
                  <a:pt x="4263073" y="11081"/>
                </a:lnTo>
                <a:lnTo>
                  <a:pt x="4276972" y="8205"/>
                </a:lnTo>
                <a:lnTo>
                  <a:pt x="4287482" y="6518"/>
                </a:lnTo>
                <a:close/>
                <a:moveTo>
                  <a:pt x="4845005" y="3028"/>
                </a:moveTo>
                <a:lnTo>
                  <a:pt x="4817352" y="7718"/>
                </a:lnTo>
                <a:lnTo>
                  <a:pt x="4829348" y="10698"/>
                </a:lnTo>
                <a:lnTo>
                  <a:pt x="4857937" y="6217"/>
                </a:lnTo>
                <a:close/>
                <a:moveTo>
                  <a:pt x="4335881" y="2658"/>
                </a:moveTo>
                <a:lnTo>
                  <a:pt x="4305777" y="7492"/>
                </a:lnTo>
                <a:lnTo>
                  <a:pt x="4318192" y="11052"/>
                </a:lnTo>
                <a:lnTo>
                  <a:pt x="4322247" y="10210"/>
                </a:lnTo>
                <a:lnTo>
                  <a:pt x="4347875" y="6066"/>
                </a:lnTo>
                <a:close/>
                <a:moveTo>
                  <a:pt x="4905268" y="2498"/>
                </a:moveTo>
                <a:lnTo>
                  <a:pt x="4876890" y="6946"/>
                </a:lnTo>
                <a:lnTo>
                  <a:pt x="4931171" y="20337"/>
                </a:lnTo>
                <a:cubicBezTo>
                  <a:pt x="5044860" y="53182"/>
                  <a:pt x="5151051" y="93806"/>
                  <a:pt x="5248206" y="142002"/>
                </a:cubicBezTo>
                <a:cubicBezTo>
                  <a:pt x="5452421" y="243576"/>
                  <a:pt x="5676752" y="433771"/>
                  <a:pt x="5936441" y="653989"/>
                </a:cubicBezTo>
                <a:cubicBezTo>
                  <a:pt x="6573162" y="1193865"/>
                  <a:pt x="7443823" y="1932167"/>
                  <a:pt x="8745471" y="1932167"/>
                </a:cubicBezTo>
                <a:cubicBezTo>
                  <a:pt x="8753168" y="1932167"/>
                  <a:pt x="8760788" y="1932167"/>
                  <a:pt x="8768484" y="1932091"/>
                </a:cubicBezTo>
                <a:lnTo>
                  <a:pt x="8818076" y="1930357"/>
                </a:lnTo>
                <a:lnTo>
                  <a:pt x="8832540" y="1925541"/>
                </a:lnTo>
                <a:lnTo>
                  <a:pt x="8811690" y="1926300"/>
                </a:lnTo>
                <a:cubicBezTo>
                  <a:pt x="8800184" y="1926376"/>
                  <a:pt x="8788602" y="1926452"/>
                  <a:pt x="8777172" y="1926452"/>
                </a:cubicBezTo>
                <a:cubicBezTo>
                  <a:pt x="8213520" y="1926452"/>
                  <a:pt x="7684311" y="1787539"/>
                  <a:pt x="7160360" y="1502247"/>
                </a:cubicBezTo>
                <a:cubicBezTo>
                  <a:pt x="6700569" y="1251853"/>
                  <a:pt x="6327570" y="935701"/>
                  <a:pt x="5998466" y="656733"/>
                </a:cubicBezTo>
                <a:cubicBezTo>
                  <a:pt x="5739238" y="436972"/>
                  <a:pt x="5515361" y="247233"/>
                  <a:pt x="5312214" y="146192"/>
                </a:cubicBezTo>
                <a:cubicBezTo>
                  <a:pt x="5214352" y="97672"/>
                  <a:pt x="5107276" y="56829"/>
                  <a:pt x="4992537" y="23868"/>
                </a:cubicBezTo>
                <a:close/>
                <a:moveTo>
                  <a:pt x="4396066" y="2139"/>
                </a:moveTo>
                <a:lnTo>
                  <a:pt x="4366667" y="6894"/>
                </a:lnTo>
                <a:lnTo>
                  <a:pt x="4379138" y="10442"/>
                </a:lnTo>
                <a:lnTo>
                  <a:pt x="4408537" y="5660"/>
                </a:lnTo>
                <a:close/>
                <a:moveTo>
                  <a:pt x="4456157" y="1696"/>
                </a:moveTo>
                <a:lnTo>
                  <a:pt x="4426896" y="6458"/>
                </a:lnTo>
                <a:lnTo>
                  <a:pt x="4438217" y="9655"/>
                </a:lnTo>
                <a:lnTo>
                  <a:pt x="4467614" y="4910"/>
                </a:lnTo>
                <a:close/>
                <a:moveTo>
                  <a:pt x="4517715" y="693"/>
                </a:moveTo>
                <a:lnTo>
                  <a:pt x="4487250" y="5614"/>
                </a:lnTo>
                <a:lnTo>
                  <a:pt x="4500212" y="9246"/>
                </a:lnTo>
                <a:lnTo>
                  <a:pt x="4530561" y="4242"/>
                </a:lnTo>
                <a:close/>
                <a:moveTo>
                  <a:pt x="4578482" y="244"/>
                </a:moveTo>
                <a:lnTo>
                  <a:pt x="4548500" y="5186"/>
                </a:lnTo>
                <a:lnTo>
                  <a:pt x="4561009" y="8643"/>
                </a:lnTo>
                <a:lnTo>
                  <a:pt x="4590979" y="3674"/>
                </a:lnTo>
                <a:close/>
                <a:moveTo>
                  <a:pt x="6536353" y="0"/>
                </a:moveTo>
                <a:lnTo>
                  <a:pt x="6557605" y="0"/>
                </a:lnTo>
                <a:lnTo>
                  <a:pt x="6609601" y="11612"/>
                </a:lnTo>
                <a:cubicBezTo>
                  <a:pt x="6760109" y="50023"/>
                  <a:pt x="6898942" y="100240"/>
                  <a:pt x="7025029" y="162194"/>
                </a:cubicBezTo>
                <a:cubicBezTo>
                  <a:pt x="7230921" y="263387"/>
                  <a:pt x="7476133" y="405425"/>
                  <a:pt x="7760054" y="569941"/>
                </a:cubicBezTo>
                <a:cubicBezTo>
                  <a:pt x="8049653" y="737733"/>
                  <a:pt x="8372893" y="925013"/>
                  <a:pt x="8726363" y="1111550"/>
                </a:cubicBezTo>
                <a:lnTo>
                  <a:pt x="9213624" y="1355617"/>
                </a:lnTo>
                <a:lnTo>
                  <a:pt x="8824968" y="1166843"/>
                </a:lnTo>
                <a:cubicBezTo>
                  <a:pt x="8431776" y="963380"/>
                  <a:pt x="8075599" y="757011"/>
                  <a:pt x="7758226" y="573141"/>
                </a:cubicBezTo>
                <a:cubicBezTo>
                  <a:pt x="7474380" y="408702"/>
                  <a:pt x="7229169" y="266588"/>
                  <a:pt x="7023429" y="165470"/>
                </a:cubicBezTo>
                <a:cubicBezTo>
                  <a:pt x="6944703" y="126789"/>
                  <a:pt x="6860995" y="92689"/>
                  <a:pt x="6772565" y="63189"/>
                </a:cubicBezTo>
                <a:close/>
                <a:moveTo>
                  <a:pt x="6155624" y="0"/>
                </a:moveTo>
                <a:lnTo>
                  <a:pt x="6173606" y="0"/>
                </a:lnTo>
                <a:lnTo>
                  <a:pt x="6245438" y="15768"/>
                </a:lnTo>
                <a:cubicBezTo>
                  <a:pt x="6384402" y="52623"/>
                  <a:pt x="6512984" y="99919"/>
                  <a:pt x="6630084" y="157545"/>
                </a:cubicBezTo>
                <a:cubicBezTo>
                  <a:pt x="6827137" y="254624"/>
                  <a:pt x="7054975" y="401690"/>
                  <a:pt x="7318856" y="571997"/>
                </a:cubicBezTo>
                <a:cubicBezTo>
                  <a:pt x="7453690" y="659008"/>
                  <a:pt x="7595732" y="750672"/>
                  <a:pt x="7745567" y="843552"/>
                </a:cubicBezTo>
                <a:lnTo>
                  <a:pt x="8183667" y="1101582"/>
                </a:lnTo>
                <a:lnTo>
                  <a:pt x="7803602" y="883675"/>
                </a:lnTo>
                <a:cubicBezTo>
                  <a:pt x="7630590" y="777719"/>
                  <a:pt x="7468665" y="673229"/>
                  <a:pt x="7316875" y="575274"/>
                </a:cubicBezTo>
                <a:cubicBezTo>
                  <a:pt x="7053147" y="405043"/>
                  <a:pt x="6825309" y="258053"/>
                  <a:pt x="6628484" y="161051"/>
                </a:cubicBezTo>
                <a:cubicBezTo>
                  <a:pt x="6511556" y="103501"/>
                  <a:pt x="6383145" y="56271"/>
                  <a:pt x="6244353" y="19471"/>
                </a:cubicBezTo>
                <a:close/>
                <a:moveTo>
                  <a:pt x="6091839" y="0"/>
                </a:moveTo>
                <a:lnTo>
                  <a:pt x="6109589" y="0"/>
                </a:lnTo>
                <a:lnTo>
                  <a:pt x="6179000" y="15161"/>
                </a:lnTo>
                <a:cubicBezTo>
                  <a:pt x="6317687" y="51765"/>
                  <a:pt x="6446642" y="98957"/>
                  <a:pt x="6564399" y="156935"/>
                </a:cubicBezTo>
                <a:cubicBezTo>
                  <a:pt x="6761148" y="253938"/>
                  <a:pt x="6987919" y="402680"/>
                  <a:pt x="7250580" y="574969"/>
                </a:cubicBezTo>
                <a:cubicBezTo>
                  <a:pt x="7386164" y="663897"/>
                  <a:pt x="7529000" y="757583"/>
                  <a:pt x="7679800" y="852320"/>
                </a:cubicBezTo>
                <a:lnTo>
                  <a:pt x="8094796" y="1099098"/>
                </a:lnTo>
                <a:lnTo>
                  <a:pt x="7737899" y="892923"/>
                </a:lnTo>
                <a:cubicBezTo>
                  <a:pt x="7563801" y="784957"/>
                  <a:pt x="7401076" y="678220"/>
                  <a:pt x="7248523" y="578169"/>
                </a:cubicBezTo>
                <a:cubicBezTo>
                  <a:pt x="6986014" y="405957"/>
                  <a:pt x="6759319" y="257291"/>
                  <a:pt x="6562799" y="160364"/>
                </a:cubicBezTo>
                <a:cubicBezTo>
                  <a:pt x="6445166" y="102452"/>
                  <a:pt x="6316343" y="55319"/>
                  <a:pt x="6177791" y="18764"/>
                </a:cubicBezTo>
                <a:close/>
                <a:moveTo>
                  <a:pt x="6029782" y="0"/>
                </a:moveTo>
                <a:lnTo>
                  <a:pt x="6046666" y="0"/>
                </a:lnTo>
                <a:lnTo>
                  <a:pt x="6120222" y="16318"/>
                </a:lnTo>
                <a:cubicBezTo>
                  <a:pt x="6256730" y="52813"/>
                  <a:pt x="6383178" y="99519"/>
                  <a:pt x="6498487" y="156326"/>
                </a:cubicBezTo>
                <a:cubicBezTo>
                  <a:pt x="6695083" y="253329"/>
                  <a:pt x="6921092" y="403900"/>
                  <a:pt x="7182687" y="578245"/>
                </a:cubicBezTo>
                <a:cubicBezTo>
                  <a:pt x="7338459" y="682068"/>
                  <a:pt x="7503756" y="792234"/>
                  <a:pt x="7679830" y="902803"/>
                </a:cubicBezTo>
                <a:lnTo>
                  <a:pt x="7826309" y="991766"/>
                </a:lnTo>
                <a:lnTo>
                  <a:pt x="7672615" y="902324"/>
                </a:lnTo>
                <a:cubicBezTo>
                  <a:pt x="7497469" y="792387"/>
                  <a:pt x="7333982" y="683440"/>
                  <a:pt x="7180706" y="581293"/>
                </a:cubicBezTo>
                <a:cubicBezTo>
                  <a:pt x="6919187" y="407024"/>
                  <a:pt x="6693330" y="256529"/>
                  <a:pt x="6496963" y="159603"/>
                </a:cubicBezTo>
                <a:cubicBezTo>
                  <a:pt x="6381806" y="102891"/>
                  <a:pt x="6255520" y="56261"/>
                  <a:pt x="6119182" y="19826"/>
                </a:cubicBezTo>
                <a:close/>
                <a:moveTo>
                  <a:pt x="3257293" y="0"/>
                </a:moveTo>
                <a:lnTo>
                  <a:pt x="3280261" y="0"/>
                </a:lnTo>
                <a:lnTo>
                  <a:pt x="3193150" y="16938"/>
                </a:lnTo>
                <a:cubicBezTo>
                  <a:pt x="2736114" y="119508"/>
                  <a:pt x="2288444" y="302231"/>
                  <a:pt x="1878106" y="555463"/>
                </a:cubicBezTo>
                <a:cubicBezTo>
                  <a:pt x="1755423" y="631435"/>
                  <a:pt x="1633123" y="703901"/>
                  <a:pt x="1529644" y="764785"/>
                </a:cubicBezTo>
                <a:lnTo>
                  <a:pt x="1419424" y="819354"/>
                </a:lnTo>
                <a:lnTo>
                  <a:pt x="1527662" y="761509"/>
                </a:lnTo>
                <a:cubicBezTo>
                  <a:pt x="1631142" y="700625"/>
                  <a:pt x="1753442" y="628158"/>
                  <a:pt x="1876049" y="552263"/>
                </a:cubicBezTo>
                <a:cubicBezTo>
                  <a:pt x="2295287" y="293521"/>
                  <a:pt x="2753516" y="108304"/>
                  <a:pt x="3220919" y="6934"/>
                </a:cubicBezTo>
                <a:close/>
                <a:moveTo>
                  <a:pt x="3203183" y="0"/>
                </a:moveTo>
                <a:lnTo>
                  <a:pt x="3223645" y="0"/>
                </a:lnTo>
                <a:lnTo>
                  <a:pt x="3151181" y="14012"/>
                </a:lnTo>
                <a:cubicBezTo>
                  <a:pt x="2700009" y="114960"/>
                  <a:pt x="2259469" y="295867"/>
                  <a:pt x="1857074" y="547157"/>
                </a:cubicBezTo>
                <a:cubicBezTo>
                  <a:pt x="1759081" y="608575"/>
                  <a:pt x="1653240" y="672659"/>
                  <a:pt x="1513946" y="754879"/>
                </a:cubicBezTo>
                <a:cubicBezTo>
                  <a:pt x="1436107" y="800827"/>
                  <a:pt x="1353211" y="842414"/>
                  <a:pt x="1265611" y="879503"/>
                </a:cubicBezTo>
                <a:lnTo>
                  <a:pt x="1148469" y="920860"/>
                </a:lnTo>
                <a:lnTo>
                  <a:pt x="1332075" y="845738"/>
                </a:lnTo>
                <a:cubicBezTo>
                  <a:pt x="1393221" y="817462"/>
                  <a:pt x="1453386" y="786158"/>
                  <a:pt x="1512041" y="751526"/>
                </a:cubicBezTo>
                <a:cubicBezTo>
                  <a:pt x="1651335" y="669306"/>
                  <a:pt x="1757100" y="605222"/>
                  <a:pt x="1855093" y="543881"/>
                </a:cubicBezTo>
                <a:cubicBezTo>
                  <a:pt x="2257832" y="292362"/>
                  <a:pt x="2698801" y="111269"/>
                  <a:pt x="3150390" y="10211"/>
                </a:cubicBezTo>
                <a:close/>
                <a:moveTo>
                  <a:pt x="2602086" y="0"/>
                </a:moveTo>
                <a:lnTo>
                  <a:pt x="2620913" y="0"/>
                </a:lnTo>
                <a:lnTo>
                  <a:pt x="2499744" y="30747"/>
                </a:lnTo>
                <a:cubicBezTo>
                  <a:pt x="2199145" y="117380"/>
                  <a:pt x="1900871" y="256150"/>
                  <a:pt x="1625962" y="456098"/>
                </a:cubicBezTo>
                <a:cubicBezTo>
                  <a:pt x="1328258" y="672602"/>
                  <a:pt x="998913" y="849576"/>
                  <a:pt x="700100" y="987171"/>
                </a:cubicBezTo>
                <a:lnTo>
                  <a:pt x="683062" y="994743"/>
                </a:lnTo>
                <a:lnTo>
                  <a:pt x="686993" y="996111"/>
                </a:lnTo>
                <a:lnTo>
                  <a:pt x="842595" y="926676"/>
                </a:lnTo>
                <a:cubicBezTo>
                  <a:pt x="1012024" y="847921"/>
                  <a:pt x="1186450" y="756888"/>
                  <a:pt x="1355528" y="652847"/>
                </a:cubicBezTo>
                <a:cubicBezTo>
                  <a:pt x="1457102" y="590439"/>
                  <a:pt x="1554410" y="525974"/>
                  <a:pt x="1644782" y="461280"/>
                </a:cubicBezTo>
                <a:cubicBezTo>
                  <a:pt x="1929168" y="257704"/>
                  <a:pt x="2248046" y="107489"/>
                  <a:pt x="2585733" y="16361"/>
                </a:cubicBezTo>
                <a:lnTo>
                  <a:pt x="2654356" y="0"/>
                </a:lnTo>
                <a:lnTo>
                  <a:pt x="2674376" y="0"/>
                </a:lnTo>
                <a:lnTo>
                  <a:pt x="2540842" y="33774"/>
                </a:lnTo>
                <a:cubicBezTo>
                  <a:pt x="2234369" y="121686"/>
                  <a:pt x="1929356" y="262176"/>
                  <a:pt x="1646993" y="464328"/>
                </a:cubicBezTo>
                <a:cubicBezTo>
                  <a:pt x="1556543" y="529098"/>
                  <a:pt x="1459160" y="593563"/>
                  <a:pt x="1357585" y="656047"/>
                </a:cubicBezTo>
                <a:cubicBezTo>
                  <a:pt x="1188364" y="760174"/>
                  <a:pt x="1013807" y="851271"/>
                  <a:pt x="844256" y="930078"/>
                </a:cubicBezTo>
                <a:lnTo>
                  <a:pt x="692201" y="997924"/>
                </a:lnTo>
                <a:lnTo>
                  <a:pt x="695941" y="999226"/>
                </a:lnTo>
                <a:lnTo>
                  <a:pt x="854110" y="932268"/>
                </a:lnTo>
                <a:cubicBezTo>
                  <a:pt x="1025484" y="856170"/>
                  <a:pt x="1201412" y="766823"/>
                  <a:pt x="1371148" y="662753"/>
                </a:cubicBezTo>
                <a:cubicBezTo>
                  <a:pt x="1474627" y="599507"/>
                  <a:pt x="1573688" y="534509"/>
                  <a:pt x="1665737" y="469586"/>
                </a:cubicBezTo>
                <a:cubicBezTo>
                  <a:pt x="1956774" y="264359"/>
                  <a:pt x="2281876" y="112592"/>
                  <a:pt x="2625081" y="19991"/>
                </a:cubicBezTo>
                <a:lnTo>
                  <a:pt x="2708749" y="0"/>
                </a:lnTo>
                <a:lnTo>
                  <a:pt x="2728006" y="0"/>
                </a:lnTo>
                <a:lnTo>
                  <a:pt x="2581947" y="36828"/>
                </a:lnTo>
                <a:cubicBezTo>
                  <a:pt x="2269591" y="126028"/>
                  <a:pt x="1957812" y="268256"/>
                  <a:pt x="1667947" y="472634"/>
                </a:cubicBezTo>
                <a:cubicBezTo>
                  <a:pt x="1575821" y="537632"/>
                  <a:pt x="1476685" y="602708"/>
                  <a:pt x="1373129" y="665954"/>
                </a:cubicBezTo>
                <a:cubicBezTo>
                  <a:pt x="1203251" y="770109"/>
                  <a:pt x="1027179" y="859531"/>
                  <a:pt x="855671" y="935694"/>
                </a:cubicBezTo>
                <a:lnTo>
                  <a:pt x="701244" y="1001072"/>
                </a:lnTo>
                <a:lnTo>
                  <a:pt x="704763" y="1002297"/>
                </a:lnTo>
                <a:lnTo>
                  <a:pt x="865613" y="937787"/>
                </a:lnTo>
                <a:cubicBezTo>
                  <a:pt x="1038919" y="864342"/>
                  <a:pt x="1216348" y="776681"/>
                  <a:pt x="1386769" y="672583"/>
                </a:cubicBezTo>
                <a:cubicBezTo>
                  <a:pt x="1492154" y="608499"/>
                  <a:pt x="1593043" y="542967"/>
                  <a:pt x="1686769" y="477816"/>
                </a:cubicBezTo>
                <a:cubicBezTo>
                  <a:pt x="1984506" y="270989"/>
                  <a:pt x="2315849" y="117622"/>
                  <a:pt x="2664556" y="23549"/>
                </a:cubicBezTo>
                <a:lnTo>
                  <a:pt x="2762926" y="0"/>
                </a:lnTo>
                <a:lnTo>
                  <a:pt x="2782019" y="0"/>
                </a:lnTo>
                <a:lnTo>
                  <a:pt x="2623144" y="39933"/>
                </a:lnTo>
                <a:cubicBezTo>
                  <a:pt x="2304896" y="130410"/>
                  <a:pt x="1986344" y="274358"/>
                  <a:pt x="1688978" y="480940"/>
                </a:cubicBezTo>
                <a:cubicBezTo>
                  <a:pt x="1595252" y="546167"/>
                  <a:pt x="1494211" y="611699"/>
                  <a:pt x="1388826" y="675860"/>
                </a:cubicBezTo>
                <a:cubicBezTo>
                  <a:pt x="1218263" y="780044"/>
                  <a:pt x="1040680" y="867780"/>
                  <a:pt x="867222" y="941289"/>
                </a:cubicBezTo>
                <a:lnTo>
                  <a:pt x="710298" y="1004224"/>
                </a:lnTo>
                <a:lnTo>
                  <a:pt x="713668" y="1005396"/>
                </a:lnTo>
                <a:lnTo>
                  <a:pt x="877282" y="943327"/>
                </a:lnTo>
                <a:cubicBezTo>
                  <a:pt x="1052512" y="872525"/>
                  <a:pt x="1231416" y="786540"/>
                  <a:pt x="1402466" y="682413"/>
                </a:cubicBezTo>
                <a:cubicBezTo>
                  <a:pt x="1509756" y="617490"/>
                  <a:pt x="1612474" y="551425"/>
                  <a:pt x="1707800" y="486045"/>
                </a:cubicBezTo>
                <a:cubicBezTo>
                  <a:pt x="2012289" y="277568"/>
                  <a:pt x="2349890" y="122617"/>
                  <a:pt x="2704084" y="27068"/>
                </a:cubicBezTo>
                <a:lnTo>
                  <a:pt x="2816919" y="0"/>
                </a:lnTo>
                <a:lnTo>
                  <a:pt x="2837755" y="0"/>
                </a:lnTo>
                <a:lnTo>
                  <a:pt x="2679827" y="38685"/>
                </a:lnTo>
                <a:cubicBezTo>
                  <a:pt x="2350592" y="130149"/>
                  <a:pt x="2019764" y="277095"/>
                  <a:pt x="1710010" y="489170"/>
                </a:cubicBezTo>
                <a:cubicBezTo>
                  <a:pt x="1614607" y="554625"/>
                  <a:pt x="1511813" y="620767"/>
                  <a:pt x="1404447" y="685689"/>
                </a:cubicBezTo>
                <a:cubicBezTo>
                  <a:pt x="1233197" y="789931"/>
                  <a:pt x="1054104" y="875998"/>
                  <a:pt x="878699" y="946862"/>
                </a:cubicBezTo>
                <a:lnTo>
                  <a:pt x="719254" y="1007341"/>
                </a:lnTo>
                <a:lnTo>
                  <a:pt x="722529" y="1008481"/>
                </a:lnTo>
                <a:lnTo>
                  <a:pt x="888764" y="948956"/>
                </a:lnTo>
                <a:cubicBezTo>
                  <a:pt x="1065936" y="880810"/>
                  <a:pt x="1246351" y="796503"/>
                  <a:pt x="1418088" y="692319"/>
                </a:cubicBezTo>
                <a:cubicBezTo>
                  <a:pt x="1527282" y="626558"/>
                  <a:pt x="1631828" y="559959"/>
                  <a:pt x="1728831" y="494351"/>
                </a:cubicBezTo>
                <a:cubicBezTo>
                  <a:pt x="2040072" y="284224"/>
                  <a:pt x="2383931" y="127688"/>
                  <a:pt x="2743632" y="30685"/>
                </a:cubicBezTo>
                <a:lnTo>
                  <a:pt x="2871336" y="0"/>
                </a:lnTo>
                <a:lnTo>
                  <a:pt x="2892408" y="0"/>
                </a:lnTo>
                <a:lnTo>
                  <a:pt x="2721364" y="41778"/>
                </a:lnTo>
                <a:cubicBezTo>
                  <a:pt x="2386148" y="134516"/>
                  <a:pt x="2048410" y="283185"/>
                  <a:pt x="1730965" y="497475"/>
                </a:cubicBezTo>
                <a:cubicBezTo>
                  <a:pt x="1633886" y="563160"/>
                  <a:pt x="1529340" y="629759"/>
                  <a:pt x="1420069" y="695595"/>
                </a:cubicBezTo>
                <a:cubicBezTo>
                  <a:pt x="1248133" y="799865"/>
                  <a:pt x="1067528" y="884257"/>
                  <a:pt x="890177" y="952477"/>
                </a:cubicBezTo>
                <a:lnTo>
                  <a:pt x="728241" y="1010470"/>
                </a:lnTo>
                <a:lnTo>
                  <a:pt x="731414" y="1011574"/>
                </a:lnTo>
                <a:lnTo>
                  <a:pt x="900375" y="954571"/>
                </a:lnTo>
                <a:cubicBezTo>
                  <a:pt x="1079482" y="889069"/>
                  <a:pt x="1261391" y="806437"/>
                  <a:pt x="1433784" y="702224"/>
                </a:cubicBezTo>
                <a:cubicBezTo>
                  <a:pt x="1544960" y="635549"/>
                  <a:pt x="1651335" y="568417"/>
                  <a:pt x="1749938" y="502580"/>
                </a:cubicBezTo>
                <a:cubicBezTo>
                  <a:pt x="2067979" y="290802"/>
                  <a:pt x="2418114" y="132649"/>
                  <a:pt x="2783286" y="34169"/>
                </a:cubicBezTo>
                <a:lnTo>
                  <a:pt x="2925215" y="0"/>
                </a:lnTo>
                <a:lnTo>
                  <a:pt x="2947233" y="0"/>
                </a:lnTo>
                <a:lnTo>
                  <a:pt x="2763025" y="44872"/>
                </a:lnTo>
                <a:cubicBezTo>
                  <a:pt x="2421848" y="138882"/>
                  <a:pt x="2077207" y="289276"/>
                  <a:pt x="1752071" y="505781"/>
                </a:cubicBezTo>
                <a:cubicBezTo>
                  <a:pt x="1653392" y="571617"/>
                  <a:pt x="1547017" y="638826"/>
                  <a:pt x="1435765" y="705501"/>
                </a:cubicBezTo>
                <a:cubicBezTo>
                  <a:pt x="1263172" y="809828"/>
                  <a:pt x="1081052" y="892542"/>
                  <a:pt x="901743" y="958106"/>
                </a:cubicBezTo>
                <a:lnTo>
                  <a:pt x="737230" y="1013599"/>
                </a:lnTo>
                <a:lnTo>
                  <a:pt x="738960" y="1014201"/>
                </a:lnTo>
                <a:lnTo>
                  <a:pt x="911591" y="959564"/>
                </a:lnTo>
                <a:cubicBezTo>
                  <a:pt x="1092704" y="896837"/>
                  <a:pt x="1276231" y="816105"/>
                  <a:pt x="1449481" y="712207"/>
                </a:cubicBezTo>
                <a:cubicBezTo>
                  <a:pt x="1569573" y="640198"/>
                  <a:pt x="1674728" y="574361"/>
                  <a:pt x="1770968" y="510963"/>
                </a:cubicBezTo>
                <a:cubicBezTo>
                  <a:pt x="2095810" y="297535"/>
                  <a:pt x="2452254" y="137797"/>
                  <a:pt x="2822899" y="37862"/>
                </a:cubicBezTo>
                <a:lnTo>
                  <a:pt x="2979910" y="0"/>
                </a:lnTo>
                <a:lnTo>
                  <a:pt x="3002202" y="0"/>
                </a:lnTo>
                <a:lnTo>
                  <a:pt x="2804642" y="47997"/>
                </a:lnTo>
                <a:cubicBezTo>
                  <a:pt x="2457479" y="143284"/>
                  <a:pt x="2105903" y="295392"/>
                  <a:pt x="1773026" y="514086"/>
                </a:cubicBezTo>
                <a:cubicBezTo>
                  <a:pt x="1676709" y="577485"/>
                  <a:pt x="1571554" y="643398"/>
                  <a:pt x="1451386" y="715407"/>
                </a:cubicBezTo>
                <a:cubicBezTo>
                  <a:pt x="1247094" y="837861"/>
                  <a:pt x="1011636" y="938749"/>
                  <a:pt x="751566" y="1015101"/>
                </a:cubicBezTo>
                <a:lnTo>
                  <a:pt x="745705" y="1016549"/>
                </a:lnTo>
                <a:lnTo>
                  <a:pt x="747283" y="1017098"/>
                </a:lnTo>
                <a:lnTo>
                  <a:pt x="923091" y="964950"/>
                </a:lnTo>
                <a:cubicBezTo>
                  <a:pt x="1106158" y="904886"/>
                  <a:pt x="1291213" y="825859"/>
                  <a:pt x="1465177" y="721960"/>
                </a:cubicBezTo>
                <a:cubicBezTo>
                  <a:pt x="1588621" y="648199"/>
                  <a:pt x="1695606" y="581905"/>
                  <a:pt x="1792075" y="519116"/>
                </a:cubicBezTo>
                <a:cubicBezTo>
                  <a:pt x="2123769" y="304038"/>
                  <a:pt x="2486505" y="142715"/>
                  <a:pt x="2862604" y="41305"/>
                </a:cubicBezTo>
                <a:lnTo>
                  <a:pt x="3033559" y="0"/>
                </a:lnTo>
                <a:lnTo>
                  <a:pt x="3057367" y="0"/>
                </a:lnTo>
                <a:lnTo>
                  <a:pt x="2846364" y="51117"/>
                </a:lnTo>
                <a:cubicBezTo>
                  <a:pt x="2493216" y="147655"/>
                  <a:pt x="2134697" y="301454"/>
                  <a:pt x="1794057" y="522316"/>
                </a:cubicBezTo>
                <a:cubicBezTo>
                  <a:pt x="1697511" y="585105"/>
                  <a:pt x="1590526" y="651475"/>
                  <a:pt x="1467006" y="725237"/>
                </a:cubicBezTo>
                <a:cubicBezTo>
                  <a:pt x="1261876" y="847690"/>
                  <a:pt x="1024436" y="946216"/>
                  <a:pt x="761166" y="1017996"/>
                </a:cubicBezTo>
                <a:lnTo>
                  <a:pt x="754282" y="1019535"/>
                </a:lnTo>
                <a:lnTo>
                  <a:pt x="755723" y="1020036"/>
                </a:lnTo>
                <a:lnTo>
                  <a:pt x="934555" y="970454"/>
                </a:lnTo>
                <a:cubicBezTo>
                  <a:pt x="1119553" y="913053"/>
                  <a:pt x="1306101" y="835736"/>
                  <a:pt x="1480723" y="731867"/>
                </a:cubicBezTo>
                <a:cubicBezTo>
                  <a:pt x="1609577" y="655209"/>
                  <a:pt x="1715114" y="590287"/>
                  <a:pt x="1813031" y="527422"/>
                </a:cubicBezTo>
                <a:cubicBezTo>
                  <a:pt x="2151625" y="310694"/>
                  <a:pt x="2520638" y="147753"/>
                  <a:pt x="2902197" y="44867"/>
                </a:cubicBezTo>
                <a:lnTo>
                  <a:pt x="3087562" y="0"/>
                </a:lnTo>
                <a:lnTo>
                  <a:pt x="3110031" y="0"/>
                </a:lnTo>
                <a:lnTo>
                  <a:pt x="3067190" y="8193"/>
                </a:lnTo>
                <a:cubicBezTo>
                  <a:pt x="2627878" y="105912"/>
                  <a:pt x="2201596" y="283162"/>
                  <a:pt x="1815088" y="530622"/>
                </a:cubicBezTo>
                <a:cubicBezTo>
                  <a:pt x="1717171" y="593487"/>
                  <a:pt x="1611558" y="658486"/>
                  <a:pt x="1482704" y="735143"/>
                </a:cubicBezTo>
                <a:cubicBezTo>
                  <a:pt x="1276735" y="857673"/>
                  <a:pt x="1037238" y="953837"/>
                  <a:pt x="770843" y="1020969"/>
                </a:cubicBezTo>
                <a:lnTo>
                  <a:pt x="762953" y="1022553"/>
                </a:lnTo>
                <a:lnTo>
                  <a:pt x="764348" y="1023039"/>
                </a:lnTo>
                <a:lnTo>
                  <a:pt x="946110" y="976088"/>
                </a:lnTo>
                <a:cubicBezTo>
                  <a:pt x="1133053" y="921342"/>
                  <a:pt x="1321112" y="845718"/>
                  <a:pt x="1496420" y="741849"/>
                </a:cubicBezTo>
                <a:cubicBezTo>
                  <a:pt x="1629313" y="663058"/>
                  <a:pt x="1736603" y="597602"/>
                  <a:pt x="1834063" y="535804"/>
                </a:cubicBezTo>
                <a:cubicBezTo>
                  <a:pt x="2228857" y="286172"/>
                  <a:pt x="2662696" y="106922"/>
                  <a:pt x="3108387" y="7502"/>
                </a:cubicBezTo>
                <a:lnTo>
                  <a:pt x="3147404" y="0"/>
                </a:lnTo>
                <a:lnTo>
                  <a:pt x="3166955" y="0"/>
                </a:lnTo>
                <a:lnTo>
                  <a:pt x="3109148" y="11119"/>
                </a:lnTo>
                <a:cubicBezTo>
                  <a:pt x="2663906" y="110460"/>
                  <a:pt x="2230494" y="289524"/>
                  <a:pt x="1836044" y="538928"/>
                </a:cubicBezTo>
                <a:cubicBezTo>
                  <a:pt x="1738584" y="600802"/>
                  <a:pt x="1631218" y="666258"/>
                  <a:pt x="1498325" y="745049"/>
                </a:cubicBezTo>
                <a:cubicBezTo>
                  <a:pt x="1291595" y="867579"/>
                  <a:pt x="1050041" y="961381"/>
                  <a:pt x="780445" y="1023940"/>
                </a:cubicBezTo>
                <a:lnTo>
                  <a:pt x="771937" y="1025681"/>
                </a:lnTo>
                <a:lnTo>
                  <a:pt x="772461" y="1025863"/>
                </a:lnTo>
                <a:lnTo>
                  <a:pt x="957645" y="981456"/>
                </a:lnTo>
                <a:lnTo>
                  <a:pt x="1142772" y="922871"/>
                </a:lnTo>
                <a:lnTo>
                  <a:pt x="989052" y="977141"/>
                </a:lnTo>
                <a:lnTo>
                  <a:pt x="791612" y="1026444"/>
                </a:lnTo>
                <a:lnTo>
                  <a:pt x="969127" y="987091"/>
                </a:lnTo>
                <a:lnTo>
                  <a:pt x="1108440" y="946648"/>
                </a:lnTo>
                <a:lnTo>
                  <a:pt x="1000902" y="983159"/>
                </a:lnTo>
                <a:lnTo>
                  <a:pt x="812172" y="1026921"/>
                </a:lnTo>
                <a:lnTo>
                  <a:pt x="980529" y="992590"/>
                </a:lnTo>
                <a:cubicBezTo>
                  <a:pt x="1173296" y="945814"/>
                  <a:pt x="1365870" y="875266"/>
                  <a:pt x="1543206" y="771339"/>
                </a:cubicBezTo>
                <a:cubicBezTo>
                  <a:pt x="1656745" y="704815"/>
                  <a:pt x="1778207" y="633188"/>
                  <a:pt x="1897003" y="560416"/>
                </a:cubicBezTo>
                <a:cubicBezTo>
                  <a:pt x="2324409" y="299691"/>
                  <a:pt x="2789912" y="112624"/>
                  <a:pt x="3263252" y="9608"/>
                </a:cubicBezTo>
                <a:lnTo>
                  <a:pt x="3313357" y="0"/>
                </a:lnTo>
                <a:lnTo>
                  <a:pt x="3333788" y="0"/>
                </a:lnTo>
                <a:lnTo>
                  <a:pt x="3264160" y="13351"/>
                </a:lnTo>
                <a:cubicBezTo>
                  <a:pt x="2791224" y="116278"/>
                  <a:pt x="2326115" y="303202"/>
                  <a:pt x="1899060" y="563693"/>
                </a:cubicBezTo>
                <a:cubicBezTo>
                  <a:pt x="1780188" y="636465"/>
                  <a:pt x="1658725" y="708093"/>
                  <a:pt x="1545187" y="774614"/>
                </a:cubicBezTo>
                <a:cubicBezTo>
                  <a:pt x="1388311" y="866569"/>
                  <a:pt x="1209788" y="938421"/>
                  <a:pt x="1012578" y="989142"/>
                </a:cubicBezTo>
                <a:lnTo>
                  <a:pt x="827226" y="1028922"/>
                </a:lnTo>
                <a:lnTo>
                  <a:pt x="992163" y="998148"/>
                </a:lnTo>
                <a:cubicBezTo>
                  <a:pt x="1186872" y="954026"/>
                  <a:pt x="1380956" y="885171"/>
                  <a:pt x="1558978" y="781243"/>
                </a:cubicBezTo>
                <a:cubicBezTo>
                  <a:pt x="1680365" y="710301"/>
                  <a:pt x="1799237" y="640731"/>
                  <a:pt x="1918185" y="568722"/>
                </a:cubicBezTo>
                <a:cubicBezTo>
                  <a:pt x="2353759" y="306013"/>
                  <a:pt x="2826537" y="117096"/>
                  <a:pt x="3305848" y="12467"/>
                </a:cubicBezTo>
                <a:lnTo>
                  <a:pt x="3370535" y="0"/>
                </a:lnTo>
                <a:lnTo>
                  <a:pt x="3390673" y="0"/>
                </a:lnTo>
                <a:lnTo>
                  <a:pt x="3306568" y="16210"/>
                </a:lnTo>
                <a:cubicBezTo>
                  <a:pt x="2827696" y="120750"/>
                  <a:pt x="2355312" y="309522"/>
                  <a:pt x="1920090" y="571998"/>
                </a:cubicBezTo>
                <a:cubicBezTo>
                  <a:pt x="1801142" y="644007"/>
                  <a:pt x="1682270" y="713579"/>
                  <a:pt x="1560883" y="784521"/>
                </a:cubicBezTo>
                <a:cubicBezTo>
                  <a:pt x="1403378" y="876475"/>
                  <a:pt x="1223584" y="947041"/>
                  <a:pt x="1024459" y="995157"/>
                </a:cubicBezTo>
                <a:lnTo>
                  <a:pt x="843375" y="1030935"/>
                </a:lnTo>
                <a:lnTo>
                  <a:pt x="1003698" y="1003744"/>
                </a:lnTo>
                <a:cubicBezTo>
                  <a:pt x="1200342" y="962275"/>
                  <a:pt x="1395921" y="895105"/>
                  <a:pt x="1574600" y="791149"/>
                </a:cubicBezTo>
                <a:lnTo>
                  <a:pt x="1582220" y="786730"/>
                </a:lnTo>
                <a:cubicBezTo>
                  <a:pt x="1699873" y="718302"/>
                  <a:pt x="1821564" y="647436"/>
                  <a:pt x="1939217" y="577027"/>
                </a:cubicBezTo>
                <a:cubicBezTo>
                  <a:pt x="2383015" y="312335"/>
                  <a:pt x="2863082" y="121524"/>
                  <a:pt x="3348299" y="15261"/>
                </a:cubicBezTo>
                <a:lnTo>
                  <a:pt x="3427063" y="0"/>
                </a:lnTo>
                <a:lnTo>
                  <a:pt x="3447066" y="0"/>
                </a:lnTo>
                <a:lnTo>
                  <a:pt x="3348978" y="19004"/>
                </a:lnTo>
                <a:cubicBezTo>
                  <a:pt x="2864166" y="125178"/>
                  <a:pt x="2384495" y="315845"/>
                  <a:pt x="1941046" y="580304"/>
                </a:cubicBezTo>
                <a:cubicBezTo>
                  <a:pt x="1823393" y="650713"/>
                  <a:pt x="1701702" y="721502"/>
                  <a:pt x="1584049" y="790006"/>
                </a:cubicBezTo>
                <a:lnTo>
                  <a:pt x="1576429" y="794426"/>
                </a:lnTo>
                <a:cubicBezTo>
                  <a:pt x="1418352" y="886438"/>
                  <a:pt x="1237258" y="955690"/>
                  <a:pt x="1036169" y="1001216"/>
                </a:cubicBezTo>
                <a:lnTo>
                  <a:pt x="861783" y="1032780"/>
                </a:lnTo>
                <a:lnTo>
                  <a:pt x="1015310" y="1009295"/>
                </a:lnTo>
                <a:cubicBezTo>
                  <a:pt x="1213890" y="970482"/>
                  <a:pt x="1410961" y="904991"/>
                  <a:pt x="1590298" y="800978"/>
                </a:cubicBezTo>
                <a:lnTo>
                  <a:pt x="1644171" y="769736"/>
                </a:lnTo>
                <a:cubicBezTo>
                  <a:pt x="1748260" y="709386"/>
                  <a:pt x="1855931" y="647055"/>
                  <a:pt x="1960249" y="585256"/>
                </a:cubicBezTo>
                <a:cubicBezTo>
                  <a:pt x="2412330" y="318580"/>
                  <a:pt x="2899699" y="125919"/>
                  <a:pt x="3390791" y="18044"/>
                </a:cubicBezTo>
                <a:lnTo>
                  <a:pt x="3483454" y="0"/>
                </a:lnTo>
                <a:lnTo>
                  <a:pt x="3503014" y="0"/>
                </a:lnTo>
                <a:lnTo>
                  <a:pt x="3391505" y="21712"/>
                </a:lnTo>
                <a:cubicBezTo>
                  <a:pt x="2900787" y="129502"/>
                  <a:pt x="2413829" y="322032"/>
                  <a:pt x="1962154" y="588533"/>
                </a:cubicBezTo>
                <a:cubicBezTo>
                  <a:pt x="1857836" y="650331"/>
                  <a:pt x="1750165" y="712663"/>
                  <a:pt x="1646076" y="773013"/>
                </a:cubicBezTo>
                <a:lnTo>
                  <a:pt x="1592203" y="804255"/>
                </a:lnTo>
                <a:cubicBezTo>
                  <a:pt x="1433497" y="896267"/>
                  <a:pt x="1251131" y="964233"/>
                  <a:pt x="1048127" y="1007155"/>
                </a:cubicBezTo>
                <a:lnTo>
                  <a:pt x="875962" y="1035502"/>
                </a:lnTo>
                <a:lnTo>
                  <a:pt x="1026769" y="1014879"/>
                </a:lnTo>
                <a:cubicBezTo>
                  <a:pt x="1227284" y="978706"/>
                  <a:pt x="1425848" y="914898"/>
                  <a:pt x="1605842" y="810885"/>
                </a:cubicBezTo>
                <a:cubicBezTo>
                  <a:pt x="1639370" y="791530"/>
                  <a:pt x="1672822" y="772176"/>
                  <a:pt x="1706273" y="752897"/>
                </a:cubicBezTo>
                <a:cubicBezTo>
                  <a:pt x="1796723" y="700700"/>
                  <a:pt x="1890297" y="646750"/>
                  <a:pt x="1981127" y="593563"/>
                </a:cubicBezTo>
                <a:cubicBezTo>
                  <a:pt x="2441493" y="324845"/>
                  <a:pt x="2936163" y="130321"/>
                  <a:pt x="3433129" y="20829"/>
                </a:cubicBezTo>
                <a:lnTo>
                  <a:pt x="3539571" y="0"/>
                </a:lnTo>
                <a:lnTo>
                  <a:pt x="3560006" y="0"/>
                </a:lnTo>
                <a:lnTo>
                  <a:pt x="3400269" y="33103"/>
                </a:lnTo>
                <a:cubicBezTo>
                  <a:pt x="2922601" y="143178"/>
                  <a:pt x="2435121" y="333051"/>
                  <a:pt x="1983184" y="596839"/>
                </a:cubicBezTo>
                <a:cubicBezTo>
                  <a:pt x="1892278" y="650103"/>
                  <a:pt x="1798780" y="704053"/>
                  <a:pt x="1708255" y="756174"/>
                </a:cubicBezTo>
                <a:cubicBezTo>
                  <a:pt x="1674803" y="775452"/>
                  <a:pt x="1641275" y="794807"/>
                  <a:pt x="1607823" y="814162"/>
                </a:cubicBezTo>
                <a:cubicBezTo>
                  <a:pt x="1448546" y="906231"/>
                  <a:pt x="1264923" y="972882"/>
                  <a:pt x="1059944" y="1013215"/>
                </a:cubicBezTo>
                <a:lnTo>
                  <a:pt x="892057" y="1038184"/>
                </a:lnTo>
                <a:lnTo>
                  <a:pt x="1038404" y="1020508"/>
                </a:lnTo>
                <a:cubicBezTo>
                  <a:pt x="1240860" y="986991"/>
                  <a:pt x="1440935" y="924862"/>
                  <a:pt x="1621615" y="820791"/>
                </a:cubicBezTo>
                <a:cubicBezTo>
                  <a:pt x="1670993" y="792369"/>
                  <a:pt x="1720370" y="764022"/>
                  <a:pt x="1769671" y="735752"/>
                </a:cubicBezTo>
                <a:cubicBezTo>
                  <a:pt x="1846177" y="691861"/>
                  <a:pt x="1925273" y="646522"/>
                  <a:pt x="2002311" y="601869"/>
                </a:cubicBezTo>
                <a:cubicBezTo>
                  <a:pt x="2470961" y="331168"/>
                  <a:pt x="2972977" y="134749"/>
                  <a:pt x="3475839" y="23623"/>
                </a:cubicBezTo>
                <a:lnTo>
                  <a:pt x="3595970" y="0"/>
                </a:lnTo>
                <a:lnTo>
                  <a:pt x="3618198" y="0"/>
                </a:lnTo>
                <a:lnTo>
                  <a:pt x="3444918" y="35872"/>
                </a:lnTo>
                <a:cubicBezTo>
                  <a:pt x="2960399" y="147299"/>
                  <a:pt x="2464828" y="339053"/>
                  <a:pt x="2004139" y="605145"/>
                </a:cubicBezTo>
                <a:cubicBezTo>
                  <a:pt x="1927100" y="649799"/>
                  <a:pt x="1848005" y="695138"/>
                  <a:pt x="1771501" y="739029"/>
                </a:cubicBezTo>
                <a:cubicBezTo>
                  <a:pt x="1722199" y="767299"/>
                  <a:pt x="1672822" y="795645"/>
                  <a:pt x="1623444" y="824068"/>
                </a:cubicBezTo>
                <a:cubicBezTo>
                  <a:pt x="1463538" y="916137"/>
                  <a:pt x="1278643" y="981502"/>
                  <a:pt x="1071749" y="1019264"/>
                </a:cubicBezTo>
                <a:lnTo>
                  <a:pt x="913103" y="1040401"/>
                </a:lnTo>
                <a:lnTo>
                  <a:pt x="1049787" y="1026026"/>
                </a:lnTo>
                <a:cubicBezTo>
                  <a:pt x="1254179" y="995163"/>
                  <a:pt x="1455746" y="934719"/>
                  <a:pt x="1637083" y="830620"/>
                </a:cubicBezTo>
                <a:cubicBezTo>
                  <a:pt x="1702767" y="792901"/>
                  <a:pt x="1769519" y="754877"/>
                  <a:pt x="1834060" y="718073"/>
                </a:cubicBezTo>
                <a:cubicBezTo>
                  <a:pt x="1896163" y="682640"/>
                  <a:pt x="1960476" y="646064"/>
                  <a:pt x="2023112" y="610097"/>
                </a:cubicBezTo>
                <a:cubicBezTo>
                  <a:pt x="2500164" y="337354"/>
                  <a:pt x="3009466" y="139072"/>
                  <a:pt x="3518151" y="26365"/>
                </a:cubicBezTo>
                <a:lnTo>
                  <a:pt x="3651640" y="0"/>
                </a:lnTo>
                <a:lnTo>
                  <a:pt x="3671380" y="0"/>
                </a:lnTo>
                <a:lnTo>
                  <a:pt x="3519158" y="30073"/>
                </a:lnTo>
                <a:cubicBezTo>
                  <a:pt x="3010823" y="142726"/>
                  <a:pt x="2501872" y="340864"/>
                  <a:pt x="2025169" y="613374"/>
                </a:cubicBezTo>
                <a:cubicBezTo>
                  <a:pt x="1962457" y="649341"/>
                  <a:pt x="1898220" y="685993"/>
                  <a:pt x="1836041" y="721350"/>
                </a:cubicBezTo>
                <a:cubicBezTo>
                  <a:pt x="1771500" y="758154"/>
                  <a:pt x="1704749" y="796178"/>
                  <a:pt x="1639064" y="833897"/>
                </a:cubicBezTo>
                <a:cubicBezTo>
                  <a:pt x="1478588" y="926023"/>
                  <a:pt x="1292393" y="990074"/>
                  <a:pt x="1083534" y="1025246"/>
                </a:cubicBezTo>
                <a:lnTo>
                  <a:pt x="923334" y="1044144"/>
                </a:lnTo>
                <a:lnTo>
                  <a:pt x="1061551" y="1031719"/>
                </a:lnTo>
                <a:cubicBezTo>
                  <a:pt x="1267877" y="1003499"/>
                  <a:pt x="1470938" y="944731"/>
                  <a:pt x="1652932" y="840603"/>
                </a:cubicBezTo>
                <a:cubicBezTo>
                  <a:pt x="1735305" y="793435"/>
                  <a:pt x="1818972" y="746115"/>
                  <a:pt x="1899897" y="700319"/>
                </a:cubicBezTo>
                <a:cubicBezTo>
                  <a:pt x="1948208" y="672963"/>
                  <a:pt x="1996442" y="645683"/>
                  <a:pt x="2044372" y="618404"/>
                </a:cubicBezTo>
                <a:cubicBezTo>
                  <a:pt x="2529767" y="343619"/>
                  <a:pt x="3046428" y="143474"/>
                  <a:pt x="3560945" y="29150"/>
                </a:cubicBezTo>
                <a:lnTo>
                  <a:pt x="3707851" y="0"/>
                </a:lnTo>
                <a:lnTo>
                  <a:pt x="3727442" y="0"/>
                </a:lnTo>
                <a:lnTo>
                  <a:pt x="3561657" y="32894"/>
                </a:lnTo>
                <a:cubicBezTo>
                  <a:pt x="3047512" y="147132"/>
                  <a:pt x="2531246" y="347147"/>
                  <a:pt x="2046201" y="621757"/>
                </a:cubicBezTo>
                <a:cubicBezTo>
                  <a:pt x="1998195" y="649036"/>
                  <a:pt x="1950036" y="676316"/>
                  <a:pt x="1901726" y="703672"/>
                </a:cubicBezTo>
                <a:cubicBezTo>
                  <a:pt x="1820801" y="749468"/>
                  <a:pt x="1737210" y="796788"/>
                  <a:pt x="1654761" y="843956"/>
                </a:cubicBezTo>
                <a:cubicBezTo>
                  <a:pt x="1493656" y="936139"/>
                  <a:pt x="1306190" y="998918"/>
                  <a:pt x="1095417" y="1031458"/>
                </a:cubicBezTo>
                <a:lnTo>
                  <a:pt x="947613" y="1046635"/>
                </a:lnTo>
                <a:lnTo>
                  <a:pt x="1073086" y="1037238"/>
                </a:lnTo>
                <a:cubicBezTo>
                  <a:pt x="1281348" y="1011671"/>
                  <a:pt x="1485902" y="954589"/>
                  <a:pt x="1668553" y="850433"/>
                </a:cubicBezTo>
                <a:cubicBezTo>
                  <a:pt x="1768832" y="793283"/>
                  <a:pt x="1870483" y="736133"/>
                  <a:pt x="1968857" y="680888"/>
                </a:cubicBezTo>
                <a:cubicBezTo>
                  <a:pt x="2001090" y="662752"/>
                  <a:pt x="2033323" y="644693"/>
                  <a:pt x="2065403" y="626633"/>
                </a:cubicBezTo>
                <a:cubicBezTo>
                  <a:pt x="2559257" y="349806"/>
                  <a:pt x="3083216" y="147797"/>
                  <a:pt x="3603528" y="31892"/>
                </a:cubicBezTo>
                <a:lnTo>
                  <a:pt x="3763576" y="0"/>
                </a:lnTo>
                <a:lnTo>
                  <a:pt x="3782801" y="0"/>
                </a:lnTo>
                <a:lnTo>
                  <a:pt x="3604306" y="35569"/>
                </a:lnTo>
                <a:cubicBezTo>
                  <a:pt x="3084344" y="151406"/>
                  <a:pt x="2560735" y="353317"/>
                  <a:pt x="2067232" y="629910"/>
                </a:cubicBezTo>
                <a:cubicBezTo>
                  <a:pt x="2035151" y="647969"/>
                  <a:pt x="2002919" y="666029"/>
                  <a:pt x="1970686" y="684164"/>
                </a:cubicBezTo>
                <a:cubicBezTo>
                  <a:pt x="1872312" y="739409"/>
                  <a:pt x="1770585" y="796483"/>
                  <a:pt x="1670382" y="853709"/>
                </a:cubicBezTo>
                <a:cubicBezTo>
                  <a:pt x="1508704" y="945892"/>
                  <a:pt x="1319938" y="1007386"/>
                  <a:pt x="1107233" y="1037353"/>
                </a:cubicBezTo>
                <a:lnTo>
                  <a:pt x="964405" y="1049934"/>
                </a:lnTo>
                <a:lnTo>
                  <a:pt x="1084525" y="1042701"/>
                </a:lnTo>
                <a:cubicBezTo>
                  <a:pt x="1294731" y="1019777"/>
                  <a:pt x="1500789" y="964370"/>
                  <a:pt x="1684098" y="860186"/>
                </a:cubicBezTo>
                <a:cubicBezTo>
                  <a:pt x="1802894" y="792673"/>
                  <a:pt x="1923290" y="725617"/>
                  <a:pt x="2039800" y="660771"/>
                </a:cubicBezTo>
                <a:lnTo>
                  <a:pt x="2086358" y="634863"/>
                </a:lnTo>
                <a:cubicBezTo>
                  <a:pt x="2588671" y="355995"/>
                  <a:pt x="3120019" y="152078"/>
                  <a:pt x="3646132" y="34568"/>
                </a:cubicBezTo>
                <a:lnTo>
                  <a:pt x="3818875" y="0"/>
                </a:lnTo>
                <a:lnTo>
                  <a:pt x="3838459" y="0"/>
                </a:lnTo>
                <a:lnTo>
                  <a:pt x="3646995" y="38312"/>
                </a:lnTo>
                <a:cubicBezTo>
                  <a:pt x="3121251" y="155736"/>
                  <a:pt x="2590285" y="359521"/>
                  <a:pt x="2088263" y="638215"/>
                </a:cubicBezTo>
                <a:lnTo>
                  <a:pt x="2041705" y="664123"/>
                </a:lnTo>
                <a:cubicBezTo>
                  <a:pt x="1925195" y="728970"/>
                  <a:pt x="1804799" y="796026"/>
                  <a:pt x="1686003" y="863539"/>
                </a:cubicBezTo>
                <a:cubicBezTo>
                  <a:pt x="1523698" y="955779"/>
                  <a:pt x="1333702" y="1016001"/>
                  <a:pt x="1119040" y="1043369"/>
                </a:cubicBezTo>
                <a:lnTo>
                  <a:pt x="976023" y="1053888"/>
                </a:lnTo>
                <a:lnTo>
                  <a:pt x="1096060" y="1048389"/>
                </a:lnTo>
                <a:cubicBezTo>
                  <a:pt x="1308202" y="1028109"/>
                  <a:pt x="1515753" y="974363"/>
                  <a:pt x="1699719" y="870093"/>
                </a:cubicBezTo>
                <a:cubicBezTo>
                  <a:pt x="1838555" y="791454"/>
                  <a:pt x="1981354" y="712664"/>
                  <a:pt x="2107314" y="643093"/>
                </a:cubicBezTo>
                <a:cubicBezTo>
                  <a:pt x="2607720" y="367915"/>
                  <a:pt x="3134827" y="164833"/>
                  <a:pt x="3656108" y="44711"/>
                </a:cubicBezTo>
                <a:lnTo>
                  <a:pt x="3875046" y="0"/>
                </a:lnTo>
                <a:lnTo>
                  <a:pt x="3894663" y="0"/>
                </a:lnTo>
                <a:lnTo>
                  <a:pt x="3657015" y="48538"/>
                </a:lnTo>
                <a:cubicBezTo>
                  <a:pt x="3136090" y="168594"/>
                  <a:pt x="2609281" y="371592"/>
                  <a:pt x="2109219" y="646598"/>
                </a:cubicBezTo>
                <a:cubicBezTo>
                  <a:pt x="1983259" y="716093"/>
                  <a:pt x="1840460" y="794883"/>
                  <a:pt x="1701624" y="873522"/>
                </a:cubicBezTo>
                <a:cubicBezTo>
                  <a:pt x="1538746" y="965819"/>
                  <a:pt x="1347450" y="1024727"/>
                  <a:pt x="1130855" y="1049505"/>
                </a:cubicBezTo>
                <a:lnTo>
                  <a:pt x="992420" y="1057737"/>
                </a:lnTo>
                <a:lnTo>
                  <a:pt x="1107748" y="1054081"/>
                </a:lnTo>
                <a:cubicBezTo>
                  <a:pt x="1321825" y="1036445"/>
                  <a:pt x="1530869" y="984374"/>
                  <a:pt x="1715492" y="880075"/>
                </a:cubicBezTo>
                <a:cubicBezTo>
                  <a:pt x="1858290" y="799455"/>
                  <a:pt x="2003527" y="719826"/>
                  <a:pt x="2128497" y="651475"/>
                </a:cubicBezTo>
                <a:cubicBezTo>
                  <a:pt x="2637246" y="374298"/>
                  <a:pt x="3171627" y="169343"/>
                  <a:pt x="3698593" y="47639"/>
                </a:cubicBezTo>
                <a:lnTo>
                  <a:pt x="3930945" y="0"/>
                </a:lnTo>
                <a:lnTo>
                  <a:pt x="3949994" y="0"/>
                </a:lnTo>
                <a:lnTo>
                  <a:pt x="3699391" y="51377"/>
                </a:lnTo>
                <a:cubicBezTo>
                  <a:pt x="3172765" y="172996"/>
                  <a:pt x="2638713" y="377821"/>
                  <a:pt x="2130250" y="654828"/>
                </a:cubicBezTo>
                <a:cubicBezTo>
                  <a:pt x="2005280" y="723103"/>
                  <a:pt x="1860043" y="802732"/>
                  <a:pt x="1717320" y="883351"/>
                </a:cubicBezTo>
                <a:cubicBezTo>
                  <a:pt x="1553871" y="975706"/>
                  <a:pt x="1361190" y="1033299"/>
                  <a:pt x="1142684" y="1055520"/>
                </a:cubicBezTo>
                <a:lnTo>
                  <a:pt x="1009768" y="1061614"/>
                </a:lnTo>
                <a:lnTo>
                  <a:pt x="1119284" y="1059658"/>
                </a:lnTo>
                <a:cubicBezTo>
                  <a:pt x="1335296" y="1044663"/>
                  <a:pt x="1545833" y="994261"/>
                  <a:pt x="1731113" y="889905"/>
                </a:cubicBezTo>
                <a:cubicBezTo>
                  <a:pt x="1878179" y="807075"/>
                  <a:pt x="2025093" y="727065"/>
                  <a:pt x="2149452" y="659704"/>
                </a:cubicBezTo>
                <a:cubicBezTo>
                  <a:pt x="2666603" y="380469"/>
                  <a:pt x="3208228" y="173672"/>
                  <a:pt x="3740893" y="50403"/>
                </a:cubicBezTo>
                <a:lnTo>
                  <a:pt x="3969788" y="3300"/>
                </a:lnTo>
                <a:lnTo>
                  <a:pt x="3957846" y="0"/>
                </a:lnTo>
                <a:lnTo>
                  <a:pt x="3970732" y="0"/>
                </a:lnTo>
                <a:lnTo>
                  <a:pt x="3977207" y="1773"/>
                </a:lnTo>
                <a:lnTo>
                  <a:pt x="3985822" y="0"/>
                </a:lnTo>
                <a:lnTo>
                  <a:pt x="4004519" y="0"/>
                </a:lnTo>
                <a:lnTo>
                  <a:pt x="3985228" y="3969"/>
                </a:lnTo>
                <a:lnTo>
                  <a:pt x="4000899" y="8260"/>
                </a:lnTo>
                <a:lnTo>
                  <a:pt x="4029098" y="2438"/>
                </a:lnTo>
                <a:lnTo>
                  <a:pt x="4020205" y="0"/>
                </a:lnTo>
                <a:lnTo>
                  <a:pt x="4032645" y="0"/>
                </a:lnTo>
                <a:lnTo>
                  <a:pt x="4036215" y="969"/>
                </a:lnTo>
                <a:lnTo>
                  <a:pt x="4040908" y="0"/>
                </a:lnTo>
                <a:lnTo>
                  <a:pt x="4062212" y="0"/>
                </a:lnTo>
                <a:lnTo>
                  <a:pt x="4043866" y="3045"/>
                </a:lnTo>
                <a:lnTo>
                  <a:pt x="4060144" y="7463"/>
                </a:lnTo>
                <a:lnTo>
                  <a:pt x="4088322" y="1623"/>
                </a:lnTo>
                <a:lnTo>
                  <a:pt x="4082357" y="0"/>
                </a:lnTo>
                <a:lnTo>
                  <a:pt x="4094861" y="0"/>
                </a:lnTo>
                <a:lnTo>
                  <a:pt x="4095424" y="151"/>
                </a:lnTo>
                <a:lnTo>
                  <a:pt x="4096152" y="0"/>
                </a:lnTo>
                <a:lnTo>
                  <a:pt x="4125627" y="0"/>
                </a:lnTo>
                <a:lnTo>
                  <a:pt x="4106328" y="3084"/>
                </a:lnTo>
                <a:lnTo>
                  <a:pt x="4119323" y="6580"/>
                </a:lnTo>
                <a:lnTo>
                  <a:pt x="4141537" y="2031"/>
                </a:lnTo>
                <a:lnTo>
                  <a:pt x="4148050" y="1008"/>
                </a:lnTo>
                <a:lnTo>
                  <a:pt x="4144317" y="0"/>
                </a:lnTo>
                <a:lnTo>
                  <a:pt x="4154468" y="0"/>
                </a:lnTo>
                <a:lnTo>
                  <a:pt x="4178865" y="0"/>
                </a:lnTo>
                <a:lnTo>
                  <a:pt x="4165197" y="2149"/>
                </a:lnTo>
                <a:lnTo>
                  <a:pt x="4178754" y="5763"/>
                </a:lnTo>
                <a:lnTo>
                  <a:pt x="4186783" y="4112"/>
                </a:lnTo>
                <a:lnTo>
                  <a:pt x="4206321" y="1019"/>
                </a:lnTo>
                <a:lnTo>
                  <a:pt x="4202780" y="0"/>
                </a:lnTo>
                <a:lnTo>
                  <a:pt x="4212760" y="0"/>
                </a:lnTo>
                <a:lnTo>
                  <a:pt x="4236706" y="0"/>
                </a:lnTo>
                <a:lnTo>
                  <a:pt x="4227406" y="1473"/>
                </a:lnTo>
                <a:lnTo>
                  <a:pt x="4240010" y="4869"/>
                </a:lnTo>
                <a:lnTo>
                  <a:pt x="4266782" y="599"/>
                </a:lnTo>
                <a:lnTo>
                  <a:pt x="4264684" y="0"/>
                </a:lnTo>
                <a:lnTo>
                  <a:pt x="4279637" y="0"/>
                </a:lnTo>
                <a:lnTo>
                  <a:pt x="4279641" y="0"/>
                </a:lnTo>
                <a:lnTo>
                  <a:pt x="4294451" y="0"/>
                </a:lnTo>
                <a:lnTo>
                  <a:pt x="4284936" y="1518"/>
                </a:lnTo>
                <a:lnTo>
                  <a:pt x="4297028" y="4985"/>
                </a:lnTo>
                <a:lnTo>
                  <a:pt x="4327088" y="160"/>
                </a:lnTo>
                <a:lnTo>
                  <a:pt x="4326524" y="0"/>
                </a:lnTo>
                <a:lnTo>
                  <a:pt x="4342435" y="0"/>
                </a:lnTo>
                <a:lnTo>
                  <a:pt x="4342437" y="0"/>
                </a:lnTo>
                <a:lnTo>
                  <a:pt x="4352425" y="0"/>
                </a:lnTo>
                <a:lnTo>
                  <a:pt x="4346042" y="1026"/>
                </a:lnTo>
                <a:lnTo>
                  <a:pt x="4358000" y="4428"/>
                </a:lnTo>
                <a:lnTo>
                  <a:pt x="4385375" y="0"/>
                </a:lnTo>
                <a:lnTo>
                  <a:pt x="4409295" y="0"/>
                </a:lnTo>
                <a:lnTo>
                  <a:pt x="4405945" y="542"/>
                </a:lnTo>
                <a:lnTo>
                  <a:pt x="4418394" y="4056"/>
                </a:lnTo>
                <a:lnTo>
                  <a:pt x="4443329" y="0"/>
                </a:lnTo>
                <a:lnTo>
                  <a:pt x="4466580" y="0"/>
                </a:lnTo>
                <a:lnTo>
                  <a:pt x="4467218" y="0"/>
                </a:lnTo>
                <a:lnTo>
                  <a:pt x="4478482" y="3156"/>
                </a:lnTo>
                <a:lnTo>
                  <a:pt x="4498033" y="0"/>
                </a:lnTo>
                <a:lnTo>
                  <a:pt x="4522007" y="0"/>
                </a:lnTo>
                <a:lnTo>
                  <a:pt x="4529728" y="0"/>
                </a:lnTo>
                <a:lnTo>
                  <a:pt x="4539657" y="2743"/>
                </a:lnTo>
                <a:lnTo>
                  <a:pt x="4556292" y="0"/>
                </a:lnTo>
                <a:lnTo>
                  <a:pt x="4579966" y="0"/>
                </a:lnTo>
                <a:lnTo>
                  <a:pt x="4591530" y="0"/>
                </a:lnTo>
                <a:lnTo>
                  <a:pt x="4599668" y="2234"/>
                </a:lnTo>
                <a:lnTo>
                  <a:pt x="4613139" y="0"/>
                </a:lnTo>
                <a:lnTo>
                  <a:pt x="4637171" y="0"/>
                </a:lnTo>
                <a:lnTo>
                  <a:pt x="4608722" y="4718"/>
                </a:lnTo>
                <a:lnTo>
                  <a:pt x="4621394" y="8197"/>
                </a:lnTo>
                <a:lnTo>
                  <a:pt x="4651534" y="3168"/>
                </a:lnTo>
                <a:lnTo>
                  <a:pt x="4639913" y="0"/>
                </a:lnTo>
                <a:lnTo>
                  <a:pt x="4654644" y="0"/>
                </a:lnTo>
                <a:lnTo>
                  <a:pt x="4660671" y="1643"/>
                </a:lnTo>
                <a:lnTo>
                  <a:pt x="4670517" y="0"/>
                </a:lnTo>
                <a:lnTo>
                  <a:pt x="4693796" y="0"/>
                </a:lnTo>
                <a:lnTo>
                  <a:pt x="4669503" y="4051"/>
                </a:lnTo>
                <a:lnTo>
                  <a:pt x="4682407" y="7570"/>
                </a:lnTo>
                <a:lnTo>
                  <a:pt x="4715632" y="1996"/>
                </a:lnTo>
                <a:lnTo>
                  <a:pt x="4707653" y="0"/>
                </a:lnTo>
                <a:lnTo>
                  <a:pt x="4716249" y="0"/>
                </a:lnTo>
                <a:lnTo>
                  <a:pt x="4720563" y="1169"/>
                </a:lnTo>
                <a:lnTo>
                  <a:pt x="4727530" y="0"/>
                </a:lnTo>
                <a:lnTo>
                  <a:pt x="4750292" y="0"/>
                </a:lnTo>
                <a:lnTo>
                  <a:pt x="4729267" y="3527"/>
                </a:lnTo>
                <a:lnTo>
                  <a:pt x="4742270" y="7050"/>
                </a:lnTo>
                <a:lnTo>
                  <a:pt x="4775889" y="1376"/>
                </a:lnTo>
                <a:lnTo>
                  <a:pt x="4770347" y="0"/>
                </a:lnTo>
                <a:lnTo>
                  <a:pt x="4784048" y="0"/>
                </a:lnTo>
                <a:lnTo>
                  <a:pt x="4806628" y="0"/>
                </a:lnTo>
                <a:lnTo>
                  <a:pt x="4794512" y="2045"/>
                </a:lnTo>
                <a:lnTo>
                  <a:pt x="4808066" y="5411"/>
                </a:lnTo>
                <a:lnTo>
                  <a:pt x="4835673" y="727"/>
                </a:lnTo>
                <a:lnTo>
                  <a:pt x="4832723" y="0"/>
                </a:lnTo>
                <a:lnTo>
                  <a:pt x="4839962" y="0"/>
                </a:lnTo>
                <a:lnTo>
                  <a:pt x="4862851" y="0"/>
                </a:lnTo>
                <a:lnTo>
                  <a:pt x="4854485" y="1420"/>
                </a:lnTo>
                <a:lnTo>
                  <a:pt x="4867716" y="4684"/>
                </a:lnTo>
                <a:lnTo>
                  <a:pt x="4896052" y="242"/>
                </a:lnTo>
                <a:lnTo>
                  <a:pt x="4895064" y="0"/>
                </a:lnTo>
                <a:lnTo>
                  <a:pt x="4897600" y="0"/>
                </a:lnTo>
                <a:lnTo>
                  <a:pt x="4921201" y="0"/>
                </a:lnTo>
                <a:lnTo>
                  <a:pt x="4915089" y="958"/>
                </a:lnTo>
                <a:lnTo>
                  <a:pt x="4993808" y="20240"/>
                </a:lnTo>
                <a:cubicBezTo>
                  <a:pt x="5108715" y="53257"/>
                  <a:pt x="5215952" y="94167"/>
                  <a:pt x="5313967" y="142762"/>
                </a:cubicBezTo>
                <a:cubicBezTo>
                  <a:pt x="5517573" y="244032"/>
                  <a:pt x="5741597" y="433924"/>
                  <a:pt x="6000982" y="653762"/>
                </a:cubicBezTo>
                <a:cubicBezTo>
                  <a:pt x="6633513" y="1189979"/>
                  <a:pt x="7497850" y="1922566"/>
                  <a:pt x="8777933" y="1922566"/>
                </a:cubicBezTo>
                <a:cubicBezTo>
                  <a:pt x="8789135" y="1922566"/>
                  <a:pt x="8800337" y="1922490"/>
                  <a:pt x="8811614" y="1922414"/>
                </a:cubicBezTo>
                <a:lnTo>
                  <a:pt x="8845655" y="1921174"/>
                </a:lnTo>
                <a:lnTo>
                  <a:pt x="8859460" y="1916577"/>
                </a:lnTo>
                <a:lnTo>
                  <a:pt x="8854743" y="1916545"/>
                </a:lnTo>
                <a:cubicBezTo>
                  <a:pt x="8285224" y="1909078"/>
                  <a:pt x="7750377" y="1765288"/>
                  <a:pt x="7219644" y="1477100"/>
                </a:cubicBezTo>
                <a:cubicBezTo>
                  <a:pt x="6763130" y="1229222"/>
                  <a:pt x="6391426" y="920689"/>
                  <a:pt x="6063542" y="648426"/>
                </a:cubicBezTo>
                <a:cubicBezTo>
                  <a:pt x="5804464" y="433313"/>
                  <a:pt x="5580663" y="247613"/>
                  <a:pt x="5378049" y="146878"/>
                </a:cubicBezTo>
                <a:cubicBezTo>
                  <a:pt x="5279333" y="97939"/>
                  <a:pt x="5171205" y="56795"/>
                  <a:pt x="5055238" y="23652"/>
                </a:cubicBezTo>
                <a:lnTo>
                  <a:pt x="4957991" y="0"/>
                </a:lnTo>
                <a:lnTo>
                  <a:pt x="4973857" y="0"/>
                </a:lnTo>
                <a:lnTo>
                  <a:pt x="5056474" y="20100"/>
                </a:lnTo>
                <a:cubicBezTo>
                  <a:pt x="5172614" y="53300"/>
                  <a:pt x="5280913" y="94510"/>
                  <a:pt x="5379802" y="143525"/>
                </a:cubicBezTo>
                <a:cubicBezTo>
                  <a:pt x="5582874" y="244489"/>
                  <a:pt x="5806825" y="430342"/>
                  <a:pt x="6066055" y="645607"/>
                </a:cubicBezTo>
                <a:cubicBezTo>
                  <a:pt x="6701636" y="1173291"/>
                  <a:pt x="7572145" y="1895895"/>
                  <a:pt x="8854895" y="1912812"/>
                </a:cubicBezTo>
                <a:lnTo>
                  <a:pt x="8871472" y="1912578"/>
                </a:lnTo>
                <a:lnTo>
                  <a:pt x="8889914" y="1906437"/>
                </a:lnTo>
                <a:lnTo>
                  <a:pt x="8688567" y="1895712"/>
                </a:lnTo>
                <a:cubicBezTo>
                  <a:pt x="8203160" y="1855146"/>
                  <a:pt x="7740061" y="1712578"/>
                  <a:pt x="7279003" y="1462547"/>
                </a:cubicBezTo>
                <a:cubicBezTo>
                  <a:pt x="6825613" y="1216725"/>
                  <a:pt x="6455281" y="912612"/>
                  <a:pt x="6128613" y="644236"/>
                </a:cubicBezTo>
                <a:cubicBezTo>
                  <a:pt x="5869690" y="431638"/>
                  <a:pt x="5646119" y="247995"/>
                  <a:pt x="5444036" y="147639"/>
                </a:cubicBezTo>
                <a:cubicBezTo>
                  <a:pt x="5336892" y="94567"/>
                  <a:pt x="5220900" y="51014"/>
                  <a:pt x="5097648" y="16776"/>
                </a:cubicBezTo>
                <a:lnTo>
                  <a:pt x="5025802" y="0"/>
                </a:lnTo>
                <a:lnTo>
                  <a:pt x="5036211" y="0"/>
                </a:lnTo>
                <a:lnTo>
                  <a:pt x="5118945" y="19994"/>
                </a:lnTo>
                <a:cubicBezTo>
                  <a:pt x="5236312" y="53372"/>
                  <a:pt x="5345663" y="94873"/>
                  <a:pt x="5445408" y="144288"/>
                </a:cubicBezTo>
                <a:cubicBezTo>
                  <a:pt x="5647947" y="244871"/>
                  <a:pt x="5871670" y="428666"/>
                  <a:pt x="6130746" y="641416"/>
                </a:cubicBezTo>
                <a:cubicBezTo>
                  <a:pt x="6763891" y="1161328"/>
                  <a:pt x="7630971" y="1873417"/>
                  <a:pt x="8897872" y="1903135"/>
                </a:cubicBezTo>
                <a:lnTo>
                  <a:pt x="8899852" y="1903128"/>
                </a:lnTo>
                <a:lnTo>
                  <a:pt x="8921421" y="1895947"/>
                </a:lnTo>
                <a:lnTo>
                  <a:pt x="8734169" y="1884085"/>
                </a:lnTo>
                <a:cubicBezTo>
                  <a:pt x="8254516" y="1839417"/>
                  <a:pt x="7795858" y="1695890"/>
                  <a:pt x="7338134" y="1447993"/>
                </a:cubicBezTo>
                <a:cubicBezTo>
                  <a:pt x="6888021" y="1204153"/>
                  <a:pt x="6518984" y="904535"/>
                  <a:pt x="6193459" y="640121"/>
                </a:cubicBezTo>
                <a:cubicBezTo>
                  <a:pt x="5934688" y="429962"/>
                  <a:pt x="5711269" y="248528"/>
                  <a:pt x="5509723" y="148403"/>
                </a:cubicBezTo>
                <a:cubicBezTo>
                  <a:pt x="5402138" y="95130"/>
                  <a:pt x="5285479" y="51451"/>
                  <a:pt x="5161341" y="17157"/>
                </a:cubicBezTo>
                <a:lnTo>
                  <a:pt x="5087348" y="0"/>
                </a:lnTo>
                <a:lnTo>
                  <a:pt x="5099077" y="0"/>
                </a:lnTo>
                <a:lnTo>
                  <a:pt x="5181843" y="19866"/>
                </a:lnTo>
                <a:cubicBezTo>
                  <a:pt x="5300440" y="53420"/>
                  <a:pt x="5410853" y="95216"/>
                  <a:pt x="5511474" y="145049"/>
                </a:cubicBezTo>
                <a:cubicBezTo>
                  <a:pt x="5713402" y="245328"/>
                  <a:pt x="5937050" y="426914"/>
                  <a:pt x="6195974" y="637226"/>
                </a:cubicBezTo>
                <a:cubicBezTo>
                  <a:pt x="6787190" y="1117356"/>
                  <a:pt x="7583276" y="1763915"/>
                  <a:pt x="8711311" y="1877957"/>
                </a:cubicBezTo>
                <a:lnTo>
                  <a:pt x="8930997" y="1892758"/>
                </a:lnTo>
                <a:lnTo>
                  <a:pt x="8953559" y="1885246"/>
                </a:lnTo>
                <a:lnTo>
                  <a:pt x="8779920" y="1872434"/>
                </a:lnTo>
                <a:cubicBezTo>
                  <a:pt x="8306023" y="1823627"/>
                  <a:pt x="7851808" y="1679192"/>
                  <a:pt x="7397418" y="1433361"/>
                </a:cubicBezTo>
                <a:cubicBezTo>
                  <a:pt x="6950505" y="1191579"/>
                  <a:pt x="6582840" y="896381"/>
                  <a:pt x="6258456" y="635929"/>
                </a:cubicBezTo>
                <a:cubicBezTo>
                  <a:pt x="5999840" y="428284"/>
                  <a:pt x="5776574" y="248908"/>
                  <a:pt x="5575558" y="149163"/>
                </a:cubicBezTo>
                <a:cubicBezTo>
                  <a:pt x="5474250" y="99005"/>
                  <a:pt x="5362960" y="56991"/>
                  <a:pt x="5243316" y="23320"/>
                </a:cubicBezTo>
                <a:lnTo>
                  <a:pt x="5145482" y="0"/>
                </a:lnTo>
                <a:lnTo>
                  <a:pt x="5161514" y="0"/>
                </a:lnTo>
                <a:lnTo>
                  <a:pt x="5244250" y="19725"/>
                </a:lnTo>
                <a:cubicBezTo>
                  <a:pt x="5364066" y="53447"/>
                  <a:pt x="5475527" y="95519"/>
                  <a:pt x="5577007" y="145735"/>
                </a:cubicBezTo>
                <a:cubicBezTo>
                  <a:pt x="5778400" y="245708"/>
                  <a:pt x="6001894" y="425160"/>
                  <a:pt x="6260669" y="632957"/>
                </a:cubicBezTo>
                <a:cubicBezTo>
                  <a:pt x="6849526" y="1105872"/>
                  <a:pt x="7642451" y="1742537"/>
                  <a:pt x="8757040" y="1866044"/>
                </a:cubicBezTo>
                <a:lnTo>
                  <a:pt x="8963130" y="1882059"/>
                </a:lnTo>
                <a:lnTo>
                  <a:pt x="8972409" y="1878970"/>
                </a:lnTo>
                <a:lnTo>
                  <a:pt x="8983988" y="1874240"/>
                </a:lnTo>
                <a:lnTo>
                  <a:pt x="8825698" y="1860879"/>
                </a:lnTo>
                <a:cubicBezTo>
                  <a:pt x="8357607" y="1807958"/>
                  <a:pt x="7907835" y="1662515"/>
                  <a:pt x="7456778" y="1418884"/>
                </a:cubicBezTo>
                <a:cubicBezTo>
                  <a:pt x="7013065" y="1179159"/>
                  <a:pt x="6646772" y="888380"/>
                  <a:pt x="6323609" y="631891"/>
                </a:cubicBezTo>
                <a:cubicBezTo>
                  <a:pt x="6065141" y="426685"/>
                  <a:pt x="5841950" y="249519"/>
                  <a:pt x="5641395" y="150002"/>
                </a:cubicBezTo>
                <a:cubicBezTo>
                  <a:pt x="5577518" y="118391"/>
                  <a:pt x="5509671" y="90006"/>
                  <a:pt x="5438254" y="64896"/>
                </a:cubicBezTo>
                <a:lnTo>
                  <a:pt x="5215619" y="0"/>
                </a:lnTo>
                <a:lnTo>
                  <a:pt x="5224387" y="0"/>
                </a:lnTo>
                <a:lnTo>
                  <a:pt x="5307135" y="19597"/>
                </a:lnTo>
                <a:cubicBezTo>
                  <a:pt x="5428186" y="53496"/>
                  <a:pt x="5540715" y="95863"/>
                  <a:pt x="5643071" y="146496"/>
                </a:cubicBezTo>
                <a:cubicBezTo>
                  <a:pt x="5843935" y="246166"/>
                  <a:pt x="6067274" y="423484"/>
                  <a:pt x="6325970" y="628767"/>
                </a:cubicBezTo>
                <a:cubicBezTo>
                  <a:pt x="6912472" y="1094324"/>
                  <a:pt x="7702236" y="1721219"/>
                  <a:pt x="8803380" y="1854208"/>
                </a:cubicBezTo>
                <a:lnTo>
                  <a:pt x="8992207" y="1870883"/>
                </a:lnTo>
                <a:lnTo>
                  <a:pt x="9012460" y="1862611"/>
                </a:lnTo>
                <a:lnTo>
                  <a:pt x="8871378" y="1849154"/>
                </a:lnTo>
                <a:cubicBezTo>
                  <a:pt x="8409056" y="1792092"/>
                  <a:pt x="7963784" y="1645741"/>
                  <a:pt x="7516061" y="1404177"/>
                </a:cubicBezTo>
                <a:cubicBezTo>
                  <a:pt x="7075549" y="1166509"/>
                  <a:pt x="6710627" y="880227"/>
                  <a:pt x="6388682" y="627624"/>
                </a:cubicBezTo>
                <a:cubicBezTo>
                  <a:pt x="6130289" y="424932"/>
                  <a:pt x="5907177" y="249823"/>
                  <a:pt x="5707155" y="150687"/>
                </a:cubicBezTo>
                <a:cubicBezTo>
                  <a:pt x="5642742" y="118826"/>
                  <a:pt x="5574285" y="90236"/>
                  <a:pt x="5502190" y="64966"/>
                </a:cubicBezTo>
                <a:lnTo>
                  <a:pt x="5278287" y="0"/>
                </a:lnTo>
                <a:lnTo>
                  <a:pt x="5279787" y="0"/>
                </a:lnTo>
                <a:lnTo>
                  <a:pt x="5460110" y="46455"/>
                </a:lnTo>
                <a:cubicBezTo>
                  <a:pt x="5548331" y="75304"/>
                  <a:pt x="5631382" y="108939"/>
                  <a:pt x="5708908" y="147259"/>
                </a:cubicBezTo>
                <a:cubicBezTo>
                  <a:pt x="5909235" y="246623"/>
                  <a:pt x="6132499" y="421808"/>
                  <a:pt x="6391044" y="624652"/>
                </a:cubicBezTo>
                <a:cubicBezTo>
                  <a:pt x="6975189" y="1082923"/>
                  <a:pt x="7761724" y="1699986"/>
                  <a:pt x="8849352" y="1842448"/>
                </a:cubicBezTo>
                <a:lnTo>
                  <a:pt x="9020310" y="1859405"/>
                </a:lnTo>
                <a:lnTo>
                  <a:pt x="9041455" y="1850769"/>
                </a:lnTo>
                <a:lnTo>
                  <a:pt x="8917157" y="1837522"/>
                </a:lnTo>
                <a:cubicBezTo>
                  <a:pt x="8460641" y="1776345"/>
                  <a:pt x="8019820" y="1628977"/>
                  <a:pt x="7575498" y="1389546"/>
                </a:cubicBezTo>
                <a:cubicBezTo>
                  <a:pt x="7138262" y="1153936"/>
                  <a:pt x="6774712" y="872149"/>
                  <a:pt x="6453910" y="623433"/>
                </a:cubicBezTo>
                <a:cubicBezTo>
                  <a:pt x="6195594" y="423179"/>
                  <a:pt x="5972482" y="250280"/>
                  <a:pt x="5772992" y="151374"/>
                </a:cubicBezTo>
                <a:cubicBezTo>
                  <a:pt x="5675570" y="103207"/>
                  <a:pt x="5568879" y="62499"/>
                  <a:pt x="5454308" y="29417"/>
                </a:cubicBezTo>
                <a:lnTo>
                  <a:pt x="5335259" y="0"/>
                </a:lnTo>
                <a:lnTo>
                  <a:pt x="5352242" y="0"/>
                </a:lnTo>
                <a:lnTo>
                  <a:pt x="5432331" y="18786"/>
                </a:lnTo>
                <a:cubicBezTo>
                  <a:pt x="5555840" y="53190"/>
                  <a:pt x="5670235" y="96320"/>
                  <a:pt x="5774664" y="147945"/>
                </a:cubicBezTo>
                <a:cubicBezTo>
                  <a:pt x="5974540" y="247004"/>
                  <a:pt x="6197727" y="420055"/>
                  <a:pt x="6456196" y="620461"/>
                </a:cubicBezTo>
                <a:cubicBezTo>
                  <a:pt x="7037911" y="1071445"/>
                  <a:pt x="7821215" y="1678610"/>
                  <a:pt x="8895388" y="1830537"/>
                </a:cubicBezTo>
                <a:lnTo>
                  <a:pt x="9049389" y="1847528"/>
                </a:lnTo>
                <a:lnTo>
                  <a:pt x="9071097" y="1838661"/>
                </a:lnTo>
                <a:lnTo>
                  <a:pt x="8962836" y="1825870"/>
                </a:lnTo>
                <a:cubicBezTo>
                  <a:pt x="8512091" y="1760540"/>
                  <a:pt x="8075778" y="1612214"/>
                  <a:pt x="7634856" y="1374917"/>
                </a:cubicBezTo>
                <a:cubicBezTo>
                  <a:pt x="7200898" y="1141440"/>
                  <a:pt x="6838643" y="864073"/>
                  <a:pt x="6519136" y="619395"/>
                </a:cubicBezTo>
                <a:cubicBezTo>
                  <a:pt x="6260895" y="421580"/>
                  <a:pt x="6037787" y="250814"/>
                  <a:pt x="5838750" y="152213"/>
                </a:cubicBezTo>
                <a:cubicBezTo>
                  <a:pt x="5733975" y="100435"/>
                  <a:pt x="5618462" y="57258"/>
                  <a:pt x="5493908" y="22882"/>
                </a:cubicBezTo>
                <a:lnTo>
                  <a:pt x="5395434" y="0"/>
                </a:lnTo>
                <a:lnTo>
                  <a:pt x="5415388" y="0"/>
                </a:lnTo>
                <a:lnTo>
                  <a:pt x="5494377" y="18405"/>
                </a:lnTo>
                <a:cubicBezTo>
                  <a:pt x="5619237" y="53019"/>
                  <a:pt x="5734851" y="96509"/>
                  <a:pt x="5840353" y="148630"/>
                </a:cubicBezTo>
                <a:cubicBezTo>
                  <a:pt x="6039692" y="247462"/>
                  <a:pt x="6262877" y="418379"/>
                  <a:pt x="6521346" y="616271"/>
                </a:cubicBezTo>
                <a:cubicBezTo>
                  <a:pt x="7100704" y="1059898"/>
                  <a:pt x="7880712" y="1657226"/>
                  <a:pt x="8941298" y="1818625"/>
                </a:cubicBezTo>
                <a:lnTo>
                  <a:pt x="9079070" y="1835405"/>
                </a:lnTo>
                <a:lnTo>
                  <a:pt x="9101242" y="1826349"/>
                </a:lnTo>
                <a:lnTo>
                  <a:pt x="9008541" y="1814293"/>
                </a:lnTo>
                <a:cubicBezTo>
                  <a:pt x="8563618" y="1744811"/>
                  <a:pt x="8131814" y="1595525"/>
                  <a:pt x="7694293" y="1360363"/>
                </a:cubicBezTo>
                <a:cubicBezTo>
                  <a:pt x="7263611" y="1128943"/>
                  <a:pt x="6902803" y="856072"/>
                  <a:pt x="6584516" y="615356"/>
                </a:cubicBezTo>
                <a:cubicBezTo>
                  <a:pt x="6326199" y="420055"/>
                  <a:pt x="6103162" y="251348"/>
                  <a:pt x="5904587" y="152974"/>
                </a:cubicBezTo>
                <a:cubicBezTo>
                  <a:pt x="5838554" y="120350"/>
                  <a:pt x="5768254" y="91134"/>
                  <a:pt x="5694107" y="65372"/>
                </a:cubicBezTo>
                <a:lnTo>
                  <a:pt x="5465782" y="0"/>
                </a:lnTo>
                <a:lnTo>
                  <a:pt x="5478128" y="0"/>
                </a:lnTo>
                <a:lnTo>
                  <a:pt x="5556783" y="18205"/>
                </a:lnTo>
                <a:cubicBezTo>
                  <a:pt x="5682999" y="53019"/>
                  <a:pt x="5799813" y="96853"/>
                  <a:pt x="5906340" y="149469"/>
                </a:cubicBezTo>
                <a:cubicBezTo>
                  <a:pt x="6105218" y="247995"/>
                  <a:pt x="6328485" y="416779"/>
                  <a:pt x="6586879" y="612232"/>
                </a:cubicBezTo>
                <a:cubicBezTo>
                  <a:pt x="7163737" y="1048500"/>
                  <a:pt x="7940508" y="1635926"/>
                  <a:pt x="8987576" y="1806853"/>
                </a:cubicBezTo>
                <a:lnTo>
                  <a:pt x="9109191" y="1823102"/>
                </a:lnTo>
                <a:lnTo>
                  <a:pt x="9132309" y="1813660"/>
                </a:lnTo>
                <a:lnTo>
                  <a:pt x="9054327" y="1802564"/>
                </a:lnTo>
                <a:cubicBezTo>
                  <a:pt x="8615240" y="1728929"/>
                  <a:pt x="8188003" y="1578685"/>
                  <a:pt x="7753881" y="1345656"/>
                </a:cubicBezTo>
                <a:cubicBezTo>
                  <a:pt x="7326476" y="1116294"/>
                  <a:pt x="6967117" y="847918"/>
                  <a:pt x="6650049" y="611165"/>
                </a:cubicBezTo>
                <a:cubicBezTo>
                  <a:pt x="6391731" y="418303"/>
                  <a:pt x="6168618" y="251729"/>
                  <a:pt x="5970426" y="153584"/>
                </a:cubicBezTo>
                <a:cubicBezTo>
                  <a:pt x="5902881" y="120235"/>
                  <a:pt x="5831534" y="90454"/>
                  <a:pt x="5756628" y="64269"/>
                </a:cubicBezTo>
                <a:lnTo>
                  <a:pt x="5533512" y="0"/>
                </a:lnTo>
                <a:lnTo>
                  <a:pt x="5541508" y="0"/>
                </a:lnTo>
                <a:lnTo>
                  <a:pt x="5618934" y="17815"/>
                </a:lnTo>
                <a:cubicBezTo>
                  <a:pt x="5746492" y="52848"/>
                  <a:pt x="5864507" y="97043"/>
                  <a:pt x="5972102" y="150154"/>
                </a:cubicBezTo>
                <a:cubicBezTo>
                  <a:pt x="6170598" y="248452"/>
                  <a:pt x="6393788" y="415102"/>
                  <a:pt x="6652334" y="608117"/>
                </a:cubicBezTo>
                <a:cubicBezTo>
                  <a:pt x="7226764" y="1037028"/>
                  <a:pt x="8000235" y="1614483"/>
                  <a:pt x="9033590" y="1794992"/>
                </a:cubicBezTo>
                <a:lnTo>
                  <a:pt x="9140014" y="1810513"/>
                </a:lnTo>
                <a:lnTo>
                  <a:pt x="9163830" y="1800785"/>
                </a:lnTo>
                <a:lnTo>
                  <a:pt x="9100056" y="1790908"/>
                </a:lnTo>
                <a:cubicBezTo>
                  <a:pt x="8666843" y="1713106"/>
                  <a:pt x="8244123" y="1561854"/>
                  <a:pt x="7813470" y="1331025"/>
                </a:cubicBezTo>
                <a:cubicBezTo>
                  <a:pt x="7389417" y="1103720"/>
                  <a:pt x="7031429" y="839918"/>
                  <a:pt x="6715580" y="607203"/>
                </a:cubicBezTo>
                <a:cubicBezTo>
                  <a:pt x="6457110" y="416779"/>
                  <a:pt x="6233921" y="252262"/>
                  <a:pt x="6036190" y="154345"/>
                </a:cubicBezTo>
                <a:cubicBezTo>
                  <a:pt x="5925249" y="99580"/>
                  <a:pt x="5804451" y="54697"/>
                  <a:pt x="5675274" y="19501"/>
                </a:cubicBezTo>
                <a:lnTo>
                  <a:pt x="5589720" y="0"/>
                </a:lnTo>
                <a:lnTo>
                  <a:pt x="5604600" y="0"/>
                </a:lnTo>
                <a:lnTo>
                  <a:pt x="5681193" y="17510"/>
                </a:lnTo>
                <a:cubicBezTo>
                  <a:pt x="5810102" y="52753"/>
                  <a:pt x="5929317" y="97311"/>
                  <a:pt x="6037941" y="150917"/>
                </a:cubicBezTo>
                <a:cubicBezTo>
                  <a:pt x="6235979" y="248909"/>
                  <a:pt x="6459320" y="413503"/>
                  <a:pt x="6717942" y="604079"/>
                </a:cubicBezTo>
                <a:cubicBezTo>
                  <a:pt x="7289872" y="1025559"/>
                  <a:pt x="8059971" y="1593107"/>
                  <a:pt x="9079729" y="1783080"/>
                </a:cubicBezTo>
                <a:lnTo>
                  <a:pt x="9171588" y="1797617"/>
                </a:lnTo>
                <a:lnTo>
                  <a:pt x="9192366" y="1789130"/>
                </a:lnTo>
                <a:lnTo>
                  <a:pt x="9195488" y="1787596"/>
                </a:lnTo>
                <a:lnTo>
                  <a:pt x="9145790" y="1779255"/>
                </a:lnTo>
                <a:cubicBezTo>
                  <a:pt x="8718465" y="1697302"/>
                  <a:pt x="8300321" y="1545100"/>
                  <a:pt x="7873134" y="1316471"/>
                </a:cubicBezTo>
                <a:cubicBezTo>
                  <a:pt x="7452434" y="1091300"/>
                  <a:pt x="7095895" y="832069"/>
                  <a:pt x="6781341" y="603317"/>
                </a:cubicBezTo>
                <a:cubicBezTo>
                  <a:pt x="6522718" y="415255"/>
                  <a:pt x="6299376" y="252872"/>
                  <a:pt x="6102019" y="155183"/>
                </a:cubicBezTo>
                <a:cubicBezTo>
                  <a:pt x="5974772" y="92380"/>
                  <a:pt x="5834356" y="42575"/>
                  <a:pt x="5683005" y="5471"/>
                </a:cubicBezTo>
                <a:lnTo>
                  <a:pt x="5657231" y="0"/>
                </a:lnTo>
                <a:lnTo>
                  <a:pt x="5674165" y="0"/>
                </a:lnTo>
                <a:lnTo>
                  <a:pt x="5694078" y="4310"/>
                </a:lnTo>
                <a:cubicBezTo>
                  <a:pt x="5843373" y="41518"/>
                  <a:pt x="5980372" y="90738"/>
                  <a:pt x="6103772" y="151602"/>
                </a:cubicBezTo>
                <a:cubicBezTo>
                  <a:pt x="6301511" y="249443"/>
                  <a:pt x="6524928" y="411902"/>
                  <a:pt x="6783703" y="600040"/>
                </a:cubicBezTo>
                <a:cubicBezTo>
                  <a:pt x="7353131" y="1014091"/>
                  <a:pt x="8119795" y="1571598"/>
                  <a:pt x="9125822" y="1771208"/>
                </a:cubicBezTo>
                <a:lnTo>
                  <a:pt x="9202218" y="1784289"/>
                </a:lnTo>
                <a:lnTo>
                  <a:pt x="9224175" y="1773500"/>
                </a:lnTo>
                <a:lnTo>
                  <a:pt x="9191604" y="1767599"/>
                </a:lnTo>
                <a:cubicBezTo>
                  <a:pt x="8770182" y="1681480"/>
                  <a:pt x="8356681" y="1528269"/>
                  <a:pt x="7933028" y="1301841"/>
                </a:cubicBezTo>
                <a:cubicBezTo>
                  <a:pt x="7515681" y="1078803"/>
                  <a:pt x="7160589" y="824068"/>
                  <a:pt x="6847331" y="599353"/>
                </a:cubicBezTo>
                <a:cubicBezTo>
                  <a:pt x="6588479" y="413731"/>
                  <a:pt x="6364985" y="253329"/>
                  <a:pt x="6167856" y="155869"/>
                </a:cubicBezTo>
                <a:cubicBezTo>
                  <a:pt x="6057140" y="101253"/>
                  <a:pt x="5936163" y="56128"/>
                  <a:pt x="5805950" y="20608"/>
                </a:cubicBezTo>
                <a:lnTo>
                  <a:pt x="5715525" y="0"/>
                </a:lnTo>
                <a:lnTo>
                  <a:pt x="5730403" y="0"/>
                </a:lnTo>
                <a:lnTo>
                  <a:pt x="5805537" y="16966"/>
                </a:lnTo>
                <a:cubicBezTo>
                  <a:pt x="5937144" y="52618"/>
                  <a:pt x="6058776" y="97881"/>
                  <a:pt x="6169532" y="152516"/>
                </a:cubicBezTo>
                <a:cubicBezTo>
                  <a:pt x="6366891" y="250128"/>
                  <a:pt x="6590537" y="410530"/>
                  <a:pt x="6849540" y="596306"/>
                </a:cubicBezTo>
                <a:cubicBezTo>
                  <a:pt x="7416398" y="1002927"/>
                  <a:pt x="8179617" y="1550393"/>
                  <a:pt x="9171850" y="1759513"/>
                </a:cubicBezTo>
                <a:lnTo>
                  <a:pt x="9230588" y="1770348"/>
                </a:lnTo>
                <a:lnTo>
                  <a:pt x="9253527" y="1759076"/>
                </a:lnTo>
                <a:lnTo>
                  <a:pt x="9237365" y="1755924"/>
                </a:lnTo>
                <a:cubicBezTo>
                  <a:pt x="8821899" y="1665617"/>
                  <a:pt x="8413039" y="1511514"/>
                  <a:pt x="7992919" y="1287286"/>
                </a:cubicBezTo>
                <a:cubicBezTo>
                  <a:pt x="7579001" y="1066383"/>
                  <a:pt x="7225357" y="816219"/>
                  <a:pt x="6913394" y="595543"/>
                </a:cubicBezTo>
                <a:cubicBezTo>
                  <a:pt x="6654238" y="412205"/>
                  <a:pt x="6430439" y="253938"/>
                  <a:pt x="6233616" y="156631"/>
                </a:cubicBezTo>
                <a:cubicBezTo>
                  <a:pt x="6122021" y="101596"/>
                  <a:pt x="5999988" y="56171"/>
                  <a:pt x="5868552" y="20469"/>
                </a:cubicBezTo>
                <a:lnTo>
                  <a:pt x="5778229" y="0"/>
                </a:lnTo>
                <a:lnTo>
                  <a:pt x="5793963" y="0"/>
                </a:lnTo>
                <a:lnTo>
                  <a:pt x="5867859" y="16585"/>
                </a:lnTo>
                <a:cubicBezTo>
                  <a:pt x="6000807" y="52446"/>
                  <a:pt x="6123622" y="98071"/>
                  <a:pt x="6235367" y="153202"/>
                </a:cubicBezTo>
                <a:cubicBezTo>
                  <a:pt x="6432496" y="250585"/>
                  <a:pt x="6656372" y="409006"/>
                  <a:pt x="6915680" y="592418"/>
                </a:cubicBezTo>
                <a:cubicBezTo>
                  <a:pt x="7479965" y="991540"/>
                  <a:pt x="8239676" y="1528959"/>
                  <a:pt x="9218045" y="1747653"/>
                </a:cubicBezTo>
                <a:lnTo>
                  <a:pt x="9259897" y="1755946"/>
                </a:lnTo>
                <a:lnTo>
                  <a:pt x="9283613" y="1744292"/>
                </a:lnTo>
                <a:lnTo>
                  <a:pt x="9283154" y="1744196"/>
                </a:lnTo>
                <a:cubicBezTo>
                  <a:pt x="8873695" y="1649737"/>
                  <a:pt x="8469485" y="1494685"/>
                  <a:pt x="8052966" y="1272657"/>
                </a:cubicBezTo>
                <a:cubicBezTo>
                  <a:pt x="7642477" y="1053887"/>
                  <a:pt x="7290357" y="808371"/>
                  <a:pt x="6979690" y="591734"/>
                </a:cubicBezTo>
                <a:cubicBezTo>
                  <a:pt x="6720229" y="410759"/>
                  <a:pt x="6496049" y="254472"/>
                  <a:pt x="6299453" y="157393"/>
                </a:cubicBezTo>
                <a:cubicBezTo>
                  <a:pt x="6186963" y="101938"/>
                  <a:pt x="6063863" y="56214"/>
                  <a:pt x="5931200" y="20330"/>
                </a:cubicBezTo>
                <a:lnTo>
                  <a:pt x="5840987" y="0"/>
                </a:lnTo>
                <a:lnTo>
                  <a:pt x="5858262" y="0"/>
                </a:lnTo>
                <a:lnTo>
                  <a:pt x="5932360" y="16703"/>
                </a:lnTo>
                <a:cubicBezTo>
                  <a:pt x="6065197" y="52642"/>
                  <a:pt x="6188468" y="98434"/>
                  <a:pt x="6301129" y="153965"/>
                </a:cubicBezTo>
                <a:cubicBezTo>
                  <a:pt x="6498029" y="251196"/>
                  <a:pt x="6722286" y="407558"/>
                  <a:pt x="6981899" y="588609"/>
                </a:cubicBezTo>
                <a:cubicBezTo>
                  <a:pt x="7543541" y="980230"/>
                  <a:pt x="8299738" y="1507470"/>
                  <a:pt x="9264116" y="1735719"/>
                </a:cubicBezTo>
                <a:lnTo>
                  <a:pt x="9289915" y="1741195"/>
                </a:lnTo>
                <a:lnTo>
                  <a:pt x="9319449" y="1726683"/>
                </a:lnTo>
                <a:lnTo>
                  <a:pt x="9156321" y="1686782"/>
                </a:lnTo>
                <a:cubicBezTo>
                  <a:pt x="8811199" y="1588063"/>
                  <a:pt x="8467169" y="1446545"/>
                  <a:pt x="8113240" y="1258179"/>
                </a:cubicBezTo>
                <a:cubicBezTo>
                  <a:pt x="7706256" y="1041542"/>
                  <a:pt x="7355660" y="800674"/>
                  <a:pt x="7046364" y="588152"/>
                </a:cubicBezTo>
                <a:cubicBezTo>
                  <a:pt x="6786294" y="409464"/>
                  <a:pt x="6561732" y="255158"/>
                  <a:pt x="6365290" y="158155"/>
                </a:cubicBezTo>
                <a:cubicBezTo>
                  <a:pt x="6251923" y="102282"/>
                  <a:pt x="6127769" y="56257"/>
                  <a:pt x="5993887" y="20192"/>
                </a:cubicBezTo>
                <a:lnTo>
                  <a:pt x="5903796" y="0"/>
                </a:lnTo>
                <a:lnTo>
                  <a:pt x="5921080" y="0"/>
                </a:lnTo>
                <a:lnTo>
                  <a:pt x="5994962" y="16564"/>
                </a:lnTo>
                <a:cubicBezTo>
                  <a:pt x="6129022" y="52685"/>
                  <a:pt x="6253351" y="98776"/>
                  <a:pt x="6366889" y="154726"/>
                </a:cubicBezTo>
                <a:cubicBezTo>
                  <a:pt x="6563637" y="251881"/>
                  <a:pt x="6788275" y="406263"/>
                  <a:pt x="7048498" y="585028"/>
                </a:cubicBezTo>
                <a:cubicBezTo>
                  <a:pt x="7638572" y="990436"/>
                  <a:pt x="8363864" y="1488801"/>
                  <a:pt x="9310642" y="1724187"/>
                </a:cubicBezTo>
                <a:lnTo>
                  <a:pt x="9320154" y="1726336"/>
                </a:lnTo>
                <a:lnTo>
                  <a:pt x="9350678" y="1711338"/>
                </a:lnTo>
                <a:lnTo>
                  <a:pt x="9204670" y="1673558"/>
                </a:lnTo>
                <a:cubicBezTo>
                  <a:pt x="8864453" y="1572088"/>
                  <a:pt x="8524396" y="1430199"/>
                  <a:pt x="8173666" y="1243776"/>
                </a:cubicBezTo>
                <a:cubicBezTo>
                  <a:pt x="7770263" y="1029349"/>
                  <a:pt x="7421191" y="793130"/>
                  <a:pt x="7113267" y="584646"/>
                </a:cubicBezTo>
                <a:cubicBezTo>
                  <a:pt x="6852587" y="408167"/>
                  <a:pt x="6627416" y="255767"/>
                  <a:pt x="6431049" y="158840"/>
                </a:cubicBezTo>
                <a:cubicBezTo>
                  <a:pt x="6316788" y="102547"/>
                  <a:pt x="6191567" y="56222"/>
                  <a:pt x="6056458" y="19975"/>
                </a:cubicBezTo>
                <a:lnTo>
                  <a:pt x="5966846" y="0"/>
                </a:lnTo>
                <a:lnTo>
                  <a:pt x="5984298" y="0"/>
                </a:lnTo>
                <a:lnTo>
                  <a:pt x="6057610" y="16347"/>
                </a:lnTo>
                <a:cubicBezTo>
                  <a:pt x="6192897" y="52651"/>
                  <a:pt x="6318292" y="99042"/>
                  <a:pt x="6432725" y="155411"/>
                </a:cubicBezTo>
                <a:cubicBezTo>
                  <a:pt x="6629321" y="252490"/>
                  <a:pt x="6854568" y="404890"/>
                  <a:pt x="7115401" y="581446"/>
                </a:cubicBezTo>
                <a:cubicBezTo>
                  <a:pt x="7663402" y="952359"/>
                  <a:pt x="8328670" y="1402615"/>
                  <a:pt x="9173122" y="1660128"/>
                </a:cubicBezTo>
                <a:lnTo>
                  <a:pt x="9356885" y="1708288"/>
                </a:lnTo>
                <a:lnTo>
                  <a:pt x="9382622" y="1695641"/>
                </a:lnTo>
                <a:lnTo>
                  <a:pt x="9253199" y="1660248"/>
                </a:lnTo>
                <a:cubicBezTo>
                  <a:pt x="8917975" y="1556010"/>
                  <a:pt x="8581947" y="1413722"/>
                  <a:pt x="8234476" y="1229298"/>
                </a:cubicBezTo>
                <a:lnTo>
                  <a:pt x="8086523" y="1143197"/>
                </a:lnTo>
                <a:lnTo>
                  <a:pt x="8241639" y="1229774"/>
                </a:lnTo>
                <a:cubicBezTo>
                  <a:pt x="8539961" y="1387923"/>
                  <a:pt x="8865352" y="1533609"/>
                  <a:pt x="9222037" y="1646781"/>
                </a:cubicBezTo>
                <a:lnTo>
                  <a:pt x="9388403" y="1692800"/>
                </a:lnTo>
                <a:lnTo>
                  <a:pt x="9395556" y="1689285"/>
                </a:lnTo>
                <a:lnTo>
                  <a:pt x="9413375" y="1679245"/>
                </a:lnTo>
                <a:lnTo>
                  <a:pt x="9301794" y="1647038"/>
                </a:lnTo>
                <a:cubicBezTo>
                  <a:pt x="8971639" y="1540075"/>
                  <a:pt x="8639726" y="1397472"/>
                  <a:pt x="8295511" y="1215049"/>
                </a:cubicBezTo>
                <a:lnTo>
                  <a:pt x="8180047" y="1148347"/>
                </a:lnTo>
                <a:lnTo>
                  <a:pt x="8414558" y="1273208"/>
                </a:lnTo>
                <a:cubicBezTo>
                  <a:pt x="8678997" y="1407523"/>
                  <a:pt x="8963756" y="1531687"/>
                  <a:pt x="9271237" y="1633183"/>
                </a:cubicBezTo>
                <a:lnTo>
                  <a:pt x="9418751" y="1676216"/>
                </a:lnTo>
                <a:lnTo>
                  <a:pt x="9443561" y="1662236"/>
                </a:lnTo>
                <a:lnTo>
                  <a:pt x="9350309" y="1633862"/>
                </a:lnTo>
                <a:cubicBezTo>
                  <a:pt x="9025308" y="1524188"/>
                  <a:pt x="8697638" y="1381241"/>
                  <a:pt x="8356852" y="1200876"/>
                </a:cubicBezTo>
                <a:lnTo>
                  <a:pt x="8232248" y="1129435"/>
                </a:lnTo>
                <a:lnTo>
                  <a:pt x="8474394" y="1258138"/>
                </a:lnTo>
                <a:cubicBezTo>
                  <a:pt x="8736183" y="1391343"/>
                  <a:pt x="9017477" y="1515692"/>
                  <a:pt x="9320244" y="1619591"/>
                </a:cubicBezTo>
                <a:lnTo>
                  <a:pt x="9449033" y="1659153"/>
                </a:lnTo>
                <a:lnTo>
                  <a:pt x="9475082" y="1644476"/>
                </a:lnTo>
                <a:lnTo>
                  <a:pt x="9368456" y="1610011"/>
                </a:lnTo>
                <a:cubicBezTo>
                  <a:pt x="8573564" y="1326473"/>
                  <a:pt x="7922475" y="913288"/>
                  <a:pt x="7386141" y="572912"/>
                </a:cubicBezTo>
                <a:cubicBezTo>
                  <a:pt x="7120813" y="404510"/>
                  <a:pt x="6891679" y="259120"/>
                  <a:pt x="6694397" y="161889"/>
                </a:cubicBezTo>
                <a:cubicBezTo>
                  <a:pt x="6576554" y="103901"/>
                  <a:pt x="6447067" y="56357"/>
                  <a:pt x="6307042" y="19365"/>
                </a:cubicBezTo>
                <a:lnTo>
                  <a:pt x="6218358" y="0"/>
                </a:lnTo>
                <a:lnTo>
                  <a:pt x="6236730" y="0"/>
                </a:lnTo>
                <a:lnTo>
                  <a:pt x="6308148" y="15597"/>
                </a:lnTo>
                <a:cubicBezTo>
                  <a:pt x="6448348" y="52638"/>
                  <a:pt x="6578003" y="100244"/>
                  <a:pt x="6695998" y="158308"/>
                </a:cubicBezTo>
                <a:cubicBezTo>
                  <a:pt x="6893432" y="255615"/>
                  <a:pt x="7122718" y="401081"/>
                  <a:pt x="7388122" y="569483"/>
                </a:cubicBezTo>
                <a:cubicBezTo>
                  <a:pt x="7924256" y="909725"/>
                  <a:pt x="8575145" y="1322777"/>
                  <a:pt x="9369633" y="1606181"/>
                </a:cubicBezTo>
                <a:lnTo>
                  <a:pt x="9479829" y="1641801"/>
                </a:lnTo>
                <a:lnTo>
                  <a:pt x="9506554" y="1626743"/>
                </a:lnTo>
                <a:lnTo>
                  <a:pt x="9417860" y="1596607"/>
                </a:lnTo>
                <a:cubicBezTo>
                  <a:pt x="8636242" y="1306914"/>
                  <a:pt x="7989254" y="903297"/>
                  <a:pt x="7456320" y="570855"/>
                </a:cubicBezTo>
                <a:cubicBezTo>
                  <a:pt x="7189011" y="404129"/>
                  <a:pt x="6958125" y="260035"/>
                  <a:pt x="6760157" y="162575"/>
                </a:cubicBezTo>
                <a:cubicBezTo>
                  <a:pt x="6641438" y="104187"/>
                  <a:pt x="6510898" y="56352"/>
                  <a:pt x="6369656" y="19183"/>
                </a:cubicBezTo>
                <a:lnTo>
                  <a:pt x="6281356" y="0"/>
                </a:lnTo>
                <a:lnTo>
                  <a:pt x="6299365" y="0"/>
                </a:lnTo>
                <a:lnTo>
                  <a:pt x="6370794" y="15523"/>
                </a:lnTo>
                <a:cubicBezTo>
                  <a:pt x="6512221" y="52752"/>
                  <a:pt x="6642942" y="100663"/>
                  <a:pt x="6761833" y="159146"/>
                </a:cubicBezTo>
                <a:cubicBezTo>
                  <a:pt x="6959953" y="256682"/>
                  <a:pt x="7190916" y="400777"/>
                  <a:pt x="7458378" y="567578"/>
                </a:cubicBezTo>
                <a:cubicBezTo>
                  <a:pt x="7991178" y="899954"/>
                  <a:pt x="8637975" y="1303387"/>
                  <a:pt x="9419190" y="1592933"/>
                </a:cubicBezTo>
                <a:lnTo>
                  <a:pt x="9511120" y="1624170"/>
                </a:lnTo>
                <a:lnTo>
                  <a:pt x="9538542" y="1608718"/>
                </a:lnTo>
                <a:lnTo>
                  <a:pt x="9467513" y="1583365"/>
                </a:lnTo>
                <a:cubicBezTo>
                  <a:pt x="8699720" y="1287731"/>
                  <a:pt x="8057215" y="893932"/>
                  <a:pt x="7527949" y="569558"/>
                </a:cubicBezTo>
                <a:cubicBezTo>
                  <a:pt x="7258049" y="404128"/>
                  <a:pt x="7024953" y="261329"/>
                  <a:pt x="6825918" y="163336"/>
                </a:cubicBezTo>
                <a:cubicBezTo>
                  <a:pt x="6751171" y="126570"/>
                  <a:pt x="6671735" y="93976"/>
                  <a:pt x="6587888" y="65581"/>
                </a:cubicBezTo>
                <a:lnTo>
                  <a:pt x="6348836" y="0"/>
                </a:lnTo>
                <a:lnTo>
                  <a:pt x="6361950" y="0"/>
                </a:lnTo>
                <a:lnTo>
                  <a:pt x="6433441" y="15459"/>
                </a:lnTo>
                <a:cubicBezTo>
                  <a:pt x="6576097" y="52870"/>
                  <a:pt x="6707885" y="101081"/>
                  <a:pt x="6827671" y="159983"/>
                </a:cubicBezTo>
                <a:cubicBezTo>
                  <a:pt x="7026858" y="257976"/>
                  <a:pt x="7260029" y="400928"/>
                  <a:pt x="7530006" y="566358"/>
                </a:cubicBezTo>
                <a:cubicBezTo>
                  <a:pt x="8059139" y="890666"/>
                  <a:pt x="8701510" y="1284339"/>
                  <a:pt x="9468964" y="1579841"/>
                </a:cubicBezTo>
                <a:lnTo>
                  <a:pt x="9542935" y="1606243"/>
                </a:lnTo>
                <a:lnTo>
                  <a:pt x="9571147" y="1590347"/>
                </a:lnTo>
                <a:lnTo>
                  <a:pt x="9517510" y="1570244"/>
                </a:lnTo>
                <a:cubicBezTo>
                  <a:pt x="8764300" y="1268949"/>
                  <a:pt x="8126670" y="885284"/>
                  <a:pt x="7601405" y="569178"/>
                </a:cubicBezTo>
                <a:cubicBezTo>
                  <a:pt x="7328152" y="404738"/>
                  <a:pt x="7092161" y="262777"/>
                  <a:pt x="6891678" y="164098"/>
                </a:cubicBezTo>
                <a:cubicBezTo>
                  <a:pt x="6771187" y="104853"/>
                  <a:pt x="6638523" y="56408"/>
                  <a:pt x="6494829" y="18872"/>
                </a:cubicBezTo>
                <a:lnTo>
                  <a:pt x="6407095" y="0"/>
                </a:lnTo>
                <a:lnTo>
                  <a:pt x="6425069" y="0"/>
                </a:lnTo>
                <a:lnTo>
                  <a:pt x="6496054" y="15278"/>
                </a:lnTo>
                <a:cubicBezTo>
                  <a:pt x="6639928" y="52880"/>
                  <a:pt x="6772768" y="101405"/>
                  <a:pt x="6893431" y="160746"/>
                </a:cubicBezTo>
                <a:cubicBezTo>
                  <a:pt x="7094066" y="259425"/>
                  <a:pt x="7330133" y="401461"/>
                  <a:pt x="7603462" y="565977"/>
                </a:cubicBezTo>
                <a:cubicBezTo>
                  <a:pt x="8128528" y="881950"/>
                  <a:pt x="8766016" y="1265598"/>
                  <a:pt x="9518938" y="1566789"/>
                </a:cubicBezTo>
                <a:lnTo>
                  <a:pt x="9575400" y="1587951"/>
                </a:lnTo>
                <a:lnTo>
                  <a:pt x="9586806" y="1581524"/>
                </a:lnTo>
                <a:lnTo>
                  <a:pt x="9603507" y="1570986"/>
                </a:lnTo>
                <a:lnTo>
                  <a:pt x="9568208" y="1557061"/>
                </a:lnTo>
                <a:cubicBezTo>
                  <a:pt x="8831107" y="1250088"/>
                  <a:pt x="8199195" y="877358"/>
                  <a:pt x="7678596" y="570320"/>
                </a:cubicBezTo>
                <a:cubicBezTo>
                  <a:pt x="7400466" y="406262"/>
                  <a:pt x="7160360" y="264606"/>
                  <a:pt x="6957440" y="164860"/>
                </a:cubicBezTo>
                <a:cubicBezTo>
                  <a:pt x="6836053" y="105196"/>
                  <a:pt x="6702322" y="56447"/>
                  <a:pt x="6557401" y="18722"/>
                </a:cubicBezTo>
                <a:lnTo>
                  <a:pt x="6469954" y="0"/>
                </a:lnTo>
                <a:lnTo>
                  <a:pt x="6488465" y="0"/>
                </a:lnTo>
                <a:lnTo>
                  <a:pt x="6558658" y="15030"/>
                </a:lnTo>
                <a:cubicBezTo>
                  <a:pt x="6703756" y="52803"/>
                  <a:pt x="6837653" y="101614"/>
                  <a:pt x="6959192" y="161355"/>
                </a:cubicBezTo>
                <a:cubicBezTo>
                  <a:pt x="7162189" y="261177"/>
                  <a:pt x="7402371" y="402833"/>
                  <a:pt x="7680577" y="566891"/>
                </a:cubicBezTo>
                <a:cubicBezTo>
                  <a:pt x="8201043" y="873863"/>
                  <a:pt x="8832822" y="1246526"/>
                  <a:pt x="9569687" y="1553381"/>
                </a:cubicBezTo>
                <a:lnTo>
                  <a:pt x="9607666" y="1568362"/>
                </a:lnTo>
                <a:lnTo>
                  <a:pt x="9636014" y="1550476"/>
                </a:lnTo>
                <a:lnTo>
                  <a:pt x="9442293" y="1466684"/>
                </a:lnTo>
                <a:lnTo>
                  <a:pt x="9311577" y="1403194"/>
                </a:lnTo>
                <a:lnTo>
                  <a:pt x="9571245" y="1521471"/>
                </a:lnTo>
                <a:lnTo>
                  <a:pt x="9637717" y="1549401"/>
                </a:lnTo>
                <a:lnTo>
                  <a:pt x="9952785" y="1350608"/>
                </a:lnTo>
                <a:cubicBezTo>
                  <a:pt x="10461648" y="1019902"/>
                  <a:pt x="10985681" y="679334"/>
                  <a:pt x="11992124" y="583842"/>
                </a:cubicBezTo>
                <a:lnTo>
                  <a:pt x="12201472" y="568256"/>
                </a:lnTo>
                <a:lnTo>
                  <a:pt x="12201472" y="572070"/>
                </a:lnTo>
                <a:lnTo>
                  <a:pt x="11992572" y="587616"/>
                </a:lnTo>
                <a:cubicBezTo>
                  <a:pt x="10986938" y="683010"/>
                  <a:pt x="10463305" y="1023370"/>
                  <a:pt x="9954842" y="1353809"/>
                </a:cubicBezTo>
                <a:lnTo>
                  <a:pt x="9641880" y="1551151"/>
                </a:lnTo>
                <a:lnTo>
                  <a:pt x="9668790" y="1562457"/>
                </a:lnTo>
                <a:lnTo>
                  <a:pt x="9989360" y="1366839"/>
                </a:lnTo>
                <a:cubicBezTo>
                  <a:pt x="10498557" y="1046801"/>
                  <a:pt x="11022981" y="717251"/>
                  <a:pt x="12017419" y="623632"/>
                </a:cubicBezTo>
                <a:lnTo>
                  <a:pt x="12201472" y="609972"/>
                </a:lnTo>
                <a:lnTo>
                  <a:pt x="12201472" y="613784"/>
                </a:lnTo>
                <a:lnTo>
                  <a:pt x="12017846" y="627406"/>
                </a:lnTo>
                <a:cubicBezTo>
                  <a:pt x="11024179" y="720927"/>
                  <a:pt x="10500206" y="1050268"/>
                  <a:pt x="9991342" y="1370039"/>
                </a:cubicBezTo>
                <a:lnTo>
                  <a:pt x="9672964" y="1564212"/>
                </a:lnTo>
                <a:lnTo>
                  <a:pt x="9699626" y="1575414"/>
                </a:lnTo>
                <a:lnTo>
                  <a:pt x="10026394" y="1382765"/>
                </a:lnTo>
                <a:cubicBezTo>
                  <a:pt x="10535924" y="1073461"/>
                  <a:pt x="11060623" y="754939"/>
                  <a:pt x="12042925" y="663244"/>
                </a:cubicBezTo>
                <a:lnTo>
                  <a:pt x="12201472" y="651523"/>
                </a:lnTo>
                <a:lnTo>
                  <a:pt x="12201472" y="655351"/>
                </a:lnTo>
                <a:lnTo>
                  <a:pt x="12043347" y="667044"/>
                </a:lnTo>
                <a:cubicBezTo>
                  <a:pt x="11061805" y="758690"/>
                  <a:pt x="10537505" y="1077005"/>
                  <a:pt x="10028375" y="1386042"/>
                </a:cubicBezTo>
                <a:lnTo>
                  <a:pt x="9703915" y="1577216"/>
                </a:lnTo>
                <a:lnTo>
                  <a:pt x="9730326" y="1588314"/>
                </a:lnTo>
                <a:lnTo>
                  <a:pt x="10063732" y="1398691"/>
                </a:lnTo>
                <a:cubicBezTo>
                  <a:pt x="10573463" y="1100121"/>
                  <a:pt x="11098362" y="792683"/>
                  <a:pt x="12068355" y="702878"/>
                </a:cubicBezTo>
                <a:lnTo>
                  <a:pt x="12201472" y="693068"/>
                </a:lnTo>
                <a:lnTo>
                  <a:pt x="12201472" y="696896"/>
                </a:lnTo>
                <a:lnTo>
                  <a:pt x="12068780" y="706677"/>
                </a:lnTo>
                <a:cubicBezTo>
                  <a:pt x="11099543" y="796435"/>
                  <a:pt x="10575044" y="1103665"/>
                  <a:pt x="10065713" y="1401967"/>
                </a:cubicBezTo>
                <a:lnTo>
                  <a:pt x="9734712" y="1590156"/>
                </a:lnTo>
                <a:lnTo>
                  <a:pt x="9760945" y="1601179"/>
                </a:lnTo>
                <a:lnTo>
                  <a:pt x="10101527" y="1414464"/>
                </a:lnTo>
                <a:cubicBezTo>
                  <a:pt x="10611391" y="1126695"/>
                  <a:pt x="11136423" y="830351"/>
                  <a:pt x="12093891" y="742486"/>
                </a:cubicBezTo>
                <a:lnTo>
                  <a:pt x="12201472" y="734589"/>
                </a:lnTo>
                <a:lnTo>
                  <a:pt x="12201472" y="738416"/>
                </a:lnTo>
                <a:lnTo>
                  <a:pt x="12094290" y="746286"/>
                </a:lnTo>
                <a:cubicBezTo>
                  <a:pt x="11137528" y="834104"/>
                  <a:pt x="10612896" y="1130248"/>
                  <a:pt x="10103432" y="1417817"/>
                </a:cubicBezTo>
                <a:lnTo>
                  <a:pt x="9765460" y="1603076"/>
                </a:lnTo>
                <a:lnTo>
                  <a:pt x="9793621" y="1614908"/>
                </a:lnTo>
                <a:lnTo>
                  <a:pt x="10142219" y="1430695"/>
                </a:lnTo>
                <a:cubicBezTo>
                  <a:pt x="10651748" y="1153527"/>
                  <a:pt x="11176447" y="868135"/>
                  <a:pt x="12120054" y="782127"/>
                </a:cubicBezTo>
                <a:lnTo>
                  <a:pt x="12201472" y="776159"/>
                </a:lnTo>
                <a:lnTo>
                  <a:pt x="12201472" y="779966"/>
                </a:lnTo>
                <a:lnTo>
                  <a:pt x="12120449" y="785902"/>
                </a:lnTo>
                <a:cubicBezTo>
                  <a:pt x="11177535" y="871813"/>
                  <a:pt x="10653177" y="1157014"/>
                  <a:pt x="10144047" y="1434048"/>
                </a:cubicBezTo>
                <a:lnTo>
                  <a:pt x="9798145" y="1616809"/>
                </a:lnTo>
                <a:lnTo>
                  <a:pt x="9824392" y="1627838"/>
                </a:lnTo>
                <a:lnTo>
                  <a:pt x="10181765" y="1446315"/>
                </a:lnTo>
                <a:cubicBezTo>
                  <a:pt x="10691095" y="1179949"/>
                  <a:pt x="11215595" y="905708"/>
                  <a:pt x="12146035" y="821656"/>
                </a:cubicBezTo>
                <a:lnTo>
                  <a:pt x="12201472" y="817606"/>
                </a:lnTo>
                <a:lnTo>
                  <a:pt x="12201472" y="821415"/>
                </a:lnTo>
                <a:lnTo>
                  <a:pt x="12146430" y="825434"/>
                </a:lnTo>
                <a:cubicBezTo>
                  <a:pt x="11216680" y="909402"/>
                  <a:pt x="10692515" y="1183502"/>
                  <a:pt x="10183518" y="1449668"/>
                </a:cubicBezTo>
                <a:lnTo>
                  <a:pt x="9828945" y="1629751"/>
                </a:lnTo>
                <a:lnTo>
                  <a:pt x="9855146" y="1640760"/>
                </a:lnTo>
                <a:lnTo>
                  <a:pt x="10221771" y="1462013"/>
                </a:lnTo>
                <a:cubicBezTo>
                  <a:pt x="10730768" y="1206515"/>
                  <a:pt x="11254992" y="943433"/>
                  <a:pt x="12171994" y="861389"/>
                </a:cubicBezTo>
                <a:lnTo>
                  <a:pt x="12201472" y="859245"/>
                </a:lnTo>
                <a:lnTo>
                  <a:pt x="12201472" y="863071"/>
                </a:lnTo>
                <a:lnTo>
                  <a:pt x="12172367" y="865189"/>
                </a:lnTo>
                <a:cubicBezTo>
                  <a:pt x="11256018" y="947187"/>
                  <a:pt x="10732177" y="1210077"/>
                  <a:pt x="10223447" y="1465442"/>
                </a:cubicBezTo>
                <a:lnTo>
                  <a:pt x="9859816" y="1642722"/>
                </a:lnTo>
                <a:lnTo>
                  <a:pt x="9874052" y="1648703"/>
                </a:lnTo>
                <a:lnTo>
                  <a:pt x="9885984" y="1653256"/>
                </a:lnTo>
                <a:lnTo>
                  <a:pt x="9889630" y="1651734"/>
                </a:lnTo>
                <a:cubicBezTo>
                  <a:pt x="10015893" y="1596172"/>
                  <a:pt x="10138503" y="1537203"/>
                  <a:pt x="10262842" y="1477405"/>
                </a:cubicBezTo>
                <a:cubicBezTo>
                  <a:pt x="10771373" y="1232774"/>
                  <a:pt x="11295129" y="980912"/>
                  <a:pt x="12198392" y="900839"/>
                </a:cubicBezTo>
                <a:lnTo>
                  <a:pt x="12201472" y="900615"/>
                </a:lnTo>
                <a:lnTo>
                  <a:pt x="12201472" y="904419"/>
                </a:lnTo>
                <a:lnTo>
                  <a:pt x="12198740" y="904617"/>
                </a:lnTo>
                <a:cubicBezTo>
                  <a:pt x="11296079" y="984608"/>
                  <a:pt x="10772706" y="1236337"/>
                  <a:pt x="10264442" y="1480834"/>
                </a:cubicBezTo>
                <a:lnTo>
                  <a:pt x="9891116" y="1655214"/>
                </a:lnTo>
                <a:lnTo>
                  <a:pt x="9917386" y="1665237"/>
                </a:lnTo>
                <a:lnTo>
                  <a:pt x="9929662" y="1660339"/>
                </a:lnTo>
                <a:cubicBezTo>
                  <a:pt x="10056359" y="1607022"/>
                  <a:pt x="10179536" y="1550348"/>
                  <a:pt x="10304447" y="1492874"/>
                </a:cubicBezTo>
                <a:cubicBezTo>
                  <a:pt x="10776097" y="1275871"/>
                  <a:pt x="11260775" y="1052882"/>
                  <a:pt x="12039559" y="959642"/>
                </a:cubicBezTo>
                <a:lnTo>
                  <a:pt x="12201472" y="942887"/>
                </a:lnTo>
                <a:lnTo>
                  <a:pt x="12201472" y="946701"/>
                </a:lnTo>
                <a:lnTo>
                  <a:pt x="12040026" y="963403"/>
                </a:lnTo>
                <a:cubicBezTo>
                  <a:pt x="11261757" y="1056560"/>
                  <a:pt x="10777388" y="1279424"/>
                  <a:pt x="10306048" y="1496303"/>
                </a:cubicBezTo>
                <a:cubicBezTo>
                  <a:pt x="10181061" y="1553815"/>
                  <a:pt x="10057808" y="1610527"/>
                  <a:pt x="9931027" y="1663881"/>
                </a:cubicBezTo>
                <a:lnTo>
                  <a:pt x="9922623" y="1667235"/>
                </a:lnTo>
                <a:lnTo>
                  <a:pt x="9948613" y="1677151"/>
                </a:lnTo>
                <a:lnTo>
                  <a:pt x="9970316" y="1668890"/>
                </a:lnTo>
                <a:cubicBezTo>
                  <a:pt x="10097517" y="1617804"/>
                  <a:pt x="10221333" y="1563416"/>
                  <a:pt x="10346892" y="1508266"/>
                </a:cubicBezTo>
                <a:cubicBezTo>
                  <a:pt x="10817736" y="1301417"/>
                  <a:pt x="11301609" y="1088883"/>
                  <a:pt x="12068757" y="998717"/>
                </a:cubicBezTo>
                <a:lnTo>
                  <a:pt x="12201472" y="985185"/>
                </a:lnTo>
                <a:lnTo>
                  <a:pt x="12201472" y="989001"/>
                </a:lnTo>
                <a:lnTo>
                  <a:pt x="12069223" y="1002484"/>
                </a:lnTo>
                <a:cubicBezTo>
                  <a:pt x="11302588" y="1092586"/>
                  <a:pt x="10819013" y="1305045"/>
                  <a:pt x="10348416" y="1511771"/>
                </a:cubicBezTo>
                <a:cubicBezTo>
                  <a:pt x="10222781" y="1566959"/>
                  <a:pt x="10098890" y="1621385"/>
                  <a:pt x="9971605" y="1672507"/>
                </a:cubicBezTo>
                <a:lnTo>
                  <a:pt x="9954002" y="1679207"/>
                </a:lnTo>
                <a:lnTo>
                  <a:pt x="9979572" y="1688963"/>
                </a:lnTo>
                <a:lnTo>
                  <a:pt x="10012099" y="1677181"/>
                </a:lnTo>
                <a:cubicBezTo>
                  <a:pt x="10139890" y="1628315"/>
                  <a:pt x="10264425" y="1576199"/>
                  <a:pt x="10390707" y="1523354"/>
                </a:cubicBezTo>
                <a:cubicBezTo>
                  <a:pt x="10860560" y="1326720"/>
                  <a:pt x="11343393" y="1124603"/>
                  <a:pt x="12098495" y="1037576"/>
                </a:cubicBezTo>
                <a:lnTo>
                  <a:pt x="12201472" y="1027241"/>
                </a:lnTo>
                <a:lnTo>
                  <a:pt x="12201472" y="1031085"/>
                </a:lnTo>
                <a:lnTo>
                  <a:pt x="12098996" y="1041372"/>
                </a:lnTo>
                <a:cubicBezTo>
                  <a:pt x="11344348" y="1128359"/>
                  <a:pt x="10861775" y="1330363"/>
                  <a:pt x="10392230" y="1526935"/>
                </a:cubicBezTo>
                <a:cubicBezTo>
                  <a:pt x="10265852" y="1579837"/>
                  <a:pt x="10141232" y="1632001"/>
                  <a:pt x="10013354" y="1680906"/>
                </a:cubicBezTo>
                <a:lnTo>
                  <a:pt x="9985193" y="1691107"/>
                </a:lnTo>
                <a:lnTo>
                  <a:pt x="10010713" y="1700844"/>
                </a:lnTo>
                <a:lnTo>
                  <a:pt x="10054552" y="1685765"/>
                </a:lnTo>
                <a:cubicBezTo>
                  <a:pt x="10183034" y="1639083"/>
                  <a:pt x="10308392" y="1589191"/>
                  <a:pt x="10435513" y="1538594"/>
                </a:cubicBezTo>
                <a:cubicBezTo>
                  <a:pt x="10904066" y="1352176"/>
                  <a:pt x="11385598" y="1160577"/>
                  <a:pt x="12128324" y="1076643"/>
                </a:cubicBezTo>
                <a:lnTo>
                  <a:pt x="12201472" y="1069415"/>
                </a:lnTo>
                <a:lnTo>
                  <a:pt x="12201472" y="1073232"/>
                </a:lnTo>
                <a:lnTo>
                  <a:pt x="12128825" y="1080409"/>
                </a:lnTo>
                <a:cubicBezTo>
                  <a:pt x="11386551" y="1164279"/>
                  <a:pt x="10905266" y="1355805"/>
                  <a:pt x="10436960" y="1542099"/>
                </a:cubicBezTo>
                <a:cubicBezTo>
                  <a:pt x="10309763" y="1592715"/>
                  <a:pt x="10184328" y="1642631"/>
                  <a:pt x="10055765" y="1689338"/>
                </a:cubicBezTo>
                <a:lnTo>
                  <a:pt x="10016211" y="1702941"/>
                </a:lnTo>
                <a:lnTo>
                  <a:pt x="10041075" y="1712428"/>
                </a:lnTo>
                <a:lnTo>
                  <a:pt x="10098109" y="1693861"/>
                </a:lnTo>
                <a:cubicBezTo>
                  <a:pt x="10227395" y="1649366"/>
                  <a:pt x="10353692" y="1601707"/>
                  <a:pt x="10481765" y="1553377"/>
                </a:cubicBezTo>
                <a:cubicBezTo>
                  <a:pt x="10764239" y="1446773"/>
                  <a:pt x="11056390" y="1336512"/>
                  <a:pt x="11410034" y="1248425"/>
                </a:cubicBezTo>
                <a:cubicBezTo>
                  <a:pt x="11610136" y="1198590"/>
                  <a:pt x="11816199" y="1159633"/>
                  <a:pt x="12031274" y="1131144"/>
                </a:cubicBezTo>
                <a:lnTo>
                  <a:pt x="12201472" y="1113113"/>
                </a:lnTo>
                <a:lnTo>
                  <a:pt x="12201472" y="1114920"/>
                </a:lnTo>
                <a:lnTo>
                  <a:pt x="12158939" y="1119054"/>
                </a:lnTo>
                <a:cubicBezTo>
                  <a:pt x="11429532" y="1199771"/>
                  <a:pt x="10949896" y="1380741"/>
                  <a:pt x="10483137" y="1556882"/>
                </a:cubicBezTo>
                <a:cubicBezTo>
                  <a:pt x="10354987" y="1605250"/>
                  <a:pt x="10228614" y="1652942"/>
                  <a:pt x="10099246" y="1697465"/>
                </a:cubicBezTo>
                <a:lnTo>
                  <a:pt x="10046696" y="1714572"/>
                </a:lnTo>
                <a:lnTo>
                  <a:pt x="10071991" y="1724223"/>
                </a:lnTo>
                <a:lnTo>
                  <a:pt x="10143106" y="1702370"/>
                </a:lnTo>
                <a:cubicBezTo>
                  <a:pt x="10273324" y="1660029"/>
                  <a:pt x="10400688" y="1614566"/>
                  <a:pt x="10529847" y="1568465"/>
                </a:cubicBezTo>
                <a:cubicBezTo>
                  <a:pt x="10810873" y="1468185"/>
                  <a:pt x="11101423" y="1364477"/>
                  <a:pt x="11451410" y="1281038"/>
                </a:cubicBezTo>
                <a:cubicBezTo>
                  <a:pt x="11649530" y="1233832"/>
                  <a:pt x="11852832" y="1196780"/>
                  <a:pt x="12064296" y="1169510"/>
                </a:cubicBezTo>
                <a:lnTo>
                  <a:pt x="12201472" y="1155265"/>
                </a:lnTo>
                <a:lnTo>
                  <a:pt x="12201472" y="1156978"/>
                </a:lnTo>
                <a:lnTo>
                  <a:pt x="12189743" y="1158098"/>
                </a:lnTo>
                <a:cubicBezTo>
                  <a:pt x="11473698" y="1235618"/>
                  <a:pt x="10995981" y="1406121"/>
                  <a:pt x="10531142" y="1572046"/>
                </a:cubicBezTo>
                <a:cubicBezTo>
                  <a:pt x="10434216" y="1606636"/>
                  <a:pt x="10338299" y="1640867"/>
                  <a:pt x="10241429" y="1673691"/>
                </a:cubicBezTo>
                <a:lnTo>
                  <a:pt x="10076184" y="1725823"/>
                </a:lnTo>
                <a:lnTo>
                  <a:pt x="10089150" y="1730770"/>
                </a:lnTo>
                <a:lnTo>
                  <a:pt x="10176956" y="1705562"/>
                </a:lnTo>
                <a:cubicBezTo>
                  <a:pt x="10307201" y="1666058"/>
                  <a:pt x="10434769" y="1623691"/>
                  <a:pt x="10564138" y="1580733"/>
                </a:cubicBezTo>
                <a:cubicBezTo>
                  <a:pt x="10993563" y="1438086"/>
                  <a:pt x="11433961" y="1291797"/>
                  <a:pt x="12056289" y="1211847"/>
                </a:cubicBezTo>
                <a:lnTo>
                  <a:pt x="12201472" y="1194946"/>
                </a:lnTo>
                <a:lnTo>
                  <a:pt x="12201472" y="1198802"/>
                </a:lnTo>
                <a:lnTo>
                  <a:pt x="12056832" y="1215644"/>
                </a:lnTo>
                <a:cubicBezTo>
                  <a:pt x="11434837" y="1295568"/>
                  <a:pt x="10994610" y="1441801"/>
                  <a:pt x="10565357" y="1584390"/>
                </a:cubicBezTo>
                <a:cubicBezTo>
                  <a:pt x="10435932" y="1627386"/>
                  <a:pt x="10308301" y="1669787"/>
                  <a:pt x="10177986" y="1709319"/>
                </a:cubicBezTo>
                <a:lnTo>
                  <a:pt x="10095216" y="1733084"/>
                </a:lnTo>
                <a:lnTo>
                  <a:pt x="10132998" y="1747499"/>
                </a:lnTo>
                <a:lnTo>
                  <a:pt x="10237372" y="1719234"/>
                </a:lnTo>
                <a:cubicBezTo>
                  <a:pt x="10369913" y="1681159"/>
                  <a:pt x="10499863" y="1640035"/>
                  <a:pt x="10631651" y="1598334"/>
                </a:cubicBezTo>
                <a:cubicBezTo>
                  <a:pt x="11036444" y="1470261"/>
                  <a:pt x="11481743" y="1329372"/>
                  <a:pt x="12093305" y="1251116"/>
                </a:cubicBezTo>
                <a:lnTo>
                  <a:pt x="12201472" y="1239780"/>
                </a:lnTo>
                <a:lnTo>
                  <a:pt x="12201472" y="1243627"/>
                </a:lnTo>
                <a:lnTo>
                  <a:pt x="12093805" y="1254913"/>
                </a:lnTo>
                <a:cubicBezTo>
                  <a:pt x="11482543" y="1333144"/>
                  <a:pt x="11037416" y="1473976"/>
                  <a:pt x="10632794" y="1601992"/>
                </a:cubicBezTo>
                <a:cubicBezTo>
                  <a:pt x="10504873" y="1642455"/>
                  <a:pt x="10378662" y="1682374"/>
                  <a:pt x="10250128" y="1719493"/>
                </a:cubicBezTo>
                <a:lnTo>
                  <a:pt x="10139105" y="1749829"/>
                </a:lnTo>
                <a:lnTo>
                  <a:pt x="10163018" y="1758953"/>
                </a:lnTo>
                <a:lnTo>
                  <a:pt x="10286960" y="1727645"/>
                </a:lnTo>
                <a:cubicBezTo>
                  <a:pt x="10421015" y="1691666"/>
                  <a:pt x="10552612" y="1652666"/>
                  <a:pt x="10686058" y="1613118"/>
                </a:cubicBezTo>
                <a:cubicBezTo>
                  <a:pt x="11087879" y="1494018"/>
                  <a:pt x="11529906" y="1363001"/>
                  <a:pt x="12128766" y="1288896"/>
                </a:cubicBezTo>
                <a:lnTo>
                  <a:pt x="12201472" y="1281465"/>
                </a:lnTo>
                <a:lnTo>
                  <a:pt x="12201472" y="1285312"/>
                </a:lnTo>
                <a:lnTo>
                  <a:pt x="12129266" y="1292693"/>
                </a:lnTo>
                <a:cubicBezTo>
                  <a:pt x="11530706" y="1366773"/>
                  <a:pt x="11088851" y="1497732"/>
                  <a:pt x="10687201" y="1616775"/>
                </a:cubicBezTo>
                <a:cubicBezTo>
                  <a:pt x="10529371" y="1663567"/>
                  <a:pt x="10374124" y="1709584"/>
                  <a:pt x="10214332" y="1750742"/>
                </a:cubicBezTo>
                <a:lnTo>
                  <a:pt x="10169333" y="1761362"/>
                </a:lnTo>
                <a:lnTo>
                  <a:pt x="10186915" y="1768070"/>
                </a:lnTo>
                <a:lnTo>
                  <a:pt x="10193661" y="1770362"/>
                </a:lnTo>
                <a:lnTo>
                  <a:pt x="10339331" y="1736196"/>
                </a:lnTo>
                <a:cubicBezTo>
                  <a:pt x="10475107" y="1702292"/>
                  <a:pt x="10608562" y="1665392"/>
                  <a:pt x="10743893" y="1627977"/>
                </a:cubicBezTo>
                <a:cubicBezTo>
                  <a:pt x="11142172" y="1517850"/>
                  <a:pt x="11580270" y="1396706"/>
                  <a:pt x="12165557" y="1326783"/>
                </a:cubicBezTo>
                <a:lnTo>
                  <a:pt x="12201472" y="1323207"/>
                </a:lnTo>
                <a:lnTo>
                  <a:pt x="12201472" y="1327048"/>
                </a:lnTo>
                <a:lnTo>
                  <a:pt x="12166000" y="1330579"/>
                </a:lnTo>
                <a:cubicBezTo>
                  <a:pt x="11580960" y="1400477"/>
                  <a:pt x="11142991" y="1521564"/>
                  <a:pt x="10744884" y="1631635"/>
                </a:cubicBezTo>
                <a:cubicBezTo>
                  <a:pt x="10589079" y="1674688"/>
                  <a:pt x="10435766" y="1717064"/>
                  <a:pt x="10278543" y="1754981"/>
                </a:cubicBezTo>
                <a:lnTo>
                  <a:pt x="10199752" y="1772432"/>
                </a:lnTo>
                <a:lnTo>
                  <a:pt x="10226192" y="1781415"/>
                </a:lnTo>
                <a:lnTo>
                  <a:pt x="10383722" y="1747283"/>
                </a:lnTo>
                <a:cubicBezTo>
                  <a:pt x="10522628" y="1715145"/>
                  <a:pt x="10661216" y="1679545"/>
                  <a:pt x="10804701" y="1642683"/>
                </a:cubicBezTo>
                <a:cubicBezTo>
                  <a:pt x="11133028" y="1558339"/>
                  <a:pt x="11488709" y="1466971"/>
                  <a:pt x="11928430" y="1400836"/>
                </a:cubicBezTo>
                <a:lnTo>
                  <a:pt x="12201472" y="1364617"/>
                </a:lnTo>
                <a:lnTo>
                  <a:pt x="12201472" y="1368479"/>
                </a:lnTo>
                <a:lnTo>
                  <a:pt x="11928930" y="1404642"/>
                </a:lnTo>
                <a:cubicBezTo>
                  <a:pt x="11489367" y="1470770"/>
                  <a:pt x="11133799" y="1562121"/>
                  <a:pt x="10805615" y="1646417"/>
                </a:cubicBezTo>
                <a:cubicBezTo>
                  <a:pt x="10646024" y="1687446"/>
                  <a:pt x="10492452" y="1726912"/>
                  <a:pt x="10337736" y="1761786"/>
                </a:cubicBezTo>
                <a:lnTo>
                  <a:pt x="10232591" y="1783589"/>
                </a:lnTo>
                <a:lnTo>
                  <a:pt x="10258440" y="1792371"/>
                </a:lnTo>
                <a:lnTo>
                  <a:pt x="10441837" y="1755887"/>
                </a:lnTo>
                <a:cubicBezTo>
                  <a:pt x="10583144" y="1725780"/>
                  <a:pt x="10724310" y="1692252"/>
                  <a:pt x="10870461" y="1657542"/>
                </a:cubicBezTo>
                <a:cubicBezTo>
                  <a:pt x="11194502" y="1580580"/>
                  <a:pt x="11545540" y="1497189"/>
                  <a:pt x="11974735" y="1435962"/>
                </a:cubicBezTo>
                <a:lnTo>
                  <a:pt x="12201472" y="1407251"/>
                </a:lnTo>
                <a:lnTo>
                  <a:pt x="12201472" y="1411112"/>
                </a:lnTo>
                <a:lnTo>
                  <a:pt x="11975231" y="1439768"/>
                </a:lnTo>
                <a:cubicBezTo>
                  <a:pt x="11546187" y="1500988"/>
                  <a:pt x="11195245" y="1584362"/>
                  <a:pt x="10871299" y="1661276"/>
                </a:cubicBezTo>
                <a:cubicBezTo>
                  <a:pt x="10713899" y="1698662"/>
                  <a:pt x="10562265" y="1734671"/>
                  <a:pt x="10410011" y="1766515"/>
                </a:cubicBezTo>
                <a:lnTo>
                  <a:pt x="10264783" y="1794526"/>
                </a:lnTo>
                <a:lnTo>
                  <a:pt x="10288014" y="1802419"/>
                </a:lnTo>
                <a:lnTo>
                  <a:pt x="10395092" y="1785176"/>
                </a:lnTo>
                <a:cubicBezTo>
                  <a:pt x="10575635" y="1752347"/>
                  <a:pt x="10754275" y="1713321"/>
                  <a:pt x="10940870" y="1672554"/>
                </a:cubicBezTo>
                <a:cubicBezTo>
                  <a:pt x="11259719" y="1602879"/>
                  <a:pt x="11605150" y="1527429"/>
                  <a:pt x="12022720" y="1471114"/>
                </a:cubicBezTo>
                <a:lnTo>
                  <a:pt x="12201472" y="1449564"/>
                </a:lnTo>
                <a:lnTo>
                  <a:pt x="12201472" y="1453424"/>
                </a:lnTo>
                <a:lnTo>
                  <a:pt x="12023217" y="1474920"/>
                </a:lnTo>
                <a:cubicBezTo>
                  <a:pt x="11605797" y="1531228"/>
                  <a:pt x="11260462" y="1606660"/>
                  <a:pt x="10941708" y="1676287"/>
                </a:cubicBezTo>
                <a:cubicBezTo>
                  <a:pt x="10817597" y="1703377"/>
                  <a:pt x="10697001" y="1729704"/>
                  <a:pt x="10577024" y="1753957"/>
                </a:cubicBezTo>
                <a:lnTo>
                  <a:pt x="10295238" y="1804873"/>
                </a:lnTo>
                <a:lnTo>
                  <a:pt x="10318857" y="1812898"/>
                </a:lnTo>
                <a:lnTo>
                  <a:pt x="10458688" y="1792699"/>
                </a:lnTo>
                <a:cubicBezTo>
                  <a:pt x="10643295" y="1762326"/>
                  <a:pt x="10826337" y="1725760"/>
                  <a:pt x="11017528" y="1687565"/>
                </a:cubicBezTo>
                <a:cubicBezTo>
                  <a:pt x="11330139" y="1625128"/>
                  <a:pt x="11668824" y="1557453"/>
                  <a:pt x="12073413" y="1506008"/>
                </a:cubicBezTo>
                <a:lnTo>
                  <a:pt x="12201472" y="1491340"/>
                </a:lnTo>
                <a:lnTo>
                  <a:pt x="12201472" y="1495171"/>
                </a:lnTo>
                <a:lnTo>
                  <a:pt x="12073794" y="1509794"/>
                </a:lnTo>
                <a:cubicBezTo>
                  <a:pt x="11669318" y="1561217"/>
                  <a:pt x="11330729" y="1628862"/>
                  <a:pt x="11018213" y="1691298"/>
                </a:cubicBezTo>
                <a:cubicBezTo>
                  <a:pt x="10834733" y="1727960"/>
                  <a:pt x="10658743" y="1763122"/>
                  <a:pt x="10481673" y="1792753"/>
                </a:cubicBezTo>
                <a:lnTo>
                  <a:pt x="10327203" y="1815734"/>
                </a:lnTo>
                <a:lnTo>
                  <a:pt x="10349570" y="1823333"/>
                </a:lnTo>
                <a:lnTo>
                  <a:pt x="10527208" y="1800565"/>
                </a:lnTo>
                <a:cubicBezTo>
                  <a:pt x="10716696" y="1772601"/>
                  <a:pt x="10904984" y="1738424"/>
                  <a:pt x="11101651" y="1702729"/>
                </a:cubicBezTo>
                <a:cubicBezTo>
                  <a:pt x="11406642" y="1647341"/>
                  <a:pt x="11737082" y="1587369"/>
                  <a:pt x="12127072" y="1540803"/>
                </a:cubicBezTo>
                <a:lnTo>
                  <a:pt x="12201472" y="1532733"/>
                </a:lnTo>
                <a:lnTo>
                  <a:pt x="12201472" y="1536593"/>
                </a:lnTo>
                <a:lnTo>
                  <a:pt x="12127583" y="1544609"/>
                </a:lnTo>
                <a:cubicBezTo>
                  <a:pt x="11737719" y="1591169"/>
                  <a:pt x="11407356" y="1651123"/>
                  <a:pt x="11102414" y="1706463"/>
                </a:cubicBezTo>
                <a:cubicBezTo>
                  <a:pt x="10921477" y="1739353"/>
                  <a:pt x="10747612" y="1770946"/>
                  <a:pt x="10573374" y="1797590"/>
                </a:cubicBezTo>
                <a:lnTo>
                  <a:pt x="10359588" y="1826737"/>
                </a:lnTo>
                <a:lnTo>
                  <a:pt x="10380907" y="1833980"/>
                </a:lnTo>
                <a:lnTo>
                  <a:pt x="10602407" y="1809120"/>
                </a:lnTo>
                <a:cubicBezTo>
                  <a:pt x="10797810" y="1783516"/>
                  <a:pt x="10992420" y="1751640"/>
                  <a:pt x="11195683" y="1718350"/>
                </a:cubicBezTo>
                <a:cubicBezTo>
                  <a:pt x="11491387" y="1669916"/>
                  <a:pt x="11811766" y="1617433"/>
                  <a:pt x="12185098" y="1575673"/>
                </a:cubicBezTo>
                <a:lnTo>
                  <a:pt x="12201472" y="1573994"/>
                </a:lnTo>
                <a:lnTo>
                  <a:pt x="12201472" y="1577826"/>
                </a:lnTo>
                <a:lnTo>
                  <a:pt x="12185548" y="1579459"/>
                </a:lnTo>
                <a:cubicBezTo>
                  <a:pt x="11812316" y="1621196"/>
                  <a:pt x="11491996" y="1673649"/>
                  <a:pt x="11196292" y="1722084"/>
                </a:cubicBezTo>
                <a:cubicBezTo>
                  <a:pt x="10928230" y="1766018"/>
                  <a:pt x="10675261" y="1807445"/>
                  <a:pt x="10415699" y="1835297"/>
                </a:cubicBezTo>
                <a:lnTo>
                  <a:pt x="10391103" y="1837444"/>
                </a:lnTo>
                <a:lnTo>
                  <a:pt x="10413413" y="1845024"/>
                </a:lnTo>
                <a:lnTo>
                  <a:pt x="10672784" y="1819976"/>
                </a:lnTo>
                <a:cubicBezTo>
                  <a:pt x="10875723" y="1796618"/>
                  <a:pt x="11081212" y="1766466"/>
                  <a:pt x="11301144" y="1734200"/>
                </a:cubicBezTo>
                <a:cubicBezTo>
                  <a:pt x="11528563" y="1700824"/>
                  <a:pt x="11771165" y="1665220"/>
                  <a:pt x="12040427" y="1633378"/>
                </a:cubicBezTo>
                <a:lnTo>
                  <a:pt x="12201472" y="1615431"/>
                </a:lnTo>
                <a:lnTo>
                  <a:pt x="12201472" y="1619227"/>
                </a:lnTo>
                <a:lnTo>
                  <a:pt x="12040875" y="1637121"/>
                </a:lnTo>
                <a:cubicBezTo>
                  <a:pt x="11771679" y="1668954"/>
                  <a:pt x="11529134" y="1704558"/>
                  <a:pt x="11301753" y="1737933"/>
                </a:cubicBezTo>
                <a:cubicBezTo>
                  <a:pt x="11027905" y="1778138"/>
                  <a:pt x="10776455" y="1815041"/>
                  <a:pt x="10524456" y="1839634"/>
                </a:cubicBezTo>
                <a:lnTo>
                  <a:pt x="10421653" y="1847824"/>
                </a:lnTo>
                <a:lnTo>
                  <a:pt x="10442033" y="1854748"/>
                </a:lnTo>
                <a:lnTo>
                  <a:pt x="10719488" y="1834071"/>
                </a:lnTo>
                <a:cubicBezTo>
                  <a:pt x="10946075" y="1812502"/>
                  <a:pt x="11175357" y="1782565"/>
                  <a:pt x="11421996" y="1750353"/>
                </a:cubicBezTo>
                <a:cubicBezTo>
                  <a:pt x="11638023" y="1722159"/>
                  <a:pt x="11868452" y="1692060"/>
                  <a:pt x="12121808" y="1664628"/>
                </a:cubicBezTo>
                <a:lnTo>
                  <a:pt x="12201472" y="1656433"/>
                </a:lnTo>
                <a:lnTo>
                  <a:pt x="12201472" y="1660252"/>
                </a:lnTo>
                <a:lnTo>
                  <a:pt x="12122218" y="1668400"/>
                </a:lnTo>
                <a:cubicBezTo>
                  <a:pt x="11868910" y="1695813"/>
                  <a:pt x="11638519" y="1725893"/>
                  <a:pt x="11422530" y="1754087"/>
                </a:cubicBezTo>
                <a:cubicBezTo>
                  <a:pt x="11181166" y="1785672"/>
                  <a:pt x="10956414" y="1815047"/>
                  <a:pt x="10734568" y="1836526"/>
                </a:cubicBezTo>
                <a:lnTo>
                  <a:pt x="10452356" y="1858255"/>
                </a:lnTo>
                <a:lnTo>
                  <a:pt x="10473892" y="1865572"/>
                </a:lnTo>
                <a:lnTo>
                  <a:pt x="10736747" y="1850834"/>
                </a:lnTo>
                <a:cubicBezTo>
                  <a:pt x="11002770" y="1831650"/>
                  <a:pt x="11271093" y="1800675"/>
                  <a:pt x="11562358" y="1767042"/>
                </a:cubicBezTo>
                <a:cubicBezTo>
                  <a:pt x="11663190" y="1755403"/>
                  <a:pt x="11767383" y="1743373"/>
                  <a:pt x="11875641" y="1731361"/>
                </a:cubicBezTo>
                <a:lnTo>
                  <a:pt x="12201472" y="1697032"/>
                </a:lnTo>
                <a:lnTo>
                  <a:pt x="12201472" y="1700846"/>
                </a:lnTo>
                <a:lnTo>
                  <a:pt x="11876083" y="1735106"/>
                </a:lnTo>
                <a:cubicBezTo>
                  <a:pt x="11767835" y="1747111"/>
                  <a:pt x="11663646" y="1759137"/>
                  <a:pt x="11562814" y="1770776"/>
                </a:cubicBezTo>
                <a:cubicBezTo>
                  <a:pt x="11202141" y="1812496"/>
                  <a:pt x="10876700" y="1850100"/>
                  <a:pt x="10547273" y="1866295"/>
                </a:cubicBezTo>
                <a:lnTo>
                  <a:pt x="10480966" y="1867975"/>
                </a:lnTo>
                <a:lnTo>
                  <a:pt x="10499734" y="1874352"/>
                </a:lnTo>
                <a:lnTo>
                  <a:pt x="10568348" y="1873912"/>
                </a:lnTo>
                <a:cubicBezTo>
                  <a:pt x="10944490" y="1864044"/>
                  <a:pt x="11314860" y="1826364"/>
                  <a:pt x="11728702" y="1784263"/>
                </a:cubicBezTo>
                <a:cubicBezTo>
                  <a:pt x="11820352" y="1774948"/>
                  <a:pt x="11915059" y="1765318"/>
                  <a:pt x="12013178" y="1755645"/>
                </a:cubicBezTo>
                <a:lnTo>
                  <a:pt x="12201472" y="1737816"/>
                </a:lnTo>
                <a:lnTo>
                  <a:pt x="12201472" y="1741661"/>
                </a:lnTo>
                <a:lnTo>
                  <a:pt x="12013558" y="1759455"/>
                </a:lnTo>
                <a:cubicBezTo>
                  <a:pt x="11915441" y="1769128"/>
                  <a:pt x="11820734" y="1778758"/>
                  <a:pt x="11729084" y="1788073"/>
                </a:cubicBezTo>
                <a:cubicBezTo>
                  <a:pt x="11367152" y="1824878"/>
                  <a:pt x="11038440" y="1858296"/>
                  <a:pt x="10710059" y="1872705"/>
                </a:cubicBezTo>
                <a:lnTo>
                  <a:pt x="10508388" y="1877292"/>
                </a:lnTo>
                <a:lnTo>
                  <a:pt x="10509515" y="1877675"/>
                </a:lnTo>
                <a:lnTo>
                  <a:pt x="10530832" y="1884088"/>
                </a:lnTo>
                <a:lnTo>
                  <a:pt x="10668635" y="1884904"/>
                </a:lnTo>
                <a:cubicBezTo>
                  <a:pt x="11066675" y="1879208"/>
                  <a:pt x="11466344" y="1843318"/>
                  <a:pt x="11930402" y="1801636"/>
                </a:cubicBezTo>
                <a:cubicBezTo>
                  <a:pt x="12010107" y="1794474"/>
                  <a:pt x="12092470" y="1787077"/>
                  <a:pt x="12177536" y="1779606"/>
                </a:cubicBezTo>
                <a:lnTo>
                  <a:pt x="12201472" y="1777563"/>
                </a:lnTo>
                <a:lnTo>
                  <a:pt x="12201472" y="1781433"/>
                </a:lnTo>
                <a:lnTo>
                  <a:pt x="12177872" y="1783448"/>
                </a:lnTo>
                <a:cubicBezTo>
                  <a:pt x="12092817" y="1790916"/>
                  <a:pt x="12010469" y="1798302"/>
                  <a:pt x="11930783" y="1805446"/>
                </a:cubicBezTo>
                <a:cubicBezTo>
                  <a:pt x="11424282" y="1850861"/>
                  <a:pt x="10994590" y="1889495"/>
                  <a:pt x="10559945" y="1889495"/>
                </a:cubicBezTo>
                <a:lnTo>
                  <a:pt x="10548032" y="1889263"/>
                </a:lnTo>
                <a:lnTo>
                  <a:pt x="10560965" y="1893154"/>
                </a:lnTo>
                <a:lnTo>
                  <a:pt x="10802129" y="1896849"/>
                </a:lnTo>
                <a:cubicBezTo>
                  <a:pt x="11234202" y="1894658"/>
                  <a:pt x="11672391" y="1859511"/>
                  <a:pt x="12181178" y="1818706"/>
                </a:cubicBezTo>
                <a:lnTo>
                  <a:pt x="12201472" y="1817084"/>
                </a:lnTo>
                <a:lnTo>
                  <a:pt x="12201472" y="1820919"/>
                </a:lnTo>
                <a:lnTo>
                  <a:pt x="12181483" y="1822516"/>
                </a:lnTo>
                <a:cubicBezTo>
                  <a:pt x="11655932" y="1864655"/>
                  <a:pt x="11205589" y="1900773"/>
                  <a:pt x="10759591" y="1900773"/>
                </a:cubicBezTo>
                <a:lnTo>
                  <a:pt x="10573825" y="1897023"/>
                </a:lnTo>
                <a:lnTo>
                  <a:pt x="10599138" y="1904639"/>
                </a:lnTo>
                <a:lnTo>
                  <a:pt x="10949690" y="1912899"/>
                </a:lnTo>
                <a:cubicBezTo>
                  <a:pt x="11304091" y="1913735"/>
                  <a:pt x="11668490" y="1893573"/>
                  <a:pt x="12077662" y="1865036"/>
                </a:cubicBezTo>
                <a:lnTo>
                  <a:pt x="12201472" y="1856182"/>
                </a:lnTo>
                <a:lnTo>
                  <a:pt x="12201472" y="1859970"/>
                </a:lnTo>
                <a:lnTo>
                  <a:pt x="12084056" y="1868382"/>
                </a:lnTo>
                <a:cubicBezTo>
                  <a:pt x="11680519" y="1896597"/>
                  <a:pt x="11320574" y="1916699"/>
                  <a:pt x="10971045" y="1916699"/>
                </a:cubicBezTo>
                <a:lnTo>
                  <a:pt x="10613970" y="1909101"/>
                </a:lnTo>
                <a:lnTo>
                  <a:pt x="10622089" y="1911544"/>
                </a:lnTo>
                <a:lnTo>
                  <a:pt x="10744537" y="1921190"/>
                </a:lnTo>
                <a:cubicBezTo>
                  <a:pt x="11149815" y="1942400"/>
                  <a:pt x="11559866" y="1931782"/>
                  <a:pt x="12024830" y="1905407"/>
                </a:cubicBezTo>
                <a:lnTo>
                  <a:pt x="12201472" y="1894543"/>
                </a:lnTo>
                <a:lnTo>
                  <a:pt x="12201472" y="1898615"/>
                </a:lnTo>
                <a:lnTo>
                  <a:pt x="12004507" y="1910365"/>
                </a:lnTo>
                <a:cubicBezTo>
                  <a:pt x="11720376" y="1926186"/>
                  <a:pt x="11456743" y="1935901"/>
                  <a:pt x="11199796" y="1935901"/>
                </a:cubicBezTo>
                <a:cubicBezTo>
                  <a:pt x="11180595" y="1935901"/>
                  <a:pt x="11161469" y="1935824"/>
                  <a:pt x="11142266" y="1935748"/>
                </a:cubicBezTo>
                <a:cubicBezTo>
                  <a:pt x="10999505" y="1934929"/>
                  <a:pt x="10861655" y="1930957"/>
                  <a:pt x="10726847" y="1923631"/>
                </a:cubicBezTo>
                <a:lnTo>
                  <a:pt x="10638400" y="1916451"/>
                </a:lnTo>
                <a:lnTo>
                  <a:pt x="10644919" y="1918412"/>
                </a:lnTo>
                <a:lnTo>
                  <a:pt x="10837923" y="1936278"/>
                </a:lnTo>
                <a:cubicBezTo>
                  <a:pt x="11264090" y="1964351"/>
                  <a:pt x="11695775" y="1958607"/>
                  <a:pt x="12174235" y="1934375"/>
                </a:cubicBezTo>
                <a:lnTo>
                  <a:pt x="12201472" y="1932829"/>
                </a:lnTo>
                <a:lnTo>
                  <a:pt x="12201472" y="1936565"/>
                </a:lnTo>
                <a:lnTo>
                  <a:pt x="12185369" y="1937463"/>
                </a:lnTo>
                <a:cubicBezTo>
                  <a:pt x="11914040" y="1951427"/>
                  <a:pt x="11669190" y="1959066"/>
                  <a:pt x="11434418" y="1959066"/>
                </a:cubicBezTo>
                <a:cubicBezTo>
                  <a:pt x="11365609" y="1959066"/>
                  <a:pt x="11297716" y="1958380"/>
                  <a:pt x="11230202" y="1957084"/>
                </a:cubicBezTo>
                <a:cubicBezTo>
                  <a:pt x="11084203" y="1954170"/>
                  <a:pt x="10943057" y="1948031"/>
                  <a:pt x="10804848" y="1938427"/>
                </a:cubicBezTo>
                <a:lnTo>
                  <a:pt x="10667177" y="1925109"/>
                </a:lnTo>
                <a:lnTo>
                  <a:pt x="10678726" y="1928583"/>
                </a:lnTo>
                <a:lnTo>
                  <a:pt x="10859850" y="1949529"/>
                </a:lnTo>
                <a:cubicBezTo>
                  <a:pt x="11280985" y="1986887"/>
                  <a:pt x="11710266" y="1990393"/>
                  <a:pt x="12189329" y="1971037"/>
                </a:cubicBezTo>
                <a:lnTo>
                  <a:pt x="12201472" y="1970447"/>
                </a:lnTo>
                <a:lnTo>
                  <a:pt x="12201472" y="1973664"/>
                </a:lnTo>
                <a:lnTo>
                  <a:pt x="12136119" y="1976401"/>
                </a:lnTo>
                <a:cubicBezTo>
                  <a:pt x="11965080" y="1982671"/>
                  <a:pt x="11806550" y="1985736"/>
                  <a:pt x="11656388" y="1985736"/>
                </a:cubicBezTo>
                <a:cubicBezTo>
                  <a:pt x="11519686" y="1985736"/>
                  <a:pt x="11389917" y="1983221"/>
                  <a:pt x="11263882" y="1978192"/>
                </a:cubicBezTo>
                <a:cubicBezTo>
                  <a:pt x="11122188" y="1972591"/>
                  <a:pt x="10983499" y="1963704"/>
                  <a:pt x="10846627" y="1951360"/>
                </a:cubicBezTo>
                <a:lnTo>
                  <a:pt x="10695694" y="1933688"/>
                </a:lnTo>
                <a:lnTo>
                  <a:pt x="10705164" y="1936537"/>
                </a:lnTo>
                <a:lnTo>
                  <a:pt x="10838079" y="1955471"/>
                </a:lnTo>
                <a:cubicBezTo>
                  <a:pt x="11249943" y="2003231"/>
                  <a:pt x="11682750" y="2019555"/>
                  <a:pt x="12175027" y="2006955"/>
                </a:cubicBezTo>
                <a:lnTo>
                  <a:pt x="12201472" y="2005994"/>
                </a:lnTo>
                <a:lnTo>
                  <a:pt x="12201472" y="2009795"/>
                </a:lnTo>
                <a:lnTo>
                  <a:pt x="12157661" y="2011343"/>
                </a:lnTo>
                <a:cubicBezTo>
                  <a:pt x="12057510" y="2013773"/>
                  <a:pt x="11959817" y="2014997"/>
                  <a:pt x="11864262" y="2014997"/>
                </a:cubicBezTo>
                <a:cubicBezTo>
                  <a:pt x="11557738" y="2014997"/>
                  <a:pt x="11273138" y="2002385"/>
                  <a:pt x="10999653" y="1976457"/>
                </a:cubicBezTo>
                <a:lnTo>
                  <a:pt x="10798371" y="1953815"/>
                </a:lnTo>
                <a:lnTo>
                  <a:pt x="10913389" y="1972061"/>
                </a:lnTo>
                <a:cubicBezTo>
                  <a:pt x="11249761" y="2016436"/>
                  <a:pt x="11595450" y="2039674"/>
                  <a:pt x="11964166" y="2042871"/>
                </a:cubicBezTo>
                <a:lnTo>
                  <a:pt x="12201472" y="2041737"/>
                </a:lnTo>
                <a:lnTo>
                  <a:pt x="12201472" y="2045913"/>
                </a:lnTo>
                <a:lnTo>
                  <a:pt x="12049353" y="2047763"/>
                </a:lnTo>
                <a:cubicBezTo>
                  <a:pt x="11799035" y="2047763"/>
                  <a:pt x="11561901" y="2038619"/>
                  <a:pt x="11331168" y="2020483"/>
                </a:cubicBezTo>
                <a:cubicBezTo>
                  <a:pt x="11193798" y="2009663"/>
                  <a:pt x="11058734" y="1995637"/>
                  <a:pt x="10924797" y="1978191"/>
                </a:cubicBezTo>
                <a:lnTo>
                  <a:pt x="10814022" y="1960778"/>
                </a:lnTo>
                <a:lnTo>
                  <a:pt x="10983277" y="1990603"/>
                </a:lnTo>
                <a:cubicBezTo>
                  <a:pt x="11323530" y="2041263"/>
                  <a:pt x="11668971" y="2069479"/>
                  <a:pt x="12030295" y="2076267"/>
                </a:cubicBezTo>
                <a:lnTo>
                  <a:pt x="12201472" y="2076947"/>
                </a:lnTo>
                <a:lnTo>
                  <a:pt x="12201472" y="2081710"/>
                </a:lnTo>
                <a:lnTo>
                  <a:pt x="11883578" y="2076173"/>
                </a:lnTo>
                <a:cubicBezTo>
                  <a:pt x="11567466" y="2064993"/>
                  <a:pt x="11262651" y="2036929"/>
                  <a:pt x="10961720" y="1991281"/>
                </a:cubicBezTo>
                <a:lnTo>
                  <a:pt x="10909861" y="1982369"/>
                </a:lnTo>
                <a:lnTo>
                  <a:pt x="11047667" y="2009084"/>
                </a:lnTo>
                <a:cubicBezTo>
                  <a:pt x="11391152" y="2066082"/>
                  <a:pt x="11736444" y="2099369"/>
                  <a:pt x="12091277" y="2109798"/>
                </a:cubicBezTo>
                <a:lnTo>
                  <a:pt x="12201472" y="2111257"/>
                </a:lnTo>
                <a:lnTo>
                  <a:pt x="12201472" y="2114486"/>
                </a:lnTo>
                <a:lnTo>
                  <a:pt x="12011739" y="2110808"/>
                </a:lnTo>
                <a:cubicBezTo>
                  <a:pt x="11689627" y="2098193"/>
                  <a:pt x="11374963" y="2066548"/>
                  <a:pt x="11061896" y="2015234"/>
                </a:cubicBezTo>
                <a:lnTo>
                  <a:pt x="10966875" y="1997645"/>
                </a:lnTo>
                <a:lnTo>
                  <a:pt x="11107105" y="2027324"/>
                </a:lnTo>
                <a:cubicBezTo>
                  <a:pt x="11453263" y="2090714"/>
                  <a:pt x="11798505" y="2129173"/>
                  <a:pt x="12147624" y="2143301"/>
                </a:cubicBezTo>
                <a:lnTo>
                  <a:pt x="12201472" y="2144540"/>
                </a:lnTo>
                <a:lnTo>
                  <a:pt x="12201472" y="2147718"/>
                </a:lnTo>
                <a:lnTo>
                  <a:pt x="12126305" y="2146100"/>
                </a:lnTo>
                <a:cubicBezTo>
                  <a:pt x="11800120" y="2131986"/>
                  <a:pt x="11477263" y="2096619"/>
                  <a:pt x="11153801" y="2039504"/>
                </a:cubicBezTo>
                <a:lnTo>
                  <a:pt x="11062361" y="2021324"/>
                </a:lnTo>
                <a:lnTo>
                  <a:pt x="11164930" y="2044832"/>
                </a:lnTo>
                <a:cubicBezTo>
                  <a:pt x="11426385" y="2097177"/>
                  <a:pt x="11685920" y="2134855"/>
                  <a:pt x="11944337" y="2157979"/>
                </a:cubicBezTo>
                <a:lnTo>
                  <a:pt x="12201472" y="2176190"/>
                </a:lnTo>
                <a:lnTo>
                  <a:pt x="12201472" y="2180113"/>
                </a:lnTo>
                <a:lnTo>
                  <a:pt x="12010729" y="2168730"/>
                </a:lnTo>
                <a:cubicBezTo>
                  <a:pt x="11830125" y="2154366"/>
                  <a:pt x="11648960" y="2132802"/>
                  <a:pt x="11466270" y="2103998"/>
                </a:cubicBezTo>
                <a:cubicBezTo>
                  <a:pt x="11337492" y="2083710"/>
                  <a:pt x="11208695" y="2059912"/>
                  <a:pt x="11079418" y="2032481"/>
                </a:cubicBezTo>
                <a:lnTo>
                  <a:pt x="10888156" y="1986687"/>
                </a:lnTo>
                <a:lnTo>
                  <a:pt x="10883466" y="1985755"/>
                </a:lnTo>
                <a:lnTo>
                  <a:pt x="10897261" y="1989420"/>
                </a:lnTo>
                <a:lnTo>
                  <a:pt x="10879980" y="1985061"/>
                </a:lnTo>
                <a:lnTo>
                  <a:pt x="10829992" y="1975122"/>
                </a:lnTo>
                <a:lnTo>
                  <a:pt x="10781336" y="1963300"/>
                </a:lnTo>
                <a:lnTo>
                  <a:pt x="10749143" y="1957341"/>
                </a:lnTo>
                <a:lnTo>
                  <a:pt x="10702476" y="1946733"/>
                </a:lnTo>
                <a:lnTo>
                  <a:pt x="10661810" y="1939745"/>
                </a:lnTo>
                <a:lnTo>
                  <a:pt x="10609120" y="1928569"/>
                </a:lnTo>
                <a:lnTo>
                  <a:pt x="10562349" y="1921216"/>
                </a:lnTo>
                <a:lnTo>
                  <a:pt x="10464300" y="1906639"/>
                </a:lnTo>
                <a:lnTo>
                  <a:pt x="10463667" y="1906521"/>
                </a:lnTo>
                <a:lnTo>
                  <a:pt x="10440274" y="1903782"/>
                </a:lnTo>
                <a:lnTo>
                  <a:pt x="10431996" y="1902356"/>
                </a:lnTo>
                <a:lnTo>
                  <a:pt x="10397117" y="1898982"/>
                </a:lnTo>
                <a:lnTo>
                  <a:pt x="10367861" y="1894489"/>
                </a:lnTo>
                <a:lnTo>
                  <a:pt x="10329688" y="1891390"/>
                </a:lnTo>
                <a:lnTo>
                  <a:pt x="10301784" y="1887558"/>
                </a:lnTo>
                <a:lnTo>
                  <a:pt x="10254317" y="1884276"/>
                </a:lnTo>
                <a:lnTo>
                  <a:pt x="10219963" y="1880077"/>
                </a:lnTo>
                <a:lnTo>
                  <a:pt x="10155186" y="1876106"/>
                </a:lnTo>
                <a:lnTo>
                  <a:pt x="10140793" y="1875845"/>
                </a:lnTo>
                <a:lnTo>
                  <a:pt x="10079765" y="1872397"/>
                </a:lnTo>
                <a:lnTo>
                  <a:pt x="10005240" y="1871121"/>
                </a:lnTo>
                <a:lnTo>
                  <a:pt x="9972028" y="1869374"/>
                </a:lnTo>
                <a:lnTo>
                  <a:pt x="9965026" y="1869205"/>
                </a:lnTo>
                <a:lnTo>
                  <a:pt x="9924667" y="1870445"/>
                </a:lnTo>
                <a:lnTo>
                  <a:pt x="9852056" y="1868296"/>
                </a:lnTo>
                <a:lnTo>
                  <a:pt x="9787888" y="1870445"/>
                </a:lnTo>
                <a:lnTo>
                  <a:pt x="9780867" y="1870262"/>
                </a:lnTo>
                <a:lnTo>
                  <a:pt x="9747308" y="1872227"/>
                </a:lnTo>
                <a:lnTo>
                  <a:pt x="9694771" y="1873262"/>
                </a:lnTo>
                <a:lnTo>
                  <a:pt x="9643562" y="1876464"/>
                </a:lnTo>
                <a:lnTo>
                  <a:pt x="9614706" y="1877068"/>
                </a:lnTo>
                <a:lnTo>
                  <a:pt x="9544547" y="1881730"/>
                </a:lnTo>
                <a:lnTo>
                  <a:pt x="9531927" y="1882009"/>
                </a:lnTo>
                <a:lnTo>
                  <a:pt x="9449361" y="1887790"/>
                </a:lnTo>
                <a:lnTo>
                  <a:pt x="9444933" y="1887892"/>
                </a:lnTo>
                <a:lnTo>
                  <a:pt x="9429140" y="1889129"/>
                </a:lnTo>
                <a:lnTo>
                  <a:pt x="9418788" y="1890543"/>
                </a:lnTo>
                <a:lnTo>
                  <a:pt x="9316234" y="1898929"/>
                </a:lnTo>
                <a:lnTo>
                  <a:pt x="9290809" y="1902838"/>
                </a:lnTo>
                <a:lnTo>
                  <a:pt x="9237776" y="1907824"/>
                </a:lnTo>
                <a:lnTo>
                  <a:pt x="9207919" y="1910968"/>
                </a:lnTo>
                <a:lnTo>
                  <a:pt x="9207707" y="1911006"/>
                </a:lnTo>
                <a:lnTo>
                  <a:pt x="9103591" y="1923136"/>
                </a:lnTo>
                <a:lnTo>
                  <a:pt x="9032353" y="1932221"/>
                </a:lnTo>
                <a:lnTo>
                  <a:pt x="8940998" y="1944859"/>
                </a:lnTo>
                <a:lnTo>
                  <a:pt x="8863022" y="1956480"/>
                </a:lnTo>
                <a:lnTo>
                  <a:pt x="8802425" y="1966144"/>
                </a:lnTo>
                <a:lnTo>
                  <a:pt x="8749191" y="1975181"/>
                </a:lnTo>
                <a:lnTo>
                  <a:pt x="8742738" y="1975833"/>
                </a:lnTo>
                <a:lnTo>
                  <a:pt x="8708248" y="1982037"/>
                </a:lnTo>
                <a:lnTo>
                  <a:pt x="8699420" y="1983006"/>
                </a:lnTo>
                <a:lnTo>
                  <a:pt x="8667190" y="1989122"/>
                </a:lnTo>
                <a:lnTo>
                  <a:pt x="8639895" y="1992348"/>
                </a:lnTo>
                <a:lnTo>
                  <a:pt x="8605781" y="1998994"/>
                </a:lnTo>
                <a:lnTo>
                  <a:pt x="8588129" y="2001209"/>
                </a:lnTo>
                <a:lnTo>
                  <a:pt x="8563414" y="2006269"/>
                </a:lnTo>
                <a:lnTo>
                  <a:pt x="8545373" y="2008688"/>
                </a:lnTo>
                <a:lnTo>
                  <a:pt x="8522614" y="2013555"/>
                </a:lnTo>
                <a:lnTo>
                  <a:pt x="8500536" y="2016683"/>
                </a:lnTo>
                <a:lnTo>
                  <a:pt x="8481731" y="2020872"/>
                </a:lnTo>
                <a:lnTo>
                  <a:pt x="8438170" y="2027363"/>
                </a:lnTo>
                <a:lnTo>
                  <a:pt x="8373215" y="2040503"/>
                </a:lnTo>
                <a:cubicBezTo>
                  <a:pt x="8304885" y="2052407"/>
                  <a:pt x="8235237" y="2062664"/>
                  <a:pt x="8164142" y="2071308"/>
                </a:cubicBezTo>
                <a:cubicBezTo>
                  <a:pt x="8024315" y="2088453"/>
                  <a:pt x="7887155" y="2096987"/>
                  <a:pt x="7752434" y="2096987"/>
                </a:cubicBezTo>
                <a:cubicBezTo>
                  <a:pt x="7229930" y="2096987"/>
                  <a:pt x="6743089" y="1968895"/>
                  <a:pt x="6273773" y="1709206"/>
                </a:cubicBezTo>
                <a:cubicBezTo>
                  <a:pt x="5767052" y="1428789"/>
                  <a:pt x="5375004" y="1050153"/>
                  <a:pt x="5029132" y="716093"/>
                </a:cubicBezTo>
                <a:cubicBezTo>
                  <a:pt x="4765479" y="461432"/>
                  <a:pt x="4537794" y="241442"/>
                  <a:pt x="4325047" y="135144"/>
                </a:cubicBezTo>
                <a:lnTo>
                  <a:pt x="4309466" y="128155"/>
                </a:lnTo>
                <a:lnTo>
                  <a:pt x="4116570" y="177427"/>
                </a:lnTo>
                <a:cubicBezTo>
                  <a:pt x="3422097" y="370758"/>
                  <a:pt x="2696206" y="667495"/>
                  <a:pt x="1983259" y="1051372"/>
                </a:cubicBezTo>
                <a:cubicBezTo>
                  <a:pt x="1752068" y="1175806"/>
                  <a:pt x="1448411" y="1198285"/>
                  <a:pt x="1080746" y="1118046"/>
                </a:cubicBezTo>
                <a:lnTo>
                  <a:pt x="1030773" y="1104830"/>
                </a:lnTo>
                <a:lnTo>
                  <a:pt x="1004555" y="1098189"/>
                </a:lnTo>
                <a:lnTo>
                  <a:pt x="1003263" y="1097876"/>
                </a:lnTo>
                <a:lnTo>
                  <a:pt x="972945" y="1090882"/>
                </a:lnTo>
                <a:lnTo>
                  <a:pt x="953831" y="1086697"/>
                </a:lnTo>
                <a:lnTo>
                  <a:pt x="942488" y="1084348"/>
                </a:lnTo>
                <a:lnTo>
                  <a:pt x="923607" y="1080666"/>
                </a:lnTo>
                <a:lnTo>
                  <a:pt x="901265" y="1076587"/>
                </a:lnTo>
                <a:lnTo>
                  <a:pt x="892885" y="1075162"/>
                </a:lnTo>
                <a:lnTo>
                  <a:pt x="878493" y="1072900"/>
                </a:lnTo>
                <a:lnTo>
                  <a:pt x="843341" y="1067835"/>
                </a:lnTo>
                <a:lnTo>
                  <a:pt x="799215" y="1062062"/>
                </a:lnTo>
                <a:lnTo>
                  <a:pt x="777614" y="1060131"/>
                </a:lnTo>
                <a:lnTo>
                  <a:pt x="764037" y="1059113"/>
                </a:lnTo>
                <a:lnTo>
                  <a:pt x="761777" y="1058977"/>
                </a:lnTo>
                <a:lnTo>
                  <a:pt x="735717" y="1057800"/>
                </a:lnTo>
                <a:lnTo>
                  <a:pt x="716890" y="1057238"/>
                </a:lnTo>
                <a:lnTo>
                  <a:pt x="709205" y="1057130"/>
                </a:lnTo>
                <a:lnTo>
                  <a:pt x="699173" y="1057150"/>
                </a:lnTo>
                <a:lnTo>
                  <a:pt x="699054" y="1057142"/>
                </a:lnTo>
                <a:lnTo>
                  <a:pt x="691523" y="1057280"/>
                </a:lnTo>
                <a:lnTo>
                  <a:pt x="687495" y="1057084"/>
                </a:lnTo>
                <a:lnTo>
                  <a:pt x="683839" y="1057213"/>
                </a:lnTo>
                <a:lnTo>
                  <a:pt x="679722" y="1057087"/>
                </a:lnTo>
                <a:lnTo>
                  <a:pt x="676266" y="1057267"/>
                </a:lnTo>
                <a:lnTo>
                  <a:pt x="669864" y="1057190"/>
                </a:lnTo>
                <a:lnTo>
                  <a:pt x="668615" y="1057277"/>
                </a:lnTo>
                <a:lnTo>
                  <a:pt x="657197" y="1057354"/>
                </a:lnTo>
                <a:lnTo>
                  <a:pt x="649594" y="1057553"/>
                </a:lnTo>
                <a:lnTo>
                  <a:pt x="629291" y="1058488"/>
                </a:lnTo>
                <a:lnTo>
                  <a:pt x="616107" y="1059363"/>
                </a:lnTo>
                <a:lnTo>
                  <a:pt x="601970" y="1060598"/>
                </a:lnTo>
                <a:lnTo>
                  <a:pt x="589692" y="1061932"/>
                </a:lnTo>
                <a:lnTo>
                  <a:pt x="577348" y="1063546"/>
                </a:lnTo>
                <a:lnTo>
                  <a:pt x="550784" y="1067620"/>
                </a:lnTo>
                <a:lnTo>
                  <a:pt x="550528" y="1067693"/>
                </a:lnTo>
                <a:lnTo>
                  <a:pt x="506397" y="1078363"/>
                </a:lnTo>
                <a:lnTo>
                  <a:pt x="493378" y="1081856"/>
                </a:lnTo>
                <a:lnTo>
                  <a:pt x="482725" y="1085004"/>
                </a:lnTo>
                <a:lnTo>
                  <a:pt x="468506" y="1089604"/>
                </a:lnTo>
                <a:lnTo>
                  <a:pt x="456733" y="1093754"/>
                </a:lnTo>
                <a:lnTo>
                  <a:pt x="443367" y="1098863"/>
                </a:lnTo>
                <a:lnTo>
                  <a:pt x="360159" y="1133390"/>
                </a:lnTo>
                <a:cubicBezTo>
                  <a:pt x="307271" y="1154612"/>
                  <a:pt x="256600" y="1174263"/>
                  <a:pt x="208641" y="1192341"/>
                </a:cubicBezTo>
                <a:cubicBezTo>
                  <a:pt x="156673" y="1211934"/>
                  <a:pt x="106403" y="1230263"/>
                  <a:pt x="58214" y="1247338"/>
                </a:cubicBezTo>
                <a:lnTo>
                  <a:pt x="0" y="1267375"/>
                </a:lnTo>
                <a:lnTo>
                  <a:pt x="0" y="1263346"/>
                </a:lnTo>
                <a:lnTo>
                  <a:pt x="57001" y="1243728"/>
                </a:lnTo>
                <a:cubicBezTo>
                  <a:pt x="105164" y="1226662"/>
                  <a:pt x="155406" y="1208343"/>
                  <a:pt x="207346" y="1188759"/>
                </a:cubicBezTo>
                <a:lnTo>
                  <a:pt x="319502" y="1145120"/>
                </a:lnTo>
                <a:lnTo>
                  <a:pt x="217274" y="1181503"/>
                </a:lnTo>
                <a:cubicBezTo>
                  <a:pt x="171337" y="1197285"/>
                  <a:pt x="127489" y="1211810"/>
                  <a:pt x="86112" y="1225107"/>
                </a:cubicBezTo>
                <a:lnTo>
                  <a:pt x="0" y="1251864"/>
                </a:lnTo>
                <a:lnTo>
                  <a:pt x="0" y="1247924"/>
                </a:lnTo>
                <a:lnTo>
                  <a:pt x="84969" y="1221526"/>
                </a:lnTo>
                <a:cubicBezTo>
                  <a:pt x="126317" y="1208239"/>
                  <a:pt x="170136" y="1193723"/>
                  <a:pt x="216042" y="1177951"/>
                </a:cubicBezTo>
                <a:lnTo>
                  <a:pt x="330119" y="1137347"/>
                </a:lnTo>
                <a:lnTo>
                  <a:pt x="219474" y="1173122"/>
                </a:lnTo>
                <a:cubicBezTo>
                  <a:pt x="172736" y="1187598"/>
                  <a:pt x="128098" y="1200819"/>
                  <a:pt x="85960" y="1212839"/>
                </a:cubicBezTo>
                <a:lnTo>
                  <a:pt x="0" y="1236355"/>
                </a:lnTo>
                <a:lnTo>
                  <a:pt x="0" y="1232423"/>
                </a:lnTo>
                <a:lnTo>
                  <a:pt x="84969" y="1209181"/>
                </a:lnTo>
                <a:cubicBezTo>
                  <a:pt x="127079" y="1197170"/>
                  <a:pt x="171686" y="1183960"/>
                  <a:pt x="218391" y="1169497"/>
                </a:cubicBezTo>
                <a:lnTo>
                  <a:pt x="338720" y="1130594"/>
                </a:lnTo>
                <a:lnTo>
                  <a:pt x="221795" y="1164720"/>
                </a:lnTo>
                <a:cubicBezTo>
                  <a:pt x="174245" y="1177894"/>
                  <a:pt x="128803" y="1189817"/>
                  <a:pt x="85884" y="1200571"/>
                </a:cubicBezTo>
                <a:lnTo>
                  <a:pt x="0" y="1221006"/>
                </a:lnTo>
                <a:lnTo>
                  <a:pt x="0" y="1217055"/>
                </a:lnTo>
                <a:lnTo>
                  <a:pt x="84969" y="1196837"/>
                </a:lnTo>
                <a:cubicBezTo>
                  <a:pt x="127850" y="1186093"/>
                  <a:pt x="173251" y="1174181"/>
                  <a:pt x="220759" y="1161018"/>
                </a:cubicBezTo>
                <a:lnTo>
                  <a:pt x="347877" y="1123918"/>
                </a:lnTo>
                <a:lnTo>
                  <a:pt x="224090" y="1156266"/>
                </a:lnTo>
                <a:cubicBezTo>
                  <a:pt x="175735" y="1168132"/>
                  <a:pt x="129498" y="1178749"/>
                  <a:pt x="85807" y="1188226"/>
                </a:cubicBezTo>
                <a:lnTo>
                  <a:pt x="0" y="1205687"/>
                </a:lnTo>
                <a:lnTo>
                  <a:pt x="0" y="1201823"/>
                </a:lnTo>
                <a:lnTo>
                  <a:pt x="85122" y="1184493"/>
                </a:lnTo>
                <a:cubicBezTo>
                  <a:pt x="128775" y="1175025"/>
                  <a:pt x="174971" y="1164418"/>
                  <a:pt x="223283" y="1152562"/>
                </a:cubicBezTo>
                <a:lnTo>
                  <a:pt x="357202" y="1117563"/>
                </a:lnTo>
                <a:lnTo>
                  <a:pt x="226385" y="1147885"/>
                </a:lnTo>
                <a:cubicBezTo>
                  <a:pt x="177225" y="1158445"/>
                  <a:pt x="130193" y="1167757"/>
                  <a:pt x="85730" y="1175958"/>
                </a:cubicBezTo>
                <a:lnTo>
                  <a:pt x="0" y="1190564"/>
                </a:lnTo>
                <a:lnTo>
                  <a:pt x="0" y="1186723"/>
                </a:lnTo>
                <a:lnTo>
                  <a:pt x="85121" y="1172225"/>
                </a:lnTo>
                <a:cubicBezTo>
                  <a:pt x="129536" y="1164024"/>
                  <a:pt x="176519" y="1154716"/>
                  <a:pt x="225629" y="1144162"/>
                </a:cubicBezTo>
                <a:lnTo>
                  <a:pt x="366910" y="1111409"/>
                </a:lnTo>
                <a:lnTo>
                  <a:pt x="228737" y="1139486"/>
                </a:lnTo>
                <a:cubicBezTo>
                  <a:pt x="178776" y="1148743"/>
                  <a:pt x="130955" y="1156756"/>
                  <a:pt x="85730" y="1163690"/>
                </a:cubicBezTo>
                <a:lnTo>
                  <a:pt x="0" y="1175544"/>
                </a:lnTo>
                <a:lnTo>
                  <a:pt x="0" y="1171731"/>
                </a:lnTo>
                <a:lnTo>
                  <a:pt x="85196" y="1159956"/>
                </a:lnTo>
                <a:cubicBezTo>
                  <a:pt x="175569" y="1146107"/>
                  <a:pt x="276311" y="1127942"/>
                  <a:pt x="383770" y="1104144"/>
                </a:cubicBezTo>
                <a:lnTo>
                  <a:pt x="407807" y="1098331"/>
                </a:lnTo>
                <a:lnTo>
                  <a:pt x="85273" y="1150812"/>
                </a:lnTo>
                <a:lnTo>
                  <a:pt x="0" y="1160019"/>
                </a:lnTo>
                <a:lnTo>
                  <a:pt x="0" y="1156238"/>
                </a:lnTo>
                <a:lnTo>
                  <a:pt x="84892" y="1147078"/>
                </a:lnTo>
                <a:cubicBezTo>
                  <a:pt x="176770" y="1135705"/>
                  <a:pt x="279121" y="1120156"/>
                  <a:pt x="388184" y="1098900"/>
                </a:cubicBezTo>
                <a:lnTo>
                  <a:pt x="406752" y="1094885"/>
                </a:lnTo>
                <a:lnTo>
                  <a:pt x="85120" y="1138391"/>
                </a:lnTo>
                <a:lnTo>
                  <a:pt x="0" y="1145046"/>
                </a:lnTo>
                <a:lnTo>
                  <a:pt x="0" y="1141210"/>
                </a:lnTo>
                <a:lnTo>
                  <a:pt x="84891" y="1134581"/>
                </a:lnTo>
                <a:cubicBezTo>
                  <a:pt x="178293" y="1125742"/>
                  <a:pt x="282268" y="1112850"/>
                  <a:pt x="392940" y="1094155"/>
                </a:cubicBezTo>
                <a:lnTo>
                  <a:pt x="411454" y="1090615"/>
                </a:lnTo>
                <a:lnTo>
                  <a:pt x="85043" y="1126047"/>
                </a:lnTo>
                <a:lnTo>
                  <a:pt x="0" y="1130232"/>
                </a:lnTo>
                <a:lnTo>
                  <a:pt x="0" y="1126418"/>
                </a:lnTo>
                <a:lnTo>
                  <a:pt x="84892" y="1122237"/>
                </a:lnTo>
                <a:cubicBezTo>
                  <a:pt x="179817" y="1115932"/>
                  <a:pt x="285416" y="1105692"/>
                  <a:pt x="397694" y="1089552"/>
                </a:cubicBezTo>
                <a:lnTo>
                  <a:pt x="408534" y="1087742"/>
                </a:lnTo>
                <a:lnTo>
                  <a:pt x="267017" y="1102688"/>
                </a:lnTo>
                <a:cubicBezTo>
                  <a:pt x="207141" y="1107644"/>
                  <a:pt x="146424" y="1111321"/>
                  <a:pt x="84968" y="1113702"/>
                </a:cubicBezTo>
                <a:lnTo>
                  <a:pt x="0" y="1115515"/>
                </a:lnTo>
                <a:lnTo>
                  <a:pt x="0" y="1111771"/>
                </a:lnTo>
                <a:lnTo>
                  <a:pt x="84891" y="1109969"/>
                </a:lnTo>
                <a:cubicBezTo>
                  <a:pt x="181361" y="1106216"/>
                  <a:pt x="288598" y="1098644"/>
                  <a:pt x="402494" y="1085068"/>
                </a:cubicBezTo>
                <a:lnTo>
                  <a:pt x="418223" y="1082813"/>
                </a:lnTo>
                <a:lnTo>
                  <a:pt x="269706" y="1094879"/>
                </a:lnTo>
                <a:cubicBezTo>
                  <a:pt x="208926" y="1098382"/>
                  <a:pt x="147261" y="1100520"/>
                  <a:pt x="84815" y="1101282"/>
                </a:cubicBezTo>
                <a:lnTo>
                  <a:pt x="0" y="1100791"/>
                </a:lnTo>
                <a:lnTo>
                  <a:pt x="0" y="1096982"/>
                </a:lnTo>
                <a:lnTo>
                  <a:pt x="84891" y="1097472"/>
                </a:lnTo>
                <a:cubicBezTo>
                  <a:pt x="182903" y="1096253"/>
                  <a:pt x="291779" y="1091338"/>
                  <a:pt x="407292" y="1080322"/>
                </a:cubicBezTo>
                <a:lnTo>
                  <a:pt x="422872" y="1078446"/>
                </a:lnTo>
                <a:lnTo>
                  <a:pt x="272461" y="1087136"/>
                </a:lnTo>
                <a:cubicBezTo>
                  <a:pt x="210783" y="1089205"/>
                  <a:pt x="148175" y="1089833"/>
                  <a:pt x="84739" y="1089014"/>
                </a:cubicBezTo>
                <a:lnTo>
                  <a:pt x="0" y="1086310"/>
                </a:lnTo>
                <a:lnTo>
                  <a:pt x="0" y="1082496"/>
                </a:lnTo>
                <a:lnTo>
                  <a:pt x="84891" y="1085204"/>
                </a:lnTo>
                <a:cubicBezTo>
                  <a:pt x="184427" y="1086538"/>
                  <a:pt x="294927" y="1084290"/>
                  <a:pt x="412047" y="1075839"/>
                </a:cubicBezTo>
                <a:lnTo>
                  <a:pt x="430487" y="1074031"/>
                </a:lnTo>
                <a:lnTo>
                  <a:pt x="275074" y="1079435"/>
                </a:lnTo>
                <a:cubicBezTo>
                  <a:pt x="212506" y="1080047"/>
                  <a:pt x="148975" y="1079128"/>
                  <a:pt x="84586" y="1076670"/>
                </a:cubicBezTo>
                <a:lnTo>
                  <a:pt x="0" y="1071818"/>
                </a:lnTo>
                <a:lnTo>
                  <a:pt x="0" y="1068011"/>
                </a:lnTo>
                <a:lnTo>
                  <a:pt x="84739" y="1072860"/>
                </a:lnTo>
                <a:cubicBezTo>
                  <a:pt x="185818" y="1076708"/>
                  <a:pt x="297956" y="1077108"/>
                  <a:pt x="416694" y="1071214"/>
                </a:cubicBezTo>
                <a:lnTo>
                  <a:pt x="435944" y="1069746"/>
                </a:lnTo>
                <a:lnTo>
                  <a:pt x="277915" y="1071702"/>
                </a:lnTo>
                <a:cubicBezTo>
                  <a:pt x="214444" y="1070860"/>
                  <a:pt x="149965" y="1068403"/>
                  <a:pt x="84586" y="1064326"/>
                </a:cubicBezTo>
                <a:lnTo>
                  <a:pt x="0" y="1057399"/>
                </a:lnTo>
                <a:lnTo>
                  <a:pt x="0" y="1053560"/>
                </a:lnTo>
                <a:lnTo>
                  <a:pt x="84889" y="1060516"/>
                </a:lnTo>
                <a:cubicBezTo>
                  <a:pt x="187493" y="1066917"/>
                  <a:pt x="301255" y="1069984"/>
                  <a:pt x="421601" y="1066654"/>
                </a:cubicBezTo>
                <a:lnTo>
                  <a:pt x="441894" y="1065537"/>
                </a:lnTo>
                <a:lnTo>
                  <a:pt x="280561" y="1064035"/>
                </a:lnTo>
                <a:cubicBezTo>
                  <a:pt x="216198" y="1061745"/>
                  <a:pt x="150784" y="1057754"/>
                  <a:pt x="84433" y="1052058"/>
                </a:cubicBezTo>
                <a:lnTo>
                  <a:pt x="0" y="1043123"/>
                </a:lnTo>
                <a:lnTo>
                  <a:pt x="0" y="1039272"/>
                </a:lnTo>
                <a:lnTo>
                  <a:pt x="84890" y="1048248"/>
                </a:lnTo>
                <a:cubicBezTo>
                  <a:pt x="189036" y="1057183"/>
                  <a:pt x="304437" y="1062907"/>
                  <a:pt x="426399" y="1062137"/>
                </a:cubicBezTo>
                <a:lnTo>
                  <a:pt x="450274" y="1061316"/>
                </a:lnTo>
                <a:lnTo>
                  <a:pt x="283469" y="1056225"/>
                </a:lnTo>
                <a:cubicBezTo>
                  <a:pt x="218207" y="1052482"/>
                  <a:pt x="151851" y="1046952"/>
                  <a:pt x="84509" y="1039637"/>
                </a:cubicBezTo>
                <a:lnTo>
                  <a:pt x="0" y="1028730"/>
                </a:lnTo>
                <a:lnTo>
                  <a:pt x="0" y="1024942"/>
                </a:lnTo>
                <a:lnTo>
                  <a:pt x="84966" y="1035903"/>
                </a:lnTo>
                <a:cubicBezTo>
                  <a:pt x="190655" y="1047371"/>
                  <a:pt x="307694" y="1055758"/>
                  <a:pt x="431274" y="1057554"/>
                </a:cubicBezTo>
                <a:lnTo>
                  <a:pt x="455144" y="1057215"/>
                </a:lnTo>
                <a:lnTo>
                  <a:pt x="286158" y="1048568"/>
                </a:lnTo>
                <a:cubicBezTo>
                  <a:pt x="219992" y="1043371"/>
                  <a:pt x="152688" y="1036304"/>
                  <a:pt x="84356" y="1027369"/>
                </a:cubicBezTo>
                <a:lnTo>
                  <a:pt x="0" y="1014592"/>
                </a:lnTo>
                <a:lnTo>
                  <a:pt x="0" y="1010769"/>
                </a:lnTo>
                <a:lnTo>
                  <a:pt x="84890" y="1023636"/>
                </a:lnTo>
                <a:cubicBezTo>
                  <a:pt x="192122" y="1037657"/>
                  <a:pt x="310799" y="1048706"/>
                  <a:pt x="435996" y="1053059"/>
                </a:cubicBezTo>
                <a:lnTo>
                  <a:pt x="461681" y="1053198"/>
                </a:lnTo>
                <a:lnTo>
                  <a:pt x="288956" y="1040901"/>
                </a:lnTo>
                <a:cubicBezTo>
                  <a:pt x="221897" y="1034256"/>
                  <a:pt x="153660" y="1025656"/>
                  <a:pt x="84357" y="1015102"/>
                </a:cubicBezTo>
                <a:lnTo>
                  <a:pt x="0" y="1000476"/>
                </a:lnTo>
                <a:lnTo>
                  <a:pt x="0" y="996625"/>
                </a:lnTo>
                <a:lnTo>
                  <a:pt x="85042" y="1011368"/>
                </a:lnTo>
                <a:cubicBezTo>
                  <a:pt x="193798" y="1027922"/>
                  <a:pt x="314099" y="1041633"/>
                  <a:pt x="440903" y="1048552"/>
                </a:cubicBezTo>
                <a:lnTo>
                  <a:pt x="468636" y="1049235"/>
                </a:lnTo>
                <a:lnTo>
                  <a:pt x="291645" y="1033167"/>
                </a:lnTo>
                <a:cubicBezTo>
                  <a:pt x="223683" y="1025068"/>
                  <a:pt x="154498" y="1014929"/>
                  <a:pt x="84203" y="1002756"/>
                </a:cubicBezTo>
                <a:lnTo>
                  <a:pt x="0" y="986367"/>
                </a:lnTo>
                <a:lnTo>
                  <a:pt x="0" y="982510"/>
                </a:lnTo>
                <a:lnTo>
                  <a:pt x="84889" y="999022"/>
                </a:lnTo>
                <a:cubicBezTo>
                  <a:pt x="195189" y="1018110"/>
                  <a:pt x="317128" y="1034479"/>
                  <a:pt x="445549" y="1043958"/>
                </a:cubicBezTo>
                <a:lnTo>
                  <a:pt x="472505" y="1045126"/>
                </a:lnTo>
                <a:lnTo>
                  <a:pt x="294476" y="1025576"/>
                </a:lnTo>
                <a:cubicBezTo>
                  <a:pt x="225630" y="1016030"/>
                  <a:pt x="155526" y="1004357"/>
                  <a:pt x="84279" y="990565"/>
                </a:cubicBezTo>
                <a:lnTo>
                  <a:pt x="0" y="972429"/>
                </a:lnTo>
                <a:lnTo>
                  <a:pt x="0" y="968514"/>
                </a:lnTo>
                <a:lnTo>
                  <a:pt x="85117" y="986831"/>
                </a:lnTo>
                <a:cubicBezTo>
                  <a:pt x="196960" y="1008472"/>
                  <a:pt x="320537" y="1027507"/>
                  <a:pt x="450575" y="1039549"/>
                </a:cubicBezTo>
                <a:lnTo>
                  <a:pt x="481838" y="1041475"/>
                </a:lnTo>
                <a:lnTo>
                  <a:pt x="297241" y="1017767"/>
                </a:lnTo>
                <a:cubicBezTo>
                  <a:pt x="227492" y="1006766"/>
                  <a:pt x="156440" y="993556"/>
                  <a:pt x="84203" y="978144"/>
                </a:cubicBezTo>
                <a:lnTo>
                  <a:pt x="0" y="958330"/>
                </a:lnTo>
                <a:lnTo>
                  <a:pt x="0" y="954458"/>
                </a:lnTo>
                <a:lnTo>
                  <a:pt x="85117" y="974486"/>
                </a:lnTo>
                <a:cubicBezTo>
                  <a:pt x="198502" y="998661"/>
                  <a:pt x="323718" y="1020354"/>
                  <a:pt x="455373" y="1034956"/>
                </a:cubicBezTo>
                <a:lnTo>
                  <a:pt x="487254" y="1037487"/>
                </a:lnTo>
                <a:lnTo>
                  <a:pt x="299974" y="1010033"/>
                </a:lnTo>
                <a:cubicBezTo>
                  <a:pt x="229326" y="997579"/>
                  <a:pt x="157336" y="982830"/>
                  <a:pt x="84127" y="965799"/>
                </a:cubicBezTo>
                <a:lnTo>
                  <a:pt x="0" y="944360"/>
                </a:lnTo>
                <a:lnTo>
                  <a:pt x="0" y="940398"/>
                </a:lnTo>
                <a:lnTo>
                  <a:pt x="85041" y="962065"/>
                </a:lnTo>
                <a:cubicBezTo>
                  <a:pt x="199951" y="988792"/>
                  <a:pt x="326795" y="1013153"/>
                  <a:pt x="460063" y="1030318"/>
                </a:cubicBezTo>
                <a:lnTo>
                  <a:pt x="490248" y="1033239"/>
                </a:lnTo>
                <a:lnTo>
                  <a:pt x="302728" y="1002443"/>
                </a:lnTo>
                <a:cubicBezTo>
                  <a:pt x="231182" y="988541"/>
                  <a:pt x="158249" y="972258"/>
                  <a:pt x="84050" y="953608"/>
                </a:cubicBezTo>
                <a:lnTo>
                  <a:pt x="0" y="930597"/>
                </a:lnTo>
                <a:lnTo>
                  <a:pt x="0" y="926589"/>
                </a:lnTo>
                <a:lnTo>
                  <a:pt x="85041" y="949873"/>
                </a:lnTo>
                <a:cubicBezTo>
                  <a:pt x="201493" y="979135"/>
                  <a:pt x="329976" y="1006157"/>
                  <a:pt x="464860" y="1025887"/>
                </a:cubicBezTo>
                <a:lnTo>
                  <a:pt x="497204" y="1029568"/>
                </a:lnTo>
                <a:lnTo>
                  <a:pt x="305603" y="994786"/>
                </a:lnTo>
                <a:cubicBezTo>
                  <a:pt x="233164" y="979430"/>
                  <a:pt x="159298" y="961609"/>
                  <a:pt x="84126" y="941340"/>
                </a:cubicBezTo>
                <a:lnTo>
                  <a:pt x="0" y="916750"/>
                </a:lnTo>
                <a:lnTo>
                  <a:pt x="0" y="912787"/>
                </a:lnTo>
                <a:lnTo>
                  <a:pt x="85192" y="937681"/>
                </a:lnTo>
                <a:cubicBezTo>
                  <a:pt x="203188" y="969496"/>
                  <a:pt x="333309" y="999184"/>
                  <a:pt x="469811" y="1021478"/>
                </a:cubicBezTo>
                <a:lnTo>
                  <a:pt x="506363" y="1026245"/>
                </a:lnTo>
                <a:lnTo>
                  <a:pt x="308445" y="986976"/>
                </a:lnTo>
                <a:cubicBezTo>
                  <a:pt x="235102" y="970167"/>
                  <a:pt x="160288" y="950808"/>
                  <a:pt x="84126" y="928918"/>
                </a:cubicBezTo>
                <a:lnTo>
                  <a:pt x="0" y="902837"/>
                </a:lnTo>
                <a:lnTo>
                  <a:pt x="0" y="898969"/>
                </a:lnTo>
                <a:lnTo>
                  <a:pt x="85193" y="925414"/>
                </a:lnTo>
                <a:cubicBezTo>
                  <a:pt x="204732" y="959761"/>
                  <a:pt x="336491" y="992108"/>
                  <a:pt x="474610" y="1016960"/>
                </a:cubicBezTo>
                <a:lnTo>
                  <a:pt x="510952" y="1022289"/>
                </a:lnTo>
                <a:lnTo>
                  <a:pt x="311215" y="979385"/>
                </a:lnTo>
                <a:cubicBezTo>
                  <a:pt x="236969" y="961128"/>
                  <a:pt x="161207" y="940234"/>
                  <a:pt x="84054" y="916727"/>
                </a:cubicBezTo>
                <a:lnTo>
                  <a:pt x="0" y="889163"/>
                </a:lnTo>
                <a:lnTo>
                  <a:pt x="0" y="885137"/>
                </a:lnTo>
                <a:lnTo>
                  <a:pt x="85197" y="913070"/>
                </a:lnTo>
                <a:cubicBezTo>
                  <a:pt x="206279" y="949970"/>
                  <a:pt x="339676" y="984983"/>
                  <a:pt x="479412" y="1012398"/>
                </a:cubicBezTo>
                <a:lnTo>
                  <a:pt x="514210" y="1018052"/>
                </a:lnTo>
                <a:lnTo>
                  <a:pt x="313932" y="971804"/>
                </a:lnTo>
                <a:cubicBezTo>
                  <a:pt x="238793" y="952093"/>
                  <a:pt x="162097" y="929662"/>
                  <a:pt x="83973" y="904535"/>
                </a:cubicBezTo>
                <a:lnTo>
                  <a:pt x="0" y="875558"/>
                </a:lnTo>
                <a:lnTo>
                  <a:pt x="0" y="871462"/>
                </a:lnTo>
                <a:lnTo>
                  <a:pt x="85269" y="900878"/>
                </a:lnTo>
                <a:cubicBezTo>
                  <a:pt x="207875" y="940311"/>
                  <a:pt x="342901" y="977987"/>
                  <a:pt x="484250" y="1007967"/>
                </a:cubicBezTo>
                <a:lnTo>
                  <a:pt x="520899" y="1014492"/>
                </a:lnTo>
                <a:lnTo>
                  <a:pt x="316774" y="964147"/>
                </a:lnTo>
                <a:cubicBezTo>
                  <a:pt x="240731" y="942982"/>
                  <a:pt x="163088" y="919013"/>
                  <a:pt x="83974" y="892267"/>
                </a:cubicBezTo>
                <a:lnTo>
                  <a:pt x="0" y="861898"/>
                </a:lnTo>
                <a:lnTo>
                  <a:pt x="0" y="857817"/>
                </a:lnTo>
                <a:lnTo>
                  <a:pt x="85345" y="888685"/>
                </a:lnTo>
                <a:cubicBezTo>
                  <a:pt x="193975" y="925423"/>
                  <a:pt x="312188" y="960903"/>
                  <a:pt x="435820" y="991000"/>
                </a:cubicBezTo>
                <a:lnTo>
                  <a:pt x="521412" y="1009385"/>
                </a:lnTo>
                <a:lnTo>
                  <a:pt x="319559" y="956489"/>
                </a:lnTo>
                <a:cubicBezTo>
                  <a:pt x="242629" y="933871"/>
                  <a:pt x="164058" y="908363"/>
                  <a:pt x="83971" y="879998"/>
                </a:cubicBezTo>
                <a:lnTo>
                  <a:pt x="0" y="848265"/>
                </a:lnTo>
                <a:lnTo>
                  <a:pt x="0" y="844172"/>
                </a:lnTo>
                <a:lnTo>
                  <a:pt x="85344" y="876417"/>
                </a:lnTo>
                <a:cubicBezTo>
                  <a:pt x="195324" y="915371"/>
                  <a:pt x="314960" y="953163"/>
                  <a:pt x="440009" y="985518"/>
                </a:cubicBezTo>
                <a:lnTo>
                  <a:pt x="513158" y="1002329"/>
                </a:lnTo>
                <a:lnTo>
                  <a:pt x="322871" y="949595"/>
                </a:lnTo>
                <a:cubicBezTo>
                  <a:pt x="245031" y="925509"/>
                  <a:pt x="165507" y="898439"/>
                  <a:pt x="84430" y="868416"/>
                </a:cubicBezTo>
                <a:lnTo>
                  <a:pt x="0" y="835141"/>
                </a:lnTo>
                <a:lnTo>
                  <a:pt x="0" y="831096"/>
                </a:lnTo>
                <a:lnTo>
                  <a:pt x="85801" y="864911"/>
                </a:lnTo>
                <a:cubicBezTo>
                  <a:pt x="197166" y="906150"/>
                  <a:pt x="318251" y="946305"/>
                  <a:pt x="444732" y="980948"/>
                </a:cubicBezTo>
                <a:lnTo>
                  <a:pt x="532915" y="1002522"/>
                </a:lnTo>
                <a:lnTo>
                  <a:pt x="325559" y="942014"/>
                </a:lnTo>
                <a:cubicBezTo>
                  <a:pt x="246816" y="916474"/>
                  <a:pt x="166344" y="887866"/>
                  <a:pt x="84277" y="856223"/>
                </a:cubicBezTo>
                <a:lnTo>
                  <a:pt x="0" y="821686"/>
                </a:lnTo>
                <a:lnTo>
                  <a:pt x="0" y="817452"/>
                </a:lnTo>
                <a:lnTo>
                  <a:pt x="85725" y="852566"/>
                </a:lnTo>
                <a:cubicBezTo>
                  <a:pt x="198423" y="896022"/>
                  <a:pt x="320921" y="938489"/>
                  <a:pt x="448816" y="975390"/>
                </a:cubicBezTo>
                <a:lnTo>
                  <a:pt x="540079" y="999032"/>
                </a:lnTo>
                <a:lnTo>
                  <a:pt x="328356" y="934204"/>
                </a:lnTo>
                <a:cubicBezTo>
                  <a:pt x="248720" y="907210"/>
                  <a:pt x="167315" y="877064"/>
                  <a:pt x="84276" y="843802"/>
                </a:cubicBezTo>
                <a:lnTo>
                  <a:pt x="0" y="808014"/>
                </a:lnTo>
                <a:lnTo>
                  <a:pt x="0" y="803856"/>
                </a:lnTo>
                <a:lnTo>
                  <a:pt x="85800" y="840297"/>
                </a:lnTo>
                <a:cubicBezTo>
                  <a:pt x="216140" y="892494"/>
                  <a:pt x="359377" y="943525"/>
                  <a:pt x="508820" y="986332"/>
                </a:cubicBezTo>
                <a:lnTo>
                  <a:pt x="552328" y="997241"/>
                </a:lnTo>
                <a:lnTo>
                  <a:pt x="331265" y="926461"/>
                </a:lnTo>
                <a:cubicBezTo>
                  <a:pt x="250732" y="898019"/>
                  <a:pt x="168383" y="866339"/>
                  <a:pt x="84354" y="831458"/>
                </a:cubicBezTo>
                <a:lnTo>
                  <a:pt x="0" y="794399"/>
                </a:lnTo>
                <a:lnTo>
                  <a:pt x="0" y="790427"/>
                </a:lnTo>
                <a:lnTo>
                  <a:pt x="85725" y="828105"/>
                </a:lnTo>
                <a:cubicBezTo>
                  <a:pt x="217608" y="882855"/>
                  <a:pt x="362483" y="936552"/>
                  <a:pt x="513543" y="981924"/>
                </a:cubicBezTo>
                <a:lnTo>
                  <a:pt x="559255" y="994008"/>
                </a:lnTo>
                <a:lnTo>
                  <a:pt x="334063" y="918804"/>
                </a:lnTo>
                <a:cubicBezTo>
                  <a:pt x="252636" y="888909"/>
                  <a:pt x="169354" y="855690"/>
                  <a:pt x="84352" y="819190"/>
                </a:cubicBezTo>
                <a:lnTo>
                  <a:pt x="0" y="780918"/>
                </a:lnTo>
                <a:lnTo>
                  <a:pt x="0" y="776793"/>
                </a:lnTo>
                <a:lnTo>
                  <a:pt x="85725" y="815684"/>
                </a:lnTo>
                <a:cubicBezTo>
                  <a:pt x="219151" y="872968"/>
                  <a:pt x="365659" y="929327"/>
                  <a:pt x="518330" y="977264"/>
                </a:cubicBezTo>
                <a:lnTo>
                  <a:pt x="563030" y="989680"/>
                </a:lnTo>
                <a:lnTo>
                  <a:pt x="336676" y="911060"/>
                </a:lnTo>
                <a:cubicBezTo>
                  <a:pt x="254346" y="879717"/>
                  <a:pt x="170116" y="844965"/>
                  <a:pt x="84124" y="806846"/>
                </a:cubicBezTo>
                <a:lnTo>
                  <a:pt x="0" y="767496"/>
                </a:lnTo>
                <a:lnTo>
                  <a:pt x="0" y="763239"/>
                </a:lnTo>
                <a:lnTo>
                  <a:pt x="85724" y="803340"/>
                </a:lnTo>
                <a:cubicBezTo>
                  <a:pt x="220675" y="863177"/>
                  <a:pt x="368812" y="922203"/>
                  <a:pt x="523097" y="972704"/>
                </a:cubicBezTo>
                <a:lnTo>
                  <a:pt x="568646" y="985951"/>
                </a:lnTo>
                <a:lnTo>
                  <a:pt x="339474" y="903327"/>
                </a:lnTo>
                <a:cubicBezTo>
                  <a:pt x="256250" y="870530"/>
                  <a:pt x="171087" y="834240"/>
                  <a:pt x="84124" y="794501"/>
                </a:cubicBezTo>
                <a:lnTo>
                  <a:pt x="0" y="753995"/>
                </a:lnTo>
                <a:lnTo>
                  <a:pt x="0" y="749718"/>
                </a:lnTo>
                <a:lnTo>
                  <a:pt x="85725" y="790996"/>
                </a:lnTo>
                <a:cubicBezTo>
                  <a:pt x="259499" y="870397"/>
                  <a:pt x="426053" y="936005"/>
                  <a:pt x="584292" y="987478"/>
                </a:cubicBezTo>
                <a:lnTo>
                  <a:pt x="648425" y="1005960"/>
                </a:lnTo>
                <a:lnTo>
                  <a:pt x="648848" y="1005772"/>
                </a:lnTo>
                <a:lnTo>
                  <a:pt x="588539" y="987641"/>
                </a:lnTo>
                <a:cubicBezTo>
                  <a:pt x="428510" y="933548"/>
                  <a:pt x="259993" y="864949"/>
                  <a:pt x="84124" y="782234"/>
                </a:cubicBezTo>
                <a:lnTo>
                  <a:pt x="0" y="740597"/>
                </a:lnTo>
                <a:lnTo>
                  <a:pt x="0" y="736338"/>
                </a:lnTo>
                <a:lnTo>
                  <a:pt x="85800" y="778805"/>
                </a:lnTo>
                <a:cubicBezTo>
                  <a:pt x="261517" y="861444"/>
                  <a:pt x="429881" y="929967"/>
                  <a:pt x="589749" y="983993"/>
                </a:cubicBezTo>
                <a:lnTo>
                  <a:pt x="654239" y="1003376"/>
                </a:lnTo>
                <a:lnTo>
                  <a:pt x="654815" y="1003120"/>
                </a:lnTo>
                <a:lnTo>
                  <a:pt x="593882" y="984058"/>
                </a:lnTo>
                <a:cubicBezTo>
                  <a:pt x="432224" y="927413"/>
                  <a:pt x="261898" y="855918"/>
                  <a:pt x="84048" y="769964"/>
                </a:cubicBezTo>
                <a:lnTo>
                  <a:pt x="0" y="727269"/>
                </a:lnTo>
                <a:lnTo>
                  <a:pt x="0" y="723029"/>
                </a:lnTo>
                <a:lnTo>
                  <a:pt x="85800" y="766612"/>
                </a:lnTo>
                <a:cubicBezTo>
                  <a:pt x="263498" y="852489"/>
                  <a:pt x="433653" y="923907"/>
                  <a:pt x="595140" y="980486"/>
                </a:cubicBezTo>
                <a:lnTo>
                  <a:pt x="660055" y="1000791"/>
                </a:lnTo>
                <a:lnTo>
                  <a:pt x="660932" y="1000401"/>
                </a:lnTo>
                <a:lnTo>
                  <a:pt x="599235" y="980362"/>
                </a:lnTo>
                <a:cubicBezTo>
                  <a:pt x="435957" y="921164"/>
                  <a:pt x="263841" y="846774"/>
                  <a:pt x="84047" y="757620"/>
                </a:cubicBezTo>
                <a:lnTo>
                  <a:pt x="0" y="713844"/>
                </a:lnTo>
                <a:lnTo>
                  <a:pt x="0" y="709617"/>
                </a:lnTo>
                <a:lnTo>
                  <a:pt x="85724" y="754267"/>
                </a:lnTo>
                <a:cubicBezTo>
                  <a:pt x="265365" y="843383"/>
                  <a:pt x="437310" y="917716"/>
                  <a:pt x="600416" y="976857"/>
                </a:cubicBezTo>
                <a:lnTo>
                  <a:pt x="665987" y="998155"/>
                </a:lnTo>
                <a:lnTo>
                  <a:pt x="666777" y="997804"/>
                </a:lnTo>
                <a:lnTo>
                  <a:pt x="604398" y="976809"/>
                </a:lnTo>
                <a:cubicBezTo>
                  <a:pt x="439501" y="915049"/>
                  <a:pt x="265594" y="837745"/>
                  <a:pt x="83818" y="745352"/>
                </a:cubicBezTo>
                <a:lnTo>
                  <a:pt x="0" y="700644"/>
                </a:lnTo>
                <a:lnTo>
                  <a:pt x="0" y="696315"/>
                </a:lnTo>
                <a:lnTo>
                  <a:pt x="85647" y="741999"/>
                </a:lnTo>
                <a:cubicBezTo>
                  <a:pt x="267270" y="834354"/>
                  <a:pt x="441025" y="911582"/>
                  <a:pt x="605760" y="973276"/>
                </a:cubicBezTo>
                <a:lnTo>
                  <a:pt x="671889" y="995532"/>
                </a:lnTo>
                <a:lnTo>
                  <a:pt x="672806" y="995124"/>
                </a:lnTo>
                <a:lnTo>
                  <a:pt x="609906" y="973229"/>
                </a:lnTo>
                <a:cubicBezTo>
                  <a:pt x="443390" y="908916"/>
                  <a:pt x="267692" y="828716"/>
                  <a:pt x="83974" y="733085"/>
                </a:cubicBezTo>
                <a:lnTo>
                  <a:pt x="0" y="687267"/>
                </a:lnTo>
                <a:lnTo>
                  <a:pt x="0" y="682958"/>
                </a:lnTo>
                <a:lnTo>
                  <a:pt x="85726" y="729732"/>
                </a:lnTo>
                <a:cubicBezTo>
                  <a:pt x="269292" y="825325"/>
                  <a:pt x="444838" y="905468"/>
                  <a:pt x="611192" y="969724"/>
                </a:cubicBezTo>
                <a:lnTo>
                  <a:pt x="677792" y="992908"/>
                </a:lnTo>
                <a:lnTo>
                  <a:pt x="698495" y="983707"/>
                </a:lnTo>
                <a:cubicBezTo>
                  <a:pt x="997114" y="846196"/>
                  <a:pt x="1326238" y="669334"/>
                  <a:pt x="1623752" y="452974"/>
                </a:cubicBezTo>
                <a:cubicBezTo>
                  <a:pt x="1888262" y="260616"/>
                  <a:pt x="2184443" y="116658"/>
                  <a:pt x="2498991" y="25936"/>
                </a:cubicBezTo>
                <a:close/>
              </a:path>
            </a:pathLst>
          </a:custGeom>
          <a:gradFill>
            <a:gsLst>
              <a:gs pos="0">
                <a:schemeClr val="tx2">
                  <a:lumMod val="20000"/>
                  <a:lumOff val="80000"/>
                </a:schemeClr>
              </a:gs>
              <a:gs pos="50000">
                <a:schemeClr val="accent1">
                  <a:lumMod val="20000"/>
                  <a:lumOff val="80000"/>
                </a:schemeClr>
              </a:gs>
              <a:gs pos="100000">
                <a:schemeClr val="bg2">
                  <a:lumMod val="90000"/>
                </a:schemeClr>
              </a:gs>
            </a:gsLst>
            <a:lin ang="0" scaled="0"/>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 name="标题占位符 1"/>
          <p:cNvSpPr>
            <a:spLocks noGrp="1"/>
          </p:cNvSpPr>
          <p:nvPr>
            <p:ph type="title"/>
            <p:custDataLst>
              <p:tags r:id="rId22"/>
            </p:custDataLst>
          </p:nvPr>
        </p:nvSpPr>
        <p:spPr>
          <a:xfrm>
            <a:off x="695960" y="360000"/>
            <a:ext cx="10800000" cy="720000"/>
          </a:xfrm>
          <a:prstGeom prst="rect">
            <a:avLst/>
          </a:prstGeom>
        </p:spPr>
        <p:txBody>
          <a:bodyPr vert="horz" wrap="square" lIns="0" tIns="0" rIns="0" bIns="0" rtlCol="0" anchor="b">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695960" y="1301749"/>
            <a:ext cx="10800000" cy="4873625"/>
          </a:xfrm>
          <a:prstGeom prst="rect">
            <a:avLst/>
          </a:prstGeom>
        </p:spPr>
        <p:txBody>
          <a:bodyPr vert="horz" wrap="square" lIns="0" tIns="0" rIns="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a:p>
        </p:txBody>
      </p:sp>
      <p:sp>
        <p:nvSpPr>
          <p:cNvPr id="4" name="日期占位符 3"/>
          <p:cNvSpPr>
            <a:spLocks noGrp="1"/>
          </p:cNvSpPr>
          <p:nvPr>
            <p:ph type="dt" sz="half" idx="2"/>
            <p:custDataLst>
              <p:tags r:id="rId24"/>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8" name="KSO_TEMPLATE" hidden="1"/>
          <p:cNvSpPr/>
          <p:nvPr userDrawn="1">
            <p:custDataLst>
              <p:tags r:id="rId27"/>
            </p:custDataLst>
          </p:nvPr>
        </p:nvSpPr>
        <p:spPr>
          <a:xfrm flipH="1">
            <a:off x="0" y="0"/>
            <a:ext cx="0" cy="0"/>
          </a:xfrm>
          <a:prstGeom prst="rect">
            <a:avLst/>
          </a:prstGeom>
          <a:gradFill>
            <a:gsLst>
              <a:gs pos="0">
                <a:srgbClr val="B9DBE0"/>
              </a:gs>
              <a:gs pos="50000">
                <a:srgbClr val="D0E6E9"/>
              </a:gs>
              <a:gs pos="100000">
                <a:srgbClr val="E8F1F3"/>
              </a:gs>
            </a:gsLst>
            <a:lin ang="16200000" scaled="1"/>
          </a:gra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lstStyle/>
          <a:p>
            <a:endParaRPr lang="zh-CN" altLang="en-US"/>
          </a:p>
        </p:txBody>
      </p:sp>
      <p:pic>
        <p:nvPicPr>
          <p:cNvPr id="99" name="图片 1073743875" descr="学科网 zxxk.com"/>
          <p:cNvPicPr>
            <a:picLocks noChangeAspect="1"/>
          </p:cNvPicPr>
          <p:nvPr>
            <p:custDataLst>
              <p:tags r:id="rId28"/>
            </p:custDataLst>
          </p:nvPr>
        </p:nvPicPr>
        <p:blipFill>
          <a:blip r:embed="rId29" r:link="rId3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ct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ct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ct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ct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10.xml.rels><?xml version="1.0" encoding="UTF-8" standalone="yes"?>
<Relationships xmlns="http://schemas.openxmlformats.org/package/2006/relationships"><Relationship Id="rId9" Type="http://schemas.openxmlformats.org/officeDocument/2006/relationships/tags" Target="../tags/tag265.xml"/><Relationship Id="rId8" Type="http://schemas.openxmlformats.org/officeDocument/2006/relationships/tags" Target="../tags/tag264.xml"/><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image" Target="NULL" TargetMode="External"/><Relationship Id="rId4" Type="http://schemas.openxmlformats.org/officeDocument/2006/relationships/image" Target="../media/image17.png"/><Relationship Id="rId3" Type="http://schemas.openxmlformats.org/officeDocument/2006/relationships/tags" Target="../tags/tag261.xml"/><Relationship Id="rId2" Type="http://schemas.openxmlformats.org/officeDocument/2006/relationships/image" Target="../media/image16.png"/><Relationship Id="rId11" Type="http://schemas.openxmlformats.org/officeDocument/2006/relationships/slideLayout" Target="../slideLayouts/slideLayout9.xml"/><Relationship Id="rId10" Type="http://schemas.openxmlformats.org/officeDocument/2006/relationships/tags" Target="../tags/tag266.xml"/><Relationship Id="rId1" Type="http://schemas.openxmlformats.org/officeDocument/2006/relationships/tags" Target="../tags/tag260.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tags" Target="../tags/tag274.xml"/><Relationship Id="rId7" Type="http://schemas.openxmlformats.org/officeDocument/2006/relationships/tags" Target="../tags/tag273.xml"/><Relationship Id="rId6" Type="http://schemas.openxmlformats.org/officeDocument/2006/relationships/tags" Target="../tags/tag272.xml"/><Relationship Id="rId5" Type="http://schemas.openxmlformats.org/officeDocument/2006/relationships/tags" Target="../tags/tag271.xml"/><Relationship Id="rId4" Type="http://schemas.openxmlformats.org/officeDocument/2006/relationships/tags" Target="../tags/tag270.xml"/><Relationship Id="rId3" Type="http://schemas.openxmlformats.org/officeDocument/2006/relationships/tags" Target="../tags/tag269.xml"/><Relationship Id="rId2" Type="http://schemas.openxmlformats.org/officeDocument/2006/relationships/tags" Target="../tags/tag268.xml"/><Relationship Id="rId10" Type="http://schemas.openxmlformats.org/officeDocument/2006/relationships/notesSlide" Target="../notesSlides/notesSlide4.xml"/><Relationship Id="rId1" Type="http://schemas.openxmlformats.org/officeDocument/2006/relationships/tags" Target="../tags/tag267.xml"/></Relationships>
</file>

<file path=ppt/slides/_rels/slide12.xml.rels><?xml version="1.0" encoding="UTF-8" standalone="yes"?>
<Relationships xmlns="http://schemas.openxmlformats.org/package/2006/relationships"><Relationship Id="rId9" Type="http://schemas.openxmlformats.org/officeDocument/2006/relationships/tags" Target="../tags/tag284.xml"/><Relationship Id="rId8" Type="http://schemas.openxmlformats.org/officeDocument/2006/relationships/tags" Target="../tags/tag283.xml"/><Relationship Id="rId7" Type="http://schemas.openxmlformats.org/officeDocument/2006/relationships/tags" Target="../tags/tag282.xml"/><Relationship Id="rId6" Type="http://schemas.openxmlformats.org/officeDocument/2006/relationships/image" Target="../media/image19.jpeg"/><Relationship Id="rId5" Type="http://schemas.openxmlformats.org/officeDocument/2006/relationships/tags" Target="../tags/tag281.xml"/><Relationship Id="rId4" Type="http://schemas.openxmlformats.org/officeDocument/2006/relationships/tags" Target="../tags/tag280.xml"/><Relationship Id="rId3" Type="http://schemas.openxmlformats.org/officeDocument/2006/relationships/image" Target="../media/image18.png"/><Relationship Id="rId2" Type="http://schemas.openxmlformats.org/officeDocument/2006/relationships/tags" Target="../tags/tag279.xml"/><Relationship Id="rId11" Type="http://schemas.openxmlformats.org/officeDocument/2006/relationships/slideLayout" Target="../slideLayouts/slideLayout7.xml"/><Relationship Id="rId10" Type="http://schemas.openxmlformats.org/officeDocument/2006/relationships/tags" Target="../tags/tag285.xml"/><Relationship Id="rId1" Type="http://schemas.openxmlformats.org/officeDocument/2006/relationships/tags" Target="../tags/tag278.xml"/></Relationships>
</file>

<file path=ppt/slides/_rels/slide13.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3" Type="http://schemas.openxmlformats.org/officeDocument/2006/relationships/tags" Target="../tags/tag288.xml"/><Relationship Id="rId2" Type="http://schemas.openxmlformats.org/officeDocument/2006/relationships/tags" Target="../tags/tag287.xml"/><Relationship Id="rId18" Type="http://schemas.openxmlformats.org/officeDocument/2006/relationships/slideLayout" Target="../slideLayouts/slideLayout5.xml"/><Relationship Id="rId17" Type="http://schemas.openxmlformats.org/officeDocument/2006/relationships/tags" Target="../tags/tag302.xml"/><Relationship Id="rId16" Type="http://schemas.openxmlformats.org/officeDocument/2006/relationships/tags" Target="../tags/tag301.xml"/><Relationship Id="rId15" Type="http://schemas.openxmlformats.org/officeDocument/2006/relationships/tags" Target="../tags/tag300.xml"/><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tags" Target="../tags/tag286.xml"/></Relationships>
</file>

<file path=ppt/slides/_rels/slide14.xml.rels><?xml version="1.0" encoding="UTF-8" standalone="yes"?>
<Relationships xmlns="http://schemas.openxmlformats.org/package/2006/relationships"><Relationship Id="rId9" Type="http://schemas.openxmlformats.org/officeDocument/2006/relationships/tags" Target="../tags/tag309.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image" Target="../media/image21.svg"/><Relationship Id="rId3" Type="http://schemas.openxmlformats.org/officeDocument/2006/relationships/image" Target="../media/image20.png"/><Relationship Id="rId27" Type="http://schemas.openxmlformats.org/officeDocument/2006/relationships/slideLayout" Target="../slideLayouts/slideLayout5.xml"/><Relationship Id="rId26" Type="http://schemas.openxmlformats.org/officeDocument/2006/relationships/tags" Target="../tags/tag326.xml"/><Relationship Id="rId25" Type="http://schemas.openxmlformats.org/officeDocument/2006/relationships/tags" Target="../tags/tag325.xml"/><Relationship Id="rId24" Type="http://schemas.openxmlformats.org/officeDocument/2006/relationships/tags" Target="../tags/tag324.xml"/><Relationship Id="rId23" Type="http://schemas.openxmlformats.org/officeDocument/2006/relationships/tags" Target="../tags/tag323.xml"/><Relationship Id="rId22" Type="http://schemas.openxmlformats.org/officeDocument/2006/relationships/tags" Target="../tags/tag322.xml"/><Relationship Id="rId21" Type="http://schemas.openxmlformats.org/officeDocument/2006/relationships/tags" Target="../tags/tag321.xml"/><Relationship Id="rId20" Type="http://schemas.openxmlformats.org/officeDocument/2006/relationships/tags" Target="../tags/tag320.xml"/><Relationship Id="rId2" Type="http://schemas.openxmlformats.org/officeDocument/2006/relationships/tags" Target="../tags/tag304.xml"/><Relationship Id="rId19" Type="http://schemas.openxmlformats.org/officeDocument/2006/relationships/tags" Target="../tags/tag319.xml"/><Relationship Id="rId18" Type="http://schemas.openxmlformats.org/officeDocument/2006/relationships/tags" Target="../tags/tag318.xml"/><Relationship Id="rId17" Type="http://schemas.openxmlformats.org/officeDocument/2006/relationships/tags" Target="../tags/tag317.xml"/><Relationship Id="rId16" Type="http://schemas.openxmlformats.org/officeDocument/2006/relationships/tags" Target="../tags/tag316.xml"/><Relationship Id="rId15" Type="http://schemas.openxmlformats.org/officeDocument/2006/relationships/tags" Target="../tags/tag315.xml"/><Relationship Id="rId14" Type="http://schemas.openxmlformats.org/officeDocument/2006/relationships/tags" Target="../tags/tag314.xml"/><Relationship Id="rId13" Type="http://schemas.openxmlformats.org/officeDocument/2006/relationships/tags" Target="../tags/tag313.xml"/><Relationship Id="rId12" Type="http://schemas.openxmlformats.org/officeDocument/2006/relationships/tags" Target="../tags/tag312.xml"/><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tags" Target="../tags/tag303.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30.xml"/><Relationship Id="rId4" Type="http://schemas.openxmlformats.org/officeDocument/2006/relationships/tags" Target="../tags/tag329.xml"/><Relationship Id="rId3" Type="http://schemas.openxmlformats.org/officeDocument/2006/relationships/image" Target="../media/image22.png"/><Relationship Id="rId2" Type="http://schemas.openxmlformats.org/officeDocument/2006/relationships/tags" Target="../tags/tag328.xml"/><Relationship Id="rId1" Type="http://schemas.openxmlformats.org/officeDocument/2006/relationships/tags" Target="../tags/tag327.xml"/></Relationships>
</file>

<file path=ppt/slides/_rels/slide16.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1" Type="http://schemas.openxmlformats.org/officeDocument/2006/relationships/slideLayout" Target="../slideLayouts/slideLayout5.xml"/><Relationship Id="rId10" Type="http://schemas.openxmlformats.org/officeDocument/2006/relationships/tags" Target="../tags/tag340.xml"/><Relationship Id="rId1" Type="http://schemas.openxmlformats.org/officeDocument/2006/relationships/tags" Target="../tags/tag331.xml"/></Relationships>
</file>

<file path=ppt/slides/_rels/slide17.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5" Type="http://schemas.openxmlformats.org/officeDocument/2006/relationships/notesSlide" Target="../notesSlides/notesSlide5.xml"/><Relationship Id="rId24" Type="http://schemas.openxmlformats.org/officeDocument/2006/relationships/slideLayout" Target="../slideLayouts/slideLayout5.xml"/><Relationship Id="rId23" Type="http://schemas.openxmlformats.org/officeDocument/2006/relationships/tags" Target="../tags/tag363.xml"/><Relationship Id="rId22" Type="http://schemas.openxmlformats.org/officeDocument/2006/relationships/tags" Target="../tags/tag362.xml"/><Relationship Id="rId21" Type="http://schemas.openxmlformats.org/officeDocument/2006/relationships/tags" Target="../tags/tag361.xml"/><Relationship Id="rId20" Type="http://schemas.openxmlformats.org/officeDocument/2006/relationships/tags" Target="../tags/tag360.xml"/><Relationship Id="rId2" Type="http://schemas.openxmlformats.org/officeDocument/2006/relationships/tags" Target="../tags/tag342.xml"/><Relationship Id="rId19" Type="http://schemas.openxmlformats.org/officeDocument/2006/relationships/tags" Target="../tags/tag359.xml"/><Relationship Id="rId18" Type="http://schemas.openxmlformats.org/officeDocument/2006/relationships/tags" Target="../tags/tag358.xml"/><Relationship Id="rId17" Type="http://schemas.openxmlformats.org/officeDocument/2006/relationships/tags" Target="../tags/tag357.xml"/><Relationship Id="rId16" Type="http://schemas.openxmlformats.org/officeDocument/2006/relationships/tags" Target="../tags/tag356.xml"/><Relationship Id="rId15" Type="http://schemas.openxmlformats.org/officeDocument/2006/relationships/tags" Target="../tags/tag355.xml"/><Relationship Id="rId14" Type="http://schemas.openxmlformats.org/officeDocument/2006/relationships/tags" Target="../tags/tag354.xml"/><Relationship Id="rId13" Type="http://schemas.openxmlformats.org/officeDocument/2006/relationships/tags" Target="../tags/tag353.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tags" Target="../tags/tag341.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367.xml"/><Relationship Id="rId3" Type="http://schemas.openxmlformats.org/officeDocument/2006/relationships/image" Target="../media/image23.png"/><Relationship Id="rId2" Type="http://schemas.openxmlformats.org/officeDocument/2006/relationships/tags" Target="../tags/tag366.xml"/><Relationship Id="rId1" Type="http://schemas.openxmlformats.org/officeDocument/2006/relationships/tags" Target="../tags/tag365.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73.xml"/><Relationship Id="rId6" Type="http://schemas.openxmlformats.org/officeDocument/2006/relationships/tags" Target="../tags/tag372.xml"/><Relationship Id="rId5" Type="http://schemas.openxmlformats.org/officeDocument/2006/relationships/image" Target="../media/image19.jpeg"/><Relationship Id="rId4" Type="http://schemas.openxmlformats.org/officeDocument/2006/relationships/tags" Target="../tags/tag371.xml"/><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98.xml"/><Relationship Id="rId7" Type="http://schemas.openxmlformats.org/officeDocument/2006/relationships/image" Target="../media/image7.png"/><Relationship Id="rId6" Type="http://schemas.openxmlformats.org/officeDocument/2006/relationships/tags" Target="../tags/tag197.xml"/><Relationship Id="rId5" Type="http://schemas.openxmlformats.org/officeDocument/2006/relationships/image" Target="../media/image6.png"/><Relationship Id="rId4" Type="http://schemas.openxmlformats.org/officeDocument/2006/relationships/tags" Target="../tags/tag196.xml"/><Relationship Id="rId3" Type="http://schemas.openxmlformats.org/officeDocument/2006/relationships/image" Target="../media/image5.jpeg"/><Relationship Id="rId2" Type="http://schemas.openxmlformats.org/officeDocument/2006/relationships/tags" Target="../tags/tag195.xml"/><Relationship Id="rId1" Type="http://schemas.openxmlformats.org/officeDocument/2006/relationships/tags" Target="../tags/tag194.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3.xml"/><Relationship Id="rId6" Type="http://schemas.openxmlformats.org/officeDocument/2006/relationships/tags" Target="../tags/tag378.xml"/><Relationship Id="rId5" Type="http://schemas.openxmlformats.org/officeDocument/2006/relationships/image" Target="../media/image24.png"/><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385.xml"/><Relationship Id="rId5" Type="http://schemas.openxmlformats.org/officeDocument/2006/relationships/image" Target="../media/image26.png"/><Relationship Id="rId4" Type="http://schemas.openxmlformats.org/officeDocument/2006/relationships/tags" Target="../tags/tag384.xml"/><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9" Type="http://schemas.openxmlformats.org/officeDocument/2006/relationships/tags" Target="../tags/tag394.xml"/><Relationship Id="rId8" Type="http://schemas.openxmlformats.org/officeDocument/2006/relationships/tags" Target="../tags/tag393.xml"/><Relationship Id="rId7" Type="http://schemas.openxmlformats.org/officeDocument/2006/relationships/tags" Target="../tags/tag392.xml"/><Relationship Id="rId6" Type="http://schemas.openxmlformats.org/officeDocument/2006/relationships/tags" Target="../tags/tag391.xml"/><Relationship Id="rId5" Type="http://schemas.openxmlformats.org/officeDocument/2006/relationships/tags" Target="../tags/tag390.xml"/><Relationship Id="rId4" Type="http://schemas.openxmlformats.org/officeDocument/2006/relationships/tags" Target="../tags/tag389.xml"/><Relationship Id="rId3" Type="http://schemas.openxmlformats.org/officeDocument/2006/relationships/tags" Target="../tags/tag388.xml"/><Relationship Id="rId22" Type="http://schemas.openxmlformats.org/officeDocument/2006/relationships/notesSlide" Target="../notesSlides/notesSlide7.xml"/><Relationship Id="rId21" Type="http://schemas.openxmlformats.org/officeDocument/2006/relationships/slideLayout" Target="../slideLayouts/slideLayout6.xml"/><Relationship Id="rId20" Type="http://schemas.openxmlformats.org/officeDocument/2006/relationships/tags" Target="../tags/tag404.xml"/><Relationship Id="rId2" Type="http://schemas.openxmlformats.org/officeDocument/2006/relationships/tags" Target="../tags/tag387.xml"/><Relationship Id="rId19" Type="http://schemas.openxmlformats.org/officeDocument/2006/relationships/image" Target="../media/image27.jpeg"/><Relationship Id="rId18" Type="http://schemas.openxmlformats.org/officeDocument/2006/relationships/tags" Target="../tags/tag403.xml"/><Relationship Id="rId17" Type="http://schemas.openxmlformats.org/officeDocument/2006/relationships/tags" Target="../tags/tag402.xml"/><Relationship Id="rId16" Type="http://schemas.openxmlformats.org/officeDocument/2006/relationships/tags" Target="../tags/tag401.xml"/><Relationship Id="rId15" Type="http://schemas.openxmlformats.org/officeDocument/2006/relationships/tags" Target="../tags/tag400.xml"/><Relationship Id="rId14" Type="http://schemas.openxmlformats.org/officeDocument/2006/relationships/tags" Target="../tags/tag399.xml"/><Relationship Id="rId13" Type="http://schemas.openxmlformats.org/officeDocument/2006/relationships/tags" Target="../tags/tag398.xml"/><Relationship Id="rId12" Type="http://schemas.openxmlformats.org/officeDocument/2006/relationships/tags" Target="../tags/tag397.xml"/><Relationship Id="rId11" Type="http://schemas.openxmlformats.org/officeDocument/2006/relationships/tags" Target="../tags/tag396.xml"/><Relationship Id="rId10" Type="http://schemas.openxmlformats.org/officeDocument/2006/relationships/tags" Target="../tags/tag395.xml"/><Relationship Id="rId1" Type="http://schemas.openxmlformats.org/officeDocument/2006/relationships/tags" Target="../tags/tag386.xml"/></Relationships>
</file>

<file path=ppt/slides/_rels/slide23.xml.rels><?xml version="1.0" encoding="UTF-8" standalone="yes"?>
<Relationships xmlns="http://schemas.openxmlformats.org/package/2006/relationships"><Relationship Id="rId9" Type="http://schemas.openxmlformats.org/officeDocument/2006/relationships/tags" Target="../tags/tag414.xml"/><Relationship Id="rId8" Type="http://schemas.openxmlformats.org/officeDocument/2006/relationships/tags" Target="../tags/tag413.xml"/><Relationship Id="rId7" Type="http://schemas.openxmlformats.org/officeDocument/2006/relationships/tags" Target="../tags/tag412.xml"/><Relationship Id="rId6" Type="http://schemas.openxmlformats.org/officeDocument/2006/relationships/tags" Target="../tags/tag411.xml"/><Relationship Id="rId5" Type="http://schemas.openxmlformats.org/officeDocument/2006/relationships/tags" Target="../tags/tag410.xml"/><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tags" Target="../tags/tag407.xml"/><Relationship Id="rId14" Type="http://schemas.openxmlformats.org/officeDocument/2006/relationships/notesSlide" Target="../notesSlides/notesSlide8.xml"/><Relationship Id="rId13" Type="http://schemas.openxmlformats.org/officeDocument/2006/relationships/slideLayout" Target="../slideLayouts/slideLayout6.xml"/><Relationship Id="rId12" Type="http://schemas.openxmlformats.org/officeDocument/2006/relationships/tags" Target="../tags/tag416.xml"/><Relationship Id="rId11" Type="http://schemas.openxmlformats.org/officeDocument/2006/relationships/tags" Target="../tags/tag415.xml"/><Relationship Id="rId10" Type="http://schemas.openxmlformats.org/officeDocument/2006/relationships/image" Target="../media/image28.jpeg"/><Relationship Id="rId1" Type="http://schemas.openxmlformats.org/officeDocument/2006/relationships/tags" Target="../tags/tag406.xml"/></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9.xml"/><Relationship Id="rId7" Type="http://schemas.openxmlformats.org/officeDocument/2006/relationships/tags" Target="../tags/tag421.xml"/><Relationship Id="rId6" Type="http://schemas.openxmlformats.org/officeDocument/2006/relationships/image" Target="../media/image31.png"/><Relationship Id="rId5" Type="http://schemas.openxmlformats.org/officeDocument/2006/relationships/tags" Target="../tags/tag420.xml"/><Relationship Id="rId4" Type="http://schemas.openxmlformats.org/officeDocument/2006/relationships/tags" Target="../tags/tag419.xml"/><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tags" Target="../tags/tag418.xml"/></Relationships>
</file>

<file path=ppt/slides/_rels/slide25.xml.rels><?xml version="1.0" encoding="UTF-8" standalone="yes"?>
<Relationships xmlns="http://schemas.openxmlformats.org/package/2006/relationships"><Relationship Id="rId9" Type="http://schemas.openxmlformats.org/officeDocument/2006/relationships/tags" Target="../tags/tag430.xml"/><Relationship Id="rId8" Type="http://schemas.openxmlformats.org/officeDocument/2006/relationships/tags" Target="../tags/tag429.xml"/><Relationship Id="rId7" Type="http://schemas.openxmlformats.org/officeDocument/2006/relationships/tags" Target="../tags/tag428.xml"/><Relationship Id="rId6" Type="http://schemas.openxmlformats.org/officeDocument/2006/relationships/image" Target="../media/image32.tiff"/><Relationship Id="rId5" Type="http://schemas.openxmlformats.org/officeDocument/2006/relationships/tags" Target="../tags/tag427.xml"/><Relationship Id="rId4" Type="http://schemas.openxmlformats.org/officeDocument/2006/relationships/tags" Target="../tags/tag426.xml"/><Relationship Id="rId3" Type="http://schemas.openxmlformats.org/officeDocument/2006/relationships/tags" Target="../tags/tag425.xml"/><Relationship Id="rId2" Type="http://schemas.openxmlformats.org/officeDocument/2006/relationships/tags" Target="../tags/tag424.xml"/><Relationship Id="rId12" Type="http://schemas.openxmlformats.org/officeDocument/2006/relationships/notesSlide" Target="../notesSlides/notesSlide10.xml"/><Relationship Id="rId11" Type="http://schemas.openxmlformats.org/officeDocument/2006/relationships/slideLayout" Target="../slideLayouts/slideLayout6.xml"/><Relationship Id="rId10" Type="http://schemas.openxmlformats.org/officeDocument/2006/relationships/tags" Target="../tags/tag431.xml"/><Relationship Id="rId1" Type="http://schemas.openxmlformats.org/officeDocument/2006/relationships/tags" Target="../tags/tag423.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6.xml"/><Relationship Id="rId7" Type="http://schemas.openxmlformats.org/officeDocument/2006/relationships/tags" Target="../tags/tag441.xml"/><Relationship Id="rId6" Type="http://schemas.openxmlformats.org/officeDocument/2006/relationships/tags" Target="../tags/tag440.xml"/><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7.xml"/><Relationship Id="rId4" Type="http://schemas.openxmlformats.org/officeDocument/2006/relationships/tags" Target="../tags/tag448.xml"/><Relationship Id="rId3" Type="http://schemas.openxmlformats.org/officeDocument/2006/relationships/tags" Target="../tags/tag447.xml"/><Relationship Id="rId2" Type="http://schemas.openxmlformats.org/officeDocument/2006/relationships/tags" Target="../tags/tag446.xml"/><Relationship Id="rId1" Type="http://schemas.openxmlformats.org/officeDocument/2006/relationships/tags" Target="../tags/tag445.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456.xml"/><Relationship Id="rId5" Type="http://schemas.openxmlformats.org/officeDocument/2006/relationships/tags" Target="../tags/tag455.xml"/><Relationship Id="rId4" Type="http://schemas.openxmlformats.org/officeDocument/2006/relationships/image" Target="../media/image19.jpeg"/><Relationship Id="rId3" Type="http://schemas.openxmlformats.org/officeDocument/2006/relationships/tags" Target="../tags/tag454.xml"/><Relationship Id="rId2" Type="http://schemas.openxmlformats.org/officeDocument/2006/relationships/tags" Target="../tags/tag453.xml"/><Relationship Id="rId1" Type="http://schemas.openxmlformats.org/officeDocument/2006/relationships/tags" Target="../tags/tag452.xml"/></Relationships>
</file>

<file path=ppt/slides/_rels/slide29.xml.rels><?xml version="1.0" encoding="UTF-8" standalone="yes"?>
<Relationships xmlns="http://schemas.openxmlformats.org/package/2006/relationships"><Relationship Id="rId9" Type="http://schemas.openxmlformats.org/officeDocument/2006/relationships/tags" Target="../tags/tag462.xml"/><Relationship Id="rId8" Type="http://schemas.openxmlformats.org/officeDocument/2006/relationships/image" Target="../media/image34.jpeg"/><Relationship Id="rId7" Type="http://schemas.openxmlformats.org/officeDocument/2006/relationships/tags" Target="../tags/tag461.xml"/><Relationship Id="rId6" Type="http://schemas.openxmlformats.org/officeDocument/2006/relationships/tags" Target="../tags/tag460.xml"/><Relationship Id="rId5" Type="http://schemas.openxmlformats.org/officeDocument/2006/relationships/tags" Target="../tags/tag459.xml"/><Relationship Id="rId4" Type="http://schemas.openxmlformats.org/officeDocument/2006/relationships/image" Target="../media/image33.jpeg"/><Relationship Id="rId32" Type="http://schemas.openxmlformats.org/officeDocument/2006/relationships/slideLayout" Target="../slideLayouts/slideLayout6.xml"/><Relationship Id="rId31" Type="http://schemas.openxmlformats.org/officeDocument/2006/relationships/image" Target="../media/image38.png"/><Relationship Id="rId30" Type="http://schemas.openxmlformats.org/officeDocument/2006/relationships/tags" Target="../tags/tag480.xml"/><Relationship Id="rId3" Type="http://schemas.openxmlformats.org/officeDocument/2006/relationships/tags" Target="../tags/tag458.xml"/><Relationship Id="rId29" Type="http://schemas.openxmlformats.org/officeDocument/2006/relationships/tags" Target="../tags/tag479.xml"/><Relationship Id="rId28" Type="http://schemas.openxmlformats.org/officeDocument/2006/relationships/tags" Target="../tags/tag478.xml"/><Relationship Id="rId27" Type="http://schemas.openxmlformats.org/officeDocument/2006/relationships/tags" Target="../tags/tag477.xml"/><Relationship Id="rId26" Type="http://schemas.openxmlformats.org/officeDocument/2006/relationships/tags" Target="../tags/tag476.xml"/><Relationship Id="rId25" Type="http://schemas.openxmlformats.org/officeDocument/2006/relationships/tags" Target="../tags/tag475.xml"/><Relationship Id="rId24" Type="http://schemas.openxmlformats.org/officeDocument/2006/relationships/tags" Target="../tags/tag474.xml"/><Relationship Id="rId23" Type="http://schemas.openxmlformats.org/officeDocument/2006/relationships/tags" Target="../tags/tag473.xml"/><Relationship Id="rId22" Type="http://schemas.openxmlformats.org/officeDocument/2006/relationships/tags" Target="../tags/tag472.xml"/><Relationship Id="rId21" Type="http://schemas.openxmlformats.org/officeDocument/2006/relationships/tags" Target="../tags/tag471.xml"/><Relationship Id="rId20" Type="http://schemas.openxmlformats.org/officeDocument/2006/relationships/tags" Target="../tags/tag470.xml"/><Relationship Id="rId2" Type="http://schemas.openxmlformats.org/officeDocument/2006/relationships/image" Target="../media/image16.png"/><Relationship Id="rId19" Type="http://schemas.openxmlformats.org/officeDocument/2006/relationships/tags" Target="../tags/tag469.xml"/><Relationship Id="rId18" Type="http://schemas.openxmlformats.org/officeDocument/2006/relationships/tags" Target="../tags/tag468.xml"/><Relationship Id="rId17" Type="http://schemas.openxmlformats.org/officeDocument/2006/relationships/tags" Target="../tags/tag467.xml"/><Relationship Id="rId16" Type="http://schemas.openxmlformats.org/officeDocument/2006/relationships/tags" Target="../tags/tag466.xml"/><Relationship Id="rId15" Type="http://schemas.openxmlformats.org/officeDocument/2006/relationships/tags" Target="../tags/tag465.xml"/><Relationship Id="rId14" Type="http://schemas.openxmlformats.org/officeDocument/2006/relationships/image" Target="../media/image37.jpeg"/><Relationship Id="rId13" Type="http://schemas.openxmlformats.org/officeDocument/2006/relationships/tags" Target="../tags/tag464.xml"/><Relationship Id="rId12" Type="http://schemas.openxmlformats.org/officeDocument/2006/relationships/image" Target="../media/image36.jpeg"/><Relationship Id="rId11" Type="http://schemas.openxmlformats.org/officeDocument/2006/relationships/tags" Target="../tags/tag463.xml"/><Relationship Id="rId10" Type="http://schemas.openxmlformats.org/officeDocument/2006/relationships/image" Target="../media/image35.jpeg"/><Relationship Id="rId1" Type="http://schemas.openxmlformats.org/officeDocument/2006/relationships/tags" Target="../tags/tag457.xml"/></Relationships>
</file>

<file path=ppt/slides/_rels/slide3.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tags" Target="../tags/tag205.xml"/><Relationship Id="rId6" Type="http://schemas.openxmlformats.org/officeDocument/2006/relationships/tags" Target="../tags/tag204.xml"/><Relationship Id="rId5" Type="http://schemas.openxmlformats.org/officeDocument/2006/relationships/tags" Target="../tags/tag203.xml"/><Relationship Id="rId4" Type="http://schemas.openxmlformats.org/officeDocument/2006/relationships/tags" Target="../tags/tag202.xml"/><Relationship Id="rId3" Type="http://schemas.openxmlformats.org/officeDocument/2006/relationships/tags" Target="../tags/tag201.xml"/><Relationship Id="rId2" Type="http://schemas.openxmlformats.org/officeDocument/2006/relationships/tags" Target="../tags/tag200.xml"/><Relationship Id="rId13" Type="http://schemas.openxmlformats.org/officeDocument/2006/relationships/slideLayout" Target="../slideLayouts/slideLayout2.xml"/><Relationship Id="rId12" Type="http://schemas.openxmlformats.org/officeDocument/2006/relationships/tags" Target="../tags/tag210.xml"/><Relationship Id="rId11" Type="http://schemas.openxmlformats.org/officeDocument/2006/relationships/tags" Target="../tags/tag209.xml"/><Relationship Id="rId10" Type="http://schemas.openxmlformats.org/officeDocument/2006/relationships/tags" Target="../tags/tag208.xml"/><Relationship Id="rId1" Type="http://schemas.openxmlformats.org/officeDocument/2006/relationships/tags" Target="../tags/tag199.xml"/></Relationships>
</file>

<file path=ppt/slides/_rels/slide30.xml.rels><?xml version="1.0" encoding="UTF-8" standalone="yes"?>
<Relationships xmlns="http://schemas.openxmlformats.org/package/2006/relationships"><Relationship Id="rId9" Type="http://schemas.openxmlformats.org/officeDocument/2006/relationships/tags" Target="../tags/tag487.xml"/><Relationship Id="rId8" Type="http://schemas.openxmlformats.org/officeDocument/2006/relationships/tags" Target="../tags/tag486.xml"/><Relationship Id="rId7" Type="http://schemas.openxmlformats.org/officeDocument/2006/relationships/tags" Target="../tags/tag485.xml"/><Relationship Id="rId6" Type="http://schemas.openxmlformats.org/officeDocument/2006/relationships/tags" Target="../tags/tag484.xml"/><Relationship Id="rId5" Type="http://schemas.openxmlformats.org/officeDocument/2006/relationships/tags" Target="../tags/tag483.xml"/><Relationship Id="rId4" Type="http://schemas.openxmlformats.org/officeDocument/2006/relationships/image" Target="../media/image16.png"/><Relationship Id="rId3" Type="http://schemas.openxmlformats.org/officeDocument/2006/relationships/tags" Target="../tags/tag482.xml"/><Relationship Id="rId2" Type="http://schemas.openxmlformats.org/officeDocument/2006/relationships/image" Target="../media/image39.tiff"/><Relationship Id="rId10" Type="http://schemas.openxmlformats.org/officeDocument/2006/relationships/slideLayout" Target="../slideLayouts/slideLayout6.xml"/><Relationship Id="rId1" Type="http://schemas.openxmlformats.org/officeDocument/2006/relationships/tags" Target="../tags/tag48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0.jpeg"/></Relationships>
</file>

<file path=ppt/slides/_rels/slide32.xml.rels><?xml version="1.0" encoding="UTF-8" standalone="yes"?>
<Relationships xmlns="http://schemas.openxmlformats.org/package/2006/relationships"><Relationship Id="rId9" Type="http://schemas.openxmlformats.org/officeDocument/2006/relationships/tags" Target="../tags/tag496.xml"/><Relationship Id="rId8" Type="http://schemas.openxmlformats.org/officeDocument/2006/relationships/tags" Target="../tags/tag495.xml"/><Relationship Id="rId7" Type="http://schemas.openxmlformats.org/officeDocument/2006/relationships/tags" Target="../tags/tag494.xml"/><Relationship Id="rId6" Type="http://schemas.openxmlformats.org/officeDocument/2006/relationships/tags" Target="../tags/tag493.xml"/><Relationship Id="rId5" Type="http://schemas.openxmlformats.org/officeDocument/2006/relationships/tags" Target="../tags/tag492.xml"/><Relationship Id="rId4" Type="http://schemas.openxmlformats.org/officeDocument/2006/relationships/tags" Target="../tags/tag491.xml"/><Relationship Id="rId3" Type="http://schemas.openxmlformats.org/officeDocument/2006/relationships/tags" Target="../tags/tag490.xml"/><Relationship Id="rId2" Type="http://schemas.openxmlformats.org/officeDocument/2006/relationships/tags" Target="../tags/tag489.xml"/><Relationship Id="rId14" Type="http://schemas.openxmlformats.org/officeDocument/2006/relationships/notesSlide" Target="../notesSlides/notesSlide13.xml"/><Relationship Id="rId13" Type="http://schemas.openxmlformats.org/officeDocument/2006/relationships/slideLayout" Target="../slideLayouts/slideLayout6.xml"/><Relationship Id="rId12" Type="http://schemas.openxmlformats.org/officeDocument/2006/relationships/tags" Target="../tags/tag499.xml"/><Relationship Id="rId11" Type="http://schemas.openxmlformats.org/officeDocument/2006/relationships/tags" Target="../tags/tag498.xml"/><Relationship Id="rId10" Type="http://schemas.openxmlformats.org/officeDocument/2006/relationships/tags" Target="../tags/tag497.xml"/><Relationship Id="rId1" Type="http://schemas.openxmlformats.org/officeDocument/2006/relationships/tags" Target="../tags/tag488.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tags" Target="../tags/tag509.xml"/><Relationship Id="rId6" Type="http://schemas.openxmlformats.org/officeDocument/2006/relationships/tags" Target="../tags/tag508.xml"/><Relationship Id="rId5" Type="http://schemas.openxmlformats.org/officeDocument/2006/relationships/tags" Target="../tags/tag507.xml"/><Relationship Id="rId4" Type="http://schemas.openxmlformats.org/officeDocument/2006/relationships/tags" Target="../tags/tag506.xml"/><Relationship Id="rId3" Type="http://schemas.openxmlformats.org/officeDocument/2006/relationships/tags" Target="../tags/tag505.xml"/><Relationship Id="rId2" Type="http://schemas.openxmlformats.org/officeDocument/2006/relationships/tags" Target="../tags/tag504.xml"/><Relationship Id="rId1" Type="http://schemas.openxmlformats.org/officeDocument/2006/relationships/tags" Target="../tags/tag503.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tags" Target="../tags/tag513.xml"/><Relationship Id="rId4" Type="http://schemas.openxmlformats.org/officeDocument/2006/relationships/tags" Target="../tags/tag512.xml"/><Relationship Id="rId3" Type="http://schemas.openxmlformats.org/officeDocument/2006/relationships/image" Target="../media/image41.png"/><Relationship Id="rId2" Type="http://schemas.openxmlformats.org/officeDocument/2006/relationships/tags" Target="../tags/tag511.xml"/><Relationship Id="rId1" Type="http://schemas.openxmlformats.org/officeDocument/2006/relationships/tags" Target="../tags/tag510.xml"/></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516.xml"/><Relationship Id="rId3" Type="http://schemas.openxmlformats.org/officeDocument/2006/relationships/image" Target="../media/image43.png"/><Relationship Id="rId2" Type="http://schemas.openxmlformats.org/officeDocument/2006/relationships/tags" Target="../tags/tag515.xml"/><Relationship Id="rId1" Type="http://schemas.openxmlformats.org/officeDocument/2006/relationships/tags" Target="../tags/tag514.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521.xml"/><Relationship Id="rId4" Type="http://schemas.openxmlformats.org/officeDocument/2006/relationships/tags" Target="../tags/tag520.xml"/><Relationship Id="rId3" Type="http://schemas.openxmlformats.org/officeDocument/2006/relationships/tags" Target="../tags/tag519.xml"/><Relationship Id="rId2" Type="http://schemas.openxmlformats.org/officeDocument/2006/relationships/tags" Target="../tags/tag518.xml"/><Relationship Id="rId1" Type="http://schemas.openxmlformats.org/officeDocument/2006/relationships/tags" Target="../tags/tag51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3.xml"/><Relationship Id="rId1" Type="http://schemas.openxmlformats.org/officeDocument/2006/relationships/tags" Target="../tags/tag52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3.xml"/><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19.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tags" Target="../tags/tag218.xml"/><Relationship Id="rId1" Type="http://schemas.openxmlformats.org/officeDocument/2006/relationships/tags" Target="../tags/tag217.xml"/></Relationships>
</file>

<file path=ppt/slides/_rels/slide6.xml.rels><?xml version="1.0" encoding="UTF-8" standalone="yes"?>
<Relationships xmlns="http://schemas.openxmlformats.org/package/2006/relationships"><Relationship Id="rId9" Type="http://schemas.openxmlformats.org/officeDocument/2006/relationships/tags" Target="../tags/tag228.xml"/><Relationship Id="rId8" Type="http://schemas.openxmlformats.org/officeDocument/2006/relationships/tags" Target="../tags/tag227.xml"/><Relationship Id="rId7" Type="http://schemas.openxmlformats.org/officeDocument/2006/relationships/tags" Target="../tags/tag226.xml"/><Relationship Id="rId6" Type="http://schemas.openxmlformats.org/officeDocument/2006/relationships/tags" Target="../tags/tag225.xml"/><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5" Type="http://schemas.openxmlformats.org/officeDocument/2006/relationships/notesSlide" Target="../notesSlides/notesSlide2.xml"/><Relationship Id="rId24" Type="http://schemas.openxmlformats.org/officeDocument/2006/relationships/slideLayout" Target="../slideLayouts/slideLayout5.xml"/><Relationship Id="rId23" Type="http://schemas.openxmlformats.org/officeDocument/2006/relationships/tags" Target="../tags/tag242.xml"/><Relationship Id="rId22" Type="http://schemas.openxmlformats.org/officeDocument/2006/relationships/tags" Target="../tags/tag241.xml"/><Relationship Id="rId21" Type="http://schemas.openxmlformats.org/officeDocument/2006/relationships/tags" Target="../tags/tag240.xml"/><Relationship Id="rId20" Type="http://schemas.openxmlformats.org/officeDocument/2006/relationships/tags" Target="../tags/tag239.xml"/><Relationship Id="rId2" Type="http://schemas.openxmlformats.org/officeDocument/2006/relationships/tags" Target="../tags/tag221.xml"/><Relationship Id="rId19" Type="http://schemas.openxmlformats.org/officeDocument/2006/relationships/tags" Target="../tags/tag238.xml"/><Relationship Id="rId18" Type="http://schemas.openxmlformats.org/officeDocument/2006/relationships/tags" Target="../tags/tag237.xml"/><Relationship Id="rId17" Type="http://schemas.openxmlformats.org/officeDocument/2006/relationships/tags" Target="../tags/tag236.xml"/><Relationship Id="rId16" Type="http://schemas.openxmlformats.org/officeDocument/2006/relationships/tags" Target="../tags/tag235.xml"/><Relationship Id="rId15" Type="http://schemas.openxmlformats.org/officeDocument/2006/relationships/tags" Target="../tags/tag234.xml"/><Relationship Id="rId14" Type="http://schemas.openxmlformats.org/officeDocument/2006/relationships/tags" Target="../tags/tag233.xml"/><Relationship Id="rId13" Type="http://schemas.openxmlformats.org/officeDocument/2006/relationships/tags" Target="../tags/tag232.xml"/><Relationship Id="rId12" Type="http://schemas.openxmlformats.org/officeDocument/2006/relationships/tags" Target="../tags/tag231.xml"/><Relationship Id="rId11" Type="http://schemas.openxmlformats.org/officeDocument/2006/relationships/tags" Target="../tags/tag230.xml"/><Relationship Id="rId10" Type="http://schemas.openxmlformats.org/officeDocument/2006/relationships/tags" Target="../tags/tag229.xml"/><Relationship Id="rId1" Type="http://schemas.openxmlformats.org/officeDocument/2006/relationships/tags" Target="../tags/tag220.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13.pn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9" Type="http://schemas.openxmlformats.org/officeDocument/2006/relationships/tags" Target="../tags/tag251.xml"/><Relationship Id="rId8" Type="http://schemas.openxmlformats.org/officeDocument/2006/relationships/tags" Target="../tags/tag250.xml"/><Relationship Id="rId7" Type="http://schemas.openxmlformats.org/officeDocument/2006/relationships/image" Target="NULL" TargetMode="External"/><Relationship Id="rId6" Type="http://schemas.openxmlformats.org/officeDocument/2006/relationships/image" Target="../media/image15.png"/><Relationship Id="rId5" Type="http://schemas.openxmlformats.org/officeDocument/2006/relationships/tags" Target="../tags/tag249.xml"/><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tags" Target="../tags/tag246.xml"/><Relationship Id="rId16" Type="http://schemas.openxmlformats.org/officeDocument/2006/relationships/notesSlide" Target="../notesSlides/notesSlide3.xml"/><Relationship Id="rId15" Type="http://schemas.openxmlformats.org/officeDocument/2006/relationships/slideLayout" Target="../slideLayouts/slideLayout5.xml"/><Relationship Id="rId14" Type="http://schemas.openxmlformats.org/officeDocument/2006/relationships/tags" Target="../tags/tag256.xml"/><Relationship Id="rId13" Type="http://schemas.openxmlformats.org/officeDocument/2006/relationships/tags" Target="../tags/tag255.xml"/><Relationship Id="rId12" Type="http://schemas.openxmlformats.org/officeDocument/2006/relationships/tags" Target="../tags/tag254.xml"/><Relationship Id="rId11" Type="http://schemas.openxmlformats.org/officeDocument/2006/relationships/tags" Target="../tags/tag253.xml"/><Relationship Id="rId10" Type="http://schemas.openxmlformats.org/officeDocument/2006/relationships/tags" Target="../tags/tag252.xml"/><Relationship Id="rId1" Type="http://schemas.openxmlformats.org/officeDocument/2006/relationships/tags" Target="../tags/tag2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年份"/>
          <p:cNvSpPr>
            <a:spLocks noGrp="1"/>
          </p:cNvSpPr>
          <p:nvPr>
            <p:custDataLst>
              <p:tags r:id="rId1"/>
            </p:custDataLst>
          </p:nvPr>
        </p:nvSpPr>
        <p:spPr>
          <a:xfrm>
            <a:off x="85816" y="6270596"/>
            <a:ext cx="1064766" cy="504000"/>
          </a:xfrm>
          <a:prstGeom prst="rect">
            <a:avLst/>
          </a:prstGeom>
          <a:solidFill>
            <a:schemeClr val="accent1"/>
          </a:solidFill>
        </p:spPr>
        <p:txBody>
          <a:bodyPr vert="horz" wrap="square" lIns="0" tIns="0" rIns="0" bIns="0" rtlCol="0" anchor="ctr">
            <a:normAutofit/>
          </a:bodyPr>
          <a:lstStyle>
            <a:lvl1pPr marL="0" indent="0" algn="ctr" defTabSz="914400" rtl="0" eaLnBrk="1" latinLnBrk="0" hangingPunct="1">
              <a:lnSpc>
                <a:spcPct val="100000"/>
              </a:lnSpc>
              <a:spcBef>
                <a:spcPts val="1000"/>
              </a:spcBef>
              <a:buFont typeface="Arial" panose="020B0604020202020204" pitchFamily="34" charset="0"/>
              <a:buNone/>
              <a:defRPr sz="1800" kern="1200">
                <a:solidFill>
                  <a:srgbClr val="FFFFFF"/>
                </a:solidFill>
                <a:latin typeface="+mn-lt"/>
                <a:ea typeface="+mn-ea"/>
                <a:cs typeface="+mn-cs"/>
              </a:defRPr>
            </a:lvl1pPr>
            <a:lvl2pPr marL="538480" indent="-206375" algn="l" defTabSz="914400" rtl="0" eaLnBrk="1" latinLnBrk="0" hangingPunct="1">
              <a:lnSpc>
                <a:spcPct val="130000"/>
              </a:lnSpc>
              <a:spcBef>
                <a:spcPct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ct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ct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ct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a:solidFill>
                  <a:schemeClr val="lt2"/>
                </a:solidFill>
              </a:rPr>
              <a:t>2026</a:t>
            </a:r>
            <a:endParaRPr lang="en-US" altLang="zh-CN">
              <a:solidFill>
                <a:schemeClr val="lt2"/>
              </a:solidFill>
            </a:endParaRPr>
          </a:p>
        </p:txBody>
      </p:sp>
      <p:sp>
        <p:nvSpPr>
          <p:cNvPr id="17" name="标题"/>
          <p:cNvSpPr>
            <a:spLocks noGrp="1"/>
          </p:cNvSpPr>
          <p:nvPr>
            <p:ph type="ctrTitle"/>
            <p:custDataLst>
              <p:tags r:id="rId2"/>
            </p:custDataLst>
          </p:nvPr>
        </p:nvSpPr>
        <p:spPr>
          <a:xfrm>
            <a:off x="1239670" y="2093375"/>
            <a:ext cx="9712800" cy="1062000"/>
          </a:xfrm>
        </p:spPr>
        <p:txBody>
          <a:bodyPr>
            <a:normAutofit/>
          </a:bodyPr>
          <a:lstStyle/>
          <a:p>
            <a:pPr marL="0" indent="0" algn="ctr">
              <a:lnSpc>
                <a:spcPct val="100000"/>
              </a:lnSpc>
              <a:spcBef>
                <a:spcPct val="0"/>
              </a:spcBef>
              <a:spcAft>
                <a:spcPct val="0"/>
              </a:spcAft>
              <a:buSzTx/>
            </a:pPr>
            <a:r>
              <a:rPr lang="en-US" altLang="zh-CN" sz="4000"/>
              <a:t> </a:t>
            </a:r>
            <a:r>
              <a:rPr lang="zh-CN" sz="4000"/>
              <a:t>细胞的分化、衰老和死亡</a:t>
            </a:r>
            <a:endParaRPr lang="zh-CN" sz="4000"/>
          </a:p>
        </p:txBody>
      </p:sp>
      <p:sp>
        <p:nvSpPr>
          <p:cNvPr id="2" name="文本占位符 1"/>
          <p:cNvSpPr/>
          <p:nvPr>
            <p:ph type="body" sz="quarter" idx="17"/>
            <p:custDataLst>
              <p:tags r:id="rId3"/>
            </p:custDataLst>
          </p:nvPr>
        </p:nvSpPr>
        <p:spPr/>
        <p:txBody>
          <a:bodyPr/>
          <a:lstStyle/>
          <a:p>
            <a:r>
              <a:rPr lang="zh-CN" altLang="en-US"/>
              <a:t>必修一</a:t>
            </a:r>
            <a:endParaRPr lang="zh-CN" altLang="en-US"/>
          </a:p>
        </p:txBody>
      </p:sp>
      <p:sp>
        <p:nvSpPr>
          <p:cNvPr id="3" name="副标题 2"/>
          <p:cNvSpPr/>
          <p:nvPr>
            <p:ph type="subTitle" idx="1"/>
            <p:custDataLst>
              <p:tags r:id="rId4"/>
            </p:custDataLst>
          </p:nvPr>
        </p:nvSpPr>
        <p:spPr>
          <a:xfrm>
            <a:off x="1150620" y="1421765"/>
            <a:ext cx="9712960" cy="496570"/>
          </a:xfrm>
        </p:spPr>
        <p:txBody>
          <a:bodyPr/>
          <a:lstStyle/>
          <a:p>
            <a:r>
              <a:rPr lang="zh-CN" altLang="en-US" b="1">
                <a:solidFill>
                  <a:srgbClr val="002060"/>
                </a:solidFill>
                <a:latin typeface="Impact" panose="020B0806030902050204" pitchFamily="34" charset="0"/>
                <a:sym typeface="+mn-ea"/>
              </a:rPr>
              <a:t>第四单元 </a:t>
            </a:r>
            <a:r>
              <a:rPr lang="en-US" altLang="zh-CN" b="1">
                <a:solidFill>
                  <a:srgbClr val="002060"/>
                </a:solidFill>
                <a:latin typeface="Impact" panose="020B0806030902050204" pitchFamily="34" charset="0"/>
                <a:sym typeface="+mn-ea"/>
              </a:rPr>
              <a:t>  </a:t>
            </a:r>
            <a:r>
              <a:rPr lang="zh-CN" altLang="en-US" b="1">
                <a:solidFill>
                  <a:srgbClr val="002060"/>
                </a:solidFill>
                <a:latin typeface="Impact" panose="020B0806030902050204" pitchFamily="34" charset="0"/>
                <a:sym typeface="+mn-ea"/>
              </a:rPr>
              <a:t>细胞的生命历程</a:t>
            </a:r>
            <a:endParaRPr lang="zh-CN" altLang="en-US" b="1">
              <a:solidFill>
                <a:srgbClr val="002060"/>
              </a:solidFill>
              <a:latin typeface="Impact" panose="020B0806030902050204" pitchFamily="34" charset="0"/>
            </a:endParaRPr>
          </a:p>
          <a:p>
            <a:endParaRPr lang="zh-CN" altLang="en-US" b="1">
              <a:solidFill>
                <a:srgbClr val="002060"/>
              </a:solidFill>
              <a:latin typeface="Impact" panose="020B0806030902050204" pitchFamily="34" charset="0"/>
            </a:endParaRPr>
          </a:p>
        </p:txBody>
      </p:sp>
    </p:spTree>
    <p:custDataLst>
      <p:tags r:id="rId5"/>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8" name="组合 29"/>
          <p:cNvPicPr>
            <a:picLocks noGrp="1" noChangeAspect="1"/>
          </p:cNvPicPr>
          <p:nvPr>
            <p:custDataLst>
              <p:tags r:id="rId1"/>
            </p:custDataLst>
          </p:nvPr>
        </p:nvPicPr>
        <p:blipFill>
          <a:blip r:embed="rId2"/>
          <a:stretch>
            <a:fillRect/>
          </a:stretch>
        </p:blipFill>
        <p:spPr>
          <a:xfrm>
            <a:off x="33075652" y="1945438"/>
            <a:ext cx="1095619" cy="1209943"/>
          </a:xfrm>
          <a:prstGeom prst="rect">
            <a:avLst/>
          </a:prstGeom>
          <a:noFill/>
          <a:ln w="9525">
            <a:noFill/>
          </a:ln>
        </p:spPr>
      </p:pic>
      <p:pic>
        <p:nvPicPr>
          <p:cNvPr id="2" name="图片 -2147481943"/>
          <p:cNvPicPr>
            <a:picLocks noChangeAspect="1"/>
          </p:cNvPicPr>
          <p:nvPr>
            <p:custDataLst>
              <p:tags r:id="rId3"/>
            </p:custDataLst>
          </p:nvPr>
        </p:nvPicPr>
        <p:blipFill>
          <a:blip r:embed="rId4" r:link="rId5"/>
          <a:srcRect l="1" r="68" b="53854"/>
          <a:stretch>
            <a:fillRect/>
          </a:stretch>
        </p:blipFill>
        <p:spPr>
          <a:xfrm>
            <a:off x="2484120" y="859155"/>
            <a:ext cx="7776210" cy="1696720"/>
          </a:xfrm>
          <a:prstGeom prst="rect">
            <a:avLst/>
          </a:prstGeom>
          <a:noFill/>
          <a:ln w="9525">
            <a:noFill/>
          </a:ln>
        </p:spPr>
      </p:pic>
      <p:sp>
        <p:nvSpPr>
          <p:cNvPr id="16" name="矩形 15"/>
          <p:cNvSpPr/>
          <p:nvPr>
            <p:custDataLst>
              <p:tags r:id="rId6"/>
            </p:custDataLst>
          </p:nvPr>
        </p:nvSpPr>
        <p:spPr>
          <a:xfrm>
            <a:off x="3625850" y="220345"/>
            <a:ext cx="4892675" cy="521970"/>
          </a:xfrm>
          <a:prstGeom prst="rect">
            <a:avLst/>
          </a:prstGeom>
        </p:spPr>
        <p:txBody>
          <a:bodyPr wrap="square">
            <a:spAutoFit/>
          </a:bodyPr>
          <a:lstStyle/>
          <a:p>
            <a:pPr indent="44450"/>
            <a:r>
              <a:rPr lang="zh-CN" altLang="en-US" sz="2800" b="1">
                <a:solidFill>
                  <a:srgbClr val="0070C0"/>
                </a:solidFill>
                <a:latin typeface="微软雅黑" panose="020B0503020204020204" charset="-122"/>
                <a:cs typeface="微软雅黑" panose="020B0503020204020204" charset="-122"/>
                <a:sym typeface="+mn-ea"/>
              </a:rPr>
              <a:t>细胞分化的“变”与“不变”</a:t>
            </a:r>
            <a:endParaRPr lang="zh-CN" altLang="en-US" sz="2800" b="1">
              <a:solidFill>
                <a:srgbClr val="0070C0"/>
              </a:solidFill>
              <a:latin typeface="微软雅黑" panose="020B0503020204020204" charset="-122"/>
              <a:cs typeface="微软雅黑" panose="020B0503020204020204" charset="-122"/>
              <a:sym typeface="+mn-ea"/>
            </a:endParaRPr>
          </a:p>
        </p:txBody>
      </p:sp>
      <p:pic>
        <p:nvPicPr>
          <p:cNvPr id="18" name="图片 -2147481943"/>
          <p:cNvPicPr>
            <a:picLocks noChangeAspect="1"/>
          </p:cNvPicPr>
          <p:nvPr>
            <p:custDataLst>
              <p:tags r:id="rId7"/>
            </p:custDataLst>
          </p:nvPr>
        </p:nvPicPr>
        <p:blipFill>
          <a:blip r:embed="rId4" r:link="rId5"/>
          <a:srcRect l="-1" t="45734" r="-905"/>
          <a:stretch>
            <a:fillRect/>
          </a:stretch>
        </p:blipFill>
        <p:spPr>
          <a:xfrm>
            <a:off x="2484120" y="2555875"/>
            <a:ext cx="7849235" cy="1994535"/>
          </a:xfrm>
          <a:prstGeom prst="rect">
            <a:avLst/>
          </a:prstGeom>
          <a:noFill/>
          <a:ln w="9525">
            <a:noFill/>
          </a:ln>
        </p:spPr>
      </p:pic>
      <p:sp>
        <p:nvSpPr>
          <p:cNvPr id="19" name="文本框 18"/>
          <p:cNvSpPr txBox="1"/>
          <p:nvPr>
            <p:custDataLst>
              <p:tags r:id="rId8"/>
            </p:custDataLst>
          </p:nvPr>
        </p:nvSpPr>
        <p:spPr>
          <a:xfrm>
            <a:off x="0" y="4918710"/>
            <a:ext cx="12191365" cy="1584960"/>
          </a:xfrm>
          <a:prstGeom prst="rect">
            <a:avLst/>
          </a:prstGeom>
          <a:solidFill>
            <a:srgbClr val="B1DCE0"/>
          </a:solidFill>
        </p:spPr>
        <p:txBody>
          <a:bodyPr wrap="square" rtlCol="0" anchor="t">
            <a:noAutofit/>
          </a:bodyPr>
          <a:lstStyle/>
          <a:p>
            <a:pPr>
              <a:lnSpc>
                <a:spcPct val="120000"/>
              </a:lnSpc>
            </a:pPr>
            <a:r>
              <a:rPr lang="zh-CN" altLang="en-US" sz="2400" b="1">
                <a:solidFill>
                  <a:srgbClr val="080808"/>
                </a:solidFill>
                <a:latin typeface="微软雅黑" panose="020B0503020204020204" charset="-122"/>
                <a:ea typeface="微软雅黑" panose="020B0503020204020204" charset="-122"/>
                <a:cs typeface="微软雅黑" panose="020B0503020204020204" charset="-122"/>
                <a:sym typeface="+mn-ea"/>
              </a:rPr>
              <a:t>分化的</a:t>
            </a:r>
            <a:r>
              <a:rPr lang="zh-CN" altLang="zh-CN" sz="2400" b="1">
                <a:solidFill>
                  <a:srgbClr val="080808"/>
                </a:solidFill>
                <a:latin typeface="微软雅黑" panose="020B0503020204020204" charset="-122"/>
                <a:ea typeface="微软雅黑" panose="020B0503020204020204" charset="-122"/>
                <a:cs typeface="微软雅黑" panose="020B0503020204020204" charset="-122"/>
                <a:sym typeface="+mn-ea"/>
              </a:rPr>
              <a:t>标志</a:t>
            </a:r>
            <a:r>
              <a:rPr lang="en-US" altLang="zh-CN" sz="2400" b="1">
                <a:solidFill>
                  <a:srgbClr val="080808"/>
                </a:solidFill>
                <a:latin typeface="微软雅黑" panose="020B0503020204020204" charset="-122"/>
                <a:ea typeface="微软雅黑" panose="020B0503020204020204" charset="-122"/>
                <a:cs typeface="微软雅黑" panose="020B0503020204020204" charset="-122"/>
                <a:sym typeface="+mn-ea"/>
              </a:rPr>
              <a:t>:</a:t>
            </a:r>
            <a:endParaRPr lang="zh-CN" altLang="zh-CN" sz="2400" b="1">
              <a:solidFill>
                <a:srgbClr val="080808"/>
              </a:solidFill>
              <a:latin typeface="微软雅黑" panose="020B0503020204020204" charset="-122"/>
              <a:ea typeface="微软雅黑" panose="020B0503020204020204" charset="-122"/>
              <a:cs typeface="微软雅黑" panose="020B0503020204020204" charset="-122"/>
            </a:endParaRPr>
          </a:p>
          <a:p>
            <a:pPr>
              <a:lnSpc>
                <a:spcPct val="120000"/>
              </a:lnSpc>
            </a:pP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①</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分子水平</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 </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合成某种细胞特有的</a:t>
            </a:r>
            <a:r>
              <a:rPr lang="zh-CN" altLang="zh-CN" sz="2400" u="sng">
                <a:solidFill>
                  <a:srgbClr val="080808"/>
                </a:solidFill>
                <a:latin typeface="微软雅黑" panose="020B0503020204020204" charset="-122"/>
                <a:ea typeface="微软雅黑" panose="020B0503020204020204" charset="-122"/>
                <a:cs typeface="微软雅黑" panose="020B0503020204020204" charset="-122"/>
                <a:sym typeface="+mn-ea"/>
              </a:rPr>
              <a:t>　　　　</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如唾液淀粉酶、胰岛素等</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 </a:t>
            </a:r>
            <a:endParaRPr lang="zh-CN" altLang="zh-CN" sz="2400">
              <a:solidFill>
                <a:srgbClr val="080808"/>
              </a:solidFill>
              <a:latin typeface="微软雅黑" panose="020B0503020204020204" charset="-122"/>
              <a:ea typeface="微软雅黑" panose="020B0503020204020204" charset="-122"/>
              <a:cs typeface="微软雅黑" panose="020B0503020204020204" charset="-122"/>
            </a:endParaRPr>
          </a:p>
          <a:p>
            <a:pPr>
              <a:lnSpc>
                <a:spcPct val="120000"/>
              </a:lnSpc>
            </a:pP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②</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细胞水平</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 </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细胞</a:t>
            </a:r>
            <a:r>
              <a:rPr lang="zh-CN" altLang="en-US" sz="2400">
                <a:solidFill>
                  <a:srgbClr val="080808"/>
                </a:solidFill>
                <a:latin typeface="微软雅黑" panose="020B0503020204020204" charset="-122"/>
                <a:ea typeface="微软雅黑" panose="020B0503020204020204" charset="-122"/>
                <a:cs typeface="微软雅黑" panose="020B0503020204020204" charset="-122"/>
                <a:sym typeface="+mn-ea"/>
              </a:rPr>
              <a:t>形态、结构改变 </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尤其是</a:t>
            </a:r>
            <a:r>
              <a:rPr lang="zh-CN" altLang="zh-CN" sz="2400" u="sng">
                <a:solidFill>
                  <a:srgbClr val="080808"/>
                </a:solidFill>
                <a:latin typeface="微软雅黑" panose="020B0503020204020204" charset="-122"/>
                <a:ea typeface="微软雅黑" panose="020B0503020204020204" charset="-122"/>
                <a:cs typeface="微软雅黑" panose="020B0503020204020204" charset="-122"/>
                <a:sym typeface="+mn-ea"/>
              </a:rPr>
              <a:t>　　　　</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种类和数量有较大差异</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080808"/>
                </a:solidFill>
                <a:latin typeface="微软雅黑" panose="020B0503020204020204" charset="-122"/>
                <a:ea typeface="微软雅黑" panose="020B0503020204020204" charset="-122"/>
                <a:cs typeface="微软雅黑" panose="020B0503020204020204" charset="-122"/>
                <a:sym typeface="+mn-ea"/>
              </a:rPr>
              <a:t> 、功能特化</a:t>
            </a:r>
            <a:r>
              <a:rPr lang="zh-CN" altLang="zh-CN" sz="2400">
                <a:solidFill>
                  <a:srgbClr val="080808"/>
                </a:solidFill>
                <a:latin typeface="微软雅黑" panose="020B0503020204020204" charset="-122"/>
                <a:ea typeface="微软雅黑" panose="020B0503020204020204" charset="-122"/>
                <a:cs typeface="微软雅黑" panose="020B0503020204020204" charset="-122"/>
                <a:sym typeface="+mn-ea"/>
              </a:rPr>
              <a:t>。</a:t>
            </a:r>
            <a:r>
              <a:rPr lang="en-US" altLang="zh-CN" sz="2400">
                <a:solidFill>
                  <a:srgbClr val="080808"/>
                </a:solidFill>
                <a:latin typeface="微软雅黑" panose="020B0503020204020204" charset="-122"/>
                <a:ea typeface="微软雅黑" panose="020B0503020204020204" charset="-122"/>
                <a:cs typeface="微软雅黑" panose="020B0503020204020204" charset="-122"/>
                <a:sym typeface="+mn-ea"/>
              </a:rPr>
              <a:t>  </a:t>
            </a:r>
            <a:endParaRPr lang="zh-CN" altLang="en-US" sz="2400">
              <a:solidFill>
                <a:srgbClr val="080808"/>
              </a:solidFill>
              <a:latin typeface="微软雅黑" panose="020B0503020204020204" charset="-122"/>
              <a:ea typeface="微软雅黑" panose="020B0503020204020204" charset="-122"/>
              <a:cs typeface="微软雅黑" panose="020B0503020204020204" charset="-122"/>
            </a:endParaRPr>
          </a:p>
        </p:txBody>
      </p:sp>
      <p:sp>
        <p:nvSpPr>
          <p:cNvPr id="20" name="矩形 19"/>
          <p:cNvSpPr/>
          <p:nvPr>
            <p:custDataLst>
              <p:tags r:id="rId9"/>
            </p:custDataLst>
          </p:nvPr>
        </p:nvSpPr>
        <p:spPr>
          <a:xfrm>
            <a:off x="4582156" y="5398459"/>
            <a:ext cx="1101090" cy="460375"/>
          </a:xfrm>
          <a:prstGeom prst="rect">
            <a:avLst/>
          </a:prstGeom>
        </p:spPr>
        <p:txBody>
          <a:bodyPr wrap="none">
            <a:spAutoFit/>
          </a:bodyPr>
          <a:lstStyle/>
          <a:p>
            <a:r>
              <a:rPr lang="zh-CN" altLang="zh-CN" sz="2400" b="1" kern="100">
                <a:solidFill>
                  <a:srgbClr val="C00000"/>
                </a:solidFill>
                <a:latin typeface="楷体" panose="02010609060101010101" pitchFamily="49" charset="-122"/>
                <a:ea typeface="楷体" panose="02010609060101010101" pitchFamily="49" charset="-122"/>
                <a:cs typeface="Times New Roman" panose="02020603050405020304"/>
              </a:rPr>
              <a:t>蛋白质</a:t>
            </a:r>
            <a:endParaRPr lang="zh-CN" altLang="zh-CN" sz="2400" b="1" kern="100">
              <a:solidFill>
                <a:srgbClr val="C00000"/>
              </a:solidFill>
              <a:latin typeface="楷体" panose="02010609060101010101" pitchFamily="49" charset="-122"/>
              <a:ea typeface="楷体" panose="02010609060101010101" pitchFamily="49" charset="-122"/>
              <a:cs typeface="Times New Roman" panose="02020603050405020304"/>
            </a:endParaRPr>
          </a:p>
        </p:txBody>
      </p:sp>
      <p:sp>
        <p:nvSpPr>
          <p:cNvPr id="21" name="矩形 20"/>
          <p:cNvSpPr/>
          <p:nvPr>
            <p:custDataLst>
              <p:tags r:id="rId10"/>
            </p:custDataLst>
          </p:nvPr>
        </p:nvSpPr>
        <p:spPr>
          <a:xfrm>
            <a:off x="5683512" y="5859275"/>
            <a:ext cx="1101090" cy="460375"/>
          </a:xfrm>
          <a:prstGeom prst="rect">
            <a:avLst/>
          </a:prstGeom>
        </p:spPr>
        <p:txBody>
          <a:bodyPr wrap="none">
            <a:spAutoFit/>
          </a:bodyPr>
          <a:lstStyle/>
          <a:p>
            <a:r>
              <a:rPr lang="zh-CN" altLang="zh-CN" sz="2400" b="1" kern="100">
                <a:solidFill>
                  <a:srgbClr val="C00000"/>
                </a:solidFill>
                <a:latin typeface="楷体" panose="02010609060101010101" pitchFamily="49" charset="-122"/>
                <a:ea typeface="楷体" panose="02010609060101010101" pitchFamily="49" charset="-122"/>
                <a:cs typeface="Times New Roman" panose="02020603050405020304"/>
              </a:rPr>
              <a:t>细胞器</a:t>
            </a:r>
            <a:endParaRPr lang="zh-CN" altLang="zh-CN" sz="2400" b="1" kern="100">
              <a:solidFill>
                <a:srgbClr val="C00000"/>
              </a:solidFill>
              <a:latin typeface="楷体" panose="02010609060101010101" pitchFamily="49" charset="-122"/>
              <a:ea typeface="楷体" panose="02010609060101010101" pitchFamily="49" charset="-122"/>
              <a:cs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randombar(horizont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4210460" y="202565"/>
            <a:ext cx="3647090" cy="521970"/>
          </a:xfrm>
          <a:prstGeom prst="rect">
            <a:avLst/>
          </a:prstGeom>
          <a:solidFill>
            <a:schemeClr val="accent2"/>
          </a:solidFill>
        </p:spPr>
        <p:txBody>
          <a:bodyPr wrap="square">
            <a:spAutoFit/>
          </a:bodyPr>
          <a:lstStyle/>
          <a:p>
            <a:pPr algn="ctr" fontAlgn="auto">
              <a:lnSpc>
                <a:spcPct val="100000"/>
              </a:lnSpc>
              <a:spcAft>
                <a:spcPct val="0"/>
              </a:spcAft>
            </a:pPr>
            <a:r>
              <a:rPr lang="zh-CN" altLang="en-US" sz="2800" b="1" kern="100">
                <a:solidFill>
                  <a:srgbClr val="080808"/>
                </a:solidFill>
                <a:latin typeface="微软雅黑" panose="020B0503020204020204" charset="-122"/>
                <a:cs typeface="微软雅黑" panose="020B0503020204020204" charset="-122"/>
              </a:rPr>
              <a:t>细胞分裂与细胞分化</a:t>
            </a:r>
            <a:endParaRPr lang="zh-CN" altLang="zh-CN" sz="1050" b="1" kern="100">
              <a:solidFill>
                <a:srgbClr val="080808"/>
              </a:solidFill>
              <a:latin typeface="微软雅黑" panose="020B0503020204020204" charset="-122"/>
              <a:cs typeface="微软雅黑" panose="020B0503020204020204" charset="-122"/>
            </a:endParaRPr>
          </a:p>
        </p:txBody>
      </p:sp>
      <p:graphicFrame>
        <p:nvGraphicFramePr>
          <p:cNvPr id="4" name="Group 3"/>
          <p:cNvGraphicFramePr>
            <a:graphicFrameLocks noGrp="1"/>
          </p:cNvGraphicFramePr>
          <p:nvPr>
            <p:custDataLst>
              <p:tags r:id="rId2"/>
            </p:custDataLst>
          </p:nvPr>
        </p:nvGraphicFramePr>
        <p:xfrm>
          <a:off x="376555" y="1406525"/>
          <a:ext cx="11478895" cy="4569460"/>
        </p:xfrm>
        <a:graphic>
          <a:graphicData uri="http://schemas.openxmlformats.org/drawingml/2006/table">
            <a:tbl>
              <a:tblPr/>
              <a:tblGrid>
                <a:gridCol w="1350645"/>
                <a:gridCol w="1696085"/>
                <a:gridCol w="5223510"/>
                <a:gridCol w="3208655"/>
              </a:tblGrid>
              <a:tr h="648970">
                <a:tc gridSpan="2">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比较</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hMerge="1">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细胞分裂</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细胞分化</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r>
              <a:tr h="494478">
                <a:tc rowSpan="2">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不</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同</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点</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细胞变化</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r>
              <a:tr h="1845459">
                <a:tc vMerge="1">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发生时间</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r>
              <a:tr h="537883">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strike="noStrike" cap="none" normalizeH="0" baseline="0">
                          <a:ln>
                            <a:noFill/>
                          </a:ln>
                          <a:solidFill>
                            <a:srgbClr val="002060"/>
                          </a:solidFill>
                          <a:effectLst/>
                          <a:latin typeface="微软雅黑" panose="020B0503020204020204" charset="-122"/>
                          <a:ea typeface="微软雅黑" panose="020B0503020204020204" charset="-122"/>
                        </a:rPr>
                        <a:t>相同点</a:t>
                      </a:r>
                      <a:endParaRPr kumimoji="0" lang="zh-CN" altLang="en-US" sz="2400" b="1" i="0"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gridSpan="3">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hMerge="1">
                  <a:tcPr/>
                </a:tc>
                <a:tc hMerge="1">
                  <a:tcPr/>
                </a:tc>
              </a:tr>
              <a:tr h="1042670">
                <a:tc>
                  <a:txBody>
                    <a:bodyPr wrap="square"/>
                    <a:lstStyle/>
                    <a:p>
                      <a:pPr marL="0" marR="0" lvl="0" indent="0" algn="ctr" defTabSz="0" rtl="0" eaLnBrk="1" fontAlgn="base" latinLnBrk="0" hangingPunct="0">
                        <a:lnSpc>
                          <a:spcPct val="100000"/>
                        </a:lnSpc>
                        <a:spcBef>
                          <a:spcPct val="0"/>
                        </a:spcBef>
                        <a:spcAft>
                          <a:spcPct val="0"/>
                        </a:spcAft>
                        <a:buClrTx/>
                        <a:buSzTx/>
                        <a:buFontTx/>
                        <a:buNone/>
                      </a:pPr>
                      <a:r>
                        <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rPr>
                        <a:t>联系</a:t>
                      </a: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gridSpan="3">
                  <a:txBody>
                    <a:bodyPr wrap="square"/>
                    <a:lstStyle/>
                    <a:p>
                      <a:pPr marL="0" marR="0" lvl="0" indent="0" algn="ctr" defTabSz="0" rtl="0" eaLnBrk="1" fontAlgn="base" latinLnBrk="0" hangingPunct="0">
                        <a:lnSpc>
                          <a:spcPct val="100000"/>
                        </a:lnSpc>
                        <a:spcBef>
                          <a:spcPct val="0"/>
                        </a:spcBef>
                        <a:spcAft>
                          <a:spcPct val="0"/>
                        </a:spcAft>
                        <a:buClrTx/>
                        <a:buSzTx/>
                        <a:buFontTx/>
                        <a:buNone/>
                      </a:pPr>
                      <a:endParaRPr kumimoji="0" lang="zh-CN" altLang="en-US" sz="2400" b="1" i="0" u="none" strike="noStrike" cap="none" normalizeH="0" baseline="0">
                        <a:ln>
                          <a:noFill/>
                        </a:ln>
                        <a:solidFill>
                          <a:srgbClr val="002060"/>
                        </a:solidFill>
                        <a:effectLst/>
                        <a:latin typeface="微软雅黑" panose="020B0503020204020204" charset="-122"/>
                        <a:ea typeface="微软雅黑" panose="020B0503020204020204" charset="-122"/>
                      </a:endParaRPr>
                    </a:p>
                  </a:txBody>
                  <a:tcPr marL="90000" marR="90000" vert="horz" anchor="ctr" horzOverflow="overflow">
                    <a:lnL w="12700" cap="flat" cmpd="sng" algn="ctr">
                      <a:solidFill>
                        <a:srgbClr val="000000"/>
                      </a:solidFill>
                      <a:prstDash val="solid"/>
                      <a:bevel/>
                      <a:headEnd type="none" w="med" len="med"/>
                      <a:tailEnd type="none" w="med" len="med"/>
                    </a:lnL>
                    <a:lnR w="12700" cap="flat" cmpd="sng" algn="ctr">
                      <a:solidFill>
                        <a:srgbClr val="000000"/>
                      </a:solidFill>
                      <a:prstDash val="solid"/>
                      <a:bevel/>
                      <a:headEnd type="none" w="med" len="med"/>
                      <a:tailEnd type="none" w="med" len="med"/>
                    </a:lnR>
                    <a:lnT w="12700" cap="flat" cmpd="sng" algn="ctr">
                      <a:solidFill>
                        <a:srgbClr val="000000"/>
                      </a:solidFill>
                      <a:prstDash val="solid"/>
                      <a:bevel/>
                      <a:headEnd type="none" w="med" len="med"/>
                      <a:tailEnd type="none" w="med" len="med"/>
                    </a:lnT>
                    <a:lnB w="12700" cap="flat" cmpd="sng" algn="ctr">
                      <a:solidFill>
                        <a:srgbClr val="000000"/>
                      </a:solidFill>
                      <a:prstDash val="solid"/>
                      <a:bevel/>
                      <a:headEnd type="none" w="med" len="med"/>
                      <a:tailEnd type="none" w="med" len="med"/>
                    </a:lnB>
                    <a:lnTlToBr>
                      <a:noFill/>
                    </a:lnTlToBr>
                    <a:lnBlToTr>
                      <a:noFill/>
                    </a:lnBlToTr>
                    <a:solidFill>
                      <a:srgbClr val="FFFFFF"/>
                    </a:solidFill>
                  </a:tcPr>
                </a:tc>
                <a:tc hMerge="1">
                  <a:tcPr/>
                </a:tc>
                <a:tc hMerge="1">
                  <a:tcPr/>
                </a:tc>
              </a:tr>
            </a:tbl>
          </a:graphicData>
        </a:graphic>
      </p:graphicFrame>
      <p:sp>
        <p:nvSpPr>
          <p:cNvPr id="5" name="Rectangle 29"/>
          <p:cNvSpPr/>
          <p:nvPr>
            <p:custDataLst>
              <p:tags r:id="rId3"/>
            </p:custDataLst>
          </p:nvPr>
        </p:nvSpPr>
        <p:spPr>
          <a:xfrm>
            <a:off x="4541251" y="2036226"/>
            <a:ext cx="3149339" cy="460375"/>
          </a:xfrm>
          <a:prstGeom prst="rect">
            <a:avLst/>
          </a:prstGeom>
          <a:noFill/>
          <a:ln w="9525">
            <a:noFill/>
          </a:ln>
        </p:spPr>
        <p:txBody>
          <a:bodyPr wrap="square">
            <a:spAutoFit/>
          </a:bodyPr>
          <a:lstStyle/>
          <a:p>
            <a:pPr algn="ctr">
              <a:spcBef>
                <a:spcPct val="50000"/>
              </a:spcBef>
            </a:pPr>
            <a:r>
              <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rPr>
              <a:t>增加细胞数目</a:t>
            </a:r>
            <a:endPar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endParaRPr>
          </a:p>
        </p:txBody>
      </p:sp>
      <p:sp>
        <p:nvSpPr>
          <p:cNvPr id="6" name="Rectangle 30"/>
          <p:cNvSpPr/>
          <p:nvPr>
            <p:custDataLst>
              <p:tags r:id="rId4"/>
            </p:custDataLst>
          </p:nvPr>
        </p:nvSpPr>
        <p:spPr>
          <a:xfrm>
            <a:off x="3689350" y="2825115"/>
            <a:ext cx="4747260" cy="1198880"/>
          </a:xfrm>
          <a:prstGeom prst="rect">
            <a:avLst/>
          </a:prstGeom>
          <a:noFill/>
          <a:ln w="9525">
            <a:noFill/>
          </a:ln>
        </p:spPr>
        <p:txBody>
          <a:bodyPr wrap="square">
            <a:spAutoFit/>
          </a:bodyPr>
          <a:lstStyle/>
          <a:p>
            <a:pPr>
              <a:lnSpc>
                <a:spcPct val="100000"/>
              </a:lnSpc>
              <a:spcBef>
                <a:spcPct val="0"/>
              </a:spcBef>
              <a:spcAft>
                <a:spcPct val="0"/>
              </a:spcAft>
            </a:pPr>
            <a:r>
              <a:rPr lang="zh-CN" altLang="en-US" sz="2400" b="1">
                <a:solidFill>
                  <a:schemeClr val="accent4">
                    <a:lumMod val="50000"/>
                  </a:schemeClr>
                </a:solidFill>
                <a:latin typeface="方正姚体" panose="02010601030101010101" charset="-122"/>
                <a:ea typeface="方正姚体" panose="02010601030101010101" charset="-122"/>
              </a:rPr>
              <a:t>从受精卵开始，有些细胞保持终生分裂能力，有些细胞发育到一定时期停止分裂</a:t>
            </a:r>
            <a:endParaRPr lang="zh-CN" altLang="en-US" sz="2400" b="1">
              <a:solidFill>
                <a:schemeClr val="accent4">
                  <a:lumMod val="50000"/>
                </a:schemeClr>
              </a:solidFill>
              <a:latin typeface="方正姚体" panose="02010601030101010101" charset="-122"/>
              <a:ea typeface="方正姚体" panose="02010601030101010101" charset="-122"/>
            </a:endParaRPr>
          </a:p>
        </p:txBody>
      </p:sp>
      <p:sp>
        <p:nvSpPr>
          <p:cNvPr id="11" name="Rectangle 31"/>
          <p:cNvSpPr/>
          <p:nvPr>
            <p:custDataLst>
              <p:tags r:id="rId5"/>
            </p:custDataLst>
          </p:nvPr>
        </p:nvSpPr>
        <p:spPr>
          <a:xfrm>
            <a:off x="8967639" y="2036133"/>
            <a:ext cx="2709699" cy="460375"/>
          </a:xfrm>
          <a:prstGeom prst="rect">
            <a:avLst/>
          </a:prstGeom>
          <a:noFill/>
          <a:ln w="9525">
            <a:noFill/>
          </a:ln>
        </p:spPr>
        <p:txBody>
          <a:bodyPr wrap="square">
            <a:spAutoFit/>
          </a:bodyPr>
          <a:lstStyle/>
          <a:p>
            <a:pPr algn="ctr">
              <a:spcBef>
                <a:spcPct val="50000"/>
              </a:spcBef>
            </a:pPr>
            <a:r>
              <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rPr>
              <a:t>增加细胞种类</a:t>
            </a:r>
            <a:endPar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endParaRPr>
          </a:p>
        </p:txBody>
      </p:sp>
      <p:sp>
        <p:nvSpPr>
          <p:cNvPr id="12" name="Rectangle 32"/>
          <p:cNvSpPr/>
          <p:nvPr>
            <p:custDataLst>
              <p:tags r:id="rId6"/>
            </p:custDataLst>
          </p:nvPr>
        </p:nvSpPr>
        <p:spPr>
          <a:xfrm>
            <a:off x="9058355" y="2935830"/>
            <a:ext cx="2528266" cy="829945"/>
          </a:xfrm>
          <a:prstGeom prst="rect">
            <a:avLst/>
          </a:prstGeom>
          <a:noFill/>
          <a:ln w="9525">
            <a:noFill/>
          </a:ln>
        </p:spPr>
        <p:txBody>
          <a:bodyPr wrap="square">
            <a:spAutoFit/>
          </a:bodyPr>
          <a:lstStyle/>
          <a:p>
            <a:r>
              <a:rPr lang="zh-CN" altLang="en-US" sz="2400" b="1">
                <a:solidFill>
                  <a:schemeClr val="accent4">
                    <a:lumMod val="50000"/>
                  </a:schemeClr>
                </a:solidFill>
                <a:latin typeface="方正姚体" panose="02010601030101010101" charset="-122"/>
                <a:ea typeface="方正姚体" panose="02010601030101010101" charset="-122"/>
              </a:rPr>
              <a:t>发生在整个生命进程中</a:t>
            </a:r>
            <a:endParaRPr lang="zh-CN" altLang="en-US" sz="2400" b="1">
              <a:solidFill>
                <a:schemeClr val="accent4">
                  <a:lumMod val="50000"/>
                </a:schemeClr>
              </a:solidFill>
              <a:latin typeface="方正姚体" panose="02010601030101010101" charset="-122"/>
              <a:ea typeface="方正姚体" panose="02010601030101010101" charset="-122"/>
            </a:endParaRPr>
          </a:p>
        </p:txBody>
      </p:sp>
      <p:sp>
        <p:nvSpPr>
          <p:cNvPr id="13" name="Rectangle 33"/>
          <p:cNvSpPr/>
          <p:nvPr>
            <p:custDataLst>
              <p:tags r:id="rId7"/>
            </p:custDataLst>
          </p:nvPr>
        </p:nvSpPr>
        <p:spPr>
          <a:xfrm>
            <a:off x="3188947" y="4407144"/>
            <a:ext cx="6324600" cy="460375"/>
          </a:xfrm>
          <a:prstGeom prst="rect">
            <a:avLst/>
          </a:prstGeom>
          <a:noFill/>
          <a:ln w="9525">
            <a:noFill/>
          </a:ln>
        </p:spPr>
        <p:txBody>
          <a:bodyPr>
            <a:spAutoFit/>
          </a:bodyPr>
          <a:lstStyle/>
          <a:p>
            <a:pPr algn="ctr">
              <a:spcBef>
                <a:spcPct val="50000"/>
              </a:spcBef>
            </a:pPr>
            <a:r>
              <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rPr>
              <a:t>遗传信息都不变</a:t>
            </a:r>
            <a:endParaRPr lang="zh-CN" altLang="en-US" sz="2400" b="1">
              <a:solidFill>
                <a:schemeClr val="accent4">
                  <a:lumMod val="50000"/>
                </a:schemeClr>
              </a:solidFill>
              <a:latin typeface="方正姚体" panose="02010601030101010101" charset="-122"/>
              <a:ea typeface="方正姚体" panose="02010601030101010101" charset="-122"/>
              <a:sym typeface="Tahoma" panose="020B0604030504040204" pitchFamily="34" charset="0"/>
            </a:endParaRPr>
          </a:p>
        </p:txBody>
      </p:sp>
      <p:sp>
        <p:nvSpPr>
          <p:cNvPr id="14" name="Rectangle 34"/>
          <p:cNvSpPr/>
          <p:nvPr>
            <p:custDataLst>
              <p:tags r:id="rId8"/>
            </p:custDataLst>
          </p:nvPr>
        </p:nvSpPr>
        <p:spPr>
          <a:xfrm>
            <a:off x="3508784" y="5064483"/>
            <a:ext cx="7164213" cy="829945"/>
          </a:xfrm>
          <a:prstGeom prst="rect">
            <a:avLst/>
          </a:prstGeom>
          <a:noFill/>
          <a:ln w="9525">
            <a:noFill/>
          </a:ln>
        </p:spPr>
        <p:txBody>
          <a:bodyPr wrap="square">
            <a:spAutoFit/>
          </a:bodyPr>
          <a:lstStyle/>
          <a:p>
            <a:r>
              <a:rPr lang="zh-CN" altLang="en-US" sz="2400" b="1">
                <a:solidFill>
                  <a:schemeClr val="accent4">
                    <a:lumMod val="50000"/>
                  </a:schemeClr>
                </a:solidFill>
                <a:latin typeface="方正姚体" panose="02010601030101010101" charset="-122"/>
                <a:ea typeface="方正姚体" panose="02010601030101010101" charset="-122"/>
              </a:rPr>
              <a:t>先分裂，后分化，细胞分裂是分化的基础，共同完成生物个体发育过程</a:t>
            </a:r>
            <a:endParaRPr lang="zh-CN" altLang="en-US" sz="2400" b="1">
              <a:solidFill>
                <a:schemeClr val="accent4">
                  <a:lumMod val="50000"/>
                </a:schemeClr>
              </a:solidFill>
              <a:latin typeface="方正姚体" panose="02010601030101010101" charset="-122"/>
              <a:ea typeface="方正姚体" panose="02010601030101010101"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0" y="904875"/>
            <a:ext cx="11935460" cy="1086485"/>
          </a:xfrm>
          <a:prstGeom prst="rect">
            <a:avLst/>
          </a:prstGeom>
        </p:spPr>
        <p:txBody>
          <a:bodyPr wrap="square">
            <a:spAutoFit/>
          </a:bodyPr>
          <a:lstStyle/>
          <a:p>
            <a:pPr indent="0" algn="l" fontAlgn="auto">
              <a:lnSpc>
                <a:spcPts val="3880"/>
              </a:lnSpc>
            </a:pPr>
            <a:r>
              <a:rPr lang="zh-CN" altLang="en-US" sz="2400" b="0" i="0">
                <a:solidFill>
                  <a:srgbClr val="000000"/>
                </a:solidFill>
                <a:latin typeface="微软雅黑" panose="020B0503020204020204" charset="-122"/>
                <a:ea typeface="微软雅黑" panose="020B0503020204020204" charset="-122"/>
                <a:cs typeface="微软雅黑" panose="020B0503020204020204" charset="-122"/>
              </a:rPr>
              <a:t>（</a:t>
            </a:r>
            <a:r>
              <a:rPr lang="en-US" altLang="zh-CN" sz="2400" b="0" i="0">
                <a:solidFill>
                  <a:srgbClr val="000000"/>
                </a:solidFill>
                <a:latin typeface="微软雅黑" panose="020B0503020204020204" charset="-122"/>
                <a:ea typeface="微软雅黑" panose="020B0503020204020204" charset="-122"/>
                <a:cs typeface="微软雅黑" panose="020B0503020204020204" charset="-122"/>
              </a:rPr>
              <a:t>2024.</a:t>
            </a:r>
            <a:r>
              <a:rPr lang="zh-CN" altLang="en-US" sz="2400" b="0" i="0">
                <a:solidFill>
                  <a:srgbClr val="000000"/>
                </a:solidFill>
                <a:latin typeface="微软雅黑" panose="020B0503020204020204" charset="-122"/>
                <a:ea typeface="微软雅黑" panose="020B0503020204020204" charset="-122"/>
                <a:cs typeface="微软雅黑" panose="020B0503020204020204" charset="-122"/>
              </a:rPr>
              <a:t>安徽）在多细胞生物体的发育过程中，细胞的分化及其方向是由细胞内外信号分子共同决定的某信号分子诱导细胞分化的部分应答通路如图。下列叙述正确的是（　）</a:t>
            </a:r>
            <a:endParaRPr lang="zh-CN" altLang="en-US" sz="2400" b="0" i="0">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5" name="图片 4"/>
          <p:cNvPicPr/>
          <p:nvPr>
            <p:custDataLst>
              <p:tags r:id="rId2"/>
            </p:custDataLst>
          </p:nvPr>
        </p:nvPicPr>
        <p:blipFill>
          <a:blip r:embed="rId3"/>
          <a:stretch>
            <a:fillRect/>
          </a:stretch>
        </p:blipFill>
        <p:spPr>
          <a:xfrm>
            <a:off x="2595245" y="1991360"/>
            <a:ext cx="7012305" cy="2781935"/>
          </a:xfrm>
          <a:prstGeom prst="rect">
            <a:avLst/>
          </a:prstGeom>
        </p:spPr>
      </p:pic>
      <p:sp>
        <p:nvSpPr>
          <p:cNvPr id="6" name="文本框 5"/>
          <p:cNvSpPr txBox="1"/>
          <p:nvPr>
            <p:custDataLst>
              <p:tags r:id="rId4"/>
            </p:custDataLst>
          </p:nvPr>
        </p:nvSpPr>
        <p:spPr>
          <a:xfrm>
            <a:off x="668655" y="4776470"/>
            <a:ext cx="10300970" cy="2081530"/>
          </a:xfrm>
          <a:prstGeom prst="rect">
            <a:avLst/>
          </a:prstGeom>
          <a:noFill/>
        </p:spPr>
        <p:txBody>
          <a:bodyPr wrap="square" rtlCol="0" anchor="t">
            <a:spAutoFit/>
          </a:bodyPr>
          <a:lstStyle/>
          <a:p>
            <a:pPr indent="0" fontAlgn="auto">
              <a:lnSpc>
                <a:spcPts val="3880"/>
              </a:lnSpc>
            </a:pPr>
            <a:r>
              <a:rPr lang="en-US" altLang="zh-CN" sz="2400">
                <a:latin typeface="微软雅黑" panose="020B0503020204020204" charset="-122"/>
                <a:ea typeface="微软雅黑" panose="020B0503020204020204" charset="-122"/>
                <a:cs typeface="微软雅黑" panose="020B0503020204020204" charset="-122"/>
              </a:rPr>
              <a:t>A</a:t>
            </a:r>
            <a:r>
              <a:rPr lang="zh-CN" altLang="en-US" sz="2400">
                <a:latin typeface="微软雅黑" panose="020B0503020204020204" charset="-122"/>
                <a:ea typeface="微软雅黑" panose="020B0503020204020204" charset="-122"/>
                <a:cs typeface="微软雅黑" panose="020B0503020204020204" charset="-122"/>
              </a:rPr>
              <a:t>．细胞对该信号分子的特异应答，依赖于细胞内的相应受体</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ts val="3880"/>
              </a:lnSpc>
            </a:pPr>
            <a:r>
              <a:rPr lang="en-US" altLang="zh-CN" sz="2400">
                <a:latin typeface="微软雅黑" panose="020B0503020204020204" charset="-122"/>
                <a:ea typeface="微软雅黑" panose="020B0503020204020204" charset="-122"/>
                <a:cs typeface="微软雅黑" panose="020B0503020204020204" charset="-122"/>
              </a:rPr>
              <a:t>B</a:t>
            </a:r>
            <a:r>
              <a:rPr lang="zh-CN" altLang="en-US" sz="2400">
                <a:latin typeface="微软雅黑" panose="020B0503020204020204" charset="-122"/>
                <a:ea typeface="微软雅黑" panose="020B0503020204020204" charset="-122"/>
                <a:cs typeface="微软雅黑" panose="020B0503020204020204" charset="-122"/>
              </a:rPr>
              <a:t>．酶联受体是质膜上的蛋白质，具有识别、运输和催化作用</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ts val="3880"/>
              </a:lnSpc>
            </a:pPr>
            <a:r>
              <a:rPr lang="en-US" altLang="zh-CN" sz="2400">
                <a:latin typeface="微软雅黑" panose="020B0503020204020204" charset="-122"/>
                <a:ea typeface="微软雅黑" panose="020B0503020204020204" charset="-122"/>
                <a:cs typeface="微软雅黑" panose="020B0503020204020204" charset="-122"/>
              </a:rPr>
              <a:t>C</a:t>
            </a:r>
            <a:r>
              <a:rPr lang="zh-CN" altLang="en-US" sz="2400">
                <a:latin typeface="微软雅黑" panose="020B0503020204020204" charset="-122"/>
                <a:ea typeface="微软雅黑" panose="020B0503020204020204" charset="-122"/>
                <a:cs typeface="微软雅黑" panose="020B0503020204020204" charset="-122"/>
              </a:rPr>
              <a:t>．</a:t>
            </a:r>
            <a:r>
              <a:rPr lang="en-US" altLang="zh-CN" sz="2400">
                <a:latin typeface="微软雅黑" panose="020B0503020204020204" charset="-122"/>
                <a:ea typeface="微软雅黑" panose="020B0503020204020204" charset="-122"/>
                <a:cs typeface="微软雅黑" panose="020B0503020204020204" charset="-122"/>
              </a:rPr>
              <a:t>ATP</a:t>
            </a:r>
            <a:r>
              <a:rPr lang="zh-CN" altLang="en-US" sz="2400">
                <a:latin typeface="微软雅黑" panose="020B0503020204020204" charset="-122"/>
                <a:ea typeface="微软雅黑" panose="020B0503020204020204" charset="-122"/>
                <a:cs typeface="微软雅黑" panose="020B0503020204020204" charset="-122"/>
              </a:rPr>
              <a:t>水解释放的磷酸分子与靶蛋白结合，使其磷酸化而有活性</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ts val="3880"/>
              </a:lnSpc>
            </a:pPr>
            <a:r>
              <a:rPr lang="en-US" altLang="zh-CN" sz="2400">
                <a:latin typeface="微软雅黑" panose="020B0503020204020204" charset="-122"/>
                <a:ea typeface="微软雅黑" panose="020B0503020204020204" charset="-122"/>
                <a:cs typeface="微软雅黑" panose="020B0503020204020204" charset="-122"/>
              </a:rPr>
              <a:t>D</a:t>
            </a:r>
            <a:r>
              <a:rPr lang="zh-CN" altLang="en-US" sz="2400">
                <a:latin typeface="微软雅黑" panose="020B0503020204020204" charset="-122"/>
                <a:ea typeface="微软雅黑" panose="020B0503020204020204" charset="-122"/>
                <a:cs typeface="微软雅黑" panose="020B0503020204020204" charset="-122"/>
              </a:rPr>
              <a:t>．活化的应答蛋白通过影响基因的表达，最终引起细胞定向分化</a:t>
            </a:r>
            <a:endParaRPr lang="zh-CN" altLang="en-US" sz="2400">
              <a:latin typeface="微软雅黑" panose="020B0503020204020204" charset="-122"/>
              <a:ea typeface="微软雅黑" panose="020B0503020204020204" charset="-122"/>
              <a:cs typeface="微软雅黑" panose="020B0503020204020204" charset="-122"/>
            </a:endParaRPr>
          </a:p>
        </p:txBody>
      </p:sp>
      <p:pic>
        <p:nvPicPr>
          <p:cNvPr id="11" name="图片 10"/>
          <p:cNvPicPr/>
          <p:nvPr>
            <p:custDataLst>
              <p:tags r:id="rId5"/>
            </p:custDataLst>
          </p:nvPr>
        </p:nvPicPr>
        <p:blipFill>
          <a:blip r:embed="rId6">
            <a:clrChange>
              <a:clrFrom>
                <a:srgbClr val="FFFFFF">
                  <a:alpha val="100000"/>
                </a:srgbClr>
              </a:clrFrom>
              <a:clrTo>
                <a:srgbClr val="FFFFFF">
                  <a:alpha val="100000"/>
                  <a:alpha val="0"/>
                </a:srgbClr>
              </a:clrTo>
            </a:clrChange>
          </a:blip>
          <a:stretch>
            <a:fillRect/>
          </a:stretch>
        </p:blipFill>
        <p:spPr>
          <a:xfrm>
            <a:off x="6982460" y="4773295"/>
            <a:ext cx="470535" cy="713740"/>
          </a:xfrm>
          <a:prstGeom prst="rect">
            <a:avLst/>
          </a:prstGeom>
        </p:spPr>
      </p:pic>
      <p:sp>
        <p:nvSpPr>
          <p:cNvPr id="14" name="文本框 13"/>
          <p:cNvSpPr txBox="1"/>
          <p:nvPr>
            <p:custDataLst>
              <p:tags r:id="rId7"/>
            </p:custDataLst>
          </p:nvPr>
        </p:nvSpPr>
        <p:spPr>
          <a:xfrm>
            <a:off x="10101580" y="2057400"/>
            <a:ext cx="1743710" cy="1014730"/>
          </a:xfrm>
          <a:prstGeom prst="rect">
            <a:avLst/>
          </a:prstGeom>
          <a:noFill/>
        </p:spPr>
        <p:txBody>
          <a:bodyPr wrap="square" rtlCol="0">
            <a:spAutoFit/>
          </a:bodyPr>
          <a:lstStyle/>
          <a:p>
            <a:r>
              <a:rPr lang="en-US" altLang="zh-CN" sz="6000">
                <a:solidFill>
                  <a:srgbClr val="FF0000"/>
                </a:solidFill>
              </a:rPr>
              <a:t>D</a:t>
            </a:r>
            <a:endParaRPr lang="en-US" altLang="zh-CN" sz="6000">
              <a:solidFill>
                <a:srgbClr val="FF0000"/>
              </a:solidFill>
            </a:endParaRPr>
          </a:p>
        </p:txBody>
      </p:sp>
      <p:pic>
        <p:nvPicPr>
          <p:cNvPr id="7" name="图片 6"/>
          <p:cNvPicPr/>
          <p:nvPr>
            <p:custDataLst>
              <p:tags r:id="rId8"/>
            </p:custDataLst>
          </p:nvPr>
        </p:nvPicPr>
        <p:blipFill>
          <a:blip r:embed="rId6">
            <a:clrChange>
              <a:clrFrom>
                <a:srgbClr val="FFFFFF">
                  <a:alpha val="100000"/>
                </a:srgbClr>
              </a:clrFrom>
              <a:clrTo>
                <a:srgbClr val="FFFFFF">
                  <a:alpha val="100000"/>
                  <a:alpha val="0"/>
                </a:srgbClr>
              </a:clrTo>
            </a:clrChange>
          </a:blip>
          <a:stretch>
            <a:fillRect/>
          </a:stretch>
        </p:blipFill>
        <p:spPr>
          <a:xfrm>
            <a:off x="6767830" y="5277485"/>
            <a:ext cx="470535" cy="713740"/>
          </a:xfrm>
          <a:prstGeom prst="rect">
            <a:avLst/>
          </a:prstGeom>
        </p:spPr>
      </p:pic>
      <p:pic>
        <p:nvPicPr>
          <p:cNvPr id="8" name="图片 7"/>
          <p:cNvPicPr/>
          <p:nvPr>
            <p:custDataLst>
              <p:tags r:id="rId9"/>
            </p:custDataLst>
          </p:nvPr>
        </p:nvPicPr>
        <p:blipFill>
          <a:blip r:embed="rId6">
            <a:clrChange>
              <a:clrFrom>
                <a:srgbClr val="FFFFFF">
                  <a:alpha val="100000"/>
                </a:srgbClr>
              </a:clrFrom>
              <a:clrTo>
                <a:srgbClr val="FFFFFF">
                  <a:alpha val="100000"/>
                  <a:alpha val="0"/>
                </a:srgbClr>
              </a:clrTo>
            </a:clrChange>
          </a:blip>
          <a:stretch>
            <a:fillRect/>
          </a:stretch>
        </p:blipFill>
        <p:spPr>
          <a:xfrm>
            <a:off x="4034790" y="5748655"/>
            <a:ext cx="470535" cy="713740"/>
          </a:xfrm>
          <a:prstGeom prst="rect">
            <a:avLst/>
          </a:prstGeom>
        </p:spPr>
      </p:pic>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p:cNvSpPr/>
          <p:nvPr>
            <p:custDataLst>
              <p:tags r:id="rId1"/>
            </p:custDataLst>
          </p:nvPr>
        </p:nvSpPr>
        <p:spPr>
          <a:xfrm>
            <a:off x="2173605" y="1401445"/>
            <a:ext cx="9376410" cy="977265"/>
          </a:xfrm>
          <a:prstGeom prst="rect">
            <a:avLst/>
          </a:prstGeom>
          <a:solidFill>
            <a:srgbClr val="FFFFFF">
              <a:lumMod val="95000"/>
            </a:srgbClr>
          </a:solidFill>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zh-CN" altLang="zh-CN"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概念：</a:t>
            </a:r>
            <a:r>
              <a:rPr kumimoji="0" lang="zh-CN"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细胞的全能性是指细胞经分裂和分化后，仍具有产生完整</a:t>
            </a: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__________</a:t>
            </a:r>
            <a:r>
              <a:rPr kumimoji="0" lang="zh-CN"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或分化成</a:t>
            </a: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_________________</a:t>
            </a:r>
            <a:r>
              <a:rPr kumimoji="0" lang="zh-CN"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的潜能和特性。</a:t>
            </a:r>
            <a:endParaRPr kumimoji="0" lang="zh-CN"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endParaRPr>
          </a:p>
        </p:txBody>
      </p:sp>
      <p:sp>
        <p:nvSpPr>
          <p:cNvPr id="3" name="矩形 7"/>
          <p:cNvSpPr/>
          <p:nvPr>
            <p:custDataLst>
              <p:tags r:id="rId2"/>
            </p:custDataLst>
          </p:nvPr>
        </p:nvSpPr>
        <p:spPr>
          <a:xfrm>
            <a:off x="2547620" y="1808110"/>
            <a:ext cx="1097280" cy="570865"/>
          </a:xfrm>
          <a:prstGeom prst="rect">
            <a:avLst/>
          </a:prstGeom>
        </p:spPr>
        <p:txBody>
          <a:bodyPr wrap="none">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zh-CN" sz="2400" b="0" i="0" u="none" strike="noStrike" kern="100" cap="none" spc="0" normalizeH="0" baseline="0" noProof="0">
                <a:ln>
                  <a:noFill/>
                </a:ln>
                <a:solidFill>
                  <a:srgbClr val="C00000"/>
                </a:solidFill>
                <a:effectLst/>
                <a:uLnTx/>
                <a:uFillTx/>
                <a:latin typeface="Times New Roman" panose="02020603050405020304"/>
                <a:ea typeface="微软雅黑" panose="020B0503020204020204" charset="-122"/>
                <a:cs typeface="Times New Roman" panose="02020603050405020304"/>
              </a:rPr>
              <a:t>有机体</a:t>
            </a:r>
            <a:endParaRPr kumimoji="0" lang="zh-CN" altLang="zh-CN" sz="2400" b="0" i="0" u="none" strike="noStrike" kern="100" cap="none" spc="0" normalizeH="0" baseline="0" noProof="0">
              <a:ln>
                <a:noFill/>
              </a:ln>
              <a:solidFill>
                <a:srgbClr val="C00000"/>
              </a:solidFill>
              <a:effectLst/>
              <a:uLnTx/>
              <a:uFillTx/>
              <a:latin typeface="Times New Roman" panose="02020603050405020304"/>
              <a:ea typeface="微软雅黑" panose="020B0503020204020204" charset="-122"/>
              <a:cs typeface="Times New Roman" panose="02020603050405020304"/>
            </a:endParaRPr>
          </a:p>
        </p:txBody>
      </p:sp>
      <p:sp>
        <p:nvSpPr>
          <p:cNvPr id="4" name="矩形 8"/>
          <p:cNvSpPr/>
          <p:nvPr>
            <p:custDataLst>
              <p:tags r:id="rId3"/>
            </p:custDataLst>
          </p:nvPr>
        </p:nvSpPr>
        <p:spPr>
          <a:xfrm>
            <a:off x="5378450" y="1808110"/>
            <a:ext cx="2011680" cy="570865"/>
          </a:xfrm>
          <a:prstGeom prst="rect">
            <a:avLst/>
          </a:prstGeom>
        </p:spPr>
        <p:txBody>
          <a:bodyPr wrap="none">
            <a:spAutoFit/>
          </a:bodyPr>
          <a:lstStyle/>
          <a:p>
            <a:pPr marL="0" marR="0" lvl="0" indent="0" algn="l" defTabSz="914400" rtl="0" eaLnBrk="1" fontAlgn="base" latinLnBrk="0" hangingPunct="1">
              <a:lnSpc>
                <a:spcPct val="130000"/>
              </a:lnSpc>
              <a:spcBef>
                <a:spcPct val="0"/>
              </a:spcBef>
              <a:spcAft>
                <a:spcPct val="0"/>
              </a:spcAft>
              <a:buClrTx/>
              <a:buSzTx/>
              <a:buFontTx/>
              <a:buNone/>
              <a:defRPr/>
            </a:pPr>
            <a:r>
              <a:rPr kumimoji="0" lang="zh-CN" altLang="zh-CN" sz="2400" b="0" i="0" u="none" strike="noStrike" kern="100" cap="none" spc="0" normalizeH="0" baseline="0" noProof="0">
                <a:ln>
                  <a:noFill/>
                </a:ln>
                <a:solidFill>
                  <a:srgbClr val="C00000"/>
                </a:solidFill>
                <a:effectLst/>
                <a:uLnTx/>
                <a:uFillTx/>
                <a:latin typeface="Times New Roman" panose="02020603050405020304"/>
                <a:ea typeface="微软雅黑" panose="020B0503020204020204" charset="-122"/>
                <a:cs typeface="Times New Roman" panose="02020603050405020304"/>
              </a:rPr>
              <a:t>其他各种细胞</a:t>
            </a:r>
            <a:endParaRPr kumimoji="0" lang="zh-CN" altLang="zh-CN" sz="2400" b="0" i="0" u="none" strike="noStrike" kern="100" cap="none" spc="0" normalizeH="0" baseline="0" noProof="0">
              <a:ln>
                <a:noFill/>
              </a:ln>
              <a:solidFill>
                <a:srgbClr val="C00000"/>
              </a:solidFill>
              <a:effectLst/>
              <a:uLnTx/>
              <a:uFillTx/>
              <a:latin typeface="Times New Roman" panose="02020603050405020304"/>
              <a:ea typeface="微软雅黑" panose="020B0503020204020204" charset="-122"/>
              <a:cs typeface="Times New Roman" panose="02020603050405020304"/>
            </a:endParaRPr>
          </a:p>
        </p:txBody>
      </p:sp>
      <p:grpSp>
        <p:nvGrpSpPr>
          <p:cNvPr id="5" name="组合 4"/>
          <p:cNvGrpSpPr/>
          <p:nvPr>
            <p:custDataLst>
              <p:tags r:id="rId4"/>
            </p:custDataLst>
          </p:nvPr>
        </p:nvGrpSpPr>
        <p:grpSpPr>
          <a:xfrm>
            <a:off x="183515" y="3266070"/>
            <a:ext cx="1633855" cy="922655"/>
            <a:chOff x="6941" y="5217"/>
            <a:chExt cx="2573" cy="1453"/>
          </a:xfrm>
        </p:grpSpPr>
        <p:sp>
          <p:nvSpPr>
            <p:cNvPr id="6" name="矩形 3"/>
            <p:cNvSpPr/>
            <p:nvPr>
              <p:custDataLst>
                <p:tags r:id="rId5"/>
              </p:custDataLst>
            </p:nvPr>
          </p:nvSpPr>
          <p:spPr>
            <a:xfrm>
              <a:off x="6960" y="5266"/>
              <a:ext cx="2504" cy="130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Tx/>
                <a:buNone/>
                <a:tabLst>
                  <a:tab pos="2070100" algn="l"/>
                </a:tabLst>
                <a:defRPr/>
              </a:pPr>
              <a:r>
                <a:rPr kumimoji="0" lang="zh-CN" altLang="zh-CN"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细胞的全能性</a:t>
              </a:r>
              <a:endParaRPr kumimoji="0" lang="zh-CN" altLang="zh-CN"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endParaRPr>
            </a:p>
          </p:txBody>
        </p:sp>
        <p:sp>
          <p:nvSpPr>
            <p:cNvPr id="7" name="圆角矩形 6"/>
            <p:cNvSpPr/>
            <p:nvPr>
              <p:custDataLst>
                <p:tags r:id="rId6"/>
              </p:custDataLst>
            </p:nvPr>
          </p:nvSpPr>
          <p:spPr>
            <a:xfrm>
              <a:off x="6941" y="5217"/>
              <a:ext cx="2573" cy="1453"/>
            </a:xfrm>
            <a:prstGeom prst="roundRect">
              <a:avLst/>
            </a:prstGeom>
            <a:no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chemeClr val="tx2">
                    <a:lumMod val="75000"/>
                  </a:schemeClr>
                </a:solidFill>
                <a:effectLst/>
                <a:uLnTx/>
                <a:uFillTx/>
                <a:latin typeface="Arial" panose="020B0604020202020204"/>
                <a:ea typeface="微软雅黑" panose="020B0503020204020204" charset="-122"/>
                <a:cs typeface="Arial" panose="020B0604020202020204"/>
              </a:endParaRPr>
            </a:p>
          </p:txBody>
        </p:sp>
      </p:grpSp>
      <p:cxnSp>
        <p:nvCxnSpPr>
          <p:cNvPr id="8" name="直接箭头连接符 7"/>
          <p:cNvCxnSpPr/>
          <p:nvPr>
            <p:custDataLst>
              <p:tags r:id="rId7"/>
            </p:custDataLst>
          </p:nvPr>
        </p:nvCxnSpPr>
        <p:spPr>
          <a:xfrm>
            <a:off x="1166495" y="2820935"/>
            <a:ext cx="926465" cy="10160"/>
          </a:xfrm>
          <a:prstGeom prst="straightConnector1">
            <a:avLst/>
          </a:prstGeom>
          <a:noFill/>
          <a:ln w="38100" cap="flat" cmpd="sng" algn="ctr">
            <a:solidFill>
              <a:srgbClr val="0070C0"/>
            </a:solidFill>
            <a:prstDash val="solid"/>
            <a:miter lim="800000"/>
            <a:tailEnd type="arrow" w="med" len="lg"/>
          </a:ln>
          <a:effectLst/>
        </p:spPr>
      </p:cxnSp>
      <p:cxnSp>
        <p:nvCxnSpPr>
          <p:cNvPr id="9" name="直接箭头连接符 8"/>
          <p:cNvCxnSpPr/>
          <p:nvPr>
            <p:custDataLst>
              <p:tags r:id="rId8"/>
            </p:custDataLst>
          </p:nvPr>
        </p:nvCxnSpPr>
        <p:spPr>
          <a:xfrm>
            <a:off x="1187450" y="1890025"/>
            <a:ext cx="986155" cy="0"/>
          </a:xfrm>
          <a:prstGeom prst="straightConnector1">
            <a:avLst/>
          </a:prstGeom>
          <a:noFill/>
          <a:ln w="38100" cap="flat" cmpd="sng" algn="ctr">
            <a:solidFill>
              <a:srgbClr val="0070C0"/>
            </a:solidFill>
            <a:prstDash val="solid"/>
            <a:miter lim="800000"/>
            <a:tailEnd type="arrow" w="med" len="lg"/>
          </a:ln>
          <a:effectLst/>
        </p:spPr>
      </p:cxnSp>
      <p:cxnSp>
        <p:nvCxnSpPr>
          <p:cNvPr id="10" name="直接箭头连接符 9"/>
          <p:cNvCxnSpPr/>
          <p:nvPr>
            <p:custDataLst>
              <p:tags r:id="rId9"/>
            </p:custDataLst>
          </p:nvPr>
        </p:nvCxnSpPr>
        <p:spPr>
          <a:xfrm flipH="1" flipV="1">
            <a:off x="1166495" y="1876055"/>
            <a:ext cx="10795" cy="1363980"/>
          </a:xfrm>
          <a:prstGeom prst="straightConnector1">
            <a:avLst/>
          </a:prstGeom>
          <a:noFill/>
          <a:ln w="38100" cap="flat" cmpd="sng" algn="ctr">
            <a:solidFill>
              <a:srgbClr val="0070C0"/>
            </a:solidFill>
            <a:prstDash val="solid"/>
            <a:miter lim="800000"/>
            <a:tailEnd type="none" w="med" len="lg"/>
          </a:ln>
          <a:effectLst/>
        </p:spPr>
      </p:cxnSp>
      <p:sp>
        <p:nvSpPr>
          <p:cNvPr id="11" name="矩形 6"/>
          <p:cNvSpPr/>
          <p:nvPr>
            <p:custDataLst>
              <p:tags r:id="rId10"/>
            </p:custDataLst>
          </p:nvPr>
        </p:nvSpPr>
        <p:spPr>
          <a:xfrm>
            <a:off x="2152015" y="2555240"/>
            <a:ext cx="9399270" cy="534035"/>
          </a:xfrm>
          <a:prstGeom prst="rect">
            <a:avLst/>
          </a:prstGeom>
          <a:solidFill>
            <a:srgbClr val="FFFFFF">
              <a:lumMod val="95000"/>
            </a:srgbClr>
          </a:solidFill>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zh-CN" altLang="en-US"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原因：</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细胞内含有形成完整个体所需的全套遗传信息</a:t>
            </a:r>
            <a:endPar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endParaRPr>
          </a:p>
        </p:txBody>
      </p:sp>
      <p:cxnSp>
        <p:nvCxnSpPr>
          <p:cNvPr id="12" name="直接箭头连接符 11"/>
          <p:cNvCxnSpPr/>
          <p:nvPr>
            <p:custDataLst>
              <p:tags r:id="rId11"/>
            </p:custDataLst>
          </p:nvPr>
        </p:nvCxnSpPr>
        <p:spPr>
          <a:xfrm>
            <a:off x="1773555" y="3755020"/>
            <a:ext cx="444500" cy="2540"/>
          </a:xfrm>
          <a:prstGeom prst="straightConnector1">
            <a:avLst/>
          </a:prstGeom>
          <a:noFill/>
          <a:ln w="38100" cap="flat" cmpd="sng" algn="ctr">
            <a:solidFill>
              <a:srgbClr val="0070C0"/>
            </a:solidFill>
            <a:prstDash val="solid"/>
            <a:miter lim="800000"/>
            <a:tailEnd type="arrow" w="med" len="lg"/>
          </a:ln>
          <a:effectLst/>
        </p:spPr>
      </p:cxnSp>
      <p:sp>
        <p:nvSpPr>
          <p:cNvPr id="13" name="矩形 6"/>
          <p:cNvSpPr/>
          <p:nvPr>
            <p:custDataLst>
              <p:tags r:id="rId12"/>
            </p:custDataLst>
          </p:nvPr>
        </p:nvSpPr>
        <p:spPr>
          <a:xfrm>
            <a:off x="2218055" y="3265805"/>
            <a:ext cx="9387205" cy="977265"/>
          </a:xfrm>
          <a:prstGeom prst="rect">
            <a:avLst/>
          </a:prstGeom>
          <a:solidFill>
            <a:srgbClr val="FFFFFF">
              <a:lumMod val="95000"/>
            </a:srgbClr>
          </a:solidFill>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zh-CN" altLang="en-US"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证明：</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①植物组织培养（植物细胞具有全能性</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a:t>
            </a:r>
            <a:endPar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endParaRPr>
          </a:p>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            </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②动物克隆（动物细胞核具有全能性）</a:t>
            </a:r>
            <a:endPar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endParaRPr>
          </a:p>
        </p:txBody>
      </p:sp>
      <p:sp>
        <p:nvSpPr>
          <p:cNvPr id="14" name="矩形 6"/>
          <p:cNvSpPr/>
          <p:nvPr>
            <p:custDataLst>
              <p:tags r:id="rId13"/>
            </p:custDataLst>
          </p:nvPr>
        </p:nvSpPr>
        <p:spPr>
          <a:xfrm>
            <a:off x="2193925" y="4422775"/>
            <a:ext cx="9411335" cy="1420495"/>
          </a:xfrm>
          <a:prstGeom prst="rect">
            <a:avLst/>
          </a:prstGeom>
          <a:solidFill>
            <a:srgbClr val="FFFFFF">
              <a:lumMod val="95000"/>
            </a:srgbClr>
          </a:solidFill>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zh-CN" altLang="en-US" sz="2400" b="1"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条件：</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rPr>
              <a:t>离体、适宜营养、激素等</a:t>
            </a:r>
            <a:endPar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endParaRPr>
          </a:p>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            </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难易程度：</a:t>
            </a:r>
            <a:r>
              <a:rPr kumimoji="0" lang="zh-CN" altLang="en-US" sz="2400" b="0" i="0" u="none" strike="noStrike" kern="10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受精卵</a:t>
            </a:r>
            <a:r>
              <a:rPr kumimoji="0" lang="en-US" altLang="zh-CN" sz="2400" b="0" i="0" u="none" strike="noStrike" kern="10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&gt;</a:t>
            </a:r>
            <a:r>
              <a:rPr kumimoji="0" lang="zh-CN" altLang="en-US" sz="2400" b="0" i="0" u="none" strike="noStrike" kern="10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生殖细胞</a:t>
            </a:r>
            <a:r>
              <a:rPr kumimoji="0" lang="en-US" altLang="zh-CN" sz="2400" b="0" i="0" u="none" strike="noStrike" kern="10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&gt;</a:t>
            </a:r>
            <a:r>
              <a:rPr kumimoji="0" lang="zh-CN" altLang="en-US" sz="2400" b="0" i="0" u="none" strike="noStrike" kern="10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体细胞</a:t>
            </a:r>
            <a:endParaRPr kumimoji="0" lang="zh-CN" altLang="en-US" sz="2400" b="0" i="0" u="none" strike="noStrike" kern="1200" cap="none" spc="0" normalizeH="0" baseline="0" noProof="0">
              <a:ln>
                <a:noFill/>
              </a:ln>
              <a:solidFill>
                <a:schemeClr val="tx2">
                  <a:lumMod val="75000"/>
                </a:schemeClr>
              </a:solidFill>
              <a:effectLst/>
              <a:uLnTx/>
              <a:uFillTx/>
              <a:latin typeface="Arial" panose="020B0604020202020204" pitchFamily="34" charset="0"/>
              <a:ea typeface="宋体" panose="02010600030101010101" pitchFamily="2" charset="-122"/>
              <a:cs typeface="Arial" panose="020B0604020202020204"/>
            </a:endParaRPr>
          </a:p>
          <a:p>
            <a:pPr marL="0" marR="0" lvl="0" indent="0" algn="just" defTabSz="914400" rtl="0" eaLnBrk="1" fontAlgn="base" latinLnBrk="0" hangingPunct="1">
              <a:lnSpc>
                <a:spcPct val="120000"/>
              </a:lnSpc>
              <a:spcBef>
                <a:spcPct val="0"/>
              </a:spcBef>
              <a:spcAft>
                <a:spcPct val="0"/>
              </a:spcAft>
              <a:buClrTx/>
              <a:buSzTx/>
              <a:buFontTx/>
              <a:buNone/>
              <a:tabLst>
                <a:tab pos="2609850" algn="l"/>
              </a:tabLst>
              <a:defRPr/>
            </a:pP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            </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植物细胞</a:t>
            </a: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&gt;</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动物细胞；分化程度低的细胞</a:t>
            </a:r>
            <a:r>
              <a:rPr kumimoji="0" lang="en-US" altLang="zh-CN"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&gt;</a:t>
            </a:r>
            <a:r>
              <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rPr>
              <a:t>分化程度高的</a:t>
            </a:r>
            <a:endParaRPr kumimoji="0" lang="zh-CN" altLang="en-US" sz="2400" b="0" i="0" u="none" strike="noStrike" kern="0" cap="none" spc="0" normalizeH="0" baseline="0" noProof="0">
              <a:ln>
                <a:noFill/>
              </a:ln>
              <a:solidFill>
                <a:schemeClr val="tx2">
                  <a:lumMod val="75000"/>
                </a:schemeClr>
              </a:solidFill>
              <a:effectLst/>
              <a:uLnTx/>
              <a:uFillTx/>
              <a:latin typeface="Times New Roman" panose="02020603050405020304" pitchFamily="18" charset="0"/>
              <a:ea typeface="微软雅黑" panose="020B0503020204020204" charset="-122"/>
              <a:sym typeface="+mn-ea"/>
            </a:endParaRPr>
          </a:p>
        </p:txBody>
      </p:sp>
      <p:cxnSp>
        <p:nvCxnSpPr>
          <p:cNvPr id="15" name="直接箭头连接符 14"/>
          <p:cNvCxnSpPr/>
          <p:nvPr>
            <p:custDataLst>
              <p:tags r:id="rId14"/>
            </p:custDataLst>
          </p:nvPr>
        </p:nvCxnSpPr>
        <p:spPr>
          <a:xfrm flipV="1">
            <a:off x="1153795" y="4194440"/>
            <a:ext cx="11430" cy="894715"/>
          </a:xfrm>
          <a:prstGeom prst="straightConnector1">
            <a:avLst/>
          </a:prstGeom>
          <a:noFill/>
          <a:ln w="38100" cap="flat" cmpd="sng" algn="ctr">
            <a:solidFill>
              <a:srgbClr val="0070C0"/>
            </a:solidFill>
            <a:prstDash val="solid"/>
            <a:miter lim="800000"/>
            <a:tailEnd type="none" w="med" len="lg"/>
          </a:ln>
          <a:effectLst/>
        </p:spPr>
      </p:cxnSp>
      <p:cxnSp>
        <p:nvCxnSpPr>
          <p:cNvPr id="16" name="直接箭头连接符 15"/>
          <p:cNvCxnSpPr/>
          <p:nvPr>
            <p:custDataLst>
              <p:tags r:id="rId15"/>
            </p:custDataLst>
          </p:nvPr>
        </p:nvCxnSpPr>
        <p:spPr>
          <a:xfrm>
            <a:off x="1143635" y="5056770"/>
            <a:ext cx="926465" cy="10160"/>
          </a:xfrm>
          <a:prstGeom prst="straightConnector1">
            <a:avLst/>
          </a:prstGeom>
          <a:noFill/>
          <a:ln w="38100" cap="flat" cmpd="sng" algn="ctr">
            <a:solidFill>
              <a:srgbClr val="0070C0"/>
            </a:solidFill>
            <a:prstDash val="solid"/>
            <a:miter lim="800000"/>
            <a:tailEnd type="arrow" w="med" len="lg"/>
          </a:ln>
          <a:effectLst/>
        </p:spPr>
      </p:cxnSp>
      <p:sp>
        <p:nvSpPr>
          <p:cNvPr id="19" name="MH_Entry_1"/>
          <p:cNvSpPr>
            <a:spLocks noChangeArrowheads="1"/>
          </p:cNvSpPr>
          <p:nvPr>
            <p:custDataLst>
              <p:tags r:id="rId16"/>
            </p:custDataLst>
          </p:nvPr>
        </p:nvSpPr>
        <p:spPr bwMode="auto">
          <a:xfrm flipH="1">
            <a:off x="359410" y="756285"/>
            <a:ext cx="3227070" cy="645160"/>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rPr>
              <a:t>二、细胞的全能性</a:t>
            </a:r>
            <a:endPar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endParaRPr>
          </a:p>
        </p:txBody>
      </p:sp>
      <p:sp>
        <p:nvSpPr>
          <p:cNvPr id="22" name="文本框 21"/>
          <p:cNvSpPr txBox="1"/>
          <p:nvPr>
            <p:custDataLst>
              <p:tags r:id="rId17"/>
            </p:custDataLst>
          </p:nvPr>
        </p:nvSpPr>
        <p:spPr>
          <a:xfrm>
            <a:off x="196215" y="5934710"/>
            <a:ext cx="11725910" cy="836295"/>
          </a:xfrm>
          <a:prstGeom prst="rect">
            <a:avLst/>
          </a:prstGeom>
          <a:noFill/>
          <a:ln w="38100" cmpd="thickThin">
            <a:solidFill>
              <a:srgbClr val="00B050"/>
            </a:solidFill>
            <a:prstDash val="lgDashDotDot"/>
          </a:ln>
        </p:spPr>
        <p:txBody>
          <a:bodyPr wrap="square" rtlCol="0" anchor="t">
            <a:noAutofit/>
          </a:bodyPr>
          <a:lstStyle/>
          <a:p>
            <a:pPr indent="0" fontAlgn="auto">
              <a:lnSpc>
                <a:spcPts val="2880"/>
              </a:lnSpc>
            </a:pPr>
            <a:r>
              <a:rPr lang="zh-CN" altLang="zh-CN" sz="2400" kern="100">
                <a:solidFill>
                  <a:srgbClr val="C00000"/>
                </a:solidFill>
                <a:highlight>
                  <a:srgbClr val="00FF00"/>
                </a:highlight>
                <a:latin typeface="方正姚体" panose="02010601030101010101" charset="-122"/>
                <a:ea typeface="方正姚体" panose="02010601030101010101" charset="-122"/>
                <a:cs typeface="Times New Roman" panose="02020603050405020304" pitchFamily="18" charset="0"/>
                <a:sym typeface="+mn-ea"/>
              </a:rPr>
              <a:t>温馨提示：</a:t>
            </a:r>
            <a:r>
              <a:rPr lang="zh-CN" altLang="zh-CN" sz="2400" kern="100">
                <a:solidFill>
                  <a:srgbClr val="C00000"/>
                </a:solidFill>
                <a:latin typeface="方正姚体" panose="02010601030101010101" charset="-122"/>
                <a:ea typeface="方正姚体" panose="02010601030101010101" charset="-122"/>
                <a:cs typeface="Times New Roman" panose="02020603050405020304" pitchFamily="18" charset="0"/>
                <a:sym typeface="+mn-ea"/>
              </a:rPr>
              <a:t>种子萌发长成新植株并没有体现细胞的全能性，因为种子的胚本身就是植株的幼体，其萌发长成植株是正常发育的过程。</a:t>
            </a:r>
            <a:endParaRPr lang="zh-CN" altLang="zh-CN" sz="2400" kern="100">
              <a:solidFill>
                <a:srgbClr val="C00000"/>
              </a:solidFill>
              <a:latin typeface="方正姚体" panose="02010601030101010101" charset="-122"/>
              <a:ea typeface="方正姚体" panose="02010601030101010101"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linds(horizont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randombar(horizont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randombar(horizontal)">
                                      <p:cBhvr>
                                        <p:cTn id="41" dur="500"/>
                                        <p:tgtEl>
                                          <p:spTgt spid="13"/>
                                        </p:tgtEl>
                                      </p:cBhvr>
                                    </p:animEffect>
                                  </p:childTnLst>
                                </p:cTn>
                              </p:par>
                              <p:par>
                                <p:cTn id="42" presetID="14" presetClass="entr" presetSubtype="1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randombar(horizont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randombar(horizontal)">
                                      <p:cBhvr>
                                        <p:cTn id="49" dur="500"/>
                                        <p:tgtEl>
                                          <p:spTgt spid="15"/>
                                        </p:tgtEl>
                                      </p:cBhvr>
                                    </p:animEffect>
                                  </p:childTnLst>
                                </p:cTn>
                              </p:par>
                              <p:par>
                                <p:cTn id="50" presetID="14" presetClass="entr" presetSubtype="1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randombar(horizont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49" presetClass="entr" presetSubtype="0" decel="10000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 calcmode="lin" valueType="num">
                                      <p:cBhvr>
                                        <p:cTn id="62" dur="500" fill="hold"/>
                                        <p:tgtEl>
                                          <p:spTgt spid="22"/>
                                        </p:tgtEl>
                                        <p:attrNameLst>
                                          <p:attrName>style.rotation</p:attrName>
                                        </p:attrNameLst>
                                      </p:cBhvr>
                                      <p:tavLst>
                                        <p:tav tm="0">
                                          <p:val>
                                            <p:fltVal val="360"/>
                                          </p:val>
                                        </p:tav>
                                        <p:tav tm="100000">
                                          <p:val>
                                            <p:fltVal val="0"/>
                                          </p:val>
                                        </p:tav>
                                      </p:tavLst>
                                    </p:anim>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11" grpId="0" animBg="1"/>
      <p:bldP spid="13" grpId="0" animBg="1"/>
      <p:bldP spid="14"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MH_Entry_1"/>
          <p:cNvSpPr>
            <a:spLocks noChangeArrowheads="1"/>
          </p:cNvSpPr>
          <p:nvPr>
            <p:custDataLst>
              <p:tags r:id="rId1"/>
            </p:custDataLst>
          </p:nvPr>
        </p:nvSpPr>
        <p:spPr bwMode="auto">
          <a:xfrm flipH="1">
            <a:off x="373380" y="1066165"/>
            <a:ext cx="3227070" cy="737235"/>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sz="2800" b="1" smtClean="0">
                <a:solidFill>
                  <a:schemeClr val="tx2">
                    <a:lumMod val="75000"/>
                  </a:schemeClr>
                </a:solidFill>
                <a:latin typeface="微软雅黑" panose="020B0503020204020204" charset="-122"/>
                <a:ea typeface="微软雅黑" panose="020B0503020204020204" charset="-122"/>
                <a:sym typeface="微软雅黑" panose="020B0503020204020204" charset="-122"/>
              </a:rPr>
              <a:t>植物组织培养</a:t>
            </a:r>
            <a:endParaRPr lang="zh-CN" altLang="en-US" sz="2800" b="1" smtClean="0">
              <a:solidFill>
                <a:schemeClr val="tx2">
                  <a:lumMod val="75000"/>
                </a:schemeClr>
              </a:solidFill>
              <a:latin typeface="微软雅黑" panose="020B0503020204020204" charset="-122"/>
              <a:ea typeface="微软雅黑" panose="020B0503020204020204" charset="-122"/>
              <a:sym typeface="微软雅黑" panose="020B0503020204020204" charset="-122"/>
            </a:endParaRPr>
          </a:p>
        </p:txBody>
      </p:sp>
      <p:pic>
        <p:nvPicPr>
          <p:cNvPr id="57" name="图形 56"/>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rcRect l="43842" t="29252" r="45817" b="36162"/>
          <a:stretch>
            <a:fillRect/>
          </a:stretch>
        </p:blipFill>
        <p:spPr>
          <a:xfrm>
            <a:off x="5451475" y="2226310"/>
            <a:ext cx="1418590" cy="1991360"/>
          </a:xfrm>
          <a:prstGeom prst="rect">
            <a:avLst/>
          </a:prstGeom>
        </p:spPr>
      </p:pic>
      <p:pic>
        <p:nvPicPr>
          <p:cNvPr id="58" name="图形 57"/>
          <p:cNvPicPr>
            <a:picLocks noChangeAspect="1"/>
          </p:cNvPicPr>
          <p:nvPr>
            <p:custDataLst>
              <p:tags r:id="rId5"/>
            </p:custDataLst>
          </p:nvPr>
        </p:nvPicPr>
        <p:blipFill>
          <a:blip r:embed="rId3">
            <a:extLst>
              <a:ext uri="{96DAC541-7B7A-43D3-8B79-37D633B846F1}">
                <asvg:svgBlip xmlns:asvg="http://schemas.microsoft.com/office/drawing/2016/SVG/main" r:embed="rId4"/>
              </a:ext>
            </a:extLst>
          </a:blip>
          <a:srcRect l="62530" t="52512" r="26751" b="12093"/>
          <a:stretch>
            <a:fillRect/>
          </a:stretch>
        </p:blipFill>
        <p:spPr>
          <a:xfrm>
            <a:off x="7446010" y="2457450"/>
            <a:ext cx="1471930" cy="2040255"/>
          </a:xfrm>
          <a:prstGeom prst="rect">
            <a:avLst/>
          </a:prstGeom>
        </p:spPr>
      </p:pic>
      <p:pic>
        <p:nvPicPr>
          <p:cNvPr id="63" name="图形 62"/>
          <p:cNvPicPr>
            <a:picLocks noChangeAspect="1"/>
          </p:cNvPicPr>
          <p:nvPr>
            <p:custDataLst>
              <p:tags r:id="rId6"/>
            </p:custDataLst>
          </p:nvPr>
        </p:nvPicPr>
        <p:blipFill>
          <a:blip r:embed="rId3">
            <a:extLst>
              <a:ext uri="{96DAC541-7B7A-43D3-8B79-37D633B846F1}">
                <asvg:svgBlip xmlns:asvg="http://schemas.microsoft.com/office/drawing/2016/SVG/main" r:embed="rId4"/>
              </a:ext>
            </a:extLst>
          </a:blip>
          <a:srcRect l="77328" b="33330"/>
          <a:stretch>
            <a:fillRect/>
          </a:stretch>
        </p:blipFill>
        <p:spPr>
          <a:xfrm>
            <a:off x="9693275" y="2411730"/>
            <a:ext cx="1424940" cy="1758315"/>
          </a:xfrm>
          <a:prstGeom prst="rect">
            <a:avLst/>
          </a:prstGeom>
        </p:spPr>
      </p:pic>
      <p:sp>
        <p:nvSpPr>
          <p:cNvPr id="8" name="任意多边形: 形状 64"/>
          <p:cNvSpPr/>
          <p:nvPr>
            <p:custDataLst>
              <p:tags r:id="rId7"/>
            </p:custDataLst>
          </p:nvPr>
        </p:nvSpPr>
        <p:spPr>
          <a:xfrm flipV="1">
            <a:off x="4576445" y="3648710"/>
            <a:ext cx="840105" cy="46545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9" name="任意多边形: 形状 65"/>
          <p:cNvSpPr/>
          <p:nvPr>
            <p:custDataLst>
              <p:tags r:id="rId8"/>
            </p:custDataLst>
          </p:nvPr>
        </p:nvSpPr>
        <p:spPr>
          <a:xfrm>
            <a:off x="6722745" y="3133725"/>
            <a:ext cx="840105" cy="46799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18" name="任意多边形: 形状 66"/>
          <p:cNvSpPr/>
          <p:nvPr>
            <p:custDataLst>
              <p:tags r:id="rId9"/>
            </p:custDataLst>
          </p:nvPr>
        </p:nvSpPr>
        <p:spPr>
          <a:xfrm flipV="1">
            <a:off x="8829040" y="3786505"/>
            <a:ext cx="840105" cy="46545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微软雅黑" panose="020B0503020204020204" charset="-122"/>
              <a:ea typeface="微软雅黑" panose="020B0503020204020204" charset="-122"/>
            </a:endParaRPr>
          </a:p>
        </p:txBody>
      </p:sp>
      <p:grpSp>
        <p:nvGrpSpPr>
          <p:cNvPr id="31" name="组合 30"/>
          <p:cNvGrpSpPr/>
          <p:nvPr>
            <p:custDataLst>
              <p:tags r:id="rId10"/>
            </p:custDataLst>
          </p:nvPr>
        </p:nvGrpSpPr>
        <p:grpSpPr>
          <a:xfrm>
            <a:off x="1129030" y="2313940"/>
            <a:ext cx="1894205" cy="1217930"/>
            <a:chOff x="1784" y="3344"/>
            <a:chExt cx="2983" cy="1918"/>
          </a:xfrm>
        </p:grpSpPr>
        <p:pic>
          <p:nvPicPr>
            <p:cNvPr id="55" name="图形 54" descr="植物组织培养过程"/>
            <p:cNvPicPr>
              <a:picLocks noChangeAspect="1"/>
            </p:cNvPicPr>
            <p:nvPr>
              <p:custDataLst>
                <p:tags r:id="rId11"/>
              </p:custDataLst>
            </p:nvPr>
          </p:nvPicPr>
          <p:blipFill>
            <a:blip r:embed="rId3">
              <a:extLst>
                <a:ext uri="{96DAC541-7B7A-43D3-8B79-37D633B846F1}">
                  <asvg:svgBlip xmlns:asvg="http://schemas.microsoft.com/office/drawing/2016/SVG/main" r:embed="rId4"/>
                </a:ext>
              </a:extLst>
            </a:blip>
            <a:srcRect t="21161" r="80632" b="54568"/>
            <a:stretch>
              <a:fillRect/>
            </a:stretch>
          </p:blipFill>
          <p:spPr>
            <a:xfrm>
              <a:off x="1784" y="3344"/>
              <a:ext cx="2428" cy="1277"/>
            </a:xfrm>
            <a:prstGeom prst="rect">
              <a:avLst/>
            </a:prstGeom>
          </p:spPr>
        </p:pic>
        <p:sp>
          <p:nvSpPr>
            <p:cNvPr id="2" name="文本框 1"/>
            <p:cNvSpPr txBox="1"/>
            <p:nvPr>
              <p:custDataLst>
                <p:tags r:id="rId12"/>
              </p:custDataLst>
            </p:nvPr>
          </p:nvSpPr>
          <p:spPr>
            <a:xfrm>
              <a:off x="1843" y="4538"/>
              <a:ext cx="2924" cy="725"/>
            </a:xfrm>
            <a:prstGeom prst="rect">
              <a:avLst/>
            </a:prstGeom>
            <a:noFill/>
          </p:spPr>
          <p:txBody>
            <a:bodyPr wrap="square" rtlCol="0">
              <a:spAutoFit/>
            </a:bodyPr>
            <a:lstStyle/>
            <a:p>
              <a:r>
                <a:rPr lang="zh-CN" altLang="en-US" sz="2400" b="1">
                  <a:latin typeface="微软雅黑" panose="020B0503020204020204" charset="-122"/>
                  <a:ea typeface="微软雅黑" panose="020B0503020204020204" charset="-122"/>
                </a:rPr>
                <a:t>接种</a:t>
              </a:r>
              <a:r>
                <a:rPr lang="zh-CN" altLang="en-US" sz="2400" b="1">
                  <a:solidFill>
                    <a:srgbClr val="C00000"/>
                  </a:solidFill>
                  <a:latin typeface="微软雅黑" panose="020B0503020204020204" charset="-122"/>
                  <a:ea typeface="微软雅黑" panose="020B0503020204020204" charset="-122"/>
                </a:rPr>
                <a:t>外植体</a:t>
              </a:r>
              <a:endParaRPr lang="zh-CN" altLang="en-US" sz="2400" b="1">
                <a:solidFill>
                  <a:srgbClr val="C00000"/>
                </a:solidFill>
                <a:latin typeface="微软雅黑" panose="020B0503020204020204" charset="-122"/>
                <a:ea typeface="微软雅黑" panose="020B0503020204020204" charset="-122"/>
              </a:endParaRPr>
            </a:p>
          </p:txBody>
        </p:sp>
      </p:grpSp>
      <p:grpSp>
        <p:nvGrpSpPr>
          <p:cNvPr id="32" name="组合 31"/>
          <p:cNvGrpSpPr/>
          <p:nvPr>
            <p:custDataLst>
              <p:tags r:id="rId13"/>
            </p:custDataLst>
          </p:nvPr>
        </p:nvGrpSpPr>
        <p:grpSpPr>
          <a:xfrm>
            <a:off x="2614930" y="2519045"/>
            <a:ext cx="2777490" cy="2348865"/>
            <a:chOff x="4124" y="3667"/>
            <a:chExt cx="4374" cy="3699"/>
          </a:xfrm>
        </p:grpSpPr>
        <p:pic>
          <p:nvPicPr>
            <p:cNvPr id="56" name="图形 55" descr="植物组织培养过程"/>
            <p:cNvPicPr>
              <a:picLocks noChangeAspect="1"/>
            </p:cNvPicPr>
            <p:nvPr>
              <p:custDataLst>
                <p:tags r:id="rId14"/>
              </p:custDataLst>
            </p:nvPr>
          </p:nvPicPr>
          <p:blipFill>
            <a:blip r:embed="rId3">
              <a:extLst>
                <a:ext uri="{96DAC541-7B7A-43D3-8B79-37D633B846F1}">
                  <asvg:svgBlip xmlns:asvg="http://schemas.microsoft.com/office/drawing/2016/SVG/main" r:embed="rId4"/>
                </a:ext>
              </a:extLst>
            </a:blip>
            <a:srcRect l="23162" t="52107" r="66024" b="13711"/>
            <a:stretch>
              <a:fillRect/>
            </a:stretch>
          </p:blipFill>
          <p:spPr>
            <a:xfrm>
              <a:off x="4839" y="3667"/>
              <a:ext cx="2399" cy="3182"/>
            </a:xfrm>
            <a:prstGeom prst="rect">
              <a:avLst/>
            </a:prstGeom>
          </p:spPr>
        </p:pic>
        <p:sp>
          <p:nvSpPr>
            <p:cNvPr id="64" name="任意多边形: 形状 63"/>
            <p:cNvSpPr/>
            <p:nvPr>
              <p:custDataLst>
                <p:tags r:id="rId15"/>
              </p:custDataLst>
            </p:nvPr>
          </p:nvSpPr>
          <p:spPr>
            <a:xfrm>
              <a:off x="4124" y="3966"/>
              <a:ext cx="1284" cy="769"/>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0" name="文本框 19"/>
            <p:cNvSpPr txBox="1"/>
            <p:nvPr>
              <p:custDataLst>
                <p:tags r:id="rId16"/>
              </p:custDataLst>
            </p:nvPr>
          </p:nvSpPr>
          <p:spPr>
            <a:xfrm>
              <a:off x="4536" y="6642"/>
              <a:ext cx="3962" cy="725"/>
            </a:xfrm>
            <a:prstGeom prst="rect">
              <a:avLst/>
            </a:prstGeom>
            <a:noFill/>
          </p:spPr>
          <p:txBody>
            <a:bodyPr wrap="square" rtlCol="0">
              <a:spAutoFit/>
            </a:bodyPr>
            <a:lstStyle/>
            <a:p>
              <a:r>
                <a:rPr lang="zh-CN" altLang="en-US" sz="2400" b="1">
                  <a:latin typeface="微软雅黑" panose="020B0503020204020204" charset="-122"/>
                  <a:ea typeface="微软雅黑" panose="020B0503020204020204" charset="-122"/>
                </a:rPr>
                <a:t>诱导</a:t>
              </a:r>
              <a:r>
                <a:rPr lang="zh-CN" altLang="en-US" sz="2400" b="1">
                  <a:solidFill>
                    <a:srgbClr val="C00000"/>
                  </a:solidFill>
                  <a:latin typeface="微软雅黑" panose="020B0503020204020204" charset="-122"/>
                  <a:ea typeface="微软雅黑" panose="020B0503020204020204" charset="-122"/>
                </a:rPr>
                <a:t>愈伤组织</a:t>
              </a:r>
              <a:endParaRPr lang="zh-CN" altLang="en-US" sz="2400" b="1">
                <a:solidFill>
                  <a:srgbClr val="C00000"/>
                </a:solidFill>
                <a:latin typeface="微软雅黑" panose="020B0503020204020204" charset="-122"/>
                <a:ea typeface="微软雅黑" panose="020B0503020204020204" charset="-122"/>
              </a:endParaRPr>
            </a:p>
          </p:txBody>
        </p:sp>
      </p:grpSp>
      <p:sp>
        <p:nvSpPr>
          <p:cNvPr id="70" name="文本框 69"/>
          <p:cNvSpPr txBox="1"/>
          <p:nvPr>
            <p:custDataLst>
              <p:tags r:id="rId17"/>
            </p:custDataLst>
          </p:nvPr>
        </p:nvSpPr>
        <p:spPr>
          <a:xfrm>
            <a:off x="5495925" y="4170045"/>
            <a:ext cx="1517015" cy="460375"/>
          </a:xfrm>
          <a:prstGeom prst="rect">
            <a:avLst/>
          </a:prstGeom>
          <a:noFill/>
        </p:spPr>
        <p:txBody>
          <a:bodyPr wrap="square" rtlCol="0">
            <a:spAutoFit/>
          </a:bodyPr>
          <a:lstStyle/>
          <a:p>
            <a:r>
              <a:rPr lang="zh-CN" altLang="en-US" sz="2400" b="1">
                <a:latin typeface="微软雅黑" panose="020B0503020204020204" charset="-122"/>
                <a:ea typeface="微软雅黑" panose="020B0503020204020204" charset="-122"/>
              </a:rPr>
              <a:t>诱导</a:t>
            </a:r>
            <a:r>
              <a:rPr lang="zh-CN" altLang="en-US" sz="2400" b="1">
                <a:solidFill>
                  <a:srgbClr val="C00000"/>
                </a:solidFill>
                <a:latin typeface="微软雅黑" panose="020B0503020204020204" charset="-122"/>
                <a:ea typeface="微软雅黑" panose="020B0503020204020204" charset="-122"/>
              </a:rPr>
              <a:t>生芽</a:t>
            </a:r>
            <a:endParaRPr lang="zh-CN" altLang="en-US" sz="2400" b="1">
              <a:solidFill>
                <a:srgbClr val="C00000"/>
              </a:solidFill>
              <a:latin typeface="微软雅黑" panose="020B0503020204020204" charset="-122"/>
              <a:ea typeface="微软雅黑" panose="020B0503020204020204" charset="-122"/>
            </a:endParaRPr>
          </a:p>
        </p:txBody>
      </p:sp>
      <p:sp>
        <p:nvSpPr>
          <p:cNvPr id="71" name="文本框 70"/>
          <p:cNvSpPr txBox="1"/>
          <p:nvPr>
            <p:custDataLst>
              <p:tags r:id="rId18"/>
            </p:custDataLst>
          </p:nvPr>
        </p:nvSpPr>
        <p:spPr>
          <a:xfrm>
            <a:off x="7444105" y="4374515"/>
            <a:ext cx="1517015" cy="460375"/>
          </a:xfrm>
          <a:prstGeom prst="rect">
            <a:avLst/>
          </a:prstGeom>
          <a:noFill/>
        </p:spPr>
        <p:txBody>
          <a:bodyPr wrap="square" rtlCol="0">
            <a:spAutoFit/>
          </a:bodyPr>
          <a:lstStyle/>
          <a:p>
            <a:r>
              <a:rPr lang="zh-CN" altLang="en-US" sz="2400" b="1">
                <a:latin typeface="微软雅黑" panose="020B0503020204020204" charset="-122"/>
                <a:ea typeface="微软雅黑" panose="020B0503020204020204" charset="-122"/>
              </a:rPr>
              <a:t>诱导</a:t>
            </a:r>
            <a:r>
              <a:rPr lang="zh-CN" altLang="en-US" sz="2400" b="1">
                <a:solidFill>
                  <a:srgbClr val="C00000"/>
                </a:solidFill>
                <a:latin typeface="微软雅黑" panose="020B0503020204020204" charset="-122"/>
                <a:ea typeface="微软雅黑" panose="020B0503020204020204" charset="-122"/>
              </a:rPr>
              <a:t>生根</a:t>
            </a:r>
            <a:endParaRPr lang="zh-CN" altLang="en-US" sz="2400" b="1">
              <a:solidFill>
                <a:srgbClr val="C00000"/>
              </a:solidFill>
              <a:latin typeface="微软雅黑" panose="020B0503020204020204" charset="-122"/>
              <a:ea typeface="微软雅黑" panose="020B0503020204020204" charset="-122"/>
            </a:endParaRPr>
          </a:p>
        </p:txBody>
      </p:sp>
      <p:sp>
        <p:nvSpPr>
          <p:cNvPr id="72" name="文本框 71"/>
          <p:cNvSpPr txBox="1"/>
          <p:nvPr>
            <p:custDataLst>
              <p:tags r:id="rId19"/>
            </p:custDataLst>
          </p:nvPr>
        </p:nvSpPr>
        <p:spPr>
          <a:xfrm>
            <a:off x="9538970" y="4138295"/>
            <a:ext cx="1767840" cy="460375"/>
          </a:xfrm>
          <a:prstGeom prst="rect">
            <a:avLst/>
          </a:prstGeom>
          <a:noFill/>
        </p:spPr>
        <p:txBody>
          <a:bodyPr wrap="square" rtlCol="0">
            <a:spAutoFit/>
          </a:bodyPr>
          <a:lstStyle/>
          <a:p>
            <a:r>
              <a:rPr lang="zh-CN" altLang="en-US" sz="2400" b="1">
                <a:latin typeface="微软雅黑" panose="020B0503020204020204" charset="-122"/>
                <a:ea typeface="微软雅黑" panose="020B0503020204020204" charset="-122"/>
              </a:rPr>
              <a:t>移栽</a:t>
            </a:r>
            <a:r>
              <a:rPr lang="zh-CN" altLang="en-US" sz="2400" b="1">
                <a:solidFill>
                  <a:srgbClr val="C00000"/>
                </a:solidFill>
                <a:latin typeface="微软雅黑" panose="020B0503020204020204" charset="-122"/>
                <a:ea typeface="微软雅黑" panose="020B0503020204020204" charset="-122"/>
              </a:rPr>
              <a:t>试管苗</a:t>
            </a:r>
            <a:endParaRPr lang="zh-CN" altLang="en-US" sz="2400" b="1">
              <a:solidFill>
                <a:srgbClr val="C00000"/>
              </a:solidFill>
              <a:latin typeface="微软雅黑" panose="020B0503020204020204" charset="-122"/>
              <a:ea typeface="微软雅黑" panose="020B0503020204020204" charset="-122"/>
            </a:endParaRPr>
          </a:p>
        </p:txBody>
      </p:sp>
      <p:sp>
        <p:nvSpPr>
          <p:cNvPr id="21" name="文本框 20"/>
          <p:cNvSpPr txBox="1"/>
          <p:nvPr>
            <p:custDataLst>
              <p:tags r:id="rId20"/>
            </p:custDataLst>
          </p:nvPr>
        </p:nvSpPr>
        <p:spPr>
          <a:xfrm>
            <a:off x="3310890" y="1250950"/>
            <a:ext cx="8186420" cy="736600"/>
          </a:xfrm>
          <a:prstGeom prst="rect">
            <a:avLst/>
          </a:prstGeom>
          <a:noFill/>
        </p:spPr>
        <p:txBody>
          <a:bodyPr wrap="square" rtlCol="0" anchor="t">
            <a:noAutofit/>
          </a:bodyPr>
          <a:lstStyle/>
          <a:p>
            <a:r>
              <a:rPr lang="zh-CN" altLang="en-US" sz="2400" b="1">
                <a:solidFill>
                  <a:schemeClr val="tx2">
                    <a:lumMod val="75000"/>
                  </a:schemeClr>
                </a:solidFill>
                <a:effectLst/>
                <a:latin typeface="微软雅黑" panose="020B0503020204020204" charset="-122"/>
                <a:ea typeface="微软雅黑" panose="020B0503020204020204" charset="-122"/>
                <a:sym typeface="黑体" panose="02010609060101010101" charset="-122"/>
              </a:rPr>
              <a:t>高度分化的植物细胞</a:t>
            </a:r>
            <a:r>
              <a:rPr lang="zh-CN" altLang="en-US" sz="2400">
                <a:solidFill>
                  <a:schemeClr val="tx2">
                    <a:lumMod val="75000"/>
                  </a:schemeClr>
                </a:solidFill>
                <a:effectLst/>
                <a:latin typeface="微软雅黑" panose="020B0503020204020204" charset="-122"/>
                <a:ea typeface="微软雅黑" panose="020B0503020204020204" charset="-122"/>
                <a:sym typeface="黑体" panose="02010609060101010101" charset="-122"/>
              </a:rPr>
              <a:t>仍然具有发育成</a:t>
            </a:r>
            <a:r>
              <a:rPr lang="zh-CN" altLang="en-US" sz="2400" b="1">
                <a:solidFill>
                  <a:schemeClr val="tx2">
                    <a:lumMod val="75000"/>
                  </a:schemeClr>
                </a:solidFill>
                <a:effectLst/>
                <a:latin typeface="微软雅黑" panose="020B0503020204020204" charset="-122"/>
                <a:ea typeface="微软雅黑" panose="020B0503020204020204" charset="-122"/>
                <a:sym typeface="黑体" panose="02010609060101010101" charset="-122"/>
              </a:rPr>
              <a:t>完整个体</a:t>
            </a:r>
            <a:r>
              <a:rPr lang="zh-CN" altLang="en-US" sz="2400">
                <a:solidFill>
                  <a:schemeClr val="tx2">
                    <a:lumMod val="75000"/>
                  </a:schemeClr>
                </a:solidFill>
                <a:effectLst/>
                <a:latin typeface="微软雅黑" panose="020B0503020204020204" charset="-122"/>
                <a:ea typeface="微软雅黑" panose="020B0503020204020204" charset="-122"/>
                <a:sym typeface="黑体" panose="02010609060101010101" charset="-122"/>
              </a:rPr>
              <a:t>的能力</a:t>
            </a:r>
            <a:endParaRPr lang="zh-CN" altLang="en-US" sz="2400">
              <a:solidFill>
                <a:schemeClr val="tx2">
                  <a:lumMod val="75000"/>
                </a:schemeClr>
              </a:solidFill>
              <a:effectLst/>
              <a:latin typeface="微软雅黑" panose="020B0503020204020204" charset="-122"/>
              <a:ea typeface="微软雅黑" panose="020B0503020204020204" charset="-122"/>
              <a:sym typeface="黑体" panose="02010609060101010101" charset="-122"/>
            </a:endParaRPr>
          </a:p>
        </p:txBody>
      </p:sp>
      <p:sp>
        <p:nvSpPr>
          <p:cNvPr id="29" name="文本框 28"/>
          <p:cNvSpPr txBox="1"/>
          <p:nvPr>
            <p:custDataLst>
              <p:tags r:id="rId21"/>
            </p:custDataLst>
          </p:nvPr>
        </p:nvSpPr>
        <p:spPr>
          <a:xfrm>
            <a:off x="2418080" y="2232025"/>
            <a:ext cx="1209675" cy="460375"/>
          </a:xfrm>
          <a:prstGeom prst="rect">
            <a:avLst/>
          </a:prstGeom>
          <a:noFill/>
        </p:spPr>
        <p:txBody>
          <a:bodyPr wrap="square" rtlCol="0">
            <a:spAutoFit/>
          </a:bodyPr>
          <a:lstStyle/>
          <a:p>
            <a:r>
              <a:rPr lang="zh-CN" altLang="en-US" sz="2400" b="1">
                <a:solidFill>
                  <a:srgbClr val="120DDB"/>
                </a:solidFill>
                <a:highlight>
                  <a:srgbClr val="FFFF00"/>
                </a:highlight>
                <a:latin typeface="微软雅黑" panose="020B0503020204020204" charset="-122"/>
                <a:ea typeface="微软雅黑" panose="020B0503020204020204" charset="-122"/>
              </a:rPr>
              <a:t>脱分化</a:t>
            </a:r>
            <a:endParaRPr lang="zh-CN" altLang="en-US" sz="2400" b="1">
              <a:solidFill>
                <a:srgbClr val="120DDB"/>
              </a:solidFill>
              <a:highlight>
                <a:srgbClr val="FFFF00"/>
              </a:highlight>
              <a:latin typeface="微软雅黑" panose="020B0503020204020204" charset="-122"/>
              <a:ea typeface="微软雅黑" panose="020B0503020204020204" charset="-122"/>
            </a:endParaRPr>
          </a:p>
        </p:txBody>
      </p:sp>
      <p:sp>
        <p:nvSpPr>
          <p:cNvPr id="30" name="文本框 29"/>
          <p:cNvSpPr txBox="1"/>
          <p:nvPr>
            <p:custDataLst>
              <p:tags r:id="rId22"/>
            </p:custDataLst>
          </p:nvPr>
        </p:nvSpPr>
        <p:spPr>
          <a:xfrm>
            <a:off x="4391660" y="3326130"/>
            <a:ext cx="1209675" cy="460375"/>
          </a:xfrm>
          <a:prstGeom prst="rect">
            <a:avLst/>
          </a:prstGeom>
          <a:noFill/>
        </p:spPr>
        <p:txBody>
          <a:bodyPr wrap="square" rtlCol="0">
            <a:spAutoFit/>
          </a:bodyPr>
          <a:lstStyle/>
          <a:p>
            <a:r>
              <a:rPr lang="zh-CN" altLang="en-US" sz="2400" b="1">
                <a:solidFill>
                  <a:srgbClr val="120DDB"/>
                </a:solidFill>
                <a:highlight>
                  <a:srgbClr val="FFFF00"/>
                </a:highlight>
                <a:latin typeface="微软雅黑" panose="020B0503020204020204" charset="-122"/>
                <a:ea typeface="微软雅黑" panose="020B0503020204020204" charset="-122"/>
              </a:rPr>
              <a:t>再分化</a:t>
            </a:r>
            <a:endParaRPr lang="zh-CN" altLang="en-US" sz="2400" b="1">
              <a:solidFill>
                <a:srgbClr val="120DDB"/>
              </a:solidFill>
              <a:highlight>
                <a:srgbClr val="FFFF00"/>
              </a:highlight>
              <a:latin typeface="微软雅黑" panose="020B0503020204020204" charset="-122"/>
              <a:ea typeface="微软雅黑" panose="020B0503020204020204" charset="-122"/>
            </a:endParaRPr>
          </a:p>
        </p:txBody>
      </p:sp>
      <p:sp>
        <p:nvSpPr>
          <p:cNvPr id="22" name="文本框 21"/>
          <p:cNvSpPr txBox="1"/>
          <p:nvPr>
            <p:custDataLst>
              <p:tags r:id="rId23"/>
            </p:custDataLst>
          </p:nvPr>
        </p:nvSpPr>
        <p:spPr>
          <a:xfrm>
            <a:off x="1226185" y="3664585"/>
            <a:ext cx="1546860" cy="1790700"/>
          </a:xfrm>
          <a:prstGeom prst="rect">
            <a:avLst/>
          </a:prstGeom>
          <a:noFill/>
          <a:ln w="38100" cmpd="thickThin">
            <a:solidFill>
              <a:srgbClr val="00B050"/>
            </a:solidFill>
            <a:prstDash val="lgDashDotDot"/>
          </a:ln>
        </p:spPr>
        <p:txBody>
          <a:bodyPr wrap="square" rtlCol="0" anchor="t">
            <a:noAutofit/>
          </a:bodyPr>
          <a:lstStyle/>
          <a:p>
            <a:pPr indent="0" fontAlgn="auto">
              <a:lnSpc>
                <a:spcPts val="2880"/>
              </a:lnSpc>
            </a:pPr>
            <a:r>
              <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rPr>
              <a:t>离体培养的植物器官、组织或细胞</a:t>
            </a:r>
            <a:endPar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endParaRPr>
          </a:p>
        </p:txBody>
      </p:sp>
      <p:sp>
        <p:nvSpPr>
          <p:cNvPr id="3" name="文本框 2"/>
          <p:cNvSpPr txBox="1"/>
          <p:nvPr>
            <p:custDataLst>
              <p:tags r:id="rId24"/>
            </p:custDataLst>
          </p:nvPr>
        </p:nvSpPr>
        <p:spPr>
          <a:xfrm>
            <a:off x="3068955" y="4868545"/>
            <a:ext cx="1546860" cy="1261110"/>
          </a:xfrm>
          <a:prstGeom prst="rect">
            <a:avLst/>
          </a:prstGeom>
          <a:noFill/>
          <a:ln w="38100" cmpd="thickThin">
            <a:solidFill>
              <a:srgbClr val="00B050"/>
            </a:solidFill>
            <a:prstDash val="lgDashDotDot"/>
          </a:ln>
        </p:spPr>
        <p:txBody>
          <a:bodyPr wrap="square" rtlCol="0" anchor="t">
            <a:noAutofit/>
          </a:bodyPr>
          <a:lstStyle/>
          <a:p>
            <a:pPr indent="0" fontAlgn="auto">
              <a:lnSpc>
                <a:spcPts val="2880"/>
              </a:lnSpc>
            </a:pPr>
            <a:r>
              <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rPr>
              <a:t>不定形的薄壁组织团块</a:t>
            </a:r>
            <a:endParaRPr lang="en-US"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endParaRPr>
          </a:p>
        </p:txBody>
      </p:sp>
      <p:sp>
        <p:nvSpPr>
          <p:cNvPr id="4" name="文本框 3"/>
          <p:cNvSpPr txBox="1"/>
          <p:nvPr>
            <p:custDataLst>
              <p:tags r:id="rId25"/>
            </p:custDataLst>
          </p:nvPr>
        </p:nvSpPr>
        <p:spPr>
          <a:xfrm>
            <a:off x="5495925" y="4868545"/>
            <a:ext cx="5716270" cy="1261110"/>
          </a:xfrm>
          <a:prstGeom prst="rect">
            <a:avLst/>
          </a:prstGeom>
          <a:noFill/>
          <a:ln w="38100" cmpd="thickThin">
            <a:solidFill>
              <a:srgbClr val="00B050"/>
            </a:solidFill>
            <a:prstDash val="lgDashDotDot"/>
          </a:ln>
        </p:spPr>
        <p:txBody>
          <a:bodyPr wrap="square" rtlCol="0" anchor="t">
            <a:noAutofit/>
          </a:bodyPr>
          <a:lstStyle/>
          <a:p>
            <a:pPr indent="0" fontAlgn="auto">
              <a:lnSpc>
                <a:spcPts val="2880"/>
              </a:lnSpc>
            </a:pPr>
            <a:r>
              <a:rPr lang="zh-CN" altLang="zh-CN" sz="2400" b="1" kern="100">
                <a:solidFill>
                  <a:srgbClr val="002060"/>
                </a:solidFill>
                <a:highlight>
                  <a:srgbClr val="00FF00"/>
                </a:highlight>
                <a:latin typeface="方正姚体" panose="02010601030101010101" charset="-122"/>
                <a:ea typeface="方正姚体" panose="02010601030101010101" charset="-122"/>
                <a:cs typeface="Times New Roman" panose="02020603050405020304" pitchFamily="18" charset="0"/>
                <a:sym typeface="+mn-ea"/>
              </a:rPr>
              <a:t>生长素</a:t>
            </a:r>
            <a:r>
              <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rPr>
              <a:t>和</a:t>
            </a:r>
            <a:r>
              <a:rPr lang="zh-CN" altLang="zh-CN" sz="2400" b="1" kern="100">
                <a:solidFill>
                  <a:srgbClr val="002060"/>
                </a:solidFill>
                <a:highlight>
                  <a:srgbClr val="00FF00"/>
                </a:highlight>
                <a:latin typeface="方正姚体" panose="02010601030101010101" charset="-122"/>
                <a:ea typeface="方正姚体" panose="02010601030101010101" charset="-122"/>
                <a:cs typeface="Times New Roman" panose="02020603050405020304" pitchFamily="18" charset="0"/>
                <a:sym typeface="+mn-ea"/>
              </a:rPr>
              <a:t>细胞分裂素</a:t>
            </a:r>
            <a:r>
              <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rPr>
              <a:t>是启动细胞分裂、脱分化和再分化的关键激素，其浓度、比例等都会影响影响植物细胞的发育方向。</a:t>
            </a:r>
            <a:endParaRPr lang="zh-CN" altLang="zh-CN" sz="2400" b="1" kern="100">
              <a:solidFill>
                <a:srgbClr val="002060"/>
              </a:solidFill>
              <a:latin typeface="方正姚体" panose="02010601030101010101" charset="-122"/>
              <a:ea typeface="方正姚体" panose="02010601030101010101" charset="-122"/>
              <a:cs typeface="Times New Roman" panose="02020603050405020304" pitchFamily="18" charset="0"/>
              <a:sym typeface="+mn-ea"/>
            </a:endParaRPr>
          </a:p>
        </p:txBody>
      </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 calcmode="lin" valueType="num">
                                      <p:cBhvr>
                                        <p:cTn id="20" dur="500" fill="hold"/>
                                        <p:tgtEl>
                                          <p:spTgt spid="22"/>
                                        </p:tgtEl>
                                        <p:attrNameLst>
                                          <p:attrName>style.rotation</p:attrName>
                                        </p:attrNameLst>
                                      </p:cBhvr>
                                      <p:tavLst>
                                        <p:tav tm="0">
                                          <p:val>
                                            <p:fltVal val="360"/>
                                          </p:val>
                                        </p:tav>
                                        <p:tav tm="100000">
                                          <p:val>
                                            <p:fltVal val="0"/>
                                          </p:val>
                                        </p:tav>
                                      </p:tavLst>
                                    </p:anim>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 calcmode="lin" valueType="num">
                                      <p:cBhvr>
                                        <p:cTn id="36" dur="500" fill="hold"/>
                                        <p:tgtEl>
                                          <p:spTgt spid="3"/>
                                        </p:tgtEl>
                                        <p:attrNameLst>
                                          <p:attrName>style.rotation</p:attrName>
                                        </p:attrNameLst>
                                      </p:cBhvr>
                                      <p:tavLst>
                                        <p:tav tm="0">
                                          <p:val>
                                            <p:fltVal val="360"/>
                                          </p:val>
                                        </p:tav>
                                        <p:tav tm="100000">
                                          <p:val>
                                            <p:fltVal val="0"/>
                                          </p:val>
                                        </p:tav>
                                      </p:tavLst>
                                    </p:anim>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7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58"/>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71"/>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63"/>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7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grpId="0" nodeType="clickEffect">
                                  <p:stCondLst>
                                    <p:cond delay="0"/>
                                  </p:stCondLst>
                                  <p:childTnLst>
                                    <p:set>
                                      <p:cBhvr>
                                        <p:cTn id="65" dur="1" fill="hold">
                                          <p:stCondLst>
                                            <p:cond delay="0"/>
                                          </p:stCondLst>
                                        </p:cTn>
                                        <p:tgtEl>
                                          <p:spTgt spid="4"/>
                                        </p:tgtEl>
                                        <p:attrNameLst>
                                          <p:attrName>style.visibility</p:attrName>
                                        </p:attrNameLst>
                                      </p:cBhvr>
                                      <p:to>
                                        <p:strVal val="visible"/>
                                      </p:to>
                                    </p:set>
                                    <p:anim calcmode="lin" valueType="num">
                                      <p:cBhvr>
                                        <p:cTn id="66" dur="500" fill="hold"/>
                                        <p:tgtEl>
                                          <p:spTgt spid="4"/>
                                        </p:tgtEl>
                                        <p:attrNameLst>
                                          <p:attrName>ppt_w</p:attrName>
                                        </p:attrNameLst>
                                      </p:cBhvr>
                                      <p:tavLst>
                                        <p:tav tm="0">
                                          <p:val>
                                            <p:fltVal val="0"/>
                                          </p:val>
                                        </p:tav>
                                        <p:tav tm="100000">
                                          <p:val>
                                            <p:strVal val="#ppt_w"/>
                                          </p:val>
                                        </p:tav>
                                      </p:tavLst>
                                    </p:anim>
                                    <p:anim calcmode="lin" valueType="num">
                                      <p:cBhvr>
                                        <p:cTn id="67" dur="500" fill="hold"/>
                                        <p:tgtEl>
                                          <p:spTgt spid="4"/>
                                        </p:tgtEl>
                                        <p:attrNameLst>
                                          <p:attrName>ppt_h</p:attrName>
                                        </p:attrNameLst>
                                      </p:cBhvr>
                                      <p:tavLst>
                                        <p:tav tm="0">
                                          <p:val>
                                            <p:fltVal val="0"/>
                                          </p:val>
                                        </p:tav>
                                        <p:tav tm="100000">
                                          <p:val>
                                            <p:strVal val="#ppt_h"/>
                                          </p:val>
                                        </p:tav>
                                      </p:tavLst>
                                    </p:anim>
                                    <p:anim calcmode="lin" valueType="num">
                                      <p:cBhvr>
                                        <p:cTn id="68" dur="500" fill="hold"/>
                                        <p:tgtEl>
                                          <p:spTgt spid="4"/>
                                        </p:tgtEl>
                                        <p:attrNameLst>
                                          <p:attrName>style.rotation</p:attrName>
                                        </p:attrNameLst>
                                      </p:cBhvr>
                                      <p:tavLst>
                                        <p:tav tm="0">
                                          <p:val>
                                            <p:fltVal val="360"/>
                                          </p:val>
                                        </p:tav>
                                        <p:tav tm="100000">
                                          <p:val>
                                            <p:fltVal val="0"/>
                                          </p:val>
                                        </p:tav>
                                      </p:tavLst>
                                    </p:anim>
                                    <p:animEffect transition="in" filter="fade">
                                      <p:cBhvr>
                                        <p:cTn id="6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9" grpId="0"/>
      <p:bldP spid="8" grpId="0" animBg="1"/>
      <p:bldP spid="30" grpId="0"/>
      <p:bldP spid="70" grpId="0"/>
      <p:bldP spid="9" grpId="0" animBg="1"/>
      <p:bldP spid="71" grpId="0"/>
      <p:bldP spid="18" grpId="0" animBg="1"/>
      <p:bldP spid="72" grpId="0"/>
      <p:bldP spid="2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126740" y="1118870"/>
            <a:ext cx="6096000" cy="460375"/>
          </a:xfrm>
          <a:prstGeom prst="rect">
            <a:avLst/>
          </a:prstGeom>
          <a:noFill/>
        </p:spPr>
        <p:txBody>
          <a:bodyPr wrap="square" rtlCol="0" anchor="t">
            <a:spAutoFit/>
          </a:bodyPr>
          <a:lstStyle/>
          <a:p>
            <a:r>
              <a:rPr lang="zh-CN" altLang="en-US" sz="2400" b="1">
                <a:solidFill>
                  <a:srgbClr val="002060"/>
                </a:solidFill>
                <a:latin typeface="微软雅黑" panose="020B0503020204020204" charset="-122"/>
                <a:ea typeface="微软雅黑" panose="020B0503020204020204" charset="-122"/>
                <a:sym typeface="+mn-ea"/>
              </a:rPr>
              <a:t>克隆动物的培育（动物体细胞核移植）</a:t>
            </a:r>
            <a:endParaRPr lang="zh-CN" altLang="en-US" sz="2400" b="1">
              <a:solidFill>
                <a:srgbClr val="002060"/>
              </a:solidFill>
              <a:latin typeface="微软雅黑" panose="020B0503020204020204" charset="-122"/>
              <a:ea typeface="微软雅黑" panose="020B0503020204020204" charset="-122"/>
              <a:sym typeface="+mn-ea"/>
            </a:endParaRPr>
          </a:p>
        </p:txBody>
      </p:sp>
      <p:pic>
        <p:nvPicPr>
          <p:cNvPr id="14341" name="图片 6"/>
          <p:cNvPicPr>
            <a:picLocks noChangeAspect="1"/>
          </p:cNvPicPr>
          <p:nvPr>
            <p:custDataLst>
              <p:tags r:id="rId2"/>
            </p:custDataLst>
          </p:nvPr>
        </p:nvPicPr>
        <p:blipFill>
          <a:blip r:embed="rId3">
            <a:clrChange>
              <a:clrFrom>
                <a:srgbClr val="FFFFFF"/>
              </a:clrFrom>
              <a:clrTo>
                <a:srgbClr val="FFFFFF">
                  <a:alpha val="0"/>
                </a:srgbClr>
              </a:clrTo>
            </a:clrChange>
          </a:blip>
          <a:stretch>
            <a:fillRect/>
          </a:stretch>
        </p:blipFill>
        <p:spPr>
          <a:xfrm>
            <a:off x="1697990" y="1792605"/>
            <a:ext cx="8321040" cy="3812540"/>
          </a:xfrm>
          <a:prstGeom prst="rect">
            <a:avLst/>
          </a:prstGeom>
          <a:noFill/>
          <a:ln>
            <a:noFill/>
            <a:miter lim="800000"/>
            <a:headEnd/>
            <a:tailEnd/>
          </a:ln>
        </p:spPr>
      </p:pic>
      <p:sp>
        <p:nvSpPr>
          <p:cNvPr id="14342" name="矩形 7"/>
          <p:cNvSpPr/>
          <p:nvPr>
            <p:custDataLst>
              <p:tags r:id="rId4"/>
            </p:custDataLst>
          </p:nvPr>
        </p:nvSpPr>
        <p:spPr>
          <a:xfrm>
            <a:off x="6693550" y="2201545"/>
            <a:ext cx="1097280" cy="645160"/>
          </a:xfrm>
          <a:prstGeom prst="rect">
            <a:avLst/>
          </a:prstGeom>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eaLnBrk="1" hangingPunct="1">
              <a:lnSpc>
                <a:spcPct val="150000"/>
              </a:lnSpc>
            </a:pPr>
            <a:r>
              <a:rPr lang="zh-CN" altLang="zh-CN" sz="2400" b="1" spc="0">
                <a:solidFill>
                  <a:srgbClr val="FF0000"/>
                </a:solidFill>
                <a:latin typeface="微软雅黑" panose="020B0503020204020204" charset="-122"/>
                <a:ea typeface="微软雅黑" panose="020B0503020204020204" charset="-122"/>
              </a:rPr>
              <a:t>细胞核</a:t>
            </a:r>
            <a:endParaRPr lang="zh-CN" altLang="zh-CN" sz="2400" b="1" spc="0">
              <a:solidFill>
                <a:srgbClr val="FF0000"/>
              </a:solidFill>
              <a:latin typeface="微软雅黑" panose="020B0503020204020204" charset="-122"/>
              <a:ea typeface="微软雅黑" panose="020B050302020402020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blinds(horizontal)">
                                      <p:cBhvr>
                                        <p:cTn id="7"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635635" y="1401445"/>
            <a:ext cx="6096000" cy="460375"/>
          </a:xfrm>
          <a:prstGeom prst="rect">
            <a:avLst/>
          </a:prstGeom>
          <a:noFill/>
        </p:spPr>
        <p:txBody>
          <a:bodyPr wrap="square" rtlCol="0" anchor="t">
            <a:spAutoFit/>
          </a:bodyPr>
          <a:lstStyle/>
          <a:p>
            <a:r>
              <a:rPr lang="en-US" altLang="zh-CN" sz="2400" b="1">
                <a:solidFill>
                  <a:schemeClr val="tx2">
                    <a:lumMod val="75000"/>
                  </a:schemeClr>
                </a:solidFill>
                <a:latin typeface="微软雅黑" panose="020B0503020204020204" charset="-122"/>
                <a:ea typeface="微软雅黑" panose="020B0503020204020204" charset="-122"/>
                <a:sym typeface="+mn-ea"/>
              </a:rPr>
              <a:t>2</a:t>
            </a:r>
            <a:r>
              <a:rPr lang="zh-CN" altLang="en-US" sz="2400" b="1">
                <a:solidFill>
                  <a:schemeClr val="tx2">
                    <a:lumMod val="75000"/>
                  </a:schemeClr>
                </a:solidFill>
                <a:latin typeface="微软雅黑" panose="020B0503020204020204" charset="-122"/>
                <a:ea typeface="微软雅黑" panose="020B0503020204020204" charset="-122"/>
                <a:sym typeface="+mn-ea"/>
              </a:rPr>
              <a:t>、干细胞</a:t>
            </a:r>
            <a:endParaRPr lang="zh-CN" altLang="en-US" sz="2400" b="1">
              <a:solidFill>
                <a:schemeClr val="tx2">
                  <a:lumMod val="75000"/>
                </a:schemeClr>
              </a:solidFill>
              <a:latin typeface="微软雅黑" panose="020B0503020204020204" charset="-122"/>
              <a:ea typeface="微软雅黑" panose="020B0503020204020204" charset="-122"/>
              <a:sym typeface="+mn-ea"/>
            </a:endParaRPr>
          </a:p>
        </p:txBody>
      </p:sp>
      <p:sp>
        <p:nvSpPr>
          <p:cNvPr id="18" name="矩形 17"/>
          <p:cNvSpPr/>
          <p:nvPr>
            <p:custDataLst>
              <p:tags r:id="rId2"/>
            </p:custDataLst>
          </p:nvPr>
        </p:nvSpPr>
        <p:spPr>
          <a:xfrm>
            <a:off x="635352" y="1712859"/>
            <a:ext cx="11656625" cy="674370"/>
          </a:xfrm>
          <a:prstGeom prst="rect">
            <a:avLst/>
          </a:prstGeom>
        </p:spPr>
        <p:txBody>
          <a:bodyPr wrap="square" lIns="121898" tIns="60948" rIns="121898" bIns="60948">
            <a:spAutoFit/>
          </a:bodyPr>
          <a:lstStyle/>
          <a:p>
            <a:pPr marL="252095" indent="-457200" algn="just">
              <a:lnSpc>
                <a:spcPct val="150000"/>
              </a:lnSpc>
              <a:spcAft>
                <a:spcPct val="0"/>
              </a:spcAft>
              <a:tabLst>
                <a:tab pos="2970530" algn="l"/>
              </a:tabLst>
            </a:pPr>
            <a:r>
              <a:rPr lang="en-US"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	(1)</a:t>
            </a:r>
            <a:r>
              <a:rPr lang="zh-CN"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概念：</a:t>
            </a:r>
            <a:r>
              <a:rPr lang="zh-CN" altLang="zh-CN" sz="2400" b="1" kern="100">
                <a:solidFill>
                  <a:schemeClr val="tx2">
                    <a:lumMod val="75000"/>
                  </a:schemeClr>
                </a:solidFill>
                <a:highlight>
                  <a:srgbClr val="00FF00"/>
                </a:highlight>
                <a:latin typeface="微软雅黑" panose="020B0503020204020204" charset="-122"/>
                <a:ea typeface="微软雅黑" panose="020B0503020204020204" charset="-122"/>
                <a:cs typeface="微软雅黑" panose="020B0503020204020204" pitchFamily="34" charset="-120"/>
              </a:rPr>
              <a:t>动物和人体内</a:t>
            </a:r>
            <a:r>
              <a:rPr lang="zh-CN" altLang="zh-CN" sz="2400"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仍保留着少数具有</a:t>
            </a:r>
            <a:r>
              <a:rPr lang="zh-CN" altLang="en-US"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sym typeface="Times New Roman" panose="02020603050405020304"/>
              </a:rPr>
              <a:t>分裂和分化</a:t>
            </a:r>
            <a:r>
              <a:rPr lang="zh-CN"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能力</a:t>
            </a:r>
            <a:r>
              <a:rPr lang="zh-CN" altLang="zh-CN" sz="2400"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的细胞</a:t>
            </a:r>
            <a:endParaRPr lang="zh-CN" altLang="zh-CN"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endParaRPr>
          </a:p>
        </p:txBody>
      </p:sp>
      <p:sp>
        <p:nvSpPr>
          <p:cNvPr id="19" name="矩形 18"/>
          <p:cNvSpPr/>
          <p:nvPr>
            <p:custDataLst>
              <p:tags r:id="rId3"/>
            </p:custDataLst>
          </p:nvPr>
        </p:nvSpPr>
        <p:spPr>
          <a:xfrm>
            <a:off x="825500" y="3112135"/>
            <a:ext cx="6096000" cy="674370"/>
          </a:xfrm>
          <a:prstGeom prst="rect">
            <a:avLst/>
          </a:prstGeom>
        </p:spPr>
        <p:txBody>
          <a:bodyPr wrap="square" lIns="121898" tIns="60948" rIns="121898" bIns="60948" rtlCol="0" anchor="t">
            <a:spAutoFit/>
          </a:bodyPr>
          <a:lstStyle/>
          <a:p>
            <a:pPr marL="252095" lvl="0" indent="-457200" algn="just">
              <a:lnSpc>
                <a:spcPct val="150000"/>
              </a:lnSpc>
              <a:buClrTx/>
              <a:buSzTx/>
              <a:buFontTx/>
              <a:tabLst>
                <a:tab pos="2970530" algn="l"/>
              </a:tabLst>
            </a:pPr>
            <a:r>
              <a:rPr lang="en-US"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sym typeface="+mn-ea"/>
              </a:rPr>
              <a:t>(2)类型</a:t>
            </a:r>
            <a:endParaRPr lang="en-US"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sym typeface="+mn-ea"/>
            </a:endParaRPr>
          </a:p>
        </p:txBody>
      </p:sp>
      <p:graphicFrame>
        <p:nvGraphicFramePr>
          <p:cNvPr id="20" name="表格 19"/>
          <p:cNvGraphicFramePr>
            <a:graphicFrameLocks noGrp="1"/>
          </p:cNvGraphicFramePr>
          <p:nvPr>
            <p:custDataLst>
              <p:tags r:id="rId4"/>
            </p:custDataLst>
          </p:nvPr>
        </p:nvGraphicFramePr>
        <p:xfrm>
          <a:off x="635000" y="3840480"/>
          <a:ext cx="10978515" cy="2783840"/>
        </p:xfrm>
        <a:graphic>
          <a:graphicData uri="http://schemas.openxmlformats.org/drawingml/2006/table">
            <a:tbl>
              <a:tblPr firstRow="1">
                <a:tableStyleId>{B1A2BBC5-A9C1-4A95-B8E4-E5C2741E1A79}</a:tableStyleId>
              </a:tblPr>
              <a:tblGrid>
                <a:gridCol w="1097915"/>
                <a:gridCol w="4300220"/>
                <a:gridCol w="5580380"/>
              </a:tblGrid>
              <a:tr h="695960">
                <a:tc>
                  <a:txBody>
                    <a:bodyPr wrap="square"/>
                    <a:lstStyle/>
                    <a:p>
                      <a:pPr algn="ctr">
                        <a:lnSpc>
                          <a:spcPct val="150000"/>
                        </a:lnSpc>
                        <a:spcAft>
                          <a:spcPct val="0"/>
                        </a:spcAft>
                        <a:tabLst>
                          <a:tab pos="1350645" algn="l"/>
                          <a:tab pos="2700655" algn="l"/>
                          <a:tab pos="4050665" algn="l"/>
                        </a:tabLst>
                      </a:pPr>
                      <a:r>
                        <a:rPr lang="zh-CN" sz="2400" kern="100">
                          <a:effectLst/>
                        </a:rPr>
                        <a:t>项目</a:t>
                      </a:r>
                      <a:endParaRPr lang="zh-CN" sz="2400" kern="100">
                        <a:effectLst/>
                      </a:endParaRPr>
                    </a:p>
                  </a:txBody>
                  <a:tcPr marL="68580" marR="68580" marT="0" marB="0" vert="horz" anchor="ctr"/>
                </a:tc>
                <a:tc>
                  <a:txBody>
                    <a:bodyPr wrap="square"/>
                    <a:lstStyle/>
                    <a:p>
                      <a:pPr algn="ctr">
                        <a:lnSpc>
                          <a:spcPct val="150000"/>
                        </a:lnSpc>
                        <a:spcAft>
                          <a:spcPct val="0"/>
                        </a:spcAft>
                        <a:tabLst>
                          <a:tab pos="1350645" algn="l"/>
                          <a:tab pos="2700655" algn="l"/>
                          <a:tab pos="4050665" algn="l"/>
                        </a:tabLst>
                      </a:pPr>
                      <a:r>
                        <a:rPr lang="zh-CN" sz="2400" kern="100">
                          <a:effectLst/>
                        </a:rPr>
                        <a:t>胚胎干细胞</a:t>
                      </a:r>
                      <a:endParaRPr lang="zh-CN" sz="2400" kern="100">
                        <a:effectLst/>
                      </a:endParaRPr>
                    </a:p>
                  </a:txBody>
                  <a:tcPr marL="68580" marR="68580" marT="0" marB="0" vert="horz" anchor="ctr"/>
                </a:tc>
                <a:tc>
                  <a:txBody>
                    <a:bodyPr wrap="square"/>
                    <a:lstStyle/>
                    <a:p>
                      <a:pPr algn="ctr">
                        <a:lnSpc>
                          <a:spcPct val="150000"/>
                        </a:lnSpc>
                        <a:spcAft>
                          <a:spcPct val="0"/>
                        </a:spcAft>
                        <a:tabLst>
                          <a:tab pos="1350645" algn="l"/>
                          <a:tab pos="2700655" algn="l"/>
                          <a:tab pos="4050665" algn="l"/>
                        </a:tabLst>
                      </a:pPr>
                      <a:r>
                        <a:rPr lang="zh-CN" sz="2400" kern="100">
                          <a:effectLst/>
                        </a:rPr>
                        <a:t>成体干细胞</a:t>
                      </a:r>
                      <a:endParaRPr lang="zh-CN" sz="2400" kern="100">
                        <a:effectLst/>
                      </a:endParaRPr>
                    </a:p>
                  </a:txBody>
                  <a:tcPr marL="68580" marR="68580" marT="0" marB="0" vert="horz" anchor="ctr"/>
                </a:tc>
              </a:tr>
              <a:tr h="695960">
                <a:tc>
                  <a:txBody>
                    <a:bodyPr wrap="square"/>
                    <a:lstStyle/>
                    <a:p>
                      <a:pPr algn="ctr">
                        <a:lnSpc>
                          <a:spcPct val="150000"/>
                        </a:lnSpc>
                        <a:spcAft>
                          <a:spcPct val="0"/>
                        </a:spcAft>
                        <a:tabLst>
                          <a:tab pos="1350645" algn="l"/>
                          <a:tab pos="2700655" algn="l"/>
                          <a:tab pos="4050665" algn="l"/>
                        </a:tabLst>
                      </a:pPr>
                      <a:r>
                        <a:rPr lang="zh-CN" sz="2400" kern="100">
                          <a:effectLst/>
                        </a:rPr>
                        <a:t>来源</a:t>
                      </a:r>
                      <a:endParaRPr lang="zh-CN" sz="2400" kern="100">
                        <a:effectLst/>
                      </a:endParaRPr>
                    </a:p>
                  </a:txBody>
                  <a:tcPr marL="68580" marR="68580" marT="0" marB="0" vert="horz" anchor="ctr"/>
                </a:tc>
                <a:tc>
                  <a:txBody>
                    <a:bodyPr wrap="square"/>
                    <a:lstStyle/>
                    <a:p>
                      <a:pPr algn="ctr">
                        <a:lnSpc>
                          <a:spcPct val="150000"/>
                        </a:lnSpc>
                        <a:spcAft>
                          <a:spcPct val="0"/>
                        </a:spcAft>
                        <a:tabLst>
                          <a:tab pos="1350645" algn="l"/>
                          <a:tab pos="2700655" algn="l"/>
                          <a:tab pos="4050665" algn="l"/>
                        </a:tabLst>
                      </a:pPr>
                      <a:r>
                        <a:rPr lang="zh-CN" sz="2400" kern="100" smtClean="0">
                          <a:effectLst/>
                        </a:rPr>
                        <a:t>来自</a:t>
                      </a:r>
                      <a:r>
                        <a:rPr lang="en-US" altLang="zh-CN" sz="2400" kern="100" smtClean="0">
                          <a:effectLst/>
                        </a:rPr>
                        <a:t>_________</a:t>
                      </a:r>
                      <a:endParaRPr lang="en-US" altLang="zh-CN" sz="2400" kern="100" smtClean="0">
                        <a:effectLst/>
                      </a:endParaRPr>
                    </a:p>
                  </a:txBody>
                  <a:tcPr marL="68580" marR="68580" marT="0" marB="0" vert="horz" anchor="ctr"/>
                </a:tc>
                <a:tc>
                  <a:txBody>
                    <a:bodyPr wrap="square"/>
                    <a:lstStyle/>
                    <a:p>
                      <a:pPr algn="ctr">
                        <a:lnSpc>
                          <a:spcPct val="150000"/>
                        </a:lnSpc>
                        <a:spcAft>
                          <a:spcPct val="0"/>
                        </a:spcAft>
                        <a:tabLst>
                          <a:tab pos="1350645" algn="r"/>
                          <a:tab pos="2700655" algn="l"/>
                          <a:tab pos="4050665" algn="l"/>
                        </a:tabLst>
                      </a:pPr>
                      <a:r>
                        <a:rPr lang="zh-CN" sz="2400" kern="100">
                          <a:effectLst/>
                        </a:rPr>
                        <a:t>来自各式各样的组织</a:t>
                      </a:r>
                      <a:endParaRPr lang="zh-CN" sz="2400" kern="100">
                        <a:effectLst/>
                      </a:endParaRPr>
                    </a:p>
                  </a:txBody>
                  <a:tcPr marL="68580" marR="68580" marT="0" marB="0" vert="horz" anchor="ctr"/>
                </a:tc>
              </a:tr>
              <a:tr h="695960">
                <a:tc>
                  <a:txBody>
                    <a:bodyPr wrap="square"/>
                    <a:lstStyle/>
                    <a:p>
                      <a:pPr algn="ctr">
                        <a:lnSpc>
                          <a:spcPct val="150000"/>
                        </a:lnSpc>
                        <a:spcAft>
                          <a:spcPct val="0"/>
                        </a:spcAft>
                        <a:tabLst>
                          <a:tab pos="1350645" algn="l"/>
                          <a:tab pos="2700655" algn="l"/>
                          <a:tab pos="4050665" algn="l"/>
                        </a:tabLst>
                      </a:pPr>
                      <a:r>
                        <a:rPr lang="zh-CN" sz="2400" kern="100">
                          <a:effectLst/>
                        </a:rPr>
                        <a:t>功能</a:t>
                      </a:r>
                      <a:endParaRPr lang="zh-CN" sz="2400" kern="100">
                        <a:effectLst/>
                      </a:endParaRPr>
                    </a:p>
                  </a:txBody>
                  <a:tcPr marL="68580" marR="68580" marT="0" marB="0" vert="horz" anchor="ctr"/>
                </a:tc>
                <a:tc>
                  <a:txBody>
                    <a:bodyPr wrap="square"/>
                    <a:lstStyle/>
                    <a:p>
                      <a:pPr algn="ctr">
                        <a:lnSpc>
                          <a:spcPct val="150000"/>
                        </a:lnSpc>
                        <a:spcAft>
                          <a:spcPct val="0"/>
                        </a:spcAft>
                        <a:tabLst>
                          <a:tab pos="1350645" algn="l"/>
                          <a:tab pos="2700655" algn="l"/>
                          <a:tab pos="4050665" algn="l"/>
                        </a:tabLst>
                      </a:pPr>
                      <a:r>
                        <a:rPr lang="zh-CN" sz="2400" kern="100">
                          <a:effectLst/>
                        </a:rPr>
                        <a:t>可以分化</a:t>
                      </a:r>
                      <a:r>
                        <a:rPr lang="zh-CN" sz="2400" kern="100" smtClean="0">
                          <a:effectLst/>
                        </a:rPr>
                        <a:t>成</a:t>
                      </a:r>
                      <a:r>
                        <a:rPr lang="en-US" altLang="zh-CN" sz="2400" u="sng" kern="100" smtClean="0">
                          <a:effectLst/>
                          <a:uFill>
                            <a:solidFill>
                              <a:srgbClr val="000000"/>
                            </a:solidFill>
                          </a:uFill>
                        </a:rPr>
                        <a:t>           </a:t>
                      </a:r>
                      <a:r>
                        <a:rPr lang="zh-CN" sz="2400" kern="100" smtClean="0">
                          <a:effectLst/>
                        </a:rPr>
                        <a:t>组织</a:t>
                      </a:r>
                      <a:r>
                        <a:rPr lang="zh-CN" sz="2400" kern="100">
                          <a:effectLst/>
                        </a:rPr>
                        <a:t>和器官</a:t>
                      </a:r>
                      <a:endParaRPr lang="zh-CN" sz="2400" kern="100">
                        <a:effectLst/>
                      </a:endParaRPr>
                    </a:p>
                  </a:txBody>
                  <a:tcPr marL="68580" marR="68580" marT="0" marB="0" vert="horz" anchor="ctr"/>
                </a:tc>
                <a:tc>
                  <a:txBody>
                    <a:bodyPr wrap="square"/>
                    <a:lstStyle/>
                    <a:p>
                      <a:pPr marL="71755" algn="l">
                        <a:lnSpc>
                          <a:spcPct val="150000"/>
                        </a:lnSpc>
                        <a:spcAft>
                          <a:spcPct val="0"/>
                        </a:spcAft>
                        <a:tabLst>
                          <a:tab pos="1350645" algn="l"/>
                          <a:tab pos="2700655" algn="l"/>
                          <a:tab pos="4050665" algn="l"/>
                        </a:tabLst>
                      </a:pPr>
                      <a:r>
                        <a:rPr lang="zh-CN" sz="2400" kern="100">
                          <a:effectLst/>
                        </a:rPr>
                        <a:t>只能分化</a:t>
                      </a:r>
                      <a:r>
                        <a:rPr lang="zh-CN" sz="2400" kern="100" smtClean="0">
                          <a:effectLst/>
                        </a:rPr>
                        <a:t>成</a:t>
                      </a:r>
                      <a:r>
                        <a:rPr lang="en-US" altLang="zh-CN" sz="2400" u="sng" kern="100" smtClean="0">
                          <a:effectLst/>
                          <a:uFill>
                            <a:solidFill>
                              <a:srgbClr val="000000"/>
                            </a:solidFill>
                          </a:uFill>
                        </a:rPr>
                        <a:t>            </a:t>
                      </a:r>
                      <a:r>
                        <a:rPr lang="zh-CN" sz="2400" kern="100" smtClean="0">
                          <a:effectLst/>
                        </a:rPr>
                        <a:t>的</a:t>
                      </a:r>
                      <a:r>
                        <a:rPr lang="zh-CN" sz="2400" kern="100">
                          <a:effectLst/>
                        </a:rPr>
                        <a:t>组织或细胞</a:t>
                      </a:r>
                      <a:endParaRPr lang="zh-CN" sz="2400" kern="100">
                        <a:effectLst/>
                      </a:endParaRPr>
                    </a:p>
                  </a:txBody>
                  <a:tcPr marL="68580" marR="68580" marT="0" marB="0" vert="horz" anchor="ctr"/>
                </a:tc>
              </a:tr>
              <a:tr h="695960">
                <a:tc>
                  <a:txBody>
                    <a:bodyPr wrap="square"/>
                    <a:lstStyle/>
                    <a:p>
                      <a:pPr algn="ctr">
                        <a:lnSpc>
                          <a:spcPct val="150000"/>
                        </a:lnSpc>
                        <a:spcAft>
                          <a:spcPct val="0"/>
                        </a:spcAft>
                        <a:tabLst>
                          <a:tab pos="1350645" algn="l"/>
                          <a:tab pos="2700655" algn="l"/>
                          <a:tab pos="4050665" algn="l"/>
                        </a:tabLst>
                      </a:pPr>
                      <a:r>
                        <a:rPr lang="zh-CN" sz="2400" kern="100">
                          <a:effectLst/>
                        </a:rPr>
                        <a:t>举例</a:t>
                      </a:r>
                      <a:endParaRPr lang="zh-CN" sz="2400" kern="100">
                        <a:effectLst/>
                      </a:endParaRPr>
                    </a:p>
                  </a:txBody>
                  <a:tcPr marL="68580" marR="68580" marT="0" marB="0" vert="horz" anchor="ctr"/>
                </a:tc>
                <a:tc>
                  <a:txBody>
                    <a:bodyPr wrap="square"/>
                    <a:lstStyle/>
                    <a:p>
                      <a:pPr algn="ctr">
                        <a:lnSpc>
                          <a:spcPct val="150000"/>
                        </a:lnSpc>
                        <a:spcAft>
                          <a:spcPct val="0"/>
                        </a:spcAft>
                        <a:tabLst>
                          <a:tab pos="1350645" algn="l"/>
                          <a:tab pos="2700655" algn="l"/>
                          <a:tab pos="4050665" algn="l"/>
                        </a:tabLst>
                      </a:pPr>
                      <a:r>
                        <a:rPr lang="zh-CN" sz="2400" kern="100">
                          <a:effectLst/>
                        </a:rPr>
                        <a:t>来自囊胚的内细胞团细胞</a:t>
                      </a:r>
                      <a:endParaRPr lang="zh-CN" sz="2400" kern="100">
                        <a:effectLst/>
                      </a:endParaRPr>
                    </a:p>
                  </a:txBody>
                  <a:tcPr marL="68580" marR="68580" marT="0" marB="0" vert="horz" anchor="ctr"/>
                </a:tc>
                <a:tc>
                  <a:txBody>
                    <a:bodyPr wrap="square"/>
                    <a:lstStyle/>
                    <a:p>
                      <a:pPr marL="71755" algn="l">
                        <a:lnSpc>
                          <a:spcPct val="150000"/>
                        </a:lnSpc>
                        <a:spcAft>
                          <a:spcPct val="0"/>
                        </a:spcAft>
                        <a:tabLst>
                          <a:tab pos="1350645" algn="l"/>
                          <a:tab pos="2700655" algn="l"/>
                          <a:tab pos="4050665" algn="l"/>
                        </a:tabLst>
                      </a:pPr>
                      <a:r>
                        <a:rPr lang="zh-CN" sz="2400" kern="100">
                          <a:effectLst/>
                        </a:rPr>
                        <a:t>精原干细胞、造血干细胞、神经干细胞</a:t>
                      </a:r>
                      <a:endParaRPr lang="zh-CN" sz="2400" kern="100">
                        <a:effectLst/>
                      </a:endParaRPr>
                    </a:p>
                  </a:txBody>
                  <a:tcPr marL="68580" marR="68580" marT="0" marB="0" vert="horz" anchor="ctr"/>
                </a:tc>
              </a:tr>
            </a:tbl>
          </a:graphicData>
        </a:graphic>
      </p:graphicFrame>
      <p:sp>
        <p:nvSpPr>
          <p:cNvPr id="22" name="矩形 21"/>
          <p:cNvSpPr/>
          <p:nvPr>
            <p:custDataLst>
              <p:tags r:id="rId5"/>
            </p:custDataLst>
          </p:nvPr>
        </p:nvSpPr>
        <p:spPr>
          <a:xfrm>
            <a:off x="3475772" y="4671093"/>
            <a:ext cx="1407160" cy="460375"/>
          </a:xfrm>
          <a:prstGeom prst="rect">
            <a:avLst/>
          </a:prstGeom>
        </p:spPr>
        <p:txBody>
          <a:bodyPr wrap="none">
            <a:spAutoFit/>
          </a:bodyPr>
          <a:lstStyle/>
          <a:p>
            <a:r>
              <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rPr>
              <a:t>早期胚胎</a:t>
            </a:r>
            <a:endPar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endParaRPr>
          </a:p>
        </p:txBody>
      </p:sp>
      <p:sp>
        <p:nvSpPr>
          <p:cNvPr id="23" name="矩形 22"/>
          <p:cNvSpPr/>
          <p:nvPr>
            <p:custDataLst>
              <p:tags r:id="rId6"/>
            </p:custDataLst>
          </p:nvPr>
        </p:nvSpPr>
        <p:spPr>
          <a:xfrm>
            <a:off x="3476098" y="5370530"/>
            <a:ext cx="795020" cy="460375"/>
          </a:xfrm>
          <a:prstGeom prst="rect">
            <a:avLst/>
          </a:prstGeom>
        </p:spPr>
        <p:txBody>
          <a:bodyPr wrap="none">
            <a:spAutoFit/>
          </a:bodyPr>
          <a:lstStyle/>
          <a:p>
            <a:r>
              <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rPr>
              <a:t>各种</a:t>
            </a:r>
            <a:endPar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endParaRPr>
          </a:p>
        </p:txBody>
      </p:sp>
      <p:sp>
        <p:nvSpPr>
          <p:cNvPr id="25" name="矩形 24"/>
          <p:cNvSpPr/>
          <p:nvPr>
            <p:custDataLst>
              <p:tags r:id="rId7"/>
            </p:custDataLst>
          </p:nvPr>
        </p:nvSpPr>
        <p:spPr>
          <a:xfrm>
            <a:off x="7804855" y="5371035"/>
            <a:ext cx="795020" cy="460375"/>
          </a:xfrm>
          <a:prstGeom prst="rect">
            <a:avLst/>
          </a:prstGeom>
        </p:spPr>
        <p:txBody>
          <a:bodyPr wrap="none">
            <a:spAutoFit/>
          </a:bodyPr>
          <a:lstStyle/>
          <a:p>
            <a:r>
              <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rPr>
              <a:t>特定</a:t>
            </a:r>
            <a:endParaRPr lang="zh-CN" altLang="en-US" sz="2400" b="1" kern="100">
              <a:solidFill>
                <a:srgbClr val="C00000"/>
              </a:solidFill>
              <a:uFill>
                <a:solidFill>
                  <a:srgbClr val="000000"/>
                </a:solidFill>
              </a:uFill>
              <a:latin typeface="方正姚体" panose="02010601030101010101" charset="-122"/>
              <a:ea typeface="方正姚体" panose="02010601030101010101" charset="-122"/>
              <a:cs typeface="Times New Roman" panose="02020603050405020304" pitchFamily="18" charset="0"/>
            </a:endParaRPr>
          </a:p>
        </p:txBody>
      </p:sp>
      <p:sp>
        <p:nvSpPr>
          <p:cNvPr id="2" name="MH_Entry_1"/>
          <p:cNvSpPr>
            <a:spLocks noChangeArrowheads="1"/>
          </p:cNvSpPr>
          <p:nvPr>
            <p:custDataLst>
              <p:tags r:id="rId8"/>
            </p:custDataLst>
          </p:nvPr>
        </p:nvSpPr>
        <p:spPr bwMode="auto">
          <a:xfrm flipH="1">
            <a:off x="359410" y="756285"/>
            <a:ext cx="3227070" cy="645160"/>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rPr>
              <a:t>二、细胞的全能性</a:t>
            </a:r>
            <a:endPar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endParaRPr>
          </a:p>
        </p:txBody>
      </p:sp>
      <p:sp>
        <p:nvSpPr>
          <p:cNvPr id="16386" name="矩形 3"/>
          <p:cNvSpPr/>
          <p:nvPr>
            <p:custDataLst>
              <p:tags r:id="rId9"/>
            </p:custDataLst>
          </p:nvPr>
        </p:nvSpPr>
        <p:spPr>
          <a:xfrm>
            <a:off x="635635" y="2316480"/>
            <a:ext cx="10978515" cy="983615"/>
          </a:xfrm>
          <a:prstGeom prst="rect">
            <a:avLst/>
          </a:prstGeom>
          <a:noFill/>
          <a:extLst>
            <a:ext uri="{909E8E84-426E-40DD-AFC4-6F175D3DCCD1}">
              <a14:hiddenFill xmlns:a14="http://schemas.microsoft.com/office/drawing/2010/main">
                <a:solidFill>
                  <a:srgbClr val="FFC000"/>
                </a:solidFill>
              </a14:hiddenFill>
            </a:ext>
          </a:extLst>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R="0" lvl="0" algn="just" defTabSz="914400" eaLnBrk="1" hangingPunct="1">
              <a:lnSpc>
                <a:spcPts val="3480"/>
              </a:lnSpc>
              <a:tabLst>
                <a:tab pos="2609850" algn="l"/>
              </a:tabLst>
            </a:pPr>
            <a:r>
              <a:rPr lang="en-US" altLang="zh-CN" sz="2400" b="1" spc="0">
                <a:solidFill>
                  <a:srgbClr val="C00000"/>
                </a:solidFill>
                <a:latin typeface="方正姚体" panose="02010601030101010101" charset="-122"/>
                <a:ea typeface="方正姚体" panose="02010601030101010101" charset="-122"/>
                <a:cs typeface="方正姚体" panose="02010601030101010101" charset="-122"/>
              </a:rPr>
              <a:t> </a:t>
            </a:r>
            <a:r>
              <a:rPr lang="zh-CN" altLang="zh-CN" sz="2400" b="1" spc="0">
                <a:solidFill>
                  <a:srgbClr val="C00000"/>
                </a:solidFill>
                <a:latin typeface="方正姚体" panose="02010601030101010101" charset="-122"/>
                <a:ea typeface="方正姚体" panose="02010601030101010101" charset="-122"/>
                <a:cs typeface="方正姚体" panose="02010601030101010101" charset="-122"/>
              </a:rPr>
              <a:t>并非所有干细胞都要发生分化：干细胞分裂后一部分细胞发生分化，成为具有特定功能的组织细胞；</a:t>
            </a:r>
            <a:r>
              <a:rPr lang="en-US" altLang="zh-CN" sz="2400" b="1" spc="0">
                <a:solidFill>
                  <a:srgbClr val="C00000"/>
                </a:solidFill>
                <a:latin typeface="方正姚体" panose="02010601030101010101" charset="-122"/>
                <a:ea typeface="方正姚体" panose="02010601030101010101" charset="-122"/>
                <a:cs typeface="方正姚体" panose="02010601030101010101" charset="-122"/>
              </a:rPr>
              <a:t> </a:t>
            </a:r>
            <a:r>
              <a:rPr lang="zh-CN" altLang="zh-CN" sz="2400" b="1" spc="0">
                <a:solidFill>
                  <a:srgbClr val="C00000"/>
                </a:solidFill>
                <a:latin typeface="方正姚体" panose="02010601030101010101" charset="-122"/>
                <a:ea typeface="方正姚体" panose="02010601030101010101" charset="-122"/>
                <a:cs typeface="方正姚体" panose="02010601030101010101" charset="-122"/>
              </a:rPr>
              <a:t>还有一部分保持分裂能力，用于干细胞本身的自我更新。</a:t>
            </a:r>
            <a:endParaRPr lang="zh-CN" altLang="zh-CN" sz="2400" b="1" spc="0">
              <a:solidFill>
                <a:srgbClr val="C00000"/>
              </a:solidFill>
              <a:latin typeface="方正姚体" panose="02010601030101010101" charset="-122"/>
              <a:ea typeface="方正姚体" panose="02010601030101010101" charset="-122"/>
              <a:cs typeface="方正姚体" panose="02010601030101010101" charset="-122"/>
            </a:endParaRPr>
          </a:p>
        </p:txBody>
      </p:sp>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23"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567483" y="2638324"/>
            <a:ext cx="995666" cy="460375"/>
          </a:xfrm>
          <a:prstGeom prst="rect">
            <a:avLst/>
          </a:prstGeom>
          <a:noFill/>
        </p:spPr>
        <p:txBody>
          <a:bodyPr wrap="square" rtlCol="0">
            <a:spAutoFit/>
          </a:bodyPr>
          <a:lstStyle/>
          <a:p>
            <a:r>
              <a:rPr lang="zh-CN" altLang="en-US" sz="2400">
                <a:latin typeface="微软雅黑" panose="020B0503020204020204" charset="-122"/>
                <a:ea typeface="微软雅黑" panose="020B0503020204020204" charset="-122"/>
              </a:rPr>
              <a:t>移植</a:t>
            </a:r>
            <a:endParaRPr lang="zh-CN" altLang="en-US" sz="2400">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5082308" y="2606429"/>
            <a:ext cx="2095910" cy="460375"/>
          </a:xfrm>
          <a:prstGeom prst="rect">
            <a:avLst/>
          </a:prstGeom>
          <a:noFill/>
        </p:spPr>
        <p:txBody>
          <a:bodyPr wrap="square" rtlCol="0">
            <a:spAutoFit/>
          </a:bodyPr>
          <a:lstStyle/>
          <a:p>
            <a:pPr algn="ctr"/>
            <a:r>
              <a:rPr lang="zh-CN" altLang="en-US" sz="2400">
                <a:latin typeface="微软雅黑" panose="020B0503020204020204" charset="-122"/>
                <a:ea typeface="微软雅黑" panose="020B0503020204020204" charset="-122"/>
              </a:rPr>
              <a:t>修复或替换</a:t>
            </a:r>
            <a:endParaRPr lang="zh-CN" altLang="en-US" sz="2400">
              <a:latin typeface="微软雅黑" panose="020B0503020204020204" charset="-122"/>
              <a:ea typeface="微软雅黑" panose="020B0503020204020204" charset="-122"/>
            </a:endParaRPr>
          </a:p>
        </p:txBody>
      </p:sp>
      <p:sp>
        <p:nvSpPr>
          <p:cNvPr id="6" name="矩形: 圆角 4"/>
          <p:cNvSpPr/>
          <p:nvPr>
            <p:custDataLst>
              <p:tags r:id="rId3"/>
            </p:custDataLst>
          </p:nvPr>
        </p:nvSpPr>
        <p:spPr>
          <a:xfrm>
            <a:off x="1128292" y="2655669"/>
            <a:ext cx="1371601" cy="1063256"/>
          </a:xfrm>
          <a:prstGeom prst="roundRect">
            <a:avLst/>
          </a:prstGeom>
          <a:gradFill>
            <a:gsLst>
              <a:gs pos="0">
                <a:schemeClr val="accent6">
                  <a:lumMod val="110000"/>
                  <a:satMod val="105000"/>
                  <a:tint val="67000"/>
                </a:schemeClr>
              </a:gs>
              <a:gs pos="100000">
                <a:schemeClr val="bg1"/>
              </a:gs>
              <a:gs pos="100000">
                <a:schemeClr val="accent6">
                  <a:lumMod val="105000"/>
                  <a:satMod val="109000"/>
                  <a:tint val="81000"/>
                </a:schemeClr>
              </a:gs>
              <a:gs pos="0">
                <a:srgbClr val="FEE042"/>
              </a:gs>
              <a:gs pos="100000">
                <a:srgbClr val="FB7894"/>
              </a:gs>
            </a:gsLst>
            <a:lin ang="2700000" scaled="1"/>
          </a:grad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2400">
                <a:latin typeface="微软雅黑" panose="020B0503020204020204" charset="-122"/>
                <a:ea typeface="微软雅黑" panose="020B0503020204020204" charset="-122"/>
              </a:rPr>
              <a:t>正常</a:t>
            </a:r>
            <a:endParaRPr lang="en-US" altLang="zh-CN" sz="2400">
              <a:latin typeface="微软雅黑" panose="020B0503020204020204" charset="-122"/>
              <a:ea typeface="微软雅黑" panose="020B0503020204020204" charset="-122"/>
            </a:endParaRPr>
          </a:p>
          <a:p>
            <a:pPr algn="ctr"/>
            <a:r>
              <a:rPr lang="zh-CN" altLang="en-US" sz="2400">
                <a:latin typeface="微软雅黑" panose="020B0503020204020204" charset="-122"/>
                <a:ea typeface="微软雅黑" panose="020B0503020204020204" charset="-122"/>
              </a:rPr>
              <a:t>干细胞</a:t>
            </a:r>
            <a:endParaRPr lang="zh-CN" altLang="en-US" sz="2400">
              <a:latin typeface="微软雅黑" panose="020B0503020204020204" charset="-122"/>
              <a:ea typeface="微软雅黑" panose="020B0503020204020204" charset="-122"/>
            </a:endParaRPr>
          </a:p>
        </p:txBody>
      </p:sp>
      <p:sp>
        <p:nvSpPr>
          <p:cNvPr id="7" name="矩形: 圆角 5"/>
          <p:cNvSpPr/>
          <p:nvPr>
            <p:custDataLst>
              <p:tags r:id="rId4"/>
            </p:custDataLst>
          </p:nvPr>
        </p:nvSpPr>
        <p:spPr>
          <a:xfrm>
            <a:off x="3665397" y="2655669"/>
            <a:ext cx="1371601" cy="1063256"/>
          </a:xfrm>
          <a:prstGeom prst="roundRect">
            <a:avLst/>
          </a:prstGeom>
          <a:gradFill>
            <a:gsLst>
              <a:gs pos="0">
                <a:schemeClr val="accent6">
                  <a:lumMod val="110000"/>
                  <a:satMod val="105000"/>
                  <a:tint val="67000"/>
                </a:schemeClr>
              </a:gs>
              <a:gs pos="100000">
                <a:schemeClr val="bg1"/>
              </a:gs>
              <a:gs pos="100000">
                <a:schemeClr val="accent6">
                  <a:lumMod val="105000"/>
                  <a:satMod val="109000"/>
                  <a:tint val="81000"/>
                </a:schemeClr>
              </a:gs>
              <a:gs pos="0">
                <a:srgbClr val="FEE042"/>
              </a:gs>
              <a:gs pos="100000">
                <a:srgbClr val="FB7894"/>
              </a:gs>
            </a:gsLst>
            <a:lin ang="2700000" scaled="1"/>
          </a:grad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latin typeface="微软雅黑" panose="020B0503020204020204" charset="-122"/>
                <a:ea typeface="微软雅黑" panose="020B0503020204020204" charset="-122"/>
                <a:sym typeface="+mn-ea"/>
              </a:rPr>
              <a:t>患者</a:t>
            </a:r>
            <a:endParaRPr lang="zh-CN" altLang="en-US" sz="2400">
              <a:latin typeface="微软雅黑" panose="020B0503020204020204" charset="-122"/>
              <a:ea typeface="微软雅黑" panose="020B0503020204020204" charset="-122"/>
              <a:sym typeface="+mn-ea"/>
            </a:endParaRPr>
          </a:p>
          <a:p>
            <a:pPr lvl="0" algn="ctr">
              <a:buClrTx/>
              <a:buSzTx/>
              <a:buFontTx/>
            </a:pPr>
            <a:r>
              <a:rPr lang="zh-CN" altLang="en-US" sz="2400">
                <a:latin typeface="微软雅黑" panose="020B0503020204020204" charset="-122"/>
                <a:ea typeface="微软雅黑" panose="020B0503020204020204" charset="-122"/>
                <a:sym typeface="+mn-ea"/>
              </a:rPr>
              <a:t>体内</a:t>
            </a:r>
            <a:endParaRPr lang="zh-CN" altLang="en-US" sz="2400">
              <a:latin typeface="微软雅黑" panose="020B0503020204020204" charset="-122"/>
              <a:ea typeface="微软雅黑" panose="020B0503020204020204" charset="-122"/>
              <a:sym typeface="+mn-ea"/>
            </a:endParaRPr>
          </a:p>
        </p:txBody>
      </p:sp>
      <p:sp>
        <p:nvSpPr>
          <p:cNvPr id="8" name="矩形: 圆角 6"/>
          <p:cNvSpPr/>
          <p:nvPr>
            <p:custDataLst>
              <p:tags r:id="rId5"/>
            </p:custDataLst>
          </p:nvPr>
        </p:nvSpPr>
        <p:spPr>
          <a:xfrm>
            <a:off x="7227303" y="2655669"/>
            <a:ext cx="1949838" cy="1063256"/>
          </a:xfrm>
          <a:prstGeom prst="roundRect">
            <a:avLst/>
          </a:prstGeom>
          <a:gradFill>
            <a:gsLst>
              <a:gs pos="0">
                <a:schemeClr val="accent6">
                  <a:lumMod val="110000"/>
                  <a:satMod val="105000"/>
                  <a:tint val="67000"/>
                </a:schemeClr>
              </a:gs>
              <a:gs pos="100000">
                <a:schemeClr val="bg1"/>
              </a:gs>
              <a:gs pos="100000">
                <a:schemeClr val="accent6">
                  <a:lumMod val="105000"/>
                  <a:satMod val="109000"/>
                  <a:tint val="81000"/>
                </a:schemeClr>
              </a:gs>
              <a:gs pos="0">
                <a:srgbClr val="FEE042"/>
              </a:gs>
              <a:gs pos="100000">
                <a:srgbClr val="FB7894"/>
              </a:gs>
            </a:gsLst>
            <a:lin ang="2700000" scaled="1"/>
          </a:grad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latin typeface="微软雅黑" panose="020B0503020204020204" charset="-122"/>
                <a:ea typeface="微软雅黑" panose="020B0503020204020204" charset="-122"/>
                <a:sym typeface="+mn-ea"/>
              </a:rPr>
              <a:t>受损的器官或组织</a:t>
            </a:r>
            <a:endParaRPr lang="zh-CN" altLang="en-US" sz="2400">
              <a:latin typeface="微软雅黑" panose="020B0503020204020204" charset="-122"/>
              <a:ea typeface="微软雅黑" panose="020B0503020204020204" charset="-122"/>
              <a:sym typeface="+mn-ea"/>
            </a:endParaRPr>
          </a:p>
        </p:txBody>
      </p:sp>
      <p:sp>
        <p:nvSpPr>
          <p:cNvPr id="9" name="矩形: 圆角 7"/>
          <p:cNvSpPr/>
          <p:nvPr>
            <p:custDataLst>
              <p:tags r:id="rId6"/>
            </p:custDataLst>
          </p:nvPr>
        </p:nvSpPr>
        <p:spPr>
          <a:xfrm>
            <a:off x="10344323" y="2655669"/>
            <a:ext cx="1193245" cy="1063256"/>
          </a:xfrm>
          <a:prstGeom prst="roundRect">
            <a:avLst/>
          </a:prstGeom>
          <a:gradFill>
            <a:gsLst>
              <a:gs pos="0">
                <a:schemeClr val="accent6">
                  <a:lumMod val="110000"/>
                  <a:satMod val="105000"/>
                  <a:tint val="67000"/>
                </a:schemeClr>
              </a:gs>
              <a:gs pos="100000">
                <a:schemeClr val="bg1"/>
              </a:gs>
              <a:gs pos="100000">
                <a:schemeClr val="accent6">
                  <a:lumMod val="105000"/>
                  <a:satMod val="109000"/>
                  <a:tint val="81000"/>
                </a:schemeClr>
              </a:gs>
              <a:gs pos="0">
                <a:srgbClr val="FEE042"/>
              </a:gs>
              <a:gs pos="100000">
                <a:srgbClr val="FB7894"/>
              </a:gs>
            </a:gsLst>
            <a:lin ang="2700000" scaled="1"/>
          </a:grad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latin typeface="微软雅黑" panose="020B0503020204020204" charset="-122"/>
                <a:ea typeface="微软雅黑" panose="020B0503020204020204" charset="-122"/>
                <a:sym typeface="+mn-ea"/>
              </a:rPr>
              <a:t>治愈疾病</a:t>
            </a:r>
            <a:endParaRPr lang="zh-CN" altLang="en-US" sz="2400">
              <a:latin typeface="微软雅黑" panose="020B0503020204020204" charset="-122"/>
              <a:ea typeface="微软雅黑" panose="020B0503020204020204" charset="-122"/>
              <a:sym typeface="+mn-ea"/>
            </a:endParaRPr>
          </a:p>
        </p:txBody>
      </p:sp>
      <p:cxnSp>
        <p:nvCxnSpPr>
          <p:cNvPr id="10" name="直接箭头连接符 9"/>
          <p:cNvCxnSpPr/>
          <p:nvPr>
            <p:custDataLst>
              <p:tags r:id="rId7"/>
            </p:custDataLst>
          </p:nvPr>
        </p:nvCxnSpPr>
        <p:spPr>
          <a:xfrm>
            <a:off x="2510526" y="3187295"/>
            <a:ext cx="1052623"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cxnSp>
        <p:nvCxnSpPr>
          <p:cNvPr id="12" name="直接箭头连接符 11"/>
          <p:cNvCxnSpPr/>
          <p:nvPr>
            <p:custDataLst>
              <p:tags r:id="rId8"/>
            </p:custDataLst>
          </p:nvPr>
        </p:nvCxnSpPr>
        <p:spPr>
          <a:xfrm>
            <a:off x="5246713" y="3187295"/>
            <a:ext cx="1772018"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cxnSp>
        <p:nvCxnSpPr>
          <p:cNvPr id="13" name="直接箭头连接符 12"/>
          <p:cNvCxnSpPr/>
          <p:nvPr>
            <p:custDataLst>
              <p:tags r:id="rId9"/>
            </p:custDataLst>
          </p:nvPr>
        </p:nvCxnSpPr>
        <p:spPr>
          <a:xfrm>
            <a:off x="9202313" y="3187295"/>
            <a:ext cx="1052623"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2" name="矩形 1"/>
          <p:cNvSpPr/>
          <p:nvPr>
            <p:custDataLst>
              <p:tags r:id="rId10"/>
            </p:custDataLst>
          </p:nvPr>
        </p:nvSpPr>
        <p:spPr>
          <a:xfrm>
            <a:off x="635352" y="1739529"/>
            <a:ext cx="11656625" cy="674370"/>
          </a:xfrm>
          <a:prstGeom prst="rect">
            <a:avLst/>
          </a:prstGeom>
        </p:spPr>
        <p:txBody>
          <a:bodyPr wrap="square" lIns="121898" tIns="60948" rIns="121898" bIns="60948">
            <a:spAutoFit/>
          </a:bodyPr>
          <a:lstStyle/>
          <a:p>
            <a:pPr marL="252095" indent="-457200" algn="just">
              <a:lnSpc>
                <a:spcPct val="150000"/>
              </a:lnSpc>
              <a:spcAft>
                <a:spcPct val="0"/>
              </a:spcAft>
              <a:tabLst>
                <a:tab pos="2970530" algn="l"/>
              </a:tabLst>
            </a:pPr>
            <a:r>
              <a:rPr lang="en-US" altLang="zh-CN" sz="2400" b="1" kern="100">
                <a:solidFill>
                  <a:srgbClr val="262626"/>
                </a:solidFill>
                <a:latin typeface="微软雅黑" panose="020B0503020204020204" charset="-122"/>
                <a:ea typeface="微软雅黑" panose="020B0503020204020204" charset="-122"/>
                <a:cs typeface="微软雅黑" panose="020B0503020204020204" pitchFamily="34" charset="-120"/>
              </a:rPr>
              <a:t>	</a:t>
            </a:r>
            <a:r>
              <a:rPr lang="en-US"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(3)</a:t>
            </a:r>
            <a:r>
              <a:rPr lang="zh-CN" altLang="en-US" sz="2400" b="1"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应用</a:t>
            </a:r>
            <a:r>
              <a:rPr lang="en-US" altLang="zh-CN" sz="2400" b="1"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 </a:t>
            </a:r>
            <a:r>
              <a:rPr lang="en-US" altLang="zh-CN"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  </a:t>
            </a:r>
            <a:r>
              <a:rPr lang="en-US" altLang="zh-CN" sz="2400" kern="100">
                <a:solidFill>
                  <a:schemeClr val="tx2">
                    <a:lumMod val="75000"/>
                  </a:schemeClr>
                </a:solidFill>
                <a:effectLst/>
                <a:latin typeface="Calibri" panose="020F0502020204030204" charset="0"/>
                <a:ea typeface="微软雅黑" panose="020B0503020204020204" charset="-122"/>
                <a:cs typeface="微软雅黑" panose="020B0503020204020204" pitchFamily="34" charset="-120"/>
              </a:rPr>
              <a:t>①</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sym typeface="+mn-ea"/>
              </a:rPr>
              <a:t>移植</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干细胞进行</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sym typeface="+mn-ea"/>
              </a:rPr>
              <a:t>疾病</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治疗</a:t>
            </a:r>
            <a:r>
              <a:rPr lang="en-US" altLang="zh-CN" sz="2400" kern="100">
                <a:effectLst/>
                <a:latin typeface="微软雅黑" panose="020B0503020204020204" charset="-122"/>
                <a:ea typeface="微软雅黑" panose="020B0503020204020204" charset="-122"/>
                <a:cs typeface="微软雅黑" panose="020B0503020204020204" pitchFamily="34" charset="-120"/>
              </a:rPr>
              <a:t> </a:t>
            </a:r>
            <a:endParaRPr lang="zh-CN" altLang="en-US" sz="2400" kern="100">
              <a:effectLst/>
              <a:latin typeface="微软雅黑" panose="020B0503020204020204" charset="-122"/>
              <a:ea typeface="微软雅黑" panose="020B0503020204020204" charset="-122"/>
              <a:cs typeface="微软雅黑" panose="020B0503020204020204" pitchFamily="34" charset="-120"/>
            </a:endParaRPr>
          </a:p>
        </p:txBody>
      </p:sp>
      <p:sp>
        <p:nvSpPr>
          <p:cNvPr id="16" name="文本框 15"/>
          <p:cNvSpPr txBox="1"/>
          <p:nvPr>
            <p:custDataLst>
              <p:tags r:id="rId11"/>
            </p:custDataLst>
          </p:nvPr>
        </p:nvSpPr>
        <p:spPr>
          <a:xfrm>
            <a:off x="635635" y="1374140"/>
            <a:ext cx="6096000" cy="460375"/>
          </a:xfrm>
          <a:prstGeom prst="rect">
            <a:avLst/>
          </a:prstGeom>
          <a:noFill/>
        </p:spPr>
        <p:txBody>
          <a:bodyPr wrap="square" rtlCol="0" anchor="t">
            <a:spAutoFit/>
          </a:bodyPr>
          <a:lstStyle/>
          <a:p>
            <a:r>
              <a:rPr lang="en-US" altLang="zh-CN" sz="2400" b="1">
                <a:solidFill>
                  <a:schemeClr val="tx2">
                    <a:lumMod val="75000"/>
                  </a:schemeClr>
                </a:solidFill>
                <a:latin typeface="微软雅黑" panose="020B0503020204020204" charset="-122"/>
                <a:ea typeface="微软雅黑" panose="020B0503020204020204" charset="-122"/>
                <a:sym typeface="+mn-ea"/>
              </a:rPr>
              <a:t>2</a:t>
            </a:r>
            <a:r>
              <a:rPr lang="zh-CN" altLang="en-US" sz="2400" b="1">
                <a:solidFill>
                  <a:schemeClr val="tx2">
                    <a:lumMod val="75000"/>
                  </a:schemeClr>
                </a:solidFill>
                <a:latin typeface="微软雅黑" panose="020B0503020204020204" charset="-122"/>
                <a:ea typeface="微软雅黑" panose="020B0503020204020204" charset="-122"/>
                <a:sym typeface="+mn-ea"/>
              </a:rPr>
              <a:t>、干细胞</a:t>
            </a:r>
            <a:endParaRPr lang="zh-CN" altLang="en-US" sz="2400" b="1">
              <a:solidFill>
                <a:schemeClr val="tx2">
                  <a:lumMod val="75000"/>
                </a:schemeClr>
              </a:solidFill>
              <a:latin typeface="微软雅黑" panose="020B0503020204020204" charset="-122"/>
              <a:ea typeface="微软雅黑" panose="020B0503020204020204" charset="-122"/>
              <a:sym typeface="+mn-ea"/>
            </a:endParaRPr>
          </a:p>
        </p:txBody>
      </p:sp>
      <p:sp>
        <p:nvSpPr>
          <p:cNvPr id="17" name="MH_Entry_1"/>
          <p:cNvSpPr>
            <a:spLocks noChangeArrowheads="1"/>
          </p:cNvSpPr>
          <p:nvPr>
            <p:custDataLst>
              <p:tags r:id="rId12"/>
            </p:custDataLst>
          </p:nvPr>
        </p:nvSpPr>
        <p:spPr bwMode="auto">
          <a:xfrm flipH="1">
            <a:off x="359410" y="756285"/>
            <a:ext cx="3227070" cy="645160"/>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rPr>
              <a:t>二、细胞的全能性</a:t>
            </a:r>
            <a:endParaRPr lang="zh-CN" altLang="en-US" sz="2400" b="1" smtClean="0">
              <a:solidFill>
                <a:schemeClr val="tx2">
                  <a:lumMod val="75000"/>
                </a:schemeClr>
              </a:solidFill>
              <a:latin typeface="微软雅黑" panose="020B0503020204020204" charset="-122"/>
              <a:ea typeface="微软雅黑" panose="020B0503020204020204" charset="-122"/>
              <a:sym typeface="微软雅黑" panose="020B0503020204020204" charset="-122"/>
            </a:endParaRPr>
          </a:p>
        </p:txBody>
      </p:sp>
      <p:sp>
        <p:nvSpPr>
          <p:cNvPr id="19" name="文本框 18"/>
          <p:cNvSpPr txBox="1"/>
          <p:nvPr>
            <p:custDataLst>
              <p:tags r:id="rId13"/>
            </p:custDataLst>
          </p:nvPr>
        </p:nvSpPr>
        <p:spPr>
          <a:xfrm>
            <a:off x="1131570" y="4126230"/>
            <a:ext cx="6096000" cy="460375"/>
          </a:xfrm>
          <a:prstGeom prst="rect">
            <a:avLst/>
          </a:prstGeom>
          <a:noFill/>
        </p:spPr>
        <p:txBody>
          <a:bodyPr wrap="square" rtlCol="0" anchor="t">
            <a:spAutoFit/>
          </a:bodyPr>
          <a:lstStyle/>
          <a:p>
            <a:r>
              <a:rPr lang="zh-CN" altLang="en-US" sz="2400" kern="100">
                <a:solidFill>
                  <a:schemeClr val="tx2">
                    <a:lumMod val="75000"/>
                  </a:schemeClr>
                </a:solidFill>
                <a:effectLst/>
                <a:latin typeface="Calibri" panose="020F0502020204030204" charset="0"/>
                <a:ea typeface="微软雅黑" panose="020B0503020204020204" charset="-122"/>
                <a:cs typeface="微软雅黑" panose="020B0503020204020204" pitchFamily="34" charset="-120"/>
                <a:sym typeface="+mn-ea"/>
              </a:rPr>
              <a:t>②</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sym typeface="+mn-ea"/>
              </a:rPr>
              <a:t>诱导生成</a:t>
            </a:r>
            <a:r>
              <a:rPr lang="en-US" altLang="zh-CN"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sym typeface="+mn-ea"/>
              </a:rPr>
              <a:t>iPS</a:t>
            </a:r>
            <a:r>
              <a:rPr lang="zh-CN" altLang="en-US"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sym typeface="+mn-ea"/>
              </a:rPr>
              <a:t>细胞用于疾病治疗</a:t>
            </a:r>
            <a:r>
              <a:rPr lang="en-US" altLang="zh-CN" sz="2400" kern="100">
                <a:effectLst/>
                <a:latin typeface="微软雅黑" panose="020B0503020204020204" charset="-122"/>
                <a:ea typeface="微软雅黑" panose="020B0503020204020204" charset="-122"/>
                <a:cs typeface="微软雅黑" panose="020B0503020204020204" pitchFamily="34" charset="-120"/>
                <a:sym typeface="+mn-ea"/>
              </a:rPr>
              <a:t> </a:t>
            </a:r>
            <a:endParaRPr lang="en-US" altLang="zh-CN" sz="2400" kern="100">
              <a:effectLst/>
              <a:latin typeface="微软雅黑" panose="020B0503020204020204" charset="-122"/>
              <a:ea typeface="微软雅黑" panose="020B0503020204020204" charset="-122"/>
              <a:cs typeface="微软雅黑" panose="020B0503020204020204" pitchFamily="34" charset="-120"/>
              <a:sym typeface="+mn-ea"/>
            </a:endParaRPr>
          </a:p>
        </p:txBody>
      </p:sp>
      <p:grpSp>
        <p:nvGrpSpPr>
          <p:cNvPr id="21" name="组合 20"/>
          <p:cNvGrpSpPr/>
          <p:nvPr>
            <p:custDataLst>
              <p:tags r:id="rId14"/>
            </p:custDataLst>
          </p:nvPr>
        </p:nvGrpSpPr>
        <p:grpSpPr>
          <a:xfrm>
            <a:off x="950595" y="4993640"/>
            <a:ext cx="10364470" cy="889000"/>
            <a:chOff x="651" y="7194"/>
            <a:chExt cx="16322" cy="1400"/>
          </a:xfrm>
        </p:grpSpPr>
        <p:sp>
          <p:nvSpPr>
            <p:cNvPr id="20" name="文本框 19"/>
            <p:cNvSpPr txBox="1"/>
            <p:nvPr>
              <p:custDataLst>
                <p:tags r:id="rId15"/>
              </p:custDataLst>
            </p:nvPr>
          </p:nvSpPr>
          <p:spPr>
            <a:xfrm>
              <a:off x="651" y="7850"/>
              <a:ext cx="2241" cy="725"/>
            </a:xfrm>
            <a:prstGeom prst="rect">
              <a:avLst/>
            </a:prstGeom>
            <a:noFill/>
          </p:spPr>
          <p:txBody>
            <a:bodyPr wrap="square">
              <a:spAutoFit/>
            </a:bodyPr>
            <a:lstStyle/>
            <a:p>
              <a:r>
                <a:rPr lang="zh-CN" altLang="en-US" sz="2400">
                  <a:solidFill>
                    <a:srgbClr val="002060"/>
                  </a:solidFill>
                  <a:latin typeface="微软雅黑" panose="020B0503020204020204" charset="-122"/>
                  <a:ea typeface="微软雅黑" panose="020B0503020204020204" charset="-122"/>
                </a:rPr>
                <a:t>体细胞</a:t>
              </a:r>
              <a:endParaRPr lang="zh-CN" altLang="en-US" sz="2400">
                <a:solidFill>
                  <a:srgbClr val="002060"/>
                </a:solidFill>
                <a:latin typeface="微软雅黑" panose="020B0503020204020204" charset="-122"/>
                <a:ea typeface="微软雅黑" panose="020B0503020204020204" charset="-122"/>
              </a:endParaRPr>
            </a:p>
          </p:txBody>
        </p:sp>
        <p:cxnSp>
          <p:nvCxnSpPr>
            <p:cNvPr id="22" name="直接箭头连接符 21"/>
            <p:cNvCxnSpPr/>
            <p:nvPr>
              <p:custDataLst>
                <p:tags r:id="rId16"/>
              </p:custDataLst>
            </p:nvPr>
          </p:nvCxnSpPr>
          <p:spPr>
            <a:xfrm>
              <a:off x="2758" y="8359"/>
              <a:ext cx="2706" cy="0"/>
            </a:xfrm>
            <a:prstGeom prst="straightConnector1">
              <a:avLst/>
            </a:prstGeom>
            <a:ln w="12700">
              <a:tailEnd type="triangle" w="lg" len="lg"/>
            </a:ln>
          </p:spPr>
          <p:style>
            <a:lnRef idx="1">
              <a:schemeClr val="dk1"/>
            </a:lnRef>
            <a:fillRef idx="0">
              <a:schemeClr val="dk1"/>
            </a:fillRef>
            <a:effectRef idx="0">
              <a:schemeClr val="dk1"/>
            </a:effectRef>
            <a:fontRef idx="minor">
              <a:schemeClr val="tx1"/>
            </a:fontRef>
          </p:style>
        </p:cxnSp>
        <p:sp>
          <p:nvSpPr>
            <p:cNvPr id="23" name="文本框 22"/>
            <p:cNvSpPr txBox="1"/>
            <p:nvPr>
              <p:custDataLst>
                <p:tags r:id="rId17"/>
              </p:custDataLst>
            </p:nvPr>
          </p:nvSpPr>
          <p:spPr>
            <a:xfrm>
              <a:off x="5394" y="7869"/>
              <a:ext cx="2520" cy="725"/>
            </a:xfrm>
            <a:prstGeom prst="rect">
              <a:avLst/>
            </a:prstGeom>
            <a:noFill/>
          </p:spPr>
          <p:txBody>
            <a:bodyPr wrap="square">
              <a:spAutoFit/>
            </a:bodyPr>
            <a:lstStyle/>
            <a:p>
              <a:r>
                <a:rPr lang="en-US" altLang="zh-CN" sz="2400" err="1">
                  <a:solidFill>
                    <a:srgbClr val="002060"/>
                  </a:solidFill>
                  <a:latin typeface="微软雅黑" panose="020B0503020204020204" charset="-122"/>
                  <a:ea typeface="微软雅黑" panose="020B0503020204020204" charset="-122"/>
                  <a:cs typeface="微软雅黑" panose="020B0503020204020204" pitchFamily="34" charset="-120"/>
                </a:rPr>
                <a:t>iPS</a:t>
              </a:r>
              <a:r>
                <a:rPr lang="zh-CN" altLang="en-US" sz="2400">
                  <a:solidFill>
                    <a:srgbClr val="002060"/>
                  </a:solidFill>
                  <a:latin typeface="微软雅黑" panose="020B0503020204020204" charset="-122"/>
                  <a:ea typeface="微软雅黑" panose="020B0503020204020204" charset="-122"/>
                  <a:cs typeface="微软雅黑" panose="020B0503020204020204" pitchFamily="34" charset="-120"/>
                </a:rPr>
                <a:t>细胞</a:t>
              </a:r>
              <a:endParaRPr lang="zh-CN" altLang="en-US" sz="2400">
                <a:solidFill>
                  <a:srgbClr val="002060"/>
                </a:solidFill>
                <a:latin typeface="微软雅黑" panose="020B0503020204020204" charset="-122"/>
                <a:ea typeface="微软雅黑" panose="020B0503020204020204" charset="-122"/>
                <a:cs typeface="微软雅黑" panose="020B0503020204020204" pitchFamily="34" charset="-120"/>
              </a:endParaRPr>
            </a:p>
          </p:txBody>
        </p:sp>
        <p:sp>
          <p:nvSpPr>
            <p:cNvPr id="24" name="任意多边形: 形状 4"/>
            <p:cNvSpPr/>
            <p:nvPr>
              <p:custDataLst>
                <p:tags r:id="rId18"/>
              </p:custDataLst>
            </p:nvPr>
          </p:nvSpPr>
          <p:spPr>
            <a:xfrm>
              <a:off x="3799" y="7827"/>
              <a:ext cx="511" cy="497"/>
            </a:xfrm>
            <a:custGeom>
              <a:avLst/>
              <a:gdLst>
                <a:gd name="connsiteX0" fmla="*/ 0 w 590302"/>
                <a:gd name="connsiteY0" fmla="*/ 0 h 458383"/>
                <a:gd name="connsiteX1" fmla="*/ 200782 w 590302"/>
                <a:gd name="connsiteY1" fmla="*/ 258727 h 458383"/>
                <a:gd name="connsiteX2" fmla="*/ 590302 w 590302"/>
                <a:gd name="connsiteY2" fmla="*/ 458383 h 458383"/>
              </a:gdLst>
              <a:ahLst/>
              <a:cxnLst>
                <a:cxn ang="0">
                  <a:pos x="connsiteX0" y="connsiteY0"/>
                </a:cxn>
                <a:cxn ang="0">
                  <a:pos x="connsiteX1" y="connsiteY1"/>
                </a:cxn>
                <a:cxn ang="0">
                  <a:pos x="connsiteX2" y="connsiteY2"/>
                </a:cxn>
              </a:cxnLst>
              <a:rect l="l" t="t" r="r" b="b"/>
              <a:pathLst>
                <a:path w="590302" h="458383">
                  <a:moveTo>
                    <a:pt x="0" y="0"/>
                  </a:moveTo>
                  <a:cubicBezTo>
                    <a:pt x="84477" y="166412"/>
                    <a:pt x="103893" y="162890"/>
                    <a:pt x="200782" y="258727"/>
                  </a:cubicBezTo>
                  <a:cubicBezTo>
                    <a:pt x="300206" y="343772"/>
                    <a:pt x="431501" y="435684"/>
                    <a:pt x="590302" y="458383"/>
                  </a:cubicBezTo>
                </a:path>
              </a:pathLst>
            </a:custGeom>
            <a:noFill/>
            <a:ln>
              <a:solidFill>
                <a:schemeClr val="tx1"/>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微软雅黑" panose="020B0503020204020204" charset="-122"/>
                <a:ea typeface="微软雅黑" panose="020B0503020204020204" charset="-122"/>
              </a:endParaRPr>
            </a:p>
          </p:txBody>
        </p:sp>
        <p:sp>
          <p:nvSpPr>
            <p:cNvPr id="25" name="文本框 24"/>
            <p:cNvSpPr txBox="1"/>
            <p:nvPr>
              <p:custDataLst>
                <p:tags r:id="rId19"/>
              </p:custDataLst>
            </p:nvPr>
          </p:nvSpPr>
          <p:spPr>
            <a:xfrm>
              <a:off x="2640" y="7194"/>
              <a:ext cx="2948" cy="725"/>
            </a:xfrm>
            <a:prstGeom prst="rect">
              <a:avLst/>
            </a:prstGeom>
            <a:noFill/>
          </p:spPr>
          <p:txBody>
            <a:bodyPr wrap="square">
              <a:spAutoFit/>
            </a:bodyPr>
            <a:lstStyle/>
            <a:p>
              <a:r>
                <a:rPr lang="zh-CN" altLang="en-US" sz="2400">
                  <a:solidFill>
                    <a:srgbClr val="002060"/>
                  </a:solidFill>
                  <a:latin typeface="微软雅黑" panose="020B0503020204020204" charset="-122"/>
                  <a:ea typeface="微软雅黑" panose="020B0503020204020204" charset="-122"/>
                </a:rPr>
                <a:t>诱导因子</a:t>
              </a:r>
              <a:endParaRPr lang="zh-CN" altLang="en-US" sz="2400">
                <a:solidFill>
                  <a:srgbClr val="002060"/>
                </a:solidFill>
                <a:latin typeface="微软雅黑" panose="020B0503020204020204" charset="-122"/>
                <a:ea typeface="微软雅黑" panose="020B0503020204020204" charset="-122"/>
              </a:endParaRPr>
            </a:p>
          </p:txBody>
        </p:sp>
        <p:cxnSp>
          <p:nvCxnSpPr>
            <p:cNvPr id="26" name="直接箭头连接符 25"/>
            <p:cNvCxnSpPr/>
            <p:nvPr>
              <p:custDataLst>
                <p:tags r:id="rId20"/>
              </p:custDataLst>
            </p:nvPr>
          </p:nvCxnSpPr>
          <p:spPr>
            <a:xfrm>
              <a:off x="7664" y="8342"/>
              <a:ext cx="1580" cy="0"/>
            </a:xfrm>
            <a:prstGeom prst="straightConnector1">
              <a:avLst/>
            </a:prstGeom>
            <a:ln w="12700">
              <a:tailEnd type="triangle" w="lg" len="lg"/>
            </a:ln>
          </p:spPr>
          <p:style>
            <a:lnRef idx="1">
              <a:schemeClr val="dk1"/>
            </a:lnRef>
            <a:fillRef idx="0">
              <a:schemeClr val="dk1"/>
            </a:fillRef>
            <a:effectRef idx="0">
              <a:schemeClr val="dk1"/>
            </a:effectRef>
            <a:fontRef idx="minor">
              <a:schemeClr val="tx1"/>
            </a:fontRef>
          </p:style>
        </p:cxnSp>
        <p:sp>
          <p:nvSpPr>
            <p:cNvPr id="27" name="文本框 26"/>
            <p:cNvSpPr txBox="1"/>
            <p:nvPr>
              <p:custDataLst>
                <p:tags r:id="rId21"/>
              </p:custDataLst>
            </p:nvPr>
          </p:nvSpPr>
          <p:spPr>
            <a:xfrm>
              <a:off x="9600" y="7837"/>
              <a:ext cx="7373" cy="725"/>
            </a:xfrm>
            <a:prstGeom prst="rect">
              <a:avLst/>
            </a:prstGeom>
            <a:noFill/>
          </p:spPr>
          <p:txBody>
            <a:bodyPr wrap="square">
              <a:spAutoFit/>
            </a:bodyPr>
            <a:lstStyle/>
            <a:p>
              <a:r>
                <a:rPr lang="zh-CN" altLang="en-US" sz="2400">
                  <a:solidFill>
                    <a:srgbClr val="002060"/>
                  </a:solidFill>
                  <a:latin typeface="微软雅黑" panose="020B0503020204020204" charset="-122"/>
                  <a:ea typeface="微软雅黑" panose="020B0503020204020204" charset="-122"/>
                </a:rPr>
                <a:t>该生物任何一种类型的细胞</a:t>
              </a:r>
              <a:endParaRPr lang="zh-CN" altLang="en-US" sz="2400">
                <a:solidFill>
                  <a:srgbClr val="002060"/>
                </a:solidFill>
                <a:latin typeface="微软雅黑" panose="020B0503020204020204" charset="-122"/>
                <a:ea typeface="微软雅黑" panose="020B0503020204020204" charset="-122"/>
              </a:endParaRPr>
            </a:p>
          </p:txBody>
        </p:sp>
      </p:grpSp>
      <p:sp>
        <p:nvSpPr>
          <p:cNvPr id="31" name="圆角矩形标注 30"/>
          <p:cNvSpPr/>
          <p:nvPr>
            <p:custDataLst>
              <p:tags r:id="rId22"/>
            </p:custDataLst>
          </p:nvPr>
        </p:nvSpPr>
        <p:spPr>
          <a:xfrm>
            <a:off x="4171950" y="4540250"/>
            <a:ext cx="7366000" cy="524510"/>
          </a:xfrm>
          <a:prstGeom prst="wedgeRoundRectCallout">
            <a:avLst>
              <a:gd name="adj1" fmla="val -64776"/>
              <a:gd name="adj2" fmla="val 90435"/>
              <a:gd name="adj3" fmla="val 16667"/>
            </a:avLst>
          </a:prstGeom>
          <a:gradFill>
            <a:gsLst>
              <a:gs pos="0">
                <a:srgbClr val="B9DBE0"/>
              </a:gs>
              <a:gs pos="50000">
                <a:srgbClr val="D0E6E9"/>
              </a:gs>
              <a:gs pos="100000">
                <a:srgbClr val="E8F1F3"/>
              </a:gs>
            </a:gsLst>
            <a:lin ang="16200000" scaled="1"/>
          </a:gra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lstStyle/>
          <a:p>
            <a:r>
              <a:rPr lang="en-US" altLang="zh-CN" sz="2400" b="1">
                <a:solidFill>
                  <a:srgbClr val="C00000"/>
                </a:solidFill>
                <a:latin typeface="方正姚体" panose="02010601030101010101" charset="-122"/>
                <a:ea typeface="方正姚体" panose="02010601030101010101" charset="-122"/>
                <a:cs typeface="方正姚体" panose="02010601030101010101" charset="-122"/>
                <a:sym typeface="+mn-ea"/>
              </a:rPr>
              <a:t>4</a:t>
            </a:r>
            <a:r>
              <a:rPr lang="zh-CN" altLang="en-US" sz="2400" b="1">
                <a:solidFill>
                  <a:srgbClr val="C00000"/>
                </a:solidFill>
                <a:latin typeface="方正姚体" panose="02010601030101010101" charset="-122"/>
                <a:ea typeface="方正姚体" panose="02010601030101010101" charset="-122"/>
                <a:cs typeface="方正姚体" panose="02010601030101010101" charset="-122"/>
                <a:sym typeface="+mn-ea"/>
              </a:rPr>
              <a:t>种特定基因、特定蛋白质分子、某些小分子化合物</a:t>
            </a:r>
            <a:endParaRPr lang="zh-CN" altLang="en-US" sz="2400" b="1">
              <a:solidFill>
                <a:srgbClr val="C00000"/>
              </a:solidFill>
              <a:latin typeface="方正姚体" panose="02010601030101010101" charset="-122"/>
              <a:ea typeface="方正姚体" panose="02010601030101010101" charset="-122"/>
              <a:cs typeface="方正姚体" panose="02010601030101010101" charset="-122"/>
            </a:endParaRPr>
          </a:p>
        </p:txBody>
      </p:sp>
      <p:sp>
        <p:nvSpPr>
          <p:cNvPr id="32" name="圆角矩形标注 31"/>
          <p:cNvSpPr/>
          <p:nvPr>
            <p:custDataLst>
              <p:tags r:id="rId23"/>
            </p:custDataLst>
          </p:nvPr>
        </p:nvSpPr>
        <p:spPr>
          <a:xfrm>
            <a:off x="505460" y="6240145"/>
            <a:ext cx="4530725" cy="524510"/>
          </a:xfrm>
          <a:prstGeom prst="wedgeRoundRectCallout">
            <a:avLst>
              <a:gd name="adj1" fmla="val -25950"/>
              <a:gd name="adj2" fmla="val -123002"/>
              <a:gd name="adj3" fmla="val 16667"/>
            </a:avLst>
          </a:prstGeom>
          <a:gradFill>
            <a:gsLst>
              <a:gs pos="8000">
                <a:srgbClr val="FFEEEE"/>
              </a:gs>
              <a:gs pos="97000">
                <a:srgbClr val="DDEFBB"/>
              </a:gs>
            </a:gsLst>
            <a:lin ang="0" scaled="1"/>
          </a:gradFill>
          <a:ln w="7620" cap="flat">
            <a:noFill/>
            <a:prstDash val="solid"/>
            <a:miter/>
          </a:ln>
        </p:spPr>
        <p:txBody>
          <a:bodyPr rot="0" vertOverflow="overflow" horzOverflow="overflow" vert="horz" wrap="square" lIns="91440" tIns="45720" rIns="91440" bIns="45720" numCol="1" spcCol="0" rtlCol="0" fromWordArt="0" anchor="ctr" anchorCtr="0" compatLnSpc="1">
            <a:noAutofit/>
          </a:bodyPr>
          <a:lstStyle/>
          <a:p>
            <a:r>
              <a:rPr lang="zh-CN" sz="2400" b="1">
                <a:solidFill>
                  <a:srgbClr val="C00000"/>
                </a:solidFill>
                <a:latin typeface="方正姚体" panose="02010601030101010101" charset="-122"/>
                <a:ea typeface="方正姚体" panose="02010601030101010101" charset="-122"/>
                <a:cs typeface="方正姚体" panose="02010601030101010101" charset="-122"/>
                <a:sym typeface="+mn-ea"/>
              </a:rPr>
              <a:t>成纤维细胞、</a:t>
            </a:r>
            <a:r>
              <a:rPr lang="en-US" altLang="zh-CN" sz="2400" b="1">
                <a:solidFill>
                  <a:srgbClr val="C00000"/>
                </a:solidFill>
                <a:latin typeface="方正姚体" panose="02010601030101010101" charset="-122"/>
                <a:ea typeface="方正姚体" panose="02010601030101010101" charset="-122"/>
                <a:cs typeface="方正姚体" panose="02010601030101010101" charset="-122"/>
                <a:sym typeface="+mn-ea"/>
              </a:rPr>
              <a:t>B</a:t>
            </a:r>
            <a:r>
              <a:rPr lang="zh-CN" altLang="en-US" sz="2400" b="1">
                <a:solidFill>
                  <a:srgbClr val="C00000"/>
                </a:solidFill>
                <a:latin typeface="方正姚体" panose="02010601030101010101" charset="-122"/>
                <a:ea typeface="方正姚体" panose="02010601030101010101" charset="-122"/>
                <a:cs typeface="方正姚体" panose="02010601030101010101" charset="-122"/>
                <a:sym typeface="+mn-ea"/>
              </a:rPr>
              <a:t>细胞、</a:t>
            </a:r>
            <a:r>
              <a:rPr lang="en-US" altLang="zh-CN" sz="2400" b="1">
                <a:solidFill>
                  <a:srgbClr val="C00000"/>
                </a:solidFill>
                <a:latin typeface="方正姚体" panose="02010601030101010101" charset="-122"/>
                <a:ea typeface="方正姚体" panose="02010601030101010101" charset="-122"/>
                <a:cs typeface="方正姚体" panose="02010601030101010101" charset="-122"/>
                <a:sym typeface="+mn-ea"/>
              </a:rPr>
              <a:t>T</a:t>
            </a:r>
            <a:r>
              <a:rPr lang="zh-CN" altLang="en-US" sz="2400" b="1">
                <a:solidFill>
                  <a:srgbClr val="C00000"/>
                </a:solidFill>
                <a:latin typeface="方正姚体" panose="02010601030101010101" charset="-122"/>
                <a:ea typeface="方正姚体" panose="02010601030101010101" charset="-122"/>
                <a:cs typeface="方正姚体" panose="02010601030101010101" charset="-122"/>
                <a:sym typeface="+mn-ea"/>
              </a:rPr>
              <a:t>细胞等</a:t>
            </a:r>
            <a:endParaRPr lang="zh-CN" altLang="en-US" sz="2400" b="1">
              <a:solidFill>
                <a:srgbClr val="C00000"/>
              </a:solidFill>
              <a:latin typeface="方正姚体" panose="02010601030101010101" charset="-122"/>
              <a:ea typeface="方正姚体" panose="02010601030101010101" charset="-122"/>
              <a:cs typeface="方正姚体" panose="0201060103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animBg="1"/>
      <p:bldP spid="19" grpId="0"/>
      <p:bldP spid="31"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373732" y="942604"/>
            <a:ext cx="11656625" cy="674370"/>
          </a:xfrm>
          <a:prstGeom prst="rect">
            <a:avLst/>
          </a:prstGeom>
        </p:spPr>
        <p:txBody>
          <a:bodyPr wrap="square" lIns="121898" tIns="60948" rIns="121898" bIns="60948">
            <a:spAutoFit/>
          </a:bodyPr>
          <a:lstStyle/>
          <a:p>
            <a:pPr marL="252095" indent="-457200" algn="just">
              <a:lnSpc>
                <a:spcPct val="150000"/>
              </a:lnSpc>
              <a:spcAft>
                <a:spcPct val="0"/>
              </a:spcAft>
              <a:tabLst>
                <a:tab pos="2970530" algn="l"/>
              </a:tabLst>
            </a:pPr>
            <a:r>
              <a:rPr lang="en-US" altLang="zh-CN" sz="2400" b="1" kern="100">
                <a:solidFill>
                  <a:srgbClr val="262626"/>
                </a:solidFill>
                <a:latin typeface="微软雅黑" panose="020B0503020204020204" charset="-122"/>
                <a:ea typeface="微软雅黑" panose="020B0503020204020204" charset="-122"/>
                <a:cs typeface="微软雅黑" panose="020B0503020204020204" pitchFamily="34" charset="-120"/>
              </a:rPr>
              <a:t>	</a:t>
            </a:r>
            <a:r>
              <a:rPr lang="en-US" altLang="zh-CN" sz="2400" b="1" kern="100">
                <a:solidFill>
                  <a:schemeClr val="tx2">
                    <a:lumMod val="75000"/>
                  </a:schemeClr>
                </a:solidFill>
                <a:latin typeface="微软雅黑" panose="020B0503020204020204" charset="-122"/>
                <a:ea typeface="微软雅黑" panose="020B0503020204020204" charset="-122"/>
                <a:cs typeface="微软雅黑" panose="020B0503020204020204" pitchFamily="34" charset="-120"/>
              </a:rPr>
              <a:t>(3)</a:t>
            </a:r>
            <a:r>
              <a:rPr lang="zh-CN" altLang="en-US" sz="2400" b="1"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应用</a:t>
            </a:r>
            <a:r>
              <a:rPr lang="en-US" altLang="zh-CN" sz="2400" b="1"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 </a:t>
            </a:r>
            <a:r>
              <a:rPr lang="en-US" altLang="zh-CN" sz="2400" kern="100">
                <a:solidFill>
                  <a:schemeClr val="tx2">
                    <a:lumMod val="75000"/>
                  </a:schemeClr>
                </a:solidFill>
                <a:effectLst/>
                <a:latin typeface="微软雅黑" panose="020B0503020204020204" charset="-122"/>
                <a:ea typeface="微软雅黑" panose="020B0503020204020204" charset="-122"/>
                <a:cs typeface="微软雅黑" panose="020B0503020204020204" pitchFamily="34" charset="-120"/>
              </a:rPr>
              <a:t>  </a:t>
            </a:r>
            <a:endParaRPr lang="zh-CN" altLang="en-US" sz="2400" kern="100">
              <a:effectLst/>
              <a:latin typeface="微软雅黑" panose="020B0503020204020204" charset="-122"/>
              <a:ea typeface="微软雅黑" panose="020B0503020204020204" charset="-122"/>
              <a:cs typeface="微软雅黑" panose="020B0503020204020204" pitchFamily="34" charset="-120"/>
            </a:endParaRPr>
          </a:p>
        </p:txBody>
      </p:sp>
      <p:pic>
        <p:nvPicPr>
          <p:cNvPr id="16" name="图片 15"/>
          <p:cNvPicPr>
            <a:picLocks noChangeAspect="1"/>
          </p:cNvPicPr>
          <p:nvPr>
            <p:custDataLst>
              <p:tags r:id="rId2"/>
            </p:custDataLst>
          </p:nvPr>
        </p:nvPicPr>
        <p:blipFill>
          <a:blip r:embed="rId3"/>
          <a:stretch>
            <a:fillRect/>
          </a:stretch>
        </p:blipFill>
        <p:spPr>
          <a:xfrm>
            <a:off x="1741170" y="1616710"/>
            <a:ext cx="9344660" cy="4668520"/>
          </a:xfrm>
          <a:prstGeom prst="rect">
            <a:avLst/>
          </a:prstGeom>
        </p:spPr>
      </p:pic>
    </p:spTree>
    <p:custDataLst>
      <p:tags r:id="rId4"/>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57175" y="1100455"/>
            <a:ext cx="11527790" cy="4038600"/>
          </a:xfrm>
          <a:prstGeom prst="rect">
            <a:avLst/>
          </a:prstGeom>
        </p:spPr>
        <p:txBody>
          <a:bodyPr wrap="square">
            <a:noAutofit/>
          </a:bodyPr>
          <a:lstStyle/>
          <a:p>
            <a:pPr lvl="0" algn="l" defTabSz="266700" fontAlgn="ctr">
              <a:lnSpc>
                <a:spcPct val="150000"/>
              </a:lnSpc>
              <a:buClrTx/>
              <a:buSzTx/>
              <a:buFontTx/>
            </a:pPr>
            <a:r>
              <a:rPr lang="zh-CN" altLang="en-US" sz="2400">
                <a:latin typeface="+mn-ea"/>
                <a:cs typeface="+mn-ea"/>
                <a:sym typeface="+mn-ea"/>
              </a:rPr>
              <a:t>（</a:t>
            </a:r>
            <a:r>
              <a:rPr lang="en-US" altLang="zh-CN" sz="2400">
                <a:latin typeface="+mn-ea"/>
                <a:cs typeface="+mn-ea"/>
                <a:sym typeface="+mn-ea"/>
              </a:rPr>
              <a:t>2025·</a:t>
            </a:r>
            <a:r>
              <a:rPr lang="zh-CN" altLang="en-US" sz="2400">
                <a:latin typeface="+mn-ea"/>
                <a:cs typeface="+mn-ea"/>
                <a:sym typeface="+mn-ea"/>
              </a:rPr>
              <a:t>河北</a:t>
            </a:r>
            <a:r>
              <a:rPr lang="en-US" altLang="zh-CN" sz="2400">
                <a:latin typeface="+mn-ea"/>
                <a:cs typeface="+mn-ea"/>
                <a:sym typeface="+mn-ea"/>
              </a:rPr>
              <a:t>·</a:t>
            </a:r>
            <a:r>
              <a:rPr lang="zh-CN" altLang="en-US" sz="2400">
                <a:latin typeface="+mn-ea"/>
                <a:cs typeface="+mn-ea"/>
                <a:sym typeface="+mn-ea"/>
              </a:rPr>
              <a:t>二模）自然界包括壁虎、海星、蜥蜴在内的许多生物有部分肢体可以完全再生，这就给人类肢体再生提供了研究方向。研究发现，壁虎尾部横隔处的细胞依然保留着干细胞功能，可以在断尾后发育成尾巴。下列叙述正确的是（　　）</a:t>
            </a:r>
            <a:endParaRPr lang="zh-CN" altLang="en-US" sz="2400">
              <a:latin typeface="+mn-ea"/>
              <a:cs typeface="+mn-ea"/>
              <a:sym typeface="+mn-ea"/>
            </a:endParaRPr>
          </a:p>
          <a:p>
            <a:pPr lvl="0" algn="l" defTabSz="266700" fontAlgn="ctr">
              <a:lnSpc>
                <a:spcPct val="150000"/>
              </a:lnSpc>
              <a:buClrTx/>
              <a:buSzTx/>
              <a:buFontTx/>
            </a:pPr>
            <a:r>
              <a:rPr lang="en-US" altLang="zh-CN" sz="2400">
                <a:latin typeface="+mn-ea"/>
                <a:cs typeface="+mn-ea"/>
                <a:sym typeface="+mn-ea"/>
              </a:rPr>
              <a:t>A</a:t>
            </a:r>
            <a:r>
              <a:rPr lang="zh-CN" altLang="en-US" sz="2400">
                <a:latin typeface="+mn-ea"/>
                <a:cs typeface="+mn-ea"/>
                <a:sym typeface="+mn-ea"/>
              </a:rPr>
              <a:t>．断尾后新形成的尾巴细胞内核酸与其他部位细胞内的核酸相同</a:t>
            </a:r>
            <a:endParaRPr lang="zh-CN" altLang="en-US" sz="2400">
              <a:latin typeface="+mn-ea"/>
              <a:cs typeface="+mn-ea"/>
              <a:sym typeface="+mn-ea"/>
            </a:endParaRPr>
          </a:p>
          <a:p>
            <a:pPr lvl="0" algn="l" defTabSz="266700" fontAlgn="ctr">
              <a:lnSpc>
                <a:spcPct val="150000"/>
              </a:lnSpc>
              <a:buClrTx/>
              <a:buSzTx/>
              <a:buFontTx/>
            </a:pPr>
            <a:r>
              <a:rPr lang="en-US" altLang="zh-CN" sz="2400">
                <a:latin typeface="+mn-ea"/>
                <a:cs typeface="+mn-ea"/>
                <a:sym typeface="+mn-ea"/>
              </a:rPr>
              <a:t>B</a:t>
            </a:r>
            <a:r>
              <a:rPr lang="zh-CN" altLang="en-US" sz="2400">
                <a:latin typeface="+mn-ea"/>
                <a:cs typeface="+mn-ea"/>
                <a:sym typeface="+mn-ea"/>
              </a:rPr>
              <a:t>．断尾后尾部横隔处的细胞呼吸酶基因处于关闭状态</a:t>
            </a:r>
            <a:endParaRPr lang="zh-CN" altLang="en-US" sz="2400">
              <a:latin typeface="+mn-ea"/>
              <a:cs typeface="+mn-ea"/>
              <a:sym typeface="+mn-ea"/>
            </a:endParaRPr>
          </a:p>
          <a:p>
            <a:pPr lvl="0" algn="l" defTabSz="266700" fontAlgn="ctr">
              <a:lnSpc>
                <a:spcPct val="150000"/>
              </a:lnSpc>
              <a:buClrTx/>
              <a:buSzTx/>
              <a:buFontTx/>
            </a:pPr>
            <a:r>
              <a:rPr lang="en-US" altLang="zh-CN" sz="2400">
                <a:latin typeface="+mn-ea"/>
                <a:cs typeface="+mn-ea"/>
                <a:sym typeface="+mn-ea"/>
              </a:rPr>
              <a:t>C</a:t>
            </a:r>
            <a:r>
              <a:rPr lang="zh-CN" altLang="en-US" sz="2400">
                <a:latin typeface="+mn-ea"/>
                <a:cs typeface="+mn-ea"/>
                <a:sym typeface="+mn-ea"/>
              </a:rPr>
              <a:t>．壁虎断尾后可以再长出尾巴，是因为其横隔处的细胞进行了增殖和分化</a:t>
            </a:r>
            <a:endParaRPr lang="zh-CN" altLang="en-US" sz="2400">
              <a:latin typeface="+mn-ea"/>
              <a:cs typeface="+mn-ea"/>
              <a:sym typeface="+mn-ea"/>
            </a:endParaRPr>
          </a:p>
          <a:p>
            <a:pPr lvl="0" algn="l" defTabSz="266700" fontAlgn="ctr">
              <a:lnSpc>
                <a:spcPct val="150000"/>
              </a:lnSpc>
              <a:buClrTx/>
              <a:buSzTx/>
              <a:buFontTx/>
            </a:pPr>
            <a:r>
              <a:rPr lang="en-US" altLang="zh-CN" sz="2400">
                <a:latin typeface="+mn-ea"/>
                <a:cs typeface="+mn-ea"/>
                <a:sym typeface="+mn-ea"/>
              </a:rPr>
              <a:t>D</a:t>
            </a:r>
            <a:r>
              <a:rPr lang="zh-CN" altLang="en-US" sz="2400">
                <a:latin typeface="+mn-ea"/>
                <a:cs typeface="+mn-ea"/>
                <a:sym typeface="+mn-ea"/>
              </a:rPr>
              <a:t>．断尾后尾部横隔处的细胞继续发育成尾巴体现了动物细胞的全能性</a:t>
            </a:r>
            <a:endParaRPr lang="zh-CN" altLang="en-US" sz="2400">
              <a:latin typeface="+mn-ea"/>
              <a:cs typeface="+mn-ea"/>
              <a:sym typeface="+mn-ea"/>
            </a:endParaRPr>
          </a:p>
        </p:txBody>
      </p:sp>
      <p:sp>
        <p:nvSpPr>
          <p:cNvPr id="14" name="文本框 13"/>
          <p:cNvSpPr txBox="1"/>
          <p:nvPr>
            <p:custDataLst>
              <p:tags r:id="rId2"/>
            </p:custDataLst>
          </p:nvPr>
        </p:nvSpPr>
        <p:spPr>
          <a:xfrm>
            <a:off x="9736455" y="2080895"/>
            <a:ext cx="1743710" cy="1014730"/>
          </a:xfrm>
          <a:prstGeom prst="rect">
            <a:avLst/>
          </a:prstGeom>
          <a:noFill/>
        </p:spPr>
        <p:txBody>
          <a:bodyPr wrap="square" rtlCol="0">
            <a:spAutoFit/>
          </a:bodyPr>
          <a:lstStyle/>
          <a:p>
            <a:r>
              <a:rPr lang="en-US" altLang="zh-CN" sz="6000">
                <a:solidFill>
                  <a:srgbClr val="FF0000"/>
                </a:solidFill>
              </a:rPr>
              <a:t>C</a:t>
            </a:r>
            <a:endParaRPr lang="en-US" altLang="zh-CN" sz="6000">
              <a:solidFill>
                <a:srgbClr val="FF0000"/>
              </a:solidFill>
            </a:endParaRPr>
          </a:p>
        </p:txBody>
      </p:sp>
      <p:sp>
        <p:nvSpPr>
          <p:cNvPr id="16386" name="矩形 3"/>
          <p:cNvSpPr/>
          <p:nvPr>
            <p:custDataLst>
              <p:tags r:id="rId3"/>
            </p:custDataLst>
          </p:nvPr>
        </p:nvSpPr>
        <p:spPr>
          <a:xfrm>
            <a:off x="9034780" y="2851150"/>
            <a:ext cx="3004185" cy="537210"/>
          </a:xfrm>
          <a:prstGeom prst="rect">
            <a:avLst/>
          </a:prstGeom>
          <a:noFill/>
          <a:extLst>
            <a:ext uri="{909E8E84-426E-40DD-AFC4-6F175D3DCCD1}">
              <a14:hiddenFill xmlns:a14="http://schemas.microsoft.com/office/drawing/2010/main">
                <a:solidFill>
                  <a:srgbClr val="FFC000"/>
                </a:solidFill>
              </a14:hiddenFill>
            </a:ext>
          </a:extLst>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R="0" lvl="0" algn="just" defTabSz="914400" eaLnBrk="1" hangingPunct="1">
              <a:lnSpc>
                <a:spcPts val="3480"/>
              </a:lnSpc>
              <a:tabLst>
                <a:tab pos="2609850" algn="l"/>
              </a:tabLst>
            </a:pPr>
            <a:r>
              <a:rPr lang="en-US" altLang="zh-CN" sz="2400" b="1" spc="0">
                <a:solidFill>
                  <a:srgbClr val="C00000"/>
                </a:solidFill>
                <a:latin typeface="方正姚体" panose="02010601030101010101" charset="-122"/>
                <a:ea typeface="方正姚体" panose="02010601030101010101" charset="-122"/>
                <a:cs typeface="方正姚体" panose="02010601030101010101" charset="-122"/>
              </a:rPr>
              <a:t> </a:t>
            </a:r>
            <a:r>
              <a:rPr lang="zh-CN" sz="2400" b="1" spc="0">
                <a:solidFill>
                  <a:srgbClr val="C00000"/>
                </a:solidFill>
                <a:latin typeface="方正姚体" panose="02010601030101010101" charset="-122"/>
                <a:ea typeface="方正姚体" panose="02010601030101010101" charset="-122"/>
                <a:cs typeface="方正姚体" panose="02010601030101010101" charset="-122"/>
              </a:rPr>
              <a:t>核酸包括</a:t>
            </a:r>
            <a:r>
              <a:rPr altLang="zh-CN" sz="2400" b="1" spc="0">
                <a:solidFill>
                  <a:srgbClr val="C00000"/>
                </a:solidFill>
                <a:latin typeface="方正姚体" panose="02010601030101010101" charset="-122"/>
                <a:ea typeface="方正姚体" panose="02010601030101010101" charset="-122"/>
                <a:cs typeface="方正姚体" panose="02010601030101010101" charset="-122"/>
              </a:rPr>
              <a:t>DNA</a:t>
            </a:r>
            <a:r>
              <a:rPr lang="zh-CN" sz="2400" b="1" spc="0">
                <a:solidFill>
                  <a:srgbClr val="C00000"/>
                </a:solidFill>
                <a:latin typeface="方正姚体" panose="02010601030101010101" charset="-122"/>
                <a:ea typeface="方正姚体" panose="02010601030101010101" charset="-122"/>
                <a:cs typeface="方正姚体" panose="02010601030101010101" charset="-122"/>
              </a:rPr>
              <a:t>和</a:t>
            </a:r>
            <a:r>
              <a:rPr altLang="zh-CN" sz="2400" b="1" spc="0">
                <a:solidFill>
                  <a:srgbClr val="C00000"/>
                </a:solidFill>
                <a:latin typeface="方正姚体" panose="02010601030101010101" charset="-122"/>
                <a:ea typeface="方正姚体" panose="02010601030101010101" charset="-122"/>
                <a:cs typeface="方正姚体" panose="02010601030101010101" charset="-122"/>
              </a:rPr>
              <a:t>RNA</a:t>
            </a:r>
            <a:endParaRPr altLang="zh-CN" sz="2400" b="1" spc="0">
              <a:solidFill>
                <a:srgbClr val="C00000"/>
              </a:solidFill>
              <a:latin typeface="方正姚体" panose="02010601030101010101" charset="-122"/>
              <a:ea typeface="方正姚体" panose="02010601030101010101" charset="-122"/>
              <a:cs typeface="方正姚体" panose="02010601030101010101" charset="-122"/>
            </a:endParaRPr>
          </a:p>
        </p:txBody>
      </p:sp>
      <p:pic>
        <p:nvPicPr>
          <p:cNvPr id="11" name="图片 10"/>
          <p:cNvPicPr/>
          <p:nvPr>
            <p:custDataLst>
              <p:tags r:id="rId4"/>
            </p:custDataLst>
          </p:nvPr>
        </p:nvPicPr>
        <p:blipFill>
          <a:blip r:embed="rId5">
            <a:clrChange>
              <a:clrFrom>
                <a:srgbClr val="FFFFFF">
                  <a:alpha val="100000"/>
                </a:srgbClr>
              </a:clrFrom>
              <a:clrTo>
                <a:srgbClr val="FFFFFF">
                  <a:alpha val="100000"/>
                  <a:alpha val="0"/>
                </a:srgbClr>
              </a:clrTo>
            </a:clrChange>
          </a:blip>
          <a:stretch>
            <a:fillRect/>
          </a:stretch>
        </p:blipFill>
        <p:spPr>
          <a:xfrm>
            <a:off x="6511925" y="3289300"/>
            <a:ext cx="470535" cy="713740"/>
          </a:xfrm>
          <a:prstGeom prst="rect">
            <a:avLst/>
          </a:prstGeom>
        </p:spPr>
      </p:pic>
      <p:pic>
        <p:nvPicPr>
          <p:cNvPr id="3" name="图片 2"/>
          <p:cNvPicPr/>
          <p:nvPr>
            <p:custDataLst>
              <p:tags r:id="rId6"/>
            </p:custDataLst>
          </p:nvPr>
        </p:nvPicPr>
        <p:blipFill>
          <a:blip r:embed="rId5">
            <a:clrChange>
              <a:clrFrom>
                <a:srgbClr val="FFFFFF">
                  <a:alpha val="100000"/>
                </a:srgbClr>
              </a:clrFrom>
              <a:clrTo>
                <a:srgbClr val="FFFFFF">
                  <a:alpha val="100000"/>
                  <a:alpha val="0"/>
                </a:srgbClr>
              </a:clrTo>
            </a:clrChange>
          </a:blip>
          <a:stretch>
            <a:fillRect/>
          </a:stretch>
        </p:blipFill>
        <p:spPr>
          <a:xfrm>
            <a:off x="6511925" y="4425315"/>
            <a:ext cx="470535" cy="713740"/>
          </a:xfrm>
          <a:prstGeom prst="rect">
            <a:avLst/>
          </a:prstGeom>
        </p:spPr>
      </p:pic>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p:txBody>
          <a:bodyPr/>
          <a:lstStyle/>
          <a:p>
            <a:endParaRPr lang="zh-CN" altLang="en-US"/>
          </a:p>
        </p:txBody>
      </p:sp>
      <p:pic>
        <p:nvPicPr>
          <p:cNvPr id="28" name="图片 27"/>
          <p:cNvPicPr/>
          <p:nvPr>
            <p:custDataLst>
              <p:tags r:id="rId2"/>
            </p:custDataLst>
          </p:nvPr>
        </p:nvPicPr>
        <p:blipFill>
          <a:blip r:embed="rId3"/>
          <a:stretch>
            <a:fillRect/>
          </a:stretch>
        </p:blipFill>
        <p:spPr>
          <a:xfrm>
            <a:off x="-102870" y="-90170"/>
            <a:ext cx="12397105" cy="7038340"/>
          </a:xfrm>
          <a:prstGeom prst="rect">
            <a:avLst/>
          </a:prstGeom>
          <a:noFill/>
          <a:ln w="9525">
            <a:noFill/>
          </a:ln>
        </p:spPr>
      </p:pic>
      <p:pic>
        <p:nvPicPr>
          <p:cNvPr id="5121" name="Picture 2"/>
          <p:cNvPicPr>
            <a:picLocks noChangeAspect="1"/>
          </p:cNvPicPr>
          <p:nvPr>
            <p:custDataLst>
              <p:tags r:id="rId4"/>
            </p:custDataLst>
          </p:nvPr>
        </p:nvPicPr>
        <p:blipFill>
          <a:blip r:embed="rId5"/>
          <a:stretch>
            <a:fillRect/>
          </a:stretch>
        </p:blipFill>
        <p:spPr>
          <a:xfrm>
            <a:off x="141605" y="142240"/>
            <a:ext cx="11897995" cy="6455410"/>
          </a:xfrm>
          <a:prstGeom prst="rect">
            <a:avLst/>
          </a:prstGeom>
          <a:noFill/>
          <a:ln w="9525">
            <a:noFill/>
          </a:ln>
        </p:spPr>
      </p:pic>
      <p:pic>
        <p:nvPicPr>
          <p:cNvPr id="5122" name="Picture 4"/>
          <p:cNvPicPr>
            <a:picLocks noChangeAspect="1"/>
          </p:cNvPicPr>
          <p:nvPr>
            <p:custDataLst>
              <p:tags r:id="rId6"/>
            </p:custDataLst>
          </p:nvPr>
        </p:nvPicPr>
        <p:blipFill>
          <a:blip r:embed="rId7"/>
          <a:stretch>
            <a:fillRect/>
          </a:stretch>
        </p:blipFill>
        <p:spPr>
          <a:xfrm>
            <a:off x="357188" y="633413"/>
            <a:ext cx="4227512" cy="538162"/>
          </a:xfrm>
          <a:prstGeom prst="rect">
            <a:avLst/>
          </a:prstGeom>
          <a:noFill/>
          <a:ln w="9525">
            <a:noFill/>
          </a:ln>
        </p:spPr>
      </p:pic>
      <p:graphicFrame>
        <p:nvGraphicFramePr>
          <p:cNvPr id="2" name="表格 1"/>
          <p:cNvGraphicFramePr>
            <a:graphicFrameLocks noGrp="1"/>
          </p:cNvGraphicFramePr>
          <p:nvPr>
            <p:custDataLst>
              <p:tags r:id="rId8"/>
            </p:custDataLst>
          </p:nvPr>
        </p:nvGraphicFramePr>
        <p:xfrm>
          <a:off x="609600" y="1412875"/>
          <a:ext cx="10972800" cy="3754120"/>
        </p:xfrm>
        <a:graphic>
          <a:graphicData uri="http://schemas.openxmlformats.org/drawingml/2006/table">
            <a:tbl>
              <a:tblPr/>
              <a:tblGrid>
                <a:gridCol w="1111885"/>
                <a:gridCol w="9860915"/>
              </a:tblGrid>
              <a:tr h="3754120">
                <a:tc>
                  <a:txBody>
                    <a:bodyPr wrap="square"/>
                    <a:lstStyle/>
                    <a:p>
                      <a:pPr algn="ctr">
                        <a:lnSpc>
                          <a:spcPct val="130000"/>
                        </a:lnSpc>
                        <a:spcAft>
                          <a:spcPct val="0"/>
                        </a:spcAft>
                        <a:tabLst>
                          <a:tab pos="4951095" algn="l"/>
                        </a:tabLst>
                      </a:pPr>
                      <a:r>
                        <a:rPr lang="zh-CN" sz="2800" b="1" kern="100">
                          <a:effectLst/>
                          <a:latin typeface="Arial Black" panose="020B0A04020102020204" charset="0"/>
                          <a:ea typeface="微软雅黑" panose="020B0503020204020204" charset="-122"/>
                          <a:cs typeface="Times New Roman" panose="02020603050405020304"/>
                        </a:rPr>
                        <a:t>课标要求</a:t>
                      </a:r>
                      <a:endParaRPr lang="zh-CN" sz="2800" b="1" kern="100">
                        <a:effectLst/>
                        <a:latin typeface="Arial Black" panose="020B0A04020102020204" charset="0"/>
                        <a:ea typeface="微软雅黑" panose="020B0503020204020204" charset="-122"/>
                        <a:cs typeface="Times New Roman" panose="02020603050405020304"/>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l">
                        <a:lnSpc>
                          <a:spcPct val="150000"/>
                        </a:lnSpc>
                        <a:spcAft>
                          <a:spcPct val="0"/>
                        </a:spcAft>
                        <a:tabLst>
                          <a:tab pos="4951095" algn="l"/>
                        </a:tabLst>
                      </a:pPr>
                      <a:r>
                        <a:rPr lang="en-US" altLang="zh-CN"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rPr>
                        <a:t>1.</a:t>
                      </a:r>
                      <a:r>
                        <a:rPr lang="zh-CN" altLang="en-US"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rPr>
                        <a:t>说明在个体发育过程中，细胞在形态、结构和功能方面发生特异性的分化，形成了复杂的多细胞生物体</a:t>
                      </a:r>
                      <a:endParaRPr lang="zh-CN" altLang="en-US"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endParaRPr>
                    </a:p>
                    <a:p>
                      <a:pPr algn="l">
                        <a:lnSpc>
                          <a:spcPct val="150000"/>
                        </a:lnSpc>
                        <a:spcAft>
                          <a:spcPct val="0"/>
                        </a:spcAft>
                        <a:tabLst>
                          <a:tab pos="4951095" algn="l"/>
                        </a:tabLst>
                      </a:pPr>
                      <a:r>
                        <a:rPr lang="en-US" altLang="zh-CN"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rPr>
                        <a:t>2.</a:t>
                      </a:r>
                      <a:r>
                        <a:rPr lang="zh-CN" altLang="en-US"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rPr>
                        <a:t>描述在正常情况下，细胞衰老和死亡是一种自然的生理过程</a:t>
                      </a:r>
                      <a:endParaRPr lang="zh-CN" altLang="en-US"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endParaRPr>
                    </a:p>
                    <a:p>
                      <a:pPr algn="l">
                        <a:lnSpc>
                          <a:spcPct val="150000"/>
                        </a:lnSpc>
                        <a:spcAft>
                          <a:spcPct val="0"/>
                        </a:spcAft>
                        <a:tabLst>
                          <a:tab pos="4951095" algn="l"/>
                        </a:tabLst>
                      </a:pPr>
                      <a:endParaRPr lang="zh-CN" altLang="en-US" sz="2800" b="1" kern="100" noProof="0">
                        <a:ln>
                          <a:noFill/>
                        </a:ln>
                        <a:solidFill>
                          <a:schemeClr val="tx1"/>
                        </a:solidFill>
                        <a:effectLst/>
                        <a:uLnTx/>
                        <a:uFillTx/>
                        <a:latin typeface="Arial Black" panose="020B0A04020102020204" charset="0"/>
                        <a:ea typeface="微软雅黑" panose="020B0503020204020204" charset="-122"/>
                        <a:cs typeface="Arial Black" panose="020B0A04020102020204" charset="0"/>
                        <a:sym typeface="+mn-ea"/>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节编号"/>
          <p:cNvSpPr>
            <a:spLocks noGrp="1"/>
          </p:cNvSpPr>
          <p:nvPr>
            <p:ph type="body" sz="quarter" idx="13"/>
            <p:custDataLst>
              <p:tags r:id="rId1"/>
            </p:custDataLst>
          </p:nvPr>
        </p:nvSpPr>
        <p:spPr>
          <a:xfrm>
            <a:off x="4224020" y="565785"/>
            <a:ext cx="3743960" cy="3180080"/>
          </a:xfrm>
        </p:spPr>
        <p:txBody>
          <a:bodyPr>
            <a:normAutofit lnSpcReduction="10000"/>
          </a:bodyPr>
          <a:lstStyle/>
          <a:p>
            <a:pPr algn="ctr"/>
            <a:r>
              <a:rPr lang="en-US" altLang="en-US"/>
              <a:t>02</a:t>
            </a:r>
            <a:endParaRPr lang="en-US" altLang="en-US"/>
          </a:p>
        </p:txBody>
      </p:sp>
      <p:sp>
        <p:nvSpPr>
          <p:cNvPr id="2" name="标题 1"/>
          <p:cNvSpPr/>
          <p:nvPr>
            <p:ph type="title"/>
            <p:custDataLst>
              <p:tags r:id="rId2"/>
            </p:custDataLst>
          </p:nvPr>
        </p:nvSpPr>
        <p:spPr>
          <a:xfrm>
            <a:off x="1786255" y="2442845"/>
            <a:ext cx="8619490" cy="1972945"/>
          </a:xfrm>
        </p:spPr>
        <p:txBody>
          <a:bodyPr>
            <a:normAutofit/>
          </a:bodyPr>
          <a:lstStyle/>
          <a:p>
            <a:pPr algn="ctr"/>
            <a:r>
              <a:rPr lang="zh-CN" sz="6000" b="1" spc="300">
                <a:solidFill>
                  <a:schemeClr val="tx2"/>
                </a:solidFill>
                <a:latin typeface="+mn-ea"/>
              </a:rPr>
              <a:t>细胞的衰老与死亡</a:t>
            </a:r>
            <a:endParaRPr lang="zh-CN" sz="6000" b="1" spc="300">
              <a:solidFill>
                <a:schemeClr val="tx2"/>
              </a:solidFill>
              <a:latin typeface="+mn-ea"/>
            </a:endParaRPr>
          </a:p>
        </p:txBody>
      </p:sp>
      <p:sp>
        <p:nvSpPr>
          <p:cNvPr id="38" name="项标题"/>
          <p:cNvSpPr txBox="1"/>
          <p:nvPr>
            <p:custDataLst>
              <p:tags r:id="rId3"/>
            </p:custDataLst>
          </p:nvPr>
        </p:nvSpPr>
        <p:spPr>
          <a:xfrm>
            <a:off x="4193510" y="4267430"/>
            <a:ext cx="1896868" cy="970952"/>
          </a:xfrm>
          <a:prstGeom prst="rect">
            <a:avLst/>
          </a:prstGeom>
          <a:noFill/>
        </p:spPr>
        <p:txBody>
          <a:bodyPr wrap="square" lIns="0" tIns="0" rIns="0" bIns="0" rtlCol="0" anchor="t">
            <a:noAutofit/>
          </a:bodyPr>
          <a:lstStyle/>
          <a:p>
            <a:pPr algn="ctr">
              <a:lnSpc>
                <a:spcPct val="100000"/>
              </a:lnSpc>
            </a:pPr>
            <a:endParaRPr lang="zh-CN" altLang="en-US" sz="2400" b="1" spc="300">
              <a:solidFill>
                <a:schemeClr val="tx2"/>
              </a:solidFill>
              <a:latin typeface="+mn-ea"/>
            </a:endParaRPr>
          </a:p>
        </p:txBody>
      </p:sp>
      <p:pic>
        <p:nvPicPr>
          <p:cNvPr id="3" name="Picture 3"/>
          <p:cNvPicPr>
            <a:picLocks noChangeAspect="1"/>
          </p:cNvPicPr>
          <p:nvPr>
            <p:custDataLst>
              <p:tags r:id="rId4"/>
            </p:custDataLst>
          </p:nvPr>
        </p:nvPicPr>
        <p:blipFill>
          <a:blip r:embed="rId5"/>
          <a:stretch>
            <a:fillRect/>
          </a:stretch>
        </p:blipFill>
        <p:spPr>
          <a:xfrm flipH="1">
            <a:off x="11087100" y="11125200"/>
            <a:ext cx="0" cy="0"/>
          </a:xfrm>
          <a:prstGeom prst="rect">
            <a:avLst/>
          </a:prstGeom>
          <a:ln>
            <a:noFill/>
          </a:ln>
        </p:spPr>
      </p:pic>
    </p:spTree>
    <p:custDataLst>
      <p:tags r:id="rId6"/>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 name="图片 39"/>
          <p:cNvPicPr>
            <a:picLocks noChangeAspect="1"/>
          </p:cNvPicPr>
          <p:nvPr/>
        </p:nvPicPr>
        <p:blipFill>
          <a:blip r:embed="rId1"/>
          <a:stretch>
            <a:fillRect/>
          </a:stretch>
        </p:blipFill>
        <p:spPr>
          <a:xfrm>
            <a:off x="1145629" y="1775707"/>
            <a:ext cx="10306050" cy="4600575"/>
          </a:xfrm>
          <a:prstGeom prst="rect">
            <a:avLst/>
          </a:prstGeom>
        </p:spPr>
      </p:pic>
      <p:sp>
        <p:nvSpPr>
          <p:cNvPr id="13314" name="Rectangle 2"/>
          <p:cNvSpPr>
            <a:spLocks noGrp="1" noChangeArrowheads="1"/>
          </p:cNvSpPr>
          <p:nvPr/>
        </p:nvSpPr>
        <p:spPr>
          <a:xfrm>
            <a:off x="9147019" y="2721877"/>
            <a:ext cx="2370558" cy="715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eaLnBrk="1" hangingPunct="1"/>
            <a:r>
              <a:rPr lang="zh-CN" altLang="en-US" sz="2400" b="1">
                <a:solidFill>
                  <a:srgbClr val="C00000"/>
                </a:solidFill>
                <a:latin typeface="黑体" panose="02010609060101010101" charset="-122"/>
                <a:ea typeface="黑体" panose="02010609060101010101" charset="-122"/>
              </a:rPr>
              <a:t>功能变化</a:t>
            </a:r>
            <a:endParaRPr lang="zh-CN" altLang="en-US" sz="2400" b="1">
              <a:solidFill>
                <a:srgbClr val="C00000"/>
              </a:solidFill>
              <a:latin typeface="楷体" panose="02010609060101010101" pitchFamily="49" charset="-122"/>
              <a:ea typeface="楷体" panose="02010609060101010101" pitchFamily="49" charset="-122"/>
            </a:endParaRPr>
          </a:p>
        </p:txBody>
      </p:sp>
      <p:sp>
        <p:nvSpPr>
          <p:cNvPr id="48" name="文本框 47"/>
          <p:cNvSpPr txBox="1"/>
          <p:nvPr/>
        </p:nvSpPr>
        <p:spPr>
          <a:xfrm>
            <a:off x="9136720" y="4649519"/>
            <a:ext cx="1546544" cy="424732"/>
          </a:xfrm>
          <a:prstGeom prst="rect">
            <a:avLst/>
          </a:prstGeom>
        </p:spPr>
        <p:txBody>
          <a:bodyPr vert="horz" lIns="91440" tIns="45720" rIns="91440" bIns="45720" rtlCol="0" anchor="ctr">
            <a:normAutofit lnSpcReduction="10000"/>
          </a:bodyPr>
          <a:lstStyle>
            <a:lvl1pPr>
              <a:lnSpc>
                <a:spcPct val="90000"/>
              </a:lnSpc>
              <a:spcBef>
                <a:spcPct val="0"/>
              </a:spcBef>
              <a:buNone/>
              <a:defRPr sz="2400" b="1">
                <a:solidFill>
                  <a:srgbClr val="C00000"/>
                </a:solidFill>
                <a:latin typeface="黑体" panose="02010609060101010101" charset="-122"/>
                <a:ea typeface="黑体" panose="02010609060101010101" charset="-122"/>
                <a:cs typeface="+mj-cs"/>
              </a:defRPr>
            </a:lvl1pPr>
          </a:lstStyle>
          <a:p>
            <a:r>
              <a:rPr lang="zh-CN" altLang="en-US"/>
              <a:t>成分变化</a:t>
            </a:r>
            <a:endParaRPr lang="zh-CN" altLang="en-US"/>
          </a:p>
        </p:txBody>
      </p:sp>
      <p:sp>
        <p:nvSpPr>
          <p:cNvPr id="50" name="文本框 49"/>
          <p:cNvSpPr txBox="1"/>
          <p:nvPr/>
        </p:nvSpPr>
        <p:spPr>
          <a:xfrm>
            <a:off x="9182385" y="1207860"/>
            <a:ext cx="1843864" cy="757130"/>
          </a:xfrm>
          <a:prstGeom prst="rect">
            <a:avLst/>
          </a:prstGeom>
        </p:spPr>
        <p:txBody>
          <a:bodyPr vert="horz" lIns="91440" tIns="45720" rIns="91440" bIns="45720" rtlCol="0" anchor="ctr">
            <a:normAutofit/>
          </a:bodyPr>
          <a:lstStyle>
            <a:lvl1pPr>
              <a:lnSpc>
                <a:spcPct val="90000"/>
              </a:lnSpc>
              <a:spcBef>
                <a:spcPct val="0"/>
              </a:spcBef>
              <a:buNone/>
              <a:defRPr sz="2400" b="1">
                <a:solidFill>
                  <a:srgbClr val="C00000"/>
                </a:solidFill>
                <a:latin typeface="黑体" panose="02010609060101010101" charset="-122"/>
                <a:ea typeface="黑体" panose="02010609060101010101" charset="-122"/>
                <a:cs typeface="+mj-cs"/>
              </a:defRPr>
            </a:lvl1pPr>
          </a:lstStyle>
          <a:p>
            <a:r>
              <a:rPr lang="zh-CN" altLang="en-US"/>
              <a:t>形态变化</a:t>
            </a:r>
            <a:endParaRPr lang="zh-CN" altLang="en-US"/>
          </a:p>
        </p:txBody>
      </p:sp>
      <p:grpSp>
        <p:nvGrpSpPr>
          <p:cNvPr id="52" name="组合 51"/>
          <p:cNvGrpSpPr/>
          <p:nvPr/>
        </p:nvGrpSpPr>
        <p:grpSpPr>
          <a:xfrm>
            <a:off x="392470" y="1555833"/>
            <a:ext cx="4402398" cy="3622787"/>
            <a:chOff x="189816" y="1397142"/>
            <a:chExt cx="4402398" cy="3622787"/>
          </a:xfrm>
        </p:grpSpPr>
        <p:sp>
          <p:nvSpPr>
            <p:cNvPr id="42" name="文本框 41"/>
            <p:cNvSpPr txBox="1"/>
            <p:nvPr/>
          </p:nvSpPr>
          <p:spPr>
            <a:xfrm>
              <a:off x="877077" y="1397142"/>
              <a:ext cx="3715137" cy="3622787"/>
            </a:xfrm>
            <a:prstGeom prst="rect">
              <a:avLst/>
            </a:prstGeom>
            <a:noFill/>
          </p:spPr>
          <p:txBody>
            <a:bodyPr wrap="square">
              <a:spAutoFit/>
            </a:bodyPr>
            <a:lstStyle/>
            <a:p>
              <a:pPr eaLnBrk="1" hangingPunct="1">
                <a:lnSpc>
                  <a:spcPts val="3100"/>
                </a:lnSpc>
                <a:spcBef>
                  <a:spcPct val="0"/>
                </a:spcBef>
                <a:buFont typeface="Arial" panose="020B0604020202020204" pitchFamily="34" charset="0"/>
                <a:buNone/>
              </a:pPr>
              <a:r>
                <a:rPr lang="zh-CN" altLang="zh-CN" sz="2400" b="1">
                  <a:solidFill>
                    <a:srgbClr val="C00000"/>
                  </a:solidFill>
                  <a:latin typeface="黑体" panose="02010609060101010101" charset="-122"/>
                  <a:ea typeface="黑体" panose="02010609060101010101" charset="-122"/>
                </a:rPr>
                <a:t>①</a:t>
              </a:r>
              <a:r>
                <a:rPr lang="zh-CN" altLang="en-US" sz="2400" b="1">
                  <a:solidFill>
                    <a:srgbClr val="C00000"/>
                  </a:solidFill>
                  <a:latin typeface="黑体" panose="02010609060101010101" charset="-122"/>
                  <a:ea typeface="黑体" panose="02010609060101010101" charset="-122"/>
                </a:rPr>
                <a:t>细胞膜</a:t>
              </a: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endParaRPr lang="en-US" altLang="zh-CN" sz="2400" b="1">
                <a:solidFill>
                  <a:srgbClr val="C00000"/>
                </a:solidFill>
                <a:latin typeface="黑体" panose="02010609060101010101" charset="-122"/>
                <a:ea typeface="黑体" panose="02010609060101010101" charset="-122"/>
              </a:endParaRPr>
            </a:p>
            <a:p>
              <a:pPr eaLnBrk="1" hangingPunct="1">
                <a:lnSpc>
                  <a:spcPts val="3100"/>
                </a:lnSpc>
                <a:spcBef>
                  <a:spcPct val="0"/>
                </a:spcBef>
                <a:buFont typeface="Arial" panose="020B0604020202020204" pitchFamily="34" charset="0"/>
                <a:buNone/>
              </a:pPr>
              <a:r>
                <a:rPr lang="zh-CN" altLang="zh-CN" sz="2400" b="1">
                  <a:solidFill>
                    <a:srgbClr val="C00000"/>
                  </a:solidFill>
                  <a:latin typeface="黑体" panose="02010609060101010101" charset="-122"/>
                  <a:ea typeface="黑体" panose="02010609060101010101" charset="-122"/>
                </a:rPr>
                <a:t>②</a:t>
              </a:r>
              <a:r>
                <a:rPr lang="zh-CN" altLang="en-US" sz="2400" b="1">
                  <a:solidFill>
                    <a:srgbClr val="C00000"/>
                  </a:solidFill>
                  <a:latin typeface="黑体" panose="02010609060101010101" charset="-122"/>
                  <a:ea typeface="黑体" panose="02010609060101010101" charset="-122"/>
                </a:rPr>
                <a:t>细胞核</a:t>
              </a:r>
              <a:endParaRPr lang="zh-CN" altLang="en-US" sz="2400" b="1">
                <a:solidFill>
                  <a:srgbClr val="C00000"/>
                </a:solidFill>
                <a:latin typeface="黑体" panose="02010609060101010101" charset="-122"/>
                <a:ea typeface="黑体" panose="02010609060101010101" charset="-122"/>
              </a:endParaRPr>
            </a:p>
          </p:txBody>
        </p:sp>
        <p:sp>
          <p:nvSpPr>
            <p:cNvPr id="44" name="文本框 43"/>
            <p:cNvSpPr txBox="1"/>
            <p:nvPr/>
          </p:nvSpPr>
          <p:spPr>
            <a:xfrm>
              <a:off x="189816" y="2430976"/>
              <a:ext cx="691339" cy="1569660"/>
            </a:xfrm>
            <a:prstGeom prst="rect">
              <a:avLst/>
            </a:prstGeom>
            <a:noFill/>
          </p:spPr>
          <p:txBody>
            <a:bodyPr wrap="square">
              <a:spAutoFit/>
            </a:bodyPr>
            <a:lstStyle/>
            <a:p>
              <a:r>
                <a:rPr lang="zh-CN" altLang="en-US" sz="2400" b="1">
                  <a:solidFill>
                    <a:srgbClr val="C00000"/>
                  </a:solidFill>
                  <a:latin typeface="黑体" panose="02010609060101010101" charset="-122"/>
                  <a:ea typeface="黑体" panose="02010609060101010101" charset="-122"/>
                </a:rPr>
                <a:t>结构变化</a:t>
              </a:r>
              <a:endParaRPr lang="zh-CN" altLang="en-US" sz="2400"/>
            </a:p>
          </p:txBody>
        </p:sp>
        <p:sp>
          <p:nvSpPr>
            <p:cNvPr id="51" name="左大括号 50"/>
            <p:cNvSpPr/>
            <p:nvPr/>
          </p:nvSpPr>
          <p:spPr>
            <a:xfrm>
              <a:off x="649349" y="1617016"/>
              <a:ext cx="351795" cy="3197580"/>
            </a:xfrm>
            <a:prstGeom prst="leftBrace">
              <a:avLst/>
            </a:prstGeom>
            <a:ln w="38100">
              <a:solidFill>
                <a:srgbClr val="C0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p>
          </p:txBody>
        </p:sp>
      </p:grpSp>
      <p:sp>
        <p:nvSpPr>
          <p:cNvPr id="2" name="对话气泡: 矩形 1"/>
          <p:cNvSpPr/>
          <p:nvPr/>
        </p:nvSpPr>
        <p:spPr>
          <a:xfrm>
            <a:off x="1203798" y="4099013"/>
            <a:ext cx="2239198" cy="550506"/>
          </a:xfrm>
          <a:prstGeom prst="wedgeRectCallout">
            <a:avLst>
              <a:gd name="adj1" fmla="val 21021"/>
              <a:gd name="adj2" fmla="val 191314"/>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ln>
                  <a:solidFill>
                    <a:srgbClr val="C00000"/>
                  </a:solidFill>
                </a:ln>
                <a:noFill/>
                <a:latin typeface="黑体" panose="02010609060101010101" charset="-122"/>
                <a:ea typeface="黑体" panose="02010609060101010101" charset="-122"/>
              </a:rPr>
              <a:t>影响细胞分裂</a:t>
            </a:r>
            <a:endParaRPr lang="zh-CN" altLang="en-US" sz="2400" b="1">
              <a:ln>
                <a:solidFill>
                  <a:srgbClr val="C00000"/>
                </a:solidFill>
              </a:ln>
              <a:noFill/>
              <a:latin typeface="黑体" panose="02010609060101010101" charset="-122"/>
              <a:ea typeface="黑体" panose="02010609060101010101" charset="-122"/>
            </a:endParaRPr>
          </a:p>
        </p:txBody>
      </p:sp>
      <p:sp>
        <p:nvSpPr>
          <p:cNvPr id="9" name="文本框 8"/>
          <p:cNvSpPr txBox="1"/>
          <p:nvPr>
            <p:custDataLst>
              <p:tags r:id="rId2"/>
            </p:custDataLst>
          </p:nvPr>
        </p:nvSpPr>
        <p:spPr>
          <a:xfrm>
            <a:off x="414020" y="779780"/>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细胞的衰老</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695960" y="1240155"/>
            <a:ext cx="4064000" cy="460375"/>
          </a:xfrm>
          <a:prstGeom prst="rect">
            <a:avLst/>
          </a:prstGeom>
          <a:noFill/>
        </p:spPr>
        <p:txBody>
          <a:bodyPr wrap="square" rtlCol="0">
            <a:spAutoFit/>
          </a:bodyPr>
          <a:lstStyle/>
          <a:p>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rPr>
              <a:t>、细胞衰老的特征</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endParaRPr>
          </a:p>
        </p:txBody>
      </p:sp>
      <p:pic>
        <p:nvPicPr>
          <p:cNvPr id="20484" name="图片 1"/>
          <p:cNvPicPr>
            <a:picLocks noChangeAspect="1"/>
          </p:cNvPicPr>
          <p:nvPr>
            <p:custDataLst>
              <p:tags r:id="rId4"/>
            </p:custDataLst>
          </p:nvPr>
        </p:nvPicPr>
        <p:blipFill>
          <a:blip r:embed="rId5"/>
          <a:stretch>
            <a:fillRect/>
          </a:stretch>
        </p:blipFill>
        <p:spPr>
          <a:xfrm>
            <a:off x="2503805" y="5150485"/>
            <a:ext cx="6885940" cy="1614170"/>
          </a:xfrm>
          <a:prstGeom prst="rect">
            <a:avLst/>
          </a:prstGeom>
          <a:noFill/>
          <a:ln w="9525">
            <a:noFill/>
          </a:ln>
        </p:spPr>
      </p:pic>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562610" y="1489075"/>
            <a:ext cx="5959475" cy="460375"/>
          </a:xfrm>
          <a:prstGeom prst="rect">
            <a:avLst/>
          </a:prstGeom>
          <a:noFill/>
        </p:spPr>
        <p:txBody>
          <a:bodyPr wrap="square" rtlCol="0">
            <a:spAutoFit/>
          </a:bodyPr>
          <a:lstStyle/>
          <a:p>
            <a:r>
              <a:rPr lang="en-US" altLang="zh-CN" sz="2400" b="1">
                <a:solidFill>
                  <a:srgbClr val="002060"/>
                </a:solidFill>
              </a:rPr>
              <a:t>2</a:t>
            </a:r>
            <a:r>
              <a:rPr lang="zh-CN" altLang="en-US" sz="2400" b="1">
                <a:solidFill>
                  <a:srgbClr val="002060"/>
                </a:solidFill>
              </a:rPr>
              <a:t>、细胞衰老的原因</a:t>
            </a:r>
            <a:r>
              <a:rPr lang="en-US" altLang="zh-CN" sz="2400" b="1">
                <a:solidFill>
                  <a:srgbClr val="002060"/>
                </a:solidFill>
              </a:rPr>
              <a:t>——</a:t>
            </a:r>
            <a:r>
              <a:rPr lang="zh-CN" altLang="en-US" sz="2400" b="1">
                <a:solidFill>
                  <a:srgbClr val="002060"/>
                </a:solidFill>
                <a:highlight>
                  <a:srgbClr val="FFFF00"/>
                </a:highlight>
              </a:rPr>
              <a:t>自由基学说</a:t>
            </a:r>
            <a:endParaRPr lang="zh-CN" altLang="en-US" sz="2400" b="1">
              <a:solidFill>
                <a:srgbClr val="002060"/>
              </a:solidFill>
              <a:highlight>
                <a:srgbClr val="FFFF00"/>
              </a:highlight>
            </a:endParaRPr>
          </a:p>
        </p:txBody>
      </p:sp>
      <p:sp>
        <p:nvSpPr>
          <p:cNvPr id="12" name="圆角矩形 11"/>
          <p:cNvSpPr/>
          <p:nvPr>
            <p:custDataLst>
              <p:tags r:id="rId2"/>
            </p:custDataLst>
          </p:nvPr>
        </p:nvSpPr>
        <p:spPr>
          <a:xfrm>
            <a:off x="1059180" y="2362200"/>
            <a:ext cx="3825240" cy="975360"/>
          </a:xfrm>
          <a:prstGeom prst="roundRect">
            <a:avLst/>
          </a:prstGeom>
          <a:solidFill>
            <a:schemeClr val="bg1"/>
          </a:solidFill>
          <a:ln w="25400">
            <a:solidFill>
              <a:srgbClr val="7030A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7030A0"/>
                </a:solidFill>
                <a:latin typeface="微软雅黑" panose="020B0503020204020204" charset="-122"/>
                <a:ea typeface="微软雅黑" panose="020B0503020204020204" charset="-122"/>
              </a:rPr>
              <a:t>辐射、有害物质的入侵</a:t>
            </a:r>
            <a:endParaRPr lang="zh-CN" altLang="en-US" sz="2400">
              <a:solidFill>
                <a:srgbClr val="7030A0"/>
              </a:solidFill>
              <a:latin typeface="微软雅黑" panose="020B0503020204020204" charset="-122"/>
              <a:ea typeface="微软雅黑" panose="020B0503020204020204" charset="-122"/>
            </a:endParaRPr>
          </a:p>
          <a:p>
            <a:pPr algn="ctr"/>
            <a:r>
              <a:rPr lang="zh-CN" altLang="en-US" sz="2400">
                <a:solidFill>
                  <a:srgbClr val="7030A0"/>
                </a:solidFill>
                <a:latin typeface="微软雅黑" panose="020B0503020204020204" charset="-122"/>
                <a:ea typeface="微软雅黑" panose="020B0503020204020204" charset="-122"/>
              </a:rPr>
              <a:t>和细胞内的氧化反应等</a:t>
            </a:r>
            <a:endParaRPr lang="zh-CN" altLang="en-US" sz="2400">
              <a:solidFill>
                <a:srgbClr val="7030A0"/>
              </a:solidFill>
              <a:latin typeface="微软雅黑" panose="020B0503020204020204" charset="-122"/>
              <a:ea typeface="微软雅黑" panose="020B0503020204020204" charset="-122"/>
            </a:endParaRPr>
          </a:p>
        </p:txBody>
      </p:sp>
      <p:grpSp>
        <p:nvGrpSpPr>
          <p:cNvPr id="18" name="组合 17"/>
          <p:cNvGrpSpPr/>
          <p:nvPr>
            <p:custDataLst>
              <p:tags r:id="rId3"/>
            </p:custDataLst>
          </p:nvPr>
        </p:nvGrpSpPr>
        <p:grpSpPr>
          <a:xfrm>
            <a:off x="1220366" y="3472934"/>
            <a:ext cx="1118974" cy="474226"/>
            <a:chOff x="1014626" y="3472934"/>
            <a:chExt cx="1118974" cy="474226"/>
          </a:xfrm>
        </p:grpSpPr>
        <p:sp>
          <p:nvSpPr>
            <p:cNvPr id="15" name="下箭头 14"/>
            <p:cNvSpPr/>
            <p:nvPr>
              <p:custDataLst>
                <p:tags r:id="rId4"/>
              </p:custDataLst>
            </p:nvPr>
          </p:nvSpPr>
          <p:spPr>
            <a:xfrm>
              <a:off x="1905000" y="3489960"/>
              <a:ext cx="228600" cy="4572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3" name="矩形 2"/>
            <p:cNvSpPr/>
            <p:nvPr>
              <p:custDataLst>
                <p:tags r:id="rId5"/>
              </p:custDataLst>
            </p:nvPr>
          </p:nvSpPr>
          <p:spPr>
            <a:xfrm>
              <a:off x="1014626" y="3472934"/>
              <a:ext cx="1033145" cy="460375"/>
            </a:xfrm>
            <a:prstGeom prst="rect">
              <a:avLst/>
            </a:prstGeom>
          </p:spPr>
          <p:txBody>
            <a:bodyPr wrap="square">
              <a:spAutoFit/>
            </a:bodyPr>
            <a:lstStyle/>
            <a:p>
              <a:pPr lvl="0" algn="l">
                <a:buClrTx/>
                <a:buSzTx/>
                <a:buFontTx/>
              </a:pPr>
              <a:r>
                <a:rPr lang="zh-CN" altLang="en-US" sz="2400" smtClean="0">
                  <a:latin typeface="微软雅黑" panose="020B0503020204020204" charset="-122"/>
                  <a:ea typeface="微软雅黑" panose="020B0503020204020204" charset="-122"/>
                  <a:sym typeface="+mn-ea"/>
                </a:rPr>
                <a:t>产生</a:t>
              </a:r>
              <a:endParaRPr lang="zh-CN" altLang="en-US" sz="2400" smtClean="0">
                <a:latin typeface="微软雅黑" panose="020B0503020204020204" charset="-122"/>
                <a:ea typeface="微软雅黑" panose="020B0503020204020204" charset="-122"/>
                <a:sym typeface="+mn-ea"/>
              </a:endParaRPr>
            </a:p>
          </p:txBody>
        </p:sp>
      </p:grpSp>
      <p:sp>
        <p:nvSpPr>
          <p:cNvPr id="17" name="椭圆 16"/>
          <p:cNvSpPr/>
          <p:nvPr>
            <p:custDataLst>
              <p:tags r:id="rId6"/>
            </p:custDataLst>
          </p:nvPr>
        </p:nvSpPr>
        <p:spPr>
          <a:xfrm>
            <a:off x="1300390" y="4099560"/>
            <a:ext cx="1676400" cy="822960"/>
          </a:xfrm>
          <a:prstGeom prst="ellipse">
            <a:avLst/>
          </a:prstGeom>
          <a:solidFill>
            <a:schemeClr val="bg1"/>
          </a:solidFill>
          <a:ln w="25400">
            <a:solidFill>
              <a:srgbClr val="7030A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1">
                <a:solidFill>
                  <a:srgbClr val="C00000"/>
                </a:solidFill>
                <a:latin typeface="微软雅黑" panose="020B0503020204020204" charset="-122"/>
                <a:ea typeface="微软雅黑" panose="020B0503020204020204" charset="-122"/>
                <a:sym typeface="+mn-ea"/>
              </a:rPr>
              <a:t>自由基</a:t>
            </a:r>
            <a:endParaRPr lang="zh-CN" altLang="en-US" sz="2400" b="1">
              <a:solidFill>
                <a:srgbClr val="C00000"/>
              </a:solidFill>
              <a:latin typeface="微软雅黑" panose="020B0503020204020204" charset="-122"/>
              <a:ea typeface="微软雅黑" panose="020B0503020204020204" charset="-122"/>
              <a:sym typeface="+mn-ea"/>
            </a:endParaRPr>
          </a:p>
        </p:txBody>
      </p:sp>
      <p:grpSp>
        <p:nvGrpSpPr>
          <p:cNvPr id="19" name="组合 18"/>
          <p:cNvGrpSpPr/>
          <p:nvPr>
            <p:custDataLst>
              <p:tags r:id="rId7"/>
            </p:custDataLst>
          </p:nvPr>
        </p:nvGrpSpPr>
        <p:grpSpPr>
          <a:xfrm>
            <a:off x="3092948" y="4296477"/>
            <a:ext cx="1605280" cy="583936"/>
            <a:chOff x="2484629" y="3122997"/>
            <a:chExt cx="1242182" cy="583936"/>
          </a:xfrm>
        </p:grpSpPr>
        <p:sp>
          <p:nvSpPr>
            <p:cNvPr id="21" name="矩形 20"/>
            <p:cNvSpPr/>
            <p:nvPr>
              <p:custDataLst>
                <p:tags r:id="rId8"/>
              </p:custDataLst>
            </p:nvPr>
          </p:nvSpPr>
          <p:spPr>
            <a:xfrm>
              <a:off x="2484629" y="3122997"/>
              <a:ext cx="1242182" cy="429895"/>
            </a:xfrm>
            <a:prstGeom prst="rect">
              <a:avLst/>
            </a:prstGeom>
          </p:spPr>
          <p:txBody>
            <a:bodyPr wrap="square">
              <a:spAutoFit/>
            </a:bodyPr>
            <a:lstStyle/>
            <a:p>
              <a:r>
                <a:rPr lang="zh-CN" altLang="en-US" sz="2200" b="1" smtClean="0">
                  <a:latin typeface="楷体" panose="02010609060101010101" pitchFamily="49" charset="-122"/>
                  <a:ea typeface="楷体" panose="02010609060101010101" pitchFamily="49" charset="-122"/>
                  <a:cs typeface="楷体" panose="02010609060101010101" pitchFamily="49" charset="-122"/>
                </a:rPr>
                <a:t>攻击破坏</a:t>
              </a:r>
              <a:endParaRPr lang="zh-CN" altLang="en-US" sz="2200" b="1" smtClean="0">
                <a:latin typeface="楷体" panose="02010609060101010101" pitchFamily="49" charset="-122"/>
                <a:ea typeface="楷体" panose="02010609060101010101" pitchFamily="49" charset="-122"/>
                <a:cs typeface="楷体" panose="02010609060101010101" pitchFamily="49" charset="-122"/>
              </a:endParaRPr>
            </a:p>
          </p:txBody>
        </p:sp>
        <p:sp>
          <p:nvSpPr>
            <p:cNvPr id="20" name="下箭头 19"/>
            <p:cNvSpPr/>
            <p:nvPr>
              <p:custDataLst>
                <p:tags r:id="rId9"/>
              </p:custDataLst>
            </p:nvPr>
          </p:nvSpPr>
          <p:spPr>
            <a:xfrm rot="16200000">
              <a:off x="2849731" y="3072835"/>
              <a:ext cx="269241" cy="998954"/>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grpSp>
      <p:sp>
        <p:nvSpPr>
          <p:cNvPr id="22" name="圆角矩形 21"/>
          <p:cNvSpPr/>
          <p:nvPr>
            <p:custDataLst>
              <p:tags r:id="rId10"/>
            </p:custDataLst>
          </p:nvPr>
        </p:nvSpPr>
        <p:spPr>
          <a:xfrm>
            <a:off x="4422870" y="4434840"/>
            <a:ext cx="1630680" cy="640080"/>
          </a:xfrm>
          <a:prstGeom prst="roundRect">
            <a:avLst/>
          </a:prstGeom>
          <a:solidFill>
            <a:schemeClr val="bg1"/>
          </a:solidFill>
          <a:ln w="25400">
            <a:solidFill>
              <a:srgbClr val="7030A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1">
                <a:solidFill>
                  <a:srgbClr val="C00000"/>
                </a:solidFill>
                <a:latin typeface="微软雅黑" panose="020B0503020204020204" charset="-122"/>
                <a:ea typeface="微软雅黑" panose="020B0503020204020204" charset="-122"/>
                <a:sym typeface="+mn-ea"/>
              </a:rPr>
              <a:t>生物分子</a:t>
            </a:r>
            <a:endParaRPr lang="zh-CN" altLang="en-US" sz="2400" b="1">
              <a:solidFill>
                <a:srgbClr val="C00000"/>
              </a:solidFill>
              <a:latin typeface="微软雅黑" panose="020B0503020204020204" charset="-122"/>
              <a:ea typeface="微软雅黑" panose="020B0503020204020204" charset="-122"/>
              <a:sym typeface="+mn-ea"/>
            </a:endParaRPr>
          </a:p>
        </p:txBody>
      </p:sp>
      <p:sp>
        <p:nvSpPr>
          <p:cNvPr id="23" name="下箭头 22"/>
          <p:cNvSpPr/>
          <p:nvPr>
            <p:custDataLst>
              <p:tags r:id="rId11"/>
            </p:custDataLst>
          </p:nvPr>
        </p:nvSpPr>
        <p:spPr>
          <a:xfrm rot="10800000" flipV="1">
            <a:off x="1965960" y="4916805"/>
            <a:ext cx="287655" cy="393700"/>
          </a:xfrm>
          <a:prstGeom prst="downArrow">
            <a:avLst>
              <a:gd name="adj1" fmla="val 50000"/>
              <a:gd name="adj2" fmla="val 4997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楷体" panose="02010609060101010101" pitchFamily="49" charset="-122"/>
              <a:ea typeface="楷体" panose="02010609060101010101" pitchFamily="49" charset="-122"/>
            </a:endParaRPr>
          </a:p>
        </p:txBody>
      </p:sp>
      <p:sp>
        <p:nvSpPr>
          <p:cNvPr id="24" name="矩形 23"/>
          <p:cNvSpPr/>
          <p:nvPr>
            <p:custDataLst>
              <p:tags r:id="rId12"/>
            </p:custDataLst>
          </p:nvPr>
        </p:nvSpPr>
        <p:spPr>
          <a:xfrm>
            <a:off x="1059180" y="5271135"/>
            <a:ext cx="2172335" cy="829945"/>
          </a:xfrm>
          <a:prstGeom prst="rect">
            <a:avLst/>
          </a:prstGeom>
        </p:spPr>
        <p:txBody>
          <a:bodyPr wrap="square">
            <a:spAutoFit/>
          </a:bodyPr>
          <a:lstStyle/>
          <a:p>
            <a:r>
              <a:rPr lang="zh-CN" altLang="en-US" sz="2400" smtClean="0">
                <a:latin typeface="微软雅黑" panose="020B0503020204020204" charset="-122"/>
                <a:ea typeface="微软雅黑" panose="020B0503020204020204" charset="-122"/>
              </a:rPr>
              <a:t>异常活泼的带电分子或基团</a:t>
            </a:r>
            <a:endParaRPr lang="zh-CN" altLang="en-US" sz="2400" smtClean="0">
              <a:latin typeface="微软雅黑" panose="020B0503020204020204" charset="-122"/>
              <a:ea typeface="微软雅黑" panose="020B0503020204020204" charset="-122"/>
            </a:endParaRPr>
          </a:p>
        </p:txBody>
      </p:sp>
      <p:sp>
        <p:nvSpPr>
          <p:cNvPr id="25" name="左大括号 24"/>
          <p:cNvSpPr/>
          <p:nvPr>
            <p:custDataLst>
              <p:tags r:id="rId13"/>
            </p:custDataLst>
          </p:nvPr>
        </p:nvSpPr>
        <p:spPr>
          <a:xfrm>
            <a:off x="6198581" y="4340225"/>
            <a:ext cx="258539" cy="10668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26" name="矩形 25"/>
          <p:cNvSpPr/>
          <p:nvPr>
            <p:custDataLst>
              <p:tags r:id="rId14"/>
            </p:custDataLst>
          </p:nvPr>
        </p:nvSpPr>
        <p:spPr>
          <a:xfrm>
            <a:off x="6521940" y="4296529"/>
            <a:ext cx="1770966" cy="1198880"/>
          </a:xfrm>
          <a:prstGeom prst="rect">
            <a:avLst/>
          </a:prstGeom>
        </p:spPr>
        <p:txBody>
          <a:bodyPr wrap="square">
            <a:spAutoFit/>
          </a:bodyPr>
          <a:lstStyle/>
          <a:p>
            <a:pPr lvl="0" algn="l">
              <a:buClrTx/>
              <a:buSzTx/>
              <a:buFontTx/>
            </a:pPr>
            <a:r>
              <a:rPr lang="zh-CN" altLang="en-US" sz="2400" smtClean="0">
                <a:latin typeface="微软雅黑" panose="020B0503020204020204" charset="-122"/>
                <a:ea typeface="微软雅黑" panose="020B0503020204020204" charset="-122"/>
                <a:sym typeface="+mn-ea"/>
              </a:rPr>
              <a:t>磷脂分子</a:t>
            </a:r>
            <a:endParaRPr lang="zh-CN" altLang="en-US" sz="2400" smtClean="0">
              <a:latin typeface="微软雅黑" panose="020B0503020204020204" charset="-122"/>
              <a:ea typeface="微软雅黑" panose="020B0503020204020204" charset="-122"/>
              <a:sym typeface="+mn-ea"/>
            </a:endParaRPr>
          </a:p>
          <a:p>
            <a:pPr lvl="0" algn="l">
              <a:buClrTx/>
              <a:buSzTx/>
              <a:buFontTx/>
            </a:pPr>
            <a:r>
              <a:rPr lang="zh-CN" altLang="en-US" sz="2400" smtClean="0">
                <a:latin typeface="微软雅黑" panose="020B0503020204020204" charset="-122"/>
                <a:ea typeface="微软雅黑" panose="020B0503020204020204" charset="-122"/>
                <a:sym typeface="+mn-ea"/>
              </a:rPr>
              <a:t>DNA</a:t>
            </a:r>
            <a:endParaRPr lang="zh-CN" altLang="en-US" sz="2400" smtClean="0">
              <a:latin typeface="微软雅黑" panose="020B0503020204020204" charset="-122"/>
              <a:ea typeface="微软雅黑" panose="020B0503020204020204" charset="-122"/>
              <a:sym typeface="+mn-ea"/>
            </a:endParaRPr>
          </a:p>
          <a:p>
            <a:pPr lvl="0" algn="l">
              <a:buClrTx/>
              <a:buSzTx/>
              <a:buFontTx/>
            </a:pPr>
            <a:r>
              <a:rPr lang="zh-CN" altLang="en-US" sz="2400" smtClean="0">
                <a:latin typeface="微软雅黑" panose="020B0503020204020204" charset="-122"/>
                <a:ea typeface="微软雅黑" panose="020B0503020204020204" charset="-122"/>
                <a:sym typeface="+mn-ea"/>
              </a:rPr>
              <a:t>蛋白质</a:t>
            </a:r>
            <a:endParaRPr lang="zh-CN" altLang="en-US" sz="2400" smtClean="0">
              <a:latin typeface="微软雅黑" panose="020B0503020204020204" charset="-122"/>
              <a:ea typeface="微软雅黑" panose="020B0503020204020204" charset="-122"/>
              <a:sym typeface="+mn-ea"/>
            </a:endParaRPr>
          </a:p>
        </p:txBody>
      </p:sp>
      <p:sp>
        <p:nvSpPr>
          <p:cNvPr id="27" name="矩形 26"/>
          <p:cNvSpPr/>
          <p:nvPr>
            <p:custDataLst>
              <p:tags r:id="rId15"/>
            </p:custDataLst>
          </p:nvPr>
        </p:nvSpPr>
        <p:spPr>
          <a:xfrm>
            <a:off x="7839783" y="4296589"/>
            <a:ext cx="4575126" cy="1198880"/>
          </a:xfrm>
          <a:prstGeom prst="rect">
            <a:avLst/>
          </a:prstGeom>
        </p:spPr>
        <p:txBody>
          <a:bodyPr wrap="square">
            <a:spAutoFit/>
          </a:bodyPr>
          <a:lstStyle/>
          <a:p>
            <a:pPr lvl="0" algn="l">
              <a:buClrTx/>
              <a:buSzTx/>
              <a:buFontTx/>
            </a:pPr>
            <a:r>
              <a:rPr lang="zh-CN" altLang="en-US" sz="2400" smtClean="0">
                <a:latin typeface="微软雅黑" panose="020B0503020204020204" charset="-122"/>
                <a:ea typeface="微软雅黑" panose="020B0503020204020204" charset="-122"/>
                <a:sym typeface="+mn-ea"/>
              </a:rPr>
              <a:t>→ 生物膜损伤</a:t>
            </a:r>
            <a:endParaRPr lang="zh-CN" altLang="en-US" sz="2400" smtClean="0">
              <a:latin typeface="微软雅黑" panose="020B0503020204020204" charset="-122"/>
              <a:ea typeface="微软雅黑" panose="020B0503020204020204" charset="-122"/>
              <a:sym typeface="+mn-ea"/>
            </a:endParaRPr>
          </a:p>
          <a:p>
            <a:pPr lvl="0" algn="l">
              <a:buClrTx/>
              <a:buSzTx/>
              <a:buFontTx/>
            </a:pPr>
            <a:r>
              <a:rPr lang="zh-CN" altLang="en-US" sz="2400" smtClean="0">
                <a:latin typeface="微软雅黑" panose="020B0503020204020204" charset="-122"/>
                <a:ea typeface="微软雅黑" panose="020B0503020204020204" charset="-122"/>
                <a:sym typeface="+mn-ea"/>
              </a:rPr>
              <a:t>→ 可能引起基因突变</a:t>
            </a:r>
            <a:endParaRPr lang="zh-CN" altLang="en-US" sz="2400" smtClean="0">
              <a:latin typeface="微软雅黑" panose="020B0503020204020204" charset="-122"/>
              <a:ea typeface="微软雅黑" panose="020B0503020204020204" charset="-122"/>
              <a:sym typeface="+mn-ea"/>
            </a:endParaRPr>
          </a:p>
          <a:p>
            <a:pPr lvl="0" algn="l">
              <a:buClrTx/>
              <a:buSzTx/>
              <a:buFontTx/>
            </a:pPr>
            <a:r>
              <a:rPr lang="zh-CN" altLang="en-US" sz="2400" smtClean="0">
                <a:latin typeface="微软雅黑" panose="020B0503020204020204" charset="-122"/>
                <a:ea typeface="微软雅黑" panose="020B0503020204020204" charset="-122"/>
                <a:sym typeface="+mn-ea"/>
              </a:rPr>
              <a:t>→ 活性下降 → 细胞衰老</a:t>
            </a:r>
            <a:endParaRPr lang="zh-CN" altLang="en-US" sz="2400" smtClean="0">
              <a:latin typeface="微软雅黑" panose="020B0503020204020204" charset="-122"/>
              <a:ea typeface="微软雅黑" panose="020B0503020204020204" charset="-122"/>
              <a:sym typeface="+mn-ea"/>
            </a:endParaRPr>
          </a:p>
        </p:txBody>
      </p:sp>
      <p:sp>
        <p:nvSpPr>
          <p:cNvPr id="28" name="下箭头 27"/>
          <p:cNvSpPr/>
          <p:nvPr>
            <p:custDataLst>
              <p:tags r:id="rId16"/>
            </p:custDataLst>
          </p:nvPr>
        </p:nvSpPr>
        <p:spPr>
          <a:xfrm rot="16200000" flipV="1">
            <a:off x="3615055" y="3553460"/>
            <a:ext cx="247015" cy="129095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29" name="矩形 28"/>
          <p:cNvSpPr/>
          <p:nvPr>
            <p:custDataLst>
              <p:tags r:id="rId17"/>
            </p:custDataLst>
          </p:nvPr>
        </p:nvSpPr>
        <p:spPr>
          <a:xfrm>
            <a:off x="3178462" y="3540462"/>
            <a:ext cx="1770966" cy="553085"/>
          </a:xfrm>
          <a:prstGeom prst="rect">
            <a:avLst/>
          </a:prstGeom>
        </p:spPr>
        <p:txBody>
          <a:bodyPr wrap="square">
            <a:spAutoFit/>
          </a:bodyPr>
          <a:lstStyle/>
          <a:p>
            <a:pPr>
              <a:lnSpc>
                <a:spcPct val="150000"/>
              </a:lnSpc>
            </a:pPr>
            <a:r>
              <a:rPr lang="zh-CN" altLang="en-US" sz="2000" b="1" smtClean="0">
                <a:solidFill>
                  <a:srgbClr val="7030A0"/>
                </a:solidFill>
                <a:latin typeface="楷体" panose="02010609060101010101" pitchFamily="49" charset="-122"/>
                <a:ea typeface="楷体" panose="02010609060101010101" pitchFamily="49" charset="-122"/>
              </a:rPr>
              <a:t>产生更多</a:t>
            </a:r>
            <a:endParaRPr lang="zh-CN" altLang="en-US" sz="2000" b="1" smtClean="0">
              <a:solidFill>
                <a:srgbClr val="7030A0"/>
              </a:solidFill>
              <a:latin typeface="楷体" panose="02010609060101010101" pitchFamily="49" charset="-122"/>
              <a:ea typeface="楷体" panose="02010609060101010101" pitchFamily="49" charset="-122"/>
            </a:endParaRPr>
          </a:p>
        </p:txBody>
      </p:sp>
      <p:pic>
        <p:nvPicPr>
          <p:cNvPr id="46" name="图片 45"/>
          <p:cNvPicPr>
            <a:picLocks noChangeAspect="1"/>
          </p:cNvPicPr>
          <p:nvPr>
            <p:custDataLst>
              <p:tags r:id="rId18"/>
            </p:custDataLst>
          </p:nvPr>
        </p:nvPicPr>
        <p:blipFill>
          <a:blip r:embed="rId19">
            <a:clrChange>
              <a:clrFrom>
                <a:srgbClr val="FFFFFF">
                  <a:alpha val="100000"/>
                </a:srgbClr>
              </a:clrFrom>
              <a:clrTo>
                <a:srgbClr val="FFFFFF">
                  <a:alpha val="100000"/>
                  <a:alpha val="0"/>
                </a:srgbClr>
              </a:clrTo>
            </a:clrChange>
          </a:blip>
          <a:srcRect l="9328" t="20597" r="18563" b="21181"/>
          <a:stretch>
            <a:fillRect/>
          </a:stretch>
        </p:blipFill>
        <p:spPr>
          <a:xfrm>
            <a:off x="7525385" y="1266190"/>
            <a:ext cx="3917950" cy="2071370"/>
          </a:xfrm>
          <a:prstGeom prst="rect">
            <a:avLst/>
          </a:prstGeom>
        </p:spPr>
      </p:pic>
      <p:sp>
        <p:nvSpPr>
          <p:cNvPr id="9" name="文本框 8"/>
          <p:cNvSpPr txBox="1"/>
          <p:nvPr>
            <p:custDataLst>
              <p:tags r:id="rId20"/>
            </p:custDataLst>
          </p:nvPr>
        </p:nvSpPr>
        <p:spPr>
          <a:xfrm>
            <a:off x="414020" y="942975"/>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细胞的衰老</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up)">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up)">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wipe(left)">
                                      <p:cBhvr>
                                        <p:cTn id="45" dur="500"/>
                                        <p:tgtEl>
                                          <p:spTgt spid="27">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7">
                                            <p:txEl>
                                              <p:pRg st="1" end="1"/>
                                            </p:txEl>
                                          </p:spTgt>
                                        </p:tgtEl>
                                        <p:attrNameLst>
                                          <p:attrName>style.visibility</p:attrName>
                                        </p:attrNameLst>
                                      </p:cBhvr>
                                      <p:to>
                                        <p:strVal val="visible"/>
                                      </p:to>
                                    </p:set>
                                    <p:animEffect transition="in" filter="wipe(left)">
                                      <p:cBhvr>
                                        <p:cTn id="50" dur="500"/>
                                        <p:tgtEl>
                                          <p:spTgt spid="27">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7">
                                            <p:txEl>
                                              <p:pRg st="2" end="2"/>
                                            </p:txEl>
                                          </p:spTgt>
                                        </p:tgtEl>
                                        <p:attrNameLst>
                                          <p:attrName>style.visibility</p:attrName>
                                        </p:attrNameLst>
                                      </p:cBhvr>
                                      <p:to>
                                        <p:strVal val="visible"/>
                                      </p:to>
                                    </p:set>
                                    <p:animEffect transition="in" filter="wipe(left)">
                                      <p:cBhvr>
                                        <p:cTn id="55" dur="500"/>
                                        <p:tgtEl>
                                          <p:spTgt spid="27">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down)">
                                      <p:cBhvr>
                                        <p:cTn id="6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23" grpId="0" animBg="1"/>
      <p:bldP spid="24" grpId="0"/>
      <p:bldP spid="22" grpId="0" animBg="1"/>
      <p:bldP spid="25" grpId="0" animBg="1"/>
      <p:bldP spid="26" grpId="0"/>
      <p:bldP spid="29" grpId="0"/>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95910" y="1588135"/>
            <a:ext cx="5959475" cy="460375"/>
          </a:xfrm>
          <a:prstGeom prst="rect">
            <a:avLst/>
          </a:prstGeom>
          <a:noFill/>
        </p:spPr>
        <p:txBody>
          <a:bodyPr wrap="square" rtlCol="0">
            <a:spAutoFit/>
          </a:bodyPr>
          <a:lstStyle/>
          <a:p>
            <a:r>
              <a:rPr lang="en-US" altLang="zh-CN" sz="2400" b="1">
                <a:solidFill>
                  <a:srgbClr val="002060"/>
                </a:solidFill>
              </a:rPr>
              <a:t>2</a:t>
            </a:r>
            <a:r>
              <a:rPr lang="zh-CN" altLang="en-US" sz="2400" b="1">
                <a:solidFill>
                  <a:srgbClr val="002060"/>
                </a:solidFill>
              </a:rPr>
              <a:t>、细胞衰老的原因</a:t>
            </a:r>
            <a:r>
              <a:rPr lang="en-US" altLang="zh-CN" sz="2400" b="1">
                <a:solidFill>
                  <a:srgbClr val="002060"/>
                </a:solidFill>
              </a:rPr>
              <a:t>——</a:t>
            </a:r>
            <a:r>
              <a:rPr lang="zh-CN" altLang="en-US" sz="2400" b="1">
                <a:solidFill>
                  <a:srgbClr val="002060"/>
                </a:solidFill>
                <a:highlight>
                  <a:srgbClr val="FFFF00"/>
                </a:highlight>
              </a:rPr>
              <a:t>端粒学说</a:t>
            </a:r>
            <a:endParaRPr lang="zh-CN" altLang="en-US" sz="2400" b="1">
              <a:solidFill>
                <a:srgbClr val="002060"/>
              </a:solidFill>
              <a:highlight>
                <a:srgbClr val="FFFF00"/>
              </a:highlight>
            </a:endParaRPr>
          </a:p>
        </p:txBody>
      </p:sp>
      <p:sp>
        <p:nvSpPr>
          <p:cNvPr id="31" name="椭圆 30"/>
          <p:cNvSpPr/>
          <p:nvPr>
            <p:custDataLst>
              <p:tags r:id="rId2"/>
            </p:custDataLst>
          </p:nvPr>
        </p:nvSpPr>
        <p:spPr>
          <a:xfrm>
            <a:off x="558165" y="2404745"/>
            <a:ext cx="838200" cy="1320800"/>
          </a:xfrm>
          <a:prstGeom prst="ellipse">
            <a:avLst/>
          </a:prstGeom>
          <a:solidFill>
            <a:schemeClr val="bg1"/>
          </a:solidFill>
          <a:ln w="25400">
            <a:solidFill>
              <a:srgbClr val="7030A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rgbClr val="7030A0"/>
                </a:solidFill>
                <a:latin typeface="微软雅黑" panose="020B0503020204020204" charset="-122"/>
                <a:ea typeface="微软雅黑" panose="020B0503020204020204" charset="-122"/>
              </a:rPr>
              <a:t>端</a:t>
            </a:r>
            <a:endParaRPr lang="en-US" altLang="zh-CN" sz="2400" b="1" smtClean="0">
              <a:solidFill>
                <a:srgbClr val="7030A0"/>
              </a:solidFill>
              <a:latin typeface="微软雅黑" panose="020B0503020204020204" charset="-122"/>
              <a:ea typeface="微软雅黑" panose="020B0503020204020204" charset="-122"/>
            </a:endParaRPr>
          </a:p>
          <a:p>
            <a:pPr algn="ctr"/>
            <a:r>
              <a:rPr lang="zh-CN" altLang="en-US" sz="2400" b="1" smtClean="0">
                <a:solidFill>
                  <a:srgbClr val="7030A0"/>
                </a:solidFill>
                <a:latin typeface="微软雅黑" panose="020B0503020204020204" charset="-122"/>
                <a:ea typeface="微软雅黑" panose="020B0503020204020204" charset="-122"/>
              </a:rPr>
              <a:t>粒</a:t>
            </a:r>
            <a:endParaRPr lang="zh-CN" altLang="en-US" sz="2400" b="1">
              <a:solidFill>
                <a:srgbClr val="7030A0"/>
              </a:solidFill>
              <a:latin typeface="微软雅黑" panose="020B0503020204020204" charset="-122"/>
              <a:ea typeface="微软雅黑" panose="020B0503020204020204" charset="-122"/>
            </a:endParaRPr>
          </a:p>
        </p:txBody>
      </p:sp>
      <p:sp>
        <p:nvSpPr>
          <p:cNvPr id="32" name="左大括号 31"/>
          <p:cNvSpPr/>
          <p:nvPr>
            <p:custDataLst>
              <p:tags r:id="rId3"/>
            </p:custDataLst>
          </p:nvPr>
        </p:nvSpPr>
        <p:spPr>
          <a:xfrm>
            <a:off x="1548130" y="2586990"/>
            <a:ext cx="113030" cy="90995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33" name="矩形 32"/>
          <p:cNvSpPr/>
          <p:nvPr>
            <p:custDataLst>
              <p:tags r:id="rId4"/>
            </p:custDataLst>
          </p:nvPr>
        </p:nvSpPr>
        <p:spPr>
          <a:xfrm>
            <a:off x="2105660" y="2311400"/>
            <a:ext cx="9222105" cy="478155"/>
          </a:xfrm>
          <a:prstGeom prst="rect">
            <a:avLst/>
          </a:prstGeom>
        </p:spPr>
        <p:txBody>
          <a:bodyPr wrap="square">
            <a:spAutoFit/>
          </a:bodyPr>
          <a:lstStyle/>
          <a:p>
            <a:pPr>
              <a:lnSpc>
                <a:spcPct val="105000"/>
              </a:lnSpc>
            </a:pPr>
            <a:r>
              <a:rPr lang="zh-CN" altLang="en-US" sz="2400" smtClean="0">
                <a:latin typeface="微软雅黑" panose="020B0503020204020204" charset="-122"/>
                <a:ea typeface="微软雅黑" panose="020B0503020204020204" charset="-122"/>
                <a:cs typeface="微软雅黑" panose="020B0503020204020204" pitchFamily="34" charset="-120"/>
              </a:rPr>
              <a:t>      每条</a:t>
            </a:r>
            <a:r>
              <a:rPr lang="zh-CN" altLang="en-US" sz="2400" b="1" smtClean="0">
                <a:solidFill>
                  <a:srgbClr val="C00000"/>
                </a:solidFill>
                <a:latin typeface="微软雅黑" panose="020B0503020204020204" charset="-122"/>
                <a:ea typeface="微软雅黑" panose="020B0503020204020204" charset="-122"/>
                <a:cs typeface="微软雅黑" panose="020B0503020204020204" pitchFamily="34" charset="-120"/>
              </a:rPr>
              <a:t>染色体的两端</a:t>
            </a:r>
            <a:r>
              <a:rPr lang="zh-CN" altLang="en-US" sz="2400" smtClean="0">
                <a:latin typeface="微软雅黑" panose="020B0503020204020204" charset="-122"/>
                <a:ea typeface="微软雅黑" panose="020B0503020204020204" charset="-122"/>
                <a:cs typeface="微软雅黑" panose="020B0503020204020204" pitchFamily="34" charset="-120"/>
              </a:rPr>
              <a:t>含有一段特殊序列的</a:t>
            </a:r>
            <a:r>
              <a:rPr lang="en-US" altLang="zh-CN" sz="2400" b="1" smtClean="0">
                <a:solidFill>
                  <a:srgbClr val="C00000"/>
                </a:solidFill>
                <a:latin typeface="微软雅黑" panose="020B0503020204020204" charset="-122"/>
                <a:ea typeface="微软雅黑" panose="020B0503020204020204" charset="-122"/>
                <a:cs typeface="微软雅黑" panose="020B0503020204020204" pitchFamily="34" charset="-120"/>
              </a:rPr>
              <a:t>DNA—</a:t>
            </a:r>
            <a:r>
              <a:rPr lang="zh-CN" altLang="en-US" sz="2400" b="1" smtClean="0">
                <a:solidFill>
                  <a:srgbClr val="C00000"/>
                </a:solidFill>
                <a:latin typeface="微软雅黑" panose="020B0503020204020204" charset="-122"/>
                <a:ea typeface="微软雅黑" panose="020B0503020204020204" charset="-122"/>
                <a:cs typeface="微软雅黑" panose="020B0503020204020204" pitchFamily="34" charset="-120"/>
              </a:rPr>
              <a:t>蛋白质复合体</a:t>
            </a:r>
            <a:endParaRPr lang="zh-CN" altLang="en-US" sz="2400" b="1">
              <a:solidFill>
                <a:srgbClr val="C00000"/>
              </a:solidFill>
              <a:latin typeface="微软雅黑" panose="020B0503020204020204" charset="-122"/>
              <a:ea typeface="微软雅黑" panose="020B0503020204020204" charset="-122"/>
              <a:cs typeface="微软雅黑" panose="020B0503020204020204" pitchFamily="34" charset="-120"/>
            </a:endParaRPr>
          </a:p>
        </p:txBody>
      </p:sp>
      <p:sp>
        <p:nvSpPr>
          <p:cNvPr id="34" name="矩形 33"/>
          <p:cNvSpPr/>
          <p:nvPr>
            <p:custDataLst>
              <p:tags r:id="rId5"/>
            </p:custDataLst>
          </p:nvPr>
        </p:nvSpPr>
        <p:spPr>
          <a:xfrm>
            <a:off x="1689334" y="2311320"/>
            <a:ext cx="1097280" cy="1252855"/>
          </a:xfrm>
          <a:prstGeom prst="rect">
            <a:avLst/>
          </a:prstGeom>
        </p:spPr>
        <p:txBody>
          <a:bodyPr wrap="none">
            <a:spAutoFit/>
          </a:bodyPr>
          <a:lstStyle/>
          <a:p>
            <a:pPr>
              <a:lnSpc>
                <a:spcPct val="105000"/>
              </a:lnSpc>
            </a:pPr>
            <a:r>
              <a:rPr lang="zh-CN" altLang="en-US" sz="2400" b="1" smtClean="0">
                <a:solidFill>
                  <a:srgbClr val="7030A0"/>
                </a:solidFill>
                <a:latin typeface="微软雅黑" panose="020B0503020204020204" charset="-122"/>
                <a:ea typeface="微软雅黑" panose="020B0503020204020204" charset="-122"/>
                <a:cs typeface="微软雅黑" panose="020B0503020204020204" pitchFamily="34" charset="-120"/>
              </a:rPr>
              <a:t>概念：</a:t>
            </a:r>
            <a:endParaRPr lang="en-US" altLang="zh-CN" sz="2400" b="1" smtClean="0">
              <a:solidFill>
                <a:srgbClr val="7030A0"/>
              </a:solidFill>
              <a:latin typeface="微软雅黑" panose="020B0503020204020204" charset="-122"/>
              <a:ea typeface="微软雅黑" panose="020B0503020204020204" charset="-122"/>
              <a:cs typeface="微软雅黑" panose="020B0503020204020204" pitchFamily="34" charset="-120"/>
            </a:endParaRPr>
          </a:p>
          <a:p>
            <a:pPr>
              <a:lnSpc>
                <a:spcPct val="105000"/>
              </a:lnSpc>
            </a:pPr>
            <a:r>
              <a:rPr lang="en-US" altLang="zh-CN" sz="2400" b="1" smtClean="0">
                <a:latin typeface="微软雅黑" panose="020B0503020204020204" charset="-122"/>
                <a:ea typeface="微软雅黑" panose="020B0503020204020204" charset="-122"/>
                <a:cs typeface="微软雅黑" panose="020B0503020204020204" pitchFamily="34" charset="-120"/>
              </a:rPr>
              <a:t> </a:t>
            </a:r>
            <a:endParaRPr lang="en-US" altLang="zh-CN" sz="2400" b="1" smtClean="0">
              <a:latin typeface="微软雅黑" panose="020B0503020204020204" charset="-122"/>
              <a:ea typeface="微软雅黑" panose="020B0503020204020204" charset="-122"/>
              <a:cs typeface="微软雅黑" panose="020B0503020204020204" pitchFamily="34" charset="-120"/>
            </a:endParaRPr>
          </a:p>
          <a:p>
            <a:pPr>
              <a:lnSpc>
                <a:spcPct val="105000"/>
              </a:lnSpc>
            </a:pPr>
            <a:r>
              <a:rPr lang="zh-CN" altLang="en-US" sz="2400" b="1" smtClean="0">
                <a:solidFill>
                  <a:srgbClr val="7030A0"/>
                </a:solidFill>
                <a:latin typeface="微软雅黑" panose="020B0503020204020204" charset="-122"/>
                <a:ea typeface="微软雅黑" panose="020B0503020204020204" charset="-122"/>
                <a:cs typeface="微软雅黑" panose="020B0503020204020204" pitchFamily="34" charset="-120"/>
              </a:rPr>
              <a:t>机理：</a:t>
            </a:r>
            <a:endParaRPr lang="zh-CN" altLang="en-US" sz="2400" b="1">
              <a:solidFill>
                <a:srgbClr val="7030A0"/>
              </a:solidFill>
              <a:latin typeface="微软雅黑" panose="020B0503020204020204" charset="-122"/>
              <a:ea typeface="微软雅黑" panose="020B0503020204020204" charset="-122"/>
              <a:cs typeface="微软雅黑" panose="020B0503020204020204" pitchFamily="34" charset="-120"/>
            </a:endParaRPr>
          </a:p>
        </p:txBody>
      </p:sp>
      <p:sp>
        <p:nvSpPr>
          <p:cNvPr id="38" name="矩形 37"/>
          <p:cNvSpPr/>
          <p:nvPr>
            <p:custDataLst>
              <p:tags r:id="rId6"/>
            </p:custDataLst>
          </p:nvPr>
        </p:nvSpPr>
        <p:spPr>
          <a:xfrm>
            <a:off x="2581910" y="3052445"/>
            <a:ext cx="3293110" cy="865505"/>
          </a:xfrm>
          <a:prstGeom prst="rect">
            <a:avLst/>
          </a:prstGeom>
        </p:spPr>
        <p:txBody>
          <a:bodyPr wrap="square">
            <a:spAutoFit/>
          </a:bodyPr>
          <a:lstStyle/>
          <a:p>
            <a:pPr algn="ctr">
              <a:lnSpc>
                <a:spcPct val="105000"/>
              </a:lnSpc>
            </a:pPr>
            <a:r>
              <a:rPr lang="zh-CN" altLang="en-US" sz="2400" smtClean="0">
                <a:latin typeface="微软雅黑" panose="020B0503020204020204" charset="-122"/>
                <a:ea typeface="微软雅黑" panose="020B0503020204020204" charset="-122"/>
                <a:cs typeface="微软雅黑" panose="020B0503020204020204" pitchFamily="34" charset="-120"/>
              </a:rPr>
              <a:t>每次细胞分裂后，端粒</a:t>
            </a:r>
            <a:r>
              <a:rPr lang="en-US" altLang="zh-CN" sz="2400" smtClean="0">
                <a:latin typeface="微软雅黑" panose="020B0503020204020204" charset="-122"/>
                <a:ea typeface="微软雅黑" panose="020B0503020204020204" charset="-122"/>
                <a:cs typeface="微软雅黑" panose="020B0503020204020204" pitchFamily="34" charset="-120"/>
              </a:rPr>
              <a:t>DNA</a:t>
            </a:r>
            <a:r>
              <a:rPr lang="zh-CN" altLang="en-US" sz="2400" smtClean="0">
                <a:latin typeface="微软雅黑" panose="020B0503020204020204" charset="-122"/>
                <a:ea typeface="微软雅黑" panose="020B0503020204020204" charset="-122"/>
                <a:cs typeface="微软雅黑" panose="020B0503020204020204" pitchFamily="34" charset="-120"/>
              </a:rPr>
              <a:t>序列会缩短一截</a:t>
            </a:r>
            <a:endParaRPr lang="zh-CN" altLang="en-US" sz="2400">
              <a:latin typeface="微软雅黑" panose="020B0503020204020204" charset="-122"/>
              <a:ea typeface="微软雅黑" panose="020B0503020204020204" charset="-122"/>
              <a:cs typeface="微软雅黑" panose="020B0503020204020204" pitchFamily="34" charset="-120"/>
            </a:endParaRPr>
          </a:p>
        </p:txBody>
      </p:sp>
      <p:sp>
        <p:nvSpPr>
          <p:cNvPr id="39" name="矩形 38"/>
          <p:cNvSpPr/>
          <p:nvPr>
            <p:custDataLst>
              <p:tags r:id="rId7"/>
            </p:custDataLst>
          </p:nvPr>
        </p:nvSpPr>
        <p:spPr>
          <a:xfrm>
            <a:off x="5875020" y="3052445"/>
            <a:ext cx="3469640" cy="865505"/>
          </a:xfrm>
          <a:prstGeom prst="rect">
            <a:avLst/>
          </a:prstGeom>
        </p:spPr>
        <p:txBody>
          <a:bodyPr wrap="square">
            <a:spAutoFit/>
          </a:bodyPr>
          <a:lstStyle/>
          <a:p>
            <a:pPr lvl="0" algn="ctr">
              <a:lnSpc>
                <a:spcPct val="105000"/>
              </a:lnSpc>
              <a:buClrTx/>
              <a:buSzTx/>
              <a:buFontTx/>
            </a:pPr>
            <a:r>
              <a:rPr lang="zh-CN" altLang="en-US" sz="2400" smtClean="0">
                <a:latin typeface="微软雅黑" panose="020B0503020204020204" charset="-122"/>
                <a:ea typeface="微软雅黑" panose="020B0503020204020204" charset="-122"/>
                <a:cs typeface="微软雅黑" panose="020B0503020204020204" pitchFamily="34" charset="-120"/>
                <a:sym typeface="+mn-ea"/>
              </a:rPr>
              <a:t>→端粒内侧正常基因的</a:t>
            </a:r>
            <a:endParaRPr lang="zh-CN" altLang="en-US" sz="2400" smtClean="0">
              <a:latin typeface="微软雅黑" panose="020B0503020204020204" charset="-122"/>
              <a:ea typeface="微软雅黑" panose="020B0503020204020204" charset="-122"/>
              <a:cs typeface="微软雅黑" panose="020B0503020204020204" pitchFamily="34" charset="-120"/>
              <a:sym typeface="+mn-ea"/>
            </a:endParaRPr>
          </a:p>
          <a:p>
            <a:pPr lvl="0" algn="ctr">
              <a:lnSpc>
                <a:spcPct val="105000"/>
              </a:lnSpc>
              <a:buClrTx/>
              <a:buSzTx/>
              <a:buFontTx/>
            </a:pPr>
            <a:r>
              <a:rPr lang="zh-CN" altLang="en-US" sz="2400" smtClean="0">
                <a:latin typeface="微软雅黑" panose="020B0503020204020204" charset="-122"/>
                <a:ea typeface="微软雅黑" panose="020B0503020204020204" charset="-122"/>
                <a:cs typeface="微软雅黑" panose="020B0503020204020204" pitchFamily="34" charset="-120"/>
                <a:sym typeface="+mn-ea"/>
              </a:rPr>
              <a:t>DNA序列受到损伤</a:t>
            </a:r>
            <a:endParaRPr lang="zh-CN" altLang="en-US" sz="2400" smtClean="0">
              <a:latin typeface="微软雅黑" panose="020B0503020204020204" charset="-122"/>
              <a:ea typeface="微软雅黑" panose="020B0503020204020204" charset="-122"/>
              <a:cs typeface="微软雅黑" panose="020B0503020204020204" pitchFamily="34" charset="-120"/>
              <a:sym typeface="+mn-ea"/>
            </a:endParaRPr>
          </a:p>
        </p:txBody>
      </p:sp>
      <p:sp>
        <p:nvSpPr>
          <p:cNvPr id="40" name="矩形 39"/>
          <p:cNvSpPr/>
          <p:nvPr>
            <p:custDataLst>
              <p:tags r:id="rId8"/>
            </p:custDataLst>
          </p:nvPr>
        </p:nvSpPr>
        <p:spPr>
          <a:xfrm>
            <a:off x="9344660" y="3052445"/>
            <a:ext cx="2191385" cy="865505"/>
          </a:xfrm>
          <a:prstGeom prst="rect">
            <a:avLst/>
          </a:prstGeom>
        </p:spPr>
        <p:txBody>
          <a:bodyPr wrap="square">
            <a:spAutoFit/>
          </a:bodyPr>
          <a:lstStyle/>
          <a:p>
            <a:pPr lvl="0" algn="ctr">
              <a:lnSpc>
                <a:spcPct val="105000"/>
              </a:lnSpc>
              <a:buClrTx/>
              <a:buSzTx/>
              <a:buFontTx/>
            </a:pPr>
            <a:r>
              <a:rPr lang="zh-CN" altLang="en-US" sz="2400" smtClean="0">
                <a:latin typeface="微软雅黑" panose="020B0503020204020204" charset="-122"/>
                <a:ea typeface="微软雅黑" panose="020B0503020204020204" charset="-122"/>
                <a:cs typeface="微软雅黑" panose="020B0503020204020204" pitchFamily="34" charset="-120"/>
                <a:sym typeface="+mn-ea"/>
              </a:rPr>
              <a:t>→细胞活动渐趋异常</a:t>
            </a:r>
            <a:endParaRPr lang="zh-CN" altLang="en-US" sz="2400" smtClean="0">
              <a:latin typeface="微软雅黑" panose="020B0503020204020204" charset="-122"/>
              <a:ea typeface="微软雅黑" panose="020B0503020204020204" charset="-122"/>
              <a:cs typeface="微软雅黑" panose="020B0503020204020204" pitchFamily="34" charset="-120"/>
              <a:sym typeface="+mn-ea"/>
            </a:endParaRPr>
          </a:p>
        </p:txBody>
      </p:sp>
      <p:pic>
        <p:nvPicPr>
          <p:cNvPr id="49" name="图片 48"/>
          <p:cNvPicPr>
            <a:picLocks noChangeAspect="1"/>
          </p:cNvPicPr>
          <p:nvPr>
            <p:custDataLst>
              <p:tags r:id="rId9"/>
            </p:custDataLst>
          </p:nvPr>
        </p:nvPicPr>
        <p:blipFill>
          <a:blip r:embed="rId10">
            <a:lum bright="-24000" contrast="42000"/>
          </a:blip>
          <a:srcRect l="-1343" t="39582" r="1343" b="28662"/>
          <a:stretch>
            <a:fillRect/>
          </a:stretch>
        </p:blipFill>
        <p:spPr>
          <a:xfrm>
            <a:off x="295910" y="3986530"/>
            <a:ext cx="7200900" cy="2844800"/>
          </a:xfrm>
          <a:prstGeom prst="rect">
            <a:avLst/>
          </a:prstGeom>
        </p:spPr>
      </p:pic>
      <p:pic>
        <p:nvPicPr>
          <p:cNvPr id="2" name="图片 1"/>
          <p:cNvPicPr>
            <a:picLocks noChangeAspect="1"/>
          </p:cNvPicPr>
          <p:nvPr>
            <p:custDataLst>
              <p:tags r:id="rId11"/>
            </p:custDataLst>
          </p:nvPr>
        </p:nvPicPr>
        <p:blipFill>
          <a:blip r:embed="rId10"/>
          <a:srcRect l="41998" b="69676"/>
          <a:stretch>
            <a:fillRect/>
          </a:stretch>
        </p:blipFill>
        <p:spPr>
          <a:xfrm>
            <a:off x="7649210" y="3986530"/>
            <a:ext cx="4030345" cy="2621280"/>
          </a:xfrm>
          <a:prstGeom prst="rect">
            <a:avLst/>
          </a:prstGeom>
        </p:spPr>
      </p:pic>
      <p:sp>
        <p:nvSpPr>
          <p:cNvPr id="9" name="文本框 8"/>
          <p:cNvSpPr txBox="1"/>
          <p:nvPr>
            <p:custDataLst>
              <p:tags r:id="rId12"/>
            </p:custDataLst>
          </p:nvPr>
        </p:nvSpPr>
        <p:spPr>
          <a:xfrm>
            <a:off x="414020" y="1028700"/>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细胞的衰老</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p:cTn id="26" dur="500" fill="hold"/>
                                        <p:tgtEl>
                                          <p:spTgt spid="38"/>
                                        </p:tgtEl>
                                        <p:attrNameLst>
                                          <p:attrName>ppt_w</p:attrName>
                                        </p:attrNameLst>
                                      </p:cBhvr>
                                      <p:tavLst>
                                        <p:tav tm="0">
                                          <p:val>
                                            <p:fltVal val="0"/>
                                          </p:val>
                                        </p:tav>
                                        <p:tav tm="100000">
                                          <p:val>
                                            <p:strVal val="#ppt_w"/>
                                          </p:val>
                                        </p:tav>
                                      </p:tavLst>
                                    </p:anim>
                                    <p:anim calcmode="lin" valueType="num">
                                      <p:cBhvr>
                                        <p:cTn id="27" dur="500" fill="hold"/>
                                        <p:tgtEl>
                                          <p:spTgt spid="38"/>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up)">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up)">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linds(horizontal)">
                                      <p:cBhvr>
                                        <p:cTn id="42" dur="500"/>
                                        <p:tgtEl>
                                          <p:spTgt spid="49"/>
                                        </p:tgtEl>
                                      </p:cBhvr>
                                    </p:animEffect>
                                  </p:childTnLst>
                                </p:cTn>
                              </p:par>
                              <p:par>
                                <p:cTn id="43" presetID="1"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p:bldP spid="33" grpId="0"/>
      <p:bldP spid="38" grpId="0"/>
      <p:bldP spid="39"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4"/>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669925" y="279400"/>
            <a:ext cx="410210" cy="410210"/>
          </a:xfrm>
          <a:prstGeom prst="rect">
            <a:avLst/>
          </a:prstGeom>
        </p:spPr>
      </p:pic>
      <p:sp>
        <p:nvSpPr>
          <p:cNvPr id="2" name="文本框 1"/>
          <p:cNvSpPr txBox="1"/>
          <p:nvPr>
            <p:custDataLst>
              <p:tags r:id="rId4"/>
            </p:custDataLst>
          </p:nvPr>
        </p:nvSpPr>
        <p:spPr>
          <a:xfrm>
            <a:off x="4693285" y="173355"/>
            <a:ext cx="2804795" cy="521970"/>
          </a:xfrm>
          <a:prstGeom prst="rect">
            <a:avLst/>
          </a:prstGeom>
          <a:solidFill>
            <a:schemeClr val="accent2">
              <a:lumMod val="75000"/>
            </a:schemeClr>
          </a:solidFill>
        </p:spPr>
        <p:txBody>
          <a:bodyPr wrap="square" rtlCol="0">
            <a:spAutoFit/>
          </a:bodyPr>
          <a:lstStyle/>
          <a:p>
            <a:pPr algn="ctr"/>
            <a:r>
              <a:rPr lang="zh-CN" altLang="en-US" sz="2800" b="1">
                <a:solidFill>
                  <a:srgbClr val="002060"/>
                </a:solidFill>
              </a:rPr>
              <a:t>端粒酶延长端粒</a:t>
            </a:r>
            <a:endParaRPr lang="zh-CN" altLang="en-US" sz="2800" b="1">
              <a:solidFill>
                <a:srgbClr val="002060"/>
              </a:solidFill>
            </a:endParaRPr>
          </a:p>
        </p:txBody>
      </p:sp>
      <p:pic>
        <p:nvPicPr>
          <p:cNvPr id="3" name="图片 2"/>
          <p:cNvPicPr>
            <a:picLocks noChangeAspect="1"/>
          </p:cNvPicPr>
          <p:nvPr>
            <p:custDataLst>
              <p:tags r:id="rId5"/>
            </p:custDataLst>
          </p:nvPr>
        </p:nvPicPr>
        <p:blipFill>
          <a:blip r:embed="rId6">
            <a:lum bright="-18000" contrast="48000"/>
          </a:blip>
          <a:stretch>
            <a:fillRect/>
          </a:stretch>
        </p:blipFill>
        <p:spPr>
          <a:xfrm>
            <a:off x="158750" y="1405890"/>
            <a:ext cx="5937250" cy="4155440"/>
          </a:xfrm>
          <a:prstGeom prst="rect">
            <a:avLst/>
          </a:prstGeom>
        </p:spPr>
      </p:pic>
      <p:sp>
        <p:nvSpPr>
          <p:cNvPr id="238" name="文本框 1"/>
          <p:cNvSpPr txBox="1"/>
          <p:nvPr>
            <p:custDataLst>
              <p:tags r:id="rId7"/>
            </p:custDataLst>
          </p:nvPr>
        </p:nvSpPr>
        <p:spPr>
          <a:xfrm>
            <a:off x="6376670" y="1405890"/>
            <a:ext cx="5091430" cy="4156075"/>
          </a:xfrm>
          <a:prstGeom prst="rect">
            <a:avLst/>
          </a:prstGeom>
          <a:solidFill>
            <a:srgbClr val="D4F9DD"/>
          </a:solidFill>
          <a:ln w="38100" cmpd="dbl">
            <a:solidFill>
              <a:srgbClr val="00B050"/>
            </a:solidFill>
            <a:prstDash val="lgDashDotDot"/>
          </a:ln>
        </p:spPr>
        <p:txBody>
          <a:bodyPr wrap="square" anchor="t">
            <a:noAutofit/>
          </a:bodyPr>
          <a:lstStyle/>
          <a:p>
            <a:pPr indent="457200" fontAlgn="auto">
              <a:lnSpc>
                <a:spcPct val="120000"/>
              </a:lnSpc>
            </a:pPr>
            <a:endParaRPr lang="zh-CN" altLang="zh-CN" sz="2400">
              <a:latin typeface="微软雅黑" panose="020B0503020204020204" charset="-122"/>
              <a:ea typeface="微软雅黑" panose="020B0503020204020204" charset="-122"/>
              <a:cs typeface="微软雅黑" panose="020B0503020204020204" pitchFamily="34" charset="-120"/>
            </a:endParaRPr>
          </a:p>
          <a:p>
            <a:pPr indent="457200" fontAlgn="auto">
              <a:lnSpc>
                <a:spcPts val="3880"/>
              </a:lnSpc>
            </a:pPr>
            <a:r>
              <a:rPr lang="zh-CN" altLang="en-US" sz="2400">
                <a:latin typeface="微软雅黑" panose="020B0503020204020204" charset="-122"/>
                <a:ea typeface="微软雅黑" panose="020B0503020204020204" charset="-122"/>
                <a:cs typeface="微软雅黑" panose="020B0503020204020204" pitchFamily="34" charset="-120"/>
                <a:sym typeface="+mn-ea"/>
              </a:rPr>
              <a:t>端粒酶负责端粒的延长，</a:t>
            </a:r>
            <a:r>
              <a:rPr lang="zh-CN" altLang="zh-CN" sz="2400">
                <a:latin typeface="微软雅黑" panose="020B0503020204020204" charset="-122"/>
                <a:ea typeface="微软雅黑" panose="020B0503020204020204" charset="-122"/>
                <a:cs typeface="微软雅黑" panose="020B0503020204020204" pitchFamily="34" charset="-120"/>
              </a:rPr>
              <a:t>具有</a:t>
            </a:r>
            <a:r>
              <a:rPr lang="zh-CN" altLang="zh-CN" sz="2400">
                <a:solidFill>
                  <a:srgbClr val="FF0000"/>
                </a:solidFill>
                <a:latin typeface="微软雅黑" panose="020B0503020204020204" charset="-122"/>
                <a:ea typeface="微软雅黑" panose="020B0503020204020204" charset="-122"/>
                <a:cs typeface="微软雅黑" panose="020B0503020204020204" pitchFamily="34" charset="-120"/>
              </a:rPr>
              <a:t>逆转录酶</a:t>
            </a:r>
            <a:r>
              <a:rPr lang="zh-CN" altLang="zh-CN" sz="2400">
                <a:latin typeface="微软雅黑" panose="020B0503020204020204" charset="-122"/>
                <a:ea typeface="微软雅黑" panose="020B0503020204020204" charset="-122"/>
                <a:cs typeface="微软雅黑" panose="020B0503020204020204" pitchFamily="34" charset="-120"/>
              </a:rPr>
              <a:t>的活性</a:t>
            </a:r>
            <a:r>
              <a:rPr lang="zh-CN" altLang="en-US" sz="2400">
                <a:latin typeface="微软雅黑" panose="020B0503020204020204" charset="-122"/>
                <a:ea typeface="微软雅黑" panose="020B0503020204020204" charset="-122"/>
                <a:cs typeface="微软雅黑" panose="020B0503020204020204" pitchFamily="34" charset="-120"/>
              </a:rPr>
              <a:t>，以</a:t>
            </a:r>
            <a:r>
              <a:rPr lang="en-US" altLang="zh-CN" sz="2400">
                <a:latin typeface="微软雅黑" panose="020B0503020204020204" charset="-122"/>
                <a:ea typeface="微软雅黑" panose="020B0503020204020204" charset="-122"/>
                <a:cs typeface="微软雅黑" panose="020B0503020204020204" pitchFamily="34" charset="-120"/>
              </a:rPr>
              <a:t>RNA</a:t>
            </a:r>
            <a:r>
              <a:rPr lang="zh-CN" altLang="en-US" sz="2400">
                <a:latin typeface="微软雅黑" panose="020B0503020204020204" charset="-122"/>
                <a:ea typeface="微软雅黑" panose="020B0503020204020204" charset="-122"/>
                <a:cs typeface="微软雅黑" panose="020B0503020204020204" pitchFamily="34" charset="-120"/>
              </a:rPr>
              <a:t>为模板，可以把DNA复制损失的端粒填补起来，</a:t>
            </a:r>
            <a:r>
              <a:rPr lang="zh-CN" altLang="en-US" sz="2400" b="1">
                <a:latin typeface="微软雅黑" panose="020B0503020204020204" charset="-122"/>
                <a:ea typeface="微软雅黑" panose="020B0503020204020204" charset="-122"/>
                <a:cs typeface="微软雅黑" panose="020B0503020204020204" pitchFamily="34" charset="-120"/>
              </a:rPr>
              <a:t>使得细胞分裂的次数增加</a:t>
            </a:r>
            <a:r>
              <a:rPr lang="zh-CN" altLang="en-US" sz="2400">
                <a:latin typeface="微软雅黑" panose="020B0503020204020204" charset="-122"/>
                <a:ea typeface="微软雅黑" panose="020B0503020204020204" charset="-122"/>
                <a:cs typeface="微软雅黑" panose="020B0503020204020204" pitchFamily="34" charset="-120"/>
              </a:rPr>
              <a:t>。</a:t>
            </a:r>
            <a:endParaRPr lang="zh-CN" altLang="en-US" sz="2400">
              <a:latin typeface="微软雅黑" panose="020B0503020204020204" charset="-122"/>
              <a:ea typeface="微软雅黑" panose="020B0503020204020204" charset="-122"/>
              <a:cs typeface="微软雅黑" panose="020B0503020204020204" pitchFamily="34" charset="-120"/>
            </a:endParaRPr>
          </a:p>
          <a:p>
            <a:pPr indent="457200" fontAlgn="auto">
              <a:lnSpc>
                <a:spcPts val="3880"/>
              </a:lnSpc>
            </a:pPr>
            <a:r>
              <a:rPr lang="zh-CN" altLang="en-US" sz="2400">
                <a:latin typeface="微软雅黑" panose="020B0503020204020204" charset="-122"/>
                <a:ea typeface="微软雅黑" panose="020B0503020204020204" charset="-122"/>
                <a:sym typeface="+mn-ea"/>
              </a:rPr>
              <a:t>端粒酶在大多数细胞中的活性很低，在</a:t>
            </a:r>
            <a:r>
              <a:rPr lang="zh-CN" altLang="en-US" sz="2400">
                <a:solidFill>
                  <a:srgbClr val="FF0000"/>
                </a:solidFill>
                <a:latin typeface="微软雅黑" panose="020B0503020204020204" charset="-122"/>
                <a:ea typeface="微软雅黑" panose="020B0503020204020204" charset="-122"/>
                <a:sym typeface="+mn-ea"/>
              </a:rPr>
              <a:t>受精卵、干细胞和癌细胞</a:t>
            </a:r>
            <a:r>
              <a:rPr lang="zh-CN" altLang="en-US" sz="2400">
                <a:latin typeface="微软雅黑" panose="020B0503020204020204" charset="-122"/>
                <a:ea typeface="微软雅黑" panose="020B0503020204020204" charset="-122"/>
                <a:sym typeface="+mn-ea"/>
              </a:rPr>
              <a:t>中的活性很高。</a:t>
            </a:r>
            <a:endParaRPr lang="zh-CN" altLang="en-US" sz="2400">
              <a:latin typeface="微软雅黑" panose="020B0503020204020204" charset="-122"/>
              <a:ea typeface="微软雅黑" panose="020B0503020204020204" charset="-122"/>
              <a:cs typeface="微软雅黑" panose="020B0503020204020204" pitchFamily="34" charset="-12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3"/>
          <p:cNvSpPr txBox="1"/>
          <p:nvPr>
            <p:custDataLst>
              <p:tags r:id="rId1"/>
            </p:custDataLst>
          </p:nvPr>
        </p:nvSpPr>
        <p:spPr>
          <a:xfrm>
            <a:off x="493071" y="1392914"/>
            <a:ext cx="2809240" cy="460375"/>
          </a:xfrm>
          <a:prstGeom prst="rect">
            <a:avLst/>
          </a:prstGeom>
          <a:noFill/>
        </p:spPr>
        <p:txBody>
          <a:bodyPr wrap="none" rtlCol="0">
            <a:spAutoFit/>
          </a:bodyPr>
          <a:lstStyle/>
          <a:p>
            <a:r>
              <a:rPr lang="en-US" altLang="zh-CN" sz="2400" b="1">
                <a:solidFill>
                  <a:srgbClr val="002060"/>
                </a:solidFill>
                <a:latin typeface="微软雅黑" panose="020B0503020204020204" charset="-122"/>
                <a:ea typeface="微软雅黑" panose="020B0503020204020204" charset="-122"/>
                <a:cs typeface="微软雅黑" panose="020B0503020204020204" charset="-122"/>
              </a:rPr>
              <a:t>3</a:t>
            </a:r>
            <a:r>
              <a:rPr lang="zh-CN" altLang="en-US" sz="2400" b="1">
                <a:solidFill>
                  <a:srgbClr val="002060"/>
                </a:solidFill>
                <a:latin typeface="微软雅黑" panose="020B0503020204020204" charset="-122"/>
                <a:ea typeface="微软雅黑" panose="020B0503020204020204" charset="-122"/>
                <a:cs typeface="微软雅黑" panose="020B0503020204020204" charset="-122"/>
              </a:rPr>
              <a:t>、细胞衰老的意义</a:t>
            </a:r>
            <a:endParaRPr lang="zh-CN" altLang="en-US" sz="2400" b="1">
              <a:solidFill>
                <a:srgbClr val="002060"/>
              </a:solidFill>
              <a:latin typeface="微软雅黑" panose="020B0503020204020204" charset="-122"/>
              <a:ea typeface="微软雅黑" panose="020B0503020204020204" charset="-122"/>
              <a:cs typeface="微软雅黑" panose="020B0503020204020204" charset="-122"/>
            </a:endParaRPr>
          </a:p>
        </p:txBody>
      </p:sp>
      <p:sp>
        <p:nvSpPr>
          <p:cNvPr id="19" name="矩形 18"/>
          <p:cNvSpPr/>
          <p:nvPr>
            <p:custDataLst>
              <p:tags r:id="rId2"/>
            </p:custDataLst>
          </p:nvPr>
        </p:nvSpPr>
        <p:spPr>
          <a:xfrm>
            <a:off x="493071" y="1916134"/>
            <a:ext cx="11206419" cy="977265"/>
          </a:xfrm>
          <a:prstGeom prst="rect">
            <a:avLst/>
          </a:prstGeom>
        </p:spPr>
        <p:txBody>
          <a:bodyPr wrap="square">
            <a:spAutoFit/>
          </a:bodyPr>
          <a:lstStyle/>
          <a:p>
            <a:pPr algn="just">
              <a:lnSpc>
                <a:spcPct val="120000"/>
              </a:lnSpc>
              <a:spcAft>
                <a:spcPct val="0"/>
              </a:spcAft>
              <a:tabLst>
                <a:tab pos="2250440" algn="l"/>
              </a:tabLst>
            </a:pPr>
            <a:r>
              <a:rPr lang="zh-CN" altLang="zh-CN" sz="2400" kern="100">
                <a:solidFill>
                  <a:srgbClr val="002060"/>
                </a:solidFill>
                <a:latin typeface="微软雅黑" panose="020B0503020204020204" charset="-122"/>
                <a:ea typeface="微软雅黑" panose="020B0503020204020204" charset="-122"/>
                <a:cs typeface="微软雅黑" panose="020B0503020204020204" charset="-122"/>
              </a:rPr>
              <a:t>细胞衰老是人体内发生的正常生命现象，正常的细胞衰老有利于机体</a:t>
            </a:r>
            <a:r>
              <a:rPr lang="zh-CN" altLang="zh-CN" sz="2400" kern="100">
                <a:solidFill>
                  <a:srgbClr val="002060"/>
                </a:solidFill>
                <a:latin typeface="微软雅黑" panose="020B0503020204020204" charset="-122"/>
                <a:ea typeface="微软雅黑" panose="020B0503020204020204" charset="-122"/>
                <a:cs typeface="Times New Roman" panose="02020603050405020304" pitchFamily="18" charset="0"/>
              </a:rPr>
              <a:t>更好地实现自我更新</a:t>
            </a:r>
            <a:r>
              <a:rPr lang="zh-CN" altLang="zh-CN" sz="2400" kern="100">
                <a:solidFill>
                  <a:srgbClr val="002060"/>
                </a:solidFill>
                <a:latin typeface="微软雅黑" panose="020B0503020204020204" charset="-122"/>
                <a:ea typeface="微软雅黑" panose="020B0503020204020204" charset="-122"/>
                <a:cs typeface="微软雅黑" panose="020B0503020204020204" charset="-122"/>
              </a:rPr>
              <a:t>。</a:t>
            </a:r>
            <a:endParaRPr lang="zh-CN" altLang="zh-CN" sz="2400" kern="100">
              <a:solidFill>
                <a:srgbClr val="002060"/>
              </a:solidFill>
              <a:effectLst/>
              <a:latin typeface="微软雅黑" panose="020B0503020204020204" charset="-122"/>
              <a:ea typeface="微软雅黑" panose="020B0503020204020204" charset="-122"/>
              <a:cs typeface="微软雅黑" panose="020B0503020204020204" charset="-122"/>
            </a:endParaRPr>
          </a:p>
        </p:txBody>
      </p:sp>
      <p:sp>
        <p:nvSpPr>
          <p:cNvPr id="23" name="文本框 13"/>
          <p:cNvSpPr txBox="1"/>
          <p:nvPr>
            <p:custDataLst>
              <p:tags r:id="rId3"/>
            </p:custDataLst>
          </p:nvPr>
        </p:nvSpPr>
        <p:spPr>
          <a:xfrm>
            <a:off x="493071" y="4080319"/>
            <a:ext cx="2809240" cy="460375"/>
          </a:xfrm>
          <a:prstGeom prst="rect">
            <a:avLst/>
          </a:prstGeom>
          <a:noFill/>
        </p:spPr>
        <p:txBody>
          <a:bodyPr wrap="none" rtlCol="0">
            <a:spAutoFit/>
          </a:bodyPr>
          <a:lstStyle/>
          <a:p>
            <a:r>
              <a:rPr lang="en-US" altLang="zh-CN" sz="2400" b="1">
                <a:solidFill>
                  <a:srgbClr val="002060"/>
                </a:solidFill>
                <a:latin typeface="微软雅黑" panose="020B0503020204020204" charset="-122"/>
                <a:ea typeface="微软雅黑" panose="020B0503020204020204" charset="-122"/>
                <a:cs typeface="微软雅黑" panose="020B0503020204020204" charset="-122"/>
              </a:rPr>
              <a:t>4</a:t>
            </a:r>
            <a:r>
              <a:rPr lang="zh-CN" altLang="en-US" sz="2400" b="1">
                <a:solidFill>
                  <a:srgbClr val="002060"/>
                </a:solidFill>
                <a:latin typeface="微软雅黑" panose="020B0503020204020204" charset="-122"/>
                <a:ea typeface="微软雅黑" panose="020B0503020204020204" charset="-122"/>
                <a:cs typeface="微软雅黑" panose="020B0503020204020204" charset="-122"/>
              </a:rPr>
              <a:t>、细胞衰老的影响</a:t>
            </a:r>
            <a:endParaRPr lang="zh-CN" altLang="en-US" sz="2400" b="1">
              <a:solidFill>
                <a:srgbClr val="002060"/>
              </a:solidFill>
              <a:latin typeface="微软雅黑" panose="020B0503020204020204" charset="-122"/>
              <a:ea typeface="微软雅黑" panose="020B0503020204020204" charset="-122"/>
              <a:cs typeface="微软雅黑" panose="020B0503020204020204" charset="-122"/>
            </a:endParaRPr>
          </a:p>
        </p:txBody>
      </p:sp>
      <p:sp>
        <p:nvSpPr>
          <p:cNvPr id="24" name="矩形 23"/>
          <p:cNvSpPr/>
          <p:nvPr>
            <p:custDataLst>
              <p:tags r:id="rId4"/>
            </p:custDataLst>
          </p:nvPr>
        </p:nvSpPr>
        <p:spPr>
          <a:xfrm>
            <a:off x="985831" y="4540674"/>
            <a:ext cx="11206419" cy="534035"/>
          </a:xfrm>
          <a:prstGeom prst="rect">
            <a:avLst/>
          </a:prstGeom>
        </p:spPr>
        <p:txBody>
          <a:bodyPr wrap="square">
            <a:spAutoFit/>
          </a:bodyPr>
          <a:lstStyle/>
          <a:p>
            <a:pPr algn="just">
              <a:lnSpc>
                <a:spcPct val="120000"/>
              </a:lnSpc>
              <a:tabLst>
                <a:tab pos="2250440" algn="l"/>
              </a:tabLst>
            </a:pPr>
            <a:r>
              <a:rPr lang="zh-CN" altLang="en-US" sz="2400" kern="100">
                <a:solidFill>
                  <a:srgbClr val="002060"/>
                </a:solidFill>
                <a:latin typeface="微软雅黑" panose="020B0503020204020204" charset="-122"/>
                <a:ea typeface="微软雅黑" panose="020B0503020204020204" charset="-122"/>
                <a:cs typeface="微软雅黑" panose="020B0503020204020204" charset="-122"/>
              </a:rPr>
              <a:t>众多</a:t>
            </a:r>
            <a:r>
              <a:rPr lang="zh-CN" altLang="zh-CN" sz="2400" kern="100">
                <a:solidFill>
                  <a:srgbClr val="002060"/>
                </a:solidFill>
                <a:latin typeface="微软雅黑" panose="020B0503020204020204" charset="-122"/>
                <a:ea typeface="微软雅黑" panose="020B0503020204020204" charset="-122"/>
                <a:cs typeface="微软雅黑" panose="020B0503020204020204" charset="-122"/>
              </a:rPr>
              <a:t>细胞衰老</a:t>
            </a:r>
            <a:r>
              <a:rPr lang="zh-CN" altLang="en-US" sz="2400" kern="100">
                <a:solidFill>
                  <a:srgbClr val="002060"/>
                </a:solidFill>
                <a:latin typeface="微软雅黑" panose="020B0503020204020204" charset="-122"/>
                <a:ea typeface="微软雅黑" panose="020B0503020204020204" charset="-122"/>
                <a:cs typeface="微软雅黑" panose="020B0503020204020204" charset="-122"/>
              </a:rPr>
              <a:t>会引起</a:t>
            </a:r>
            <a:r>
              <a:rPr lang="zh-CN" altLang="zh-CN" sz="2400" kern="100">
                <a:solidFill>
                  <a:srgbClr val="002060"/>
                </a:solidFill>
                <a:latin typeface="微软雅黑" panose="020B0503020204020204" charset="-122"/>
                <a:ea typeface="微软雅黑" panose="020B0503020204020204" charset="-122"/>
                <a:cs typeface="微软雅黑" panose="020B0503020204020204" charset="-122"/>
              </a:rPr>
              <a:t>机体衰老</a:t>
            </a:r>
            <a:r>
              <a:rPr lang="zh-CN" altLang="en-US" sz="2400" kern="100">
                <a:solidFill>
                  <a:srgbClr val="002060"/>
                </a:solidFill>
                <a:latin typeface="微软雅黑" panose="020B0503020204020204" charset="-122"/>
                <a:ea typeface="微软雅黑" panose="020B0503020204020204" charset="-122"/>
                <a:cs typeface="微软雅黑" panose="020B0503020204020204" charset="-122"/>
              </a:rPr>
              <a:t>，致使适应环境的能力减弱、免疫力下降等</a:t>
            </a:r>
            <a:endParaRPr lang="zh-CN" altLang="en-US" sz="2400" kern="100">
              <a:solidFill>
                <a:srgbClr val="002060"/>
              </a:solidFill>
              <a:effectLst/>
              <a:latin typeface="微软雅黑" panose="020B0503020204020204" charset="-122"/>
              <a:ea typeface="微软雅黑" panose="020B0503020204020204" charset="-122"/>
              <a:cs typeface="微软雅黑" panose="020B0503020204020204" charset="-122"/>
            </a:endParaRPr>
          </a:p>
        </p:txBody>
      </p:sp>
      <p:pic>
        <p:nvPicPr>
          <p:cNvPr id="25" name="Picture 22"/>
          <p:cNvPicPr>
            <a:picLocks noChangeAspect="1" noChangeArrowheads="1"/>
          </p:cNvPicPr>
          <p:nvPr>
            <p:custDataLst>
              <p:tags r:id="rId5"/>
            </p:custDataLst>
          </p:nvPr>
        </p:nvPicPr>
        <p:blipFill>
          <a:blip r:embed="rId6">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tretch>
            <a:fillRect/>
          </a:stretch>
        </p:blipFill>
        <p:spPr bwMode="auto">
          <a:xfrm>
            <a:off x="2442845" y="5165090"/>
            <a:ext cx="7063105" cy="1086485"/>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25"/>
          <p:cNvSpPr txBox="1"/>
          <p:nvPr>
            <p:custDataLst>
              <p:tags r:id="rId7"/>
            </p:custDataLst>
          </p:nvPr>
        </p:nvSpPr>
        <p:spPr>
          <a:xfrm>
            <a:off x="4483833" y="5154834"/>
            <a:ext cx="462159"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单</a:t>
            </a:r>
            <a:endParaRPr lang="zh-CN" altLang="en-US" sz="2400" b="1">
              <a:solidFill>
                <a:srgbClr val="FF0000"/>
              </a:solidFill>
              <a:latin typeface="微软雅黑" panose="020B0503020204020204" charset="-122"/>
              <a:ea typeface="微软雅黑" panose="020B0503020204020204" charset="-122"/>
            </a:endParaRPr>
          </a:p>
        </p:txBody>
      </p:sp>
      <p:sp>
        <p:nvSpPr>
          <p:cNvPr id="27" name="文本框 26"/>
          <p:cNvSpPr txBox="1"/>
          <p:nvPr>
            <p:custDataLst>
              <p:tags r:id="rId8"/>
            </p:custDataLst>
          </p:nvPr>
        </p:nvSpPr>
        <p:spPr>
          <a:xfrm>
            <a:off x="4342227" y="5694959"/>
            <a:ext cx="462159"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多</a:t>
            </a:r>
            <a:endParaRPr lang="zh-CN" altLang="en-US" sz="2400" b="1">
              <a:solidFill>
                <a:srgbClr val="FF0000"/>
              </a:solidFill>
              <a:latin typeface="微软雅黑" panose="020B0503020204020204" charset="-122"/>
              <a:ea typeface="微软雅黑" panose="020B0503020204020204" charset="-122"/>
            </a:endParaRPr>
          </a:p>
        </p:txBody>
      </p:sp>
      <p:sp>
        <p:nvSpPr>
          <p:cNvPr id="9" name="文本框 8"/>
          <p:cNvSpPr txBox="1"/>
          <p:nvPr>
            <p:custDataLst>
              <p:tags r:id="rId9"/>
            </p:custDataLst>
          </p:nvPr>
        </p:nvSpPr>
        <p:spPr>
          <a:xfrm>
            <a:off x="414020" y="869950"/>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细胞的衰老</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custDataLst>
              <p:tags r:id="rId10"/>
            </p:custDataLst>
          </p:nvPr>
        </p:nvSpPr>
        <p:spPr>
          <a:xfrm>
            <a:off x="492760" y="2882900"/>
            <a:ext cx="10887710" cy="1086485"/>
          </a:xfrm>
          <a:prstGeom prst="rect">
            <a:avLst/>
          </a:prstGeom>
          <a:noFill/>
        </p:spPr>
        <p:txBody>
          <a:bodyPr wrap="square" rtlCol="0">
            <a:spAutoFit/>
          </a:bodyPr>
          <a:lstStyle/>
          <a:p>
            <a:pPr indent="0" algn="l" fontAlgn="auto">
              <a:lnSpc>
                <a:spcPts val="3880"/>
              </a:lnSpc>
            </a:pPr>
            <a:r>
              <a:rPr lang="en-US" sz="2400" b="1">
                <a:solidFill>
                  <a:srgbClr val="C00000"/>
                </a:solidFill>
                <a:latin typeface="方正姚体" panose="02010601030101010101" charset="-122"/>
                <a:ea typeface="方正姚体" panose="02010601030101010101" charset="-122"/>
                <a:cs typeface="方正姚体" panose="02010601030101010101" charset="-122"/>
                <a:sym typeface="+mn-ea"/>
              </a:rPr>
              <a:t>细胞的寿命与分裂能力无明显对应关系</a:t>
            </a:r>
            <a:r>
              <a:rPr lang="zh-CN" altLang="en-US" sz="2400" b="1">
                <a:solidFill>
                  <a:srgbClr val="C00000"/>
                </a:solidFill>
                <a:latin typeface="方正姚体" panose="02010601030101010101" charset="-122"/>
                <a:ea typeface="方正姚体" panose="02010601030101010101" charset="-122"/>
                <a:cs typeface="方正姚体" panose="02010601030101010101" charset="-122"/>
                <a:sym typeface="+mn-ea"/>
              </a:rPr>
              <a:t>：</a:t>
            </a:r>
            <a:r>
              <a:rPr lang="en-US" sz="2400" b="1">
                <a:solidFill>
                  <a:srgbClr val="C00000"/>
                </a:solidFill>
                <a:latin typeface="方正姚体" panose="02010601030101010101" charset="-122"/>
                <a:ea typeface="方正姚体" panose="02010601030101010101" charset="-122"/>
                <a:cs typeface="方正姚体" panose="02010601030101010101" charset="-122"/>
                <a:sym typeface="+mn-ea"/>
              </a:rPr>
              <a:t>寿命短的细胞不一定能分裂(如白细胞), 寿命长的细胞可能分裂(如平滑肌细胞)</a:t>
            </a:r>
            <a:endParaRPr lang="en-US" altLang="en-US" sz="2400" b="1">
              <a:solidFill>
                <a:srgbClr val="C00000"/>
              </a:solidFill>
              <a:latin typeface="方正姚体" panose="02010601030101010101" charset="-122"/>
              <a:ea typeface="方正姚体" panose="02010601030101010101" charset="-122"/>
              <a:cs typeface="方正姚体" panose="02010601030101010101" charset="-122"/>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p:tgtEl>
                                          <p:spTgt spid="23"/>
                                        </p:tgtEl>
                                        <p:attrNameLst>
                                          <p:attrName>ppt_x</p:attrName>
                                        </p:attrNameLst>
                                      </p:cBhvr>
                                      <p:tavLst>
                                        <p:tav tm="0">
                                          <p:val>
                                            <p:strVal val="#ppt_x-#ppt_w*1.125000"/>
                                          </p:val>
                                        </p:tav>
                                        <p:tav tm="100000">
                                          <p:val>
                                            <p:strVal val="#ppt_x"/>
                                          </p:val>
                                        </p:tav>
                                      </p:tavLst>
                                    </p:anim>
                                    <p:animEffect transition="in" filter="wipe(right)">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24" grpId="0"/>
      <p:bldP spid="26" grpId="0"/>
      <p:bldP spid="27"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3"/>
          <p:cNvSpPr txBox="1"/>
          <p:nvPr>
            <p:custDataLst>
              <p:tags r:id="rId1"/>
            </p:custDataLst>
          </p:nvPr>
        </p:nvSpPr>
        <p:spPr>
          <a:xfrm>
            <a:off x="457527" y="954907"/>
            <a:ext cx="4678680" cy="460375"/>
          </a:xfrm>
          <a:prstGeom prst="rect">
            <a:avLst/>
          </a:prstGeom>
          <a:noFill/>
        </p:spPr>
        <p:txBody>
          <a:bodyPr wrap="none" rtlCol="0">
            <a:spAutoFit/>
          </a:bodyPr>
          <a:lstStyle/>
          <a:p>
            <a:r>
              <a:rPr lang="en-US" altLang="zh-CN" sz="2400" b="1">
                <a:solidFill>
                  <a:srgbClr val="002060"/>
                </a:solidFill>
                <a:latin typeface="Times New Roman" panose="02020603050405020304" pitchFamily="18" charset="0"/>
                <a:cs typeface="Times New Roman" panose="02020603050405020304" pitchFamily="18" charset="0"/>
              </a:rPr>
              <a:t>5.</a:t>
            </a:r>
            <a:r>
              <a:rPr lang="zh-CN" altLang="zh-CN" sz="2400" b="1">
                <a:solidFill>
                  <a:srgbClr val="002060"/>
                </a:solidFill>
                <a:latin typeface="Times New Roman" panose="02020603050405020304" pitchFamily="18" charset="0"/>
                <a:cs typeface="Times New Roman" panose="02020603050405020304" pitchFamily="18" charset="0"/>
              </a:rPr>
              <a:t>人体衰老的主要表现及原因分析</a:t>
            </a:r>
            <a:endParaRPr lang="zh-CN" altLang="zh-CN" sz="2400" b="1">
              <a:solidFill>
                <a:srgbClr val="002060"/>
              </a:solidFill>
              <a:latin typeface="Times New Roman" panose="02020603050405020304" pitchFamily="18" charset="0"/>
              <a:cs typeface="Times New Roman" panose="02020603050405020304" pitchFamily="18" charset="0"/>
            </a:endParaRPr>
          </a:p>
        </p:txBody>
      </p:sp>
      <p:graphicFrame>
        <p:nvGraphicFramePr>
          <p:cNvPr id="4" name="表格 3"/>
          <p:cNvGraphicFramePr>
            <a:graphicFrameLocks noGrp="1"/>
          </p:cNvGraphicFramePr>
          <p:nvPr>
            <p:custDataLst>
              <p:tags r:id="rId2"/>
            </p:custDataLst>
          </p:nvPr>
        </p:nvGraphicFramePr>
        <p:xfrm>
          <a:off x="593725" y="1640205"/>
          <a:ext cx="10939145" cy="4006850"/>
        </p:xfrm>
        <a:graphic>
          <a:graphicData uri="http://schemas.openxmlformats.org/drawingml/2006/table">
            <a:tbl>
              <a:tblPr firstRow="1" bandRow="1">
                <a:tableStyleId>{5940675A-B579-460E-94D1-54222C63F5DA}</a:tableStyleId>
              </a:tblPr>
              <a:tblGrid>
                <a:gridCol w="2463165"/>
                <a:gridCol w="8475980"/>
              </a:tblGrid>
              <a:tr h="530225">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表现</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原因分析</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652780">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皮肤干燥、发皱</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wrap="square"/>
                    <a:lstStyle/>
                    <a:p>
                      <a:pPr indent="0" algn="ctr">
                        <a:lnSpc>
                          <a:spcPct val="100000"/>
                        </a:lnSpc>
                        <a:buNone/>
                      </a:pPr>
                      <a:endParaRPr lang="en-US" altLang="en-US" sz="2400" b="1">
                        <a:solidFill>
                          <a:srgbClr val="080808"/>
                        </a:solidFill>
                        <a:latin typeface="楷体" panose="02010609060101010101" pitchFamily="49" charset="-122"/>
                        <a:ea typeface="楷体" panose="02010609060101010101" pitchFamily="49" charset="-122"/>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91515">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头发变白</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wrap="square"/>
                    <a:lstStyle/>
                    <a:p>
                      <a:pPr indent="0">
                        <a:lnSpc>
                          <a:spcPct val="100000"/>
                        </a:lnSpc>
                        <a:buNone/>
                      </a:pPr>
                      <a:endParaRPr lang="en-US" altLang="en-US" sz="2400" b="1">
                        <a:solidFill>
                          <a:srgbClr val="080808"/>
                        </a:solidFill>
                        <a:latin typeface="楷体" panose="02010609060101010101" pitchFamily="49" charset="-122"/>
                        <a:ea typeface="楷体" panose="02010609060101010101" pitchFamily="49" charset="-122"/>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69925">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出现老年斑</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wrap="square"/>
                    <a:lstStyle/>
                    <a:p>
                      <a:pPr indent="0" algn="ctr">
                        <a:lnSpc>
                          <a:spcPct val="100000"/>
                        </a:lnSpc>
                        <a:buNone/>
                      </a:pPr>
                      <a:endParaRPr lang="en-US" altLang="en-US" sz="2400" b="1">
                        <a:solidFill>
                          <a:srgbClr val="080808"/>
                        </a:solidFill>
                        <a:latin typeface="楷体" panose="02010609060101010101" pitchFamily="49" charset="-122"/>
                        <a:ea typeface="楷体" panose="02010609060101010101" pitchFamily="49" charset="-122"/>
                        <a:cs typeface="黑体" panose="02010609060101010101"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21995">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吸收能力下降</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wrap="square"/>
                    <a:lstStyle/>
                    <a:p>
                      <a:pPr indent="0" algn="ctr">
                        <a:lnSpc>
                          <a:spcPct val="100000"/>
                        </a:lnSpc>
                        <a:buNone/>
                      </a:pPr>
                      <a:endParaRPr lang="en-US" altLang="en-US" sz="2400" b="1">
                        <a:solidFill>
                          <a:srgbClr val="080808"/>
                        </a:solidFill>
                        <a:latin typeface="楷体" panose="02010609060101010101" pitchFamily="49" charset="-122"/>
                        <a:ea typeface="楷体" panose="02010609060101010101" pitchFamily="49" charset="-122"/>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40410">
                <a:tc>
                  <a:txBody>
                    <a:bodyPr wrap="square"/>
                    <a:lstStyle/>
                    <a:p>
                      <a:pPr indent="0" algn="ctr">
                        <a:lnSpc>
                          <a:spcPct val="100000"/>
                        </a:lnSpc>
                        <a:buNone/>
                      </a:pPr>
                      <a:r>
                        <a:rPr lang="en-US" sz="2400" b="1">
                          <a:solidFill>
                            <a:srgbClr val="080808"/>
                          </a:solidFill>
                          <a:latin typeface="+mn-ea"/>
                          <a:ea typeface="+mn-ea"/>
                          <a:cs typeface="宋体" panose="02010600030101010101" pitchFamily="2" charset="-122"/>
                        </a:rPr>
                        <a:t>无力</a:t>
                      </a:r>
                      <a:endParaRPr lang="en-US" altLang="en-US" sz="2400" b="1">
                        <a:solidFill>
                          <a:srgbClr val="080808"/>
                        </a:solidFill>
                        <a:latin typeface="+mn-ea"/>
                        <a:ea typeface="+mn-ea"/>
                        <a:cs typeface="宋体" panose="02010600030101010101" pitchFamily="2" charset="-122"/>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wrap="square"/>
                    <a:lstStyle/>
                    <a:p>
                      <a:pPr indent="0">
                        <a:lnSpc>
                          <a:spcPct val="100000"/>
                        </a:lnSpc>
                        <a:buNone/>
                      </a:pPr>
                      <a:endParaRPr lang="en-US" altLang="en-US" sz="2400" b="1" kern="1200">
                        <a:solidFill>
                          <a:srgbClr val="C00000"/>
                        </a:solidFill>
                        <a:latin typeface="楷体" panose="02010609060101010101" pitchFamily="49" charset="-122"/>
                        <a:ea typeface="楷体" panose="02010609060101010101" pitchFamily="49" charset="-122"/>
                        <a:cs typeface="+mn-cs"/>
                      </a:endParaRPr>
                    </a:p>
                  </a:txBody>
                  <a:tcPr marL="68580" marR="68580" marT="0" marB="0"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文本框 8"/>
          <p:cNvSpPr txBox="1"/>
          <p:nvPr>
            <p:custDataLst>
              <p:tags r:id="rId3"/>
            </p:custDataLst>
          </p:nvPr>
        </p:nvSpPr>
        <p:spPr>
          <a:xfrm>
            <a:off x="4522076" y="2182737"/>
            <a:ext cx="6185338" cy="645160"/>
          </a:xfrm>
          <a:prstGeom prst="rect">
            <a:avLst/>
          </a:prstGeom>
          <a:noFill/>
        </p:spPr>
        <p:txBody>
          <a:bodyPr wrap="square">
            <a:spAutoFit/>
          </a:bodyPr>
          <a:lstStyle/>
          <a:p>
            <a:pPr indent="0">
              <a:lnSpc>
                <a:spcPct val="150000"/>
              </a:lnSpc>
              <a:buNone/>
            </a:pPr>
            <a:r>
              <a:rPr lang="en-US" altLang="zh-CN" sz="2400" b="1" err="1">
                <a:solidFill>
                  <a:srgbClr val="002060"/>
                </a:solidFill>
                <a:latin typeface="方正姚体" panose="02010601030101010101" charset="-122"/>
                <a:ea typeface="方正姚体" panose="02010601030101010101" charset="-122"/>
                <a:cs typeface="宋体" panose="02010600030101010101" pitchFamily="2" charset="-122"/>
              </a:rPr>
              <a:t>细胞内的水分减少，使细胞萎缩</a:t>
            </a:r>
            <a:endParaRPr lang="en-US" altLang="zh-CN" sz="2400" b="1" err="1">
              <a:solidFill>
                <a:srgbClr val="002060"/>
              </a:solidFill>
              <a:latin typeface="方正姚体" panose="02010601030101010101" charset="-122"/>
              <a:ea typeface="方正姚体" panose="02010601030101010101" charset="-122"/>
              <a:cs typeface="宋体" panose="02010600030101010101" pitchFamily="2" charset="-122"/>
            </a:endParaRPr>
          </a:p>
        </p:txBody>
      </p:sp>
      <p:sp>
        <p:nvSpPr>
          <p:cNvPr id="12" name="文本框 11"/>
          <p:cNvSpPr txBox="1"/>
          <p:nvPr>
            <p:custDataLst>
              <p:tags r:id="rId4"/>
            </p:custDataLst>
          </p:nvPr>
        </p:nvSpPr>
        <p:spPr>
          <a:xfrm>
            <a:off x="3738948" y="2968685"/>
            <a:ext cx="8608843" cy="460375"/>
          </a:xfrm>
          <a:prstGeom prst="rect">
            <a:avLst/>
          </a:prstGeom>
          <a:noFill/>
        </p:spPr>
        <p:txBody>
          <a:bodyPr wrap="square">
            <a:spAutoFit/>
          </a:bodyPr>
          <a:lstStyle/>
          <a:p>
            <a:pPr indent="0">
              <a:lnSpc>
                <a:spcPct val="100000"/>
              </a:lnSpc>
              <a:buNone/>
            </a:pPr>
            <a:r>
              <a:rPr lang="en-US" altLang="zh-CN" sz="2400" b="1" err="1">
                <a:solidFill>
                  <a:srgbClr val="002060"/>
                </a:solidFill>
                <a:latin typeface="方正姚体" panose="02010601030101010101" charset="-122"/>
                <a:ea typeface="方正姚体" panose="02010601030101010101" charset="-122"/>
              </a:rPr>
              <a:t>细胞内</a:t>
            </a:r>
            <a:r>
              <a:rPr lang="en-US" altLang="zh-CN" sz="2400" b="1" err="1">
                <a:solidFill>
                  <a:srgbClr val="FF0000"/>
                </a:solidFill>
                <a:latin typeface="方正姚体" panose="02010601030101010101" charset="-122"/>
                <a:ea typeface="方正姚体" panose="02010601030101010101" charset="-122"/>
              </a:rPr>
              <a:t>酪氨酸酶</a:t>
            </a:r>
            <a:r>
              <a:rPr lang="en-US" altLang="zh-CN" sz="2400" b="1" err="1">
                <a:solidFill>
                  <a:srgbClr val="002060"/>
                </a:solidFill>
                <a:latin typeface="方正姚体" panose="02010601030101010101" charset="-122"/>
                <a:ea typeface="方正姚体" panose="02010601030101010101" charset="-122"/>
              </a:rPr>
              <a:t>活性降低，黑色素的合成减少</a:t>
            </a:r>
            <a:endParaRPr lang="en-US" altLang="zh-CN" sz="2400" b="1" err="1">
              <a:solidFill>
                <a:srgbClr val="002060"/>
              </a:solidFill>
              <a:latin typeface="方正姚体" panose="02010601030101010101" charset="-122"/>
              <a:ea typeface="方正姚体" panose="02010601030101010101" charset="-122"/>
            </a:endParaRPr>
          </a:p>
        </p:txBody>
      </p:sp>
      <p:sp>
        <p:nvSpPr>
          <p:cNvPr id="15" name="文本框 14"/>
          <p:cNvSpPr txBox="1"/>
          <p:nvPr>
            <p:custDataLst>
              <p:tags r:id="rId5"/>
            </p:custDataLst>
          </p:nvPr>
        </p:nvSpPr>
        <p:spPr>
          <a:xfrm>
            <a:off x="4522009" y="3612742"/>
            <a:ext cx="6608379" cy="460375"/>
          </a:xfrm>
          <a:prstGeom prst="rect">
            <a:avLst/>
          </a:prstGeom>
          <a:noFill/>
        </p:spPr>
        <p:txBody>
          <a:bodyPr wrap="square">
            <a:spAutoFit/>
          </a:bodyPr>
          <a:lstStyle/>
          <a:p>
            <a:pPr indent="0">
              <a:lnSpc>
                <a:spcPct val="100000"/>
              </a:lnSpc>
              <a:buNone/>
            </a:pPr>
            <a:r>
              <a:rPr lang="en-US" altLang="zh-CN" sz="2400" b="1" err="1">
                <a:solidFill>
                  <a:srgbClr val="002060"/>
                </a:solidFill>
                <a:latin typeface="方正姚体" panose="02010601030101010101" charset="-122"/>
                <a:ea typeface="方正姚体" panose="02010601030101010101" charset="-122"/>
                <a:cs typeface="方正姚体" panose="02010601030101010101" charset="-122"/>
              </a:rPr>
              <a:t>细胞内的色素(主要是</a:t>
            </a:r>
            <a:r>
              <a:rPr lang="en-US" altLang="zh-CN" sz="2400" b="1" err="1">
                <a:solidFill>
                  <a:srgbClr val="C00000"/>
                </a:solidFill>
                <a:latin typeface="方正姚体" panose="02010601030101010101" charset="-122"/>
                <a:ea typeface="方正姚体" panose="02010601030101010101" charset="-122"/>
                <a:cs typeface="方正姚体" panose="02010601030101010101" charset="-122"/>
              </a:rPr>
              <a:t>脂褐素</a:t>
            </a:r>
            <a:r>
              <a:rPr lang="en-US" altLang="zh-CN" sz="2400" b="1">
                <a:solidFill>
                  <a:srgbClr val="002060"/>
                </a:solidFill>
                <a:latin typeface="方正姚体" panose="02010601030101010101" charset="-122"/>
                <a:ea typeface="方正姚体" panose="02010601030101010101" charset="-122"/>
                <a:cs typeface="方正姚体" panose="02010601030101010101" charset="-122"/>
              </a:rPr>
              <a:t>)积累</a:t>
            </a:r>
            <a:endParaRPr lang="en-US" altLang="en-US" sz="2400" b="1">
              <a:solidFill>
                <a:srgbClr val="002060"/>
              </a:solidFill>
              <a:latin typeface="方正姚体" panose="02010601030101010101" charset="-122"/>
              <a:ea typeface="方正姚体" panose="02010601030101010101" charset="-122"/>
              <a:cs typeface="方正姚体" panose="02010601030101010101" charset="-122"/>
            </a:endParaRPr>
          </a:p>
        </p:txBody>
      </p:sp>
      <p:sp>
        <p:nvSpPr>
          <p:cNvPr id="18" name="文本框 17"/>
          <p:cNvSpPr txBox="1"/>
          <p:nvPr>
            <p:custDataLst>
              <p:tags r:id="rId6"/>
            </p:custDataLst>
          </p:nvPr>
        </p:nvSpPr>
        <p:spPr>
          <a:xfrm>
            <a:off x="5938342" y="4273092"/>
            <a:ext cx="3773216" cy="460375"/>
          </a:xfrm>
          <a:prstGeom prst="rect">
            <a:avLst/>
          </a:prstGeom>
          <a:noFill/>
        </p:spPr>
        <p:txBody>
          <a:bodyPr wrap="square">
            <a:spAutoFit/>
          </a:bodyPr>
          <a:lstStyle/>
          <a:p>
            <a:pPr indent="0">
              <a:lnSpc>
                <a:spcPct val="100000"/>
              </a:lnSpc>
              <a:buNone/>
            </a:pPr>
            <a:r>
              <a:rPr lang="zh-CN" altLang="en-US" sz="2400" b="1">
                <a:solidFill>
                  <a:srgbClr val="002060"/>
                </a:solidFill>
                <a:latin typeface="方正姚体" panose="02010601030101010101" charset="-122"/>
                <a:ea typeface="方正姚体" panose="02010601030101010101" charset="-122"/>
              </a:rPr>
              <a:t>物质运输功能降低</a:t>
            </a:r>
            <a:endParaRPr lang="zh-CN" altLang="en-US" sz="2400" b="1">
              <a:solidFill>
                <a:srgbClr val="002060"/>
              </a:solidFill>
              <a:latin typeface="方正姚体" panose="02010601030101010101" charset="-122"/>
              <a:ea typeface="方正姚体" panose="02010601030101010101" charset="-122"/>
            </a:endParaRPr>
          </a:p>
        </p:txBody>
      </p:sp>
      <p:sp>
        <p:nvSpPr>
          <p:cNvPr id="20" name="文本框 19"/>
          <p:cNvSpPr txBox="1"/>
          <p:nvPr>
            <p:custDataLst>
              <p:tags r:id="rId7"/>
            </p:custDataLst>
          </p:nvPr>
        </p:nvSpPr>
        <p:spPr>
          <a:xfrm>
            <a:off x="3292473" y="5075037"/>
            <a:ext cx="7838089" cy="460375"/>
          </a:xfrm>
          <a:prstGeom prst="rect">
            <a:avLst/>
          </a:prstGeom>
          <a:noFill/>
        </p:spPr>
        <p:txBody>
          <a:bodyPr wrap="square">
            <a:spAutoFit/>
          </a:bodyPr>
          <a:lstStyle/>
          <a:p>
            <a:pPr indent="0" algn="ctr">
              <a:lnSpc>
                <a:spcPct val="100000"/>
              </a:lnSpc>
              <a:buNone/>
            </a:pPr>
            <a:r>
              <a:rPr lang="en-US" altLang="zh-CN" sz="2400" b="1" kern="1200" err="1">
                <a:solidFill>
                  <a:srgbClr val="002060"/>
                </a:solidFill>
                <a:latin typeface="方正姚体" panose="02010601030101010101" charset="-122"/>
                <a:ea typeface="方正姚体" panose="02010601030101010101" charset="-122"/>
                <a:cs typeface="+mn-cs"/>
              </a:rPr>
              <a:t>细胞呼吸速率减慢，新陈代谢速率减慢，能量供应不足</a:t>
            </a:r>
            <a:endParaRPr lang="en-US" altLang="en-US" sz="2400" b="1" kern="1200">
              <a:solidFill>
                <a:srgbClr val="002060"/>
              </a:solidFill>
              <a:latin typeface="方正姚体" panose="02010601030101010101" charset="-122"/>
              <a:ea typeface="方正姚体" panose="02010601030101010101" charset="-122"/>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P spid="18"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24510" y="944880"/>
            <a:ext cx="11316970" cy="4225290"/>
          </a:xfrm>
          <a:prstGeom prst="rect">
            <a:avLst/>
          </a:prstGeom>
        </p:spPr>
        <p:txBody>
          <a:bodyPr wrap="square">
            <a:spAutoFit/>
          </a:bodyPr>
          <a:lstStyle/>
          <a:p>
            <a:pPr marL="0" indent="0" algn="l" defTabSz="266700" fontAlgn="ctr">
              <a:lnSpc>
                <a:spcPct val="16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a:t>
            </a: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2025·</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甘肃）绝大多数细胞在经历有限次数的分裂后不再具有增殖能力而进入衰老状态。癌细胞具有较高的端粒酶活性，能防止端粒缩短、体外培养时可无限增殖不衰老。关于细胞衰老，下列叙述错误的是（　　）</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A</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．衰老的细胞中细胞核形态异常，核质间的物质交换频率降低</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B</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．细胞产生的自由基可以通过攻击</a:t>
            </a: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DNA</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和蛋白质引起细胞衰老</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C</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．体外培养癌细胞时，培养液中加入端粒酶抑制剂可诱导癌细胞衰老</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D</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．将衰老细胞与去细胞核的年轻细胞融合，获得的融合细胞可以增殖</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p:txBody>
      </p:sp>
      <p:sp>
        <p:nvSpPr>
          <p:cNvPr id="17" name="文本框 16"/>
          <p:cNvSpPr txBox="1"/>
          <p:nvPr>
            <p:custDataLst>
              <p:tags r:id="rId2"/>
            </p:custDataLst>
          </p:nvPr>
        </p:nvSpPr>
        <p:spPr>
          <a:xfrm>
            <a:off x="653415" y="6083935"/>
            <a:ext cx="10883900" cy="555625"/>
          </a:xfrm>
          <a:prstGeom prst="rect">
            <a:avLst/>
          </a:prstGeom>
          <a:gradFill>
            <a:gsLst>
              <a:gs pos="0">
                <a:schemeClr val="bg1"/>
              </a:gs>
              <a:gs pos="42000">
                <a:srgbClr val="6ACCF2"/>
              </a:gs>
              <a:gs pos="100000">
                <a:srgbClr val="2497EA"/>
              </a:gs>
            </a:gsLst>
            <a:lin ang="8100000" scaled="1"/>
          </a:gradFill>
          <a:ln w="12700">
            <a:solidFill>
              <a:srgbClr val="FF0000"/>
            </a:solidFill>
            <a:prstDash val="dash"/>
          </a:ln>
        </p:spPr>
        <p:txBody>
          <a:bodyPr wrap="square">
            <a:noAutofit/>
            <a:scene3d>
              <a:camera prst="orthographicFront"/>
              <a:lightRig rig="threePt" dir="t"/>
            </a:scene3d>
          </a:bodyPr>
          <a:lstStyle/>
          <a:p>
            <a:pPr lvl="0" algn="just">
              <a:buClrTx/>
              <a:buSzTx/>
              <a:buFontTx/>
            </a:pPr>
            <a:r>
              <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衰老与细胞核密切相关，融合细胞的核来自衰老细胞，即使细胞质年轻，仍无法恢复增殖能力</a:t>
            </a:r>
            <a:endPar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endParaRPr>
          </a:p>
        </p:txBody>
      </p:sp>
      <p:sp>
        <p:nvSpPr>
          <p:cNvPr id="7" name="文本框 6"/>
          <p:cNvSpPr txBox="1"/>
          <p:nvPr>
            <p:custDataLst>
              <p:tags r:id="rId3"/>
            </p:custDataLst>
          </p:nvPr>
        </p:nvSpPr>
        <p:spPr>
          <a:xfrm>
            <a:off x="9507855" y="2230120"/>
            <a:ext cx="1211580" cy="1198880"/>
          </a:xfrm>
          <a:prstGeom prst="rect">
            <a:avLst/>
          </a:prstGeom>
        </p:spPr>
        <p:txBody>
          <a:bodyPr wrap="square">
            <a:spAutoFit/>
          </a:bodyPr>
          <a:lstStyle/>
          <a:p>
            <a:pPr marL="0" indent="0" algn="just" defTabSz="266700">
              <a:spcBef>
                <a:spcPct val="0"/>
              </a:spcBef>
              <a:spcAft>
                <a:spcPct val="0"/>
              </a:spcAft>
            </a:pPr>
            <a:r>
              <a:rPr lang="en-US" altLang="zh-CN" sz="7200" b="1">
                <a:solidFill>
                  <a:srgbClr val="FF0000"/>
                </a:solidFill>
                <a:latin typeface="微软雅黑" panose="020B0503020204020204" charset="-122"/>
                <a:ea typeface="微软雅黑" panose="020B0503020204020204" charset="-122"/>
              </a:rPr>
              <a:t>D</a:t>
            </a:r>
            <a:endParaRPr lang="en-US" altLang="zh-CN" sz="7200" b="1">
              <a:solidFill>
                <a:srgbClr val="FF0000"/>
              </a:solidFill>
              <a:latin typeface="微软雅黑" panose="020B0503020204020204" charset="-122"/>
              <a:ea typeface="微软雅黑" panose="020B0503020204020204" charset="-122"/>
            </a:endParaRPr>
          </a:p>
        </p:txBody>
      </p:sp>
      <p:sp>
        <p:nvSpPr>
          <p:cNvPr id="8" name="文本框 7"/>
          <p:cNvSpPr txBox="1"/>
          <p:nvPr>
            <p:custDataLst>
              <p:tags r:id="rId4"/>
            </p:custDataLst>
          </p:nvPr>
        </p:nvSpPr>
        <p:spPr>
          <a:xfrm>
            <a:off x="653415" y="5170170"/>
            <a:ext cx="10884535" cy="756285"/>
          </a:xfrm>
          <a:prstGeom prst="rect">
            <a:avLst/>
          </a:prstGeom>
          <a:gradFill>
            <a:gsLst>
              <a:gs pos="0">
                <a:schemeClr val="bg1"/>
              </a:gs>
              <a:gs pos="42000">
                <a:srgbClr val="6ACCF2"/>
              </a:gs>
              <a:gs pos="100000">
                <a:srgbClr val="2497EA"/>
              </a:gs>
            </a:gsLst>
            <a:lin ang="8100000" scaled="1"/>
          </a:gradFill>
          <a:ln w="12700">
            <a:solidFill>
              <a:srgbClr val="FF0000"/>
            </a:solidFill>
            <a:prstDash val="dash"/>
          </a:ln>
        </p:spPr>
        <p:txBody>
          <a:bodyPr wrap="square">
            <a:noAutofit/>
            <a:scene3d>
              <a:camera prst="orthographicFront"/>
              <a:lightRig rig="threePt" dir="t"/>
            </a:scene3d>
          </a:bodyPr>
          <a:lstStyle/>
          <a:p>
            <a:pPr lvl="0" algn="just">
              <a:buClrTx/>
              <a:buSzTx/>
              <a:buFontTx/>
            </a:pPr>
            <a:r>
              <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端粒酶是一种逆转录酶，以自身的</a:t>
            </a:r>
            <a:r>
              <a:rPr lang="en-US" altLang="zh-CN"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RNA</a:t>
            </a:r>
            <a:r>
              <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为模板，在其蛋白质组分的催化下合成端粒</a:t>
            </a:r>
            <a:r>
              <a:rPr lang="en-US" altLang="zh-CN"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DNA</a:t>
            </a:r>
            <a:r>
              <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rPr>
              <a:t>序列，从而提高细胞分裂能力。</a:t>
            </a:r>
            <a:endParaRPr lang="zh-CN" altLang="en-US" sz="2000">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pitchFamily="34" charset="-12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82625" y="1297305"/>
            <a:ext cx="10968355" cy="3634740"/>
          </a:xfrm>
          <a:prstGeom prst="rect">
            <a:avLst/>
          </a:prstGeom>
        </p:spPr>
        <p:txBody>
          <a:bodyPr wrap="square">
            <a:spAutoFit/>
          </a:bodyPr>
          <a:lstStyle/>
          <a:p>
            <a:pPr marL="0" indent="0" algn="l" defTabSz="266700" fontAlgn="ctr">
              <a:lnSpc>
                <a:spcPct val="16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a:t>
            </a: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2025·</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河南）导管是被子植物木质部中运输水分和无机盐的主要输导组织，由导管的原始细胞分裂、分化、死亡后形成。下列叙述正确的是（　　）</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A</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．细胞坏死形成导管的过程是一种自然的生理过程</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B</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．分化成熟后的导管仍具备脱分化和再分化的能力</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C</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．导管的原始细胞与叶肉细胞的基因表达情况存在差异</a:t>
            </a:r>
            <a:endPar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endParaRPr>
          </a:p>
          <a:p>
            <a:pPr marL="0" indent="0" algn="l" defTabSz="266700" fontAlgn="ctr">
              <a:lnSpc>
                <a:spcPct val="160000"/>
              </a:lnSpc>
              <a:spcBef>
                <a:spcPct val="0"/>
              </a:spcBef>
              <a:spcAft>
                <a:spcPct val="0"/>
              </a:spcAft>
            </a:pPr>
            <a:r>
              <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rPr>
              <a:t>D</a:t>
            </a:r>
            <a:r>
              <a:rPr lang="zh-CN" altLang="en-US" sz="2400">
                <a:solidFill>
                  <a:schemeClr val="tx1"/>
                </a:solidFill>
                <a:latin typeface="微软雅黑" panose="020B0503020204020204" charset="-122"/>
                <a:ea typeface="微软雅黑" panose="020B0503020204020204" charset="-122"/>
                <a:cs typeface="微软雅黑" panose="020B0503020204020204" pitchFamily="34" charset="-120"/>
              </a:rPr>
              <a:t>．细胞骨架在维持导管的形态及物质的运输中发挥作用</a:t>
            </a:r>
            <a:endParaRPr lang="en-US" altLang="zh-CN" sz="2400">
              <a:solidFill>
                <a:schemeClr val="tx1"/>
              </a:solidFill>
              <a:latin typeface="微软雅黑" panose="020B0503020204020204" charset="-122"/>
              <a:ea typeface="微软雅黑" panose="020B0503020204020204" charset="-122"/>
              <a:cs typeface="微软雅黑" panose="020B0503020204020204" pitchFamily="34" charset="-120"/>
            </a:endParaRPr>
          </a:p>
        </p:txBody>
      </p:sp>
      <p:sp>
        <p:nvSpPr>
          <p:cNvPr id="7" name="文本框 6"/>
          <p:cNvSpPr txBox="1"/>
          <p:nvPr>
            <p:custDataLst>
              <p:tags r:id="rId2"/>
            </p:custDataLst>
          </p:nvPr>
        </p:nvSpPr>
        <p:spPr>
          <a:xfrm>
            <a:off x="9351645" y="2829560"/>
            <a:ext cx="869315" cy="1198880"/>
          </a:xfrm>
          <a:prstGeom prst="rect">
            <a:avLst/>
          </a:prstGeom>
          <a:noFill/>
        </p:spPr>
        <p:txBody>
          <a:bodyPr wrap="square" rtlCol="0">
            <a:spAutoFit/>
          </a:bodyPr>
          <a:lstStyle/>
          <a:p>
            <a:r>
              <a:rPr lang="en-US" altLang="zh-CN" sz="7200" b="1">
                <a:solidFill>
                  <a:srgbClr val="FF0000"/>
                </a:solidFill>
                <a:latin typeface="微软雅黑" panose="020B0503020204020204" charset="-122"/>
                <a:ea typeface="微软雅黑" panose="020B0503020204020204" charset="-122"/>
              </a:rPr>
              <a:t>C</a:t>
            </a:r>
            <a:endParaRPr lang="en-US" altLang="zh-CN" sz="7200" b="1">
              <a:solidFill>
                <a:srgbClr val="FF0000"/>
              </a:solidFill>
              <a:latin typeface="微软雅黑" panose="020B0503020204020204" charset="-122"/>
              <a:ea typeface="微软雅黑" panose="020B0503020204020204" charset="-122"/>
            </a:endParaRPr>
          </a:p>
        </p:txBody>
      </p:sp>
      <p:pic>
        <p:nvPicPr>
          <p:cNvPr id="11" name="图片 10"/>
          <p:cNvPicPr/>
          <p:nvPr>
            <p:custDataLst>
              <p:tags r:id="rId3"/>
            </p:custDataLst>
          </p:nvPr>
        </p:nvPicPr>
        <p:blipFill>
          <a:blip r:embed="rId4">
            <a:clrChange>
              <a:clrFrom>
                <a:srgbClr val="FFFFFF">
                  <a:alpha val="100000"/>
                </a:srgbClr>
              </a:clrFrom>
              <a:clrTo>
                <a:srgbClr val="FFFFFF">
                  <a:alpha val="100000"/>
                  <a:alpha val="0"/>
                </a:srgbClr>
              </a:clrTo>
            </a:clrChange>
          </a:blip>
          <a:stretch>
            <a:fillRect/>
          </a:stretch>
        </p:blipFill>
        <p:spPr>
          <a:xfrm>
            <a:off x="1929765" y="2487930"/>
            <a:ext cx="470535" cy="713740"/>
          </a:xfrm>
          <a:prstGeom prst="rect">
            <a:avLst/>
          </a:prstGeom>
        </p:spPr>
      </p:pic>
      <p:pic>
        <p:nvPicPr>
          <p:cNvPr id="3" name="图片 2"/>
          <p:cNvPicPr/>
          <p:nvPr>
            <p:custDataLst>
              <p:tags r:id="rId5"/>
            </p:custDataLst>
          </p:nvPr>
        </p:nvPicPr>
        <p:blipFill>
          <a:blip r:embed="rId4">
            <a:clrChange>
              <a:clrFrom>
                <a:srgbClr val="FFFFFF">
                  <a:alpha val="100000"/>
                </a:srgbClr>
              </a:clrFrom>
              <a:clrTo>
                <a:srgbClr val="FFFFFF">
                  <a:alpha val="100000"/>
                  <a:alpha val="0"/>
                </a:srgbClr>
              </a:clrTo>
            </a:clrChange>
          </a:blip>
          <a:stretch>
            <a:fillRect/>
          </a:stretch>
        </p:blipFill>
        <p:spPr>
          <a:xfrm>
            <a:off x="3991610" y="3072130"/>
            <a:ext cx="470535" cy="713740"/>
          </a:xfrm>
          <a:prstGeom prst="rect">
            <a:avLst/>
          </a:prstGeom>
        </p:spPr>
      </p:pic>
      <p:sp>
        <p:nvSpPr>
          <p:cNvPr id="16386" name="矩形 3"/>
          <p:cNvSpPr/>
          <p:nvPr>
            <p:custDataLst>
              <p:tags r:id="rId6"/>
            </p:custDataLst>
          </p:nvPr>
        </p:nvSpPr>
        <p:spPr>
          <a:xfrm>
            <a:off x="1137285" y="4932045"/>
            <a:ext cx="5324475" cy="537210"/>
          </a:xfrm>
          <a:prstGeom prst="rect">
            <a:avLst/>
          </a:prstGeom>
          <a:noFill/>
          <a:extLst>
            <a:ext uri="{909E8E84-426E-40DD-AFC4-6F175D3DCCD1}">
              <a14:hiddenFill xmlns:a14="http://schemas.microsoft.com/office/drawing/2010/main">
                <a:solidFill>
                  <a:srgbClr val="FFC000"/>
                </a:solidFill>
              </a14:hiddenFill>
            </a:ext>
          </a:extLst>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R="0" lvl="0" algn="just" defTabSz="914400" eaLnBrk="1" hangingPunct="1">
              <a:lnSpc>
                <a:spcPts val="3480"/>
              </a:lnSpc>
              <a:tabLst>
                <a:tab pos="2609850" algn="l"/>
              </a:tabLst>
            </a:pPr>
            <a:r>
              <a:rPr lang="en-US" altLang="zh-CN" sz="2400" b="1" spc="0">
                <a:solidFill>
                  <a:srgbClr val="C00000"/>
                </a:solidFill>
                <a:latin typeface="方正姚体" panose="02010601030101010101" charset="-122"/>
                <a:ea typeface="方正姚体" panose="02010601030101010101" charset="-122"/>
                <a:cs typeface="方正姚体" panose="02010601030101010101" charset="-122"/>
              </a:rPr>
              <a:t> </a:t>
            </a:r>
            <a:r>
              <a:rPr lang="zh-CN" sz="2400" b="1" spc="0">
                <a:solidFill>
                  <a:srgbClr val="C00000"/>
                </a:solidFill>
                <a:latin typeface="方正姚体" panose="02010601030101010101" charset="-122"/>
                <a:ea typeface="方正姚体" panose="02010601030101010101" charset="-122"/>
                <a:cs typeface="方正姚体" panose="02010601030101010101" charset="-122"/>
              </a:rPr>
              <a:t>导管是中空的管道，内部无细胞骨架</a:t>
            </a:r>
            <a:endParaRPr lang="zh-CN" sz="2400" b="1" spc="0">
              <a:solidFill>
                <a:srgbClr val="C00000"/>
              </a:solidFill>
              <a:latin typeface="方正姚体" panose="02010601030101010101" charset="-122"/>
              <a:ea typeface="方正姚体" panose="02010601030101010101" charset="-122"/>
              <a:cs typeface="方正姚体" panose="0201060103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0" name="组合 29"/>
          <p:cNvPicPr>
            <a:picLocks noGrp="1" noChangeAspect="1"/>
          </p:cNvPicPr>
          <p:nvPr>
            <p:custDataLst>
              <p:tags r:id="rId1"/>
            </p:custDataLst>
          </p:nvPr>
        </p:nvPicPr>
        <p:blipFill>
          <a:blip r:embed="rId2"/>
          <a:stretch>
            <a:fillRect/>
          </a:stretch>
        </p:blipFill>
        <p:spPr>
          <a:xfrm>
            <a:off x="33075652" y="1945438"/>
            <a:ext cx="1095619" cy="1209943"/>
          </a:xfrm>
          <a:prstGeom prst="rect">
            <a:avLst/>
          </a:prstGeom>
          <a:noFill/>
          <a:ln w="9525">
            <a:noFill/>
          </a:ln>
        </p:spPr>
      </p:pic>
      <p:pic>
        <p:nvPicPr>
          <p:cNvPr id="122884" name="Picture 4"/>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8892318" y="4259183"/>
            <a:ext cx="3299431" cy="1156210"/>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13"/>
          <p:cNvSpPr txBox="1"/>
          <p:nvPr>
            <p:custDataLst>
              <p:tags r:id="rId5"/>
            </p:custDataLst>
          </p:nvPr>
        </p:nvSpPr>
        <p:spPr>
          <a:xfrm>
            <a:off x="676864" y="1388952"/>
            <a:ext cx="1859280" cy="460375"/>
          </a:xfrm>
          <a:prstGeom prst="rect">
            <a:avLst/>
          </a:prstGeom>
          <a:noFill/>
        </p:spPr>
        <p:txBody>
          <a:bodyPr wrap="none" rtlCol="0">
            <a:spAutoFit/>
          </a:bodyPr>
          <a:lstStyle/>
          <a:p>
            <a:r>
              <a:rPr lang="en-US" altLang="zh-CN" sz="2400" b="1">
                <a:solidFill>
                  <a:srgbClr val="0070C0"/>
                </a:solidFill>
                <a:latin typeface="Times New Roman" panose="02020603050405020304" pitchFamily="18" charset="0"/>
                <a:cs typeface="Times New Roman" panose="02020603050405020304" pitchFamily="18" charset="0"/>
              </a:rPr>
              <a:t>1</a:t>
            </a:r>
            <a:r>
              <a:rPr lang="zh-CN" altLang="en-US" sz="2400" b="1">
                <a:solidFill>
                  <a:srgbClr val="0070C0"/>
                </a:solidFill>
                <a:latin typeface="Times New Roman" panose="02020603050405020304" pitchFamily="18" charset="0"/>
                <a:cs typeface="Times New Roman" panose="02020603050405020304" pitchFamily="18" charset="0"/>
              </a:rPr>
              <a:t>、细胞凋亡</a:t>
            </a:r>
            <a:endParaRPr lang="zh-CN" altLang="en-US" sz="2400" b="1">
              <a:solidFill>
                <a:srgbClr val="0070C0"/>
              </a:solidFill>
              <a:latin typeface="Times New Roman" panose="02020603050405020304" pitchFamily="18" charset="0"/>
              <a:cs typeface="Times New Roman" panose="02020603050405020304" pitchFamily="18" charset="0"/>
            </a:endParaRPr>
          </a:p>
        </p:txBody>
      </p:sp>
      <p:grpSp>
        <p:nvGrpSpPr>
          <p:cNvPr id="26" name="组合 25"/>
          <p:cNvGrpSpPr/>
          <p:nvPr>
            <p:custDataLst>
              <p:tags r:id="rId6"/>
            </p:custDataLst>
          </p:nvPr>
        </p:nvGrpSpPr>
        <p:grpSpPr>
          <a:xfrm>
            <a:off x="6539021" y="5557122"/>
            <a:ext cx="5668448" cy="1242946"/>
            <a:chOff x="1344834" y="1387638"/>
            <a:chExt cx="9982885" cy="2461329"/>
          </a:xfrm>
        </p:grpSpPr>
        <p:pic>
          <p:nvPicPr>
            <p:cNvPr id="27" name="Picture 2"/>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b="5449"/>
            <a:stretch>
              <a:fillRect/>
            </a:stretch>
          </p:blipFill>
          <p:spPr bwMode="auto">
            <a:xfrm>
              <a:off x="3811989" y="1400967"/>
              <a:ext cx="2589066" cy="24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8" name="Picture 4"/>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rcRect b="7170"/>
            <a:stretch>
              <a:fillRect/>
            </a:stretch>
          </p:blipFill>
          <p:spPr bwMode="auto">
            <a:xfrm>
              <a:off x="6401055" y="1400967"/>
              <a:ext cx="2383435" cy="24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9" name="Picture 6"/>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rcRect b="3744"/>
            <a:stretch>
              <a:fillRect/>
            </a:stretch>
          </p:blipFill>
          <p:spPr bwMode="auto">
            <a:xfrm>
              <a:off x="8784490" y="1400967"/>
              <a:ext cx="2543229" cy="24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 name="Picture 8"/>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rcRect l="11077" t="12735" r="33093" b="13403"/>
            <a:stretch>
              <a:fillRect/>
            </a:stretch>
          </p:blipFill>
          <p:spPr bwMode="auto">
            <a:xfrm>
              <a:off x="1344834" y="1387638"/>
              <a:ext cx="2467155" cy="24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9" name="文本框 8"/>
          <p:cNvSpPr txBox="1"/>
          <p:nvPr>
            <p:custDataLst>
              <p:tags r:id="rId15"/>
            </p:custDataLst>
          </p:nvPr>
        </p:nvSpPr>
        <p:spPr>
          <a:xfrm>
            <a:off x="414020" y="869950"/>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二、</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细胞的死亡</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custDataLst>
              <p:tags r:id="rId16"/>
            </p:custDataLst>
          </p:nvPr>
        </p:nvSpPr>
        <p:spPr>
          <a:xfrm>
            <a:off x="2216785" y="1914525"/>
            <a:ext cx="9731375" cy="1086485"/>
          </a:xfrm>
          <a:prstGeom prst="rect">
            <a:avLst/>
          </a:prstGeom>
          <a:noFill/>
        </p:spPr>
        <p:txBody>
          <a:bodyPr wrap="square" rtlCol="0" anchor="t">
            <a:spAutoFit/>
          </a:bodyPr>
          <a:lstStyle/>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rPr>
              <a:t>由</a:t>
            </a:r>
            <a:r>
              <a:rPr lang="zh-CN" altLang="en-US" sz="2400" u="sng">
                <a:solidFill>
                  <a:srgbClr val="002060"/>
                </a:solidFill>
                <a:latin typeface="微软雅黑" panose="020B0503020204020204" charset="-122"/>
                <a:ea typeface="微软雅黑" panose="020B0503020204020204" charset="-122"/>
                <a:cs typeface="微软雅黑" panose="020B0503020204020204" charset="-122"/>
              </a:rPr>
              <a:t> </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rPr>
              <a:t>            </a:t>
            </a:r>
            <a:r>
              <a:rPr lang="zh-CN" altLang="en-US" sz="2400">
                <a:solidFill>
                  <a:srgbClr val="002060"/>
                </a:solidFill>
                <a:latin typeface="微软雅黑" panose="020B0503020204020204" charset="-122"/>
                <a:ea typeface="微软雅黑" panose="020B0503020204020204" charset="-122"/>
                <a:cs typeface="微软雅黑" panose="020B0503020204020204" charset="-122"/>
              </a:rPr>
              <a:t>所决定的细胞自动结束生命的过程，是由</a:t>
            </a:r>
            <a:r>
              <a:rPr lang="zh-CN" altLang="en-US" sz="2400" u="sng">
                <a:solidFill>
                  <a:srgbClr val="002060"/>
                </a:solidFill>
                <a:latin typeface="微软雅黑" panose="020B0503020204020204" charset="-122"/>
                <a:ea typeface="微软雅黑" panose="020B0503020204020204" charset="-122"/>
                <a:cs typeface="微软雅黑" panose="020B0503020204020204" charset="-122"/>
              </a:rPr>
              <a:t> </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rPr>
              <a:t>               </a:t>
            </a:r>
            <a:r>
              <a:rPr lang="zh-CN" altLang="en-US" sz="2400">
                <a:solidFill>
                  <a:srgbClr val="002060"/>
                </a:solidFill>
                <a:latin typeface="微软雅黑" panose="020B0503020204020204" charset="-122"/>
                <a:ea typeface="微软雅黑" panose="020B0503020204020204" charset="-122"/>
                <a:cs typeface="微软雅黑" panose="020B0503020204020204" charset="-122"/>
              </a:rPr>
              <a:t>决定的程序性调控。它是一种程序性</a:t>
            </a:r>
            <a:r>
              <a:rPr lang="zh-CN" altLang="en-US" sz="2400">
                <a:solidFill>
                  <a:srgbClr val="002060"/>
                </a:solidFill>
                <a:latin typeface="微软雅黑" panose="020B0503020204020204" charset="-122"/>
                <a:ea typeface="微软雅黑" panose="020B0503020204020204" charset="-122"/>
                <a:cs typeface="微软雅黑" panose="020B0503020204020204" charset="-122"/>
              </a:rPr>
              <a:t>死亡。</a:t>
            </a:r>
            <a:endParaRPr lang="zh-CN" altLang="en-US" sz="2400">
              <a:solidFill>
                <a:srgbClr val="002060"/>
              </a:solidFill>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17"/>
            </p:custDataLst>
          </p:nvPr>
        </p:nvSpPr>
        <p:spPr>
          <a:xfrm>
            <a:off x="857885" y="2030730"/>
            <a:ext cx="1217930" cy="460375"/>
          </a:xfrm>
          <a:prstGeom prst="rect">
            <a:avLst/>
          </a:prstGeom>
          <a:noFill/>
        </p:spPr>
        <p:txBody>
          <a:bodyPr wrap="none" rtlCol="0">
            <a:spAutoFit/>
          </a:bodyPr>
          <a:lstStyle/>
          <a:p>
            <a:r>
              <a:rPr lang="en-US" altLang="zh-CN" sz="2400" b="1">
                <a:solidFill>
                  <a:srgbClr val="002060"/>
                </a:solidFill>
                <a:latin typeface="微软雅黑" panose="020B0503020204020204" charset="-122"/>
                <a:ea typeface="微软雅黑" panose="020B0503020204020204" charset="-122"/>
                <a:cs typeface="微软雅黑" panose="020B0503020204020204" charset="-122"/>
                <a:sym typeface="+mn-ea"/>
              </a:rPr>
              <a:t>(1)</a:t>
            </a:r>
            <a:r>
              <a:rPr lang="zh-CN" altLang="en-US" sz="2400" b="1">
                <a:solidFill>
                  <a:srgbClr val="002060"/>
                </a:solidFill>
                <a:latin typeface="微软雅黑" panose="020B0503020204020204" charset="-122"/>
                <a:ea typeface="微软雅黑" panose="020B0503020204020204" charset="-122"/>
                <a:cs typeface="微软雅黑" panose="020B0503020204020204" charset="-122"/>
                <a:sym typeface="+mn-ea"/>
              </a:rPr>
              <a:t>概念</a:t>
            </a:r>
            <a:endParaRPr lang="en-US" altLang="zh-CN" sz="2400" b="1">
              <a:solidFill>
                <a:srgbClr val="002060"/>
              </a:solidFill>
              <a:latin typeface="微软雅黑" panose="020B0503020204020204" charset="-122"/>
              <a:ea typeface="微软雅黑" panose="020B0503020204020204" charset="-122"/>
              <a:cs typeface="微软雅黑" panose="020B0503020204020204" charset="-122"/>
              <a:sym typeface="+mn-ea"/>
            </a:endParaRPr>
          </a:p>
        </p:txBody>
      </p:sp>
      <p:sp>
        <p:nvSpPr>
          <p:cNvPr id="7" name="矩形 6"/>
          <p:cNvSpPr/>
          <p:nvPr>
            <p:custDataLst>
              <p:tags r:id="rId18"/>
            </p:custDataLst>
          </p:nvPr>
        </p:nvSpPr>
        <p:spPr>
          <a:xfrm>
            <a:off x="2835910" y="1918018"/>
            <a:ext cx="792480" cy="4603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a:rPr>
              <a:t>基因</a:t>
            </a:r>
            <a:endParaRPr kumimoji="0" lang="zh-CN" altLang="zh-CN"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a:endParaRPr>
          </a:p>
        </p:txBody>
      </p:sp>
      <p:sp>
        <p:nvSpPr>
          <p:cNvPr id="8" name="矩形 7"/>
          <p:cNvSpPr/>
          <p:nvPr>
            <p:custDataLst>
              <p:tags r:id="rId19"/>
            </p:custDataLst>
          </p:nvPr>
        </p:nvSpPr>
        <p:spPr>
          <a:xfrm>
            <a:off x="9304338" y="1971358"/>
            <a:ext cx="1402080" cy="4603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a:rPr>
              <a:t>遗传机制</a:t>
            </a:r>
            <a:endParaRPr kumimoji="0" lang="zh-CN" altLang="zh-CN"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a:endParaRPr>
          </a:p>
        </p:txBody>
      </p:sp>
      <p:sp>
        <p:nvSpPr>
          <p:cNvPr id="41991" name="矩形 9"/>
          <p:cNvSpPr/>
          <p:nvPr>
            <p:custDataLst>
              <p:tags r:id="rId20"/>
            </p:custDataLst>
          </p:nvPr>
        </p:nvSpPr>
        <p:spPr>
          <a:xfrm>
            <a:off x="2216785" y="3066415"/>
            <a:ext cx="7196455" cy="1583690"/>
          </a:xfrm>
          <a:prstGeom prst="rect">
            <a:avLst/>
          </a:prstGeom>
          <a:noFill/>
          <a:ln w="9525">
            <a:noFill/>
          </a:ln>
        </p:spPr>
        <p:txBody>
          <a:bodyPr wrap="square">
            <a:spAutoFit/>
          </a:bodyPr>
          <a:lstStyle/>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①正常发育过程中的细胞的</a:t>
            </a:r>
            <a:r>
              <a:rPr lang="zh-CN" altLang="en-US"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zh-CN" altLang="en-US"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②成熟个体中细胞的正常</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en-US" altLang="x-none"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③被病原体感染的细胞的</a:t>
            </a:r>
            <a:r>
              <a:rPr lang="zh-CN" altLang="en-US"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41988" name="矩形 23"/>
          <p:cNvSpPr/>
          <p:nvPr>
            <p:custDataLst>
              <p:tags r:id="rId21"/>
            </p:custDataLst>
          </p:nvPr>
        </p:nvSpPr>
        <p:spPr>
          <a:xfrm>
            <a:off x="6147647" y="3084407"/>
            <a:ext cx="17068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程序性死亡</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41989" name="矩形 3"/>
          <p:cNvSpPr/>
          <p:nvPr>
            <p:custDataLst>
              <p:tags r:id="rId22"/>
            </p:custDataLst>
          </p:nvPr>
        </p:nvSpPr>
        <p:spPr>
          <a:xfrm>
            <a:off x="857885" y="3191722"/>
            <a:ext cx="1217930" cy="460375"/>
          </a:xfrm>
          <a:prstGeom prst="rect">
            <a:avLst/>
          </a:prstGeom>
          <a:noFill/>
          <a:ln w="9525">
            <a:noFill/>
          </a:ln>
        </p:spPr>
        <p:txBody>
          <a:bodyPr wrap="none">
            <a:spAutoFit/>
          </a:bodyPr>
          <a:lstStyle/>
          <a:p>
            <a:r>
              <a:rPr lang="en-US" altLang="x-none"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a:t>
            </a:r>
            <a:r>
              <a:rPr lang="zh-CN" altLang="en-US"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类型</a:t>
            </a:r>
            <a:endParaRPr lang="zh-CN" altLang="en-US"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41993" name="矩形 20"/>
          <p:cNvSpPr/>
          <p:nvPr>
            <p:custDataLst>
              <p:tags r:id="rId23"/>
            </p:custDataLst>
          </p:nvPr>
        </p:nvSpPr>
        <p:spPr>
          <a:xfrm>
            <a:off x="6147224" y="3627967"/>
            <a:ext cx="14020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自然更新</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41995" name="矩形 29"/>
          <p:cNvSpPr/>
          <p:nvPr>
            <p:custDataLst>
              <p:tags r:id="rId24"/>
            </p:custDataLst>
          </p:nvPr>
        </p:nvSpPr>
        <p:spPr>
          <a:xfrm>
            <a:off x="6316134" y="4085167"/>
            <a:ext cx="7924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清除</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17" name="矩形 14"/>
          <p:cNvSpPr/>
          <p:nvPr>
            <p:custDataLst>
              <p:tags r:id="rId25"/>
            </p:custDataLst>
          </p:nvPr>
        </p:nvSpPr>
        <p:spPr>
          <a:xfrm>
            <a:off x="857885" y="4690745"/>
            <a:ext cx="1217930" cy="460375"/>
          </a:xfrm>
          <a:prstGeom prst="rect">
            <a:avLst/>
          </a:prstGeom>
          <a:noFill/>
          <a:ln w="9525">
            <a:noFill/>
          </a:ln>
        </p:spPr>
        <p:txBody>
          <a:bodyPr wrap="none">
            <a:spAutoFit/>
          </a:bodyPr>
          <a:lstStyle/>
          <a:p>
            <a:r>
              <a:rPr lang="en-US" altLang="x-none"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a:t>
            </a:r>
            <a:r>
              <a:rPr lang="zh-CN" altLang="en-US"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意义</a:t>
            </a:r>
            <a:endParaRPr lang="zh-CN" altLang="en-US" sz="2400" b="1">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41999" name="矩形 16"/>
          <p:cNvSpPr/>
          <p:nvPr>
            <p:custDataLst>
              <p:tags r:id="rId26"/>
            </p:custDataLst>
          </p:nvPr>
        </p:nvSpPr>
        <p:spPr>
          <a:xfrm>
            <a:off x="2216785" y="4691380"/>
            <a:ext cx="6057265" cy="1583690"/>
          </a:xfrm>
          <a:prstGeom prst="rect">
            <a:avLst/>
          </a:prstGeom>
          <a:noFill/>
          <a:ln w="9525">
            <a:noFill/>
          </a:ln>
        </p:spPr>
        <p:txBody>
          <a:bodyPr wrap="square">
            <a:spAutoFit/>
          </a:bodyPr>
          <a:lstStyle/>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①保证多细胞生物体完成</a:t>
            </a:r>
            <a:r>
              <a:rPr lang="zh-CN" altLang="en-US"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en-US" altLang="x-none"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②维持</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的稳定</a:t>
            </a:r>
            <a:r>
              <a:rPr lang="en-US" altLang="zh-CN"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endParaRPr lang="en-US" altLang="x-none"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0" fontAlgn="auto">
              <a:lnSpc>
                <a:spcPts val="3880"/>
              </a:lnSpc>
            </a:pP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③抵御</a:t>
            </a:r>
            <a:r>
              <a:rPr lang="en-US" altLang="x-none" sz="2400" u="sng">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的干扰。</a:t>
            </a:r>
            <a:endParaRPr lang="zh-CN" altLang="en-US" sz="2400">
              <a:solidFill>
                <a:srgbClr val="00206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19" name="矩形 32"/>
          <p:cNvSpPr/>
          <p:nvPr>
            <p:custDataLst>
              <p:tags r:id="rId27"/>
            </p:custDataLst>
          </p:nvPr>
        </p:nvSpPr>
        <p:spPr>
          <a:xfrm>
            <a:off x="5795857" y="4715722"/>
            <a:ext cx="14020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正常发育</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20" name="矩形 34"/>
          <p:cNvSpPr/>
          <p:nvPr>
            <p:custDataLst>
              <p:tags r:id="rId28"/>
            </p:custDataLst>
          </p:nvPr>
        </p:nvSpPr>
        <p:spPr>
          <a:xfrm>
            <a:off x="3523615" y="5225627"/>
            <a:ext cx="14020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内部环境</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21" name="矩形 36"/>
          <p:cNvSpPr/>
          <p:nvPr>
            <p:custDataLst>
              <p:tags r:id="rId29"/>
            </p:custDataLst>
          </p:nvPr>
        </p:nvSpPr>
        <p:spPr>
          <a:xfrm>
            <a:off x="3301577" y="5686002"/>
            <a:ext cx="2011680" cy="460375"/>
          </a:xfrm>
          <a:prstGeom prst="rect">
            <a:avLst/>
          </a:prstGeom>
          <a:noFill/>
          <a:ln w="9525">
            <a:noFill/>
          </a:ln>
        </p:spPr>
        <p:txBody>
          <a:bodyPr wrap="none">
            <a:spAutoFit/>
          </a:bodyPr>
          <a:lstStyle/>
          <a:p>
            <a:r>
              <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rPr>
              <a:t>外界各种因素</a:t>
            </a:r>
            <a:endParaRPr lang="zh-CN" altLang="en-US" sz="2400" b="1">
              <a:solidFill>
                <a:srgbClr val="C00000"/>
              </a:solidFill>
              <a:latin typeface="微软雅黑" panose="020B0503020204020204" charset="-122"/>
              <a:ea typeface="微软雅黑" panose="020B0503020204020204" charset="-122"/>
              <a:sym typeface="Times New Roman" panose="02020603050405020304" pitchFamily="18" charset="0"/>
            </a:endParaRPr>
          </a:p>
        </p:txBody>
      </p:sp>
      <p:sp>
        <p:nvSpPr>
          <p:cNvPr id="100" name="文本框 99"/>
          <p:cNvSpPr txBox="1"/>
          <p:nvPr>
            <p:custDataLst>
              <p:tags r:id="rId30"/>
            </p:custDataLst>
          </p:nvPr>
        </p:nvSpPr>
        <p:spPr>
          <a:xfrm>
            <a:off x="4470400" y="1477010"/>
            <a:ext cx="4052570" cy="460375"/>
          </a:xfrm>
          <a:prstGeom prst="rect">
            <a:avLst/>
          </a:prstGeom>
          <a:solidFill>
            <a:srgbClr val="FFC000"/>
          </a:solidFill>
          <a:ln w="9525">
            <a:noFill/>
          </a:ln>
        </p:spPr>
        <p:txBody>
          <a:bodyPr wrap="square">
            <a:spAutoFit/>
          </a:bodyPr>
          <a:lstStyle/>
          <a:p>
            <a:pPr indent="0" algn="ctr"/>
            <a:r>
              <a:rPr lang="zh-CN" sz="2400" b="1">
                <a:solidFill>
                  <a:srgbClr val="FFFFFF"/>
                </a:solidFill>
                <a:latin typeface="微软雅黑" panose="020B0503020204020204" charset="-122"/>
                <a:ea typeface="微软雅黑" panose="020B0503020204020204" charset="-122"/>
              </a:rPr>
              <a:t>细胞凋亡也受环境影响</a:t>
            </a:r>
            <a:endParaRPr lang="zh-CN" altLang="en-US" sz="2400" b="1">
              <a:solidFill>
                <a:srgbClr val="FFFFFF"/>
              </a:solidFill>
              <a:latin typeface="微软雅黑" panose="020B0503020204020204" charset="-122"/>
              <a:ea typeface="微软雅黑" panose="020B0503020204020204" charset="-122"/>
            </a:endParaRPr>
          </a:p>
        </p:txBody>
      </p:sp>
      <p:pic>
        <p:nvPicPr>
          <p:cNvPr id="2" name="图片 1"/>
          <p:cNvPicPr>
            <a:picLocks noChangeAspect="1"/>
          </p:cNvPicPr>
          <p:nvPr/>
        </p:nvPicPr>
        <p:blipFill>
          <a:blip r:embed="rId31"/>
          <a:stretch>
            <a:fillRect/>
          </a:stretch>
        </p:blipFill>
        <p:spPr>
          <a:xfrm>
            <a:off x="5065395" y="42545"/>
            <a:ext cx="6638925" cy="143446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blinds(horizontal)">
                                      <p:cBhvr>
                                        <p:cTn id="25" dur="500"/>
                                        <p:tgtEl>
                                          <p:spTgt spid="10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1989"/>
                                        </p:tgtEl>
                                        <p:attrNameLst>
                                          <p:attrName>style.visibility</p:attrName>
                                        </p:attrNameLst>
                                      </p:cBhvr>
                                      <p:to>
                                        <p:strVal val="visible"/>
                                      </p:to>
                                    </p:set>
                                    <p:animEffect transition="in" filter="blinds(horizontal)">
                                      <p:cBhvr>
                                        <p:cTn id="30" dur="500"/>
                                        <p:tgtEl>
                                          <p:spTgt spid="4198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1991"/>
                                        </p:tgtEl>
                                        <p:attrNameLst>
                                          <p:attrName>style.visibility</p:attrName>
                                        </p:attrNameLst>
                                      </p:cBhvr>
                                      <p:to>
                                        <p:strVal val="visible"/>
                                      </p:to>
                                    </p:set>
                                    <p:animEffect transition="in" filter="blinds(horizontal)">
                                      <p:cBhvr>
                                        <p:cTn id="33" dur="500"/>
                                        <p:tgtEl>
                                          <p:spTgt spid="4199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1988"/>
                                        </p:tgtEl>
                                        <p:attrNameLst>
                                          <p:attrName>style.visibility</p:attrName>
                                        </p:attrNameLst>
                                      </p:cBhvr>
                                      <p:to>
                                        <p:strVal val="visible"/>
                                      </p:to>
                                    </p:set>
                                    <p:animEffect transition="in" filter="blinds(horizontal)">
                                      <p:cBhvr>
                                        <p:cTn id="38" dur="500"/>
                                        <p:tgtEl>
                                          <p:spTgt spid="41988"/>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41993"/>
                                        </p:tgtEl>
                                        <p:attrNameLst>
                                          <p:attrName>style.visibility</p:attrName>
                                        </p:attrNameLst>
                                      </p:cBhvr>
                                      <p:to>
                                        <p:strVal val="visible"/>
                                      </p:to>
                                    </p:set>
                                    <p:animEffect transition="in" filter="blinds(horizontal)">
                                      <p:cBhvr>
                                        <p:cTn id="43" dur="500"/>
                                        <p:tgtEl>
                                          <p:spTgt spid="41993"/>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22884"/>
                                        </p:tgtEl>
                                        <p:attrNameLst>
                                          <p:attrName>style.visibility</p:attrName>
                                        </p:attrNameLst>
                                      </p:cBhvr>
                                      <p:to>
                                        <p:strVal val="visible"/>
                                      </p:to>
                                    </p:set>
                                    <p:animEffect transition="in" filter="wipe(left)">
                                      <p:cBhvr>
                                        <p:cTn id="47" dur="500"/>
                                        <p:tgtEl>
                                          <p:spTgt spid="122884"/>
                                        </p:tgtEl>
                                      </p:cBhvr>
                                    </p:animEffect>
                                  </p:childTnLst>
                                </p:cTn>
                              </p:par>
                              <p:par>
                                <p:cTn id="48" presetID="1" presetClass="entr" presetSubtype="0"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1995"/>
                                        </p:tgtEl>
                                        <p:attrNameLst>
                                          <p:attrName>style.visibility</p:attrName>
                                        </p:attrNameLst>
                                      </p:cBhvr>
                                      <p:to>
                                        <p:strVal val="visible"/>
                                      </p:to>
                                    </p:set>
                                    <p:animEffect transition="in" filter="blinds(horizontal)">
                                      <p:cBhvr>
                                        <p:cTn id="54" dur="500"/>
                                        <p:tgtEl>
                                          <p:spTgt spid="41995"/>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blinds(horizontal)">
                                      <p:cBhvr>
                                        <p:cTn id="59" dur="500"/>
                                        <p:tgtEl>
                                          <p:spTgt spid="17"/>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41999"/>
                                        </p:tgtEl>
                                        <p:attrNameLst>
                                          <p:attrName>style.visibility</p:attrName>
                                        </p:attrNameLst>
                                      </p:cBhvr>
                                      <p:to>
                                        <p:strVal val="visible"/>
                                      </p:to>
                                    </p:set>
                                    <p:animEffect transition="in" filter="blinds(horizontal)">
                                      <p:cBhvr>
                                        <p:cTn id="62" dur="500"/>
                                        <p:tgtEl>
                                          <p:spTgt spid="41999"/>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linds(horizontal)">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blinds(horizontal)">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blinds(horizontal)">
                                      <p:cBhvr>
                                        <p:cTn id="7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41988" grpId="0"/>
      <p:bldP spid="41993" grpId="0"/>
      <p:bldP spid="41995" grpId="0"/>
      <p:bldP spid="19" grpId="0"/>
      <p:bldP spid="20" grpId="0"/>
      <p:bldP spid="21" grpId="0"/>
      <p:bldP spid="11" grpId="0"/>
      <p:bldP spid="10" grpId="0"/>
      <p:bldP spid="41989" grpId="0"/>
      <p:bldP spid="41991" grpId="0"/>
      <p:bldP spid="17" grpId="0"/>
      <p:bldP spid="41999" grpId="0"/>
      <p:bldP spid="10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标题"/>
          <p:cNvSpPr>
            <a:spLocks noGrp="1"/>
          </p:cNvSpPr>
          <p:nvPr>
            <p:ph type="title"/>
            <p:custDataLst>
              <p:tags r:id="rId1"/>
            </p:custDataLst>
          </p:nvPr>
        </p:nvSpPr>
        <p:spPr/>
        <p:txBody>
          <a:bodyPr/>
          <a:lstStyle/>
          <a:p>
            <a:pPr marL="0" indent="0" algn="l">
              <a:lnSpc>
                <a:spcPct val="100000"/>
              </a:lnSpc>
              <a:spcBef>
                <a:spcPct val="0"/>
              </a:spcBef>
              <a:spcAft>
                <a:spcPct val="0"/>
              </a:spcAft>
              <a:buSzTx/>
            </a:pPr>
            <a:r>
              <a:rPr lang="zh-CN" altLang="en-US"/>
              <a:t>目录</a:t>
            </a:r>
            <a:endParaRPr lang="zh-CN" altLang="en-US"/>
          </a:p>
        </p:txBody>
      </p:sp>
      <p:sp>
        <p:nvSpPr>
          <p:cNvPr id="26" name="任意多边形: 形状 17"/>
          <p:cNvSpPr/>
          <p:nvPr>
            <p:custDataLst>
              <p:tags r:id="rId2"/>
            </p:custDataLst>
          </p:nvPr>
        </p:nvSpPr>
        <p:spPr>
          <a:xfrm>
            <a:off x="1419207" y="2401187"/>
            <a:ext cx="2538911" cy="331603"/>
          </a:xfrm>
          <a:custGeom>
            <a:avLst/>
            <a:gdLst>
              <a:gd name="connsiteX0" fmla="*/ 495914 w 2538911"/>
              <a:gd name="connsiteY0" fmla="*/ 36505 h 331603"/>
              <a:gd name="connsiteX1" fmla="*/ 418424 w 2538911"/>
              <a:gd name="connsiteY1" fmla="*/ 67435 h 331603"/>
              <a:gd name="connsiteX2" fmla="*/ 385963 w 2538911"/>
              <a:gd name="connsiteY2" fmla="*/ 170720 h 331603"/>
              <a:gd name="connsiteX3" fmla="*/ 417112 w 2538911"/>
              <a:gd name="connsiteY3" fmla="*/ 261982 h 331603"/>
              <a:gd name="connsiteX4" fmla="*/ 495259 w 2538911"/>
              <a:gd name="connsiteY4" fmla="*/ 295317 h 331603"/>
              <a:gd name="connsiteX5" fmla="*/ 574061 w 2538911"/>
              <a:gd name="connsiteY5" fmla="*/ 261654 h 331603"/>
              <a:gd name="connsiteX6" fmla="*/ 604991 w 2538911"/>
              <a:gd name="connsiteY6" fmla="*/ 166129 h 331603"/>
              <a:gd name="connsiteX7" fmla="*/ 591767 w 2538911"/>
              <a:gd name="connsiteY7" fmla="*/ 97820 h 331603"/>
              <a:gd name="connsiteX8" fmla="*/ 553076 w 2538911"/>
              <a:gd name="connsiteY8" fmla="*/ 52571 h 331603"/>
              <a:gd name="connsiteX9" fmla="*/ 495914 w 2538911"/>
              <a:gd name="connsiteY9" fmla="*/ 36505 h 331603"/>
              <a:gd name="connsiteX10" fmla="*/ 1988447 w 2538911"/>
              <a:gd name="connsiteY10" fmla="*/ 5683 h 331603"/>
              <a:gd name="connsiteX11" fmla="*/ 2242450 w 2538911"/>
              <a:gd name="connsiteY11" fmla="*/ 5683 h 331603"/>
              <a:gd name="connsiteX12" fmla="*/ 2242450 w 2538911"/>
              <a:gd name="connsiteY12" fmla="*/ 43500 h 331603"/>
              <a:gd name="connsiteX13" fmla="*/ 2136433 w 2538911"/>
              <a:gd name="connsiteY13" fmla="*/ 43500 h 331603"/>
              <a:gd name="connsiteX14" fmla="*/ 2136433 w 2538911"/>
              <a:gd name="connsiteY14" fmla="*/ 326138 h 331603"/>
              <a:gd name="connsiteX15" fmla="*/ 2094026 w 2538911"/>
              <a:gd name="connsiteY15" fmla="*/ 326138 h 331603"/>
              <a:gd name="connsiteX16" fmla="*/ 2094026 w 2538911"/>
              <a:gd name="connsiteY16" fmla="*/ 43500 h 331603"/>
              <a:gd name="connsiteX17" fmla="*/ 1988447 w 2538911"/>
              <a:gd name="connsiteY17" fmla="*/ 43500 h 331603"/>
              <a:gd name="connsiteX18" fmla="*/ 1669154 w 2538911"/>
              <a:gd name="connsiteY18" fmla="*/ 5683 h 331603"/>
              <a:gd name="connsiteX19" fmla="*/ 1712654 w 2538911"/>
              <a:gd name="connsiteY19" fmla="*/ 5683 h 331603"/>
              <a:gd name="connsiteX20" fmla="*/ 1880969 w 2538911"/>
              <a:gd name="connsiteY20" fmla="*/ 257282 h 331603"/>
              <a:gd name="connsiteX21" fmla="*/ 1880969 w 2538911"/>
              <a:gd name="connsiteY21" fmla="*/ 5683 h 331603"/>
              <a:gd name="connsiteX22" fmla="*/ 1921627 w 2538911"/>
              <a:gd name="connsiteY22" fmla="*/ 5683 h 331603"/>
              <a:gd name="connsiteX23" fmla="*/ 1921627 w 2538911"/>
              <a:gd name="connsiteY23" fmla="*/ 326138 h 331603"/>
              <a:gd name="connsiteX24" fmla="*/ 1878128 w 2538911"/>
              <a:gd name="connsiteY24" fmla="*/ 326138 h 331603"/>
              <a:gd name="connsiteX25" fmla="*/ 1709812 w 2538911"/>
              <a:gd name="connsiteY25" fmla="*/ 74321 h 331603"/>
              <a:gd name="connsiteX26" fmla="*/ 1709812 w 2538911"/>
              <a:gd name="connsiteY26" fmla="*/ 326138 h 331603"/>
              <a:gd name="connsiteX27" fmla="*/ 1669154 w 2538911"/>
              <a:gd name="connsiteY27" fmla="*/ 326138 h 331603"/>
              <a:gd name="connsiteX28" fmla="*/ 1356141 w 2538911"/>
              <a:gd name="connsiteY28" fmla="*/ 5683 h 331603"/>
              <a:gd name="connsiteX29" fmla="*/ 1587848 w 2538911"/>
              <a:gd name="connsiteY29" fmla="*/ 5683 h 331603"/>
              <a:gd name="connsiteX30" fmla="*/ 1587848 w 2538911"/>
              <a:gd name="connsiteY30" fmla="*/ 43500 h 331603"/>
              <a:gd name="connsiteX31" fmla="*/ 1398548 w 2538911"/>
              <a:gd name="connsiteY31" fmla="*/ 43500 h 331603"/>
              <a:gd name="connsiteX32" fmla="*/ 1398548 w 2538911"/>
              <a:gd name="connsiteY32" fmla="*/ 141647 h 331603"/>
              <a:gd name="connsiteX33" fmla="*/ 1575825 w 2538911"/>
              <a:gd name="connsiteY33" fmla="*/ 141647 h 331603"/>
              <a:gd name="connsiteX34" fmla="*/ 1575825 w 2538911"/>
              <a:gd name="connsiteY34" fmla="*/ 179245 h 331603"/>
              <a:gd name="connsiteX35" fmla="*/ 1398548 w 2538911"/>
              <a:gd name="connsiteY35" fmla="*/ 179245 h 331603"/>
              <a:gd name="connsiteX36" fmla="*/ 1398548 w 2538911"/>
              <a:gd name="connsiteY36" fmla="*/ 288322 h 331603"/>
              <a:gd name="connsiteX37" fmla="*/ 1595280 w 2538911"/>
              <a:gd name="connsiteY37" fmla="*/ 288322 h 331603"/>
              <a:gd name="connsiteX38" fmla="*/ 1595280 w 2538911"/>
              <a:gd name="connsiteY38" fmla="*/ 326138 h 331603"/>
              <a:gd name="connsiteX39" fmla="*/ 1356141 w 2538911"/>
              <a:gd name="connsiteY39" fmla="*/ 326138 h 331603"/>
              <a:gd name="connsiteX40" fmla="*/ 1045472 w 2538911"/>
              <a:gd name="connsiteY40" fmla="*/ 5683 h 331603"/>
              <a:gd name="connsiteX41" fmla="*/ 1299475 w 2538911"/>
              <a:gd name="connsiteY41" fmla="*/ 5683 h 331603"/>
              <a:gd name="connsiteX42" fmla="*/ 1299475 w 2538911"/>
              <a:gd name="connsiteY42" fmla="*/ 43500 h 331603"/>
              <a:gd name="connsiteX43" fmla="*/ 1193458 w 2538911"/>
              <a:gd name="connsiteY43" fmla="*/ 43500 h 331603"/>
              <a:gd name="connsiteX44" fmla="*/ 1193458 w 2538911"/>
              <a:gd name="connsiteY44" fmla="*/ 326138 h 331603"/>
              <a:gd name="connsiteX45" fmla="*/ 1151051 w 2538911"/>
              <a:gd name="connsiteY45" fmla="*/ 326138 h 331603"/>
              <a:gd name="connsiteX46" fmla="*/ 1151051 w 2538911"/>
              <a:gd name="connsiteY46" fmla="*/ 43500 h 331603"/>
              <a:gd name="connsiteX47" fmla="*/ 1045472 w 2538911"/>
              <a:gd name="connsiteY47" fmla="*/ 43500 h 331603"/>
              <a:gd name="connsiteX48" fmla="*/ 726179 w 2538911"/>
              <a:gd name="connsiteY48" fmla="*/ 5683 h 331603"/>
              <a:gd name="connsiteX49" fmla="*/ 769679 w 2538911"/>
              <a:gd name="connsiteY49" fmla="*/ 5683 h 331603"/>
              <a:gd name="connsiteX50" fmla="*/ 937994 w 2538911"/>
              <a:gd name="connsiteY50" fmla="*/ 257282 h 331603"/>
              <a:gd name="connsiteX51" fmla="*/ 937994 w 2538911"/>
              <a:gd name="connsiteY51" fmla="*/ 5683 h 331603"/>
              <a:gd name="connsiteX52" fmla="*/ 978652 w 2538911"/>
              <a:gd name="connsiteY52" fmla="*/ 5683 h 331603"/>
              <a:gd name="connsiteX53" fmla="*/ 978652 w 2538911"/>
              <a:gd name="connsiteY53" fmla="*/ 326138 h 331603"/>
              <a:gd name="connsiteX54" fmla="*/ 935153 w 2538911"/>
              <a:gd name="connsiteY54" fmla="*/ 326138 h 331603"/>
              <a:gd name="connsiteX55" fmla="*/ 766837 w 2538911"/>
              <a:gd name="connsiteY55" fmla="*/ 74321 h 331603"/>
              <a:gd name="connsiteX56" fmla="*/ 766837 w 2538911"/>
              <a:gd name="connsiteY56" fmla="*/ 326138 h 331603"/>
              <a:gd name="connsiteX57" fmla="*/ 726179 w 2538911"/>
              <a:gd name="connsiteY57" fmla="*/ 326138 h 331603"/>
              <a:gd name="connsiteX58" fmla="*/ 2408849 w 2538911"/>
              <a:gd name="connsiteY58" fmla="*/ 218 h 331603"/>
              <a:gd name="connsiteX59" fmla="*/ 2471694 w 2538911"/>
              <a:gd name="connsiteY59" fmla="*/ 11694 h 331603"/>
              <a:gd name="connsiteX60" fmla="*/ 2513554 w 2538911"/>
              <a:gd name="connsiteY60" fmla="*/ 45466 h 331603"/>
              <a:gd name="connsiteX61" fmla="*/ 2529293 w 2538911"/>
              <a:gd name="connsiteY61" fmla="*/ 95960 h 331603"/>
              <a:gd name="connsiteX62" fmla="*/ 2488635 w 2538911"/>
              <a:gd name="connsiteY62" fmla="*/ 99021 h 331603"/>
              <a:gd name="connsiteX63" fmla="*/ 2466448 w 2538911"/>
              <a:gd name="connsiteY63" fmla="*/ 53117 h 331603"/>
              <a:gd name="connsiteX64" fmla="*/ 2410598 w 2538911"/>
              <a:gd name="connsiteY64" fmla="*/ 37597 h 331603"/>
              <a:gd name="connsiteX65" fmla="*/ 2354529 w 2538911"/>
              <a:gd name="connsiteY65" fmla="*/ 51696 h 331603"/>
              <a:gd name="connsiteX66" fmla="*/ 2336932 w 2538911"/>
              <a:gd name="connsiteY66" fmla="*/ 85687 h 331603"/>
              <a:gd name="connsiteX67" fmla="*/ 2349392 w 2538911"/>
              <a:gd name="connsiteY67" fmla="*/ 114104 h 331603"/>
              <a:gd name="connsiteX68" fmla="*/ 2413330 w 2538911"/>
              <a:gd name="connsiteY68" fmla="*/ 136946 h 331603"/>
              <a:gd name="connsiteX69" fmla="*/ 2484263 w 2538911"/>
              <a:gd name="connsiteY69" fmla="*/ 157385 h 331603"/>
              <a:gd name="connsiteX70" fmla="*/ 2525577 w 2538911"/>
              <a:gd name="connsiteY70" fmla="*/ 190064 h 331603"/>
              <a:gd name="connsiteX71" fmla="*/ 2538911 w 2538911"/>
              <a:gd name="connsiteY71" fmla="*/ 235640 h 331603"/>
              <a:gd name="connsiteX72" fmla="*/ 2524265 w 2538911"/>
              <a:gd name="connsiteY72" fmla="*/ 283840 h 331603"/>
              <a:gd name="connsiteX73" fmla="*/ 2482186 w 2538911"/>
              <a:gd name="connsiteY73" fmla="*/ 319033 h 331603"/>
              <a:gd name="connsiteX74" fmla="*/ 2420434 w 2538911"/>
              <a:gd name="connsiteY74" fmla="*/ 331602 h 331603"/>
              <a:gd name="connsiteX75" fmla="*/ 2347534 w 2538911"/>
              <a:gd name="connsiteY75" fmla="*/ 318924 h 331603"/>
              <a:gd name="connsiteX76" fmla="*/ 2301411 w 2538911"/>
              <a:gd name="connsiteY76" fmla="*/ 280779 h 331603"/>
              <a:gd name="connsiteX77" fmla="*/ 2283814 w 2538911"/>
              <a:gd name="connsiteY77" fmla="*/ 223181 h 331603"/>
              <a:gd name="connsiteX78" fmla="*/ 2323817 w 2538911"/>
              <a:gd name="connsiteY78" fmla="*/ 219683 h 331603"/>
              <a:gd name="connsiteX79" fmla="*/ 2337042 w 2538911"/>
              <a:gd name="connsiteY79" fmla="*/ 259139 h 331603"/>
              <a:gd name="connsiteX80" fmla="*/ 2369284 w 2538911"/>
              <a:gd name="connsiteY80" fmla="*/ 284058 h 331603"/>
              <a:gd name="connsiteX81" fmla="*/ 2418467 w 2538911"/>
              <a:gd name="connsiteY81" fmla="*/ 293567 h 331603"/>
              <a:gd name="connsiteX82" fmla="*/ 2461311 w 2538911"/>
              <a:gd name="connsiteY82" fmla="*/ 286354 h 331603"/>
              <a:gd name="connsiteX83" fmla="*/ 2488963 w 2538911"/>
              <a:gd name="connsiteY83" fmla="*/ 266571 h 331603"/>
              <a:gd name="connsiteX84" fmla="*/ 2498034 w 2538911"/>
              <a:gd name="connsiteY84" fmla="*/ 239138 h 331603"/>
              <a:gd name="connsiteX85" fmla="*/ 2489290 w 2538911"/>
              <a:gd name="connsiteY85" fmla="*/ 212798 h 331603"/>
              <a:gd name="connsiteX86" fmla="*/ 2460436 w 2538911"/>
              <a:gd name="connsiteY86" fmla="*/ 193889 h 331603"/>
              <a:gd name="connsiteX87" fmla="*/ 2403384 w 2538911"/>
              <a:gd name="connsiteY87" fmla="*/ 178260 h 331603"/>
              <a:gd name="connsiteX88" fmla="*/ 2341523 w 2538911"/>
              <a:gd name="connsiteY88" fmla="*/ 158259 h 331603"/>
              <a:gd name="connsiteX89" fmla="*/ 2307313 w 2538911"/>
              <a:gd name="connsiteY89" fmla="*/ 128421 h 331603"/>
              <a:gd name="connsiteX90" fmla="*/ 2296056 w 2538911"/>
              <a:gd name="connsiteY90" fmla="*/ 88528 h 331603"/>
              <a:gd name="connsiteX91" fmla="*/ 2309827 w 2538911"/>
              <a:gd name="connsiteY91" fmla="*/ 43171 h 331603"/>
              <a:gd name="connsiteX92" fmla="*/ 2350048 w 2538911"/>
              <a:gd name="connsiteY92" fmla="*/ 11147 h 331603"/>
              <a:gd name="connsiteX93" fmla="*/ 2408849 w 2538911"/>
              <a:gd name="connsiteY93" fmla="*/ 218 h 331603"/>
              <a:gd name="connsiteX94" fmla="*/ 151266 w 2538911"/>
              <a:gd name="connsiteY94" fmla="*/ 218 h 331603"/>
              <a:gd name="connsiteX95" fmla="*/ 232144 w 2538911"/>
              <a:gd name="connsiteY95" fmla="*/ 24700 h 331603"/>
              <a:gd name="connsiteX96" fmla="*/ 277830 w 2538911"/>
              <a:gd name="connsiteY96" fmla="*/ 93556 h 331603"/>
              <a:gd name="connsiteX97" fmla="*/ 236079 w 2538911"/>
              <a:gd name="connsiteY97" fmla="*/ 103393 h 331603"/>
              <a:gd name="connsiteX98" fmla="*/ 203728 w 2538911"/>
              <a:gd name="connsiteY98" fmla="*/ 52461 h 331603"/>
              <a:gd name="connsiteX99" fmla="*/ 150391 w 2538911"/>
              <a:gd name="connsiteY99" fmla="*/ 36504 h 331603"/>
              <a:gd name="connsiteX100" fmla="*/ 88639 w 2538911"/>
              <a:gd name="connsiteY100" fmla="*/ 54210 h 331603"/>
              <a:gd name="connsiteX101" fmla="*/ 53774 w 2538911"/>
              <a:gd name="connsiteY101" fmla="*/ 101753 h 331603"/>
              <a:gd name="connsiteX102" fmla="*/ 43719 w 2538911"/>
              <a:gd name="connsiteY102" fmla="*/ 163287 h 331603"/>
              <a:gd name="connsiteX103" fmla="*/ 55632 w 2538911"/>
              <a:gd name="connsiteY103" fmla="*/ 234657 h 331603"/>
              <a:gd name="connsiteX104" fmla="*/ 92683 w 2538911"/>
              <a:gd name="connsiteY104" fmla="*/ 280233 h 331603"/>
              <a:gd name="connsiteX105" fmla="*/ 147112 w 2538911"/>
              <a:gd name="connsiteY105" fmla="*/ 295316 h 331603"/>
              <a:gd name="connsiteX106" fmla="*/ 207444 w 2538911"/>
              <a:gd name="connsiteY106" fmla="*/ 274768 h 331603"/>
              <a:gd name="connsiteX107" fmla="*/ 240888 w 2538911"/>
              <a:gd name="connsiteY107" fmla="*/ 213781 h 331603"/>
              <a:gd name="connsiteX108" fmla="*/ 283295 w 2538911"/>
              <a:gd name="connsiteY108" fmla="*/ 224492 h 331603"/>
              <a:gd name="connsiteX109" fmla="*/ 235314 w 2538911"/>
              <a:gd name="connsiteY109" fmla="*/ 304169 h 331603"/>
              <a:gd name="connsiteX110" fmla="*/ 150610 w 2538911"/>
              <a:gd name="connsiteY110" fmla="*/ 331602 h 331603"/>
              <a:gd name="connsiteX111" fmla="*/ 66343 w 2538911"/>
              <a:gd name="connsiteY111" fmla="*/ 310508 h 331603"/>
              <a:gd name="connsiteX112" fmla="*/ 16941 w 2538911"/>
              <a:gd name="connsiteY112" fmla="*/ 249412 h 331603"/>
              <a:gd name="connsiteX113" fmla="*/ 0 w 2538911"/>
              <a:gd name="connsiteY113" fmla="*/ 163505 h 331603"/>
              <a:gd name="connsiteX114" fmla="*/ 19127 w 2538911"/>
              <a:gd name="connsiteY114" fmla="*/ 76178 h 331603"/>
              <a:gd name="connsiteX115" fmla="*/ 73556 w 2538911"/>
              <a:gd name="connsiteY115" fmla="*/ 19563 h 331603"/>
              <a:gd name="connsiteX116" fmla="*/ 151266 w 2538911"/>
              <a:gd name="connsiteY116" fmla="*/ 218 h 331603"/>
              <a:gd name="connsiteX117" fmla="*/ 495696 w 2538911"/>
              <a:gd name="connsiteY117" fmla="*/ 0 h 331603"/>
              <a:gd name="connsiteX118" fmla="*/ 575700 w 2538911"/>
              <a:gd name="connsiteY118" fmla="*/ 21203 h 331603"/>
              <a:gd name="connsiteX119" fmla="*/ 630020 w 2538911"/>
              <a:gd name="connsiteY119" fmla="*/ 80332 h 331603"/>
              <a:gd name="connsiteX120" fmla="*/ 648710 w 2538911"/>
              <a:gd name="connsiteY120" fmla="*/ 166348 h 331603"/>
              <a:gd name="connsiteX121" fmla="*/ 629037 w 2538911"/>
              <a:gd name="connsiteY121" fmla="*/ 253566 h 331603"/>
              <a:gd name="connsiteX122" fmla="*/ 573296 w 2538911"/>
              <a:gd name="connsiteY122" fmla="*/ 311820 h 331603"/>
              <a:gd name="connsiteX123" fmla="*/ 495477 w 2538911"/>
              <a:gd name="connsiteY123" fmla="*/ 331603 h 331603"/>
              <a:gd name="connsiteX124" fmla="*/ 414598 w 2538911"/>
              <a:gd name="connsiteY124" fmla="*/ 309744 h 331603"/>
              <a:gd name="connsiteX125" fmla="*/ 360606 w 2538911"/>
              <a:gd name="connsiteY125" fmla="*/ 250068 h 331603"/>
              <a:gd name="connsiteX126" fmla="*/ 342245 w 2538911"/>
              <a:gd name="connsiteY126" fmla="*/ 170064 h 331603"/>
              <a:gd name="connsiteX127" fmla="*/ 385089 w 2538911"/>
              <a:gd name="connsiteY127" fmla="*/ 45139 h 331603"/>
              <a:gd name="connsiteX128" fmla="*/ 495696 w 2538911"/>
              <a:gd name="connsiteY128" fmla="*/ 0 h 3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538911" h="331603">
                <a:moveTo>
                  <a:pt x="495914" y="36505"/>
                </a:moveTo>
                <a:cubicBezTo>
                  <a:pt x="465895" y="36505"/>
                  <a:pt x="440064" y="46815"/>
                  <a:pt x="418424" y="67435"/>
                </a:cubicBezTo>
                <a:cubicBezTo>
                  <a:pt x="396783" y="88056"/>
                  <a:pt x="385963" y="122484"/>
                  <a:pt x="385963" y="170720"/>
                </a:cubicBezTo>
                <a:cubicBezTo>
                  <a:pt x="385963" y="209338"/>
                  <a:pt x="396346" y="239758"/>
                  <a:pt x="417112" y="261982"/>
                </a:cubicBezTo>
                <a:cubicBezTo>
                  <a:pt x="437878" y="284205"/>
                  <a:pt x="463927" y="295317"/>
                  <a:pt x="495259" y="295317"/>
                </a:cubicBezTo>
                <a:cubicBezTo>
                  <a:pt x="527173" y="295317"/>
                  <a:pt x="553440" y="284096"/>
                  <a:pt x="574061" y="261654"/>
                </a:cubicBezTo>
                <a:cubicBezTo>
                  <a:pt x="594681" y="239212"/>
                  <a:pt x="604991" y="207370"/>
                  <a:pt x="604991" y="166129"/>
                </a:cubicBezTo>
                <a:cubicBezTo>
                  <a:pt x="604991" y="140044"/>
                  <a:pt x="600583" y="117274"/>
                  <a:pt x="591767" y="97820"/>
                </a:cubicBezTo>
                <a:cubicBezTo>
                  <a:pt x="582950" y="78365"/>
                  <a:pt x="570053" y="63282"/>
                  <a:pt x="553076" y="52571"/>
                </a:cubicBezTo>
                <a:cubicBezTo>
                  <a:pt x="536099" y="41860"/>
                  <a:pt x="517045" y="36505"/>
                  <a:pt x="495914" y="36505"/>
                </a:cubicBezTo>
                <a:close/>
                <a:moveTo>
                  <a:pt x="1988447" y="5683"/>
                </a:moveTo>
                <a:lnTo>
                  <a:pt x="2242450" y="5683"/>
                </a:lnTo>
                <a:lnTo>
                  <a:pt x="2242450" y="43500"/>
                </a:lnTo>
                <a:lnTo>
                  <a:pt x="2136433" y="43500"/>
                </a:lnTo>
                <a:lnTo>
                  <a:pt x="2136433" y="326138"/>
                </a:lnTo>
                <a:lnTo>
                  <a:pt x="2094026" y="326138"/>
                </a:lnTo>
                <a:lnTo>
                  <a:pt x="2094026" y="43500"/>
                </a:lnTo>
                <a:lnTo>
                  <a:pt x="1988447" y="43500"/>
                </a:lnTo>
                <a:close/>
                <a:moveTo>
                  <a:pt x="1669154" y="5683"/>
                </a:moveTo>
                <a:lnTo>
                  <a:pt x="1712654" y="5683"/>
                </a:lnTo>
                <a:lnTo>
                  <a:pt x="1880969" y="257282"/>
                </a:lnTo>
                <a:lnTo>
                  <a:pt x="1880969" y="5683"/>
                </a:lnTo>
                <a:lnTo>
                  <a:pt x="1921627" y="5683"/>
                </a:lnTo>
                <a:lnTo>
                  <a:pt x="1921627" y="326138"/>
                </a:lnTo>
                <a:lnTo>
                  <a:pt x="1878128" y="326138"/>
                </a:lnTo>
                <a:lnTo>
                  <a:pt x="1709812" y="74321"/>
                </a:lnTo>
                <a:lnTo>
                  <a:pt x="1709812" y="326138"/>
                </a:lnTo>
                <a:lnTo>
                  <a:pt x="1669154" y="326138"/>
                </a:lnTo>
                <a:close/>
                <a:moveTo>
                  <a:pt x="1356141" y="5683"/>
                </a:moveTo>
                <a:lnTo>
                  <a:pt x="1587848" y="5683"/>
                </a:lnTo>
                <a:lnTo>
                  <a:pt x="1587848" y="43500"/>
                </a:lnTo>
                <a:lnTo>
                  <a:pt x="1398548" y="43500"/>
                </a:lnTo>
                <a:lnTo>
                  <a:pt x="1398548" y="141647"/>
                </a:lnTo>
                <a:lnTo>
                  <a:pt x="1575825" y="141647"/>
                </a:lnTo>
                <a:lnTo>
                  <a:pt x="1575825" y="179245"/>
                </a:lnTo>
                <a:lnTo>
                  <a:pt x="1398548" y="179245"/>
                </a:lnTo>
                <a:lnTo>
                  <a:pt x="1398548" y="288322"/>
                </a:lnTo>
                <a:lnTo>
                  <a:pt x="1595280" y="288322"/>
                </a:lnTo>
                <a:lnTo>
                  <a:pt x="1595280" y="326138"/>
                </a:lnTo>
                <a:lnTo>
                  <a:pt x="1356141" y="326138"/>
                </a:lnTo>
                <a:close/>
                <a:moveTo>
                  <a:pt x="1045472" y="5683"/>
                </a:moveTo>
                <a:lnTo>
                  <a:pt x="1299475" y="5683"/>
                </a:lnTo>
                <a:lnTo>
                  <a:pt x="1299475" y="43500"/>
                </a:lnTo>
                <a:lnTo>
                  <a:pt x="1193458" y="43500"/>
                </a:lnTo>
                <a:lnTo>
                  <a:pt x="1193458" y="326138"/>
                </a:lnTo>
                <a:lnTo>
                  <a:pt x="1151051" y="326138"/>
                </a:lnTo>
                <a:lnTo>
                  <a:pt x="1151051" y="43500"/>
                </a:lnTo>
                <a:lnTo>
                  <a:pt x="1045472" y="43500"/>
                </a:lnTo>
                <a:close/>
                <a:moveTo>
                  <a:pt x="726179" y="5683"/>
                </a:moveTo>
                <a:lnTo>
                  <a:pt x="769679" y="5683"/>
                </a:lnTo>
                <a:lnTo>
                  <a:pt x="937994" y="257282"/>
                </a:lnTo>
                <a:lnTo>
                  <a:pt x="937994" y="5683"/>
                </a:lnTo>
                <a:lnTo>
                  <a:pt x="978652" y="5683"/>
                </a:lnTo>
                <a:lnTo>
                  <a:pt x="978652" y="326138"/>
                </a:lnTo>
                <a:lnTo>
                  <a:pt x="935153" y="326138"/>
                </a:lnTo>
                <a:lnTo>
                  <a:pt x="766837" y="74321"/>
                </a:lnTo>
                <a:lnTo>
                  <a:pt x="766837" y="326138"/>
                </a:lnTo>
                <a:lnTo>
                  <a:pt x="726179" y="326138"/>
                </a:lnTo>
                <a:close/>
                <a:moveTo>
                  <a:pt x="2408849" y="218"/>
                </a:moveTo>
                <a:cubicBezTo>
                  <a:pt x="2432602" y="218"/>
                  <a:pt x="2453551" y="4043"/>
                  <a:pt x="2471694" y="11694"/>
                </a:cubicBezTo>
                <a:cubicBezTo>
                  <a:pt x="2489837" y="19344"/>
                  <a:pt x="2503790" y="30602"/>
                  <a:pt x="2513554" y="45466"/>
                </a:cubicBezTo>
                <a:cubicBezTo>
                  <a:pt x="2523318" y="60330"/>
                  <a:pt x="2528564" y="77162"/>
                  <a:pt x="2529293" y="95960"/>
                </a:cubicBezTo>
                <a:lnTo>
                  <a:pt x="2488635" y="99021"/>
                </a:lnTo>
                <a:cubicBezTo>
                  <a:pt x="2486449" y="78765"/>
                  <a:pt x="2479053" y="63463"/>
                  <a:pt x="2466448" y="53117"/>
                </a:cubicBezTo>
                <a:cubicBezTo>
                  <a:pt x="2453842" y="42770"/>
                  <a:pt x="2435225" y="37597"/>
                  <a:pt x="2410598" y="37597"/>
                </a:cubicBezTo>
                <a:cubicBezTo>
                  <a:pt x="2384949" y="37597"/>
                  <a:pt x="2366260" y="42296"/>
                  <a:pt x="2354529" y="51696"/>
                </a:cubicBezTo>
                <a:cubicBezTo>
                  <a:pt x="2342798" y="61095"/>
                  <a:pt x="2336932" y="72426"/>
                  <a:pt x="2336932" y="85687"/>
                </a:cubicBezTo>
                <a:cubicBezTo>
                  <a:pt x="2336932" y="97199"/>
                  <a:pt x="2341086" y="106671"/>
                  <a:pt x="2349392" y="114104"/>
                </a:cubicBezTo>
                <a:cubicBezTo>
                  <a:pt x="2357553" y="121536"/>
                  <a:pt x="2378865" y="129150"/>
                  <a:pt x="2413330" y="136946"/>
                </a:cubicBezTo>
                <a:cubicBezTo>
                  <a:pt x="2447794" y="144743"/>
                  <a:pt x="2471439" y="151556"/>
                  <a:pt x="2484263" y="157385"/>
                </a:cubicBezTo>
                <a:cubicBezTo>
                  <a:pt x="2502916" y="165983"/>
                  <a:pt x="2516687" y="176876"/>
                  <a:pt x="2525577" y="190064"/>
                </a:cubicBezTo>
                <a:cubicBezTo>
                  <a:pt x="2534466" y="203252"/>
                  <a:pt x="2538911" y="218445"/>
                  <a:pt x="2538911" y="235640"/>
                </a:cubicBezTo>
                <a:cubicBezTo>
                  <a:pt x="2538911" y="252690"/>
                  <a:pt x="2534029" y="268757"/>
                  <a:pt x="2524265" y="283840"/>
                </a:cubicBezTo>
                <a:cubicBezTo>
                  <a:pt x="2514501" y="298923"/>
                  <a:pt x="2500475" y="310654"/>
                  <a:pt x="2482186" y="319033"/>
                </a:cubicBezTo>
                <a:cubicBezTo>
                  <a:pt x="2463898" y="327412"/>
                  <a:pt x="2443313" y="331602"/>
                  <a:pt x="2420434" y="331602"/>
                </a:cubicBezTo>
                <a:cubicBezTo>
                  <a:pt x="2391434" y="331602"/>
                  <a:pt x="2367134" y="327376"/>
                  <a:pt x="2347534" y="318924"/>
                </a:cubicBezTo>
                <a:cubicBezTo>
                  <a:pt x="2327934" y="310471"/>
                  <a:pt x="2312559" y="297757"/>
                  <a:pt x="2301411" y="280779"/>
                </a:cubicBezTo>
                <a:cubicBezTo>
                  <a:pt x="2290263" y="263802"/>
                  <a:pt x="2284397" y="244603"/>
                  <a:pt x="2283814" y="223181"/>
                </a:cubicBezTo>
                <a:lnTo>
                  <a:pt x="2323817" y="219683"/>
                </a:lnTo>
                <a:cubicBezTo>
                  <a:pt x="2325711" y="235713"/>
                  <a:pt x="2330120" y="248865"/>
                  <a:pt x="2337042" y="259139"/>
                </a:cubicBezTo>
                <a:cubicBezTo>
                  <a:pt x="2343964" y="269413"/>
                  <a:pt x="2354711" y="277719"/>
                  <a:pt x="2369284" y="284058"/>
                </a:cubicBezTo>
                <a:cubicBezTo>
                  <a:pt x="2383856" y="290397"/>
                  <a:pt x="2400251" y="293567"/>
                  <a:pt x="2418467" y="293567"/>
                </a:cubicBezTo>
                <a:cubicBezTo>
                  <a:pt x="2434643" y="293567"/>
                  <a:pt x="2448924" y="291163"/>
                  <a:pt x="2461311" y="286354"/>
                </a:cubicBezTo>
                <a:cubicBezTo>
                  <a:pt x="2473697" y="281545"/>
                  <a:pt x="2482915" y="274950"/>
                  <a:pt x="2488963" y="266571"/>
                </a:cubicBezTo>
                <a:cubicBezTo>
                  <a:pt x="2495010" y="258192"/>
                  <a:pt x="2498034" y="249047"/>
                  <a:pt x="2498034" y="239138"/>
                </a:cubicBezTo>
                <a:cubicBezTo>
                  <a:pt x="2498034" y="229083"/>
                  <a:pt x="2495119" y="220303"/>
                  <a:pt x="2489290" y="212798"/>
                </a:cubicBezTo>
                <a:cubicBezTo>
                  <a:pt x="2483461" y="205293"/>
                  <a:pt x="2473843" y="198990"/>
                  <a:pt x="2460436" y="193889"/>
                </a:cubicBezTo>
                <a:cubicBezTo>
                  <a:pt x="2451838" y="190538"/>
                  <a:pt x="2432821" y="185328"/>
                  <a:pt x="2403384" y="178260"/>
                </a:cubicBezTo>
                <a:cubicBezTo>
                  <a:pt x="2373947" y="171192"/>
                  <a:pt x="2353327" y="164525"/>
                  <a:pt x="2341523" y="158259"/>
                </a:cubicBezTo>
                <a:cubicBezTo>
                  <a:pt x="2326221" y="150244"/>
                  <a:pt x="2314818" y="140298"/>
                  <a:pt x="2307313" y="128421"/>
                </a:cubicBezTo>
                <a:cubicBezTo>
                  <a:pt x="2299808" y="116545"/>
                  <a:pt x="2296056" y="103247"/>
                  <a:pt x="2296056" y="88528"/>
                </a:cubicBezTo>
                <a:cubicBezTo>
                  <a:pt x="2296056" y="72353"/>
                  <a:pt x="2300646" y="57233"/>
                  <a:pt x="2309827" y="43171"/>
                </a:cubicBezTo>
                <a:cubicBezTo>
                  <a:pt x="2319008" y="29108"/>
                  <a:pt x="2332415" y="18433"/>
                  <a:pt x="2350048" y="11147"/>
                </a:cubicBezTo>
                <a:cubicBezTo>
                  <a:pt x="2367681" y="3861"/>
                  <a:pt x="2387281" y="218"/>
                  <a:pt x="2408849" y="218"/>
                </a:cubicBezTo>
                <a:close/>
                <a:moveTo>
                  <a:pt x="151266" y="218"/>
                </a:moveTo>
                <a:cubicBezTo>
                  <a:pt x="183326" y="218"/>
                  <a:pt x="210285" y="8378"/>
                  <a:pt x="232144" y="24700"/>
                </a:cubicBezTo>
                <a:cubicBezTo>
                  <a:pt x="254004" y="41021"/>
                  <a:pt x="269232" y="63973"/>
                  <a:pt x="277830" y="93556"/>
                </a:cubicBezTo>
                <a:lnTo>
                  <a:pt x="236079" y="103393"/>
                </a:lnTo>
                <a:cubicBezTo>
                  <a:pt x="228647" y="80076"/>
                  <a:pt x="217863" y="63099"/>
                  <a:pt x="203728" y="52461"/>
                </a:cubicBezTo>
                <a:cubicBezTo>
                  <a:pt x="189592" y="41823"/>
                  <a:pt x="171813" y="36504"/>
                  <a:pt x="150391" y="36504"/>
                </a:cubicBezTo>
                <a:cubicBezTo>
                  <a:pt x="125763" y="36504"/>
                  <a:pt x="105179" y="42406"/>
                  <a:pt x="88639" y="54210"/>
                </a:cubicBezTo>
                <a:cubicBezTo>
                  <a:pt x="72099" y="66013"/>
                  <a:pt x="60477" y="81861"/>
                  <a:pt x="53774" y="101753"/>
                </a:cubicBezTo>
                <a:cubicBezTo>
                  <a:pt x="47070" y="121645"/>
                  <a:pt x="43719" y="142156"/>
                  <a:pt x="43719" y="163287"/>
                </a:cubicBezTo>
                <a:cubicBezTo>
                  <a:pt x="43719" y="190538"/>
                  <a:pt x="47690" y="214328"/>
                  <a:pt x="55632" y="234657"/>
                </a:cubicBezTo>
                <a:cubicBezTo>
                  <a:pt x="63574" y="254986"/>
                  <a:pt x="75924" y="270178"/>
                  <a:pt x="92683" y="280233"/>
                </a:cubicBezTo>
                <a:cubicBezTo>
                  <a:pt x="109442" y="290288"/>
                  <a:pt x="127585" y="295316"/>
                  <a:pt x="147112" y="295316"/>
                </a:cubicBezTo>
                <a:cubicBezTo>
                  <a:pt x="170866" y="295316"/>
                  <a:pt x="190976" y="288467"/>
                  <a:pt x="207444" y="274768"/>
                </a:cubicBezTo>
                <a:cubicBezTo>
                  <a:pt x="223911" y="261070"/>
                  <a:pt x="235059" y="240741"/>
                  <a:pt x="240888" y="213781"/>
                </a:cubicBezTo>
                <a:lnTo>
                  <a:pt x="283295" y="224492"/>
                </a:lnTo>
                <a:cubicBezTo>
                  <a:pt x="274405" y="259321"/>
                  <a:pt x="258412" y="285880"/>
                  <a:pt x="235314" y="304169"/>
                </a:cubicBezTo>
                <a:cubicBezTo>
                  <a:pt x="212216" y="322458"/>
                  <a:pt x="183981" y="331602"/>
                  <a:pt x="150610" y="331602"/>
                </a:cubicBezTo>
                <a:cubicBezTo>
                  <a:pt x="116072" y="331602"/>
                  <a:pt x="87983" y="324571"/>
                  <a:pt x="66343" y="310508"/>
                </a:cubicBezTo>
                <a:cubicBezTo>
                  <a:pt x="44702" y="296445"/>
                  <a:pt x="28235" y="276080"/>
                  <a:pt x="16941" y="249412"/>
                </a:cubicBezTo>
                <a:cubicBezTo>
                  <a:pt x="5647" y="222743"/>
                  <a:pt x="0" y="194108"/>
                  <a:pt x="0" y="163505"/>
                </a:cubicBezTo>
                <a:cubicBezTo>
                  <a:pt x="0" y="130134"/>
                  <a:pt x="6376" y="101025"/>
                  <a:pt x="19127" y="76178"/>
                </a:cubicBezTo>
                <a:cubicBezTo>
                  <a:pt x="31878" y="51331"/>
                  <a:pt x="50021" y="32460"/>
                  <a:pt x="73556" y="19563"/>
                </a:cubicBezTo>
                <a:cubicBezTo>
                  <a:pt x="97091" y="6666"/>
                  <a:pt x="122994" y="218"/>
                  <a:pt x="151266" y="218"/>
                </a:cubicBezTo>
                <a:close/>
                <a:moveTo>
                  <a:pt x="495696" y="0"/>
                </a:moveTo>
                <a:cubicBezTo>
                  <a:pt x="525278" y="0"/>
                  <a:pt x="551947" y="7068"/>
                  <a:pt x="575700" y="21203"/>
                </a:cubicBezTo>
                <a:cubicBezTo>
                  <a:pt x="599454" y="35339"/>
                  <a:pt x="617560" y="55049"/>
                  <a:pt x="630020" y="80332"/>
                </a:cubicBezTo>
                <a:cubicBezTo>
                  <a:pt x="642480" y="105616"/>
                  <a:pt x="648710" y="134288"/>
                  <a:pt x="648710" y="166348"/>
                </a:cubicBezTo>
                <a:cubicBezTo>
                  <a:pt x="648710" y="198845"/>
                  <a:pt x="642152" y="227918"/>
                  <a:pt x="629037" y="253566"/>
                </a:cubicBezTo>
                <a:cubicBezTo>
                  <a:pt x="615921" y="279214"/>
                  <a:pt x="597341" y="298632"/>
                  <a:pt x="573296" y="311820"/>
                </a:cubicBezTo>
                <a:cubicBezTo>
                  <a:pt x="549251" y="325009"/>
                  <a:pt x="523311" y="331603"/>
                  <a:pt x="495477" y="331603"/>
                </a:cubicBezTo>
                <a:cubicBezTo>
                  <a:pt x="465312" y="331603"/>
                  <a:pt x="438352" y="324317"/>
                  <a:pt x="414598" y="309744"/>
                </a:cubicBezTo>
                <a:cubicBezTo>
                  <a:pt x="390845" y="295171"/>
                  <a:pt x="372847" y="275279"/>
                  <a:pt x="360606" y="250068"/>
                </a:cubicBezTo>
                <a:cubicBezTo>
                  <a:pt x="348365" y="224857"/>
                  <a:pt x="342245" y="198189"/>
                  <a:pt x="342245" y="170064"/>
                </a:cubicBezTo>
                <a:cubicBezTo>
                  <a:pt x="342245" y="116873"/>
                  <a:pt x="356526" y="75232"/>
                  <a:pt x="385089" y="45139"/>
                </a:cubicBezTo>
                <a:cubicBezTo>
                  <a:pt x="413651" y="15046"/>
                  <a:pt x="450520" y="0"/>
                  <a:pt x="495696" y="0"/>
                </a:cubicBezTo>
                <a:close/>
              </a:path>
            </a:pathLst>
          </a:custGeom>
          <a:gradFill>
            <a:gsLst>
              <a:gs pos="0">
                <a:schemeClr val="accent1">
                  <a:lumMod val="40000"/>
                  <a:lumOff val="60000"/>
                </a:schemeClr>
              </a:gs>
              <a:gs pos="100000">
                <a:schemeClr val="accent1">
                  <a:lumMod val="75000"/>
                </a:schemeClr>
              </a:gs>
            </a:gsLst>
            <a:lin ang="426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9" name="圆角矩形 27"/>
          <p:cNvSpPr/>
          <p:nvPr>
            <p:custDataLst>
              <p:tags r:id="rId3"/>
            </p:custDataLst>
          </p:nvPr>
        </p:nvSpPr>
        <p:spPr>
          <a:xfrm>
            <a:off x="1906366" y="3333674"/>
            <a:ext cx="2249042" cy="236149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0" name="序号"/>
          <p:cNvSpPr txBox="1"/>
          <p:nvPr>
            <p:custDataLst>
              <p:tags r:id="rId4"/>
            </p:custDataLst>
          </p:nvPr>
        </p:nvSpPr>
        <p:spPr>
          <a:xfrm>
            <a:off x="2037195" y="3619838"/>
            <a:ext cx="1991311" cy="397331"/>
          </a:xfrm>
          <a:prstGeom prst="rect">
            <a:avLst/>
          </a:prstGeom>
          <a:noFill/>
        </p:spPr>
        <p:txBody>
          <a:bodyPr wrap="none" lIns="0" tIns="0" rIns="0" bIns="0" rtlCol="0" anchor="ctr" anchorCtr="0">
            <a:normAutofit lnSpcReduction="20000"/>
          </a:bodyPr>
          <a:lstStyle/>
          <a:p>
            <a:pPr algn="ctr">
              <a:lnSpc>
                <a:spcPct val="100000"/>
              </a:lnSpc>
            </a:pPr>
            <a:r>
              <a:rPr lang="en-US" sz="2400" b="1">
                <a:solidFill>
                  <a:schemeClr val="accent1"/>
                </a:solidFill>
                <a:latin typeface="+mn-ea"/>
              </a:rPr>
              <a:t>PART 01</a:t>
            </a:r>
            <a:endParaRPr lang="en-US" sz="2400" b="1">
              <a:solidFill>
                <a:schemeClr val="accent1"/>
              </a:solidFill>
              <a:latin typeface="+mn-ea"/>
            </a:endParaRPr>
          </a:p>
        </p:txBody>
      </p:sp>
      <p:sp>
        <p:nvSpPr>
          <p:cNvPr id="31" name="项标题"/>
          <p:cNvSpPr txBox="1"/>
          <p:nvPr>
            <p:custDataLst>
              <p:tags r:id="rId5"/>
            </p:custDataLst>
          </p:nvPr>
        </p:nvSpPr>
        <p:spPr>
          <a:xfrm>
            <a:off x="2073174" y="4235049"/>
            <a:ext cx="1955100" cy="1149366"/>
          </a:xfrm>
          <a:prstGeom prst="rect">
            <a:avLst/>
          </a:prstGeom>
          <a:noFill/>
        </p:spPr>
        <p:txBody>
          <a:bodyPr wrap="square" lIns="0" tIns="0" rIns="0" bIns="0" rtlCol="0" anchor="t">
            <a:noAutofit/>
          </a:bodyPr>
          <a:lstStyle/>
          <a:p>
            <a:pPr algn="ctr">
              <a:lnSpc>
                <a:spcPct val="100000"/>
              </a:lnSpc>
            </a:pPr>
            <a:r>
              <a:rPr lang="zh-CN" altLang="en-US" sz="2400" b="1" spc="300">
                <a:solidFill>
                  <a:schemeClr val="tx2"/>
                </a:solidFill>
                <a:latin typeface="+mn-ea"/>
              </a:rPr>
              <a:t>细胞的分化与全能性</a:t>
            </a:r>
            <a:endParaRPr lang="zh-CN" altLang="en-US" sz="2400" b="1" spc="300">
              <a:solidFill>
                <a:schemeClr val="tx2"/>
              </a:solidFill>
              <a:latin typeface="+mn-ea"/>
            </a:endParaRPr>
          </a:p>
        </p:txBody>
      </p:sp>
      <p:sp>
        <p:nvSpPr>
          <p:cNvPr id="32" name="圆角矩形 27"/>
          <p:cNvSpPr/>
          <p:nvPr>
            <p:custDataLst>
              <p:tags r:id="rId6"/>
            </p:custDataLst>
          </p:nvPr>
        </p:nvSpPr>
        <p:spPr>
          <a:xfrm>
            <a:off x="4727744" y="3333671"/>
            <a:ext cx="2249042" cy="236149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7" name="序号"/>
          <p:cNvSpPr txBox="1"/>
          <p:nvPr>
            <p:custDataLst>
              <p:tags r:id="rId7"/>
            </p:custDataLst>
          </p:nvPr>
        </p:nvSpPr>
        <p:spPr>
          <a:xfrm>
            <a:off x="4856609" y="3619835"/>
            <a:ext cx="1991311" cy="397331"/>
          </a:xfrm>
          <a:prstGeom prst="rect">
            <a:avLst/>
          </a:prstGeom>
          <a:noFill/>
        </p:spPr>
        <p:txBody>
          <a:bodyPr wrap="none" lIns="0" tIns="0" rIns="0" bIns="0" rtlCol="0" anchor="ctr" anchorCtr="0">
            <a:normAutofit lnSpcReduction="20000"/>
          </a:bodyPr>
          <a:lstStyle/>
          <a:p>
            <a:pPr algn="ctr">
              <a:lnSpc>
                <a:spcPct val="100000"/>
              </a:lnSpc>
            </a:pPr>
            <a:r>
              <a:rPr lang="en-US" sz="2400" b="1">
                <a:solidFill>
                  <a:schemeClr val="accent1"/>
                </a:solidFill>
                <a:latin typeface="+mn-ea"/>
              </a:rPr>
              <a:t>PART 02</a:t>
            </a:r>
            <a:endParaRPr lang="en-US" sz="2400" b="1">
              <a:solidFill>
                <a:schemeClr val="accent1"/>
              </a:solidFill>
              <a:latin typeface="+mn-ea"/>
            </a:endParaRPr>
          </a:p>
        </p:txBody>
      </p:sp>
      <p:sp>
        <p:nvSpPr>
          <p:cNvPr id="38" name="项标题"/>
          <p:cNvSpPr txBox="1"/>
          <p:nvPr>
            <p:custDataLst>
              <p:tags r:id="rId8"/>
            </p:custDataLst>
          </p:nvPr>
        </p:nvSpPr>
        <p:spPr>
          <a:xfrm>
            <a:off x="5064125" y="4234815"/>
            <a:ext cx="1657985" cy="1000760"/>
          </a:xfrm>
          <a:prstGeom prst="rect">
            <a:avLst/>
          </a:prstGeom>
          <a:noFill/>
        </p:spPr>
        <p:txBody>
          <a:bodyPr wrap="square" lIns="0" tIns="0" rIns="0" bIns="0" rtlCol="0" anchor="t">
            <a:noAutofit/>
          </a:bodyPr>
          <a:lstStyle/>
          <a:p>
            <a:pPr algn="ctr">
              <a:lnSpc>
                <a:spcPct val="100000"/>
              </a:lnSpc>
            </a:pPr>
            <a:r>
              <a:rPr lang="zh-CN" sz="2400" b="1" spc="300">
                <a:solidFill>
                  <a:schemeClr val="tx2"/>
                </a:solidFill>
                <a:latin typeface="+mn-ea"/>
              </a:rPr>
              <a:t>细胞的衰老与死亡</a:t>
            </a:r>
            <a:endParaRPr lang="zh-CN" sz="2400" b="1" spc="300">
              <a:solidFill>
                <a:schemeClr val="tx2"/>
              </a:solidFill>
              <a:latin typeface="+mn-ea"/>
            </a:endParaRPr>
          </a:p>
        </p:txBody>
      </p:sp>
      <p:sp>
        <p:nvSpPr>
          <p:cNvPr id="39" name="圆角矩形 27"/>
          <p:cNvSpPr/>
          <p:nvPr>
            <p:custDataLst>
              <p:tags r:id="rId9"/>
            </p:custDataLst>
          </p:nvPr>
        </p:nvSpPr>
        <p:spPr>
          <a:xfrm>
            <a:off x="7549776" y="3333672"/>
            <a:ext cx="2249042" cy="2361495"/>
          </a:xfrm>
          <a:prstGeom prst="roundRect">
            <a:avLst>
              <a:gd name="adj" fmla="val 6542"/>
            </a:avLst>
          </a:prstGeom>
          <a:gradFill>
            <a:gsLst>
              <a:gs pos="0">
                <a:schemeClr val="bg2">
                  <a:alpha val="100000"/>
                </a:schemeClr>
              </a:gs>
              <a:gs pos="100000">
                <a:schemeClr val="bg2">
                  <a:alpha val="0"/>
                </a:schemeClr>
              </a:gs>
            </a:gsLst>
            <a:lin ang="18840000" scaled="0"/>
          </a:gradFill>
          <a:ln w="25400">
            <a:gradFill>
              <a:gsLst>
                <a:gs pos="40000">
                  <a:schemeClr val="accent1">
                    <a:lumMod val="5000"/>
                    <a:lumOff val="95000"/>
                  </a:schemeClr>
                </a:gs>
                <a:gs pos="7000">
                  <a:schemeClr val="accent1">
                    <a:lumMod val="45000"/>
                    <a:lumOff val="55000"/>
                  </a:schemeClr>
                </a:gs>
                <a:gs pos="83000">
                  <a:schemeClr val="accent1">
                    <a:lumMod val="45000"/>
                    <a:lumOff val="55000"/>
                  </a:schemeClr>
                </a:gs>
                <a:gs pos="100000">
                  <a:schemeClr val="accent1">
                    <a:lumMod val="30000"/>
                    <a:lumOff val="70000"/>
                  </a:schemeClr>
                </a:gs>
              </a:gsLst>
              <a:lin ang="20220000" scaled="1"/>
            </a:gradFill>
          </a:ln>
          <a:effectLst>
            <a:outerShdw blurRad="228600" dist="38100" dir="2700000" sx="104000" sy="104000" algn="tl" rotWithShape="0">
              <a:schemeClr val="bg2">
                <a:lumMod val="50000"/>
                <a:alpha val="17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0" name="序号"/>
          <p:cNvSpPr txBox="1"/>
          <p:nvPr>
            <p:custDataLst>
              <p:tags r:id="rId10"/>
            </p:custDataLst>
          </p:nvPr>
        </p:nvSpPr>
        <p:spPr>
          <a:xfrm>
            <a:off x="7678582" y="3620263"/>
            <a:ext cx="1991311" cy="397331"/>
          </a:xfrm>
          <a:prstGeom prst="rect">
            <a:avLst/>
          </a:prstGeom>
          <a:noFill/>
        </p:spPr>
        <p:txBody>
          <a:bodyPr wrap="none" lIns="0" tIns="0" rIns="0" bIns="0" rtlCol="0" anchor="ctr" anchorCtr="0">
            <a:normAutofit lnSpcReduction="20000"/>
          </a:bodyPr>
          <a:lstStyle/>
          <a:p>
            <a:pPr algn="ctr">
              <a:lnSpc>
                <a:spcPct val="100000"/>
              </a:lnSpc>
            </a:pPr>
            <a:r>
              <a:rPr lang="en-US" sz="2400" b="1">
                <a:solidFill>
                  <a:schemeClr val="accent1"/>
                </a:solidFill>
                <a:latin typeface="+mn-ea"/>
              </a:rPr>
              <a:t>PART 03</a:t>
            </a:r>
            <a:endParaRPr lang="en-US" sz="2400" b="1">
              <a:solidFill>
                <a:schemeClr val="accent1"/>
              </a:solidFill>
              <a:latin typeface="+mn-ea"/>
            </a:endParaRPr>
          </a:p>
        </p:txBody>
      </p:sp>
      <p:sp>
        <p:nvSpPr>
          <p:cNvPr id="5" name="项标题"/>
          <p:cNvSpPr txBox="1"/>
          <p:nvPr>
            <p:custDataLst>
              <p:tags r:id="rId11"/>
            </p:custDataLst>
          </p:nvPr>
        </p:nvSpPr>
        <p:spPr>
          <a:xfrm>
            <a:off x="7725380" y="4235045"/>
            <a:ext cx="1896868" cy="970952"/>
          </a:xfrm>
          <a:prstGeom prst="rect">
            <a:avLst/>
          </a:prstGeom>
          <a:noFill/>
        </p:spPr>
        <p:txBody>
          <a:bodyPr wrap="square" lIns="0" tIns="0" rIns="0" bIns="0" rtlCol="0" anchor="t">
            <a:noAutofit/>
          </a:bodyPr>
          <a:lstStyle/>
          <a:p>
            <a:pPr algn="ctr">
              <a:lnSpc>
                <a:spcPct val="100000"/>
              </a:lnSpc>
            </a:pPr>
            <a:r>
              <a:rPr lang="zh-CN" altLang="en-US" sz="2400" b="1" spc="300">
                <a:solidFill>
                  <a:schemeClr val="tx2"/>
                </a:solidFill>
                <a:latin typeface="+mn-ea"/>
              </a:rPr>
              <a:t>真题精练</a:t>
            </a:r>
            <a:endParaRPr lang="zh-CN" altLang="en-US" sz="2400" b="1" spc="300">
              <a:solidFill>
                <a:schemeClr val="tx2"/>
              </a:solidFill>
              <a:latin typeface="+mn-ea"/>
            </a:endParaRPr>
          </a:p>
        </p:txBody>
      </p:sp>
    </p:spTree>
    <p:custDataLst>
      <p:tags r:id="rId12"/>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82" name="Picture 2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2117090" y="1945695"/>
            <a:ext cx="7617658" cy="4309625"/>
          </a:xfrm>
          <a:prstGeom prst="rect">
            <a:avLst/>
          </a:prstGeom>
          <a:noFill/>
          <a:extLst>
            <a:ext uri="{909E8E84-426E-40DD-AFC4-6F175D3DCCD1}">
              <a14:hiddenFill xmlns:a14="http://schemas.microsoft.com/office/drawing/2010/main">
                <a:solidFill>
                  <a:srgbClr val="FFFFFF"/>
                </a:solidFill>
              </a14:hiddenFill>
            </a:ext>
          </a:extLst>
        </p:spPr>
      </p:pic>
      <p:pic>
        <p:nvPicPr>
          <p:cNvPr id="51210" name="组合 29"/>
          <p:cNvPicPr>
            <a:picLocks noGrp="1" noChangeAspect="1"/>
          </p:cNvPicPr>
          <p:nvPr>
            <p:custDataLst>
              <p:tags r:id="rId3"/>
            </p:custDataLst>
          </p:nvPr>
        </p:nvPicPr>
        <p:blipFill>
          <a:blip r:embed="rId4"/>
          <a:stretch>
            <a:fillRect/>
          </a:stretch>
        </p:blipFill>
        <p:spPr>
          <a:xfrm>
            <a:off x="33075652" y="1945438"/>
            <a:ext cx="1095619" cy="1209943"/>
          </a:xfrm>
          <a:prstGeom prst="rect">
            <a:avLst/>
          </a:prstGeom>
          <a:noFill/>
          <a:ln w="9525">
            <a:noFill/>
          </a:ln>
        </p:spPr>
      </p:pic>
      <p:sp>
        <p:nvSpPr>
          <p:cNvPr id="14" name="文本框 13"/>
          <p:cNvSpPr txBox="1"/>
          <p:nvPr>
            <p:custDataLst>
              <p:tags r:id="rId5"/>
            </p:custDataLst>
          </p:nvPr>
        </p:nvSpPr>
        <p:spPr>
          <a:xfrm>
            <a:off x="7869461" y="1945438"/>
            <a:ext cx="792480" cy="460375"/>
          </a:xfrm>
          <a:prstGeom prst="rect">
            <a:avLst/>
          </a:prstGeom>
          <a:noFill/>
        </p:spPr>
        <p:txBody>
          <a:bodyPr wrap="none" rtlCol="0">
            <a:spAutoFit/>
          </a:bodyPr>
          <a:lstStyle/>
          <a:p>
            <a:r>
              <a:rPr lang="zh-CN" altLang="en-US" sz="2400" b="1">
                <a:solidFill>
                  <a:srgbClr val="FF0000"/>
                </a:solidFill>
                <a:latin typeface="微软雅黑" panose="020B0503020204020204" charset="-122"/>
                <a:ea typeface="微软雅黑" panose="020B0503020204020204" charset="-122"/>
              </a:rPr>
              <a:t>物理</a:t>
            </a:r>
            <a:endParaRPr lang="zh-CN" altLang="en-US" sz="2400" b="1">
              <a:solidFill>
                <a:srgbClr val="FF0000"/>
              </a:solidFill>
              <a:latin typeface="微软雅黑" panose="020B0503020204020204" charset="-122"/>
              <a:ea typeface="微软雅黑" panose="020B0503020204020204" charset="-122"/>
            </a:endParaRPr>
          </a:p>
        </p:txBody>
      </p:sp>
      <p:sp>
        <p:nvSpPr>
          <p:cNvPr id="5" name="文本框 4"/>
          <p:cNvSpPr txBox="1"/>
          <p:nvPr>
            <p:custDataLst>
              <p:tags r:id="rId6"/>
            </p:custDataLst>
          </p:nvPr>
        </p:nvSpPr>
        <p:spPr>
          <a:xfrm>
            <a:off x="8661941" y="1945695"/>
            <a:ext cx="792480" cy="460375"/>
          </a:xfrm>
          <a:prstGeom prst="rect">
            <a:avLst/>
          </a:prstGeom>
          <a:noFill/>
        </p:spPr>
        <p:txBody>
          <a:bodyPr wrap="none" rtlCol="0">
            <a:spAutoFit/>
          </a:bodyPr>
          <a:lstStyle/>
          <a:p>
            <a:r>
              <a:rPr lang="zh-CN" altLang="en-US" sz="2400" b="1">
                <a:solidFill>
                  <a:srgbClr val="FF0000"/>
                </a:solidFill>
                <a:latin typeface="微软雅黑" panose="020B0503020204020204" charset="-122"/>
                <a:ea typeface="微软雅黑" panose="020B0503020204020204" charset="-122"/>
              </a:rPr>
              <a:t>化学</a:t>
            </a:r>
            <a:endParaRPr lang="zh-CN" altLang="en-US" sz="2400" b="1">
              <a:solidFill>
                <a:srgbClr val="FF0000"/>
              </a:solidFill>
              <a:latin typeface="微软雅黑" panose="020B0503020204020204" charset="-122"/>
              <a:ea typeface="微软雅黑" panose="020B0503020204020204" charset="-122"/>
            </a:endParaRPr>
          </a:p>
        </p:txBody>
      </p:sp>
      <p:sp>
        <p:nvSpPr>
          <p:cNvPr id="6" name="文本框 5"/>
          <p:cNvSpPr txBox="1"/>
          <p:nvPr>
            <p:custDataLst>
              <p:tags r:id="rId7"/>
            </p:custDataLst>
          </p:nvPr>
        </p:nvSpPr>
        <p:spPr>
          <a:xfrm>
            <a:off x="4912901" y="2278179"/>
            <a:ext cx="1706880" cy="460375"/>
          </a:xfrm>
          <a:prstGeom prst="rect">
            <a:avLst/>
          </a:prstGeom>
          <a:noFill/>
        </p:spPr>
        <p:txBody>
          <a:bodyPr wrap="none" rtlCol="0">
            <a:spAutoFit/>
          </a:bodyPr>
          <a:lstStyle/>
          <a:p>
            <a:r>
              <a:rPr lang="zh-CN" altLang="en-US" sz="2400" b="1">
                <a:solidFill>
                  <a:srgbClr val="FF0000"/>
                </a:solidFill>
                <a:latin typeface="微软雅黑" panose="020B0503020204020204" charset="-122"/>
                <a:ea typeface="微软雅黑" panose="020B0503020204020204" charset="-122"/>
              </a:rPr>
              <a:t>病理性刺激</a:t>
            </a:r>
            <a:endParaRPr lang="zh-CN" altLang="en-US" sz="2400" b="1">
              <a:solidFill>
                <a:srgbClr val="FF0000"/>
              </a:solidFill>
              <a:latin typeface="微软雅黑" panose="020B0503020204020204" charset="-122"/>
              <a:ea typeface="微软雅黑" panose="020B0503020204020204" charset="-122"/>
            </a:endParaRPr>
          </a:p>
        </p:txBody>
      </p:sp>
      <p:sp>
        <p:nvSpPr>
          <p:cNvPr id="19" name="文本框 13"/>
          <p:cNvSpPr txBox="1"/>
          <p:nvPr>
            <p:custDataLst>
              <p:tags r:id="rId8"/>
            </p:custDataLst>
          </p:nvPr>
        </p:nvSpPr>
        <p:spPr>
          <a:xfrm>
            <a:off x="687894" y="1408043"/>
            <a:ext cx="1859280" cy="460375"/>
          </a:xfrm>
          <a:prstGeom prst="rect">
            <a:avLst/>
          </a:prstGeom>
          <a:noFill/>
        </p:spPr>
        <p:txBody>
          <a:bodyPr wrap="none" rtlCol="0">
            <a:spAutoFit/>
          </a:bodyPr>
          <a:lstStyle/>
          <a:p>
            <a:r>
              <a:rPr lang="en-US" altLang="zh-CN" sz="2400" b="1">
                <a:solidFill>
                  <a:srgbClr val="0070C0"/>
                </a:solidFill>
                <a:latin typeface="Times New Roman" panose="02020603050405020304" pitchFamily="18" charset="0"/>
                <a:cs typeface="Times New Roman" panose="02020603050405020304" pitchFamily="18" charset="0"/>
              </a:rPr>
              <a:t>2</a:t>
            </a:r>
            <a:r>
              <a:rPr lang="zh-CN" altLang="en-US" sz="2400" b="1">
                <a:solidFill>
                  <a:srgbClr val="0070C0"/>
                </a:solidFill>
                <a:latin typeface="Times New Roman" panose="02020603050405020304" pitchFamily="18" charset="0"/>
                <a:cs typeface="Times New Roman" panose="02020603050405020304" pitchFamily="18" charset="0"/>
              </a:rPr>
              <a:t>、细胞坏死</a:t>
            </a:r>
            <a:endParaRPr lang="zh-CN" altLang="en-US" sz="2400" b="1">
              <a:solidFill>
                <a:srgbClr val="0070C0"/>
              </a:solidFill>
              <a:latin typeface="Times New Roman" panose="02020603050405020304" pitchFamily="18" charset="0"/>
              <a:cs typeface="Times New Roman" panose="02020603050405020304" pitchFamily="18" charset="0"/>
            </a:endParaRPr>
          </a:p>
        </p:txBody>
      </p:sp>
      <p:sp>
        <p:nvSpPr>
          <p:cNvPr id="2" name="文本框 1"/>
          <p:cNvSpPr txBox="1"/>
          <p:nvPr>
            <p:custDataLst>
              <p:tags r:id="rId9"/>
            </p:custDataLst>
          </p:nvPr>
        </p:nvSpPr>
        <p:spPr>
          <a:xfrm>
            <a:off x="414020" y="869950"/>
            <a:ext cx="24072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二、</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细胞的死亡</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5602" name="组合 2"/>
          <p:cNvGrpSpPr/>
          <p:nvPr/>
        </p:nvGrpSpPr>
        <p:grpSpPr>
          <a:xfrm>
            <a:off x="596900" y="2398713"/>
            <a:ext cx="1993900" cy="2436812"/>
            <a:chOff x="580" y="3966"/>
            <a:chExt cx="3140" cy="3836"/>
          </a:xfrm>
        </p:grpSpPr>
        <p:pic>
          <p:nvPicPr>
            <p:cNvPr id="25626" name="图片 72706"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16017" t="1146" r="55664" b="71333"/>
            <a:stretch>
              <a:fillRect/>
            </a:stretch>
          </p:blipFill>
          <p:spPr bwMode="auto">
            <a:xfrm>
              <a:off x="580" y="3966"/>
              <a:ext cx="3140"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7" name="矩形 72707"/>
            <p:cNvSpPr>
              <a:spLocks noChangeArrowheads="1"/>
            </p:cNvSpPr>
            <p:nvPr/>
          </p:nvSpPr>
          <p:spPr bwMode="auto">
            <a:xfrm>
              <a:off x="721" y="7174"/>
              <a:ext cx="2400" cy="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eaLnBrk="1" hangingPunct="1">
                <a:lnSpc>
                  <a:spcPct val="100000"/>
                </a:lnSpc>
                <a:spcBef>
                  <a:spcPct val="0"/>
                </a:spcBef>
                <a:buFontTx/>
                <a:buNone/>
              </a:pPr>
              <a:r>
                <a:rPr lang="zh-CN" altLang="en-US" sz="2000" b="1">
                  <a:latin typeface="黑体" panose="02010609060101010101" charset="-122"/>
                  <a:ea typeface="黑体" panose="02010609060101010101" charset="-122"/>
                </a:rPr>
                <a:t>正常细胞</a:t>
              </a:r>
              <a:endParaRPr lang="zh-CN" altLang="en-US" sz="2000" b="1">
                <a:latin typeface="黑体" panose="02010609060101010101" charset="-122"/>
                <a:ea typeface="黑体" panose="02010609060101010101" charset="-122"/>
              </a:endParaRPr>
            </a:p>
          </p:txBody>
        </p:sp>
      </p:grpSp>
      <p:grpSp>
        <p:nvGrpSpPr>
          <p:cNvPr id="25603" name="组合 3"/>
          <p:cNvGrpSpPr/>
          <p:nvPr/>
        </p:nvGrpSpPr>
        <p:grpSpPr>
          <a:xfrm>
            <a:off x="3733800" y="893763"/>
            <a:ext cx="2743200" cy="2665412"/>
            <a:chOff x="5520" y="1595"/>
            <a:chExt cx="4320" cy="4197"/>
          </a:xfrm>
        </p:grpSpPr>
        <p:pic>
          <p:nvPicPr>
            <p:cNvPr id="25624" name="图片 72708"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52390" t="3844" r="14760" b="71889"/>
            <a:stretch>
              <a:fillRect/>
            </a:stretch>
          </p:blipFill>
          <p:spPr bwMode="auto">
            <a:xfrm>
              <a:off x="5640" y="1595"/>
              <a:ext cx="4200" cy="3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5" name="矩形 72714"/>
            <p:cNvSpPr>
              <a:spLocks noChangeArrowheads="1"/>
            </p:cNvSpPr>
            <p:nvPr/>
          </p:nvSpPr>
          <p:spPr bwMode="auto">
            <a:xfrm>
              <a:off x="5520" y="4680"/>
              <a:ext cx="4200"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eaLnBrk="1" hangingPunct="1">
                <a:lnSpc>
                  <a:spcPct val="100000"/>
                </a:lnSpc>
                <a:spcBef>
                  <a:spcPct val="0"/>
                </a:spcBef>
                <a:buFontTx/>
                <a:buNone/>
              </a:pPr>
              <a:r>
                <a:rPr lang="zh-CN" altLang="en-US" sz="2000" b="1">
                  <a:latin typeface="黑体" panose="02010609060101010101" charset="-122"/>
                  <a:ea typeface="黑体" panose="02010609060101010101" charset="-122"/>
                </a:rPr>
                <a:t>染色质固缩，</a:t>
              </a:r>
              <a:r>
                <a:rPr lang="zh-CN" altLang="en-US" sz="2000" b="1">
                  <a:solidFill>
                    <a:srgbClr val="FF0000"/>
                  </a:solidFill>
                  <a:latin typeface="黑体" panose="02010609060101010101" charset="-122"/>
                  <a:ea typeface="黑体" panose="02010609060101010101" charset="-122"/>
                </a:rPr>
                <a:t>沿核膜分布</a:t>
              </a:r>
              <a:r>
                <a:rPr lang="zh-CN" altLang="en-US" sz="2000" b="1">
                  <a:latin typeface="黑体" panose="02010609060101010101" charset="-122"/>
                  <a:ea typeface="黑体" panose="02010609060101010101" charset="-122"/>
                </a:rPr>
                <a:t>，细胞质亦固缩</a:t>
              </a:r>
              <a:endParaRPr lang="zh-CN" altLang="en-US" sz="2000" b="1">
                <a:latin typeface="黑体" panose="02010609060101010101" charset="-122"/>
                <a:ea typeface="黑体" panose="02010609060101010101" charset="-122"/>
              </a:endParaRPr>
            </a:p>
          </p:txBody>
        </p:sp>
      </p:grpSp>
      <p:grpSp>
        <p:nvGrpSpPr>
          <p:cNvPr id="25604" name="组合 6"/>
          <p:cNvGrpSpPr/>
          <p:nvPr/>
        </p:nvGrpSpPr>
        <p:grpSpPr>
          <a:xfrm>
            <a:off x="6830018" y="531813"/>
            <a:ext cx="4595221" cy="3214916"/>
            <a:chOff x="10396" y="1025"/>
            <a:chExt cx="7236" cy="5064"/>
          </a:xfrm>
        </p:grpSpPr>
        <p:grpSp>
          <p:nvGrpSpPr>
            <p:cNvPr id="25620" name="组合 1"/>
            <p:cNvGrpSpPr/>
            <p:nvPr/>
          </p:nvGrpSpPr>
          <p:grpSpPr>
            <a:xfrm rot="-5400000">
              <a:off x="12263" y="7"/>
              <a:ext cx="4351" cy="6387"/>
              <a:chOff x="9480" y="1595"/>
              <a:chExt cx="4351" cy="6387"/>
            </a:xfrm>
          </p:grpSpPr>
          <p:pic>
            <p:nvPicPr>
              <p:cNvPr id="25622" name="图片 72711"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62302" t="33333" r="5133" b="35889"/>
              <a:stretch>
                <a:fillRect/>
              </a:stretch>
            </p:blipFill>
            <p:spPr bwMode="auto">
              <a:xfrm>
                <a:off x="10367" y="1595"/>
                <a:ext cx="3465" cy="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3" name="图片 72712"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50974" t="61333" r="2301" b="5333"/>
              <a:stretch>
                <a:fillRect/>
              </a:stretch>
            </p:blipFill>
            <p:spPr bwMode="auto">
              <a:xfrm>
                <a:off x="9480" y="4800"/>
                <a:ext cx="4200" cy="3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21" name="矩形 72715"/>
            <p:cNvSpPr>
              <a:spLocks noChangeArrowheads="1"/>
            </p:cNvSpPr>
            <p:nvPr/>
          </p:nvSpPr>
          <p:spPr bwMode="auto">
            <a:xfrm>
              <a:off x="10396" y="4489"/>
              <a:ext cx="6255"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a:lnSpc>
                  <a:spcPct val="100000"/>
                </a:lnSpc>
                <a:spcBef>
                  <a:spcPct val="0"/>
                </a:spcBef>
                <a:buNone/>
              </a:pPr>
              <a:r>
                <a:rPr lang="zh-CN" altLang="en-US" sz="2000" b="1">
                  <a:solidFill>
                    <a:srgbClr val="FF0000"/>
                  </a:solidFill>
                  <a:latin typeface="黑体" panose="02010609060101010101" charset="-122"/>
                  <a:ea typeface="黑体" panose="02010609060101010101" charset="-122"/>
                </a:rPr>
                <a:t>细胞皱缩</a:t>
              </a:r>
              <a:r>
                <a:rPr lang="zh-CN" altLang="en-US" sz="2000" b="1">
                  <a:latin typeface="黑体" panose="02010609060101010101" charset="-122"/>
                  <a:ea typeface="黑体" panose="02010609060101010101" charset="-122"/>
                </a:rPr>
                <a:t>，</a:t>
              </a:r>
              <a:r>
                <a:rPr lang="zh-CN" altLang="en-US" sz="2000" b="1">
                  <a:solidFill>
                    <a:srgbClr val="FF0000"/>
                  </a:solidFill>
                  <a:latin typeface="黑体" panose="02010609060101010101" charset="-122"/>
                  <a:ea typeface="黑体" panose="02010609060101010101" charset="-122"/>
                </a:rPr>
                <a:t>细胞（器）膜完整，膜可发泡成芽，形成凋亡小体，</a:t>
              </a:r>
              <a:r>
                <a:rPr lang="zh-CN" altLang="en-US" sz="2000" b="1">
                  <a:solidFill>
                    <a:srgbClr val="0000FF"/>
                  </a:solidFill>
                  <a:latin typeface="黑体" panose="02010609060101010101" charset="-122"/>
                  <a:ea typeface="黑体" panose="02010609060101010101" charset="-122"/>
                </a:rPr>
                <a:t>不引起炎症反应</a:t>
              </a:r>
              <a:endParaRPr lang="zh-CN" altLang="en-US" sz="2000" b="1">
                <a:solidFill>
                  <a:srgbClr val="0000FF"/>
                </a:solidFill>
                <a:latin typeface="黑体" panose="02010609060101010101" charset="-122"/>
                <a:ea typeface="黑体" panose="02010609060101010101" charset="-122"/>
              </a:endParaRPr>
            </a:p>
          </p:txBody>
        </p:sp>
      </p:grpSp>
      <p:grpSp>
        <p:nvGrpSpPr>
          <p:cNvPr id="25605" name="组合 8"/>
          <p:cNvGrpSpPr/>
          <p:nvPr/>
        </p:nvGrpSpPr>
        <p:grpSpPr>
          <a:xfrm>
            <a:off x="3809975" y="3919538"/>
            <a:ext cx="3351848" cy="2688272"/>
            <a:chOff x="5640" y="6360"/>
            <a:chExt cx="5279" cy="4233"/>
          </a:xfrm>
        </p:grpSpPr>
        <p:pic>
          <p:nvPicPr>
            <p:cNvPr id="25618" name="图片 72713"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5664" t="33333" r="63185" b="37222"/>
            <a:stretch>
              <a:fillRect/>
            </a:stretch>
          </p:blipFill>
          <p:spPr bwMode="auto">
            <a:xfrm>
              <a:off x="6309" y="6360"/>
              <a:ext cx="3110" cy="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9" name="矩形 72717"/>
            <p:cNvSpPr>
              <a:spLocks noChangeArrowheads="1"/>
            </p:cNvSpPr>
            <p:nvPr/>
          </p:nvSpPr>
          <p:spPr bwMode="auto">
            <a:xfrm>
              <a:off x="5640" y="9480"/>
              <a:ext cx="5279"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eaLnBrk="1" hangingPunct="1">
                <a:lnSpc>
                  <a:spcPct val="100000"/>
                </a:lnSpc>
                <a:spcBef>
                  <a:spcPct val="0"/>
                </a:spcBef>
                <a:buFontTx/>
                <a:buNone/>
              </a:pPr>
              <a:r>
                <a:rPr lang="zh-CN" altLang="en-US" sz="2000" b="1">
                  <a:latin typeface="黑体" panose="02010609060101010101" charset="-122"/>
                  <a:ea typeface="黑体" panose="02010609060101010101" charset="-122"/>
                </a:rPr>
                <a:t>染色体形成串状片段，细胞器膨胀，线粒体基质呈絮状。</a:t>
              </a:r>
              <a:endParaRPr lang="zh-CN" altLang="en-US" sz="2000" b="1">
                <a:latin typeface="黑体" panose="02010609060101010101" charset="-122"/>
                <a:ea typeface="黑体" panose="02010609060101010101" charset="-122"/>
              </a:endParaRPr>
            </a:p>
          </p:txBody>
        </p:sp>
      </p:grpSp>
      <p:sp>
        <p:nvSpPr>
          <p:cNvPr id="25606" name="直接连接符 72718"/>
          <p:cNvSpPr>
            <a:spLocks noChangeShapeType="1"/>
          </p:cNvSpPr>
          <p:nvPr/>
        </p:nvSpPr>
        <p:spPr bwMode="auto">
          <a:xfrm>
            <a:off x="6665913" y="4833938"/>
            <a:ext cx="838200" cy="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5607" name="组合 7"/>
          <p:cNvGrpSpPr/>
          <p:nvPr/>
        </p:nvGrpSpPr>
        <p:grpSpPr>
          <a:xfrm>
            <a:off x="7197156" y="3769360"/>
            <a:ext cx="4326255" cy="2839085"/>
            <a:chOff x="11069" y="6124"/>
            <a:chExt cx="6813" cy="4469"/>
          </a:xfrm>
        </p:grpSpPr>
        <p:pic>
          <p:nvPicPr>
            <p:cNvPr id="25616" name="图片 72705" descr="b"/>
            <p:cNvPicPr>
              <a:picLocks noChangeAspect="1" noChangeArrowheads="1"/>
            </p:cNvPicPr>
            <p:nvPr/>
          </p:nvPicPr>
          <p:blipFill>
            <a:blip r:embed="rId1">
              <a:lum contrast="24000"/>
              <a:extLst>
                <a:ext uri="{28A0092B-C50C-407E-A947-70E740481C1C}">
                  <a14:useLocalDpi xmlns:a14="http://schemas.microsoft.com/office/drawing/2010/main" val="0"/>
                </a:ext>
              </a:extLst>
            </a:blip>
            <a:srcRect l="9912" t="65334" r="50443" b="3999"/>
            <a:stretch>
              <a:fillRect/>
            </a:stretch>
          </p:blipFill>
          <p:spPr bwMode="auto">
            <a:xfrm>
              <a:off x="11771" y="6124"/>
              <a:ext cx="4080" cy="3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7" name="矩形 72719"/>
            <p:cNvSpPr>
              <a:spLocks noChangeArrowheads="1"/>
            </p:cNvSpPr>
            <p:nvPr/>
          </p:nvSpPr>
          <p:spPr bwMode="auto">
            <a:xfrm>
              <a:off x="11069" y="9480"/>
              <a:ext cx="6813"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a:lnSpc>
                  <a:spcPct val="100000"/>
                </a:lnSpc>
                <a:spcBef>
                  <a:spcPct val="0"/>
                </a:spcBef>
                <a:buNone/>
              </a:pPr>
              <a:r>
                <a:rPr lang="zh-CN" altLang="en-US" sz="2000" b="1">
                  <a:solidFill>
                    <a:srgbClr val="FF0000"/>
                  </a:solidFill>
                  <a:latin typeface="黑体" panose="02010609060101010101" charset="-122"/>
                  <a:ea typeface="黑体" panose="02010609060101010101" charset="-122"/>
                </a:rPr>
                <a:t>细胞（器）膜破裂</a:t>
              </a:r>
              <a:r>
                <a:rPr lang="zh-CN" altLang="en-US" sz="2000" b="1">
                  <a:latin typeface="黑体" panose="02010609060101010101" charset="-122"/>
                  <a:ea typeface="黑体" panose="02010609060101010101" charset="-122"/>
                </a:rPr>
                <a:t>，</a:t>
              </a:r>
              <a:r>
                <a:rPr lang="zh-CN" altLang="en-US" sz="2000" b="1">
                  <a:solidFill>
                    <a:srgbClr val="0000FF"/>
                  </a:solidFill>
                  <a:latin typeface="黑体" panose="02010609060101010101" charset="-122"/>
                  <a:ea typeface="黑体" panose="02010609060101010101" charset="-122"/>
                </a:rPr>
                <a:t>溶酶体酶释放</a:t>
              </a:r>
              <a:r>
                <a:rPr lang="zh-CN" altLang="en-US" sz="2000" b="1">
                  <a:latin typeface="黑体" panose="02010609060101010101" charset="-122"/>
                  <a:ea typeface="黑体" panose="02010609060101010101" charset="-122"/>
                </a:rPr>
                <a:t>，细胞解体，</a:t>
              </a:r>
              <a:r>
                <a:rPr lang="zh-CN" altLang="en-US" sz="2000" b="1">
                  <a:solidFill>
                    <a:srgbClr val="0000FF"/>
                  </a:solidFill>
                  <a:latin typeface="黑体" panose="02010609060101010101" charset="-122"/>
                  <a:ea typeface="黑体" panose="02010609060101010101" charset="-122"/>
                </a:rPr>
                <a:t>发生炎症反应</a:t>
              </a:r>
              <a:r>
                <a:rPr lang="zh-CN" altLang="en-US" sz="2000" b="1">
                  <a:latin typeface="黑体" panose="02010609060101010101" charset="-122"/>
                  <a:ea typeface="黑体" panose="02010609060101010101" charset="-122"/>
                </a:rPr>
                <a:t>。</a:t>
              </a:r>
              <a:endParaRPr lang="zh-CN" altLang="en-US" sz="2000" b="1">
                <a:latin typeface="黑体" panose="02010609060101010101" charset="-122"/>
                <a:ea typeface="黑体" panose="02010609060101010101" charset="-122"/>
              </a:endParaRPr>
            </a:p>
          </p:txBody>
        </p:sp>
      </p:grpSp>
      <p:grpSp>
        <p:nvGrpSpPr>
          <p:cNvPr id="25609" name="组合 4"/>
          <p:cNvGrpSpPr/>
          <p:nvPr/>
        </p:nvGrpSpPr>
        <p:grpSpPr>
          <a:xfrm>
            <a:off x="2590800" y="1881188"/>
            <a:ext cx="1330325" cy="708025"/>
            <a:chOff x="3720" y="3120"/>
            <a:chExt cx="2095" cy="1113"/>
          </a:xfrm>
        </p:grpSpPr>
        <p:sp>
          <p:nvSpPr>
            <p:cNvPr id="25614" name="直接连接符 72709"/>
            <p:cNvSpPr>
              <a:spLocks noChangeShapeType="1"/>
            </p:cNvSpPr>
            <p:nvPr/>
          </p:nvSpPr>
          <p:spPr bwMode="auto">
            <a:xfrm>
              <a:off x="3840" y="3120"/>
              <a:ext cx="1975" cy="1"/>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2711" name="矩形 72710"/>
            <p:cNvSpPr>
              <a:spLocks noChangeArrowheads="1"/>
            </p:cNvSpPr>
            <p:nvPr/>
          </p:nvSpPr>
          <p:spPr bwMode="auto">
            <a:xfrm>
              <a:off x="3720" y="3120"/>
              <a:ext cx="2040" cy="1113"/>
            </a:xfrm>
            <a:prstGeom prst="rect">
              <a:avLst/>
            </a:prstGeom>
            <a:noFill/>
            <a:ln>
              <a:noFill/>
            </a:ln>
          </p:spPr>
          <p:txBody>
            <a:bodyPr>
              <a:spAutoFit/>
            </a:bodyPr>
            <a:lstStyle/>
            <a:p>
              <a:pPr algn="ctr" eaLnBrk="1" hangingPunct="1">
                <a:defRPr/>
              </a:pPr>
              <a:r>
                <a:rPr lang="zh-CN" altLang="en-US" sz="2000" b="1">
                  <a:latin typeface="黑体" panose="02010609060101010101" charset="-122"/>
                  <a:ea typeface="黑体" panose="02010609060101010101" charset="-122"/>
                </a:rPr>
                <a:t>细胞</a:t>
              </a:r>
              <a:r>
                <a:rPr lang="zh-CN" altLang="en-US" sz="2000" b="1">
                  <a:highlight>
                    <a:srgbClr val="00FF00"/>
                  </a:highlight>
                  <a:latin typeface="黑体" panose="02010609060101010101" charset="-122"/>
                  <a:ea typeface="黑体" panose="02010609060101010101" charset="-122"/>
                </a:rPr>
                <a:t>凋亡</a:t>
              </a:r>
              <a:r>
                <a:rPr lang="zh-CN" altLang="en-US" sz="2000" b="1">
                  <a:latin typeface="黑体" panose="02010609060101010101" charset="-122"/>
                  <a:ea typeface="黑体" panose="02010609060101010101" charset="-122"/>
                </a:rPr>
                <a:t>开始</a:t>
              </a:r>
              <a:endParaRPr lang="zh-CN" altLang="en-US" sz="2000" b="1">
                <a:latin typeface="黑体" panose="02010609060101010101" charset="-122"/>
                <a:ea typeface="黑体" panose="02010609060101010101" charset="-122"/>
              </a:endParaRPr>
            </a:p>
          </p:txBody>
        </p:sp>
      </p:grpSp>
      <p:grpSp>
        <p:nvGrpSpPr>
          <p:cNvPr id="25610" name="组合 5"/>
          <p:cNvGrpSpPr/>
          <p:nvPr/>
        </p:nvGrpSpPr>
        <p:grpSpPr>
          <a:xfrm>
            <a:off x="2590800" y="4833938"/>
            <a:ext cx="1331913" cy="788987"/>
            <a:chOff x="3720" y="7801"/>
            <a:chExt cx="2096" cy="1243"/>
          </a:xfrm>
        </p:grpSpPr>
        <p:sp>
          <p:nvSpPr>
            <p:cNvPr id="25612" name="直接连接符 72716"/>
            <p:cNvSpPr>
              <a:spLocks noChangeShapeType="1"/>
            </p:cNvSpPr>
            <p:nvPr/>
          </p:nvSpPr>
          <p:spPr bwMode="auto">
            <a:xfrm>
              <a:off x="3720" y="7801"/>
              <a:ext cx="2096" cy="1"/>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2721" name="矩形 72720"/>
            <p:cNvSpPr>
              <a:spLocks noChangeArrowheads="1"/>
            </p:cNvSpPr>
            <p:nvPr/>
          </p:nvSpPr>
          <p:spPr bwMode="auto">
            <a:xfrm>
              <a:off x="3720" y="7932"/>
              <a:ext cx="2040" cy="1113"/>
            </a:xfrm>
            <a:prstGeom prst="rect">
              <a:avLst/>
            </a:prstGeom>
            <a:noFill/>
            <a:ln>
              <a:noFill/>
            </a:ln>
          </p:spPr>
          <p:txBody>
            <a:bodyPr>
              <a:spAutoFit/>
            </a:bodyPr>
            <a:lstStyle/>
            <a:p>
              <a:pPr algn="ctr" eaLnBrk="1" hangingPunct="1">
                <a:defRPr/>
              </a:pPr>
              <a:r>
                <a:rPr lang="zh-CN" altLang="en-US" sz="2000" b="1">
                  <a:latin typeface="黑体" panose="02010609060101010101" charset="-122"/>
                  <a:ea typeface="黑体" panose="02010609060101010101" charset="-122"/>
                </a:rPr>
                <a:t>细胞</a:t>
              </a:r>
              <a:r>
                <a:rPr lang="zh-CN" altLang="en-US" sz="2000" b="1">
                  <a:highlight>
                    <a:srgbClr val="00FF00"/>
                  </a:highlight>
                  <a:latin typeface="黑体" panose="02010609060101010101" charset="-122"/>
                  <a:ea typeface="黑体" panose="02010609060101010101" charset="-122"/>
                </a:rPr>
                <a:t>坏死</a:t>
              </a:r>
              <a:r>
                <a:rPr lang="zh-CN" altLang="en-US" sz="2000" b="1">
                  <a:latin typeface="黑体" panose="02010609060101010101" charset="-122"/>
                  <a:ea typeface="黑体" panose="02010609060101010101" charset="-122"/>
                </a:rPr>
                <a:t>开始</a:t>
              </a:r>
              <a:endParaRPr lang="zh-CN" altLang="en-US" sz="2000" b="1">
                <a:latin typeface="黑体" panose="02010609060101010101" charset="-122"/>
                <a:ea typeface="黑体" panose="02010609060101010101" charset="-122"/>
              </a:endParaRPr>
            </a:p>
          </p:txBody>
        </p:sp>
      </p:grpSp>
      <p:sp>
        <p:nvSpPr>
          <p:cNvPr id="25611" name="直接连接符 9"/>
          <p:cNvSpPr>
            <a:spLocks noChangeShapeType="1"/>
          </p:cNvSpPr>
          <p:nvPr/>
        </p:nvSpPr>
        <p:spPr bwMode="auto">
          <a:xfrm>
            <a:off x="6665913" y="1631950"/>
            <a:ext cx="838200" cy="0"/>
          </a:xfrm>
          <a:prstGeom prst="line">
            <a:avLst/>
          </a:prstGeom>
          <a:noFill/>
          <a:ln w="57150">
            <a:solidFill>
              <a:srgbClr val="0000FF"/>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2722" name="矩形 72721"/>
          <p:cNvSpPr/>
          <p:nvPr/>
        </p:nvSpPr>
        <p:spPr>
          <a:xfrm>
            <a:off x="181560" y="894352"/>
            <a:ext cx="2316480" cy="460375"/>
          </a:xfrm>
          <a:prstGeom prst="rect">
            <a:avLst/>
          </a:prstGeom>
          <a:noFill/>
          <a:ln w="9525">
            <a:noFill/>
          </a:ln>
        </p:spPr>
        <p:txBody>
          <a:bodyPr wrap="none">
            <a:spAutoFit/>
          </a:bodyPr>
          <a:lstStyle/>
          <a:p>
            <a:pPr algn="l" eaLnBrk="1" hangingPunct="1">
              <a:buClrTx/>
              <a:buSzTx/>
              <a:buFontTx/>
            </a:pPr>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rPr>
              <a:t>细胞凋亡与坏死</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custDataLst>
              <p:tags r:id="rId1"/>
            </p:custDataLst>
          </p:nvPr>
        </p:nvGraphicFramePr>
        <p:xfrm>
          <a:off x="572948" y="991074"/>
          <a:ext cx="10778490" cy="4669790"/>
        </p:xfrm>
        <a:graphic>
          <a:graphicData uri="http://schemas.openxmlformats.org/drawingml/2006/table">
            <a:tbl>
              <a:tblPr firstRow="1" bandRow="1">
                <a:tableStyleId>{5C22544A-7EE6-4342-B048-85BDC9FD1C3A}</a:tableStyleId>
              </a:tblPr>
              <a:tblGrid>
                <a:gridCol w="2822824"/>
                <a:gridCol w="4281526"/>
                <a:gridCol w="3674052"/>
              </a:tblGrid>
              <a:tr h="890905">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rPr>
                        <a:t>项目</a:t>
                      </a:r>
                      <a:endParaRPr lang="zh-CN" altLang="en-US" sz="2400" b="1">
                        <a:solidFill>
                          <a:srgbClr val="002060"/>
                        </a:solidFill>
                        <a:latin typeface="微软雅黑" panose="020B0503020204020204" charset="-122"/>
                        <a:ea typeface="微软雅黑" panose="020B0503020204020204"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wrap="square"/>
                    <a:lstStyle/>
                    <a:p>
                      <a:pPr marL="0" lvl="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rPr>
                        <a:t>细胞凋亡</a:t>
                      </a:r>
                      <a:endParaRPr lang="zh-CN" altLang="en-US" sz="2400" b="1">
                        <a:solidFill>
                          <a:srgbClr val="002060"/>
                        </a:solidFill>
                        <a:latin typeface="微软雅黑" panose="020B0503020204020204" charset="-122"/>
                        <a:ea typeface="微软雅黑" panose="020B0503020204020204"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wrap="square"/>
                    <a:lstStyle/>
                    <a:p>
                      <a:pPr marL="0" lvl="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rPr>
                        <a:t>细胞坏死</a:t>
                      </a:r>
                      <a:endParaRPr lang="zh-CN" altLang="en-US" sz="2400" b="1">
                        <a:solidFill>
                          <a:srgbClr val="002060"/>
                        </a:solidFill>
                        <a:latin typeface="微软雅黑" panose="020B0503020204020204" charset="-122"/>
                        <a:ea typeface="微软雅黑" panose="020B0503020204020204"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728345">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rPr>
                        <a:t>与基因的关系</a:t>
                      </a:r>
                      <a:endParaRPr lang="zh-CN" altLang="en-US" sz="2400" b="1">
                        <a:solidFill>
                          <a:srgbClr val="002060"/>
                        </a:solidFill>
                        <a:latin typeface="微软雅黑" panose="020B0503020204020204" charset="-122"/>
                        <a:ea typeface="微软雅黑" panose="020B0503020204020204"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r>
              <a:tr h="626110">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sym typeface="+mn-ea"/>
                        </a:rPr>
                        <a:t>特点</a:t>
                      </a:r>
                      <a:endParaRPr lang="zh-CN" altLang="en-US" sz="2400" b="1">
                        <a:solidFill>
                          <a:srgbClr val="002060"/>
                        </a:solidFill>
                        <a:latin typeface="微软雅黑" panose="020B0503020204020204" charset="-122"/>
                        <a:ea typeface="微软雅黑" panose="020B0503020204020204" charset="-122"/>
                        <a:sym typeface="+mn-ea"/>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2F2F2"/>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2F2F2"/>
                    </a:solidFill>
                  </a:tcPr>
                </a:tc>
              </a:tr>
              <a:tr h="728980">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sym typeface="+mn-ea"/>
                        </a:rPr>
                        <a:t>死亡原因</a:t>
                      </a:r>
                      <a:endParaRPr lang="zh-CN" altLang="en-US" sz="2400" b="1">
                        <a:solidFill>
                          <a:srgbClr val="002060"/>
                        </a:solidFill>
                        <a:latin typeface="微软雅黑" panose="020B0503020204020204" charset="-122"/>
                        <a:ea typeface="微软雅黑" panose="020B0503020204020204" charset="-122"/>
                        <a:sym typeface="+mn-ea"/>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r>
              <a:tr h="707390">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cs typeface="黑体" panose="02010609060101010101" charset="-122"/>
                        </a:rPr>
                        <a:t>死亡过程</a:t>
                      </a:r>
                      <a:endParaRPr lang="zh-CN" altLang="en-US" sz="2400" b="1">
                        <a:solidFill>
                          <a:srgbClr val="002060"/>
                        </a:solidFill>
                        <a:latin typeface="微软雅黑" panose="020B0503020204020204" charset="-122"/>
                        <a:ea typeface="微软雅黑" panose="020B0503020204020204" charset="-122"/>
                        <a:cs typeface="黑体" panose="0201060906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2F2F2"/>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2F2F2"/>
                    </a:solidFill>
                  </a:tcPr>
                </a:tc>
              </a:tr>
              <a:tr h="988060">
                <a:tc>
                  <a:txBody>
                    <a:bodyPr wrap="square"/>
                    <a:lstStyle/>
                    <a:p>
                      <a:pPr marL="0" lvl="0" indent="0" algn="ctr">
                        <a:spcBef>
                          <a:spcPct val="20000"/>
                        </a:spcBef>
                        <a:buClr>
                          <a:schemeClr val="accent1"/>
                        </a:buClr>
                        <a:buSzPct val="75000"/>
                        <a:buFont typeface="Monotype Sorts" charset="2"/>
                        <a:buNone/>
                      </a:pPr>
                      <a:r>
                        <a:rPr lang="zh-CN" altLang="en-US" sz="2400" b="1">
                          <a:solidFill>
                            <a:srgbClr val="002060"/>
                          </a:solidFill>
                          <a:latin typeface="微软雅黑" panose="020B0503020204020204" charset="-122"/>
                          <a:ea typeface="微软雅黑" panose="020B0503020204020204" charset="-122"/>
                        </a:rPr>
                        <a:t>对机体的影响</a:t>
                      </a:r>
                      <a:endParaRPr lang="zh-CN" altLang="en-US" sz="2400" b="1">
                        <a:solidFill>
                          <a:srgbClr val="002060"/>
                        </a:solidFill>
                        <a:latin typeface="微软雅黑" panose="020B0503020204020204" charset="-122"/>
                        <a:ea typeface="微软雅黑" panose="020B0503020204020204"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wrap="square"/>
                    <a:lstStyle/>
                    <a:p>
                      <a:pPr marL="0" lvl="0" indent="0" algn="ctr" defTabSz="914400" rtl="0" eaLnBrk="0" fontAlgn="base" latinLnBrk="0" hangingPunct="0">
                        <a:spcBef>
                          <a:spcPct val="20000"/>
                        </a:spcBef>
                        <a:buClr>
                          <a:srgbClr val="4F81BD"/>
                        </a:buClr>
                        <a:buSzPct val="75000"/>
                        <a:buFont typeface="Monotype Sorts" charset="2"/>
                        <a:buNone/>
                      </a:pPr>
                      <a:endParaRPr lang="zh-CN" altLang="en-US" sz="2400" b="1" kern="1200">
                        <a:solidFill>
                          <a:srgbClr val="002060"/>
                        </a:solidFill>
                        <a:latin typeface="方正姚体" panose="02010601030101010101" charset="-122"/>
                        <a:ea typeface="方正姚体" panose="02010601030101010101" charset="-122"/>
                        <a:cs typeface="+mn-cs"/>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c>
                  <a:txBody>
                    <a:bodyPr wrap="square"/>
                    <a:lstStyle/>
                    <a:p>
                      <a:pPr marL="0" lvl="0" indent="0">
                        <a:spcBef>
                          <a:spcPct val="20000"/>
                        </a:spcBef>
                        <a:buClr>
                          <a:schemeClr val="accent1"/>
                        </a:buClr>
                        <a:buSzPct val="75000"/>
                        <a:buFont typeface="Monotype Sorts" charset="2"/>
                        <a:buNone/>
                      </a:pPr>
                      <a:endParaRPr lang="zh-CN" altLang="en-US" sz="2400" b="1">
                        <a:solidFill>
                          <a:srgbClr val="002060"/>
                        </a:solidFill>
                        <a:latin typeface="方正姚体" panose="02010601030101010101" charset="-122"/>
                        <a:ea typeface="方正姚体" panose="02010601030101010101" charset="-122"/>
                      </a:endParaRPr>
                    </a:p>
                  </a:txBody>
                  <a:tcPr marL="91407" marR="91407"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FF"/>
                    </a:solidFill>
                  </a:tcPr>
                </a:tc>
              </a:tr>
            </a:tbl>
          </a:graphicData>
        </a:graphic>
      </p:graphicFrame>
      <p:sp>
        <p:nvSpPr>
          <p:cNvPr id="7" name="矩形 5"/>
          <p:cNvSpPr/>
          <p:nvPr>
            <p:custDataLst>
              <p:tags r:id="rId2"/>
            </p:custDataLst>
          </p:nvPr>
        </p:nvSpPr>
        <p:spPr>
          <a:xfrm>
            <a:off x="3614699" y="2033117"/>
            <a:ext cx="3967451"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rPr>
              <a:t>受凋亡基因控制的</a:t>
            </a:r>
            <a:endParaRPr lang="zh-CN" altLang="en-US" sz="2400" b="1">
              <a:solidFill>
                <a:srgbClr val="C00000"/>
              </a:solidFill>
              <a:latin typeface="方正姚体" panose="02010601030101010101" charset="-122"/>
              <a:ea typeface="方正姚体" panose="02010601030101010101" charset="-122"/>
            </a:endParaRPr>
          </a:p>
        </p:txBody>
      </p:sp>
      <p:sp>
        <p:nvSpPr>
          <p:cNvPr id="9" name="矩形 6"/>
          <p:cNvSpPr/>
          <p:nvPr>
            <p:custDataLst>
              <p:tags r:id="rId3"/>
            </p:custDataLst>
          </p:nvPr>
        </p:nvSpPr>
        <p:spPr>
          <a:xfrm>
            <a:off x="8129255" y="2041999"/>
            <a:ext cx="2966917"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与基因无关</a:t>
            </a:r>
            <a:endParaRPr lang="zh-CN" altLang="en-US" sz="2400" b="1">
              <a:solidFill>
                <a:srgbClr val="1D41D5"/>
              </a:solidFill>
              <a:latin typeface="方正姚体" panose="02010601030101010101" charset="-122"/>
              <a:ea typeface="方正姚体" panose="02010601030101010101" charset="-122"/>
            </a:endParaRPr>
          </a:p>
        </p:txBody>
      </p:sp>
      <p:sp>
        <p:nvSpPr>
          <p:cNvPr id="10" name="矩形 9"/>
          <p:cNvSpPr/>
          <p:nvPr>
            <p:custDataLst>
              <p:tags r:id="rId4"/>
            </p:custDataLst>
          </p:nvPr>
        </p:nvSpPr>
        <p:spPr>
          <a:xfrm>
            <a:off x="4384110" y="2704304"/>
            <a:ext cx="2263591"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rPr>
              <a:t>生理性</a:t>
            </a:r>
            <a:endParaRPr lang="zh-CN" altLang="en-US" sz="2400" b="1">
              <a:solidFill>
                <a:srgbClr val="C00000"/>
              </a:solidFill>
              <a:latin typeface="方正姚体" panose="02010601030101010101" charset="-122"/>
              <a:ea typeface="方正姚体" panose="02010601030101010101" charset="-122"/>
            </a:endParaRPr>
          </a:p>
        </p:txBody>
      </p:sp>
      <p:sp>
        <p:nvSpPr>
          <p:cNvPr id="14" name="矩形 10"/>
          <p:cNvSpPr/>
          <p:nvPr>
            <p:custDataLst>
              <p:tags r:id="rId5"/>
            </p:custDataLst>
          </p:nvPr>
        </p:nvSpPr>
        <p:spPr>
          <a:xfrm>
            <a:off x="8281599" y="2732879"/>
            <a:ext cx="2269305"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病理性</a:t>
            </a:r>
            <a:endParaRPr lang="zh-CN" altLang="en-US" sz="2400" b="1">
              <a:solidFill>
                <a:srgbClr val="1D41D5"/>
              </a:solidFill>
              <a:latin typeface="方正姚体" panose="02010601030101010101" charset="-122"/>
              <a:ea typeface="方正姚体" panose="02010601030101010101" charset="-122"/>
            </a:endParaRPr>
          </a:p>
        </p:txBody>
      </p:sp>
      <p:sp>
        <p:nvSpPr>
          <p:cNvPr id="15" name="矩形 13"/>
          <p:cNvSpPr/>
          <p:nvPr>
            <p:custDataLst>
              <p:tags r:id="rId6"/>
            </p:custDataLst>
          </p:nvPr>
        </p:nvSpPr>
        <p:spPr>
          <a:xfrm>
            <a:off x="3810297" y="4751544"/>
            <a:ext cx="3465847" cy="903605"/>
          </a:xfrm>
          <a:prstGeom prst="rect">
            <a:avLst/>
          </a:prstGeom>
          <a:noFill/>
          <a:ln w="9525">
            <a:noFill/>
          </a:ln>
        </p:spPr>
        <p:txBody>
          <a:bodyPr wrap="square" anchor="t">
            <a:spAutoFit/>
          </a:bodyPr>
          <a:lstStyle/>
          <a:p>
            <a:pPr algn="ctr" eaLnBrk="0" fontAlgn="base"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rPr>
              <a:t>对机体是有利，</a:t>
            </a:r>
            <a:endParaRPr lang="zh-CN" altLang="en-US" sz="2400" b="1">
              <a:solidFill>
                <a:srgbClr val="C00000"/>
              </a:solidFill>
              <a:latin typeface="方正姚体" panose="02010601030101010101" charset="-122"/>
              <a:ea typeface="方正姚体" panose="02010601030101010101" charset="-122"/>
            </a:endParaRPr>
          </a:p>
          <a:p>
            <a:pPr algn="ctr" eaLnBrk="0" fontAlgn="base"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rPr>
              <a:t>不发生炎症</a:t>
            </a:r>
            <a:endParaRPr lang="zh-CN" altLang="en-US" sz="2400" b="1">
              <a:solidFill>
                <a:srgbClr val="C00000"/>
              </a:solidFill>
              <a:latin typeface="方正姚体" panose="02010601030101010101" charset="-122"/>
              <a:ea typeface="方正姚体" panose="02010601030101010101" charset="-122"/>
            </a:endParaRPr>
          </a:p>
        </p:txBody>
      </p:sp>
      <p:sp>
        <p:nvSpPr>
          <p:cNvPr id="16" name="矩形 14"/>
          <p:cNvSpPr/>
          <p:nvPr>
            <p:custDataLst>
              <p:tags r:id="rId7"/>
            </p:custDataLst>
          </p:nvPr>
        </p:nvSpPr>
        <p:spPr>
          <a:xfrm>
            <a:off x="7743315" y="4749004"/>
            <a:ext cx="3598513" cy="90360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对机体是有害，</a:t>
            </a:r>
            <a:endParaRPr lang="zh-CN" altLang="en-US" sz="2400" b="1">
              <a:solidFill>
                <a:srgbClr val="1D41D5"/>
              </a:solidFill>
              <a:latin typeface="方正姚体" panose="02010601030101010101" charset="-122"/>
              <a:ea typeface="方正姚体" panose="02010601030101010101" charset="-122"/>
            </a:endParaRPr>
          </a:p>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发生炎症</a:t>
            </a:r>
            <a:endParaRPr lang="zh-CN" altLang="en-US" sz="2400" b="1">
              <a:solidFill>
                <a:srgbClr val="1D41D5"/>
              </a:solidFill>
              <a:latin typeface="方正姚体" panose="02010601030101010101" charset="-122"/>
              <a:ea typeface="方正姚体" panose="02010601030101010101" charset="-122"/>
            </a:endParaRPr>
          </a:p>
        </p:txBody>
      </p:sp>
      <p:sp>
        <p:nvSpPr>
          <p:cNvPr id="17" name="文本框 12341"/>
          <p:cNvSpPr txBox="1"/>
          <p:nvPr>
            <p:custDataLst>
              <p:tags r:id="rId8"/>
            </p:custDataLst>
          </p:nvPr>
        </p:nvSpPr>
        <p:spPr>
          <a:xfrm>
            <a:off x="8031500" y="3434555"/>
            <a:ext cx="2983421"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不利因素影响</a:t>
            </a:r>
            <a:endParaRPr lang="zh-CN" altLang="en-US" sz="2400" b="1">
              <a:solidFill>
                <a:srgbClr val="1D41D5"/>
              </a:solidFill>
              <a:latin typeface="方正姚体" panose="02010601030101010101" charset="-122"/>
              <a:ea typeface="方正姚体" panose="02010601030101010101" charset="-122"/>
            </a:endParaRPr>
          </a:p>
        </p:txBody>
      </p:sp>
      <p:sp>
        <p:nvSpPr>
          <p:cNvPr id="18" name="文本框 4"/>
          <p:cNvSpPr txBox="1"/>
          <p:nvPr>
            <p:custDataLst>
              <p:tags r:id="rId9"/>
            </p:custDataLst>
          </p:nvPr>
        </p:nvSpPr>
        <p:spPr>
          <a:xfrm>
            <a:off x="4574541" y="3422490"/>
            <a:ext cx="1936050" cy="460375"/>
          </a:xfrm>
          <a:prstGeom prst="rect">
            <a:avLst/>
          </a:prstGeom>
          <a:noFill/>
        </p:spPr>
        <p:txBody>
          <a:bodyPr wrap="square" rtlCol="0" anchor="t">
            <a:spAutoFit/>
          </a:bodyPr>
          <a:lstStyle/>
          <a:p>
            <a:pPr algn="ctr" eaLnBrk="0" fontAlgn="base"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sym typeface="+mn-ea"/>
              </a:rPr>
              <a:t>基因控制</a:t>
            </a:r>
            <a:endParaRPr lang="zh-CN" altLang="en-US" sz="2400" b="1">
              <a:solidFill>
                <a:srgbClr val="C00000"/>
              </a:solidFill>
              <a:latin typeface="方正姚体" panose="02010601030101010101" charset="-122"/>
              <a:ea typeface="方正姚体" panose="02010601030101010101" charset="-122"/>
              <a:sym typeface="+mn-ea"/>
            </a:endParaRPr>
          </a:p>
        </p:txBody>
      </p:sp>
      <p:sp>
        <p:nvSpPr>
          <p:cNvPr id="19" name="文本框 5"/>
          <p:cNvSpPr txBox="1"/>
          <p:nvPr>
            <p:custDataLst>
              <p:tags r:id="rId10"/>
            </p:custDataLst>
          </p:nvPr>
        </p:nvSpPr>
        <p:spPr>
          <a:xfrm>
            <a:off x="4844953" y="4108290"/>
            <a:ext cx="1506945" cy="460375"/>
          </a:xfrm>
          <a:prstGeom prst="rect">
            <a:avLst/>
          </a:prstGeom>
          <a:noFill/>
        </p:spPr>
        <p:txBody>
          <a:bodyPr wrap="square" rtlCol="0" anchor="t">
            <a:spAutoFit/>
          </a:bodyPr>
          <a:lstStyle/>
          <a:p>
            <a:pPr algn="ctr" eaLnBrk="0" fontAlgn="base" hangingPunct="0">
              <a:spcBef>
                <a:spcPct val="20000"/>
              </a:spcBef>
              <a:buClr>
                <a:srgbClr val="4F81BD"/>
              </a:buClr>
              <a:buSzPct val="75000"/>
            </a:pPr>
            <a:r>
              <a:rPr lang="zh-CN" altLang="en-US" sz="2400" b="1">
                <a:solidFill>
                  <a:srgbClr val="C00000"/>
                </a:solidFill>
                <a:latin typeface="方正姚体" panose="02010601030101010101" charset="-122"/>
                <a:ea typeface="方正姚体" panose="02010601030101010101" charset="-122"/>
                <a:sym typeface="+mn-ea"/>
              </a:rPr>
              <a:t>主动的</a:t>
            </a:r>
            <a:endParaRPr lang="zh-CN" altLang="en-US" sz="2400" b="1">
              <a:solidFill>
                <a:srgbClr val="C00000"/>
              </a:solidFill>
              <a:latin typeface="方正姚体" panose="02010601030101010101" charset="-122"/>
              <a:ea typeface="方正姚体" panose="02010601030101010101" charset="-122"/>
              <a:sym typeface="+mn-ea"/>
            </a:endParaRPr>
          </a:p>
        </p:txBody>
      </p:sp>
      <p:sp>
        <p:nvSpPr>
          <p:cNvPr id="20" name="文本框 12342"/>
          <p:cNvSpPr txBox="1"/>
          <p:nvPr>
            <p:custDataLst>
              <p:tags r:id="rId11"/>
            </p:custDataLst>
          </p:nvPr>
        </p:nvSpPr>
        <p:spPr>
          <a:xfrm>
            <a:off x="8404110" y="4108290"/>
            <a:ext cx="2271208" cy="460375"/>
          </a:xfrm>
          <a:prstGeom prst="rect">
            <a:avLst/>
          </a:prstGeom>
          <a:noFill/>
          <a:ln w="9525">
            <a:noFill/>
          </a:ln>
        </p:spPr>
        <p:txBody>
          <a:bodyPr wrap="square" anchor="t">
            <a:spAutoFit/>
          </a:bodyPr>
          <a:lstStyle/>
          <a:p>
            <a:pPr algn="ctr" eaLnBrk="0" hangingPunct="0">
              <a:spcBef>
                <a:spcPct val="20000"/>
              </a:spcBef>
              <a:buClr>
                <a:srgbClr val="4F81BD"/>
              </a:buClr>
              <a:buSzPct val="75000"/>
            </a:pPr>
            <a:r>
              <a:rPr lang="zh-CN" altLang="en-US" sz="2400" b="1">
                <a:solidFill>
                  <a:srgbClr val="1D41D5"/>
                </a:solidFill>
                <a:latin typeface="方正姚体" panose="02010601030101010101" charset="-122"/>
                <a:ea typeface="方正姚体" panose="02010601030101010101" charset="-122"/>
              </a:rPr>
              <a:t>被动的</a:t>
            </a:r>
            <a:endParaRPr lang="zh-CN" altLang="en-US" sz="2400" b="1">
              <a:solidFill>
                <a:srgbClr val="1D41D5"/>
              </a:solidFill>
              <a:latin typeface="方正姚体" panose="02010601030101010101" charset="-122"/>
              <a:ea typeface="方正姚体" panose="02010601030101010101" charset="-122"/>
            </a:endParaRPr>
          </a:p>
        </p:txBody>
      </p:sp>
      <p:sp>
        <p:nvSpPr>
          <p:cNvPr id="12" name="矩形 11"/>
          <p:cNvSpPr/>
          <p:nvPr>
            <p:custDataLst>
              <p:tags r:id="rId12"/>
            </p:custDataLst>
          </p:nvPr>
        </p:nvSpPr>
        <p:spPr>
          <a:xfrm>
            <a:off x="568960" y="5771515"/>
            <a:ext cx="11054715" cy="1086485"/>
          </a:xfrm>
          <a:prstGeom prst="rect">
            <a:avLst/>
          </a:prstGeom>
          <a:solidFill>
            <a:srgbClr val="FFC000"/>
          </a:solidFill>
          <a:ln w="28575" cmpd="sng">
            <a:solidFill>
              <a:srgbClr val="FFC000"/>
            </a:solidFill>
            <a:prstDash val="solid"/>
          </a:ln>
        </p:spPr>
        <p:style>
          <a:lnRef idx="2">
            <a:schemeClr val="accent2"/>
          </a:lnRef>
          <a:fillRef idx="1">
            <a:schemeClr val="lt1"/>
          </a:fillRef>
          <a:effectRef idx="0">
            <a:schemeClr val="accent2"/>
          </a:effectRef>
          <a:fontRef idx="minor">
            <a:schemeClr val="dk1"/>
          </a:fontRef>
        </p:style>
        <p:txBody>
          <a:bodyPr wrap="square">
            <a:spAutoFit/>
          </a:bodyPr>
          <a:lstStyle/>
          <a:p>
            <a:pPr indent="0" algn="just" fontAlgn="auto">
              <a:lnSpc>
                <a:spcPts val="3880"/>
              </a:lnSpc>
              <a:spcAft>
                <a:spcPct val="0"/>
              </a:spcAft>
              <a:tabLst>
                <a:tab pos="2700655" algn="l"/>
              </a:tabLst>
            </a:pPr>
            <a:r>
              <a:rPr lang="zh-CN" altLang="zh-CN" sz="2400" b="1" kern="100">
                <a:solidFill>
                  <a:schemeClr val="bg1"/>
                </a:solidFill>
                <a:latin typeface="微软雅黑" panose="020B0503020204020204" charset="-122"/>
                <a:ea typeface="微软雅黑" panose="020B0503020204020204" charset="-122"/>
                <a:cs typeface="Times New Roman" panose="02020603050405020304" pitchFamily="18" charset="0"/>
              </a:rPr>
              <a:t>注意区分与病原体感染有关的细胞死亡的不同情况：若是被病原体感染而</a:t>
            </a:r>
            <a:r>
              <a:rPr lang="zh-CN" altLang="en-US" sz="2400" b="1" kern="100">
                <a:solidFill>
                  <a:schemeClr val="bg1"/>
                </a:solidFill>
                <a:latin typeface="微软雅黑" panose="020B0503020204020204" charset="-122"/>
                <a:ea typeface="微软雅黑" panose="020B0503020204020204" charset="-122"/>
                <a:cs typeface="Times New Roman" panose="02020603050405020304" pitchFamily="18" charset="0"/>
              </a:rPr>
              <a:t>裂解</a:t>
            </a:r>
            <a:r>
              <a:rPr lang="zh-CN" altLang="zh-CN" sz="2400" b="1" kern="100">
                <a:solidFill>
                  <a:schemeClr val="bg1"/>
                </a:solidFill>
                <a:latin typeface="微软雅黑" panose="020B0503020204020204" charset="-122"/>
                <a:ea typeface="微软雅黑" panose="020B0503020204020204" charset="-122"/>
                <a:cs typeface="Times New Roman" panose="02020603050405020304" pitchFamily="18" charset="0"/>
              </a:rPr>
              <a:t>死亡，则属于细胞坏死；若感染后被机体免疫系统清除，则属于细胞凋亡。</a:t>
            </a:r>
            <a:endParaRPr lang="zh-CN" altLang="zh-CN" sz="2400" b="1" kern="100">
              <a:solidFill>
                <a:schemeClr val="bg1"/>
              </a:solidFill>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ppt_x</p:attrName>
                                        </p:attrNameLst>
                                      </p:cBhvr>
                                      <p:tavLst>
                                        <p:tav tm="0">
                                          <p:val>
                                            <p:strVal val="#ppt_x-.2"/>
                                          </p:val>
                                        </p:tav>
                                        <p:tav tm="100000">
                                          <p:val>
                                            <p:strVal val="#ppt_x"/>
                                          </p:val>
                                        </p:tav>
                                      </p:tavLst>
                                    </p:anim>
                                    <p:anim calcmode="lin" valueType="num">
                                      <p:cBhvr>
                                        <p:cTn id="1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ox(i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ppt_x</p:attrName>
                                        </p:attrNameLst>
                                      </p:cBhvr>
                                      <p:tavLst>
                                        <p:tav tm="0">
                                          <p:val>
                                            <p:strVal val="#ppt_x-.2"/>
                                          </p:val>
                                        </p:tav>
                                        <p:tav tm="100000">
                                          <p:val>
                                            <p:strVal val="#ppt_x"/>
                                          </p:val>
                                        </p:tav>
                                      </p:tavLst>
                                    </p:anim>
                                    <p:anim calcmode="lin" valueType="num">
                                      <p:cBhvr>
                                        <p:cTn id="25"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ox(in)">
                                      <p:cBhvr>
                                        <p:cTn id="39" dur="20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Vertical)">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blinds(horizontal)">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barn(inVertical)">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4" grpId="0"/>
      <p:bldP spid="15" grpId="0"/>
      <p:bldP spid="16" grpId="0"/>
      <p:bldP spid="17" grpId="0"/>
      <p:bldP spid="18" grpId="0"/>
      <p:bldP spid="19" grpId="0"/>
      <p:bldP spid="20" grpId="0"/>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矩形 2"/>
          <p:cNvSpPr/>
          <p:nvPr>
            <p:custDataLst>
              <p:tags r:id="rId1"/>
            </p:custDataLst>
          </p:nvPr>
        </p:nvSpPr>
        <p:spPr>
          <a:xfrm>
            <a:off x="420062" y="1086485"/>
            <a:ext cx="2011680" cy="460375"/>
          </a:xfrm>
          <a:prstGeom prst="rect">
            <a:avLst/>
          </a:prstGeom>
        </p:spPr>
        <p:txBody>
          <a:bodyPr wrap="none">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10485" algn="l"/>
              </a:tabLst>
              <a:defRPr/>
            </a:pPr>
            <a:r>
              <a:rPr kumimoji="0" lang="zh-CN"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三、细胞自噬</a:t>
            </a:r>
            <a:endParaRPr kumimoji="0" lang="zh-CN"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653" name="矩形 4"/>
          <p:cNvSpPr/>
          <p:nvPr>
            <p:custDataLst>
              <p:tags r:id="rId2"/>
            </p:custDataLst>
          </p:nvPr>
        </p:nvSpPr>
        <p:spPr>
          <a:xfrm>
            <a:off x="464820" y="1735455"/>
            <a:ext cx="1184275" cy="4603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①</a:t>
            </a:r>
            <a:r>
              <a:rPr kumimoji="0" lang="zh-CN"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概念</a:t>
            </a:r>
            <a:r>
              <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654" name="矩形 5"/>
          <p:cNvSpPr/>
          <p:nvPr>
            <p:custDataLst>
              <p:tags r:id="rId3"/>
            </p:custDataLst>
          </p:nvPr>
        </p:nvSpPr>
        <p:spPr>
          <a:xfrm>
            <a:off x="464820" y="2835275"/>
            <a:ext cx="1184275" cy="4603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②对象</a:t>
            </a:r>
            <a:r>
              <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655" name="矩形 6"/>
          <p:cNvSpPr/>
          <p:nvPr>
            <p:custDataLst>
              <p:tags r:id="rId4"/>
            </p:custDataLst>
          </p:nvPr>
        </p:nvSpPr>
        <p:spPr>
          <a:xfrm>
            <a:off x="464820" y="3556000"/>
            <a:ext cx="1793875" cy="4603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③作用条件</a:t>
            </a:r>
            <a:r>
              <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1"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7656" name="矩形 7"/>
          <p:cNvSpPr/>
          <p:nvPr>
            <p:custDataLst>
              <p:tags r:id="rId5"/>
            </p:custDataLst>
          </p:nvPr>
        </p:nvSpPr>
        <p:spPr>
          <a:xfrm>
            <a:off x="1816100" y="1629410"/>
            <a:ext cx="9887585" cy="1050290"/>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L="0" marR="0" lvl="0" indent="0" algn="just" eaLnBrk="1" hangingPunct="1">
              <a:lnSpc>
                <a:spcPct val="130000"/>
              </a:lnSpc>
              <a:tabLst>
                <a:tab pos="2609850" algn="l"/>
              </a:tabLst>
            </a:pPr>
            <a:r>
              <a:rPr lang="zh-CN" altLang="zh-CN" sz="2400" spc="0">
                <a:solidFill>
                  <a:srgbClr val="002060"/>
                </a:solidFill>
                <a:latin typeface="微软雅黑" panose="020B0503020204020204" charset="-122"/>
                <a:ea typeface="微软雅黑" panose="020B0503020204020204" charset="-122"/>
              </a:rPr>
              <a:t>在一定条件下，细胞会将受损或功能退化的细胞结构等，通过溶酶体降解后再利用，这就是细胞自噬。</a:t>
            </a:r>
            <a:endParaRPr lang="zh-CN" altLang="zh-CN" sz="2400" spc="0">
              <a:solidFill>
                <a:srgbClr val="002060"/>
              </a:solidFill>
              <a:latin typeface="微软雅黑" panose="020B0503020204020204" charset="-122"/>
              <a:ea typeface="微软雅黑" panose="020B0503020204020204" charset="-122"/>
            </a:endParaRPr>
          </a:p>
        </p:txBody>
      </p:sp>
      <p:sp>
        <p:nvSpPr>
          <p:cNvPr id="27657" name="矩形 8"/>
          <p:cNvSpPr/>
          <p:nvPr>
            <p:custDataLst>
              <p:tags r:id="rId6"/>
            </p:custDataLst>
          </p:nvPr>
        </p:nvSpPr>
        <p:spPr>
          <a:xfrm>
            <a:off x="1783080" y="2835275"/>
            <a:ext cx="4145280" cy="46037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2400"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Times New Roman" panose="02020603050405020304"/>
              </a:rPr>
              <a:t>受损或功能退化的细胞结构等</a:t>
            </a:r>
            <a:endParaRPr kumimoji="0" lang="zh-CN" altLang="zh-CN" sz="2400" i="0" u="none" strike="noStrike" kern="100" cap="none" spc="0" normalizeH="0" baseline="0" noProof="0" smtClean="0">
              <a:ln>
                <a:noFill/>
              </a:ln>
              <a:solidFill>
                <a:srgbClr val="002060"/>
              </a:solidFill>
              <a:effectLst/>
              <a:uLnTx/>
              <a:uFillTx/>
              <a:latin typeface="微软雅黑" panose="020B0503020204020204" charset="-122"/>
              <a:ea typeface="微软雅黑" panose="020B0503020204020204" charset="-122"/>
              <a:cs typeface="Times New Roman" panose="02020603050405020304"/>
            </a:endParaRPr>
          </a:p>
        </p:txBody>
      </p:sp>
      <p:sp>
        <p:nvSpPr>
          <p:cNvPr id="27658" name="矩形 9"/>
          <p:cNvSpPr/>
          <p:nvPr>
            <p:custDataLst>
              <p:tags r:id="rId7"/>
            </p:custDataLst>
          </p:nvPr>
        </p:nvSpPr>
        <p:spPr>
          <a:xfrm>
            <a:off x="1363345" y="3935095"/>
            <a:ext cx="9933305" cy="1583690"/>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anose="020B0604020202020204" pitchFamily="34" charset="0"/>
                <a:ea typeface="宋体" panose="02010600030101010101" pitchFamily="2" charset="-122"/>
              </a:defRPr>
            </a:lvl5pPr>
          </a:lstStyle>
          <a:p>
            <a:pPr marR="0" lvl="0" algn="just" defTabSz="914400" eaLnBrk="1" hangingPunct="1">
              <a:lnSpc>
                <a:spcPts val="3880"/>
              </a:lnSpc>
              <a:tabLst>
                <a:tab pos="2609850" algn="l"/>
              </a:tabLst>
            </a:pPr>
            <a:r>
              <a:rPr lang="en-US" altLang="zh-CN" sz="2400" spc="0">
                <a:solidFill>
                  <a:srgbClr val="002060"/>
                </a:solidFill>
                <a:latin typeface="微软雅黑" panose="020B0503020204020204" charset="-122"/>
                <a:ea typeface="微软雅黑" panose="020B0503020204020204" charset="-122"/>
                <a:cs typeface="微软雅黑" panose="020B0503020204020204" charset="-122"/>
              </a:rPr>
              <a:t>a. </a:t>
            </a:r>
            <a:r>
              <a:rPr lang="zh-CN" altLang="zh-CN" sz="2400" spc="0">
                <a:solidFill>
                  <a:srgbClr val="002060"/>
                </a:solidFill>
                <a:latin typeface="微软雅黑" panose="020B0503020204020204" charset="-122"/>
                <a:ea typeface="微软雅黑" panose="020B0503020204020204" charset="-122"/>
                <a:cs typeface="微软雅黑" panose="020B0503020204020204" charset="-122"/>
              </a:rPr>
              <a:t>在营养缺乏条件下，获得维持生存所需的物质和能量；</a:t>
            </a:r>
            <a:endParaRPr lang="zh-CN" altLang="zh-CN" sz="2400" spc="0">
              <a:solidFill>
                <a:srgbClr val="002060"/>
              </a:solidFill>
              <a:latin typeface="微软雅黑" panose="020B0503020204020204" charset="-122"/>
              <a:ea typeface="微软雅黑" panose="020B0503020204020204" charset="-122"/>
              <a:cs typeface="微软雅黑" panose="020B0503020204020204" charset="-122"/>
            </a:endParaRPr>
          </a:p>
          <a:p>
            <a:pPr marR="0" lvl="0" algn="just" defTabSz="914400" eaLnBrk="1" hangingPunct="1">
              <a:lnSpc>
                <a:spcPts val="3880"/>
              </a:lnSpc>
              <a:tabLst>
                <a:tab pos="2609850" algn="l"/>
              </a:tabLst>
            </a:pPr>
            <a:r>
              <a:rPr lang="en-US" altLang="zh-CN" sz="2400" spc="0">
                <a:solidFill>
                  <a:srgbClr val="002060"/>
                </a:solidFill>
                <a:latin typeface="微软雅黑" panose="020B0503020204020204" charset="-122"/>
                <a:ea typeface="微软雅黑" panose="020B0503020204020204" charset="-122"/>
                <a:cs typeface="微软雅黑" panose="020B0503020204020204" charset="-122"/>
              </a:rPr>
              <a:t>b. </a:t>
            </a:r>
            <a:r>
              <a:rPr lang="zh-CN" altLang="zh-CN" sz="2400" spc="0">
                <a:solidFill>
                  <a:srgbClr val="002060"/>
                </a:solidFill>
                <a:latin typeface="微软雅黑" panose="020B0503020204020204" charset="-122"/>
                <a:ea typeface="微软雅黑" panose="020B0503020204020204" charset="-122"/>
                <a:cs typeface="微软雅黑" panose="020B0503020204020204" charset="-122"/>
              </a:rPr>
              <a:t>细胞受到损伤或衰老时，清除受损或衰老的</a:t>
            </a:r>
            <a:r>
              <a:rPr lang="zh-CN" altLang="zh-CN" sz="2400" kern="100" noProof="0">
                <a:ln>
                  <a:noFill/>
                </a:ln>
                <a:solidFill>
                  <a:srgbClr val="002060"/>
                </a:solidFill>
                <a:uLnTx/>
                <a:uFillTx/>
                <a:latin typeface="微软雅黑" panose="020B0503020204020204" charset="-122"/>
                <a:ea typeface="微软雅黑" panose="020B0503020204020204" charset="-122"/>
                <a:cs typeface="Times New Roman" panose="02020603050405020304"/>
                <a:sym typeface="+mn-ea"/>
              </a:rPr>
              <a:t>细胞器</a:t>
            </a:r>
            <a:r>
              <a:rPr lang="zh-CN" altLang="zh-CN" sz="2400" spc="0">
                <a:solidFill>
                  <a:srgbClr val="002060"/>
                </a:solidFill>
                <a:latin typeface="微软雅黑" panose="020B0503020204020204" charset="-122"/>
                <a:ea typeface="微软雅黑" panose="020B0503020204020204" charset="-122"/>
                <a:cs typeface="微软雅黑" panose="020B0503020204020204" charset="-122"/>
              </a:rPr>
              <a:t>；</a:t>
            </a:r>
            <a:endParaRPr lang="zh-CN" altLang="zh-CN" sz="2400" spc="0">
              <a:solidFill>
                <a:srgbClr val="002060"/>
              </a:solidFill>
              <a:latin typeface="微软雅黑" panose="020B0503020204020204" charset="-122"/>
              <a:ea typeface="微软雅黑" panose="020B0503020204020204" charset="-122"/>
              <a:cs typeface="微软雅黑" panose="020B0503020204020204" charset="-122"/>
            </a:endParaRPr>
          </a:p>
          <a:p>
            <a:pPr marR="0" lvl="0" algn="just" defTabSz="914400" eaLnBrk="1" hangingPunct="1">
              <a:lnSpc>
                <a:spcPts val="3880"/>
              </a:lnSpc>
              <a:tabLst>
                <a:tab pos="2609850" algn="l"/>
              </a:tabLst>
            </a:pPr>
            <a:r>
              <a:rPr lang="en-US" altLang="zh-CN" sz="2400" spc="0">
                <a:solidFill>
                  <a:srgbClr val="002060"/>
                </a:solidFill>
                <a:latin typeface="微软雅黑" panose="020B0503020204020204" charset="-122"/>
                <a:ea typeface="微软雅黑" panose="020B0503020204020204" charset="-122"/>
                <a:cs typeface="微软雅黑" panose="020B0503020204020204" charset="-122"/>
              </a:rPr>
              <a:t>c. </a:t>
            </a:r>
            <a:r>
              <a:rPr lang="zh-CN" altLang="zh-CN" sz="2400" spc="0">
                <a:solidFill>
                  <a:srgbClr val="002060"/>
                </a:solidFill>
                <a:latin typeface="微软雅黑" panose="020B0503020204020204" charset="-122"/>
                <a:ea typeface="微软雅黑" panose="020B0503020204020204" charset="-122"/>
                <a:cs typeface="微软雅黑" panose="020B0503020204020204" charset="-122"/>
              </a:rPr>
              <a:t>微生物入侵时，清除感染的</a:t>
            </a:r>
            <a:r>
              <a:rPr lang="zh-CN" altLang="zh-CN" sz="2400" kern="100" noProof="0">
                <a:ln>
                  <a:noFill/>
                </a:ln>
                <a:solidFill>
                  <a:srgbClr val="002060"/>
                </a:solidFill>
                <a:uLnTx/>
                <a:uFillTx/>
                <a:latin typeface="微软雅黑" panose="020B0503020204020204" charset="-122"/>
                <a:ea typeface="微软雅黑" panose="020B0503020204020204" charset="-122"/>
                <a:cs typeface="Times New Roman" panose="02020603050405020304"/>
                <a:sym typeface="+mn-ea"/>
              </a:rPr>
              <a:t>微生物和毒素</a:t>
            </a:r>
            <a:r>
              <a:rPr lang="zh-CN" altLang="zh-CN" sz="2400" spc="0">
                <a:solidFill>
                  <a:srgbClr val="002060"/>
                </a:solidFill>
                <a:latin typeface="微软雅黑" panose="020B0503020204020204" charset="-122"/>
                <a:ea typeface="微软雅黑" panose="020B0503020204020204" charset="-122"/>
                <a:cs typeface="微软雅黑" panose="020B0503020204020204" charset="-122"/>
              </a:rPr>
              <a:t>。</a:t>
            </a:r>
            <a:endParaRPr lang="zh-CN" sz="2400">
              <a:solidFill>
                <a:srgbClr val="00206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6"/>
                                        </p:tgtEl>
                                        <p:attrNameLst>
                                          <p:attrName>style.visibility</p:attrName>
                                        </p:attrNameLst>
                                      </p:cBhvr>
                                      <p:to>
                                        <p:strVal val="visible"/>
                                      </p:to>
                                    </p:set>
                                    <p:animEffect transition="in" filter="blinds(horizontal)">
                                      <p:cBhvr>
                                        <p:cTn id="7" dur="500"/>
                                        <p:tgtEl>
                                          <p:spTgt spid="2765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654"/>
                                        </p:tgtEl>
                                        <p:attrNameLst>
                                          <p:attrName>style.visibility</p:attrName>
                                        </p:attrNameLst>
                                      </p:cBhvr>
                                      <p:to>
                                        <p:strVal val="visible"/>
                                      </p:to>
                                    </p:set>
                                    <p:animEffect transition="in" filter="blinds(horizontal)">
                                      <p:cBhvr>
                                        <p:cTn id="12" dur="500"/>
                                        <p:tgtEl>
                                          <p:spTgt spid="27654"/>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27657"/>
                                        </p:tgtEl>
                                        <p:attrNameLst>
                                          <p:attrName>style.visibility</p:attrName>
                                        </p:attrNameLst>
                                      </p:cBhvr>
                                      <p:to>
                                        <p:strVal val="visible"/>
                                      </p:to>
                                    </p:set>
                                    <p:anim calcmode="lin" valueType="num">
                                      <p:cBhvr additive="base">
                                        <p:cTn id="15" dur="500" fill="hold"/>
                                        <p:tgtEl>
                                          <p:spTgt spid="27657"/>
                                        </p:tgtEl>
                                        <p:attrNameLst>
                                          <p:attrName>ppt_x</p:attrName>
                                        </p:attrNameLst>
                                      </p:cBhvr>
                                      <p:tavLst>
                                        <p:tav tm="0">
                                          <p:val>
                                            <p:strVal val="#ppt_x"/>
                                          </p:val>
                                        </p:tav>
                                        <p:tav tm="100000">
                                          <p:val>
                                            <p:strVal val="#ppt_x"/>
                                          </p:val>
                                        </p:tav>
                                      </p:tavLst>
                                    </p:anim>
                                    <p:anim calcmode="lin" valueType="num">
                                      <p:cBhvr additive="base">
                                        <p:cTn id="16" dur="500" fill="hold"/>
                                        <p:tgtEl>
                                          <p:spTgt spid="2765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7655"/>
                                        </p:tgtEl>
                                        <p:attrNameLst>
                                          <p:attrName>style.visibility</p:attrName>
                                        </p:attrNameLst>
                                      </p:cBhvr>
                                      <p:to>
                                        <p:strVal val="visible"/>
                                      </p:to>
                                    </p:set>
                                    <p:animEffect transition="in" filter="blinds(horizontal)">
                                      <p:cBhvr>
                                        <p:cTn id="21" dur="500"/>
                                        <p:tgtEl>
                                          <p:spTgt spid="2765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27658">
                                            <p:txEl>
                                              <p:pRg st="0" end="0"/>
                                            </p:txEl>
                                          </p:spTgt>
                                        </p:tgtEl>
                                        <p:attrNameLst>
                                          <p:attrName>style.visibility</p:attrName>
                                        </p:attrNameLst>
                                      </p:cBhvr>
                                      <p:to>
                                        <p:strVal val="visible"/>
                                      </p:to>
                                    </p:set>
                                    <p:animEffect transition="in" filter="box(in)">
                                      <p:cBhvr>
                                        <p:cTn id="26" dur="500"/>
                                        <p:tgtEl>
                                          <p:spTgt spid="2765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7658">
                                            <p:txEl>
                                              <p:pRg st="1" end="1"/>
                                            </p:txEl>
                                          </p:spTgt>
                                        </p:tgtEl>
                                        <p:attrNameLst>
                                          <p:attrName>style.visibility</p:attrName>
                                        </p:attrNameLst>
                                      </p:cBhvr>
                                      <p:to>
                                        <p:strVal val="visible"/>
                                      </p:to>
                                    </p:set>
                                    <p:animEffect transition="in" filter="box(in)">
                                      <p:cBhvr>
                                        <p:cTn id="31" dur="500"/>
                                        <p:tgtEl>
                                          <p:spTgt spid="27658">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27658">
                                            <p:txEl>
                                              <p:pRg st="2" end="2"/>
                                            </p:txEl>
                                          </p:spTgt>
                                        </p:tgtEl>
                                        <p:attrNameLst>
                                          <p:attrName>style.visibility</p:attrName>
                                        </p:attrNameLst>
                                      </p:cBhvr>
                                      <p:to>
                                        <p:strVal val="visible"/>
                                      </p:to>
                                    </p:set>
                                    <p:animEffect transition="in" filter="box(in)">
                                      <p:cBhvr>
                                        <p:cTn id="36" dur="500"/>
                                        <p:tgtEl>
                                          <p:spTgt spid="276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57" grpId="0"/>
      <p:bldP spid="27654" grpId="0"/>
      <p:bldP spid="2765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695960" y="-45"/>
            <a:ext cx="10800000" cy="720000"/>
          </a:xfrm>
        </p:spPr>
        <p:txBody>
          <a:bodyPr/>
          <a:lstStyle/>
          <a:p>
            <a:pPr algn="ctr"/>
            <a:r>
              <a:rPr lang="zh-CN" altLang="en-US" sz="2800">
                <a:highlight>
                  <a:srgbClr val="00FF00"/>
                </a:highlight>
              </a:rPr>
              <a:t>细胞凋亡和细胞自噬的比较</a:t>
            </a:r>
            <a:endParaRPr lang="zh-CN" altLang="en-US" sz="2800">
              <a:highlight>
                <a:srgbClr val="00FF00"/>
              </a:highlight>
            </a:endParaRPr>
          </a:p>
        </p:txBody>
      </p:sp>
      <p:pic>
        <p:nvPicPr>
          <p:cNvPr id="2" name="图片 1"/>
          <p:cNvPicPr/>
          <p:nvPr>
            <p:custDataLst>
              <p:tags r:id="rId2"/>
            </p:custDataLst>
          </p:nvPr>
        </p:nvPicPr>
        <p:blipFill>
          <a:blip r:embed="rId3"/>
          <a:stretch>
            <a:fillRect/>
          </a:stretch>
        </p:blipFill>
        <p:spPr>
          <a:xfrm>
            <a:off x="5591810" y="2918460"/>
            <a:ext cx="6446520" cy="3705225"/>
          </a:xfrm>
          <a:prstGeom prst="rect">
            <a:avLst/>
          </a:prstGeom>
        </p:spPr>
      </p:pic>
      <p:sp>
        <p:nvSpPr>
          <p:cNvPr id="24" name="矩形 23"/>
          <p:cNvSpPr/>
          <p:nvPr>
            <p:custDataLst>
              <p:tags r:id="rId4"/>
            </p:custDataLst>
          </p:nvPr>
        </p:nvSpPr>
        <p:spPr>
          <a:xfrm>
            <a:off x="339090" y="836930"/>
            <a:ext cx="11379200" cy="2081530"/>
          </a:xfrm>
          <a:prstGeom prst="rect">
            <a:avLst/>
          </a:prstGeom>
          <a:noFill/>
          <a:extLst>
            <a:ext uri="{909E8E84-426E-40DD-AFC4-6F175D3DCCD1}">
              <a14:hiddenFill xmlns:a14="http://schemas.microsoft.com/office/drawing/2010/main">
                <a:solidFill>
                  <a:schemeClr val="bg1"/>
                </a:solidFill>
              </a14:hiddenFill>
            </a:ext>
          </a:extLst>
        </p:spPr>
        <p:txBody>
          <a:bodyPr wrap="square">
            <a:spAutoFit/>
          </a:bodyPr>
          <a:lstStyle/>
          <a:p>
            <a:pPr indent="0" algn="just" defTabSz="914400" fontAlgn="auto">
              <a:lnSpc>
                <a:spcPts val="3880"/>
              </a:lnSpc>
              <a:spcAft>
                <a:spcPct val="0"/>
              </a:spcAft>
              <a:tabLst>
                <a:tab pos="2250440" algn="l"/>
              </a:tabLst>
            </a:pPr>
            <a:r>
              <a:rPr lang="zh-CN" altLang="zh-CN" sz="2400" b="1" kern="100">
                <a:solidFill>
                  <a:srgbClr val="451DF1"/>
                </a:solidFill>
                <a:latin typeface="微软雅黑" panose="020B0503020204020204" charset="-122"/>
                <a:ea typeface="微软雅黑" panose="020B0503020204020204" charset="-122"/>
                <a:cs typeface="微软雅黑" panose="020B0503020204020204" charset="-122"/>
              </a:rPr>
              <a:t>资料一</a:t>
            </a:r>
            <a:r>
              <a:rPr lang="en-US" altLang="zh-CN" sz="2400" b="1" kern="100">
                <a:solidFill>
                  <a:srgbClr val="451DF1"/>
                </a:solidFill>
                <a:latin typeface="微软雅黑" panose="020B0503020204020204" charset="-122"/>
                <a:ea typeface="微软雅黑" panose="020B0503020204020204" charset="-122"/>
                <a:cs typeface="微软雅黑" panose="020B0503020204020204" charset="-122"/>
              </a:rPr>
              <a:t>: </a:t>
            </a:r>
            <a:r>
              <a:rPr lang="en-US" altLang="zh-CN" sz="2400" b="1" kern="100" err="1">
                <a:solidFill>
                  <a:srgbClr val="002060"/>
                </a:solidFill>
                <a:latin typeface="方正姚体" panose="02010601030101010101" charset="-122"/>
                <a:ea typeface="方正姚体" panose="02010601030101010101" charset="-122"/>
                <a:cs typeface="方正姚体" panose="02010601030101010101" charset="-122"/>
              </a:rPr>
              <a:t>DNase</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rPr>
              <a:t>酶和</a:t>
            </a:r>
            <a:r>
              <a:rPr lang="en-US" altLang="zh-CN" sz="2400" b="1" kern="100" err="1">
                <a:solidFill>
                  <a:srgbClr val="002060"/>
                </a:solidFill>
                <a:latin typeface="方正姚体" panose="02010601030101010101" charset="-122"/>
                <a:ea typeface="方正姚体" panose="02010601030101010101" charset="-122"/>
                <a:cs typeface="方正姚体" panose="02010601030101010101" charset="-122"/>
              </a:rPr>
              <a:t>Caspase</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rPr>
              <a:t>酶是细胞凋亡的两种关键酶，在凋亡诱导</a:t>
            </a:r>
            <a:r>
              <a:rPr lang="zh-CN" altLang="zh-CN" sz="2400" b="1" kern="100" smtClean="0">
                <a:solidFill>
                  <a:srgbClr val="002060"/>
                </a:solidFill>
                <a:latin typeface="方正姚体" panose="02010601030101010101" charset="-122"/>
                <a:ea typeface="方正姚体" panose="02010601030101010101" charset="-122"/>
                <a:cs typeface="方正姚体" panose="02010601030101010101" charset="-122"/>
              </a:rPr>
              <a:t>因</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sym typeface="+mn-ea"/>
              </a:rPr>
              <a:t>子与细胞膜受体结合后，通过细胞内信号转导激活凋亡相关基因。这两种酶一旦被激活，DNase酶能将DNA切割形成DNA片段，Caspase酶能将细胞内蛋白降解成多肽，导致细胞裂解形成凋亡小体，进而被吞噬细胞吞噬清除。</a:t>
            </a:r>
            <a:endParaRPr lang="zh-CN" altLang="zh-CN" sz="2400" b="1" kern="100">
              <a:solidFill>
                <a:srgbClr val="002060"/>
              </a:solidFill>
              <a:effectLst/>
              <a:latin typeface="方正姚体" panose="02010601030101010101" charset="-122"/>
              <a:ea typeface="方正姚体" panose="02010601030101010101" charset="-122"/>
              <a:cs typeface="方正姚体" panose="02010601030101010101" charset="-122"/>
              <a:sym typeface="+mn-ea"/>
            </a:endParaRPr>
          </a:p>
        </p:txBody>
      </p:sp>
      <p:pic>
        <p:nvPicPr>
          <p:cNvPr id="65538"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58445" y="2918460"/>
            <a:ext cx="5144135" cy="3705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custDataLst>
              <p:tags r:id="rId1"/>
            </p:custDataLst>
          </p:nvPr>
        </p:nvSpPr>
        <p:spPr>
          <a:xfrm>
            <a:off x="523875" y="920750"/>
            <a:ext cx="10739755" cy="1583690"/>
          </a:xfrm>
          <a:prstGeom prst="rect">
            <a:avLst/>
          </a:prstGeom>
          <a:noFill/>
          <a:extLst>
            <a:ext uri="{909E8E84-426E-40DD-AFC4-6F175D3DCCD1}">
              <a14:hiddenFill xmlns:a14="http://schemas.microsoft.com/office/drawing/2010/main">
                <a:solidFill>
                  <a:schemeClr val="bg1"/>
                </a:solidFill>
              </a14:hiddenFill>
            </a:ext>
          </a:extLst>
        </p:spPr>
        <p:txBody>
          <a:bodyPr wrap="square">
            <a:spAutoFit/>
          </a:bodyPr>
          <a:lstStyle/>
          <a:p>
            <a:pPr indent="0" algn="just" fontAlgn="auto">
              <a:lnSpc>
                <a:spcPts val="3880"/>
              </a:lnSpc>
              <a:spcAft>
                <a:spcPct val="0"/>
              </a:spcAft>
              <a:tabLst>
                <a:tab pos="2250440" algn="l"/>
              </a:tabLst>
            </a:pPr>
            <a:r>
              <a:rPr lang="zh-CN" altLang="zh-CN" sz="2400" b="1" kern="100">
                <a:solidFill>
                  <a:srgbClr val="120DDB"/>
                </a:solidFill>
                <a:latin typeface="微软雅黑" panose="020B0503020204020204" charset="-122"/>
                <a:ea typeface="微软雅黑" panose="020B0503020204020204" charset="-122"/>
                <a:cs typeface="微软雅黑" panose="020B0503020204020204" charset="-122"/>
              </a:rPr>
              <a:t>资料二</a:t>
            </a:r>
            <a:r>
              <a:rPr lang="en-US" altLang="zh-CN" sz="2400" b="1" kern="100">
                <a:solidFill>
                  <a:srgbClr val="120DDB"/>
                </a:solidFill>
                <a:latin typeface="微软雅黑" panose="020B0503020204020204" charset="-122"/>
                <a:ea typeface="微软雅黑" panose="020B0503020204020204" charset="-122"/>
                <a:cs typeface="微软雅黑" panose="020B0503020204020204" charset="-122"/>
              </a:rPr>
              <a:t>:</a:t>
            </a:r>
            <a:r>
              <a:rPr lang="en-US" altLang="zh-CN" sz="2400" b="1" kern="100">
                <a:solidFill>
                  <a:srgbClr val="002060"/>
                </a:solidFill>
                <a:latin typeface="微软雅黑" panose="020B0503020204020204" charset="-122"/>
                <a:ea typeface="微软雅黑" panose="020B0503020204020204" charset="-122"/>
                <a:cs typeface="微软雅黑" panose="020B0503020204020204" charset="-122"/>
              </a:rPr>
              <a:t> </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rPr>
              <a:t>通俗地说，细胞自噬就是细胞</a:t>
            </a:r>
            <a:r>
              <a:rPr lang="en-US" altLang="zh-CN" sz="2400" b="1" kern="100">
                <a:solidFill>
                  <a:srgbClr val="002060"/>
                </a:solidFill>
                <a:latin typeface="方正姚体" panose="02010601030101010101" charset="-122"/>
                <a:ea typeface="方正姚体" panose="02010601030101010101" charset="-122"/>
                <a:cs typeface="方正姚体" panose="02010601030101010101" charset="-122"/>
              </a:rPr>
              <a:t>“</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rPr>
              <a:t>吃掉</a:t>
            </a:r>
            <a:r>
              <a:rPr lang="en-US" altLang="zh-CN" sz="2400" b="1" kern="100">
                <a:solidFill>
                  <a:srgbClr val="002060"/>
                </a:solidFill>
                <a:latin typeface="方正姚体" panose="02010601030101010101" charset="-122"/>
                <a:ea typeface="方正姚体" panose="02010601030101010101" charset="-122"/>
                <a:cs typeface="方正姚体" panose="02010601030101010101" charset="-122"/>
              </a:rPr>
              <a:t>”</a:t>
            </a:r>
            <a:r>
              <a:rPr lang="zh-CN" altLang="zh-CN" sz="2400" b="1" kern="100">
                <a:solidFill>
                  <a:srgbClr val="002060"/>
                </a:solidFill>
                <a:latin typeface="方正姚体" panose="02010601030101010101" charset="-122"/>
                <a:ea typeface="方正姚体" panose="02010601030101010101" charset="-122"/>
                <a:cs typeface="方正姚体" panose="02010601030101010101" charset="-122"/>
              </a:rPr>
              <a:t>自身的结构和物质。在一定条件下，细胞可通过溶酶体的作用，分解衰老、损伤的细胞器，吞噬并杀死侵入细胞的病毒或细菌，其局部过程如下图所示。</a:t>
            </a:r>
            <a:endParaRPr lang="zh-CN" altLang="zh-CN" sz="2400" b="1" kern="100">
              <a:solidFill>
                <a:srgbClr val="002060"/>
              </a:solidFill>
              <a:effectLst/>
              <a:latin typeface="方正姚体" panose="02010601030101010101" charset="-122"/>
              <a:ea typeface="方正姚体" panose="02010601030101010101" charset="-122"/>
              <a:cs typeface="方正姚体" panose="02010601030101010101" charset="-122"/>
            </a:endParaRPr>
          </a:p>
        </p:txBody>
      </p:sp>
      <p:pic>
        <p:nvPicPr>
          <p:cNvPr id="66562" name="Picture 2"/>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075180" y="2812415"/>
            <a:ext cx="7860030" cy="3747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标题 2"/>
          <p:cNvSpPr>
            <a:spLocks noGrp="1"/>
          </p:cNvSpPr>
          <p:nvPr>
            <p:ph type="title"/>
            <p:custDataLst>
              <p:tags r:id="rId4"/>
            </p:custDataLst>
          </p:nvPr>
        </p:nvSpPr>
        <p:spPr>
          <a:xfrm>
            <a:off x="695960" y="-45"/>
            <a:ext cx="10800000" cy="720000"/>
          </a:xfrm>
        </p:spPr>
        <p:txBody>
          <a:bodyPr/>
          <a:lstStyle/>
          <a:p>
            <a:pPr algn="ctr"/>
            <a:r>
              <a:rPr lang="zh-CN" altLang="en-US" sz="2800">
                <a:highlight>
                  <a:srgbClr val="00FF00"/>
                </a:highlight>
              </a:rPr>
              <a:t>细胞凋亡和细胞自噬的比较</a:t>
            </a:r>
            <a:endParaRPr lang="zh-CN" altLang="en-US" sz="2800">
              <a:highlight>
                <a:srgbClr val="00FF00"/>
              </a:highlight>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custDataLst>
              <p:tags r:id="rId1"/>
            </p:custDataLst>
          </p:nvPr>
        </p:nvSpPr>
        <p:spPr>
          <a:xfrm>
            <a:off x="695960" y="1093470"/>
            <a:ext cx="10800715" cy="4523105"/>
          </a:xfrm>
          <a:prstGeom prst="rect">
            <a:avLst/>
          </a:prstGeom>
          <a:noFill/>
          <a:extLst>
            <a:ext uri="{909E8E84-426E-40DD-AFC4-6F175D3DCCD1}">
              <a14:hiddenFill xmlns:a14="http://schemas.microsoft.com/office/drawing/2010/main">
                <a:solidFill>
                  <a:schemeClr val="bg1"/>
                </a:solidFill>
              </a14:hiddenFill>
            </a:ext>
          </a:extLst>
        </p:spPr>
        <p:txBody>
          <a:bodyPr wrap="square">
            <a:spAutoFit/>
          </a:bodyPr>
          <a:lstStyle/>
          <a:p>
            <a:pPr algn="just">
              <a:lnSpc>
                <a:spcPct val="150000"/>
              </a:lnSpc>
              <a:spcAft>
                <a:spcPct val="0"/>
              </a:spcAft>
              <a:tabLst>
                <a:tab pos="2250440" algn="l"/>
              </a:tabLst>
            </a:pPr>
            <a:r>
              <a:rPr lang="en-US" altLang="zh-CN" sz="2400" b="1" kern="100">
                <a:solidFill>
                  <a:srgbClr val="C00000"/>
                </a:solidFill>
                <a:latin typeface="Arial Black" panose="020B0A04020102020204" charset="0"/>
                <a:ea typeface="微软雅黑" panose="020B0503020204020204" charset="-122"/>
                <a:cs typeface="Arial Black" panose="020B0A04020102020204" charset="0"/>
              </a:rPr>
              <a:t>1</a:t>
            </a:r>
            <a:r>
              <a:rPr lang="zh-CN" altLang="en-US" sz="2400" b="1" kern="100">
                <a:solidFill>
                  <a:srgbClr val="C00000"/>
                </a:solidFill>
                <a:latin typeface="Arial Black" panose="020B0A04020102020204" charset="0"/>
                <a:ea typeface="微软雅黑" panose="020B0503020204020204" charset="-122"/>
                <a:cs typeface="Arial Black" panose="020B0A04020102020204" charset="0"/>
              </a:rPr>
              <a:t>、</a:t>
            </a:r>
            <a:r>
              <a:rPr lang="zh-CN" altLang="zh-CN" sz="2400" b="1" kern="100">
                <a:solidFill>
                  <a:srgbClr val="C00000"/>
                </a:solidFill>
                <a:latin typeface="Arial Black" panose="020B0A04020102020204" charset="0"/>
                <a:ea typeface="微软雅黑" panose="020B0503020204020204" charset="-122"/>
                <a:cs typeface="Arial Black" panose="020B0A04020102020204" charset="0"/>
              </a:rPr>
              <a:t>区别</a:t>
            </a:r>
            <a:r>
              <a:rPr lang="en-US" altLang="zh-CN" sz="2400" b="1" kern="100">
                <a:solidFill>
                  <a:srgbClr val="C00000"/>
                </a:solidFill>
                <a:latin typeface="Arial Black" panose="020B0A04020102020204" charset="0"/>
                <a:ea typeface="微软雅黑" panose="020B0503020204020204" charset="-122"/>
                <a:cs typeface="Arial Black" panose="020B0A04020102020204" charset="0"/>
              </a:rPr>
              <a:t>:</a:t>
            </a:r>
            <a:endParaRPr lang="en-US" altLang="zh-CN" sz="2400" b="1" kern="100">
              <a:solidFill>
                <a:srgbClr val="C00000"/>
              </a:solidFill>
              <a:latin typeface="Arial Black" panose="020B0A04020102020204" charset="0"/>
              <a:ea typeface="微软雅黑" panose="020B0503020204020204" charset="-122"/>
              <a:cs typeface="Arial Black" panose="020B0A04020102020204" charset="0"/>
            </a:endParaRPr>
          </a:p>
          <a:p>
            <a:pPr algn="just">
              <a:lnSpc>
                <a:spcPct val="150000"/>
              </a:lnSpc>
              <a:spcAft>
                <a:spcPct val="0"/>
              </a:spcAft>
              <a:tabLst>
                <a:tab pos="2250440" algn="l"/>
              </a:tabLst>
            </a:pP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 </a:t>
            </a:r>
            <a:r>
              <a:rPr lang="en-US" altLang="zh-CN" sz="2400" b="1" kern="100">
                <a:solidFill>
                  <a:srgbClr val="002060"/>
                </a:solidFill>
                <a:latin typeface="Arial Black" panose="020B0A04020102020204" charset="0"/>
                <a:ea typeface="微软雅黑" panose="020B0503020204020204" charset="-122"/>
                <a:cs typeface="Arial Black" panose="020B0A04020102020204" charset="0"/>
              </a:rPr>
              <a:t>①</a:t>
            </a:r>
            <a:r>
              <a:rPr lang="zh-CN" altLang="zh-CN" sz="2400" b="1" kern="100">
                <a:solidFill>
                  <a:srgbClr val="002060"/>
                </a:solidFill>
                <a:latin typeface="Arial Black" panose="020B0A04020102020204" charset="0"/>
                <a:ea typeface="微软雅黑" panose="020B0503020204020204" charset="-122"/>
                <a:cs typeface="Arial Black" panose="020B0A04020102020204" charset="0"/>
              </a:rPr>
              <a:t>形态学上的区别</a:t>
            </a:r>
            <a:r>
              <a:rPr lang="en-US" altLang="zh-CN" sz="2400" b="1" kern="100">
                <a:solidFill>
                  <a:srgbClr val="002060"/>
                </a:solidFill>
                <a:latin typeface="Arial Black" panose="020B0A04020102020204" charset="0"/>
                <a:ea typeface="微软雅黑" panose="020B0503020204020204" charset="-122"/>
                <a:cs typeface="Arial Black" panose="020B0A04020102020204" charset="0"/>
              </a:rPr>
              <a:t>:</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 </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凋亡会</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使细胞膜内陷形成凋亡小体</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，最后</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细胞解体；自噬是形成</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双层膜</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的自噬泡，包裹细胞质内的物质，然后</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与</a:t>
            </a:r>
            <a:r>
              <a:rPr lang="en-US" altLang="zh-CN" sz="2400" u="sng" kern="100" smtClean="0">
                <a:solidFill>
                  <a:srgbClr val="002060"/>
                </a:solidFill>
                <a:latin typeface="Arial Black" panose="020B0A04020102020204" charset="0"/>
                <a:ea typeface="微软雅黑" panose="020B0503020204020204" charset="-122"/>
                <a:cs typeface="Arial Black" panose="020B0A04020102020204" charset="0"/>
              </a:rPr>
              <a:t>             </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融合、</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消化掉内容物。</a:t>
            </a:r>
            <a:endParaRPr lang="zh-CN" altLang="zh-CN" sz="2400" kern="100">
              <a:solidFill>
                <a:srgbClr val="002060"/>
              </a:solidFill>
              <a:latin typeface="Arial Black" panose="020B0A04020102020204" charset="0"/>
              <a:ea typeface="微软雅黑" panose="020B0503020204020204" charset="-122"/>
              <a:cs typeface="Arial Black" panose="020B0A04020102020204" charset="0"/>
            </a:endParaRPr>
          </a:p>
          <a:p>
            <a:pPr algn="just">
              <a:lnSpc>
                <a:spcPct val="150000"/>
              </a:lnSpc>
              <a:spcAft>
                <a:spcPct val="0"/>
              </a:spcAft>
              <a:tabLst>
                <a:tab pos="2250440" algn="l"/>
              </a:tabLst>
            </a:pPr>
            <a:r>
              <a:rPr lang="en-US" altLang="zh-CN" sz="2400" b="1" kern="100">
                <a:solidFill>
                  <a:srgbClr val="002060"/>
                </a:solidFill>
                <a:latin typeface="Arial Black" panose="020B0A04020102020204" charset="0"/>
                <a:ea typeface="微软雅黑" panose="020B0503020204020204" charset="-122"/>
                <a:cs typeface="Arial Black" panose="020B0A04020102020204" charset="0"/>
              </a:rPr>
              <a:t>②</a:t>
            </a:r>
            <a:r>
              <a:rPr lang="zh-CN" altLang="zh-CN" sz="2400" b="1" kern="100">
                <a:solidFill>
                  <a:srgbClr val="002060"/>
                </a:solidFill>
                <a:latin typeface="Arial Black" panose="020B0A04020102020204" charset="0"/>
                <a:ea typeface="微软雅黑" panose="020B0503020204020204" charset="-122"/>
                <a:cs typeface="Arial Black" panose="020B0A04020102020204" charset="0"/>
              </a:rPr>
              <a:t>生理意义上的区别</a:t>
            </a:r>
            <a:r>
              <a:rPr lang="en-US" altLang="zh-CN" sz="2400" b="1" kern="100">
                <a:solidFill>
                  <a:srgbClr val="002060"/>
                </a:solidFill>
                <a:latin typeface="Arial Black" panose="020B0A04020102020204" charset="0"/>
                <a:ea typeface="微软雅黑" panose="020B0503020204020204" charset="-122"/>
                <a:cs typeface="Arial Black" panose="020B0A04020102020204" charset="0"/>
              </a:rPr>
              <a:t>: </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凋亡</a:t>
            </a:r>
            <a:r>
              <a:rPr lang="zh-CN" altLang="zh-CN" sz="2400" u="sng" kern="100" smtClean="0">
                <a:solidFill>
                  <a:srgbClr val="002060"/>
                </a:solidFill>
                <a:latin typeface="Arial Black" panose="020B0A04020102020204" charset="0"/>
                <a:ea typeface="微软雅黑" panose="020B0503020204020204" charset="-122"/>
                <a:cs typeface="Arial Black" panose="020B0A04020102020204" charset="0"/>
              </a:rPr>
              <a:t> </a:t>
            </a:r>
            <a:r>
              <a:rPr lang="en-US" altLang="zh-CN" sz="2400" u="sng" kern="100" smtClean="0">
                <a:solidFill>
                  <a:srgbClr val="002060"/>
                </a:solidFill>
                <a:latin typeface="Arial Black" panose="020B0A04020102020204" charset="0"/>
                <a:ea typeface="微软雅黑" panose="020B0503020204020204" charset="-122"/>
                <a:cs typeface="Arial Black" panose="020B0A04020102020204" charset="0"/>
              </a:rPr>
              <a:t>               </a:t>
            </a:r>
            <a:r>
              <a:rPr lang="en-US" altLang="zh-CN" sz="2400" kern="100" smtClean="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填</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一定</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或</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不一定</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引起细胞死亡；</a:t>
            </a:r>
            <a:endParaRPr lang="zh-CN" altLang="zh-CN" sz="2400" kern="100">
              <a:solidFill>
                <a:srgbClr val="002060"/>
              </a:solidFill>
              <a:latin typeface="Arial Black" panose="020B0A04020102020204" charset="0"/>
              <a:ea typeface="微软雅黑" panose="020B0503020204020204" charset="-122"/>
              <a:cs typeface="Arial Black" panose="020B0A04020102020204" charset="0"/>
            </a:endParaRPr>
          </a:p>
          <a:p>
            <a:pPr algn="just">
              <a:lnSpc>
                <a:spcPct val="150000"/>
              </a:lnSpc>
              <a:spcAft>
                <a:spcPct val="0"/>
              </a:spcAft>
              <a:tabLst>
                <a:tab pos="2250440" algn="l"/>
              </a:tabLst>
            </a:pP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 </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                            </a:t>
            </a:r>
            <a:r>
              <a:rPr lang="zh-CN" altLang="zh-CN" sz="2400" kern="100" smtClean="0">
                <a:solidFill>
                  <a:srgbClr val="002060"/>
                </a:solidFill>
                <a:latin typeface="Arial Black" panose="020B0A04020102020204" charset="0"/>
                <a:ea typeface="微软雅黑" panose="020B0503020204020204" charset="-122"/>
                <a:cs typeface="Arial Black" panose="020B0A04020102020204" charset="0"/>
              </a:rPr>
              <a:t>自噬</a:t>
            </a:r>
            <a:r>
              <a:rPr lang="zh-CN" altLang="zh-CN" sz="2400" u="sng" kern="100" smtClean="0">
                <a:solidFill>
                  <a:srgbClr val="002060"/>
                </a:solidFill>
                <a:latin typeface="Arial Black" panose="020B0A04020102020204" charset="0"/>
                <a:ea typeface="微软雅黑" panose="020B0503020204020204" charset="-122"/>
                <a:cs typeface="Arial Black" panose="020B0A04020102020204" charset="0"/>
              </a:rPr>
              <a:t> </a:t>
            </a:r>
            <a:r>
              <a:rPr lang="en-US" altLang="zh-CN" sz="2400" u="sng" kern="100" smtClean="0">
                <a:solidFill>
                  <a:srgbClr val="002060"/>
                </a:solidFill>
                <a:latin typeface="Arial Black" panose="020B0A04020102020204" charset="0"/>
                <a:ea typeface="微软雅黑" panose="020B0503020204020204" charset="-122"/>
                <a:cs typeface="Arial Black" panose="020B0A04020102020204" charset="0"/>
              </a:rPr>
              <a:t>               </a:t>
            </a:r>
            <a:r>
              <a:rPr lang="en-US" altLang="zh-CN" sz="2400" kern="100" smtClean="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填</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一定</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或</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不一定</a:t>
            </a:r>
            <a:r>
              <a:rPr lang="en-US" altLang="zh-CN" sz="2400" kern="100">
                <a:solidFill>
                  <a:srgbClr val="002060"/>
                </a:solidFill>
                <a:latin typeface="Arial Black" panose="020B0A04020102020204" charset="0"/>
                <a:ea typeface="微软雅黑" panose="020B0503020204020204" charset="-122"/>
                <a:cs typeface="Arial Black" panose="020B0A04020102020204" charset="0"/>
              </a:rPr>
              <a:t>”)</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引起细胞死亡。</a:t>
            </a:r>
            <a:endParaRPr lang="zh-CN" altLang="zh-CN" sz="2400" kern="100">
              <a:solidFill>
                <a:srgbClr val="002060"/>
              </a:solidFill>
              <a:latin typeface="Arial Black" panose="020B0A04020102020204" charset="0"/>
              <a:ea typeface="微软雅黑" panose="020B0503020204020204" charset="-122"/>
              <a:cs typeface="Arial Black" panose="020B0A04020102020204" charset="0"/>
            </a:endParaRPr>
          </a:p>
          <a:p>
            <a:pPr algn="just">
              <a:lnSpc>
                <a:spcPct val="150000"/>
              </a:lnSpc>
              <a:spcAft>
                <a:spcPct val="0"/>
              </a:spcAft>
              <a:tabLst>
                <a:tab pos="2250440" algn="l"/>
              </a:tabLst>
            </a:pPr>
            <a:endParaRPr lang="en-US" altLang="zh-CN" sz="2400" b="1" kern="100">
              <a:solidFill>
                <a:srgbClr val="C00000"/>
              </a:solidFill>
              <a:latin typeface="Arial Black" panose="020B0A04020102020204" charset="0"/>
              <a:ea typeface="微软雅黑" panose="020B0503020204020204" charset="-122"/>
              <a:cs typeface="Arial Black" panose="020B0A04020102020204" charset="0"/>
            </a:endParaRPr>
          </a:p>
          <a:p>
            <a:pPr algn="just">
              <a:lnSpc>
                <a:spcPct val="150000"/>
              </a:lnSpc>
              <a:spcAft>
                <a:spcPct val="0"/>
              </a:spcAft>
              <a:tabLst>
                <a:tab pos="2250440" algn="l"/>
              </a:tabLst>
            </a:pPr>
            <a:r>
              <a:rPr lang="en-US" altLang="zh-CN" sz="2400" b="1" kern="100">
                <a:solidFill>
                  <a:srgbClr val="C00000"/>
                </a:solidFill>
                <a:latin typeface="Arial Black" panose="020B0A04020102020204" charset="0"/>
                <a:ea typeface="微软雅黑" panose="020B0503020204020204" charset="-122"/>
                <a:cs typeface="Arial Black" panose="020B0A04020102020204" charset="0"/>
              </a:rPr>
              <a:t>2</a:t>
            </a:r>
            <a:r>
              <a:rPr lang="zh-CN" altLang="en-US" sz="2400" b="1" kern="100">
                <a:solidFill>
                  <a:srgbClr val="C00000"/>
                </a:solidFill>
                <a:latin typeface="Arial Black" panose="020B0A04020102020204" charset="0"/>
                <a:ea typeface="微软雅黑" panose="020B0503020204020204" charset="-122"/>
                <a:cs typeface="Arial Black" panose="020B0A04020102020204" charset="0"/>
              </a:rPr>
              <a:t>、</a:t>
            </a:r>
            <a:r>
              <a:rPr lang="zh-CN" altLang="zh-CN" sz="2400" b="1" kern="100">
                <a:solidFill>
                  <a:srgbClr val="C00000"/>
                </a:solidFill>
                <a:latin typeface="Arial Black" panose="020B0A04020102020204" charset="0"/>
                <a:ea typeface="微软雅黑" panose="020B0503020204020204" charset="-122"/>
                <a:cs typeface="Arial Black" panose="020B0A04020102020204" charset="0"/>
              </a:rPr>
              <a:t>联系</a:t>
            </a:r>
            <a:r>
              <a:rPr lang="en-US" altLang="zh-CN" sz="2400" b="1" kern="100">
                <a:solidFill>
                  <a:srgbClr val="C00000"/>
                </a:solidFill>
                <a:latin typeface="Arial Black" panose="020B0A04020102020204" charset="0"/>
                <a:ea typeface="微软雅黑" panose="020B0503020204020204" charset="-122"/>
                <a:cs typeface="Arial Black" panose="020B0A04020102020204" charset="0"/>
              </a:rPr>
              <a:t>: </a:t>
            </a:r>
            <a:r>
              <a:rPr lang="zh-CN" altLang="zh-CN" sz="2400" kern="100">
                <a:solidFill>
                  <a:srgbClr val="002060"/>
                </a:solidFill>
                <a:latin typeface="Arial Black" panose="020B0A04020102020204" charset="0"/>
                <a:ea typeface="微软雅黑" panose="020B0503020204020204" charset="-122"/>
                <a:cs typeface="Arial Black" panose="020B0A04020102020204" charset="0"/>
              </a:rPr>
              <a:t>有些激烈的细胞自噬，可能诱导细胞凋亡。</a:t>
            </a:r>
            <a:endParaRPr lang="zh-CN" altLang="zh-CN" sz="2400" kern="100">
              <a:solidFill>
                <a:srgbClr val="002060"/>
              </a:solidFill>
              <a:effectLst/>
              <a:latin typeface="Arial Black" panose="020B0A04020102020204" charset="0"/>
              <a:ea typeface="微软雅黑" panose="020B0503020204020204" charset="-122"/>
              <a:cs typeface="Arial Black" panose="020B0A04020102020204" charset="0"/>
            </a:endParaRPr>
          </a:p>
        </p:txBody>
      </p:sp>
      <p:sp>
        <p:nvSpPr>
          <p:cNvPr id="3" name="矩形 2"/>
          <p:cNvSpPr/>
          <p:nvPr>
            <p:custDataLst>
              <p:tags r:id="rId2"/>
            </p:custDataLst>
          </p:nvPr>
        </p:nvSpPr>
        <p:spPr>
          <a:xfrm>
            <a:off x="8400888" y="2279510"/>
            <a:ext cx="1101090" cy="460375"/>
          </a:xfrm>
          <a:prstGeom prst="rect">
            <a:avLst/>
          </a:prstGeom>
        </p:spPr>
        <p:txBody>
          <a:bodyPr wrap="none">
            <a:spAutoFit/>
          </a:bodyPr>
          <a:lstStyle/>
          <a:p>
            <a:pPr algn="ctr"/>
            <a:r>
              <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rPr>
              <a:t>溶酶体</a:t>
            </a:r>
            <a:endPar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endParaRPr>
          </a:p>
        </p:txBody>
      </p:sp>
      <p:sp>
        <p:nvSpPr>
          <p:cNvPr id="4" name="矩形 3"/>
          <p:cNvSpPr/>
          <p:nvPr>
            <p:custDataLst>
              <p:tags r:id="rId3"/>
            </p:custDataLst>
          </p:nvPr>
        </p:nvSpPr>
        <p:spPr>
          <a:xfrm>
            <a:off x="4727103" y="3429021"/>
            <a:ext cx="795020" cy="460375"/>
          </a:xfrm>
          <a:prstGeom prst="rect">
            <a:avLst/>
          </a:prstGeom>
        </p:spPr>
        <p:txBody>
          <a:bodyPr wrap="none">
            <a:spAutoFit/>
          </a:bodyPr>
          <a:lstStyle/>
          <a:p>
            <a:pPr lvl="0" algn="ctr">
              <a:buClrTx/>
              <a:buSzTx/>
              <a:buFontTx/>
            </a:pPr>
            <a:r>
              <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sym typeface="+mn-ea"/>
              </a:rPr>
              <a:t>一定</a:t>
            </a:r>
            <a:endPar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sym typeface="+mn-ea"/>
            </a:endParaRPr>
          </a:p>
        </p:txBody>
      </p:sp>
      <p:sp>
        <p:nvSpPr>
          <p:cNvPr id="5" name="矩形 4"/>
          <p:cNvSpPr/>
          <p:nvPr>
            <p:custDataLst>
              <p:tags r:id="rId4"/>
            </p:custDataLst>
          </p:nvPr>
        </p:nvSpPr>
        <p:spPr>
          <a:xfrm>
            <a:off x="4575872" y="3889315"/>
            <a:ext cx="1097280" cy="460375"/>
          </a:xfrm>
          <a:prstGeom prst="rect">
            <a:avLst/>
          </a:prstGeom>
        </p:spPr>
        <p:txBody>
          <a:bodyPr wrap="none">
            <a:spAutoFit/>
          </a:bodyPr>
          <a:lstStyle/>
          <a:p>
            <a:pPr lvl="0" algn="ctr">
              <a:buClrTx/>
              <a:buSzTx/>
              <a:buFontTx/>
            </a:pPr>
            <a:r>
              <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sym typeface="+mn-ea"/>
              </a:rPr>
              <a:t>不一定</a:t>
            </a:r>
            <a:endParaRPr lang="zh-CN" altLang="zh-CN" sz="2400" b="1" kern="100">
              <a:solidFill>
                <a:srgbClr val="120DDB"/>
              </a:solidFill>
              <a:latin typeface="方正姚体" panose="02010601030101010101" charset="-122"/>
              <a:ea typeface="方正姚体" panose="02010601030101010101" charset="-122"/>
              <a:cs typeface="Times New Roman" panose="02020603050405020304" pitchFamily="18" charset="0"/>
              <a:sym typeface="+mn-ea"/>
            </a:endParaRPr>
          </a:p>
        </p:txBody>
      </p:sp>
      <p:sp>
        <p:nvSpPr>
          <p:cNvPr id="7" name="标题 6"/>
          <p:cNvSpPr>
            <a:spLocks noGrp="1"/>
          </p:cNvSpPr>
          <p:nvPr>
            <p:ph type="title"/>
            <p:custDataLst>
              <p:tags r:id="rId5"/>
            </p:custDataLst>
          </p:nvPr>
        </p:nvSpPr>
        <p:spPr>
          <a:xfrm>
            <a:off x="695960" y="-45"/>
            <a:ext cx="10800000" cy="720000"/>
          </a:xfrm>
        </p:spPr>
        <p:txBody>
          <a:bodyPr/>
          <a:lstStyle/>
          <a:p>
            <a:pPr algn="ctr"/>
            <a:r>
              <a:rPr lang="zh-CN" altLang="en-US" sz="2800">
                <a:highlight>
                  <a:srgbClr val="00FF00"/>
                </a:highlight>
              </a:rPr>
              <a:t>细胞凋亡和细胞自噬的比较</a:t>
            </a:r>
            <a:endParaRPr lang="zh-CN" altLang="en-US" sz="2800">
              <a:highlight>
                <a:srgbClr val="00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blinds(horizontal)">
                                      <p:cBhvr>
                                        <p:cTn id="12" dur="500"/>
                                        <p:tgtEl>
                                          <p:spTgt spid="24">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4">
                                            <p:txEl>
                                              <p:pRg st="3" end="3"/>
                                            </p:txEl>
                                          </p:spTgt>
                                        </p:tgtEl>
                                        <p:attrNameLst>
                                          <p:attrName>style.visibility</p:attrName>
                                        </p:attrNameLst>
                                      </p:cBhvr>
                                      <p:to>
                                        <p:strVal val="visible"/>
                                      </p:to>
                                    </p:set>
                                    <p:animEffect transition="in" filter="blinds(horizontal)">
                                      <p:cBhvr>
                                        <p:cTn id="18" dur="500"/>
                                        <p:tgtEl>
                                          <p:spTgt spid="2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linds(horizont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4">
                                            <p:txEl>
                                              <p:pRg st="5" end="5"/>
                                            </p:txEl>
                                          </p:spTgt>
                                        </p:tgtEl>
                                        <p:attrNameLst>
                                          <p:attrName>style.visibility</p:attrName>
                                        </p:attrNameLst>
                                      </p:cBhvr>
                                      <p:to>
                                        <p:strVal val="visible"/>
                                      </p:to>
                                    </p:set>
                                    <p:animEffect transition="in" filter="blinds(horizontal)">
                                      <p:cBhvr>
                                        <p:cTn id="36"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86715" y="1076325"/>
            <a:ext cx="11125200" cy="3969385"/>
          </a:xfrm>
          <a:prstGeom prst="rect">
            <a:avLst/>
          </a:prstGeom>
          <a:noFill/>
        </p:spPr>
        <p:txBody>
          <a:bodyPr wrap="square" rtlCol="0" anchor="t">
            <a:spAutoFit/>
          </a:bodyPr>
          <a:lstStyle/>
          <a:p>
            <a:pPr indent="0" fontAlgn="auto">
              <a:lnSpc>
                <a:spcPct val="150000"/>
              </a:lnSpc>
            </a:pPr>
            <a:r>
              <a:rPr lang="zh-CN" altLang="en-US" sz="2400">
                <a:latin typeface="微软雅黑" panose="020B0503020204020204" charset="-122"/>
                <a:ea typeface="微软雅黑" panose="020B0503020204020204" charset="-122"/>
                <a:cs typeface="微软雅黑" panose="020B0503020204020204" charset="-122"/>
              </a:rPr>
              <a:t>（</a:t>
            </a:r>
            <a:r>
              <a:rPr lang="en-US" altLang="zh-CN" sz="2400">
                <a:latin typeface="微软雅黑" panose="020B0503020204020204" charset="-122"/>
                <a:ea typeface="微软雅黑" panose="020B0503020204020204" charset="-122"/>
                <a:cs typeface="微软雅黑" panose="020B0503020204020204" charset="-122"/>
              </a:rPr>
              <a:t>2023.</a:t>
            </a:r>
            <a:r>
              <a:rPr lang="zh-CN" altLang="en-US" sz="2400">
                <a:latin typeface="微软雅黑" panose="020B0503020204020204" charset="-122"/>
                <a:ea typeface="微软雅黑" panose="020B0503020204020204" charset="-122"/>
                <a:cs typeface="微软雅黑" panose="020B0503020204020204" charset="-122"/>
              </a:rPr>
              <a:t>山东）研究发现，病原体侵入细胞后，细胞内蛋白酶</a:t>
            </a:r>
            <a:r>
              <a:rPr lang="en-US" altLang="zh-CN" sz="2400">
                <a:latin typeface="微软雅黑" panose="020B0503020204020204" charset="-122"/>
                <a:ea typeface="微软雅黑" panose="020B0503020204020204" charset="-122"/>
                <a:cs typeface="微软雅黑" panose="020B0503020204020204" charset="-122"/>
              </a:rPr>
              <a:t>L</a:t>
            </a:r>
            <a:r>
              <a:rPr lang="zh-CN" altLang="en-US" sz="2400">
                <a:latin typeface="微软雅黑" panose="020B0503020204020204" charset="-122"/>
                <a:ea typeface="微软雅黑" panose="020B0503020204020204" charset="-122"/>
                <a:cs typeface="微软雅黑" panose="020B0503020204020204" charset="-122"/>
              </a:rPr>
              <a:t>在无酶活性时作为支架蛋白参与形成特定的复合体，经过一系列过程，最终导致该细胞炎症性坏死，病原体被释放，该过程属于细胞焦亡。下列说法错误的是（</a:t>
            </a:r>
            <a:r>
              <a:rPr lang="en-US" altLang="zh-CN" sz="2400">
                <a:latin typeface="微软雅黑" panose="020B0503020204020204" charset="-122"/>
                <a:ea typeface="微软雅黑" panose="020B0503020204020204" charset="-122"/>
                <a:cs typeface="微软雅黑" panose="020B0503020204020204" charset="-122"/>
              </a:rPr>
              <a:t>       </a:t>
            </a:r>
            <a:r>
              <a:rPr lang="zh-CN" altLang="en-US" sz="2400">
                <a:latin typeface="微软雅黑" panose="020B0503020204020204" charset="-122"/>
                <a:ea typeface="微软雅黑" panose="020B0503020204020204" charset="-122"/>
                <a:cs typeface="微软雅黑" panose="020B0503020204020204" charset="-122"/>
              </a:rPr>
              <a:t>）</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en-US" altLang="zh-CN" sz="2400">
                <a:latin typeface="微软雅黑" panose="020B0503020204020204" charset="-122"/>
                <a:ea typeface="微软雅黑" panose="020B0503020204020204" charset="-122"/>
                <a:cs typeface="微软雅黑" panose="020B0503020204020204" charset="-122"/>
              </a:rPr>
              <a:t>A</a:t>
            </a:r>
            <a:r>
              <a:rPr lang="zh-CN" altLang="en-US" sz="2400">
                <a:latin typeface="微软雅黑" panose="020B0503020204020204" charset="-122"/>
                <a:ea typeface="微软雅黑" panose="020B0503020204020204" charset="-122"/>
                <a:cs typeface="微软雅黑" panose="020B0503020204020204" charset="-122"/>
              </a:rPr>
              <a:t>．蝌蚪尾的消失不是通过细胞焦亡实现的</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en-US" altLang="zh-CN" sz="2400">
                <a:latin typeface="微软雅黑" panose="020B0503020204020204" charset="-122"/>
                <a:ea typeface="微软雅黑" panose="020B0503020204020204" charset="-122"/>
                <a:cs typeface="微软雅黑" panose="020B0503020204020204" charset="-122"/>
              </a:rPr>
              <a:t>B</a:t>
            </a:r>
            <a:r>
              <a:rPr lang="zh-CN" altLang="en-US" sz="2400">
                <a:latin typeface="微软雅黑" panose="020B0503020204020204" charset="-122"/>
                <a:ea typeface="微软雅黑" panose="020B0503020204020204" charset="-122"/>
                <a:cs typeface="微软雅黑" panose="020B0503020204020204" charset="-122"/>
              </a:rPr>
              <a:t>．敲除编码蛋白酶</a:t>
            </a:r>
            <a:r>
              <a:rPr lang="en-US" altLang="zh-CN" sz="2400">
                <a:latin typeface="微软雅黑" panose="020B0503020204020204" charset="-122"/>
                <a:ea typeface="微软雅黑" panose="020B0503020204020204" charset="-122"/>
                <a:cs typeface="微软雅黑" panose="020B0503020204020204" charset="-122"/>
              </a:rPr>
              <a:t>L</a:t>
            </a:r>
            <a:r>
              <a:rPr lang="zh-CN" altLang="en-US" sz="2400">
                <a:latin typeface="微软雅黑" panose="020B0503020204020204" charset="-122"/>
                <a:ea typeface="微软雅黑" panose="020B0503020204020204" charset="-122"/>
                <a:cs typeface="微软雅黑" panose="020B0503020204020204" charset="-122"/>
              </a:rPr>
              <a:t>的基因不影响细胞焦亡</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en-US" altLang="zh-CN" sz="2400">
                <a:latin typeface="微软雅黑" panose="020B0503020204020204" charset="-122"/>
                <a:ea typeface="微软雅黑" panose="020B0503020204020204" charset="-122"/>
                <a:cs typeface="微软雅黑" panose="020B0503020204020204" charset="-122"/>
              </a:rPr>
              <a:t>C</a:t>
            </a:r>
            <a:r>
              <a:rPr lang="zh-CN" altLang="en-US" sz="2400">
                <a:latin typeface="微软雅黑" panose="020B0503020204020204" charset="-122"/>
                <a:ea typeface="微软雅黑" panose="020B0503020204020204" charset="-122"/>
                <a:cs typeface="微软雅黑" panose="020B0503020204020204" charset="-122"/>
              </a:rPr>
              <a:t>．细胞焦亡释放的病原体可由体内的巨噬细胞吞噬消化</a:t>
            </a:r>
            <a:endParaRPr lang="zh-CN" altLang="en-US" sz="2400">
              <a:latin typeface="微软雅黑" panose="020B0503020204020204" charset="-122"/>
              <a:ea typeface="微软雅黑" panose="020B0503020204020204" charset="-122"/>
              <a:cs typeface="微软雅黑" panose="020B0503020204020204" charset="-122"/>
            </a:endParaRPr>
          </a:p>
          <a:p>
            <a:pPr indent="0" fontAlgn="auto">
              <a:lnSpc>
                <a:spcPct val="150000"/>
              </a:lnSpc>
            </a:pPr>
            <a:r>
              <a:rPr lang="en-US" altLang="zh-CN" sz="2400">
                <a:latin typeface="微软雅黑" panose="020B0503020204020204" charset="-122"/>
                <a:ea typeface="微软雅黑" panose="020B0503020204020204" charset="-122"/>
                <a:cs typeface="微软雅黑" panose="020B0503020204020204" charset="-122"/>
              </a:rPr>
              <a:t>D</a:t>
            </a:r>
            <a:r>
              <a:rPr lang="zh-CN" altLang="en-US" sz="2400">
                <a:latin typeface="微软雅黑" panose="020B0503020204020204" charset="-122"/>
                <a:ea typeface="微软雅黑" panose="020B0503020204020204" charset="-122"/>
                <a:cs typeface="微软雅黑" panose="020B0503020204020204" charset="-122"/>
              </a:rPr>
              <a:t>．细胞焦亡释放的病原体可刺激该机体</a:t>
            </a:r>
            <a:r>
              <a:rPr lang="en-US" altLang="zh-CN" sz="2400">
                <a:latin typeface="微软雅黑" panose="020B0503020204020204" charset="-122"/>
                <a:ea typeface="微软雅黑" panose="020B0503020204020204" charset="-122"/>
                <a:cs typeface="微软雅黑" panose="020B0503020204020204" charset="-122"/>
              </a:rPr>
              <a:t>B</a:t>
            </a:r>
            <a:r>
              <a:rPr lang="zh-CN" altLang="en-US" sz="2400">
                <a:latin typeface="微软雅黑" panose="020B0503020204020204" charset="-122"/>
                <a:ea typeface="微软雅黑" panose="020B0503020204020204" charset="-122"/>
                <a:cs typeface="微软雅黑" panose="020B0503020204020204" charset="-122"/>
              </a:rPr>
              <a:t>淋巴细胞的增殖与分化</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custDataLst>
              <p:tags r:id="rId2"/>
            </p:custDataLst>
          </p:nvPr>
        </p:nvSpPr>
        <p:spPr>
          <a:xfrm>
            <a:off x="8359775" y="2073275"/>
            <a:ext cx="1743710" cy="1014730"/>
          </a:xfrm>
          <a:prstGeom prst="rect">
            <a:avLst/>
          </a:prstGeom>
          <a:noFill/>
        </p:spPr>
        <p:txBody>
          <a:bodyPr wrap="square" rtlCol="0">
            <a:spAutoFit/>
          </a:bodyPr>
          <a:lstStyle/>
          <a:p>
            <a:r>
              <a:rPr lang="en-US" altLang="zh-CN" sz="6000">
                <a:solidFill>
                  <a:srgbClr val="FF0000"/>
                </a:solidFill>
              </a:rPr>
              <a:t>B</a:t>
            </a:r>
            <a:endParaRPr lang="en-US" altLang="zh-CN" sz="60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p:cNvSpPr>
            <a:spLocks noGrp="1"/>
          </p:cNvSpPr>
          <p:nvPr>
            <p:ph type="title"/>
            <p:custDataLst>
              <p:tags r:id="rId1"/>
            </p:custDataLst>
          </p:nvPr>
        </p:nvSpPr>
        <p:spPr>
          <a:xfrm>
            <a:off x="2401570" y="4088130"/>
            <a:ext cx="7389495" cy="1197610"/>
          </a:xfrm>
        </p:spPr>
        <p:txBody>
          <a:bodyPr>
            <a:normAutofit fontScale="90000"/>
          </a:bodyPr>
          <a:lstStyle/>
          <a:p>
            <a:pPr algn="dist"/>
            <a:r>
              <a:rPr lang="zh-CN" altLang="en-US" sz="6665"/>
              <a:t>细胞的分化与全能性</a:t>
            </a:r>
            <a:br>
              <a:rPr lang="zh-CN" altLang="en-US"/>
            </a:br>
            <a:endParaRPr lang="zh-CN" altLang="en-US"/>
          </a:p>
        </p:txBody>
      </p:sp>
      <p:sp>
        <p:nvSpPr>
          <p:cNvPr id="10" name="节编号"/>
          <p:cNvSpPr>
            <a:spLocks noGrp="1"/>
          </p:cNvSpPr>
          <p:nvPr>
            <p:ph type="body" sz="quarter" idx="13"/>
            <p:custDataLst>
              <p:tags r:id="rId2"/>
            </p:custDataLst>
          </p:nvPr>
        </p:nvSpPr>
        <p:spPr>
          <a:xfrm>
            <a:off x="4224020" y="248285"/>
            <a:ext cx="3743960" cy="3180080"/>
          </a:xfrm>
        </p:spPr>
        <p:txBody>
          <a:bodyPr>
            <a:normAutofit lnSpcReduction="10000"/>
          </a:bodyPr>
          <a:lstStyle/>
          <a:p>
            <a:pPr algn="ctr"/>
            <a:r>
              <a:rPr lang="en-US" altLang="en-US"/>
              <a:t>01</a:t>
            </a:r>
            <a:endParaRPr lang="en-US" altLang="en-US"/>
          </a:p>
        </p:txBody>
      </p:sp>
    </p:spTree>
    <p:custDataLst>
      <p:tags r:id="rId3"/>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endParaRPr lang="zh-CN" altLang="en-US"/>
          </a:p>
        </p:txBody>
      </p:sp>
      <p:sp>
        <p:nvSpPr>
          <p:cNvPr id="3" name="文本占位符 2"/>
          <p:cNvSpPr>
            <a:spLocks noGrp="1"/>
          </p:cNvSpPr>
          <p:nvPr>
            <p:ph type="body" sz="quarter" idx="13"/>
            <p:custDataLst>
              <p:tags r:id="rId2"/>
            </p:custDataLst>
          </p:nvPr>
        </p:nvSpPr>
        <p:spPr/>
        <p:txBody>
          <a:bodyPr/>
          <a:p>
            <a:endParaRPr lang="zh-CN" altLang="en-US"/>
          </a:p>
        </p:txBody>
      </p:sp>
      <p:pic>
        <p:nvPicPr>
          <p:cNvPr id="6" name="图片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1850" y="1303655"/>
            <a:ext cx="6280150" cy="411670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图片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56540" y="1570990"/>
            <a:ext cx="5026025" cy="309118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414020" y="864235"/>
            <a:ext cx="21024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细胞分化</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custDataLst>
              <p:tags r:id="rId2"/>
            </p:custDataLst>
          </p:nvPr>
        </p:nvSpPr>
        <p:spPr>
          <a:xfrm>
            <a:off x="414020" y="1430655"/>
            <a:ext cx="1304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(1)</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概念</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custDataLst>
              <p:tags r:id="rId3"/>
            </p:custDataLst>
          </p:nvPr>
        </p:nvSpPr>
        <p:spPr>
          <a:xfrm>
            <a:off x="429895" y="1326515"/>
            <a:ext cx="11563350" cy="1050290"/>
          </a:xfrm>
          <a:prstGeom prst="rect">
            <a:avLst/>
          </a:prstGeom>
          <a:noFill/>
        </p:spPr>
        <p:txBody>
          <a:bodyPr wrap="square" rtlCol="0">
            <a:spAutoFit/>
          </a:bodyPr>
          <a:lstStyle/>
          <a:p>
            <a:pPr algn="l">
              <a:lnSpc>
                <a:spcPct val="130000"/>
              </a:lnSpc>
            </a:pPr>
            <a:r>
              <a:rPr lang="en-US" alt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在个体发育中，由</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细胞增殖产生的后代，在</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上发生稳定性差异的过程。</a:t>
            </a:r>
            <a:endParaRPr lang="zh-CN" altLang="en-US"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4"/>
            </p:custDataLst>
          </p:nvPr>
        </p:nvSpPr>
        <p:spPr>
          <a:xfrm>
            <a:off x="4276725" y="1391920"/>
            <a:ext cx="1706880" cy="460375"/>
          </a:xfrm>
          <a:prstGeom prst="rect">
            <a:avLst/>
          </a:prstGeom>
          <a:noFill/>
        </p:spPr>
        <p:txBody>
          <a:bodyPr wrap="none" rtlCol="0">
            <a:spAutoFit/>
          </a:bodyPr>
          <a:lstStyle/>
          <a:p>
            <a:pPr algn="l"/>
            <a:r>
              <a:rPr lang="zh-CN" sz="2400" b="1">
                <a:solidFill>
                  <a:srgbClr val="C00000"/>
                </a:solidFill>
                <a:latin typeface="微软雅黑" panose="020B0503020204020204" charset="-122"/>
                <a:ea typeface="微软雅黑" panose="020B0503020204020204" charset="-122"/>
                <a:cs typeface="Arial Black" panose="020B0A04020102020204" charset="0"/>
                <a:sym typeface="+mn-ea"/>
              </a:rPr>
              <a:t>一个或一种</a:t>
            </a:r>
            <a:endParaRPr lang="zh-CN" altLang="en-US" sz="2400" b="1">
              <a:solidFill>
                <a:srgbClr val="C00000"/>
              </a:solidFill>
              <a:latin typeface="微软雅黑" panose="020B0503020204020204" charset="-122"/>
              <a:ea typeface="微软雅黑" panose="020B0503020204020204" charset="-122"/>
              <a:cs typeface="Arial Black" panose="020B0A04020102020204" charset="0"/>
              <a:sym typeface="+mn-ea"/>
            </a:endParaRPr>
          </a:p>
        </p:txBody>
      </p:sp>
      <p:sp>
        <p:nvSpPr>
          <p:cNvPr id="13" name="文本框 12"/>
          <p:cNvSpPr txBox="1"/>
          <p:nvPr>
            <p:custDataLst>
              <p:tags r:id="rId5"/>
            </p:custDataLst>
          </p:nvPr>
        </p:nvSpPr>
        <p:spPr>
          <a:xfrm>
            <a:off x="9655175" y="1022350"/>
            <a:ext cx="1802765" cy="829945"/>
          </a:xfrm>
          <a:prstGeom prst="rect">
            <a:avLst/>
          </a:prstGeom>
          <a:noFill/>
        </p:spPr>
        <p:txBody>
          <a:bodyPr wrap="square" rtlCol="0">
            <a:spAutoFit/>
          </a:bodyPr>
          <a:lstStyle/>
          <a:p>
            <a:pPr algn="l"/>
            <a:r>
              <a:rPr lang="zh-CN" sz="2400" b="1">
                <a:solidFill>
                  <a:srgbClr val="C00000"/>
                </a:solidFill>
                <a:latin typeface="微软雅黑" panose="020B0503020204020204" charset="-122"/>
                <a:ea typeface="微软雅黑" panose="020B0503020204020204" charset="-122"/>
                <a:cs typeface="Arial Black" panose="020B0A04020102020204" charset="0"/>
                <a:sym typeface="+mn-ea"/>
              </a:rPr>
              <a:t>形态、结构和生理功能</a:t>
            </a:r>
            <a:endParaRPr lang="zh-CN" altLang="en-US" sz="2400" b="1">
              <a:solidFill>
                <a:srgbClr val="C00000"/>
              </a:solidFill>
              <a:latin typeface="微软雅黑" panose="020B0503020204020204" charset="-122"/>
              <a:ea typeface="微软雅黑" panose="020B0503020204020204" charset="-122"/>
              <a:cs typeface="Arial Black" panose="020B0A04020102020204" charset="0"/>
              <a:sym typeface="+mn-ea"/>
            </a:endParaRPr>
          </a:p>
        </p:txBody>
      </p:sp>
      <p:sp>
        <p:nvSpPr>
          <p:cNvPr id="14" name="文本框 13"/>
          <p:cNvSpPr txBox="1"/>
          <p:nvPr>
            <p:custDataLst>
              <p:tags r:id="rId6"/>
            </p:custDataLst>
          </p:nvPr>
        </p:nvSpPr>
        <p:spPr>
          <a:xfrm>
            <a:off x="429895" y="2465705"/>
            <a:ext cx="1304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(2)</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时间</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5" name="文本框 34"/>
          <p:cNvSpPr txBox="1"/>
          <p:nvPr>
            <p:custDataLst>
              <p:tags r:id="rId7"/>
            </p:custDataLst>
          </p:nvPr>
        </p:nvSpPr>
        <p:spPr>
          <a:xfrm>
            <a:off x="1764665" y="2465705"/>
            <a:ext cx="9584690" cy="460375"/>
          </a:xfrm>
          <a:prstGeom prst="rect">
            <a:avLst/>
          </a:prstGeom>
          <a:noFill/>
        </p:spPr>
        <p:txBody>
          <a:bodyPr wrap="none" rtlCol="0">
            <a:spAutoFit/>
          </a:bodyPr>
          <a:lstStyle/>
          <a:p>
            <a:pPr algn="l"/>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个体发育的整个生命进程均可发生，但在</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时期达到最大限度。</a:t>
            </a:r>
            <a:endParaRPr lang="zh-CN" altLang="en-US"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7" name="文本框 36"/>
          <p:cNvSpPr txBox="1"/>
          <p:nvPr>
            <p:custDataLst>
              <p:tags r:id="rId8"/>
            </p:custDataLst>
          </p:nvPr>
        </p:nvSpPr>
        <p:spPr>
          <a:xfrm>
            <a:off x="7569835" y="2409825"/>
            <a:ext cx="792480" cy="460375"/>
          </a:xfrm>
          <a:prstGeom prst="rect">
            <a:avLst/>
          </a:prstGeom>
          <a:noFill/>
        </p:spPr>
        <p:txBody>
          <a:bodyPr wrap="none" rtlCol="0">
            <a:spAutoFit/>
          </a:bodyPr>
          <a:lstStyle/>
          <a:p>
            <a:pPr algn="l"/>
            <a:r>
              <a:rPr lang="zh-CN" sz="2400" b="1">
                <a:solidFill>
                  <a:srgbClr val="C00000"/>
                </a:solidFill>
                <a:latin typeface="微软雅黑" panose="020B0503020204020204" charset="-122"/>
                <a:ea typeface="微软雅黑" panose="020B0503020204020204" charset="-122"/>
                <a:cs typeface="Arial Black" panose="020B0A04020102020204" charset="0"/>
                <a:sym typeface="+mn-ea"/>
              </a:rPr>
              <a:t>胚胎</a:t>
            </a:r>
            <a:endParaRPr lang="zh-CN" altLang="en-US" sz="2400" b="1">
              <a:solidFill>
                <a:srgbClr val="C00000"/>
              </a:solidFill>
              <a:latin typeface="微软雅黑" panose="020B0503020204020204" charset="-122"/>
              <a:ea typeface="微软雅黑" panose="020B0503020204020204" charset="-122"/>
              <a:cs typeface="Arial Black" panose="020B0A04020102020204" charset="0"/>
              <a:sym typeface="+mn-ea"/>
            </a:endParaRPr>
          </a:p>
        </p:txBody>
      </p:sp>
      <p:sp>
        <p:nvSpPr>
          <p:cNvPr id="38" name="文本框 37"/>
          <p:cNvSpPr txBox="1"/>
          <p:nvPr>
            <p:custDataLst>
              <p:tags r:id="rId9"/>
            </p:custDataLst>
          </p:nvPr>
        </p:nvSpPr>
        <p:spPr>
          <a:xfrm>
            <a:off x="429895" y="3048635"/>
            <a:ext cx="1304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(3)</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结果</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9" name="文本框 38"/>
          <p:cNvSpPr txBox="1"/>
          <p:nvPr>
            <p:custDataLst>
              <p:tags r:id="rId10"/>
            </p:custDataLst>
          </p:nvPr>
        </p:nvSpPr>
        <p:spPr>
          <a:xfrm>
            <a:off x="1734820" y="3020060"/>
            <a:ext cx="4300220" cy="460375"/>
          </a:xfrm>
          <a:prstGeom prst="rect">
            <a:avLst/>
          </a:prstGeom>
          <a:noFill/>
        </p:spPr>
        <p:txBody>
          <a:bodyPr wrap="none" rtlCol="0">
            <a:spAutoFit/>
          </a:bodyPr>
          <a:lstStyle/>
          <a:p>
            <a:pPr algn="l"/>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可形成不同的</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u="sng">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40" name="文本框 39"/>
          <p:cNvSpPr txBox="1"/>
          <p:nvPr>
            <p:custDataLst>
              <p:tags r:id="rId11"/>
            </p:custDataLst>
          </p:nvPr>
        </p:nvSpPr>
        <p:spPr>
          <a:xfrm>
            <a:off x="3767455" y="3021330"/>
            <a:ext cx="1706880" cy="460375"/>
          </a:xfrm>
          <a:prstGeom prst="rect">
            <a:avLst/>
          </a:prstGeom>
          <a:noFill/>
        </p:spPr>
        <p:txBody>
          <a:bodyPr wrap="none" rtlCol="0">
            <a:spAutoFit/>
          </a:bodyPr>
          <a:lstStyle/>
          <a:p>
            <a:pPr algn="l"/>
            <a:r>
              <a:rPr lang="zh-CN" sz="2400" b="1">
                <a:solidFill>
                  <a:srgbClr val="C00000"/>
                </a:solidFill>
                <a:latin typeface="微软雅黑" panose="020B0503020204020204" charset="-122"/>
                <a:ea typeface="微软雅黑" panose="020B0503020204020204" charset="-122"/>
                <a:cs typeface="Arial Black" panose="020B0A04020102020204" charset="0"/>
                <a:sym typeface="+mn-ea"/>
              </a:rPr>
              <a:t>组织和器官</a:t>
            </a:r>
            <a:endParaRPr lang="zh-CN" altLang="en-US" sz="2400" b="1">
              <a:solidFill>
                <a:srgbClr val="C00000"/>
              </a:solidFill>
              <a:latin typeface="微软雅黑" panose="020B0503020204020204" charset="-122"/>
              <a:ea typeface="微软雅黑" panose="020B0503020204020204" charset="-122"/>
              <a:cs typeface="Arial Black" panose="020B0A04020102020204" charset="0"/>
              <a:sym typeface="+mn-ea"/>
            </a:endParaRPr>
          </a:p>
        </p:txBody>
      </p:sp>
      <p:sp>
        <p:nvSpPr>
          <p:cNvPr id="41" name="文本框 40"/>
          <p:cNvSpPr txBox="1"/>
          <p:nvPr>
            <p:custDataLst>
              <p:tags r:id="rId12"/>
            </p:custDataLst>
          </p:nvPr>
        </p:nvSpPr>
        <p:spPr>
          <a:xfrm>
            <a:off x="414020" y="3614420"/>
            <a:ext cx="1304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(4)</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特点</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42" name="文本框 41"/>
          <p:cNvSpPr txBox="1"/>
          <p:nvPr>
            <p:custDataLst>
              <p:tags r:id="rId13"/>
            </p:custDataLst>
          </p:nvPr>
        </p:nvSpPr>
        <p:spPr>
          <a:xfrm>
            <a:off x="1764665" y="3587750"/>
            <a:ext cx="1489075" cy="460375"/>
          </a:xfrm>
          <a:prstGeom prst="rect">
            <a:avLst/>
          </a:prstGeom>
          <a:noFill/>
        </p:spPr>
        <p:txBody>
          <a:bodyPr wrap="none" rtlCol="0">
            <a:spAutoFit/>
          </a:bodyPr>
          <a:lstStyle/>
          <a:p>
            <a:pPr algn="l"/>
            <a:r>
              <a:rPr lang="en-US" sz="2400" b="1">
                <a:solidFill>
                  <a:srgbClr val="C00000"/>
                </a:solidFill>
                <a:latin typeface="微软雅黑" panose="020B0503020204020204" charset="-122"/>
                <a:ea typeface="微软雅黑" panose="020B0503020204020204" charset="-122"/>
                <a:cs typeface="微软雅黑" panose="020B0503020204020204" charset="-122"/>
                <a:sym typeface="+mn-ea"/>
              </a:rPr>
              <a:t>①</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普遍性</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43" name="文本框 42"/>
          <p:cNvSpPr txBox="1"/>
          <p:nvPr>
            <p:custDataLst>
              <p:tags r:id="rId14"/>
            </p:custDataLst>
          </p:nvPr>
        </p:nvSpPr>
        <p:spPr>
          <a:xfrm>
            <a:off x="1764665" y="4135120"/>
            <a:ext cx="1489075" cy="460375"/>
          </a:xfrm>
          <a:prstGeom prst="rect">
            <a:avLst/>
          </a:prstGeom>
          <a:noFill/>
        </p:spPr>
        <p:txBody>
          <a:bodyPr wrap="none" rtlCol="0">
            <a:spAutoFit/>
          </a:bodyPr>
          <a:lstStyle/>
          <a:p>
            <a:pPr algn="l"/>
            <a:r>
              <a:rPr lang="en-US" sz="2400" b="1">
                <a:solidFill>
                  <a:srgbClr val="C00000"/>
                </a:solidFill>
                <a:latin typeface="微软雅黑" panose="020B0503020204020204" charset="-122"/>
                <a:ea typeface="微软雅黑" panose="020B0503020204020204" charset="-122"/>
                <a:cs typeface="微软雅黑" panose="020B0503020204020204" charset="-122"/>
                <a:sym typeface="+mn-ea"/>
              </a:rPr>
              <a:t>②</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持久性</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44" name="文本框 43"/>
          <p:cNvSpPr txBox="1"/>
          <p:nvPr>
            <p:custDataLst>
              <p:tags r:id="rId15"/>
            </p:custDataLst>
          </p:nvPr>
        </p:nvSpPr>
        <p:spPr>
          <a:xfrm>
            <a:off x="1764665" y="4720590"/>
            <a:ext cx="1489075" cy="460375"/>
          </a:xfrm>
          <a:prstGeom prst="rect">
            <a:avLst/>
          </a:prstGeom>
          <a:noFill/>
        </p:spPr>
        <p:txBody>
          <a:bodyPr wrap="none" rtlCol="0">
            <a:spAutoFit/>
          </a:bodyPr>
          <a:lstStyle/>
          <a:p>
            <a:pPr algn="l"/>
            <a:r>
              <a:rPr lang="en-US" sz="2400" b="1">
                <a:solidFill>
                  <a:srgbClr val="C00000"/>
                </a:solidFill>
                <a:latin typeface="微软雅黑" panose="020B0503020204020204" charset="-122"/>
                <a:ea typeface="微软雅黑" panose="020B0503020204020204" charset="-122"/>
                <a:cs typeface="微软雅黑" panose="020B0503020204020204" charset="-122"/>
                <a:sym typeface="+mn-ea"/>
              </a:rPr>
              <a:t>③</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稳定性</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45" name="文本框 44"/>
          <p:cNvSpPr txBox="1"/>
          <p:nvPr>
            <p:custDataLst>
              <p:tags r:id="rId16"/>
            </p:custDataLst>
          </p:nvPr>
        </p:nvSpPr>
        <p:spPr>
          <a:xfrm>
            <a:off x="1764665" y="5242560"/>
            <a:ext cx="1793875" cy="460375"/>
          </a:xfrm>
          <a:prstGeom prst="rect">
            <a:avLst/>
          </a:prstGeom>
          <a:noFill/>
        </p:spPr>
        <p:txBody>
          <a:bodyPr wrap="none" rtlCol="0">
            <a:spAutoFit/>
          </a:bodyPr>
          <a:lstStyle/>
          <a:p>
            <a:pPr algn="l"/>
            <a:r>
              <a:rPr lang="en-US" sz="2400" b="1">
                <a:solidFill>
                  <a:srgbClr val="C00000"/>
                </a:solidFill>
                <a:latin typeface="微软雅黑" panose="020B0503020204020204" charset="-122"/>
                <a:ea typeface="微软雅黑" panose="020B0503020204020204" charset="-122"/>
                <a:cs typeface="微软雅黑" panose="020B0503020204020204" charset="-122"/>
                <a:sym typeface="+mn-ea"/>
              </a:rPr>
              <a:t>④</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不可逆性</a:t>
            </a:r>
            <a:r>
              <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46" name="文本框 45"/>
          <p:cNvSpPr txBox="1"/>
          <p:nvPr>
            <p:custDataLst>
              <p:tags r:id="rId17"/>
            </p:custDataLst>
          </p:nvPr>
        </p:nvSpPr>
        <p:spPr>
          <a:xfrm>
            <a:off x="3523615" y="3587750"/>
            <a:ext cx="4145280" cy="460375"/>
          </a:xfrm>
          <a:prstGeom prst="rect">
            <a:avLst/>
          </a:prstGeom>
          <a:noFill/>
        </p:spPr>
        <p:txBody>
          <a:bodyPr wrap="none" rtlCol="0">
            <a:spAutoFit/>
          </a:bodyPr>
          <a:lstStyle/>
          <a:p>
            <a:pPr algn="l"/>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生物界普遍存在的生命现象。</a:t>
            </a:r>
            <a:endParaRPr lang="zh-CN" altLang="en-US"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
        <p:nvSpPr>
          <p:cNvPr id="47" name="文本框 46"/>
          <p:cNvSpPr txBox="1"/>
          <p:nvPr>
            <p:custDataLst>
              <p:tags r:id="rId18"/>
            </p:custDataLst>
          </p:nvPr>
        </p:nvSpPr>
        <p:spPr>
          <a:xfrm>
            <a:off x="3523615" y="4709795"/>
            <a:ext cx="4754880" cy="460375"/>
          </a:xfrm>
          <a:prstGeom prst="rect">
            <a:avLst/>
          </a:prstGeom>
          <a:noFill/>
        </p:spPr>
        <p:txBody>
          <a:bodyPr wrap="none" rtlCol="0">
            <a:spAutoFit/>
          </a:bodyPr>
          <a:lstStyle/>
          <a:p>
            <a:pPr algn="l"/>
            <a:r>
              <a:rPr lang="zh-CN" altLang="zh-CN" sz="2400" kern="100">
                <a:solidFill>
                  <a:schemeClr val="tx2">
                    <a:lumMod val="75000"/>
                  </a:schemeClr>
                </a:solidFill>
                <a:latin typeface="微软雅黑" panose="020B0503020204020204" charset="-122"/>
                <a:ea typeface="微软雅黑" panose="020B0503020204020204" charset="-122"/>
                <a:cs typeface="Times New Roman" panose="02020603050405020304"/>
                <a:sym typeface="+mn-ea"/>
              </a:rPr>
              <a:t>细胞分化不会导致遗传物质改变</a:t>
            </a:r>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a:t>
            </a:r>
            <a:endParaRPr lang="zh-CN" altLang="en-US"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
        <p:nvSpPr>
          <p:cNvPr id="48" name="文本框 47"/>
          <p:cNvSpPr txBox="1"/>
          <p:nvPr>
            <p:custDataLst>
              <p:tags r:id="rId19"/>
            </p:custDataLst>
          </p:nvPr>
        </p:nvSpPr>
        <p:spPr>
          <a:xfrm>
            <a:off x="3488690" y="4143375"/>
            <a:ext cx="4450080" cy="460375"/>
          </a:xfrm>
          <a:prstGeom prst="rect">
            <a:avLst/>
          </a:prstGeom>
          <a:noFill/>
        </p:spPr>
        <p:txBody>
          <a:bodyPr wrap="none" rtlCol="0">
            <a:spAutoFit/>
          </a:bodyPr>
          <a:lstStyle/>
          <a:p>
            <a:pPr algn="l"/>
            <a:r>
              <a:rPr lang="zh-CN" altLang="en-US" sz="2400">
                <a:solidFill>
                  <a:schemeClr val="tx2">
                    <a:lumMod val="75000"/>
                  </a:schemeClr>
                </a:solidFill>
                <a:sym typeface="+mn-ea"/>
              </a:rPr>
              <a:t>细胞分化是一种持久性的变化。</a:t>
            </a:r>
            <a:endParaRPr lang="zh-CN" altLang="en-US"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
        <p:nvSpPr>
          <p:cNvPr id="2" name="文本框 1"/>
          <p:cNvSpPr txBox="1"/>
          <p:nvPr>
            <p:custDataLst>
              <p:tags r:id="rId20"/>
            </p:custDataLst>
          </p:nvPr>
        </p:nvSpPr>
        <p:spPr>
          <a:xfrm>
            <a:off x="3523615" y="5265420"/>
            <a:ext cx="8542655" cy="460375"/>
          </a:xfrm>
          <a:prstGeom prst="rect">
            <a:avLst/>
          </a:prstGeom>
          <a:noFill/>
        </p:spPr>
        <p:txBody>
          <a:bodyPr wrap="square" rtlCol="0" anchor="t">
            <a:spAutoFit/>
          </a:bodyPr>
          <a:lstStyle/>
          <a:p>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已分化的细胞将一直保持分化后的状态，直至死亡。</a:t>
            </a:r>
            <a:endParaRPr lang="zh-CN" altLang="en-US" sz="2400">
              <a:solidFill>
                <a:schemeClr val="tx2">
                  <a:lumMod val="75000"/>
                </a:schemeClr>
              </a:solidFill>
            </a:endParaRPr>
          </a:p>
        </p:txBody>
      </p:sp>
      <p:sp>
        <p:nvSpPr>
          <p:cNvPr id="16" name="文本框 15"/>
          <p:cNvSpPr txBox="1"/>
          <p:nvPr>
            <p:custDataLst>
              <p:tags r:id="rId21"/>
            </p:custDataLst>
          </p:nvPr>
        </p:nvSpPr>
        <p:spPr>
          <a:xfrm>
            <a:off x="414020" y="5725795"/>
            <a:ext cx="1304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(5)</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意义</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custDataLst>
              <p:tags r:id="rId22"/>
            </p:custDataLst>
          </p:nvPr>
        </p:nvSpPr>
        <p:spPr>
          <a:xfrm>
            <a:off x="718820" y="6176645"/>
            <a:ext cx="10985500" cy="534035"/>
          </a:xfrm>
          <a:prstGeom prst="rect">
            <a:avLst/>
          </a:prstGeom>
          <a:noFill/>
        </p:spPr>
        <p:txBody>
          <a:bodyPr wrap="square" rtlCol="0">
            <a:spAutoFit/>
          </a:bodyPr>
          <a:lstStyle/>
          <a:p>
            <a:pPr algn="l">
              <a:lnSpc>
                <a:spcPct val="120000"/>
              </a:lnSpc>
            </a:pPr>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②使多细胞生物体中的细胞趋向专门化，有利于提高生物体各种生理功能的效率。</a:t>
            </a:r>
            <a:endParaRPr lang="zh-CN" altLang="en-US"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
        <p:nvSpPr>
          <p:cNvPr id="18" name="文本框 17"/>
          <p:cNvSpPr txBox="1"/>
          <p:nvPr>
            <p:custDataLst>
              <p:tags r:id="rId23"/>
            </p:custDataLst>
          </p:nvPr>
        </p:nvSpPr>
        <p:spPr>
          <a:xfrm>
            <a:off x="1764665" y="5716270"/>
            <a:ext cx="5067300" cy="460375"/>
          </a:xfrm>
          <a:prstGeom prst="rect">
            <a:avLst/>
          </a:prstGeom>
          <a:noFill/>
        </p:spPr>
        <p:txBody>
          <a:bodyPr wrap="square" rtlCol="0">
            <a:spAutoFit/>
          </a:bodyPr>
          <a:lstStyle/>
          <a:p>
            <a:pPr algn="l"/>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①生物个体发育的基础；</a:t>
            </a:r>
            <a:endParaRPr lang="zh-CN" alt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linds(horizont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blinds(horizontal)">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blinds(horizontal)">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blinds(horizontal)">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linds(horizontal)">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blinds(horizontal)">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blinds(horizontal)">
                                      <p:cBhvr>
                                        <p:cTn id="52" dur="500"/>
                                        <p:tgtEl>
                                          <p:spTgt spid="4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blinds(horizontal)">
                                      <p:cBhvr>
                                        <p:cTn id="57" dur="500"/>
                                        <p:tgtEl>
                                          <p:spTgt spid="4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blinds(horizontal)">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blinds(horizontal)">
                                      <p:cBhvr>
                                        <p:cTn id="67" dur="500"/>
                                        <p:tgtEl>
                                          <p:spTgt spid="47"/>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blinds(horizontal)">
                                      <p:cBhvr>
                                        <p:cTn id="72" dur="500"/>
                                        <p:tgtEl>
                                          <p:spTgt spid="45"/>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blinds(horizontal)">
                                      <p:cBhvr>
                                        <p:cTn id="81" dur="500"/>
                                        <p:tgtEl>
                                          <p:spTgt spid="18"/>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blinds(horizontal)">
                                      <p:cBhvr>
                                        <p:cTn id="8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35" grpId="0"/>
      <p:bldP spid="37" grpId="0"/>
      <p:bldP spid="39" grpId="0"/>
      <p:bldP spid="40" grpId="0"/>
      <p:bldP spid="42" grpId="0"/>
      <p:bldP spid="46" grpId="0"/>
      <p:bldP spid="43" grpId="0"/>
      <p:bldP spid="47" grpId="0"/>
      <p:bldP spid="44" grpId="0"/>
      <p:bldP spid="48" grpId="0"/>
      <p:bldP spid="45" grpId="0"/>
      <p:bldP spid="1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 Box 9"/>
          <p:cNvSpPr txBox="1">
            <a:spLocks noChangeArrowheads="1"/>
          </p:cNvSpPr>
          <p:nvPr/>
        </p:nvSpPr>
        <p:spPr bwMode="auto">
          <a:xfrm>
            <a:off x="1343025" y="1747838"/>
            <a:ext cx="172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eaLnBrk="1" hangingPunct="1">
              <a:lnSpc>
                <a:spcPct val="100000"/>
              </a:lnSpc>
              <a:spcBef>
                <a:spcPct val="50000"/>
              </a:spcBef>
              <a:buFontTx/>
              <a:buNone/>
            </a:pPr>
            <a:r>
              <a:rPr lang="zh-CN" altLang="en-US" sz="1800" b="1">
                <a:latin typeface="黑体" panose="02010609060101010101" charset="-122"/>
                <a:ea typeface="黑体" panose="02010609060101010101" charset="-122"/>
              </a:rPr>
              <a:t>  </a:t>
            </a:r>
            <a:r>
              <a:rPr lang="zh-CN" altLang="en-US" sz="2400" b="1">
                <a:solidFill>
                  <a:srgbClr val="000000"/>
                </a:solidFill>
                <a:latin typeface="黑体" panose="02010609060101010101" charset="-122"/>
                <a:ea typeface="黑体" panose="02010609060101010101" charset="-122"/>
              </a:rPr>
              <a:t>红细胞</a:t>
            </a:r>
            <a:endParaRPr lang="zh-CN" altLang="en-US" sz="2400" b="1">
              <a:solidFill>
                <a:srgbClr val="000000"/>
              </a:solidFill>
              <a:latin typeface="黑体" panose="02010609060101010101" charset="-122"/>
              <a:ea typeface="黑体" panose="02010609060101010101" charset="-122"/>
            </a:endParaRPr>
          </a:p>
        </p:txBody>
      </p:sp>
      <p:sp>
        <p:nvSpPr>
          <p:cNvPr id="7" name="Line 10"/>
          <p:cNvSpPr>
            <a:spLocks noChangeShapeType="1"/>
          </p:cNvSpPr>
          <p:nvPr/>
        </p:nvSpPr>
        <p:spPr bwMode="auto">
          <a:xfrm>
            <a:off x="2867025" y="2052638"/>
            <a:ext cx="2743200" cy="0"/>
          </a:xfrm>
          <a:prstGeom prst="line">
            <a:avLst/>
          </a:prstGeom>
          <a:noFill/>
          <a:ln w="9525">
            <a:solidFill>
              <a:schemeClr val="tx1"/>
            </a:solidFill>
            <a:round/>
            <a:tailEnd type="triangle" w="med" len="med"/>
          </a:ln>
          <a:effectLst/>
        </p:spPr>
        <p:txBody>
          <a:bodyPr/>
          <a:lstStyle/>
          <a:p>
            <a:pPr>
              <a:defRPr/>
            </a:pPr>
            <a:endParaRPr lang="zh-CN" altLang="en-US">
              <a:highlight>
                <a:srgbClr val="00FF00"/>
              </a:highlight>
            </a:endParaRPr>
          </a:p>
        </p:txBody>
      </p:sp>
      <p:sp>
        <p:nvSpPr>
          <p:cNvPr id="8" name="Text Box 11"/>
          <p:cNvSpPr txBox="1">
            <a:spLocks noChangeArrowheads="1"/>
          </p:cNvSpPr>
          <p:nvPr/>
        </p:nvSpPr>
        <p:spPr bwMode="auto">
          <a:xfrm>
            <a:off x="5802313" y="1581150"/>
            <a:ext cx="266382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eaLnBrk="1" hangingPunct="1">
              <a:lnSpc>
                <a:spcPct val="100000"/>
              </a:lnSpc>
              <a:spcBef>
                <a:spcPct val="50000"/>
              </a:spcBef>
              <a:buFontTx/>
              <a:buNone/>
            </a:pPr>
            <a:r>
              <a:rPr lang="zh-CN" altLang="en-US" sz="2400" b="1">
                <a:solidFill>
                  <a:srgbClr val="FF0000"/>
                </a:solidFill>
                <a:latin typeface="黑体" panose="02010609060101010101" charset="-122"/>
                <a:ea typeface="黑体" panose="02010609060101010101" charset="-122"/>
              </a:rPr>
              <a:t>合成血红蛋白</a:t>
            </a:r>
            <a:r>
              <a:rPr lang="zh-CN" altLang="en-US" sz="2400" b="1">
                <a:latin typeface="黑体" panose="02010609060101010101" charset="-122"/>
                <a:ea typeface="黑体" panose="02010609060101010101" charset="-122"/>
              </a:rPr>
              <a:t>  </a:t>
            </a:r>
            <a:r>
              <a:rPr lang="en-US" altLang="zh-CN" sz="2400" b="1">
                <a:solidFill>
                  <a:srgbClr val="000000"/>
                </a:solidFill>
                <a:latin typeface="黑体" panose="02010609060101010101" charset="-122"/>
                <a:ea typeface="黑体" panose="02010609060101010101" charset="-122"/>
              </a:rPr>
              <a:t>(</a:t>
            </a:r>
            <a:r>
              <a:rPr lang="zh-CN" altLang="en-US" sz="2400" b="1">
                <a:solidFill>
                  <a:srgbClr val="000000"/>
                </a:solidFill>
                <a:latin typeface="黑体" panose="02010609060101010101" charset="-122"/>
                <a:ea typeface="黑体" panose="02010609060101010101" charset="-122"/>
              </a:rPr>
              <a:t>不合成肌动蛋白</a:t>
            </a:r>
            <a:r>
              <a:rPr lang="en-US" altLang="zh-CN" sz="2400" b="1">
                <a:solidFill>
                  <a:srgbClr val="000000"/>
                </a:solidFill>
                <a:latin typeface="黑体" panose="02010609060101010101" charset="-122"/>
                <a:ea typeface="黑体" panose="02010609060101010101" charset="-122"/>
              </a:rPr>
              <a:t>)</a:t>
            </a:r>
            <a:endParaRPr lang="en-US" altLang="zh-CN" sz="2400" b="1">
              <a:solidFill>
                <a:srgbClr val="000000"/>
              </a:solidFill>
              <a:latin typeface="黑体" panose="02010609060101010101" charset="-122"/>
              <a:ea typeface="黑体" panose="02010609060101010101" charset="-122"/>
            </a:endParaRPr>
          </a:p>
        </p:txBody>
      </p:sp>
      <p:sp>
        <p:nvSpPr>
          <p:cNvPr id="9" name="Text Box 12"/>
          <p:cNvSpPr txBox="1">
            <a:spLocks noChangeArrowheads="1"/>
          </p:cNvSpPr>
          <p:nvPr/>
        </p:nvSpPr>
        <p:spPr bwMode="auto">
          <a:xfrm>
            <a:off x="1647825" y="3424238"/>
            <a:ext cx="1368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eaLnBrk="1" hangingPunct="1">
              <a:lnSpc>
                <a:spcPct val="100000"/>
              </a:lnSpc>
              <a:spcBef>
                <a:spcPct val="50000"/>
              </a:spcBef>
              <a:buFontTx/>
              <a:buNone/>
            </a:pPr>
            <a:r>
              <a:rPr lang="zh-CN" altLang="en-US" sz="2400" b="1">
                <a:solidFill>
                  <a:srgbClr val="000000"/>
                </a:solidFill>
                <a:latin typeface="黑体" panose="02010609060101010101" charset="-122"/>
                <a:ea typeface="黑体" panose="02010609060101010101" charset="-122"/>
              </a:rPr>
              <a:t>肌细胞</a:t>
            </a:r>
            <a:endParaRPr lang="zh-CN" altLang="en-US" sz="2400" b="1">
              <a:solidFill>
                <a:srgbClr val="000000"/>
              </a:solidFill>
              <a:latin typeface="黑体" panose="02010609060101010101" charset="-122"/>
              <a:ea typeface="黑体" panose="02010609060101010101" charset="-122"/>
            </a:endParaRPr>
          </a:p>
        </p:txBody>
      </p:sp>
      <p:sp>
        <p:nvSpPr>
          <p:cNvPr id="10" name="Line 13"/>
          <p:cNvSpPr>
            <a:spLocks noChangeShapeType="1"/>
          </p:cNvSpPr>
          <p:nvPr/>
        </p:nvSpPr>
        <p:spPr bwMode="auto">
          <a:xfrm>
            <a:off x="2943225" y="3632200"/>
            <a:ext cx="2590800" cy="20638"/>
          </a:xfrm>
          <a:prstGeom prst="line">
            <a:avLst/>
          </a:prstGeom>
          <a:noFill/>
          <a:ln w="9525">
            <a:solidFill>
              <a:schemeClr val="tx1"/>
            </a:solidFill>
            <a:round/>
            <a:tailEnd type="triangle" w="med" len="med"/>
          </a:ln>
          <a:effectLst/>
        </p:spPr>
        <p:txBody>
          <a:bodyPr/>
          <a:lstStyle/>
          <a:p>
            <a:pPr>
              <a:defRPr/>
            </a:pPr>
            <a:endParaRPr lang="zh-CN" altLang="en-US">
              <a:highlight>
                <a:srgbClr val="00FF00"/>
              </a:highlight>
            </a:endParaRPr>
          </a:p>
        </p:txBody>
      </p:sp>
      <p:sp>
        <p:nvSpPr>
          <p:cNvPr id="12" name="Text Box 15"/>
          <p:cNvSpPr txBox="1">
            <a:spLocks noChangeArrowheads="1"/>
          </p:cNvSpPr>
          <p:nvPr/>
        </p:nvSpPr>
        <p:spPr bwMode="auto">
          <a:xfrm>
            <a:off x="5778500" y="3267075"/>
            <a:ext cx="259238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等线" panose="02010600030101010101" pitchFamily="2" charset="-122"/>
              </a:defRPr>
            </a:lvl9pPr>
          </a:lstStyle>
          <a:p>
            <a:pPr algn="ctr" eaLnBrk="1" hangingPunct="1">
              <a:lnSpc>
                <a:spcPct val="100000"/>
              </a:lnSpc>
              <a:spcBef>
                <a:spcPct val="50000"/>
              </a:spcBef>
              <a:buFontTx/>
              <a:buNone/>
            </a:pPr>
            <a:r>
              <a:rPr lang="zh-CN" altLang="en-US" sz="2400" b="1">
                <a:solidFill>
                  <a:srgbClr val="FF0000"/>
                </a:solidFill>
                <a:latin typeface="黑体" panose="02010609060101010101" charset="-122"/>
                <a:ea typeface="黑体" panose="02010609060101010101" charset="-122"/>
              </a:rPr>
              <a:t>合成肌动蛋白</a:t>
            </a:r>
            <a:r>
              <a:rPr lang="zh-CN" altLang="en-US" sz="2400" b="1">
                <a:latin typeface="黑体" panose="02010609060101010101" charset="-122"/>
                <a:ea typeface="黑体" panose="02010609060101010101" charset="-122"/>
              </a:rPr>
              <a:t> </a:t>
            </a:r>
            <a:r>
              <a:rPr lang="en-US" altLang="zh-CN" sz="2400" b="1">
                <a:solidFill>
                  <a:srgbClr val="000000"/>
                </a:solidFill>
                <a:latin typeface="黑体" panose="02010609060101010101" charset="-122"/>
                <a:ea typeface="黑体" panose="02010609060101010101" charset="-122"/>
              </a:rPr>
              <a:t>(</a:t>
            </a:r>
            <a:r>
              <a:rPr lang="zh-CN" altLang="en-US" sz="2400" b="1">
                <a:solidFill>
                  <a:srgbClr val="000000"/>
                </a:solidFill>
                <a:latin typeface="黑体" panose="02010609060101010101" charset="-122"/>
                <a:ea typeface="黑体" panose="02010609060101010101" charset="-122"/>
              </a:rPr>
              <a:t>不合成血红蛋白</a:t>
            </a:r>
            <a:r>
              <a:rPr lang="en-US" altLang="zh-CN" sz="2400" b="1">
                <a:solidFill>
                  <a:srgbClr val="000000"/>
                </a:solidFill>
                <a:latin typeface="黑体" panose="02010609060101010101" charset="-122"/>
                <a:ea typeface="黑体" panose="02010609060101010101" charset="-122"/>
              </a:rPr>
              <a:t>)</a:t>
            </a:r>
            <a:endParaRPr lang="en-US" altLang="zh-CN" sz="2400" b="1">
              <a:solidFill>
                <a:srgbClr val="000000"/>
              </a:solidFill>
              <a:latin typeface="黑体" panose="02010609060101010101" charset="-122"/>
              <a:ea typeface="黑体" panose="02010609060101010101" charset="-122"/>
            </a:endParaRPr>
          </a:p>
        </p:txBody>
      </p:sp>
      <p:grpSp>
        <p:nvGrpSpPr>
          <p:cNvPr id="25" name="组合 24"/>
          <p:cNvGrpSpPr/>
          <p:nvPr/>
        </p:nvGrpSpPr>
        <p:grpSpPr>
          <a:xfrm>
            <a:off x="2863850" y="3195638"/>
            <a:ext cx="2746375" cy="914400"/>
            <a:chOff x="2863850" y="3195638"/>
            <a:chExt cx="2746375" cy="914400"/>
          </a:xfrm>
        </p:grpSpPr>
        <p:sp>
          <p:nvSpPr>
            <p:cNvPr id="11" name="Text Box 14"/>
            <p:cNvSpPr txBox="1">
              <a:spLocks noChangeArrowheads="1"/>
            </p:cNvSpPr>
            <p:nvPr/>
          </p:nvSpPr>
          <p:spPr bwMode="auto">
            <a:xfrm>
              <a:off x="2867025" y="3195638"/>
              <a:ext cx="2743200" cy="457200"/>
            </a:xfrm>
            <a:prstGeom prst="rect">
              <a:avLst/>
            </a:prstGeom>
            <a:noFill/>
            <a:ln>
              <a:noFill/>
            </a:ln>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2400" b="1">
                  <a:latin typeface="黑体" panose="02010609060101010101" charset="-122"/>
                  <a:ea typeface="黑体" panose="02010609060101010101" charset="-122"/>
                </a:rPr>
                <a:t>肌动蛋白基因表达</a:t>
              </a:r>
              <a:endParaRPr lang="zh-CN" altLang="en-US" sz="2400" b="1">
                <a:latin typeface="黑体" panose="02010609060101010101" charset="-122"/>
                <a:ea typeface="黑体" panose="02010609060101010101" charset="-122"/>
              </a:endParaRPr>
            </a:p>
          </p:txBody>
        </p:sp>
        <p:sp>
          <p:nvSpPr>
            <p:cNvPr id="14" name="Text Box 17"/>
            <p:cNvSpPr txBox="1">
              <a:spLocks noChangeArrowheads="1"/>
            </p:cNvSpPr>
            <p:nvPr/>
          </p:nvSpPr>
          <p:spPr bwMode="auto">
            <a:xfrm>
              <a:off x="2863850" y="3652838"/>
              <a:ext cx="2743200" cy="457200"/>
            </a:xfrm>
            <a:prstGeom prst="rect">
              <a:avLst/>
            </a:prstGeom>
            <a:noFill/>
            <a:ln>
              <a:noFill/>
            </a:ln>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2400" b="1">
                  <a:solidFill>
                    <a:srgbClr val="000066"/>
                  </a:solidFill>
                  <a:highlight>
                    <a:srgbClr val="C0C0C0"/>
                  </a:highlight>
                  <a:latin typeface="黑体" panose="02010609060101010101" charset="-122"/>
                  <a:ea typeface="黑体" panose="02010609060101010101" charset="-122"/>
                </a:rPr>
                <a:t>血红蛋白基因关闭</a:t>
              </a:r>
              <a:endParaRPr lang="zh-CN" altLang="en-US" sz="2400" b="1">
                <a:solidFill>
                  <a:srgbClr val="000066"/>
                </a:solidFill>
                <a:highlight>
                  <a:srgbClr val="C0C0C0"/>
                </a:highlight>
                <a:latin typeface="黑体" panose="02010609060101010101" charset="-122"/>
                <a:ea typeface="黑体" panose="02010609060101010101" charset="-122"/>
              </a:endParaRPr>
            </a:p>
          </p:txBody>
        </p:sp>
      </p:grpSp>
      <p:pic>
        <p:nvPicPr>
          <p:cNvPr id="15" name="Picture 18"/>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8218488" y="1123950"/>
            <a:ext cx="22129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p:cNvPicPr>
            <a:picLocks noChangeAspect="1" noChangeArrowheads="1"/>
          </p:cNvPicPr>
          <p:nvPr/>
        </p:nvPicPr>
        <p:blipFill>
          <a:blip r:embed="rId2">
            <a:extLst>
              <a:ext uri="{28A0092B-C50C-407E-A947-70E740481C1C}">
                <a14:useLocalDpi xmlns:a14="http://schemas.microsoft.com/office/drawing/2010/main" val="0"/>
              </a:ext>
            </a:extLst>
          </a:blip>
          <a:srcRect t="8759" r="5000"/>
          <a:stretch>
            <a:fillRect/>
          </a:stretch>
        </p:blipFill>
        <p:spPr bwMode="auto">
          <a:xfrm>
            <a:off x="1300163" y="3954463"/>
            <a:ext cx="1447800"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组合 23"/>
          <p:cNvGrpSpPr/>
          <p:nvPr/>
        </p:nvGrpSpPr>
        <p:grpSpPr>
          <a:xfrm>
            <a:off x="2867025" y="1519238"/>
            <a:ext cx="2743200" cy="990600"/>
            <a:chOff x="2867025" y="1519238"/>
            <a:chExt cx="2743200" cy="990600"/>
          </a:xfrm>
        </p:grpSpPr>
        <p:sp>
          <p:nvSpPr>
            <p:cNvPr id="13" name="Text Box 16"/>
            <p:cNvSpPr txBox="1">
              <a:spLocks noChangeArrowheads="1"/>
            </p:cNvSpPr>
            <p:nvPr/>
          </p:nvSpPr>
          <p:spPr bwMode="auto">
            <a:xfrm>
              <a:off x="2867025" y="2052638"/>
              <a:ext cx="2743200" cy="457200"/>
            </a:xfrm>
            <a:prstGeom prst="rect">
              <a:avLst/>
            </a:prstGeom>
            <a:noFill/>
            <a:ln>
              <a:noFill/>
            </a:ln>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2400" b="1">
                  <a:solidFill>
                    <a:srgbClr val="000066"/>
                  </a:solidFill>
                  <a:highlight>
                    <a:srgbClr val="C0C0C0"/>
                  </a:highlight>
                  <a:latin typeface="黑体" panose="02010609060101010101" charset="-122"/>
                  <a:ea typeface="黑体" panose="02010609060101010101" charset="-122"/>
                </a:rPr>
                <a:t>肌动蛋白基因关闭</a:t>
              </a:r>
              <a:endParaRPr lang="zh-CN" altLang="en-US" sz="2400" b="1">
                <a:solidFill>
                  <a:srgbClr val="000066"/>
                </a:solidFill>
                <a:highlight>
                  <a:srgbClr val="C0C0C0"/>
                </a:highlight>
                <a:latin typeface="黑体" panose="02010609060101010101" charset="-122"/>
                <a:ea typeface="黑体" panose="02010609060101010101" charset="-122"/>
              </a:endParaRPr>
            </a:p>
          </p:txBody>
        </p:sp>
        <p:sp>
          <p:nvSpPr>
            <p:cNvPr id="17" name="Text Box 20"/>
            <p:cNvSpPr txBox="1">
              <a:spLocks noChangeArrowheads="1"/>
            </p:cNvSpPr>
            <p:nvPr/>
          </p:nvSpPr>
          <p:spPr bwMode="auto">
            <a:xfrm>
              <a:off x="2867025" y="1519238"/>
              <a:ext cx="2667000" cy="457200"/>
            </a:xfrm>
            <a:prstGeom prst="rect">
              <a:avLst/>
            </a:prstGeom>
            <a:noFill/>
            <a:ln>
              <a:noFill/>
            </a:ln>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2400" b="1">
                  <a:latin typeface="黑体" panose="02010609060101010101" charset="-122"/>
                  <a:ea typeface="黑体" panose="02010609060101010101" charset="-122"/>
                </a:rPr>
                <a:t>血红蛋白基因表达</a:t>
              </a:r>
              <a:endParaRPr lang="zh-CN" altLang="en-US" sz="2400" b="1">
                <a:latin typeface="黑体" panose="02010609060101010101" charset="-122"/>
                <a:ea typeface="黑体" panose="02010609060101010101" charset="-122"/>
              </a:endParaRPr>
            </a:p>
          </p:txBody>
        </p:sp>
      </p:grpSp>
      <p:pic>
        <p:nvPicPr>
          <p:cNvPr id="18" name="Picture 21"/>
          <p:cNvPicPr>
            <a:picLocks noChangeAspect="1" noChangeArrowheads="1"/>
          </p:cNvPicPr>
          <p:nvPr/>
        </p:nvPicPr>
        <p:blipFill>
          <a:blip r:embed="rId3">
            <a:extLst>
              <a:ext uri="{28A0092B-C50C-407E-A947-70E740481C1C}">
                <a14:useLocalDpi xmlns:a14="http://schemas.microsoft.com/office/drawing/2010/main" val="0"/>
              </a:ext>
            </a:extLst>
          </a:blip>
          <a:srcRect t="41739" r="16339" b="16522"/>
          <a:stretch>
            <a:fillRect/>
          </a:stretch>
        </p:blipFill>
        <p:spPr bwMode="auto">
          <a:xfrm>
            <a:off x="8443913" y="3606800"/>
            <a:ext cx="21955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22"/>
          <p:cNvGrpSpPr/>
          <p:nvPr/>
        </p:nvGrpSpPr>
        <p:grpSpPr>
          <a:xfrm>
            <a:off x="1169988" y="2041525"/>
            <a:ext cx="1600200" cy="862013"/>
            <a:chOff x="0" y="0"/>
            <a:chExt cx="703" cy="975"/>
          </a:xfrm>
        </p:grpSpPr>
        <p:pic>
          <p:nvPicPr>
            <p:cNvPr id="20" name="Picture 23"/>
            <p:cNvPicPr>
              <a:picLocks noChangeAspect="1" noChangeArrowheads="1"/>
            </p:cNvPicPr>
            <p:nvPr/>
          </p:nvPicPr>
          <p:blipFill>
            <a:blip r:embed="rId4">
              <a:clrChange>
                <a:clrFrom>
                  <a:srgbClr val="FAE8CF"/>
                </a:clrFrom>
                <a:clrTo>
                  <a:srgbClr val="FAE8CF">
                    <a:alpha val="0"/>
                  </a:srgbClr>
                </a:clrTo>
              </a:clrChange>
              <a:extLst>
                <a:ext uri="{28A0092B-C50C-407E-A947-70E740481C1C}">
                  <a14:useLocalDpi xmlns:a14="http://schemas.microsoft.com/office/drawing/2010/main" val="0"/>
                </a:ext>
              </a:extLst>
            </a:blip>
            <a:srcRect r="55173" b="22318"/>
            <a:stretch>
              <a:fillRect/>
            </a:stretch>
          </p:blipFill>
          <p:spPr bwMode="auto">
            <a:xfrm>
              <a:off x="0" y="0"/>
              <a:ext cx="624" cy="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未知"/>
            <p:cNvSpPr/>
            <p:nvPr/>
          </p:nvSpPr>
          <p:spPr bwMode="auto">
            <a:xfrm>
              <a:off x="470" y="700"/>
              <a:ext cx="233" cy="275"/>
            </a:xfrm>
            <a:custGeom>
              <a:avLst/>
              <a:gdLst>
                <a:gd name="T0" fmla="*/ 233 w 233"/>
                <a:gd name="T1" fmla="*/ 20 h 275"/>
                <a:gd name="T2" fmla="*/ 198 w 233"/>
                <a:gd name="T3" fmla="*/ 90 h 275"/>
                <a:gd name="T4" fmla="*/ 32 w 233"/>
                <a:gd name="T5" fmla="*/ 238 h 275"/>
                <a:gd name="T6" fmla="*/ 32 w 233"/>
                <a:gd name="T7" fmla="*/ 151 h 275"/>
                <a:gd name="T8" fmla="*/ 84 w 233"/>
                <a:gd name="T9" fmla="*/ 81 h 275"/>
                <a:gd name="T10" fmla="*/ 145 w 233"/>
                <a:gd name="T11" fmla="*/ 29 h 275"/>
                <a:gd name="T12" fmla="*/ 163 w 233"/>
                <a:gd name="T13" fmla="*/ 3 h 2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3" h="275">
                  <a:moveTo>
                    <a:pt x="233" y="20"/>
                  </a:moveTo>
                  <a:cubicBezTo>
                    <a:pt x="212" y="80"/>
                    <a:pt x="228" y="59"/>
                    <a:pt x="198" y="90"/>
                  </a:cubicBezTo>
                  <a:cubicBezTo>
                    <a:pt x="186" y="275"/>
                    <a:pt x="218" y="250"/>
                    <a:pt x="32" y="238"/>
                  </a:cubicBezTo>
                  <a:cubicBezTo>
                    <a:pt x="0" y="208"/>
                    <a:pt x="0" y="181"/>
                    <a:pt x="32" y="151"/>
                  </a:cubicBezTo>
                  <a:cubicBezTo>
                    <a:pt x="42" y="112"/>
                    <a:pt x="45" y="95"/>
                    <a:pt x="84" y="81"/>
                  </a:cubicBezTo>
                  <a:cubicBezTo>
                    <a:pt x="98" y="42"/>
                    <a:pt x="111" y="51"/>
                    <a:pt x="145" y="29"/>
                  </a:cubicBezTo>
                  <a:cubicBezTo>
                    <a:pt x="155" y="0"/>
                    <a:pt x="145" y="3"/>
                    <a:pt x="163" y="3"/>
                  </a:cubicBezTo>
                </a:path>
              </a:pathLst>
            </a:custGeom>
            <a:solidFill>
              <a:schemeClr val="bg1"/>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23" name="组合 22"/>
          <p:cNvGrpSpPr/>
          <p:nvPr/>
        </p:nvGrpSpPr>
        <p:grpSpPr>
          <a:xfrm>
            <a:off x="617439" y="4736395"/>
            <a:ext cx="11423650" cy="1381059"/>
            <a:chOff x="617440" y="4937994"/>
            <a:chExt cx="11423650" cy="1381059"/>
          </a:xfrm>
        </p:grpSpPr>
        <p:sp>
          <p:nvSpPr>
            <p:cNvPr id="4" name="Text Box 4"/>
            <p:cNvSpPr txBox="1">
              <a:spLocks noChangeArrowheads="1"/>
            </p:cNvSpPr>
            <p:nvPr/>
          </p:nvSpPr>
          <p:spPr bwMode="auto">
            <a:xfrm>
              <a:off x="617440" y="4937994"/>
              <a:ext cx="11423650" cy="451406"/>
            </a:xfrm>
            <a:prstGeom prst="rect">
              <a:avLst/>
            </a:prstGeom>
            <a:noFill/>
            <a:ln>
              <a:noFill/>
            </a:ln>
          </p:spPr>
          <p:txBody>
            <a:bodyPr>
              <a:spAutoFit/>
            </a:bodyPr>
            <a:lstStyle>
              <a:lvl1pPr marL="1257300" indent="-1257300">
                <a:defRPr>
                  <a:solidFill>
                    <a:schemeClr val="tx1"/>
                  </a:solidFill>
                  <a:latin typeface="Arial" panose="020B0604020202020204" pitchFamily="34" charset="0"/>
                  <a:ea typeface="宋体" panose="02010600030101010101" pitchFamily="2" charset="-122"/>
                </a:defRPr>
              </a:lvl1pPr>
              <a:lvl2pPr marL="1808480" indent="-285750">
                <a:defRPr>
                  <a:solidFill>
                    <a:schemeClr val="tx1"/>
                  </a:solidFill>
                  <a:latin typeface="Arial" panose="020B0604020202020204" pitchFamily="34" charset="0"/>
                  <a:ea typeface="宋体" panose="02010600030101010101" pitchFamily="2" charset="-122"/>
                </a:defRPr>
              </a:lvl2pPr>
              <a:lvl3pPr marL="2216150" indent="-228600">
                <a:defRPr>
                  <a:solidFill>
                    <a:schemeClr val="tx1"/>
                  </a:solidFill>
                  <a:latin typeface="Arial" panose="020B0604020202020204" pitchFamily="34" charset="0"/>
                  <a:ea typeface="宋体" panose="02010600030101010101" pitchFamily="2" charset="-122"/>
                </a:defRPr>
              </a:lvl3pPr>
              <a:lvl4pPr marL="2624455" indent="-228600">
                <a:defRPr>
                  <a:solidFill>
                    <a:schemeClr val="tx1"/>
                  </a:solidFill>
                  <a:latin typeface="Arial" panose="020B0604020202020204" pitchFamily="34" charset="0"/>
                  <a:ea typeface="宋体" panose="02010600030101010101" pitchFamily="2" charset="-122"/>
                </a:defRPr>
              </a:lvl4pPr>
              <a:lvl5pPr marL="3032125" indent="-228600">
                <a:defRPr>
                  <a:solidFill>
                    <a:schemeClr val="tx1"/>
                  </a:solidFill>
                  <a:latin typeface="Arial" panose="020B0604020202020204" pitchFamily="34" charset="0"/>
                  <a:ea typeface="宋体" panose="02010600030101010101" pitchFamily="2" charset="-122"/>
                </a:defRPr>
              </a:lvl5pPr>
              <a:lvl6pPr marL="3489325"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946525"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4403725"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860925"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ts val="2800"/>
                </a:lnSpc>
                <a:spcBef>
                  <a:spcPct val="50000"/>
                </a:spcBef>
                <a:defRPr/>
              </a:pPr>
              <a:r>
                <a:rPr lang="zh-CN" altLang="en-US" sz="2800" b="1">
                  <a:solidFill>
                    <a:srgbClr val="000000"/>
                  </a:solidFill>
                  <a:latin typeface="黑体" panose="02010609060101010101" charset="-122"/>
                  <a:ea typeface="楷体" panose="02010609060101010101" pitchFamily="49" charset="-122"/>
                </a:rPr>
                <a:t>请思考：</a:t>
              </a:r>
              <a:r>
                <a:rPr lang="en-US" altLang="zh-CN" sz="2800" b="1">
                  <a:solidFill>
                    <a:srgbClr val="000000"/>
                  </a:solidFill>
                  <a:latin typeface="黑体" panose="02010609060101010101" charset="-122"/>
                  <a:ea typeface="楷体" panose="02010609060101010101" pitchFamily="49" charset="-122"/>
                </a:rPr>
                <a:t>①</a:t>
              </a:r>
              <a:r>
                <a:rPr lang="zh-CN" altLang="en-US" sz="2800" b="1">
                  <a:solidFill>
                    <a:srgbClr val="0000FF"/>
                  </a:solidFill>
                  <a:latin typeface="黑体" panose="02010609060101010101" charset="-122"/>
                  <a:ea typeface="楷体" panose="02010609060101010101" pitchFamily="49" charset="-122"/>
                </a:rPr>
                <a:t>同一个体</a:t>
              </a:r>
              <a:r>
                <a:rPr lang="zh-CN" altLang="en-US" sz="2800" b="1">
                  <a:solidFill>
                    <a:srgbClr val="FF0000"/>
                  </a:solidFill>
                  <a:latin typeface="黑体" panose="02010609060101010101" charset="-122"/>
                  <a:ea typeface="楷体" panose="02010609060101010101" pitchFamily="49" charset="-122"/>
                </a:rPr>
                <a:t>红细胞</a:t>
              </a:r>
              <a:r>
                <a:rPr lang="zh-CN" altLang="en-US" sz="2800" b="1">
                  <a:latin typeface="黑体" panose="02010609060101010101" charset="-122"/>
                  <a:ea typeface="楷体" panose="02010609060101010101" pitchFamily="49" charset="-122"/>
                </a:rPr>
                <a:t>和</a:t>
              </a:r>
              <a:r>
                <a:rPr lang="zh-CN" altLang="en-US" sz="2800" b="1">
                  <a:solidFill>
                    <a:srgbClr val="FF0000"/>
                  </a:solidFill>
                  <a:latin typeface="黑体" panose="02010609060101010101" charset="-122"/>
                  <a:ea typeface="楷体" panose="02010609060101010101" pitchFamily="49" charset="-122"/>
                </a:rPr>
                <a:t>肌细胞</a:t>
              </a:r>
              <a:r>
                <a:rPr lang="zh-CN" altLang="en-US" sz="2800" b="1">
                  <a:solidFill>
                    <a:srgbClr val="000000"/>
                  </a:solidFill>
                  <a:latin typeface="黑体" panose="02010609060101010101" charset="-122"/>
                  <a:ea typeface="楷体" panose="02010609060101010101" pitchFamily="49" charset="-122"/>
                </a:rPr>
                <a:t>的</a:t>
              </a:r>
              <a:r>
                <a:rPr lang="zh-CN" altLang="en-US" sz="2800" b="1">
                  <a:solidFill>
                    <a:srgbClr val="FF0000"/>
                  </a:solidFill>
                  <a:latin typeface="黑体" panose="02010609060101010101" charset="-122"/>
                  <a:ea typeface="楷体" panose="02010609060101010101" pitchFamily="49" charset="-122"/>
                </a:rPr>
                <a:t>遗传信息</a:t>
              </a:r>
              <a:r>
                <a:rPr lang="zh-CN" altLang="en-US" sz="2800" b="1">
                  <a:solidFill>
                    <a:srgbClr val="000000"/>
                  </a:solidFill>
                  <a:latin typeface="黑体" panose="02010609060101010101" charset="-122"/>
                  <a:ea typeface="楷体" panose="02010609060101010101" pitchFamily="49" charset="-122"/>
                </a:rPr>
                <a:t>是否相同？</a:t>
              </a:r>
              <a:endParaRPr lang="zh-CN" altLang="en-US" sz="2800" b="1">
                <a:solidFill>
                  <a:srgbClr val="000000"/>
                </a:solidFill>
                <a:latin typeface="黑体" panose="02010609060101010101" charset="-122"/>
                <a:ea typeface="楷体" panose="02010609060101010101" pitchFamily="49" charset="-122"/>
              </a:endParaRPr>
            </a:p>
          </p:txBody>
        </p:sp>
        <p:sp>
          <p:nvSpPr>
            <p:cNvPr id="3" name="文本框 2"/>
            <p:cNvSpPr txBox="1"/>
            <p:nvPr/>
          </p:nvSpPr>
          <p:spPr>
            <a:xfrm>
              <a:off x="2038792" y="5364946"/>
              <a:ext cx="9531163" cy="954107"/>
            </a:xfrm>
            <a:prstGeom prst="rect">
              <a:avLst/>
            </a:prstGeom>
            <a:noFill/>
          </p:spPr>
          <p:txBody>
            <a:bodyPr wrap="square">
              <a:spAutoFit/>
            </a:bodyPr>
            <a:lstStyle/>
            <a:p>
              <a:r>
                <a:rPr lang="en-US" altLang="zh-CN" sz="2800" b="1">
                  <a:solidFill>
                    <a:srgbClr val="000000"/>
                  </a:solidFill>
                  <a:latin typeface="黑体" panose="02010609060101010101" charset="-122"/>
                  <a:ea typeface="楷体" panose="02010609060101010101" pitchFamily="49" charset="-122"/>
                </a:rPr>
                <a:t>②</a:t>
              </a:r>
              <a:r>
                <a:rPr lang="zh-CN" altLang="en-US" sz="2800" b="1">
                  <a:solidFill>
                    <a:srgbClr val="000000"/>
                  </a:solidFill>
                  <a:ea typeface="楷体" panose="02010609060101010101" pitchFamily="49" charset="-122"/>
                </a:rPr>
                <a:t>两种细胞在形态、结构和生理功能上的差异，</a:t>
              </a:r>
              <a:r>
                <a:rPr lang="zh-CN" altLang="en-US" sz="2800" b="1">
                  <a:solidFill>
                    <a:srgbClr val="C00000"/>
                  </a:solidFill>
                  <a:ea typeface="楷体" panose="02010609060101010101" pitchFamily="49" charset="-122"/>
                </a:rPr>
                <a:t>直接原因</a:t>
              </a:r>
              <a:r>
                <a:rPr lang="zh-CN" altLang="en-US" sz="2800" b="1">
                  <a:solidFill>
                    <a:srgbClr val="000000"/>
                  </a:solidFill>
                  <a:ea typeface="楷体" panose="02010609060101010101" pitchFamily="49" charset="-122"/>
                </a:rPr>
                <a:t>和  </a:t>
              </a:r>
              <a:endParaRPr lang="en-US" altLang="zh-CN" sz="2800" b="1">
                <a:solidFill>
                  <a:srgbClr val="000000"/>
                </a:solidFill>
                <a:ea typeface="楷体" panose="02010609060101010101" pitchFamily="49" charset="-122"/>
              </a:endParaRPr>
            </a:p>
            <a:p>
              <a:r>
                <a:rPr lang="en-US" altLang="zh-CN" sz="2800" b="1">
                  <a:solidFill>
                    <a:srgbClr val="000000"/>
                  </a:solidFill>
                  <a:ea typeface="楷体" panose="02010609060101010101" pitchFamily="49" charset="-122"/>
                </a:rPr>
                <a:t>   </a:t>
              </a:r>
              <a:r>
                <a:rPr lang="zh-CN" altLang="en-US" sz="2800" b="1">
                  <a:solidFill>
                    <a:srgbClr val="C00000"/>
                  </a:solidFill>
                  <a:ea typeface="楷体" panose="02010609060101010101" pitchFamily="49" charset="-122"/>
                </a:rPr>
                <a:t>根本原因</a:t>
              </a:r>
              <a:r>
                <a:rPr lang="zh-CN" altLang="en-US" sz="2800" b="1">
                  <a:solidFill>
                    <a:srgbClr val="000000"/>
                  </a:solidFill>
                  <a:ea typeface="楷体" panose="02010609060101010101" pitchFamily="49" charset="-122"/>
                </a:rPr>
                <a:t>是什么</a:t>
              </a:r>
              <a:r>
                <a:rPr lang="zh-CN" altLang="en-US" sz="2800" b="1">
                  <a:ea typeface="楷体" panose="02010609060101010101" pitchFamily="49" charset="-122"/>
                </a:rPr>
                <a:t>？</a:t>
              </a:r>
              <a:endParaRPr lang="zh-CN" altLang="en-US" sz="2800"/>
            </a:p>
          </p:txBody>
        </p:sp>
      </p:grpSp>
      <p:sp>
        <p:nvSpPr>
          <p:cNvPr id="26" name="文本框 25"/>
          <p:cNvSpPr txBox="1"/>
          <p:nvPr/>
        </p:nvSpPr>
        <p:spPr>
          <a:xfrm>
            <a:off x="2014355" y="6121836"/>
            <a:ext cx="9531163" cy="461665"/>
          </a:xfrm>
          <a:prstGeom prst="rect">
            <a:avLst/>
          </a:prstGeom>
          <a:noFill/>
        </p:spPr>
        <p:txBody>
          <a:bodyPr wrap="square">
            <a:spAutoFit/>
          </a:bodyPr>
          <a:lstStyle/>
          <a:p>
            <a:r>
              <a:rPr lang="zh-CN" altLang="zh-CN" sz="2400" b="1" kern="100">
                <a:solidFill>
                  <a:srgbClr val="FF0000"/>
                </a:solidFill>
                <a:effectLst/>
                <a:latin typeface="Times New Roman" panose="02020603050405020304" pitchFamily="18" charset="0"/>
                <a:ea typeface="楷体_GB2312"/>
                <a:cs typeface="宋体" panose="02010600030101010101" pitchFamily="2" charset="-122"/>
              </a:rPr>
              <a:t>根本原因</a:t>
            </a:r>
            <a:r>
              <a:rPr lang="zh-CN" altLang="en-US" sz="2400" b="1" kern="100">
                <a:solidFill>
                  <a:srgbClr val="FF0000"/>
                </a:solidFill>
                <a:effectLst/>
                <a:latin typeface="Times New Roman" panose="02020603050405020304" pitchFamily="18" charset="0"/>
                <a:ea typeface="楷体_GB2312"/>
                <a:cs typeface="宋体" panose="02010600030101010101" pitchFamily="2" charset="-122"/>
              </a:rPr>
              <a:t>：</a:t>
            </a:r>
            <a:r>
              <a:rPr lang="zh-CN" altLang="zh-CN" sz="2400" b="1" kern="100">
                <a:solidFill>
                  <a:srgbClr val="FF0000"/>
                </a:solidFill>
                <a:effectLst/>
                <a:latin typeface="Times New Roman" panose="02020603050405020304" pitchFamily="18" charset="0"/>
                <a:ea typeface="楷体_GB2312"/>
                <a:cs typeface="宋体" panose="02010600030101010101" pitchFamily="2" charset="-122"/>
              </a:rPr>
              <a:t>基因的选择性表达</a:t>
            </a:r>
            <a:r>
              <a:rPr lang="zh-CN" altLang="zh-CN" sz="2400" b="1" kern="100">
                <a:solidFill>
                  <a:srgbClr val="FF0000"/>
                </a:solidFill>
                <a:effectLst/>
                <a:latin typeface="Times New Roman" panose="02020603050405020304" pitchFamily="18" charset="0"/>
                <a:ea typeface="宋体" panose="02010600030101010101" pitchFamily="2" charset="-122"/>
                <a:cs typeface="MingLiU_HKSCS" panose="02020500000000000000" pitchFamily="18" charset="-120"/>
              </a:rPr>
              <a:t>，</a:t>
            </a:r>
            <a:r>
              <a:rPr lang="zh-CN" altLang="zh-CN" sz="2400" b="1" kern="100">
                <a:solidFill>
                  <a:srgbClr val="FF0000"/>
                </a:solidFill>
                <a:effectLst/>
                <a:latin typeface="Times New Roman" panose="02020603050405020304" pitchFamily="18" charset="0"/>
                <a:ea typeface="楷体_GB2312"/>
                <a:cs typeface="宋体" panose="02010600030101010101" pitchFamily="2" charset="-122"/>
              </a:rPr>
              <a:t>直接原因</a:t>
            </a:r>
            <a:r>
              <a:rPr lang="zh-CN" altLang="en-US" sz="2400" b="1" kern="100">
                <a:solidFill>
                  <a:srgbClr val="FF0000"/>
                </a:solidFill>
                <a:effectLst/>
                <a:latin typeface="Times New Roman" panose="02020603050405020304" pitchFamily="18" charset="0"/>
                <a:ea typeface="楷体_GB2312"/>
                <a:cs typeface="宋体" panose="02010600030101010101" pitchFamily="2" charset="-122"/>
              </a:rPr>
              <a:t>：</a:t>
            </a:r>
            <a:r>
              <a:rPr lang="zh-CN" altLang="zh-CN" sz="2400" b="1" kern="100">
                <a:solidFill>
                  <a:srgbClr val="FF0000"/>
                </a:solidFill>
                <a:effectLst/>
                <a:latin typeface="Times New Roman" panose="02020603050405020304" pitchFamily="18" charset="0"/>
                <a:ea typeface="楷体_GB2312"/>
                <a:cs typeface="宋体" panose="02010600030101010101" pitchFamily="2" charset="-122"/>
              </a:rPr>
              <a:t>细胞中的蛋白质不同</a:t>
            </a:r>
            <a:r>
              <a:rPr lang="zh-CN" altLang="zh-CN" sz="2400" b="1" kern="100">
                <a:solidFill>
                  <a:srgbClr val="FF0000"/>
                </a:solidFill>
                <a:effectLst/>
                <a:latin typeface="Times New Roman" panose="02020603050405020304" pitchFamily="18" charset="0"/>
                <a:ea typeface="宋体" panose="02010600030101010101" pitchFamily="2" charset="-122"/>
                <a:cs typeface="宋体" panose="02010600030101010101" pitchFamily="2" charset="-122"/>
              </a:rPr>
              <a:t>。</a:t>
            </a:r>
            <a:endParaRPr lang="zh-CN" altLang="en-US" sz="24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89552" y="732898"/>
            <a:ext cx="11413671" cy="559897"/>
          </a:xfrm>
          <a:prstGeom prst="rect">
            <a:avLst/>
          </a:prstGeom>
          <a:noFill/>
        </p:spPr>
        <p:txBody>
          <a:bodyPr wrap="square">
            <a:spAutoFit/>
          </a:bodyPr>
          <a:lstStyle/>
          <a:p>
            <a:pPr algn="just">
              <a:lnSpc>
                <a:spcPct val="120000"/>
              </a:lnSpc>
              <a:buFont typeface="Wingdings" panose="05000000000000000000" pitchFamily="2" charset="2"/>
              <a:buChar char="l"/>
              <a:tabLst>
                <a:tab pos="5065395" algn="l"/>
              </a:tabLst>
            </a:pPr>
            <a:r>
              <a:rPr lang="zh-CN" altLang="zh-CN" sz="2800" b="1" kern="100">
                <a:effectLst/>
                <a:latin typeface="黑体" panose="02010609060101010101" charset="-122"/>
                <a:ea typeface="黑体" panose="02010609060101010101" charset="-122"/>
                <a:cs typeface="宋体" panose="02010600030101010101" pitchFamily="2" charset="-122"/>
              </a:rPr>
              <a:t>如图是人体三种细胞内的部分基因及它们的活动状态。</a:t>
            </a:r>
            <a:endParaRPr lang="zh-CN" altLang="zh-CN" sz="2800" kern="100">
              <a:effectLst/>
              <a:latin typeface="黑体" panose="02010609060101010101" charset="-122"/>
              <a:ea typeface="黑体" panose="02010609060101010101" charset="-122"/>
              <a:cs typeface="Courier New" panose="02070309020205020404" pitchFamily="49" charset="0"/>
            </a:endParaRPr>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995394" y="1359418"/>
            <a:ext cx="5759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nvSpPr>
        <p:spPr>
          <a:xfrm>
            <a:off x="389552" y="4791905"/>
            <a:ext cx="11297297" cy="915956"/>
          </a:xfrm>
          <a:prstGeom prst="rect">
            <a:avLst/>
          </a:prstGeom>
          <a:noFill/>
        </p:spPr>
        <p:txBody>
          <a:bodyPr wrap="square">
            <a:spAutoFit/>
          </a:bodyPr>
          <a:lstStyle/>
          <a:p>
            <a:pPr algn="just">
              <a:lnSpc>
                <a:spcPts val="3400"/>
              </a:lnSpc>
              <a:tabLst>
                <a:tab pos="5065395" algn="l"/>
              </a:tabLst>
            </a:pPr>
            <a:r>
              <a:rPr lang="en-US" altLang="zh-CN" sz="2800" b="1" kern="100">
                <a:effectLst/>
                <a:latin typeface="楷体" panose="02010609060101010101" pitchFamily="49" charset="-122"/>
                <a:ea typeface="楷体" panose="02010609060101010101" pitchFamily="49" charset="-122"/>
                <a:cs typeface="Courier New" panose="02070309020205020404" pitchFamily="49" charset="0"/>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2</a:t>
            </a:r>
            <a:r>
              <a:rPr lang="en-US" altLang="zh-CN" sz="2800" b="1" kern="100">
                <a:effectLst/>
                <a:latin typeface="楷体" panose="02010609060101010101" pitchFamily="49" charset="-122"/>
                <a:ea typeface="楷体" panose="02010609060101010101" pitchFamily="49" charset="-122"/>
                <a:cs typeface="Courier New" panose="02070309020205020404" pitchFamily="49" charset="0"/>
              </a:rPr>
              <a:t>)</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若用</a:t>
            </a:r>
            <a:r>
              <a:rPr lang="zh-CN"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胰岛素基因</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作</a:t>
            </a:r>
            <a:r>
              <a:rPr lang="zh-CN"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探针</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检测</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A</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B</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C</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三类细胞的</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DNA</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分子</a:t>
            </a:r>
            <a:r>
              <a:rPr lang="zh-CN" altLang="zh-CN" sz="2800" b="1" kern="100">
                <a:effectLst/>
                <a:latin typeface="楷体" panose="02010609060101010101" pitchFamily="49" charset="-122"/>
                <a:ea typeface="楷体" panose="02010609060101010101" pitchFamily="49" charset="-122"/>
                <a:cs typeface="MingLiU_HKSCS" panose="02020500000000000000" pitchFamily="18" charset="-120"/>
              </a:rPr>
              <a:t>，</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其杂交带状况如何？若</a:t>
            </a:r>
            <a:r>
              <a:rPr lang="zh-CN"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用探针检测胰岛素基因的</a:t>
            </a:r>
            <a:r>
              <a:rPr lang="en-US"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mRNA</a:t>
            </a:r>
            <a:r>
              <a:rPr lang="zh-CN" altLang="zh-CN" sz="2800" b="1" kern="100">
                <a:effectLst/>
                <a:latin typeface="楷体" panose="02010609060101010101" pitchFamily="49" charset="-122"/>
                <a:ea typeface="楷体" panose="02010609060101010101" pitchFamily="49" charset="-122"/>
                <a:cs typeface="MingLiU_HKSCS" panose="02020500000000000000" pitchFamily="18" charset="-120"/>
              </a:rPr>
              <a:t>，</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其杂交带状况如何？</a:t>
            </a:r>
            <a:endParaRPr lang="zh-CN" altLang="zh-CN" sz="2800" b="1" kern="100">
              <a:effectLst/>
              <a:latin typeface="楷体" panose="02010609060101010101" pitchFamily="49" charset="-122"/>
              <a:ea typeface="楷体" panose="02010609060101010101" pitchFamily="49" charset="-122"/>
              <a:cs typeface="Courier New" panose="02070309020205020404" pitchFamily="49" charset="0"/>
            </a:endParaRPr>
          </a:p>
        </p:txBody>
      </p:sp>
      <p:sp>
        <p:nvSpPr>
          <p:cNvPr id="10" name="文本框 9"/>
          <p:cNvSpPr txBox="1"/>
          <p:nvPr/>
        </p:nvSpPr>
        <p:spPr>
          <a:xfrm>
            <a:off x="6923314" y="1359418"/>
            <a:ext cx="4763535" cy="3096040"/>
          </a:xfrm>
          <a:prstGeom prst="rect">
            <a:avLst/>
          </a:prstGeom>
          <a:noFill/>
        </p:spPr>
        <p:txBody>
          <a:bodyPr wrap="square">
            <a:spAutoFit/>
          </a:bodyPr>
          <a:lstStyle/>
          <a:p>
            <a:pPr algn="just">
              <a:lnSpc>
                <a:spcPts val="3400"/>
              </a:lnSpc>
              <a:tabLst>
                <a:tab pos="5065395" algn="l"/>
              </a:tabLst>
            </a:pPr>
            <a:r>
              <a:rPr lang="en-US" altLang="zh-CN" sz="2800" b="1" kern="100">
                <a:effectLst/>
                <a:latin typeface="楷体" panose="02010609060101010101" pitchFamily="49" charset="-122"/>
                <a:ea typeface="楷体" panose="02010609060101010101" pitchFamily="49" charset="-122"/>
                <a:cs typeface="Courier New" panose="02070309020205020404" pitchFamily="49" charset="0"/>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1</a:t>
            </a:r>
            <a:r>
              <a:rPr lang="en-US" altLang="zh-CN" sz="2800" b="1" kern="100">
                <a:effectLst/>
                <a:latin typeface="楷体" panose="02010609060101010101" pitchFamily="49" charset="-122"/>
                <a:ea typeface="楷体" panose="02010609060101010101" pitchFamily="49" charset="-122"/>
                <a:cs typeface="Courier New" panose="02070309020205020404" pitchFamily="49" charset="0"/>
              </a:rPr>
              <a:t>)</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在所有细胞中均表达的基因称为</a:t>
            </a:r>
            <a:r>
              <a:rPr lang="zh-CN"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管家基因</a:t>
            </a:r>
            <a:r>
              <a:rPr lang="en-US" altLang="zh-CN" sz="2800" b="1" kern="100">
                <a:solidFill>
                  <a:srgbClr val="C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zh-CN" sz="2800" b="1">
                <a:solidFill>
                  <a:srgbClr val="C00000"/>
                </a:solidFill>
                <a:latin typeface="楷体" panose="02010609060101010101" pitchFamily="49" charset="-122"/>
                <a:ea typeface="楷体" panose="02010609060101010101" pitchFamily="49" charset="-122"/>
                <a:cs typeface="Times New Roman" panose="02020603050405020304" pitchFamily="18" charset="0"/>
              </a:rPr>
              <a:t>呼吸酶基因、</a:t>
            </a:r>
            <a:r>
              <a:rPr lang="en-US" altLang="zh-CN" sz="2800" b="1">
                <a:solidFill>
                  <a:srgbClr val="C00000"/>
                </a:solidFill>
                <a:latin typeface="楷体" panose="02010609060101010101" pitchFamily="49" charset="-122"/>
                <a:ea typeface="楷体" panose="02010609060101010101" pitchFamily="49" charset="-122"/>
                <a:cs typeface="Times New Roman" panose="02020603050405020304" pitchFamily="18" charset="0"/>
              </a:rPr>
              <a:t>ATP</a:t>
            </a:r>
            <a:r>
              <a:rPr lang="zh-CN" altLang="en-US" sz="2800" b="1">
                <a:solidFill>
                  <a:srgbClr val="C00000"/>
                </a:solidFill>
                <a:latin typeface="楷体" panose="02010609060101010101" pitchFamily="49" charset="-122"/>
                <a:ea typeface="楷体" panose="02010609060101010101" pitchFamily="49" charset="-122"/>
                <a:cs typeface="Times New Roman" panose="02020603050405020304" pitchFamily="18" charset="0"/>
              </a:rPr>
              <a:t>水解酶基因</a:t>
            </a:r>
            <a:r>
              <a:rPr lang="en-US" altLang="zh-CN" sz="2800" b="1" kern="100">
                <a:solidFill>
                  <a:srgbClr val="C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zh-CN" sz="2800" b="1" kern="100">
                <a:effectLst/>
                <a:latin typeface="楷体" panose="02010609060101010101" pitchFamily="49" charset="-122"/>
                <a:ea typeface="楷体" panose="02010609060101010101" pitchFamily="49" charset="-122"/>
                <a:cs typeface="MingLiU_HKSCS" panose="02020500000000000000" pitchFamily="18" charset="-120"/>
              </a:rPr>
              <a:t>，</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在特定的细胞中表达的基因称为</a:t>
            </a:r>
            <a:r>
              <a:rPr lang="zh-CN" altLang="zh-CN" sz="2800" b="1" kern="100">
                <a:solidFill>
                  <a:srgbClr val="0000FF"/>
                </a:solidFill>
                <a:effectLst/>
                <a:latin typeface="楷体" panose="02010609060101010101" pitchFamily="49" charset="-122"/>
                <a:ea typeface="楷体" panose="02010609060101010101" pitchFamily="49" charset="-122"/>
                <a:cs typeface="宋体" panose="02010600030101010101" pitchFamily="2" charset="-122"/>
              </a:rPr>
              <a:t>奢侈基因</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a</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b</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c</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a:t>
            </a:r>
            <a:r>
              <a:rPr lang="en-US" altLang="zh-CN" sz="2800" b="1" kern="100">
                <a:effectLst/>
                <a:latin typeface="楷体" panose="02010609060101010101" pitchFamily="49" charset="-122"/>
                <a:ea typeface="楷体" panose="02010609060101010101" pitchFamily="49" charset="-122"/>
                <a:cs typeface="宋体" panose="02010600030101010101" pitchFamily="2" charset="-122"/>
              </a:rPr>
              <a:t>d</a:t>
            </a:r>
            <a:r>
              <a:rPr lang="zh-CN" altLang="zh-CN" sz="2800" b="1" kern="100">
                <a:effectLst/>
                <a:latin typeface="楷体" panose="02010609060101010101" pitchFamily="49" charset="-122"/>
                <a:ea typeface="楷体" panose="02010609060101010101" pitchFamily="49" charset="-122"/>
                <a:cs typeface="宋体" panose="02010600030101010101" pitchFamily="2" charset="-122"/>
              </a:rPr>
              <a:t>属于管家基因的是哪一个？属于奢侈基因的是哪些基因？</a:t>
            </a:r>
            <a:endParaRPr lang="zh-CN" altLang="zh-CN" sz="2800" b="1" kern="100">
              <a:effectLst/>
              <a:latin typeface="楷体" panose="02010609060101010101" pitchFamily="49" charset="-122"/>
              <a:ea typeface="楷体" panose="02010609060101010101" pitchFamily="49" charset="-122"/>
              <a:cs typeface="Courier New" panose="02070309020205020404" pitchFamily="49" charset="0"/>
            </a:endParaRPr>
          </a:p>
        </p:txBody>
      </p:sp>
      <p:sp>
        <p:nvSpPr>
          <p:cNvPr id="12" name="文本框 11"/>
          <p:cNvSpPr txBox="1"/>
          <p:nvPr/>
        </p:nvSpPr>
        <p:spPr>
          <a:xfrm>
            <a:off x="9305081" y="4343630"/>
            <a:ext cx="2008414" cy="523220"/>
          </a:xfrm>
          <a:prstGeom prst="rect">
            <a:avLst/>
          </a:prstGeom>
          <a:noFill/>
        </p:spPr>
        <p:txBody>
          <a:bodyPr wrap="square">
            <a:spAutoFit/>
          </a:bodyPr>
          <a:lstStyle/>
          <a:p>
            <a:r>
              <a:rPr lang="en-US" altLang="zh-CN" sz="2800" b="1" kern="100">
                <a:solidFill>
                  <a:srgbClr val="FF0000"/>
                </a:solidFill>
                <a:effectLst/>
                <a:latin typeface="Times New Roman" panose="02020603050405020304" pitchFamily="18" charset="0"/>
                <a:ea typeface="楷体_GB2312"/>
                <a:cs typeface="宋体" panose="02010600030101010101" pitchFamily="2" charset="-122"/>
              </a:rPr>
              <a:t>a</a:t>
            </a:r>
            <a:r>
              <a:rPr lang="zh-CN" altLang="zh-CN" sz="2800" b="1" kern="100">
                <a:solidFill>
                  <a:srgbClr val="FF0000"/>
                </a:solidFill>
                <a:effectLst/>
                <a:latin typeface="Times New Roman" panose="02020603050405020304" pitchFamily="18" charset="0"/>
                <a:ea typeface="楷体_GB2312"/>
                <a:cs typeface="宋体" panose="02010600030101010101" pitchFamily="2" charset="-122"/>
              </a:rPr>
              <a:t>；</a:t>
            </a:r>
            <a:r>
              <a:rPr lang="en-US" altLang="zh-CN" sz="2800" b="1" kern="100">
                <a:solidFill>
                  <a:srgbClr val="FF0000"/>
                </a:solidFill>
                <a:effectLst/>
                <a:latin typeface="Times New Roman" panose="02020603050405020304" pitchFamily="18" charset="0"/>
                <a:ea typeface="楷体_GB2312"/>
                <a:cs typeface="宋体" panose="02010600030101010101" pitchFamily="2" charset="-122"/>
              </a:rPr>
              <a:t>b</a:t>
            </a:r>
            <a:r>
              <a:rPr lang="zh-CN" altLang="zh-CN" sz="2800" b="1" kern="100">
                <a:solidFill>
                  <a:srgbClr val="FF0000"/>
                </a:solidFill>
                <a:effectLst/>
                <a:latin typeface="Times New Roman" panose="02020603050405020304" pitchFamily="18" charset="0"/>
                <a:ea typeface="楷体_GB2312"/>
                <a:cs typeface="宋体" panose="02010600030101010101" pitchFamily="2" charset="-122"/>
              </a:rPr>
              <a:t>、</a:t>
            </a:r>
            <a:r>
              <a:rPr lang="en-US" altLang="zh-CN" sz="2800" b="1" kern="100">
                <a:solidFill>
                  <a:srgbClr val="FF0000"/>
                </a:solidFill>
                <a:effectLst/>
                <a:latin typeface="Times New Roman" panose="02020603050405020304" pitchFamily="18" charset="0"/>
                <a:ea typeface="楷体_GB2312"/>
                <a:cs typeface="宋体" panose="02010600030101010101" pitchFamily="2" charset="-122"/>
              </a:rPr>
              <a:t>c</a:t>
            </a:r>
            <a:r>
              <a:rPr lang="zh-CN" altLang="zh-CN" sz="2800" b="1" kern="100">
                <a:solidFill>
                  <a:srgbClr val="FF0000"/>
                </a:solidFill>
                <a:effectLst/>
                <a:latin typeface="Times New Roman" panose="02020603050405020304" pitchFamily="18" charset="0"/>
                <a:ea typeface="楷体_GB2312"/>
                <a:cs typeface="宋体" panose="02010600030101010101" pitchFamily="2" charset="-122"/>
              </a:rPr>
              <a:t>、</a:t>
            </a:r>
            <a:r>
              <a:rPr lang="en-US" altLang="zh-CN" sz="2800" b="1" kern="100">
                <a:solidFill>
                  <a:srgbClr val="FF0000"/>
                </a:solidFill>
                <a:effectLst/>
                <a:latin typeface="Times New Roman" panose="02020603050405020304" pitchFamily="18" charset="0"/>
                <a:ea typeface="楷体_GB2312"/>
                <a:cs typeface="宋体" panose="02010600030101010101" pitchFamily="2" charset="-122"/>
              </a:rPr>
              <a:t>d</a:t>
            </a:r>
            <a:endParaRPr lang="zh-CN" altLang="en-US" sz="2800">
              <a:solidFill>
                <a:srgbClr val="FF0000"/>
              </a:solidFill>
            </a:endParaRPr>
          </a:p>
        </p:txBody>
      </p:sp>
      <p:sp>
        <p:nvSpPr>
          <p:cNvPr id="14" name="文本框 13"/>
          <p:cNvSpPr txBox="1"/>
          <p:nvPr/>
        </p:nvSpPr>
        <p:spPr>
          <a:xfrm>
            <a:off x="905003" y="5707861"/>
            <a:ext cx="4161519" cy="432811"/>
          </a:xfrm>
          <a:prstGeom prst="rect">
            <a:avLst/>
          </a:prstGeom>
          <a:noFill/>
        </p:spPr>
        <p:txBody>
          <a:bodyPr wrap="square">
            <a:spAutoFit/>
          </a:bodyPr>
          <a:lstStyle/>
          <a:p>
            <a:pPr>
              <a:lnSpc>
                <a:spcPts val="3000"/>
              </a:lnSpc>
              <a:tabLst>
                <a:tab pos="5065395" algn="l"/>
              </a:tabLst>
            </a:pPr>
            <a:r>
              <a:rPr lang="zh-CN" altLang="zh-CN" sz="2400" b="1" kern="100">
                <a:solidFill>
                  <a:srgbClr val="FF0000"/>
                </a:solidFill>
                <a:effectLst/>
                <a:latin typeface="黑体" panose="02010609060101010101" charset="-122"/>
                <a:ea typeface="黑体" panose="02010609060101010101" charset="-122"/>
                <a:cs typeface="宋体" panose="02010600030101010101" pitchFamily="2" charset="-122"/>
              </a:rPr>
              <a:t>三类细胞均可形成杂交带</a:t>
            </a:r>
            <a:r>
              <a:rPr lang="en-US" altLang="zh-CN" sz="2400" b="1" kern="100">
                <a:solidFill>
                  <a:srgbClr val="FF0000"/>
                </a:solidFill>
                <a:latin typeface="黑体" panose="02010609060101010101" charset="-122"/>
                <a:ea typeface="黑体" panose="02010609060101010101" charset="-122"/>
                <a:cs typeface="宋体" panose="02010600030101010101" pitchFamily="2" charset="-122"/>
              </a:rPr>
              <a:t>.</a:t>
            </a:r>
            <a:endParaRPr lang="zh-CN" altLang="zh-CN" sz="2400" kern="100">
              <a:solidFill>
                <a:srgbClr val="FF0000"/>
              </a:solidFill>
              <a:effectLst/>
              <a:latin typeface="黑体" panose="02010609060101010101" charset="-122"/>
              <a:ea typeface="黑体" panose="02010609060101010101" charset="-122"/>
              <a:cs typeface="Courier New" panose="02070309020205020404" pitchFamily="49" charset="0"/>
            </a:endParaRPr>
          </a:p>
        </p:txBody>
      </p:sp>
      <p:sp>
        <p:nvSpPr>
          <p:cNvPr id="6" name="文本框 5"/>
          <p:cNvSpPr txBox="1"/>
          <p:nvPr/>
        </p:nvSpPr>
        <p:spPr>
          <a:xfrm>
            <a:off x="3151415" y="6167863"/>
            <a:ext cx="8726454" cy="461665"/>
          </a:xfrm>
          <a:prstGeom prst="rect">
            <a:avLst/>
          </a:prstGeom>
          <a:noFill/>
        </p:spPr>
        <p:txBody>
          <a:bodyPr wrap="square">
            <a:spAutoFit/>
          </a:bodyPr>
          <a:lstStyle/>
          <a:p>
            <a:r>
              <a:rPr lang="zh-CN" altLang="zh-CN" sz="2400" b="1" kern="100">
                <a:solidFill>
                  <a:srgbClr val="FF0000"/>
                </a:solidFill>
                <a:effectLst/>
                <a:latin typeface="黑体" panose="02010609060101010101" charset="-122"/>
                <a:ea typeface="黑体" panose="02010609060101010101" charset="-122"/>
                <a:cs typeface="宋体" panose="02010600030101010101" pitchFamily="2" charset="-122"/>
              </a:rPr>
              <a:t>但改为检测胰岛素基因的</a:t>
            </a:r>
            <a:r>
              <a:rPr lang="en-US" altLang="zh-CN" sz="2400" b="1" kern="100">
                <a:solidFill>
                  <a:srgbClr val="FF0000"/>
                </a:solidFill>
                <a:effectLst/>
                <a:latin typeface="黑体" panose="02010609060101010101" charset="-122"/>
                <a:ea typeface="黑体" panose="02010609060101010101" charset="-122"/>
                <a:cs typeface="宋体" panose="02010600030101010101" pitchFamily="2" charset="-122"/>
              </a:rPr>
              <a:t>mRNA</a:t>
            </a:r>
            <a:r>
              <a:rPr lang="zh-CN" altLang="zh-CN" sz="2400" b="1" kern="100">
                <a:solidFill>
                  <a:srgbClr val="FF0000"/>
                </a:solidFill>
                <a:effectLst/>
                <a:latin typeface="黑体" panose="02010609060101010101" charset="-122"/>
                <a:ea typeface="黑体" panose="02010609060101010101" charset="-122"/>
                <a:cs typeface="MingLiU_HKSCS" panose="02020500000000000000" pitchFamily="18" charset="-120"/>
              </a:rPr>
              <a:t>，</a:t>
            </a:r>
            <a:r>
              <a:rPr lang="zh-CN" altLang="zh-CN" sz="2400" b="1" kern="100">
                <a:solidFill>
                  <a:srgbClr val="FF0000"/>
                </a:solidFill>
                <a:effectLst/>
                <a:latin typeface="黑体" panose="02010609060101010101" charset="-122"/>
                <a:ea typeface="黑体" panose="02010609060101010101" charset="-122"/>
                <a:cs typeface="宋体" panose="02010600030101010101" pitchFamily="2" charset="-122"/>
              </a:rPr>
              <a:t>则只有</a:t>
            </a:r>
            <a:r>
              <a:rPr lang="en-US" altLang="zh-CN" sz="2400" b="1" kern="100">
                <a:solidFill>
                  <a:srgbClr val="FF0000"/>
                </a:solidFill>
                <a:effectLst/>
                <a:latin typeface="黑体" panose="02010609060101010101" charset="-122"/>
                <a:ea typeface="黑体" panose="02010609060101010101" charset="-122"/>
                <a:cs typeface="宋体" panose="02010600030101010101" pitchFamily="2" charset="-122"/>
              </a:rPr>
              <a:t>A</a:t>
            </a:r>
            <a:r>
              <a:rPr lang="zh-CN" altLang="zh-CN" sz="2400" b="1" kern="100">
                <a:solidFill>
                  <a:srgbClr val="FF0000"/>
                </a:solidFill>
                <a:effectLst/>
                <a:latin typeface="黑体" panose="02010609060101010101" charset="-122"/>
                <a:ea typeface="黑体" panose="02010609060101010101" charset="-122"/>
                <a:cs typeface="宋体" panose="02010600030101010101" pitchFamily="2" charset="-122"/>
              </a:rPr>
              <a:t>细胞能产生杂交带。</a:t>
            </a:r>
            <a:endParaRPr lang="zh-CN" altLang="en-US" sz="2400"/>
          </a:p>
        </p:txBody>
      </p:sp>
      <p:sp>
        <p:nvSpPr>
          <p:cNvPr id="9" name="文本框 8"/>
          <p:cNvSpPr txBox="1"/>
          <p:nvPr/>
        </p:nvSpPr>
        <p:spPr>
          <a:xfrm>
            <a:off x="389552" y="1292795"/>
            <a:ext cx="2269672" cy="830997"/>
          </a:xfrm>
          <a:prstGeom prst="rect">
            <a:avLst/>
          </a:prstGeom>
          <a:noFill/>
        </p:spPr>
        <p:txBody>
          <a:bodyPr wrap="square">
            <a:spAutoFit/>
          </a:bodyPr>
          <a:lstStyle/>
          <a:p>
            <a:r>
              <a:rPr lang="zh-CN" altLang="zh-CN" sz="2400" b="1">
                <a:latin typeface="楷体" panose="02010609060101010101" pitchFamily="49" charset="-122"/>
                <a:ea typeface="楷体" panose="02010609060101010101" pitchFamily="49" charset="-122"/>
                <a:cs typeface="Times New Roman" panose="02020603050405020304" pitchFamily="18" charset="0"/>
              </a:rPr>
              <a:t>呼吸酶基因、</a:t>
            </a:r>
            <a:r>
              <a:rPr lang="en-US" altLang="zh-CN" sz="2400" b="1">
                <a:latin typeface="楷体" panose="02010609060101010101" pitchFamily="49" charset="-122"/>
                <a:ea typeface="楷体" panose="02010609060101010101" pitchFamily="49" charset="-122"/>
                <a:cs typeface="Times New Roman" panose="02020603050405020304" pitchFamily="18" charset="0"/>
              </a:rPr>
              <a:t>ATP</a:t>
            </a:r>
            <a:r>
              <a:rPr lang="zh-CN" altLang="en-US" sz="2400" b="1">
                <a:latin typeface="楷体" panose="02010609060101010101" pitchFamily="49" charset="-122"/>
                <a:ea typeface="楷体" panose="02010609060101010101" pitchFamily="49" charset="-122"/>
                <a:cs typeface="Times New Roman" panose="02020603050405020304" pitchFamily="18" charset="0"/>
              </a:rPr>
              <a:t>水解酶基因</a:t>
            </a:r>
            <a:endParaRPr lang="zh-CN" altLang="en-US" sz="24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24510" y="1402715"/>
            <a:ext cx="2828925" cy="460375"/>
          </a:xfrm>
          <a:prstGeom prst="rect">
            <a:avLst/>
          </a:prstGeom>
          <a:noFill/>
        </p:spPr>
        <p:txBody>
          <a:bodyPr wrap="none" rtlCol="0">
            <a:spAutoFit/>
          </a:bodyPr>
          <a:lstStyle/>
          <a:p>
            <a:pPr algn="l"/>
            <a:r>
              <a:rPr 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(5)</a:t>
            </a:r>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细胞分化的</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实质</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2"/>
            </p:custDataLst>
          </p:nvPr>
        </p:nvSpPr>
        <p:spPr>
          <a:xfrm>
            <a:off x="1366520" y="1863090"/>
            <a:ext cx="10426065" cy="534035"/>
          </a:xfrm>
          <a:prstGeom prst="rect">
            <a:avLst/>
          </a:prstGeom>
          <a:noFill/>
        </p:spPr>
        <p:txBody>
          <a:bodyPr wrap="square" rtlCol="0">
            <a:spAutoFit/>
          </a:bodyPr>
          <a:lstStyle/>
          <a:p>
            <a:pPr algn="l">
              <a:lnSpc>
                <a:spcPct val="120000"/>
              </a:lnSpc>
            </a:pP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即在个体发育过程中</a:t>
            </a:r>
            <a:r>
              <a:rPr lang="en-US" alt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不同种类的细胞中的表达情况不同。</a:t>
            </a:r>
            <a:endParaRPr lang="zh-CN" altLang="en-US" sz="2400">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3542030" y="1397000"/>
            <a:ext cx="2621280" cy="460375"/>
          </a:xfrm>
          <a:prstGeom prst="rect">
            <a:avLst/>
          </a:prstGeom>
          <a:noFill/>
        </p:spPr>
        <p:txBody>
          <a:bodyPr wrap="none" rtlCol="0">
            <a:spAutoFit/>
          </a:bodyPr>
          <a:lstStyle/>
          <a:p>
            <a:pPr algn="l"/>
            <a:r>
              <a:rPr lang="zh-CN"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rPr>
              <a:t>基因的选择性表达</a:t>
            </a:r>
            <a:endParaRPr lang="zh-CN" altLang="en-US" sz="2400">
              <a:solidFill>
                <a:schemeClr val="tx2">
                  <a:lumMod val="75000"/>
                </a:schemeClr>
              </a:solidFill>
              <a:latin typeface="微软雅黑" panose="020B0503020204020204" charset="-122"/>
              <a:ea typeface="微软雅黑" panose="020B0503020204020204" charset="-122"/>
              <a:cs typeface="Arial Black" panose="020B0A04020102020204" charset="0"/>
              <a:sym typeface="+mn-ea"/>
            </a:endParaRPr>
          </a:p>
        </p:txBody>
      </p:sp>
      <p:sp>
        <p:nvSpPr>
          <p:cNvPr id="20" name="文本框 19"/>
          <p:cNvSpPr txBox="1"/>
          <p:nvPr>
            <p:custDataLst>
              <p:tags r:id="rId4"/>
            </p:custDataLst>
          </p:nvPr>
        </p:nvSpPr>
        <p:spPr>
          <a:xfrm>
            <a:off x="414020" y="864235"/>
            <a:ext cx="2102485" cy="460375"/>
          </a:xfrm>
          <a:prstGeom prst="rect">
            <a:avLst/>
          </a:prstGeom>
          <a:noFill/>
        </p:spPr>
        <p:txBody>
          <a:bodyPr wrap="none" rtlCol="0">
            <a:spAutoFit/>
          </a:bodyPr>
          <a:lstStyle/>
          <a:p>
            <a:pPr algn="l"/>
            <a:r>
              <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一、</a:t>
            </a:r>
            <a:r>
              <a:rPr lang="en-US" alt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rPr>
              <a:t>细胞分化</a:t>
            </a:r>
            <a:endParaRPr lang="zh-CN" altLang="en-US" sz="2400" b="1">
              <a:solidFill>
                <a:schemeClr val="tx2">
                  <a:lumMod val="7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21" name="图片 20"/>
          <p:cNvPicPr>
            <a:picLocks noChangeAspect="1"/>
          </p:cNvPicPr>
          <p:nvPr>
            <p:custDataLst>
              <p:tags r:id="rId5"/>
            </p:custDataLst>
          </p:nvPr>
        </p:nvPicPr>
        <p:blipFill>
          <a:blip r:embed="rId6" r:link="rId7"/>
          <a:stretch>
            <a:fillRect/>
          </a:stretch>
        </p:blipFill>
        <p:spPr>
          <a:xfrm>
            <a:off x="2310107" y="2403098"/>
            <a:ext cx="7410450" cy="2589530"/>
          </a:xfrm>
          <a:prstGeom prst="rect">
            <a:avLst/>
          </a:prstGeom>
          <a:noFill/>
          <a:ln w="9525">
            <a:noFill/>
          </a:ln>
        </p:spPr>
      </p:pic>
      <p:sp>
        <p:nvSpPr>
          <p:cNvPr id="22" name="圆角矩形 1"/>
          <p:cNvSpPr/>
          <p:nvPr>
            <p:custDataLst>
              <p:tags r:id="rId8"/>
            </p:custDataLst>
          </p:nvPr>
        </p:nvSpPr>
        <p:spPr>
          <a:xfrm>
            <a:off x="6493510" y="2854325"/>
            <a:ext cx="459105" cy="133540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charset="-122"/>
              <a:ea typeface="微软雅黑" panose="020B0503020204020204" charset="-122"/>
            </a:endParaRPr>
          </a:p>
        </p:txBody>
      </p:sp>
      <p:sp>
        <p:nvSpPr>
          <p:cNvPr id="23" name="圆角矩形 16"/>
          <p:cNvSpPr/>
          <p:nvPr>
            <p:custDataLst>
              <p:tags r:id="rId9"/>
            </p:custDataLst>
          </p:nvPr>
        </p:nvSpPr>
        <p:spPr>
          <a:xfrm>
            <a:off x="6042025" y="2854032"/>
            <a:ext cx="469265" cy="133540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charset="-122"/>
              <a:ea typeface="微软雅黑" panose="020B0503020204020204" charset="-122"/>
            </a:endParaRPr>
          </a:p>
        </p:txBody>
      </p:sp>
      <p:cxnSp>
        <p:nvCxnSpPr>
          <p:cNvPr id="24" name="曲线连接符 23"/>
          <p:cNvCxnSpPr/>
          <p:nvPr>
            <p:custDataLst>
              <p:tags r:id="rId10"/>
            </p:custDataLst>
          </p:nvPr>
        </p:nvCxnSpPr>
        <p:spPr>
          <a:xfrm rot="5400000">
            <a:off x="5040630" y="4660900"/>
            <a:ext cx="1708785" cy="765810"/>
          </a:xfrm>
          <a:prstGeom prst="curvedConnector3">
            <a:avLst>
              <a:gd name="adj1" fmla="val 50000"/>
            </a:avLst>
          </a:prstGeom>
          <a:ln w="28575" cmpd="sng">
            <a:solidFill>
              <a:srgbClr val="FF493E"/>
            </a:solidFill>
            <a:prstDash val="solid"/>
            <a:tailEnd type="arrow"/>
          </a:ln>
        </p:spPr>
        <p:style>
          <a:lnRef idx="2">
            <a:schemeClr val="accent1"/>
          </a:lnRef>
          <a:fillRef idx="0">
            <a:srgbClr val="FFFFFF"/>
          </a:fillRef>
          <a:effectRef idx="0">
            <a:srgbClr val="FFFFFF"/>
          </a:effectRef>
          <a:fontRef idx="minor">
            <a:schemeClr val="tx1"/>
          </a:fontRef>
        </p:style>
      </p:cxnSp>
      <p:sp>
        <p:nvSpPr>
          <p:cNvPr id="25" name="文本框 24"/>
          <p:cNvSpPr txBox="1"/>
          <p:nvPr>
            <p:custDataLst>
              <p:tags r:id="rId11"/>
            </p:custDataLst>
          </p:nvPr>
        </p:nvSpPr>
        <p:spPr>
          <a:xfrm>
            <a:off x="6624320" y="5150485"/>
            <a:ext cx="5088890" cy="1568450"/>
          </a:xfrm>
          <a:prstGeom prst="rect">
            <a:avLst/>
          </a:prstGeom>
          <a:noFill/>
          <a:ln w="28575" cmpd="dbl">
            <a:solidFill>
              <a:srgbClr val="FF0000"/>
            </a:solidFill>
            <a:prstDash val="lgDashDotDot"/>
          </a:ln>
        </p:spPr>
        <p:txBody>
          <a:bodyPr wrap="square" rtlCol="0">
            <a:spAutoFit/>
          </a:bodyPr>
          <a:lstStyle/>
          <a:p>
            <a:r>
              <a:rPr lang="zh-CN" altLang="en-US" sz="2400" b="1">
                <a:highlight>
                  <a:srgbClr val="00FF00"/>
                </a:highlight>
              </a:rPr>
              <a:t>管家基因：</a:t>
            </a:r>
            <a:r>
              <a:rPr lang="zh-CN" altLang="en-US" sz="2400"/>
              <a:t>所有细胞均表达的一类基因，其表达产物是维持细胞基本生命活动所必需的，如呼吸酶基因、</a:t>
            </a:r>
            <a:r>
              <a:rPr lang="en-US" altLang="zh-CN" sz="2400"/>
              <a:t>ATP</a:t>
            </a:r>
            <a:r>
              <a:rPr lang="zh-CN" altLang="en-US" sz="2400"/>
              <a:t>水解酶基因。</a:t>
            </a:r>
            <a:endParaRPr lang="zh-CN" altLang="en-US" sz="2400"/>
          </a:p>
        </p:txBody>
      </p:sp>
      <p:cxnSp>
        <p:nvCxnSpPr>
          <p:cNvPr id="26" name="曲线连接符 25"/>
          <p:cNvCxnSpPr>
            <a:stCxn id="22" idx="2"/>
          </p:cNvCxnSpPr>
          <p:nvPr>
            <p:custDataLst>
              <p:tags r:id="rId12"/>
            </p:custDataLst>
          </p:nvPr>
        </p:nvCxnSpPr>
        <p:spPr>
          <a:xfrm rot="5400000" flipV="1">
            <a:off x="8000365" y="2912745"/>
            <a:ext cx="878840" cy="3432810"/>
          </a:xfrm>
          <a:prstGeom prst="curvedConnector2">
            <a:avLst/>
          </a:prstGeom>
          <a:ln w="28575" cmpd="sng">
            <a:solidFill>
              <a:srgbClr val="FF493E"/>
            </a:solidFill>
            <a:prstDash val="solid"/>
            <a:tailEnd type="arrow"/>
          </a:ln>
        </p:spPr>
        <p:style>
          <a:lnRef idx="2">
            <a:schemeClr val="accent1"/>
          </a:lnRef>
          <a:fillRef idx="0">
            <a:srgbClr val="FFFFFF"/>
          </a:fillRef>
          <a:effectRef idx="0">
            <a:srgbClr val="FFFFFF"/>
          </a:effectRef>
          <a:fontRef idx="minor">
            <a:schemeClr val="tx1"/>
          </a:fontRef>
        </p:style>
      </p:cxnSp>
      <p:sp>
        <p:nvSpPr>
          <p:cNvPr id="27" name="文本框 26"/>
          <p:cNvSpPr txBox="1"/>
          <p:nvPr>
            <p:custDataLst>
              <p:tags r:id="rId13"/>
            </p:custDataLst>
          </p:nvPr>
        </p:nvSpPr>
        <p:spPr>
          <a:xfrm>
            <a:off x="523875" y="5150485"/>
            <a:ext cx="4988560" cy="1568450"/>
          </a:xfrm>
          <a:prstGeom prst="rect">
            <a:avLst/>
          </a:prstGeom>
          <a:noFill/>
          <a:ln w="28575" cmpd="dbl">
            <a:solidFill>
              <a:srgbClr val="FF0000"/>
            </a:solidFill>
            <a:prstDash val="lgDashDotDot"/>
          </a:ln>
        </p:spPr>
        <p:txBody>
          <a:bodyPr wrap="square" rtlCol="0">
            <a:spAutoFit/>
          </a:bodyPr>
          <a:lstStyle/>
          <a:p>
            <a:r>
              <a:rPr lang="zh-CN" altLang="en-US" sz="2400" b="1">
                <a:highlight>
                  <a:srgbClr val="00FF00"/>
                </a:highlight>
              </a:rPr>
              <a:t>奢侈基因：</a:t>
            </a:r>
            <a:r>
              <a:rPr lang="zh-CN" altLang="en-US" sz="2400"/>
              <a:t>不同类型细胞特异性表达的一类基因，其产物赋予不同细胞特异性的生理功能，如血红蛋白基因、胰岛素基因。</a:t>
            </a:r>
            <a:endParaRPr lang="zh-CN" altLang="en-US" sz="2400"/>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2" grpId="0" animBg="1"/>
      <p:bldP spid="23" grpId="0" animBg="1"/>
      <p:bldP spid="25" grpId="0" animBg="1"/>
      <p:bldP spid="27" grpId="0" animBg="1"/>
    </p:bldLst>
  </p:timing>
</p:sld>
</file>

<file path=ppt/tags/tag1.xml><?xml version="1.0" encoding="utf-8"?>
<p:tagLst xmlns:p="http://schemas.openxmlformats.org/presentationml/2006/main">
  <p:tag name="AS_UNIQUEID" val="16028"/>
  <p:tag name="KSO_WM_BEAUTIFY_FLAG" val="#wm#"/>
  <p:tag name="KSO_WM_TAG_VERSION" val="3.0"/>
  <p:tag name="KSO_WM_UNIT_COMPATIBLE" val="0"/>
  <p:tag name="KSO_WM_UNIT_DIAGRAM_ISNUMVISUAL" val="0"/>
  <p:tag name="KSO_WM_UNIT_DIAGRAM_ISREFERUNIT" val="0"/>
  <p:tag name="KSO_WM_UNIT_HIGHLIGHT" val="0"/>
  <p:tag name="KSO_WM_UNIT_ID" val="_1*i*1"/>
  <p:tag name="KSO_WM_UNIT_INDEX" val="1"/>
  <p:tag name="KSO_WM_UNIT_ISNUMDGMTITLE" val="0"/>
  <p:tag name="KSO_WM_UNIT_LAYERLEVEL" val="1"/>
  <p:tag name="KSO_WM_UNIT_NOCLEAR" val="0"/>
  <p:tag name="KSO_WM_UNIT_TYPE" val="i"/>
</p:tagLst>
</file>

<file path=ppt/tags/tag10.xml><?xml version="1.0" encoding="utf-8"?>
<p:tagLst xmlns:p="http://schemas.openxmlformats.org/presentationml/2006/main">
  <p:tag name="AS_UNIQUEID" val="16037"/>
  <p:tag name="KSO_WM_BEAUTIFY_FLAG" val="#wm#"/>
  <p:tag name="KSO_WM_TAG_VERSION" val="3.0"/>
  <p:tag name="KSO_WM_UNIT_COMPATIBLE" val="0"/>
  <p:tag name="KSO_WM_UNIT_DIAGRAM_ISNUMVISUAL" val="0"/>
  <p:tag name="KSO_WM_UNIT_DIAGRAM_ISREFERUNIT" val="0"/>
  <p:tag name="KSO_WM_UNIT_HIGHLIGHT" val="0"/>
  <p:tag name="KSO_WM_UNIT_ID" val="_1*i*254"/>
  <p:tag name="KSO_WM_UNIT_INDEX" val="254"/>
  <p:tag name="KSO_WM_UNIT_ISNUMDGMTITLE" val="0"/>
  <p:tag name="KSO_WM_UNIT_LAYERLEVEL" val="1"/>
  <p:tag name="KSO_WM_UNIT_NOCLEAR" val="0"/>
  <p:tag name="KSO_WM_UNIT_TYPE" val="i"/>
</p:tagLst>
</file>

<file path=ppt/tags/tag100.xml><?xml version="1.0" encoding="utf-8"?>
<p:tagLst xmlns:p="http://schemas.openxmlformats.org/presentationml/2006/main">
  <p:tag name="AS_UNIQUEID" val="5698"/>
</p:tagLst>
</file>

<file path=ppt/tags/tag101.xml><?xml version="1.0" encoding="utf-8"?>
<p:tagLst xmlns:p="http://schemas.openxmlformats.org/presentationml/2006/main">
  <p:tag name="AS_UNIQUEID" val="5697"/>
</p:tagLst>
</file>

<file path=ppt/tags/tag102.xml><?xml version="1.0" encoding="utf-8"?>
<p:tagLst xmlns:p="http://schemas.openxmlformats.org/presentationml/2006/main">
  <p:tag name="AS_UNIQUEID" val="5345"/>
</p:tagLst>
</file>

<file path=ppt/tags/tag103.xml><?xml version="1.0" encoding="utf-8"?>
<p:tagLst xmlns:p="http://schemas.openxmlformats.org/presentationml/2006/main">
  <p:tag name="AS_UNIQUEID" val="5345"/>
</p:tagLst>
</file>

<file path=ppt/tags/tag104.xml><?xml version="1.0" encoding="utf-8"?>
<p:tagLst xmlns:p="http://schemas.openxmlformats.org/presentationml/2006/main">
  <p:tag name="AS_UNIQUEID" val="16128"/>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0.3947265625,&quot;left&quot;:45.895236220472455,&quot;top&quot;:267.1437784510334,&quot;width&quot;:870.9339555795195}"/>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f*1_2_1"/>
  <p:tag name="KSO_WM_UNIT_INDEX" val="1_2_1"/>
  <p:tag name="KSO_WM_UNIT_ISNUMDGMTITLE" val="0"/>
  <p:tag name="KSO_WM_UNIT_LAYERLEVEL" val="1_1_1"/>
  <p:tag name="KSO_WM_UNIT_NOCLEAR" val="0"/>
  <p:tag name="KSO_WM_UNIT_PRESET_TEXT" val="添加目录&#10;项标题"/>
  <p:tag name="KSO_WM_UNIT_SUBTYPE" val="a"/>
  <p:tag name="KSO_WM_UNIT_TEXT_TYPE" val="1"/>
  <p:tag name="KSO_WM_UNIT_TYPE" val="l_h_f"/>
</p:tagLst>
</file>

<file path=ppt/tags/tag105.xml><?xml version="1.0" encoding="utf-8"?>
<p:tagLst xmlns:p="http://schemas.openxmlformats.org/presentationml/2006/main">
  <p:tag name="AS_UNIQUEID" val="16130"/>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06.xml><?xml version="1.0" encoding="utf-8"?>
<p:tagLst xmlns:p="http://schemas.openxmlformats.org/presentationml/2006/main">
  <p:tag name="AS_UNIQUEID" val="16131"/>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07.xml><?xml version="1.0" encoding="utf-8"?>
<p:tagLst xmlns:p="http://schemas.openxmlformats.org/presentationml/2006/main">
  <p:tag name="AS_UNIQUEID" val="16132"/>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08.xml><?xml version="1.0" encoding="utf-8"?>
<p:tagLst xmlns:p="http://schemas.openxmlformats.org/presentationml/2006/main">
  <p:tag name="AS_UNIQUEID" val="5697"/>
</p:tagLst>
</file>

<file path=ppt/tags/tag109.xml><?xml version="1.0" encoding="utf-8"?>
<p:tagLst xmlns:p="http://schemas.openxmlformats.org/presentationml/2006/main">
  <p:tag name="AS_UNIQUEID" val="5698"/>
</p:tagLst>
</file>

<file path=ppt/tags/tag11.xml><?xml version="1.0" encoding="utf-8"?>
<p:tagLst xmlns:p="http://schemas.openxmlformats.org/presentationml/2006/main">
  <p:tag name="AS_UNIQUEID" val="16038"/>
  <p:tag name="KSO_WM_BEAUTIFY_FLAG" val="#wm#"/>
  <p:tag name="KSO_WM_TAG_VERSION" val="3.0"/>
  <p:tag name="KSO_WM_UNIT_COMPATIBLE" val="0"/>
  <p:tag name="KSO_WM_UNIT_DIAGRAM_ISNUMVISUAL" val="0"/>
  <p:tag name="KSO_WM_UNIT_DIAGRAM_ISREFERUNIT" val="0"/>
  <p:tag name="KSO_WM_UNIT_HIGHLIGHT" val="0"/>
  <p:tag name="KSO_WM_UNIT_ID" val="_1*i*178"/>
  <p:tag name="KSO_WM_UNIT_INDEX" val="178"/>
  <p:tag name="KSO_WM_UNIT_ISNUMDGMTITLE" val="0"/>
  <p:tag name="KSO_WM_UNIT_LAYERLEVEL" val="1"/>
  <p:tag name="KSO_WM_UNIT_NOCLEAR" val="0"/>
  <p:tag name="KSO_WM_UNIT_TYPE" val="i"/>
</p:tagLst>
</file>

<file path=ppt/tags/tag110.xml><?xml version="1.0" encoding="utf-8"?>
<p:tagLst xmlns:p="http://schemas.openxmlformats.org/presentationml/2006/main">
  <p:tag name="AS_UNIQUEID" val="5345"/>
</p:tagLst>
</file>

<file path=ppt/tags/tag111.xml><?xml version="1.0" encoding="utf-8"?>
<p:tagLst xmlns:p="http://schemas.openxmlformats.org/presentationml/2006/main">
  <p:tag name="AS_UNIQUEID" val="16134"/>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12.xml><?xml version="1.0" encoding="utf-8"?>
<p:tagLst xmlns:p="http://schemas.openxmlformats.org/presentationml/2006/main">
  <p:tag name="AS_UNIQUEID" val="16135"/>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13.xml><?xml version="1.0" encoding="utf-8"?>
<p:tagLst xmlns:p="http://schemas.openxmlformats.org/presentationml/2006/main">
  <p:tag name="AS_UNIQUEID" val="16136"/>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14.xml><?xml version="1.0" encoding="utf-8"?>
<p:tagLst xmlns:p="http://schemas.openxmlformats.org/presentationml/2006/main">
  <p:tag name="AS_UNIQUEID" val="5697"/>
</p:tagLst>
</file>

<file path=ppt/tags/tag115.xml><?xml version="1.0" encoding="utf-8"?>
<p:tagLst xmlns:p="http://schemas.openxmlformats.org/presentationml/2006/main">
  <p:tag name="AS_UNIQUEID" val="5698"/>
</p:tagLst>
</file>

<file path=ppt/tags/tag116.xml><?xml version="1.0" encoding="utf-8"?>
<p:tagLst xmlns:p="http://schemas.openxmlformats.org/presentationml/2006/main">
  <p:tag name="AS_UNIQUEID" val="5345"/>
</p:tagLst>
</file>

<file path=ppt/tags/tag117.xml><?xml version="1.0" encoding="utf-8"?>
<p:tagLst xmlns:p="http://schemas.openxmlformats.org/presentationml/2006/main">
  <p:tag name="AS_UNIQUEID" val="16138"/>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18.xml><?xml version="1.0" encoding="utf-8"?>
<p:tagLst xmlns:p="http://schemas.openxmlformats.org/presentationml/2006/main">
  <p:tag name="AS_UNIQUEID" val="16139"/>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19.xml><?xml version="1.0" encoding="utf-8"?>
<p:tagLst xmlns:p="http://schemas.openxmlformats.org/presentationml/2006/main">
  <p:tag name="AS_UNIQUEID" val="16140"/>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12.xml><?xml version="1.0" encoding="utf-8"?>
<p:tagLst xmlns:p="http://schemas.openxmlformats.org/presentationml/2006/main">
  <p:tag name="AS_UNIQUEID" val="16039"/>
  <p:tag name="KSO_WM_BEAUTIFY_FLAG" val="#wm#"/>
  <p:tag name="KSO_WM_TAG_VERSION" val="3.0"/>
  <p:tag name="KSO_WM_UNIT_COMPATIBLE" val="0"/>
  <p:tag name="KSO_WM_UNIT_DIAGRAM_ISNUMVISUAL" val="0"/>
  <p:tag name="KSO_WM_UNIT_DIAGRAM_ISREFERUNIT" val="0"/>
  <p:tag name="KSO_WM_UNIT_HIGHLIGHT" val="0"/>
  <p:tag name="KSO_WM_UNIT_ID" val="_1*i*237"/>
  <p:tag name="KSO_WM_UNIT_INDEX" val="237"/>
  <p:tag name="KSO_WM_UNIT_ISNUMDGMTITLE" val="0"/>
  <p:tag name="KSO_WM_UNIT_LAYERLEVEL" val="1"/>
  <p:tag name="KSO_WM_UNIT_NOCLEAR" val="0"/>
  <p:tag name="KSO_WM_UNIT_TYPE" val="i"/>
</p:tagLst>
</file>

<file path=ppt/tags/tag120.xml><?xml version="1.0" encoding="utf-8"?>
<p:tagLst xmlns:p="http://schemas.openxmlformats.org/presentationml/2006/main">
  <p:tag name="AS_UNIQUEID" val="5697"/>
</p:tagLst>
</file>

<file path=ppt/tags/tag121.xml><?xml version="1.0" encoding="utf-8"?>
<p:tagLst xmlns:p="http://schemas.openxmlformats.org/presentationml/2006/main">
  <p:tag name="AS_UNIQUEID" val="5698"/>
</p:tagLst>
</file>

<file path=ppt/tags/tag122.xml><?xml version="1.0" encoding="utf-8"?>
<p:tagLst xmlns:p="http://schemas.openxmlformats.org/presentationml/2006/main">
  <p:tag name="AS_UNIQUEID" val="5345"/>
</p:tagLst>
</file>

<file path=ppt/tags/tag123.xml><?xml version="1.0" encoding="utf-8"?>
<p:tagLst xmlns:p="http://schemas.openxmlformats.org/presentationml/2006/main">
  <p:tag name="AS_UNIQUEID" val="16142"/>
  <p:tag name="KSO_WM_BEAUTIFY_FLAG" val="#wm#"/>
  <p:tag name="KSO_WM_TAG_VERSION" val="3.0"/>
  <p:tag name="KSO_WM_UNIT_COMPATIBLE" val="0"/>
  <p:tag name="KSO_WM_UNIT_DIAGRAM_ISNUMVISUAL" val="0"/>
  <p:tag name="KSO_WM_UNIT_DIAGRAM_ISREFERUNIT" val="0"/>
  <p:tag name="KSO_WM_UNIT_HIGHLIGHT" val="0"/>
  <p:tag name="KSO_WM_UNIT_ID" val="_9*f*1"/>
  <p:tag name="KSO_WM_UNIT_INDEX" val="1"/>
  <p:tag name="KSO_WM_UNIT_ISNUMDGMTITLE" val="0"/>
  <p:tag name="KSO_WM_UNIT_LAYERLEVEL" val="1"/>
  <p:tag name="KSO_WM_UNIT_NOCLEAR" val="0"/>
  <p:tag name="KSO_WM_UNIT_PRESET_TEXT" val="单击此处编辑母版文本样式&#10;第二级&#10;第三级&#10;第四级&#10;第五级"/>
  <p:tag name="KSO_WM_UNIT_SUBTYPE" val="a"/>
  <p:tag name="KSO_WM_UNIT_TYPE" val="f"/>
</p:tagLst>
</file>

<file path=ppt/tags/tag124.xml><?xml version="1.0" encoding="utf-8"?>
<p:tagLst xmlns:p="http://schemas.openxmlformats.org/presentationml/2006/main">
  <p:tag name="AS_UNIQUEID" val="16143"/>
  <p:tag name="KSO_WM_BEAUTIFY_FLAG" val="#wm#"/>
  <p:tag name="KSO_WM_TAG_VERSION" val="3.0"/>
  <p:tag name="KSO_WM_UNIT_COMPATIBLE" val="0"/>
  <p:tag name="KSO_WM_UNIT_DIAGRAM_ISNUMVISUAL" val="0"/>
  <p:tag name="KSO_WM_UNIT_DIAGRAM_ISREFERUNIT" val="0"/>
  <p:tag name="KSO_WM_UNIT_HIGHLIGHT" val="0"/>
  <p:tag name="KSO_WM_UNIT_ID" val="_9**"/>
  <p:tag name="KSO_WM_UNIT_ISNUMDGMTITLE" val="0"/>
  <p:tag name="KSO_WM_UNIT_LAYERLEVEL" val="1"/>
  <p:tag name="KSO_WM_UNIT_NOCLEAR" val="0"/>
</p:tagLst>
</file>

<file path=ppt/tags/tag125.xml><?xml version="1.0" encoding="utf-8"?>
<p:tagLst xmlns:p="http://schemas.openxmlformats.org/presentationml/2006/main">
  <p:tag name="AS_UNIQUEID" val="16144"/>
  <p:tag name="KSO_WM_BEAUTIFY_FLAG" val="#wm#"/>
  <p:tag name="KSO_WM_TAG_VERSION" val="3.0"/>
  <p:tag name="KSO_WM_UNIT_COMPATIBLE" val="0"/>
  <p:tag name="KSO_WM_UNIT_DIAGRAM_ISNUMVISUAL" val="0"/>
  <p:tag name="KSO_WM_UNIT_DIAGRAM_ISREFERUNIT" val="0"/>
  <p:tag name="KSO_WM_UNIT_HIGHLIGHT" val="0"/>
  <p:tag name="KSO_WM_UNIT_ID" val="_9**"/>
  <p:tag name="KSO_WM_UNIT_ISNUMDGMTITLE" val="0"/>
  <p:tag name="KSO_WM_UNIT_LAYERLEVEL" val="1"/>
  <p:tag name="KSO_WM_UNIT_NOCLEAR" val="0"/>
</p:tagLst>
</file>

<file path=ppt/tags/tag126.xml><?xml version="1.0" encoding="utf-8"?>
<p:tagLst xmlns:p="http://schemas.openxmlformats.org/presentationml/2006/main">
  <p:tag name="AS_UNIQUEID" val="16145"/>
  <p:tag name="KSO_WM_BEAUTIFY_FLAG" val="#wm#"/>
  <p:tag name="KSO_WM_TAG_VERSION" val="3.0"/>
  <p:tag name="KSO_WM_UNIT_COMPATIBLE" val="0"/>
  <p:tag name="KSO_WM_UNIT_DIAGRAM_ISNUMVISUAL" val="0"/>
  <p:tag name="KSO_WM_UNIT_DIAGRAM_ISREFERUNIT" val="0"/>
  <p:tag name="KSO_WM_UNIT_HIGHLIGHT" val="0"/>
  <p:tag name="KSO_WM_UNIT_ID" val="_9**"/>
  <p:tag name="KSO_WM_UNIT_ISNUMDGMTITLE" val="0"/>
  <p:tag name="KSO_WM_UNIT_LAYERLEVEL" val="1"/>
  <p:tag name="KSO_WM_UNIT_NOCLEAR" val="0"/>
</p:tagLst>
</file>

<file path=ppt/tags/tag127.xml><?xml version="1.0" encoding="utf-8"?>
<p:tagLst xmlns:p="http://schemas.openxmlformats.org/presentationml/2006/main">
  <p:tag name="AS_UNIQUEID" val="16147"/>
  <p:tag name="KSO_WM_BEAUTIFY_FLAG" val="#wm#"/>
  <p:tag name="KSO_WM_TAG_VERSION" val="3.0"/>
  <p:tag name="KSO_WM_UNIT_COMPATIBLE" val="0"/>
  <p:tag name="KSO_WM_UNIT_DIAGRAM_ISNUMVISUAL" val="0"/>
  <p:tag name="KSO_WM_UNIT_DIAGRAM_ISREFERUNIT" val="0"/>
  <p:tag name="KSO_WM_UNIT_HIGHLIGHT" val="0"/>
  <p:tag name="KSO_WM_UNIT_ID" val="_10*b*1"/>
  <p:tag name="KSO_WM_UNIT_INDEX" val="1"/>
  <p:tag name="KSO_WM_UNIT_ISCONTENTSTITLE" val="0"/>
  <p:tag name="KSO_WM_UNIT_ISNUMDGMTITLE" val="0"/>
  <p:tag name="KSO_WM_UNIT_LAYERLEVEL" val="1"/>
  <p:tag name="KSO_WM_UNIT_NOCLEAR" val="0"/>
  <p:tag name="KSO_WM_UNIT_PRESET_TEXT" val="单击此处编辑副标题"/>
  <p:tag name="KSO_WM_UNIT_TYPE" val="b"/>
</p:tagLst>
</file>

<file path=ppt/tags/tag128.xml><?xml version="1.0" encoding="utf-8"?>
<p:tagLst xmlns:p="http://schemas.openxmlformats.org/presentationml/2006/main">
  <p:tag name="AS_UNIQUEID" val="16148"/>
  <p:tag name="KSO_WM_BEAUTIFY_FLAG" val="#wm#"/>
  <p:tag name="KSO_WM_TAG_VERSION" val="3.0"/>
  <p:tag name="KSO_WM_UNIT_COMPATIBLE" val="0"/>
  <p:tag name="KSO_WM_UNIT_DIAGRAM_ISNUMVISUAL" val="0"/>
  <p:tag name="KSO_WM_UNIT_DIAGRAM_ISREFERUNIT" val="0"/>
  <p:tag name="KSO_WM_UNIT_HIGHLIGHT" val="0"/>
  <p:tag name="KSO_WM_UNIT_ID" val="_10**"/>
  <p:tag name="KSO_WM_UNIT_ISNUMDGMTITLE" val="0"/>
  <p:tag name="KSO_WM_UNIT_LAYERLEVEL" val="1"/>
  <p:tag name="KSO_WM_UNIT_NOCLEAR" val="0"/>
</p:tagLst>
</file>

<file path=ppt/tags/tag129.xml><?xml version="1.0" encoding="utf-8"?>
<p:tagLst xmlns:p="http://schemas.openxmlformats.org/presentationml/2006/main">
  <p:tag name="AS_UNIQUEID" val="16149"/>
  <p:tag name="KSO_WM_BEAUTIFY_FLAG" val="#wm#"/>
  <p:tag name="KSO_WM_TAG_VERSION" val="3.0"/>
  <p:tag name="KSO_WM_UNIT_COMPATIBLE" val="0"/>
  <p:tag name="KSO_WM_UNIT_DIAGRAM_ISNUMVISUAL" val="0"/>
  <p:tag name="KSO_WM_UNIT_DIAGRAM_ISREFERUNIT" val="0"/>
  <p:tag name="KSO_WM_UNIT_HIGHLIGHT" val="0"/>
  <p:tag name="KSO_WM_UNIT_ID" val="_10**"/>
  <p:tag name="KSO_WM_UNIT_ISNUMDGMTITLE" val="0"/>
  <p:tag name="KSO_WM_UNIT_LAYERLEVEL" val="1"/>
  <p:tag name="KSO_WM_UNIT_NOCLEAR" val="0"/>
</p:tagLst>
</file>

<file path=ppt/tags/tag13.xml><?xml version="1.0" encoding="utf-8"?>
<p:tagLst xmlns:p="http://schemas.openxmlformats.org/presentationml/2006/main">
  <p:tag name="AS_UNIQUEID" val="16040"/>
  <p:tag name="KSO_WM_BEAUTIFY_FLAG" val="#wm#"/>
  <p:tag name="KSO_WM_TAG_VERSION" val="3.0"/>
  <p:tag name="KSO_WM_UNIT_COMPATIBLE" val="0"/>
  <p:tag name="KSO_WM_UNIT_DIAGRAM_ISNUMVISUAL" val="0"/>
  <p:tag name="KSO_WM_UNIT_DIAGRAM_ISREFERUNIT" val="0"/>
  <p:tag name="KSO_WM_UNIT_HIGHLIGHT" val="0"/>
  <p:tag name="KSO_WM_UNIT_ID" val="_1*i*611"/>
  <p:tag name="KSO_WM_UNIT_INDEX" val="611"/>
  <p:tag name="KSO_WM_UNIT_ISNUMDGMTITLE" val="0"/>
  <p:tag name="KSO_WM_UNIT_LAYERLEVEL" val="1"/>
  <p:tag name="KSO_WM_UNIT_NOCLEAR" val="0"/>
  <p:tag name="KSO_WM_UNIT_TYPE" val="i"/>
</p:tagLst>
</file>

<file path=ppt/tags/tag130.xml><?xml version="1.0" encoding="utf-8"?>
<p:tagLst xmlns:p="http://schemas.openxmlformats.org/presentationml/2006/main">
  <p:tag name="AS_UNIQUEID" val="16150"/>
  <p:tag name="KSO_WM_BEAUTIFY_FLAG" val="#wm#"/>
  <p:tag name="KSO_WM_TAG_VERSION" val="3.0"/>
  <p:tag name="KSO_WM_UNIT_COMPATIBLE" val="0"/>
  <p:tag name="KSO_WM_UNIT_DIAGRAM_ISNUMVISUAL" val="0"/>
  <p:tag name="KSO_WM_UNIT_DIAGRAM_ISREFERUNIT" val="0"/>
  <p:tag name="KSO_WM_UNIT_HIGHLIGHT" val="0"/>
  <p:tag name="KSO_WM_UNIT_ID" val="_10**"/>
  <p:tag name="KSO_WM_UNIT_ISNUMDGMTITLE" val="0"/>
  <p:tag name="KSO_WM_UNIT_LAYERLEVEL" val="1"/>
  <p:tag name="KSO_WM_UNIT_NOCLEAR" val="0"/>
</p:tagLst>
</file>

<file path=ppt/tags/tag131.xml><?xml version="1.0" encoding="utf-8"?>
<p:tagLst xmlns:p="http://schemas.openxmlformats.org/presentationml/2006/main">
  <p:tag name="AS_UNIQUEID" val="16151"/>
  <p:tag name="KSO_WM_BEAUTIFY_FLAG" val="#wm#"/>
  <p:tag name="KSO_WM_TAG_VERSION" val="3.0"/>
  <p:tag name="KSO_WM_UNIT_COMPATIBLE" val="0"/>
  <p:tag name="KSO_WM_UNIT_DIAGRAM_ISNUMVISUAL" val="0"/>
  <p:tag name="KSO_WM_UNIT_DIAGRAM_ISREFERUNIT" val="0"/>
  <p:tag name="KSO_WM_UNIT_HIGHLIGHT" val="0"/>
  <p:tag name="KSO_WM_UNIT_ID" val="_10*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 name="KSO_WM_UNIT_VALUE" val="29"/>
</p:tagLst>
</file>

<file path=ppt/tags/tag132.xml><?xml version="1.0" encoding="utf-8"?>
<p:tagLst xmlns:p="http://schemas.openxmlformats.org/presentationml/2006/main">
  <p:tag name="AS_UNIQUEID" val="16153"/>
  <p:tag name="KSO_WM_BEAUTIFY_FLAG" val="#wm#"/>
  <p:tag name="KSO_WM_TAG_VERSION" val="3.0"/>
  <p:tag name="KSO_WM_UNIT_COMPATIBLE" val="0"/>
  <p:tag name="KSO_WM_UNIT_DIAGRAM_ISNUMVISUAL" val="0"/>
  <p:tag name="KSO_WM_UNIT_DIAGRAM_ISREFERUNIT" val="0"/>
  <p:tag name="KSO_WM_UNIT_HIGHLIGHT" val="0"/>
  <p:tag name="KSO_WM_UNIT_ID" val="_11*i*1"/>
  <p:tag name="KSO_WM_UNIT_INDEX" val="1"/>
  <p:tag name="KSO_WM_UNIT_ISNUMDGMTITLE" val="0"/>
  <p:tag name="KSO_WM_UNIT_LAYERLEVEL" val="1"/>
  <p:tag name="KSO_WM_UNIT_NOCLEAR" val="0"/>
  <p:tag name="KSO_WM_UNIT_TYPE" val="i"/>
</p:tagLst>
</file>

<file path=ppt/tags/tag133.xml><?xml version="1.0" encoding="utf-8"?>
<p:tagLst xmlns:p="http://schemas.openxmlformats.org/presentationml/2006/main">
  <p:tag name="AS_UNIQUEID" val="16154"/>
  <p:tag name="KSO_WM_BEAUTIFY_FLAG" val="#wm#"/>
  <p:tag name="KSO_WM_TAG_VERSION" val="3.0"/>
  <p:tag name="KSO_WM_UNIT_COMPATIBLE" val="0"/>
  <p:tag name="KSO_WM_UNIT_DIAGRAM_ISNUMVISUAL" val="0"/>
  <p:tag name="KSO_WM_UNIT_DIAGRAM_ISREFERUNIT" val="0"/>
  <p:tag name="KSO_WM_UNIT_HIGHLIGHT" val="0"/>
  <p:tag name="KSO_WM_UNIT_ID" val="_11*i*2"/>
  <p:tag name="KSO_WM_UNIT_INDEX" val="2"/>
  <p:tag name="KSO_WM_UNIT_ISNUMDGMTITLE" val="0"/>
  <p:tag name="KSO_WM_UNIT_LAYERLEVEL" val="1"/>
  <p:tag name="KSO_WM_UNIT_NOCLEAR" val="0"/>
  <p:tag name="KSO_WM_UNIT_TYPE" val="i"/>
</p:tagLst>
</file>

<file path=ppt/tags/tag134.xml><?xml version="1.0" encoding="utf-8"?>
<p:tagLst xmlns:p="http://schemas.openxmlformats.org/presentationml/2006/main">
  <p:tag name="AS_UNIQUEID" val="16155"/>
  <p:tag name="KSO_WM_BEAUTIFY_FLAG" val="#wm#"/>
  <p:tag name="KSO_WM_TAG_VERSION" val="3.0"/>
  <p:tag name="KSO_WM_UNIT_COMPATIBLE" val="0"/>
  <p:tag name="KSO_WM_UNIT_DIAGRAM_ISNUMVISUAL" val="0"/>
  <p:tag name="KSO_WM_UNIT_DIAGRAM_ISREFERUNIT" val="0"/>
  <p:tag name="KSO_WM_UNIT_HIGHLIGHT" val="0"/>
  <p:tag name="KSO_WM_UNIT_ID" val="_11*i*4"/>
  <p:tag name="KSO_WM_UNIT_INDEX" val="4"/>
  <p:tag name="KSO_WM_UNIT_ISNUMDGMTITLE" val="0"/>
  <p:tag name="KSO_WM_UNIT_LAYERLEVEL" val="1"/>
  <p:tag name="KSO_WM_UNIT_NOCLEAR" val="0"/>
  <p:tag name="KSO_WM_UNIT_TYPE" val="i"/>
</p:tagLst>
</file>

<file path=ppt/tags/tag135.xml><?xml version="1.0" encoding="utf-8"?>
<p:tagLst xmlns:p="http://schemas.openxmlformats.org/presentationml/2006/main">
  <p:tag name="AS_UNIQUEID" val="16156"/>
  <p:tag name="KSO_WM_BEAUTIFY_FLAG" val="#wm#"/>
  <p:tag name="KSO_WM_TAG_VERSION" val="3.0"/>
  <p:tag name="KSO_WM_UNIT_COMPATIBLE" val="0"/>
  <p:tag name="KSO_WM_UNIT_DIAGRAM_ISNUMVISUAL" val="0"/>
  <p:tag name="KSO_WM_UNIT_DIAGRAM_ISREFERUNIT" val="0"/>
  <p:tag name="KSO_WM_UNIT_HIGHLIGHT" val="0"/>
  <p:tag name="KSO_WM_UNIT_ID" val="_11*i*3"/>
  <p:tag name="KSO_WM_UNIT_INDEX" val="3"/>
  <p:tag name="KSO_WM_UNIT_ISNUMDGMTITLE" val="0"/>
  <p:tag name="KSO_WM_UNIT_LAYERLEVEL" val="1"/>
  <p:tag name="KSO_WM_UNIT_NOCLEAR" val="0"/>
  <p:tag name="KSO_WM_UNIT_TYPE" val="i"/>
</p:tagLst>
</file>

<file path=ppt/tags/tag136.xml><?xml version="1.0" encoding="utf-8"?>
<p:tagLst xmlns:p="http://schemas.openxmlformats.org/presentationml/2006/main">
  <p:tag name="AS_UNIQUEID" val="16157"/>
  <p:tag name="KSO_WM_BEAUTIFY_FLAG" val="#wm#"/>
  <p:tag name="KSO_WM_TAG_VERSION" val="3.0"/>
  <p:tag name="KSO_WM_UNIT_COMPATIBLE" val="0"/>
  <p:tag name="KSO_WM_UNIT_DIAGRAM_ISNUMVISUAL" val="0"/>
  <p:tag name="KSO_WM_UNIT_DIAGRAM_ISREFERUNIT" val="0"/>
  <p:tag name="KSO_WM_UNIT_HIGHLIGHT" val="0"/>
  <p:tag name="KSO_WM_UNIT_ID" val="_11*i*5"/>
  <p:tag name="KSO_WM_UNIT_INDEX" val="5"/>
  <p:tag name="KSO_WM_UNIT_ISNUMDGMTITLE" val="0"/>
  <p:tag name="KSO_WM_UNIT_LAYERLEVEL" val="1"/>
  <p:tag name="KSO_WM_UNIT_NOCLEAR" val="0"/>
  <p:tag name="KSO_WM_UNIT_TYPE" val="i"/>
</p:tagLst>
</file>

<file path=ppt/tags/tag137.xml><?xml version="1.0" encoding="utf-8"?>
<p:tagLst xmlns:p="http://schemas.openxmlformats.org/presentationml/2006/main">
  <p:tag name="AS_UNIQUEID" val="16158"/>
  <p:tag name="KSO_WM_BEAUTIFY_FLAG" val="#wm#"/>
  <p:tag name="KSO_WM_TAG_VERSION" val="3.0"/>
  <p:tag name="KSO_WM_UNIT_COMPATIBLE" val="0"/>
  <p:tag name="KSO_WM_UNIT_DIAGRAM_ISNUMVISUAL" val="0"/>
  <p:tag name="KSO_WM_UNIT_DIAGRAM_ISREFERUNIT" val="0"/>
  <p:tag name="KSO_WM_UNIT_HIGHLIGHT" val="0"/>
  <p:tag name="KSO_WM_UNIT_ID" val="_11*i*10"/>
  <p:tag name="KSO_WM_UNIT_INDEX" val="10"/>
  <p:tag name="KSO_WM_UNIT_ISNUMDGMTITLE" val="0"/>
  <p:tag name="KSO_WM_UNIT_LAYERLEVEL" val="1"/>
  <p:tag name="KSO_WM_UNIT_NOCLEAR" val="0"/>
  <p:tag name="KSO_WM_UNIT_TYPE" val="i"/>
</p:tagLst>
</file>

<file path=ppt/tags/tag138.xml><?xml version="1.0" encoding="utf-8"?>
<p:tagLst xmlns:p="http://schemas.openxmlformats.org/presentationml/2006/main">
  <p:tag name="AS_UNIQUEID" val="16159"/>
  <p:tag name="KSO_WM_BEAUTIFY_FLAG" val="#wm#"/>
  <p:tag name="KSO_WM_TAG_VERSION" val="3.0"/>
  <p:tag name="KSO_WM_UNIT_COMPATIBLE" val="0"/>
  <p:tag name="KSO_WM_UNIT_DIAGRAM_ISNUMVISUAL" val="0"/>
  <p:tag name="KSO_WM_UNIT_DIAGRAM_ISREFERUNIT" val="0"/>
  <p:tag name="KSO_WM_UNIT_HIGHLIGHT" val="0"/>
  <p:tag name="KSO_WM_UNIT_ID" val="_11*i*7"/>
  <p:tag name="KSO_WM_UNIT_INDEX" val="7"/>
  <p:tag name="KSO_WM_UNIT_ISNUMDGMTITLE" val="0"/>
  <p:tag name="KSO_WM_UNIT_LAYERLEVEL" val="1"/>
  <p:tag name="KSO_WM_UNIT_NOCLEAR" val="0"/>
  <p:tag name="KSO_WM_UNIT_TYPE" val="i"/>
</p:tagLst>
</file>

<file path=ppt/tags/tag139.xml><?xml version="1.0" encoding="utf-8"?>
<p:tagLst xmlns:p="http://schemas.openxmlformats.org/presentationml/2006/main">
  <p:tag name="AS_UNIQUEID" val="16160"/>
  <p:tag name="KSO_WM_BEAUTIFY_FLAG" val="#wm#"/>
  <p:tag name="KSO_WM_TAG_VERSION" val="3.0"/>
  <p:tag name="KSO_WM_UNIT_COMPATIBLE" val="0"/>
  <p:tag name="KSO_WM_UNIT_DIAGRAM_ISNUMVISUAL" val="0"/>
  <p:tag name="KSO_WM_UNIT_DIAGRAM_ISREFERUNIT" val="0"/>
  <p:tag name="KSO_WM_UNIT_HIGHLIGHT" val="0"/>
  <p:tag name="KSO_WM_UNIT_ID" val="_11*i*9"/>
  <p:tag name="KSO_WM_UNIT_INDEX" val="9"/>
  <p:tag name="KSO_WM_UNIT_ISNUMDGMTITLE" val="0"/>
  <p:tag name="KSO_WM_UNIT_LAYERLEVEL" val="1"/>
  <p:tag name="KSO_WM_UNIT_NOCLEAR" val="0"/>
  <p:tag name="KSO_WM_UNIT_TYPE" val="i"/>
</p:tagLst>
</file>

<file path=ppt/tags/tag14.xml><?xml version="1.0" encoding="utf-8"?>
<p:tagLst xmlns:p="http://schemas.openxmlformats.org/presentationml/2006/main">
  <p:tag name="AS_UNIQUEID" val="16041"/>
  <p:tag name="KSO_WM_BEAUTIFY_FLAG" val="#wm#"/>
  <p:tag name="KSO_WM_TAG_VERSION" val="3.0"/>
  <p:tag name="KSO_WM_UNIT_COMPATIBLE" val="0"/>
  <p:tag name="KSO_WM_UNIT_DIAGRAM_ISNUMVISUAL" val="0"/>
  <p:tag name="KSO_WM_UNIT_DIAGRAM_ISREFERUNIT" val="0"/>
  <p:tag name="KSO_WM_UNIT_HIGHLIGHT" val="0"/>
  <p:tag name="KSO_WM_UNIT_ID" val="_1*i*382"/>
  <p:tag name="KSO_WM_UNIT_INDEX" val="382"/>
  <p:tag name="KSO_WM_UNIT_ISNUMDGMTITLE" val="0"/>
  <p:tag name="KSO_WM_UNIT_LAYERLEVEL" val="1"/>
  <p:tag name="KSO_WM_UNIT_NOCLEAR" val="0"/>
  <p:tag name="KSO_WM_UNIT_TYPE" val="i"/>
</p:tagLst>
</file>

<file path=ppt/tags/tag140.xml><?xml version="1.0" encoding="utf-8"?>
<p:tagLst xmlns:p="http://schemas.openxmlformats.org/presentationml/2006/main">
  <p:tag name="AS_UNIQUEID" val="16161"/>
  <p:tag name="KSO_WM_BEAUTIFY_FLAG" val="#wm#"/>
  <p:tag name="KSO_WM_TAG_VERSION" val="3.0"/>
  <p:tag name="KSO_WM_UNIT_COMPATIBLE" val="0"/>
  <p:tag name="KSO_WM_UNIT_DIAGRAM_ISNUMVISUAL" val="0"/>
  <p:tag name="KSO_WM_UNIT_DIAGRAM_ISREFERUNIT" val="0"/>
  <p:tag name="KSO_WM_UNIT_HIGHLIGHT" val="0"/>
  <p:tag name="KSO_WM_UNIT_ID" val="_11*i*15"/>
  <p:tag name="KSO_WM_UNIT_INDEX" val="15"/>
  <p:tag name="KSO_WM_UNIT_ISNUMDGMTITLE" val="0"/>
  <p:tag name="KSO_WM_UNIT_LAYERLEVEL" val="1"/>
  <p:tag name="KSO_WM_UNIT_NOCLEAR" val="0"/>
  <p:tag name="KSO_WM_UNIT_TYPE" val="i"/>
</p:tagLst>
</file>

<file path=ppt/tags/tag141.xml><?xml version="1.0" encoding="utf-8"?>
<p:tagLst xmlns:p="http://schemas.openxmlformats.org/presentationml/2006/main">
  <p:tag name="AS_UNIQUEID" val="16162"/>
  <p:tag name="KSO_WM_BEAUTIFY_FLAG" val="#wm#"/>
  <p:tag name="KSO_WM_TAG_VERSION" val="3.0"/>
  <p:tag name="KSO_WM_UNIT_COMPATIBLE" val="0"/>
  <p:tag name="KSO_WM_UNIT_DIAGRAM_ISNUMVISUAL" val="0"/>
  <p:tag name="KSO_WM_UNIT_DIAGRAM_ISREFERUNIT" val="0"/>
  <p:tag name="KSO_WM_UNIT_HIGHLIGHT" val="0"/>
  <p:tag name="KSO_WM_UNIT_ID" val="_11*i*13"/>
  <p:tag name="KSO_WM_UNIT_INDEX" val="13"/>
  <p:tag name="KSO_WM_UNIT_ISNUMDGMTITLE" val="0"/>
  <p:tag name="KSO_WM_UNIT_LAYERLEVEL" val="1"/>
  <p:tag name="KSO_WM_UNIT_NOCLEAR" val="0"/>
  <p:tag name="KSO_WM_UNIT_TYPE" val="i"/>
</p:tagLst>
</file>

<file path=ppt/tags/tag142.xml><?xml version="1.0" encoding="utf-8"?>
<p:tagLst xmlns:p="http://schemas.openxmlformats.org/presentationml/2006/main">
  <p:tag name="AS_UNIQUEID" val="16163"/>
  <p:tag name="KSO_WM_BEAUTIFY_FLAG" val="#wm#"/>
  <p:tag name="KSO_WM_TAG_VERSION" val="3.0"/>
  <p:tag name="KSO_WM_UNIT_COMPATIBLE" val="0"/>
  <p:tag name="KSO_WM_UNIT_DIAGRAM_ISNUMVISUAL" val="0"/>
  <p:tag name="KSO_WM_UNIT_DIAGRAM_ISREFERUNIT" val="0"/>
  <p:tag name="KSO_WM_UNIT_HIGHLIGHT" val="0"/>
  <p:tag name="KSO_WM_UNIT_ID" val="_11*i*14"/>
  <p:tag name="KSO_WM_UNIT_INDEX" val="14"/>
  <p:tag name="KSO_WM_UNIT_ISNUMDGMTITLE" val="0"/>
  <p:tag name="KSO_WM_UNIT_LAYERLEVEL" val="1"/>
  <p:tag name="KSO_WM_UNIT_NOCLEAR" val="0"/>
  <p:tag name="KSO_WM_UNIT_TYPE" val="i"/>
</p:tagLst>
</file>

<file path=ppt/tags/tag143.xml><?xml version="1.0" encoding="utf-8"?>
<p:tagLst xmlns:p="http://schemas.openxmlformats.org/presentationml/2006/main">
  <p:tag name="AS_UNIQUEID" val="16164"/>
  <p:tag name="KSO_WM_BEAUTIFY_FLAG" val="#wm#"/>
  <p:tag name="KSO_WM_TAG_VERSION" val="3.0"/>
  <p:tag name="KSO_WM_UNIT_COMPATIBLE" val="0"/>
  <p:tag name="KSO_WM_UNIT_DIAGRAM_ISNUMVISUAL" val="0"/>
  <p:tag name="KSO_WM_UNIT_DIAGRAM_ISREFERUNIT" val="0"/>
  <p:tag name="KSO_WM_UNIT_HIGHLIGHT" val="0"/>
  <p:tag name="KSO_WM_UNIT_ID" val="_11*i*11"/>
  <p:tag name="KSO_WM_UNIT_INDEX" val="11"/>
  <p:tag name="KSO_WM_UNIT_ISNUMDGMTITLE" val="0"/>
  <p:tag name="KSO_WM_UNIT_LAYERLEVEL" val="1"/>
  <p:tag name="KSO_WM_UNIT_NOCLEAR" val="0"/>
  <p:tag name="KSO_WM_UNIT_TYPE" val="i"/>
</p:tagLst>
</file>

<file path=ppt/tags/tag144.xml><?xml version="1.0" encoding="utf-8"?>
<p:tagLst xmlns:p="http://schemas.openxmlformats.org/presentationml/2006/main">
  <p:tag name="AS_UNIQUEID" val="16165"/>
  <p:tag name="KSO_WM_BEAUTIFY_FLAG" val="#wm#"/>
  <p:tag name="KSO_WM_TAG_VERSION" val="3.0"/>
  <p:tag name="KSO_WM_UNIT_COMPATIBLE" val="0"/>
  <p:tag name="KSO_WM_UNIT_DIAGRAM_ISNUMVISUAL" val="0"/>
  <p:tag name="KSO_WM_UNIT_DIAGRAM_ISREFERUNIT" val="0"/>
  <p:tag name="KSO_WM_UNIT_HIGHLIGHT" val="0"/>
  <p:tag name="KSO_WM_UNIT_ID" val="_11*i*6"/>
  <p:tag name="KSO_WM_UNIT_INDEX" val="6"/>
  <p:tag name="KSO_WM_UNIT_ISNUMDGMTITLE" val="0"/>
  <p:tag name="KSO_WM_UNIT_LAYERLEVEL" val="1"/>
  <p:tag name="KSO_WM_UNIT_NOCLEAR" val="0"/>
  <p:tag name="KSO_WM_UNIT_TYPE" val="i"/>
</p:tagLst>
</file>

<file path=ppt/tags/tag145.xml><?xml version="1.0" encoding="utf-8"?>
<p:tagLst xmlns:p="http://schemas.openxmlformats.org/presentationml/2006/main">
  <p:tag name="AS_UNIQUEID" val="16166"/>
  <p:tag name="KSO_WM_BEAUTIFY_FLAG" val="#wm#"/>
  <p:tag name="KSO_WM_TAG_VERSION" val="3.0"/>
  <p:tag name="KSO_WM_UNIT_COMPATIBLE" val="0"/>
  <p:tag name="KSO_WM_UNIT_DIAGRAM_ISNUMVISUAL" val="0"/>
  <p:tag name="KSO_WM_UNIT_DIAGRAM_ISREFERUNIT" val="0"/>
  <p:tag name="KSO_WM_UNIT_HIGHLIGHT" val="0"/>
  <p:tag name="KSO_WM_UNIT_ID" val="_11*i*12"/>
  <p:tag name="KSO_WM_UNIT_INDEX" val="12"/>
  <p:tag name="KSO_WM_UNIT_ISNUMDGMTITLE" val="0"/>
  <p:tag name="KSO_WM_UNIT_LAYERLEVEL" val="1"/>
  <p:tag name="KSO_WM_UNIT_NOCLEAR" val="0"/>
  <p:tag name="KSO_WM_UNIT_TYPE" val="i"/>
</p:tagLst>
</file>

<file path=ppt/tags/tag146.xml><?xml version="1.0" encoding="utf-8"?>
<p:tagLst xmlns:p="http://schemas.openxmlformats.org/presentationml/2006/main">
  <p:tag name="AS_UNIQUEID" val="16167"/>
  <p:tag name="KSO_WM_BEAUTIFY_FLAG" val="#wm#"/>
  <p:tag name="KSO_WM_TAG_VERSION" val="3.0"/>
  <p:tag name="KSO_WM_UNIT_COMPATIBLE" val="0"/>
  <p:tag name="KSO_WM_UNIT_DIAGRAM_ISNUMVISUAL" val="0"/>
  <p:tag name="KSO_WM_UNIT_DIAGRAM_ISREFERUNIT" val="0"/>
  <p:tag name="KSO_WM_UNIT_HIGHLIGHT" val="0"/>
  <p:tag name="KSO_WM_UNIT_ID" val="_11*i*16"/>
  <p:tag name="KSO_WM_UNIT_INDEX" val="16"/>
  <p:tag name="KSO_WM_UNIT_ISNUMDGMTITLE" val="0"/>
  <p:tag name="KSO_WM_UNIT_LAYERLEVEL" val="1"/>
  <p:tag name="KSO_WM_UNIT_NOCLEAR" val="0"/>
  <p:tag name="KSO_WM_UNIT_TYPE" val="i"/>
</p:tagLst>
</file>

<file path=ppt/tags/tag147.xml><?xml version="1.0" encoding="utf-8"?>
<p:tagLst xmlns:p="http://schemas.openxmlformats.org/presentationml/2006/main">
  <p:tag name="AS_UNIQUEID" val="16168"/>
  <p:tag name="KSO_WM_BEAUTIFY_FLAG" val="#wm#"/>
  <p:tag name="KSO_WM_TAG_VERSION" val="3.0"/>
  <p:tag name="KSO_WM_UNIT_COMPATIBLE" val="0"/>
  <p:tag name="KSO_WM_UNIT_DIAGRAM_ISNUMVISUAL" val="0"/>
  <p:tag name="KSO_WM_UNIT_DIAGRAM_ISREFERUNIT" val="0"/>
  <p:tag name="KSO_WM_UNIT_HIGHLIGHT" val="0"/>
  <p:tag name="KSO_WM_UNIT_ID" val="_11*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 name="KSO_WM_UNIT_VALUE" val="15"/>
</p:tagLst>
</file>

<file path=ppt/tags/tag148.xml><?xml version="1.0" encoding="utf-8"?>
<p:tagLst xmlns:p="http://schemas.openxmlformats.org/presentationml/2006/main">
  <p:tag name="AS_UNIQUEID" val="16169"/>
  <p:tag name="KSO_WM_BEAUTIFY_FLAG" val="#wm#"/>
  <p:tag name="KSO_WM_TAG_VERSION" val="3.0"/>
  <p:tag name="KSO_WM_UNIT_COMPATIBLE" val="0"/>
  <p:tag name="KSO_WM_UNIT_DIAGRAM_ISNUMVISUAL" val="0"/>
  <p:tag name="KSO_WM_UNIT_DIAGRAM_ISREFERUNIT" val="0"/>
  <p:tag name="KSO_WM_UNIT_HIGHLIGHT" val="0"/>
  <p:tag name="KSO_WM_UNIT_ID" val="_11**"/>
  <p:tag name="KSO_WM_UNIT_ISNUMDGMTITLE" val="0"/>
  <p:tag name="KSO_WM_UNIT_LAYERLEVEL" val="1"/>
  <p:tag name="KSO_WM_UNIT_NOCLEAR" val="0"/>
</p:tagLst>
</file>

<file path=ppt/tags/tag149.xml><?xml version="1.0" encoding="utf-8"?>
<p:tagLst xmlns:p="http://schemas.openxmlformats.org/presentationml/2006/main">
  <p:tag name="AS_UNIQUEID" val="16170"/>
  <p:tag name="KSO_WM_BEAUTIFY_FLAG" val="#wm#"/>
  <p:tag name="KSO_WM_TAG_VERSION" val="3.0"/>
  <p:tag name="KSO_WM_UNIT_COMPATIBLE" val="0"/>
  <p:tag name="KSO_WM_UNIT_DIAGRAM_ISNUMVISUAL" val="0"/>
  <p:tag name="KSO_WM_UNIT_DIAGRAM_ISREFERUNIT" val="0"/>
  <p:tag name="KSO_WM_UNIT_HIGHLIGHT" val="0"/>
  <p:tag name="KSO_WM_UNIT_ID" val="_11**"/>
  <p:tag name="KSO_WM_UNIT_ISNUMDGMTITLE" val="0"/>
  <p:tag name="KSO_WM_UNIT_LAYERLEVEL" val="1"/>
  <p:tag name="KSO_WM_UNIT_NOCLEAR" val="0"/>
</p:tagLst>
</file>

<file path=ppt/tags/tag15.xml><?xml version="1.0" encoding="utf-8"?>
<p:tagLst xmlns:p="http://schemas.openxmlformats.org/presentationml/2006/main">
  <p:tag name="AS_UNIQUEID" val="16042"/>
  <p:tag name="KSO_WM_BEAUTIFY_FLAG" val="#wm#"/>
  <p:tag name="KSO_WM_TAG_VERSION" val="3.0"/>
  <p:tag name="KSO_WM_UNIT_COMPATIBLE" val="0"/>
  <p:tag name="KSO_WM_UNIT_DIAGRAM_ISNUMVISUAL" val="0"/>
  <p:tag name="KSO_WM_UNIT_DIAGRAM_ISREFERUNIT" val="0"/>
  <p:tag name="KSO_WM_UNIT_HIGHLIGHT" val="0"/>
  <p:tag name="KSO_WM_UNIT_ID" val="_1*i*454"/>
  <p:tag name="KSO_WM_UNIT_INDEX" val="454"/>
  <p:tag name="KSO_WM_UNIT_ISNUMDGMTITLE" val="0"/>
  <p:tag name="KSO_WM_UNIT_LAYERLEVEL" val="1"/>
  <p:tag name="KSO_WM_UNIT_NOCLEAR" val="0"/>
  <p:tag name="KSO_WM_UNIT_TYPE" val="i"/>
</p:tagLst>
</file>

<file path=ppt/tags/tag150.xml><?xml version="1.0" encoding="utf-8"?>
<p:tagLst xmlns:p="http://schemas.openxmlformats.org/presentationml/2006/main">
  <p:tag name="AS_UNIQUEID" val="16171"/>
  <p:tag name="KSO_WM_BEAUTIFY_FLAG" val="#wm#"/>
  <p:tag name="KSO_WM_TAG_VERSION" val="3.0"/>
  <p:tag name="KSO_WM_UNIT_COMPATIBLE" val="0"/>
  <p:tag name="KSO_WM_UNIT_DIAGRAM_ISNUMVISUAL" val="0"/>
  <p:tag name="KSO_WM_UNIT_DIAGRAM_ISREFERUNIT" val="0"/>
  <p:tag name="KSO_WM_UNIT_HIGHLIGHT" val="0"/>
  <p:tag name="KSO_WM_UNIT_ID" val="_11**"/>
  <p:tag name="KSO_WM_UNIT_ISNUMDGMTITLE" val="0"/>
  <p:tag name="KSO_WM_UNIT_LAYERLEVEL" val="1"/>
  <p:tag name="KSO_WM_UNIT_NOCLEAR" val="0"/>
</p:tagLst>
</file>

<file path=ppt/tags/tag151.xml><?xml version="1.0" encoding="utf-8"?>
<p:tagLst xmlns:p="http://schemas.openxmlformats.org/presentationml/2006/main">
  <p:tag name="AS_UNIQUEID" val="16172"/>
  <p:tag name="KSO_WM_BEAUTIFY_FLAG" val="#wm#"/>
  <p:tag name="KSO_WM_TAG_VERSION" val="3.0"/>
  <p:tag name="KSO_WM_UNIT_COMPATIBLE" val="0"/>
  <p:tag name="KSO_WM_UNIT_DIAGRAM_ISNUMVISUAL" val="0"/>
  <p:tag name="KSO_WM_UNIT_DIAGRAM_ISREFERUNIT" val="0"/>
  <p:tag name="KSO_WM_UNIT_HIGHLIGHT" val="0"/>
  <p:tag name="KSO_WM_UNIT_ID" val="_11*f*1"/>
  <p:tag name="KSO_WM_UNIT_INDEX" val="1"/>
  <p:tag name="KSO_WM_UNIT_ISNUMDGMTITLE" val="0"/>
  <p:tag name="KSO_WM_UNIT_LAYERLEVEL" val="1"/>
  <p:tag name="KSO_WM_UNIT_NOCLEAR" val="0"/>
  <p:tag name="KSO_WM_UNIT_PRESET_TEXT_INDEX" val="0"/>
  <p:tag name="KSO_WM_UNIT_PRESET_TEXT_LEN" val="0"/>
  <p:tag name="KSO_WM_UNIT_SUBTYPE" val="b"/>
  <p:tag name="KSO_WM_UNIT_TYPE" val="f"/>
  <p:tag name="KSO_WM_UNIT_VALUE" val="10"/>
</p:tagLst>
</file>

<file path=ppt/tags/tag152.xml><?xml version="1.0" encoding="utf-8"?>
<p:tagLst xmlns:p="http://schemas.openxmlformats.org/presentationml/2006/main">
  <p:tag name="AS_UNIQUEID" val="16173"/>
  <p:tag name="KSO_WM_BEAUTIFY_FLAG" val="#wm#"/>
  <p:tag name="KSO_WM_TAG_VERSION" val="3.0"/>
  <p:tag name="KSO_WM_UNIT_COMPATIBLE" val="0"/>
  <p:tag name="KSO_WM_UNIT_DIAGRAM_ISNUMVISUAL" val="0"/>
  <p:tag name="KSO_WM_UNIT_DIAGRAM_ISREFERUNIT" val="0"/>
  <p:tag name="KSO_WM_UNIT_HIGHLIGHT" val="0"/>
  <p:tag name="KSO_WM_UNIT_ID" val="_11*i*8"/>
  <p:tag name="KSO_WM_UNIT_INDEX" val="8"/>
  <p:tag name="KSO_WM_UNIT_ISNUMDGMTITLE" val="0"/>
  <p:tag name="KSO_WM_UNIT_LAYERLEVEL" val="1"/>
  <p:tag name="KSO_WM_UNIT_NOCLEAR" val="0"/>
  <p:tag name="KSO_WM_UNIT_TYPE" val="i"/>
</p:tagLst>
</file>

<file path=ppt/tags/tag153.xml><?xml version="1.0" encoding="utf-8"?>
<p:tagLst xmlns:p="http://schemas.openxmlformats.org/presentationml/2006/main">
  <p:tag name="AS_UNIQUEID" val="1811"/>
</p:tagLst>
</file>

<file path=ppt/tags/tag154.xml><?xml version="1.0" encoding="utf-8"?>
<p:tagLst xmlns:p="http://schemas.openxmlformats.org/presentationml/2006/main">
  <p:tag name="AS_UNIQUEID" val="175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55.xml><?xml version="1.0" encoding="utf-8"?>
<p:tagLst xmlns:p="http://schemas.openxmlformats.org/presentationml/2006/main">
  <p:tag name="AS_UNIQUEID" val="175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56.xml><?xml version="1.0" encoding="utf-8"?>
<p:tagLst xmlns:p="http://schemas.openxmlformats.org/presentationml/2006/main">
  <p:tag name="AS_UNIQUEID" val="175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57.xml><?xml version="1.0" encoding="utf-8"?>
<p:tagLst xmlns:p="http://schemas.openxmlformats.org/presentationml/2006/main">
  <p:tag name="AS_UNIQUEID" val="175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58.xml><?xml version="1.0" encoding="utf-8"?>
<p:tagLst xmlns:p="http://schemas.openxmlformats.org/presentationml/2006/main">
  <p:tag name="AS_UNIQUEID" val="175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59.xml><?xml version="1.0" encoding="utf-8"?>
<p:tagLst xmlns:p="http://schemas.openxmlformats.org/presentationml/2006/main">
  <p:tag name="AS_UNIQUEID" val="176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6.xml><?xml version="1.0" encoding="utf-8"?>
<p:tagLst xmlns:p="http://schemas.openxmlformats.org/presentationml/2006/main">
  <p:tag name="AS_UNIQUEID" val="16043"/>
  <p:tag name="KSO_WM_BEAUTIFY_FLAG" val="#wm#"/>
  <p:tag name="KSO_WM_TAG_VERSION" val="3.0"/>
  <p:tag name="KSO_WM_UNIT_COMPATIBLE" val="0"/>
  <p:tag name="KSO_WM_UNIT_DIAGRAM_ISNUMVISUAL" val="0"/>
  <p:tag name="KSO_WM_UNIT_DIAGRAM_ISREFERUNIT" val="0"/>
  <p:tag name="KSO_WM_UNIT_HIGHLIGHT" val="0"/>
  <p:tag name="KSO_WM_UNIT_ID" val="_1*i*6"/>
  <p:tag name="KSO_WM_UNIT_INDEX" val="6"/>
  <p:tag name="KSO_WM_UNIT_ISNUMDGMTITLE" val="0"/>
  <p:tag name="KSO_WM_UNIT_LAYERLEVEL" val="1"/>
  <p:tag name="KSO_WM_UNIT_NOCLEAR" val="0"/>
  <p:tag name="KSO_WM_UNIT_TYPE" val="i"/>
</p:tagLst>
</file>

<file path=ppt/tags/tag160.xml><?xml version="1.0" encoding="utf-8"?>
<p:tagLst xmlns:p="http://schemas.openxmlformats.org/presentationml/2006/main">
  <p:tag name="AS_UNIQUEID" val="2504"/>
</p:tagLst>
</file>

<file path=ppt/tags/tag161.xml><?xml version="1.0" encoding="utf-8"?>
<p:tagLst xmlns:p="http://schemas.openxmlformats.org/presentationml/2006/main">
  <p:tag name="AS_UNIQUEID" val="5345"/>
</p:tagLst>
</file>

<file path=ppt/tags/tag162.xml><?xml version="1.0" encoding="utf-8"?>
<p:tagLst xmlns:p="http://schemas.openxmlformats.org/presentationml/2006/main">
  <p:tag name="AS_UNIQUEID" val="5345"/>
</p:tagLst>
</file>

<file path=ppt/tags/tag163.xml><?xml version="1.0" encoding="utf-8"?>
<p:tagLst xmlns:p="http://schemas.openxmlformats.org/presentationml/2006/main">
  <p:tag name="AS_UNIQUEID" val="5688"/>
</p:tagLst>
</file>

<file path=ppt/tags/tag164.xml><?xml version="1.0" encoding="utf-8"?>
<p:tagLst xmlns:p="http://schemas.openxmlformats.org/presentationml/2006/main">
  <p:tag name="AS_UNIQUEID" val="5689"/>
</p:tagLst>
</file>

<file path=ppt/tags/tag165.xml><?xml version="1.0" encoding="utf-8"?>
<p:tagLst xmlns:p="http://schemas.openxmlformats.org/presentationml/2006/main">
  <p:tag name="AS_UNIQUEID" val="2508"/>
</p:tagLst>
</file>

<file path=ppt/tags/tag166.xml><?xml version="1.0" encoding="utf-8"?>
<p:tagLst xmlns:p="http://schemas.openxmlformats.org/presentationml/2006/main">
  <p:tag name="AS_UNIQUEID" val="5345"/>
</p:tagLst>
</file>

<file path=ppt/tags/tag167.xml><?xml version="1.0" encoding="utf-8"?>
<p:tagLst xmlns:p="http://schemas.openxmlformats.org/presentationml/2006/main">
  <p:tag name="AS_UNIQUEID" val="16179"/>
</p:tagLst>
</file>

<file path=ppt/tags/tag168.xml><?xml version="1.0" encoding="utf-8"?>
<p:tagLst xmlns:p="http://schemas.openxmlformats.org/presentationml/2006/main">
  <p:tag name="AS_UNIQUEID" val="16180"/>
</p:tagLst>
</file>

<file path=ppt/tags/tag169.xml><?xml version="1.0" encoding="utf-8"?>
<p:tagLst xmlns:p="http://schemas.openxmlformats.org/presentationml/2006/main">
  <p:tag name="AS_UNIQUEID" val="16181"/>
</p:tagLst>
</file>

<file path=ppt/tags/tag17.xml><?xml version="1.0" encoding="utf-8"?>
<p:tagLst xmlns:p="http://schemas.openxmlformats.org/presentationml/2006/main">
  <p:tag name="AS_UNIQUEID" val="16044"/>
  <p:tag name="KSO_WM_BEAUTIFY_FLAG" val="#wm#"/>
  <p:tag name="KSO_WM_TAG_VERSION" val="3.0"/>
  <p:tag name="KSO_WM_UNIT_COMPATIBLE" val="0"/>
  <p:tag name="KSO_WM_UNIT_DIAGRAM_ISNUMVISUAL" val="0"/>
  <p:tag name="KSO_WM_UNIT_DIAGRAM_ISREFERUNIT" val="0"/>
  <p:tag name="KSO_WM_UNIT_HIGHLIGHT" val="0"/>
  <p:tag name="KSO_WM_UNIT_ID" val="_1*i*231"/>
  <p:tag name="KSO_WM_UNIT_INDEX" val="231"/>
  <p:tag name="KSO_WM_UNIT_ISNUMDGMTITLE" val="0"/>
  <p:tag name="KSO_WM_UNIT_LAYERLEVEL" val="1"/>
  <p:tag name="KSO_WM_UNIT_NOCLEAR" val="0"/>
  <p:tag name="KSO_WM_UNIT_TYPE" val="i"/>
</p:tagLst>
</file>

<file path=ppt/tags/tag170.xml><?xml version="1.0" encoding="utf-8"?>
<p:tagLst xmlns:p="http://schemas.openxmlformats.org/presentationml/2006/main">
  <p:tag name="AS_UNIQUEID" val="16182"/>
</p:tagLst>
</file>

<file path=ppt/tags/tag171.xml><?xml version="1.0" encoding="utf-8"?>
<p:tagLst xmlns:p="http://schemas.openxmlformats.org/presentationml/2006/main">
  <p:tag name="AS_UNIQUEID" val="16183"/>
</p:tagLst>
</file>

<file path=ppt/tags/tag172.xml><?xml version="1.0" encoding="utf-8"?>
<p:tagLst xmlns:p="http://schemas.openxmlformats.org/presentationml/2006/main">
  <p:tag name="AS_UNIQUEID" val="16184"/>
</p:tagLst>
</file>

<file path=ppt/tags/tag173.xml><?xml version="1.0" encoding="utf-8"?>
<p:tagLst xmlns:p="http://schemas.openxmlformats.org/presentationml/2006/main">
  <p:tag name="AS_UNIQUEID" val="16185"/>
</p:tagLst>
</file>

<file path=ppt/tags/tag174.xml><?xml version="1.0" encoding="utf-8"?>
<p:tagLst xmlns:p="http://schemas.openxmlformats.org/presentationml/2006/main">
  <p:tag name="AS_UNIQUEID" val="16186"/>
</p:tagLst>
</file>

<file path=ppt/tags/tag175.xml><?xml version="1.0" encoding="utf-8"?>
<p:tagLst xmlns:p="http://schemas.openxmlformats.org/presentationml/2006/main">
  <p:tag name="AS_UNIQUEID" val="16187"/>
</p:tagLst>
</file>

<file path=ppt/tags/tag176.xml><?xml version="1.0" encoding="utf-8"?>
<p:tagLst xmlns:p="http://schemas.openxmlformats.org/presentationml/2006/main">
  <p:tag name="AS_UNIQUEID" val="16188"/>
</p:tagLst>
</file>

<file path=ppt/tags/tag177.xml><?xml version="1.0" encoding="utf-8"?>
<p:tagLst xmlns:p="http://schemas.openxmlformats.org/presentationml/2006/main">
  <p:tag name="AS_UNIQUEID" val="16189"/>
</p:tagLst>
</file>

<file path=ppt/tags/tag178.xml><?xml version="1.0" encoding="utf-8"?>
<p:tagLst xmlns:p="http://schemas.openxmlformats.org/presentationml/2006/main">
  <p:tag name="AS_UNIQUEID" val="16191"/>
  <p:tag name="KSO_WM_BEAUTIFY_FLAG" val="#wm#"/>
  <p:tag name="KSO_WM_TAG_VERSION" val="3.0"/>
  <p:tag name="KSO_WM_UNIT_COMPATIBLE" val="0"/>
  <p:tag name="KSO_WM_UNIT_DIAGRAM_ISNUMVISUAL" val="0"/>
  <p:tag name="KSO_WM_UNIT_DIAGRAM_ISREFERUNIT" val="0"/>
  <p:tag name="KSO_WM_UNIT_HIGHLIGHT" val="0"/>
  <p:tag name="KSO_WM_UNIT_ID" val="_0*i*1"/>
  <p:tag name="KSO_WM_UNIT_INDEX" val="1"/>
  <p:tag name="KSO_WM_UNIT_ISNUMDGMTITLE" val="0"/>
  <p:tag name="KSO_WM_UNIT_LAYERLEVEL" val="1"/>
  <p:tag name="KSO_WM_UNIT_NOCLEAR" val="0"/>
  <p:tag name="KSO_WM_UNIT_TYPE" val="i"/>
</p:tagLst>
</file>

<file path=ppt/tags/tag179.xml><?xml version="1.0" encoding="utf-8"?>
<p:tagLst xmlns:p="http://schemas.openxmlformats.org/presentationml/2006/main">
  <p:tag name="AS_UNIQUEID" val="16192"/>
  <p:tag name="KSO_WM_BEAUTIFY_FLAG" val="#wm#"/>
  <p:tag name="KSO_WM_TAG_VERSION" val="3.0"/>
  <p:tag name="KSO_WM_UNIT_COMPATIBLE" val="0"/>
  <p:tag name="KSO_WM_UNIT_DIAGRAM_ISNUMVISUAL" val="0"/>
  <p:tag name="KSO_WM_UNIT_DIAGRAM_ISREFERUNIT" val="0"/>
  <p:tag name="KSO_WM_UNIT_HIGHLIGHT" val="0"/>
  <p:tag name="KSO_WM_UNIT_ID" val="_0*i*2"/>
  <p:tag name="KSO_WM_UNIT_INDEX" val="2"/>
  <p:tag name="KSO_WM_UNIT_ISNUMDGMTITLE" val="0"/>
  <p:tag name="KSO_WM_UNIT_LAYERLEVEL" val="1"/>
  <p:tag name="KSO_WM_UNIT_NOCLEAR" val="0"/>
  <p:tag name="KSO_WM_UNIT_TYPE" val="i"/>
</p:tagLst>
</file>

<file path=ppt/tags/tag18.xml><?xml version="1.0" encoding="utf-8"?>
<p:tagLst xmlns:p="http://schemas.openxmlformats.org/presentationml/2006/main">
  <p:tag name="AS_UNIQUEID" val="16045"/>
  <p:tag name="KSO_WM_BEAUTIFY_FLAG" val="#wm#"/>
  <p:tag name="KSO_WM_TAG_VERSION" val="3.0"/>
  <p:tag name="KSO_WM_UNIT_COMPATIBLE" val="0"/>
  <p:tag name="KSO_WM_UNIT_DIAGRAM_ISNUMVISUAL" val="0"/>
  <p:tag name="KSO_WM_UNIT_DIAGRAM_ISREFERUNIT" val="0"/>
  <p:tag name="KSO_WM_UNIT_HIGHLIGHT" val="0"/>
  <p:tag name="KSO_WM_UNIT_ID" val="_1*i*263"/>
  <p:tag name="KSO_WM_UNIT_INDEX" val="263"/>
  <p:tag name="KSO_WM_UNIT_ISNUMDGMTITLE" val="0"/>
  <p:tag name="KSO_WM_UNIT_LAYERLEVEL" val="1"/>
  <p:tag name="KSO_WM_UNIT_NOCLEAR" val="0"/>
  <p:tag name="KSO_WM_UNIT_TYPE" val="i"/>
</p:tagLst>
</file>

<file path=ppt/tags/tag180.xml><?xml version="1.0" encoding="utf-8"?>
<p:tagLst xmlns:p="http://schemas.openxmlformats.org/presentationml/2006/main">
  <p:tag name="AS_UNIQUEID" val="16193"/>
  <p:tag name="KSO_WM_BEAUTIFY_FLAG" val="#wm#"/>
  <p:tag name="KSO_WM_TAG_VERSION" val="3.0"/>
  <p:tag name="KSO_WM_UNIT_COMPATIBLE" val="0"/>
  <p:tag name="KSO_WM_UNIT_DIAGRAM_ISNUMVISUAL" val="0"/>
  <p:tag name="KSO_WM_UNIT_DIAGRAM_ISREFERUNIT" val="0"/>
  <p:tag name="KSO_WM_UNIT_HIGHLIGHT" val="0"/>
  <p:tag name="KSO_WM_UNIT_ID" val="_0*i*3"/>
  <p:tag name="KSO_WM_UNIT_INDEX" val="3"/>
  <p:tag name="KSO_WM_UNIT_ISNUMDGMTITLE" val="0"/>
  <p:tag name="KSO_WM_UNIT_LAYERLEVEL" val="1"/>
  <p:tag name="KSO_WM_UNIT_NOCLEAR" val="0"/>
  <p:tag name="KSO_WM_UNIT_TYPE" val="i"/>
</p:tagLst>
</file>

<file path=ppt/tags/tag181.xml><?xml version="1.0" encoding="utf-8"?>
<p:tagLst xmlns:p="http://schemas.openxmlformats.org/presentationml/2006/main">
  <p:tag name="AS_UNIQUEID" val="16194"/>
  <p:tag name="KSO_WM_BEAUTIFY_FLAG" val="#wm#"/>
  <p:tag name="KSO_WM_TAG_VERSION" val="3.0"/>
  <p:tag name="KSO_WM_UNIT_COMPATIBLE" val="0"/>
  <p:tag name="KSO_WM_UNIT_DIAGRAM_ISNUMVISUAL" val="0"/>
  <p:tag name="KSO_WM_UNIT_DIAGRAM_ISREFERUNIT" val="0"/>
  <p:tag name="KSO_WM_UNIT_HIGHLIGHT" val="0"/>
  <p:tag name="KSO_WM_UNIT_ID" val="_0*i*4"/>
  <p:tag name="KSO_WM_UNIT_INDEX" val="4"/>
  <p:tag name="KSO_WM_UNIT_ISNUMDGMTITLE" val="0"/>
  <p:tag name="KSO_WM_UNIT_LAYERLEVEL" val="1"/>
  <p:tag name="KSO_WM_UNIT_NOCLEAR" val="0"/>
  <p:tag name="KSO_WM_UNIT_TYPE" val="i"/>
</p:tagLst>
</file>

<file path=ppt/tags/tag182.xml><?xml version="1.0" encoding="utf-8"?>
<p:tagLst xmlns:p="http://schemas.openxmlformats.org/presentationml/2006/main">
  <p:tag name="AS_UNIQUEID" val="16195"/>
  <p:tag name="KSO_WM_BEAUTIFY_FLAG" val="#wm#"/>
  <p:tag name="KSO_WM_TAG_VERSION" val="1.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_0*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 name="KSO_WM_UNIT_VALUE" val="30"/>
</p:tagLst>
</file>

<file path=ppt/tags/tag183.xml><?xml version="1.0" encoding="utf-8"?>
<p:tagLst xmlns:p="http://schemas.openxmlformats.org/presentationml/2006/main">
  <p:tag name="AS_UNIQUEID" val="16196"/>
  <p:tag name="KSO_WM_BEAUTIFY_FLAG" val="#wm#"/>
  <p:tag name="KSO_WM_TAG_VERSION" val="1.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_0*f*1"/>
  <p:tag name="KSO_WM_UNIT_INDEX" val="1"/>
  <p:tag name="KSO_WM_UNIT_ISNUMDGMTITLE" val="0"/>
  <p:tag name="KSO_WM_UNIT_LAYERLEVEL" val="1"/>
  <p:tag name="KSO_WM_UNIT_NOCLEAR" val="0"/>
  <p:tag name="KSO_WM_UNIT_PRESET_TEXT" val="单击此处编辑母版文本样式&#10;第二级&#10;第三级&#10;第四级&#10;第五级"/>
  <p:tag name="KSO_WM_UNIT_SUBTYPE" val="a"/>
  <p:tag name="KSO_WM_UNIT_TYPE" val="f"/>
</p:tagLst>
</file>

<file path=ppt/tags/tag184.xml><?xml version="1.0" encoding="utf-8"?>
<p:tagLst xmlns:p="http://schemas.openxmlformats.org/presentationml/2006/main">
  <p:tag name="AS_UNIQUEID" val="16197"/>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ISNUMDGMTITLE" val="0"/>
  <p:tag name="KSO_WM_UNIT_LAYERLEVEL" val="1"/>
  <p:tag name="KSO_WM_UNIT_NOCLEAR" val="0"/>
</p:tagLst>
</file>

<file path=ppt/tags/tag185.xml><?xml version="1.0" encoding="utf-8"?>
<p:tagLst xmlns:p="http://schemas.openxmlformats.org/presentationml/2006/main">
  <p:tag name="AS_UNIQUEID" val="16198"/>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ISNUMDGMTITLE" val="0"/>
  <p:tag name="KSO_WM_UNIT_LAYERLEVEL" val="1"/>
  <p:tag name="KSO_WM_UNIT_NOCLEAR" val="0"/>
</p:tagLst>
</file>

<file path=ppt/tags/tag186.xml><?xml version="1.0" encoding="utf-8"?>
<p:tagLst xmlns:p="http://schemas.openxmlformats.org/presentationml/2006/main">
  <p:tag name="AS_UNIQUEID" val="16199"/>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ISNUMDGMTITLE" val="0"/>
  <p:tag name="KSO_WM_UNIT_LAYERLEVEL" val="1"/>
  <p:tag name="KSO_WM_UNIT_NOCLEAR" val="0"/>
</p:tagLst>
</file>

<file path=ppt/tags/tag187.xml><?xml version="1.0" encoding="utf-8"?>
<p:tagLst xmlns:p="http://schemas.openxmlformats.org/presentationml/2006/main">
  <p:tag name="AS_UNIQUEID" val="16200"/>
  <p:tag name="KSO_WM_BEAUTIFY_FLAG" val="#wm#"/>
  <p:tag name="KSO_WM_TAG_VERSION" val="3.0"/>
  <p:tag name="KSO_WM_TEMPLATE_CATEGORY" val="custom"/>
  <p:tag name="KSO_WM_TEMPLATE_COLOR_TYPE" val="0"/>
  <p:tag name="KSO_WM_TEMPLATE_INDEX" val="20238611"/>
  <p:tag name="KSO_WM_TEMPLATE_MASTER_TYPE" val="0"/>
  <p:tag name="KSO_WM_TEMPLATE_SUBCATEGORY" val="29"/>
  <p:tag name="KSO_WM_TEMPLATE_THUMBS_INDEX" val="1、9"/>
</p:tagLst>
</file>

<file path=ppt/tags/tag188.xml><?xml version="1.0" encoding="utf-8"?>
<p:tagLst xmlns:p="http://schemas.openxmlformats.org/presentationml/2006/main">
  <p:tag name="AS_UNIQUEID" val="16201"/>
</p:tagLst>
</file>

<file path=ppt/tags/tag189.xml><?xml version="1.0" encoding="utf-8"?>
<p:tagLst xmlns:p="http://schemas.openxmlformats.org/presentationml/2006/main">
  <p:tag name="AS_UNIQUEID" val="16215"/>
  <p:tag name="KSO_WM_BEAUTIFY_FLAG" val="#wm#"/>
  <p:tag name="KSO_WM_TAG_VERSION" val="3.0"/>
  <p:tag name="KSO_WM_TEMPLATE_CATEGORY" val="custom"/>
  <p:tag name="KSO_WM_TEMPLATE_INDEX" val="20236804"/>
  <p:tag name="KSO_WM_UNIT_COMPATIBLE" val="0"/>
  <p:tag name="KSO_WM_UNIT_DIAGRAM_ISNUMVISUAL" val="0"/>
  <p:tag name="KSO_WM_UNIT_DIAGRAM_ISREFERUNIT" val="0"/>
  <p:tag name="KSO_WM_UNIT_HIGHLIGHT" val="0"/>
  <p:tag name="KSO_WM_UNIT_INDEX" val="8"/>
  <p:tag name="KSO_WM_UNIT_ISNUMDGMTITLE" val="0"/>
  <p:tag name="KSO_WM_UNIT_LAYERLEVEL" val="1"/>
  <p:tag name="KSO_WM_UNIT_NOCLEAR" val="0"/>
  <p:tag name="KSO_WM_UNIT_SUBTYPE" val="e"/>
  <p:tag name="KSO_WM_UNIT_TEXT_LAYER_COUNT" val="1"/>
  <p:tag name="KSO_WM_UNIT_TEXT_TYPE" val="1"/>
  <p:tag name="KSO_WM_UNIT_TYPE" val="f"/>
  <p:tag name="KSO_WM_UNIT_VALUE" val="3"/>
</p:tagLst>
</file>

<file path=ppt/tags/tag19.xml><?xml version="1.0" encoding="utf-8"?>
<p:tagLst xmlns:p="http://schemas.openxmlformats.org/presentationml/2006/main">
  <p:tag name="AS_UNIQUEID" val="16046"/>
  <p:tag name="KSO_WM_BEAUTIFY_FLAG" val="#wm#"/>
  <p:tag name="KSO_WM_TAG_VERSION" val="3.0"/>
  <p:tag name="KSO_WM_UNIT_COMPATIBLE" val="0"/>
  <p:tag name="KSO_WM_UNIT_DIAGRAM_ISNUMVISUAL" val="0"/>
  <p:tag name="KSO_WM_UNIT_DIAGRAM_ISREFERUNIT" val="0"/>
  <p:tag name="KSO_WM_UNIT_HIGHLIGHT" val="0"/>
  <p:tag name="KSO_WM_UNIT_ID" val="_1*i*336"/>
  <p:tag name="KSO_WM_UNIT_INDEX" val="336"/>
  <p:tag name="KSO_WM_UNIT_ISNUMDGMTITLE" val="0"/>
  <p:tag name="KSO_WM_UNIT_LAYERLEVEL" val="1"/>
  <p:tag name="KSO_WM_UNIT_NOCLEAR" val="0"/>
  <p:tag name="KSO_WM_UNIT_TYPE" val="i"/>
</p:tagLst>
</file>

<file path=ppt/tags/tag190.xml><?xml version="1.0" encoding="utf-8"?>
<p:tagLst xmlns:p="http://schemas.openxmlformats.org/presentationml/2006/main">
  <p:tag name="AS_UNIQUEID" val="16216"/>
  <p:tag name="KSO_WM_BEAUTIFY_FLAG" val="#wm#"/>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1*a*1"/>
  <p:tag name="KSO_WM_UNIT_INDEX" val="1"/>
  <p:tag name="KSO_WM_UNIT_ISCONTENTSTITLE" val="0"/>
  <p:tag name="KSO_WM_UNIT_ISNUMDGMTITLE" val="0"/>
  <p:tag name="KSO_WM_UNIT_LAYERLEVEL" val="1"/>
  <p:tag name="KSO_WM_UNIT_NOCLEAR" val="0"/>
  <p:tag name="KSO_WM_UNIT_PRESET_TEXT" val="单击此处添加文档的标题 "/>
  <p:tag name="KSO_WM_UNIT_TEXT_TYPE" val="1"/>
  <p:tag name="KSO_WM_UNIT_TYPE" val="a"/>
</p:tagLst>
</file>

<file path=ppt/tags/tag191.xml><?xml version="1.0" encoding="utf-8"?>
<p:tagLst xmlns:p="http://schemas.openxmlformats.org/presentationml/2006/main">
  <p:tag name="AS_UNIQUEID" val="16217"/>
</p:tagLst>
</file>

<file path=ppt/tags/tag192.xml><?xml version="1.0" encoding="utf-8"?>
<p:tagLst xmlns:p="http://schemas.openxmlformats.org/presentationml/2006/main">
  <p:tag name="AS_UNIQUEID" val="16218"/>
</p:tagLst>
</file>

<file path=ppt/tags/tag193.xml><?xml version="1.0" encoding="utf-8"?>
<p:tagLst xmlns:p="http://schemas.openxmlformats.org/presentationml/2006/main">
  <p:tag name="KSO_WM_BEAUTIFY_FLAG" val="#wm#"/>
  <p:tag name="KSO_WM_SLIDE_ID" val="custom20238611_1"/>
  <p:tag name="KSO_WM_SLIDE_INDEX" val="1"/>
  <p:tag name="KSO_WM_SLIDE_ITEM_CNT" val="0"/>
  <p:tag name="KSO_WM_SLIDE_LAYOUT" val="a_b_f"/>
  <p:tag name="KSO_WM_SLIDE_LAYOUT_CNT" val="1_1_1"/>
  <p:tag name="KSO_WM_SLIDE_SUBTYPE" val="pureTxt"/>
  <p:tag name="KSO_WM_SLIDE_THEME_ID" val="3333234"/>
  <p:tag name="KSO_WM_SLIDE_THEME_NAME" val="高新区城市文化宣传PPT"/>
  <p:tag name="KSO_WM_SLIDE_TYPE" val="title"/>
  <p:tag name="KSO_WM_TAG_VERSION" val="3.0"/>
  <p:tag name="KSO_WM_TEMPLATE_CATEGORY" val="custom"/>
  <p:tag name="KSO_WM_TEMPLATE_COLOR_TYPE" val="0"/>
  <p:tag name="KSO_WM_TEMPLATE_INDEX" val="20238611"/>
  <p:tag name="KSO_WM_TEMPLATE_MASTER_TYPE" val="0"/>
  <p:tag name="KSO_WM_TEMPLATE_SUBCATEGORY" val="29"/>
  <p:tag name="KSO_WM_TEMPLATE_THUMBS_INDEX" val="1、9"/>
</p:tagLst>
</file>

<file path=ppt/tags/tag194.xml><?xml version="1.0" encoding="utf-8"?>
<p:tagLst xmlns:p="http://schemas.openxmlformats.org/presentationml/2006/main">
  <p:tag name="AS_UNIQUEID" val="16220"/>
</p:tagLst>
</file>

<file path=ppt/tags/tag195.xml><?xml version="1.0" encoding="utf-8"?>
<p:tagLst xmlns:p="http://schemas.openxmlformats.org/presentationml/2006/main">
  <p:tag name="AS_UNIQUEID" val="1839"/>
</p:tagLst>
</file>

<file path=ppt/tags/tag196.xml><?xml version="1.0" encoding="utf-8"?>
<p:tagLst xmlns:p="http://schemas.openxmlformats.org/presentationml/2006/main">
  <p:tag name="AS_UNIQUEID" val="1840"/>
</p:tagLst>
</file>

<file path=ppt/tags/tag197.xml><?xml version="1.0" encoding="utf-8"?>
<p:tagLst xmlns:p="http://schemas.openxmlformats.org/presentationml/2006/main">
  <p:tag name="AS_UNIQUEID" val="1841"/>
</p:tagLst>
</file>

<file path=ppt/tags/tag198.xml><?xml version="1.0" encoding="utf-8"?>
<p:tagLst xmlns:p="http://schemas.openxmlformats.org/presentationml/2006/main">
  <p:tag name="AS_UNIQUEID" val="1842"/>
</p:tagLst>
</file>

<file path=ppt/tags/tag199.xml><?xml version="1.0" encoding="utf-8"?>
<p:tagLst xmlns:p="http://schemas.openxmlformats.org/presentationml/2006/main">
  <p:tag name="AS_UNIQUEID" val="16222"/>
  <p:tag name="KSO_WM_BEAUTIFY_FLAG" val="#wm#"/>
  <p:tag name="KSO_WM_DIAGRAM_COLOR_TEXT_CAN_REMOVE" val="n"/>
  <p:tag name="KSO_WM_DIAGRAM_COLOR_TRICK" val="1"/>
  <p:tag name="KSO_WM_DIAGRAM_GROUP_CODE" val="l1-1"/>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a*1"/>
  <p:tag name="KSO_WM_UNIT_INDEX" val="1"/>
  <p:tag name="KSO_WM_UNIT_ISCONTENTSTITLE" val="1"/>
  <p:tag name="KSO_WM_UNIT_ISNUMDGMTITLE" val="0"/>
  <p:tag name="KSO_WM_UNIT_LAYERLEVEL" val="1"/>
  <p:tag name="KSO_WM_UNIT_NOCLEAR" val="0"/>
  <p:tag name="KSO_WM_UNIT_PRESET_TEXT_INDEX" val="0"/>
  <p:tag name="KSO_WM_UNIT_PRESET_TEXT_LEN" val="0"/>
  <p:tag name="KSO_WM_UNIT_TYPE" val="a"/>
</p:tagLst>
</file>

<file path=ppt/tags/tag2.xml><?xml version="1.0" encoding="utf-8"?>
<p:tagLst xmlns:p="http://schemas.openxmlformats.org/presentationml/2006/main">
  <p:tag name="AS_UNIQUEID" val="16029"/>
  <p:tag name="KSO_WM_BEAUTIFY_FLAG" val="#wm#"/>
  <p:tag name="KSO_WM_TAG_VERSION" val="3.0"/>
  <p:tag name="KSO_WM_UNIT_COMPATIBLE" val="0"/>
  <p:tag name="KSO_WM_UNIT_DIAGRAM_ISNUMVISUAL" val="0"/>
  <p:tag name="KSO_WM_UNIT_DIAGRAM_ISREFERUNIT" val="0"/>
  <p:tag name="KSO_WM_UNIT_HIGHLIGHT" val="0"/>
  <p:tag name="KSO_WM_UNIT_ID" val="_1*i*2"/>
  <p:tag name="KSO_WM_UNIT_INDEX" val="2"/>
  <p:tag name="KSO_WM_UNIT_ISNUMDGMTITLE" val="0"/>
  <p:tag name="KSO_WM_UNIT_LAYERLEVEL" val="1"/>
  <p:tag name="KSO_WM_UNIT_NOCLEAR" val="0"/>
  <p:tag name="KSO_WM_UNIT_TYPE" val="i"/>
</p:tagLst>
</file>

<file path=ppt/tags/tag20.xml><?xml version="1.0" encoding="utf-8"?>
<p:tagLst xmlns:p="http://schemas.openxmlformats.org/presentationml/2006/main">
  <p:tag name="AS_UNIQUEID" val="16047"/>
  <p:tag name="KSO_WM_BEAUTIFY_FLAG" val="#wm#"/>
  <p:tag name="KSO_WM_TAG_VERSION" val="3.0"/>
  <p:tag name="KSO_WM_UNIT_COMPATIBLE" val="0"/>
  <p:tag name="KSO_WM_UNIT_DIAGRAM_ISNUMVISUAL" val="0"/>
  <p:tag name="KSO_WM_UNIT_DIAGRAM_ISREFERUNIT" val="0"/>
  <p:tag name="KSO_WM_UNIT_HIGHLIGHT" val="0"/>
  <p:tag name="KSO_WM_UNIT_ID" val="_1*i*544"/>
  <p:tag name="KSO_WM_UNIT_INDEX" val="544"/>
  <p:tag name="KSO_WM_UNIT_ISNUMDGMTITLE" val="0"/>
  <p:tag name="KSO_WM_UNIT_LAYERLEVEL" val="1"/>
  <p:tag name="KSO_WM_UNIT_NOCLEAR" val="0"/>
  <p:tag name="KSO_WM_UNIT_TYPE" val="i"/>
</p:tagLst>
</file>

<file path=ppt/tags/tag200.xml><?xml version="1.0" encoding="utf-8"?>
<p:tagLst xmlns:p="http://schemas.openxmlformats.org/presentationml/2006/main">
  <p:tag name="AS_UNIQUEID" val="16223"/>
  <p:tag name="KSO_WM_BEAUTIFY_FLAG" val="#wm#"/>
  <p:tag name="KSO_WM_DIAGRAM_COLOR_TEXT_CAN_REMOVE" val="n"/>
  <p:tag name="KSO_WM_DIAGRAM_COLOR_TRICK" val="1"/>
  <p:tag name="KSO_WM_DIAGRAM_GROUP_CODE" val="l1-1"/>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i*1"/>
  <p:tag name="KSO_WM_UNIT_INDEX" val="1"/>
  <p:tag name="KSO_WM_UNIT_ISNUMDGMTITLE" val="0"/>
  <p:tag name="KSO_WM_UNIT_LAYERLEVEL" val="1"/>
  <p:tag name="KSO_WM_UNIT_NOCLEAR" val="0"/>
  <p:tag name="KSO_WM_UNIT_TYPE" val="i"/>
</p:tagLst>
</file>

<file path=ppt/tags/tag201.xml><?xml version="1.0" encoding="utf-8"?>
<p:tagLst xmlns:p="http://schemas.openxmlformats.org/presentationml/2006/main">
  <p:tag name="AS_UNIQUEID" val="16224"/>
  <p:tag name="KSO_WM_BEAUTIFY_FLAG" val="#wm#"/>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1_1"/>
  <p:tag name="KSO_WM_UNIT_INDEX" val="1_1_2"/>
  <p:tag name="KSO_WM_UNIT_ISNUMDGMTITLE" val="0"/>
  <p:tag name="KSO_WM_UNIT_LAYERLEVEL" val="1_1_1"/>
  <p:tag name="KSO_WM_UNIT_NOCLEAR" val="0"/>
  <p:tag name="KSO_WM_UNIT_TYPE" val="l_h_i"/>
</p:tagLst>
</file>

<file path=ppt/tags/tag202.xml><?xml version="1.0" encoding="utf-8"?>
<p:tagLst xmlns:p="http://schemas.openxmlformats.org/presentationml/2006/main">
  <p:tag name="AS_UNIQUEID" val="16225"/>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1_2"/>
  <p:tag name="KSO_WM_UNIT_INDEX" val="1_1_1"/>
  <p:tag name="KSO_WM_UNIT_ISNUMDGMTITLE" val="0"/>
  <p:tag name="KSO_WM_UNIT_LAYERLEVEL" val="1_1_1"/>
  <p:tag name="KSO_WM_UNIT_NOCLEAR" val="0"/>
  <p:tag name="KSO_WM_UNIT_SUBTYPE" val="d"/>
  <p:tag name="KSO_WM_UNIT_TYPE" val="l_h_i"/>
</p:tagLst>
</file>

<file path=ppt/tags/tag203.xml><?xml version="1.0" encoding="utf-8"?>
<p:tagLst xmlns:p="http://schemas.openxmlformats.org/presentationml/2006/main">
  <p:tag name="AS_UNIQUEID" val="16226"/>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f*1_1_1"/>
  <p:tag name="KSO_WM_UNIT_INDEX" val="1_1_1"/>
  <p:tag name="KSO_WM_UNIT_ISNUMDGMTITLE" val="0"/>
  <p:tag name="KSO_WM_UNIT_LAYERLEVEL" val="1_1_1"/>
  <p:tag name="KSO_WM_UNIT_NOCLEAR" val="0"/>
  <p:tag name="KSO_WM_UNIT_PRESET_TEXT" val="添加目录&#10;项标题"/>
  <p:tag name="KSO_WM_UNIT_SUBTYPE" val="a"/>
  <p:tag name="KSO_WM_UNIT_TEXT_TYPE" val="1"/>
  <p:tag name="KSO_WM_UNIT_TYPE" val="l_h_f"/>
</p:tagLst>
</file>

<file path=ppt/tags/tag204.xml><?xml version="1.0" encoding="utf-8"?>
<p:tagLst xmlns:p="http://schemas.openxmlformats.org/presentationml/2006/main">
  <p:tag name="AS_UNIQUEID" val="16227"/>
  <p:tag name="KSO_WM_BEAUTIFY_FLAG" val="#wm#"/>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2_1"/>
  <p:tag name="KSO_WM_UNIT_INDEX" val="1_2_2"/>
  <p:tag name="KSO_WM_UNIT_ISNUMDGMTITLE" val="0"/>
  <p:tag name="KSO_WM_UNIT_LAYERLEVEL" val="1_1_1"/>
  <p:tag name="KSO_WM_UNIT_NOCLEAR" val="0"/>
  <p:tag name="KSO_WM_UNIT_TYPE" val="l_h_i"/>
</p:tagLst>
</file>

<file path=ppt/tags/tag205.xml><?xml version="1.0" encoding="utf-8"?>
<p:tagLst xmlns:p="http://schemas.openxmlformats.org/presentationml/2006/main">
  <p:tag name="AS_UNIQUEID" val="16228"/>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2_2"/>
  <p:tag name="KSO_WM_UNIT_INDEX" val="1_2_1"/>
  <p:tag name="KSO_WM_UNIT_ISNUMDGMTITLE" val="0"/>
  <p:tag name="KSO_WM_UNIT_LAYERLEVEL" val="1_1_1"/>
  <p:tag name="KSO_WM_UNIT_NOCLEAR" val="0"/>
  <p:tag name="KSO_WM_UNIT_SUBTYPE" val="d"/>
  <p:tag name="KSO_WM_UNIT_TYPE" val="l_h_i"/>
</p:tagLst>
</file>

<file path=ppt/tags/tag206.xml><?xml version="1.0" encoding="utf-8"?>
<p:tagLst xmlns:p="http://schemas.openxmlformats.org/presentationml/2006/main">
  <p:tag name="AS_UNIQUEID" val="16229"/>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f*1_2_1"/>
  <p:tag name="KSO_WM_UNIT_INDEX" val="1_2_1"/>
  <p:tag name="KSO_WM_UNIT_ISNUMDGMTITLE" val="0"/>
  <p:tag name="KSO_WM_UNIT_LAYERLEVEL" val="1_1_1"/>
  <p:tag name="KSO_WM_UNIT_NOCLEAR" val="0"/>
  <p:tag name="KSO_WM_UNIT_PRESET_TEXT" val="添加目录&#10;项标题"/>
  <p:tag name="KSO_WM_UNIT_SUBTYPE" val="a"/>
  <p:tag name="KSO_WM_UNIT_TEXT_TYPE" val="1"/>
  <p:tag name="KSO_WM_UNIT_TYPE" val="l_h_f"/>
</p:tagLst>
</file>

<file path=ppt/tags/tag207.xml><?xml version="1.0" encoding="utf-8"?>
<p:tagLst xmlns:p="http://schemas.openxmlformats.org/presentationml/2006/main">
  <p:tag name="AS_UNIQUEID" val="16230"/>
  <p:tag name="KSO_WM_BEAUTIFY_FLAG" val="#wm#"/>
  <p:tag name="KSO_WM_DIAGRAM_COLOR_MATCH_VALUE" val="{&quot;shape&quot;:{&quot;fill&quot;:{&quot;gradient&quot;:[{&quot;brightness&quot;:0,&quot;colorType&quot;:1,&quot;foreColorIndex&quot;:16,&quot;pos&quot;:0,&quot;transparency&quot;:0},{&quot;brightness&quot;:0,&quot;colorType&quot;:1,&quot;foreColorIndex&quot;:16,&quot;pos&quot;:1,&quot;transparency&quot;:1}],&quot;type&quot;:3},&quot;glow&quot;:{&quot;colorType&quot;:0},&quot;line&quot;:{&quot;gradient&quot;:[{&quot;brightness&quot;:0.949999988079071,&quot;colorType&quot;:1,&quot;foreColorIndex&quot;:5,&quot;pos&quot;:0.4000000059604645,&quot;transparency&quot;:0},{&quot;brightness&quot;:0.550000011920929,&quot;colorType&quot;:1,&quot;foreColorIndex&quot;:5,&quot;pos&quot;:0.07000000029802322,&quot;transparency&quot;:0},{&quot;brightness&quot;:0.550000011920929,&quot;colorType&quot;:1,&quot;foreColorIndex&quot;:5,&quot;pos&quot;:0.8299999833106995,&quot;transparency&quot;:0},{&quot;brightness&quot;:0.699999988079071,&quot;colorType&quot;:1,&quot;foreColorIndex&quot;:5,&quot;pos&quot;:1,&quot;transparency&quot;:0}],&quot;type&quot;:2},&quot;shadow&quot;:{&quot;brightness&quot;:-0.5,&quot;colorType&quot;:1,&quot;foreColorIndex&quot;:16,&quot;transparency&quot;:0.829999983310699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3_1"/>
  <p:tag name="KSO_WM_UNIT_INDEX" val="1_3_2"/>
  <p:tag name="KSO_WM_UNIT_ISNUMDGMTITLE" val="0"/>
  <p:tag name="KSO_WM_UNIT_LAYERLEVEL" val="1_1_1"/>
  <p:tag name="KSO_WM_UNIT_NOCLEAR" val="0"/>
  <p:tag name="KSO_WM_UNIT_TYPE" val="l_h_i"/>
</p:tagLst>
</file>

<file path=ppt/tags/tag208.xml><?xml version="1.0" encoding="utf-8"?>
<p:tagLst xmlns:p="http://schemas.openxmlformats.org/presentationml/2006/main">
  <p:tag name="AS_UNIQUEID" val="16231"/>
  <p:tag name="KSO_WM_BEAUTIFY_FLAG" val="#wm#"/>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5.94472548597452,&quot;left&quot;:94.85755905511809,&quot;top&quot;:262.493779527559,&quot;width&quot;:715.0716327448738}"/>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i*1_3_2"/>
  <p:tag name="KSO_WM_UNIT_INDEX" val="1_3_1"/>
  <p:tag name="KSO_WM_UNIT_ISNUMDGMTITLE" val="0"/>
  <p:tag name="KSO_WM_UNIT_LAYERLEVEL" val="1_1_1"/>
  <p:tag name="KSO_WM_UNIT_NOCLEAR" val="0"/>
  <p:tag name="KSO_WM_UNIT_SUBTYPE" val="d"/>
  <p:tag name="KSO_WM_UNIT_TYPE" val="l_h_i"/>
</p:tagLst>
</file>

<file path=ppt/tags/tag209.xml><?xml version="1.0" encoding="utf-8"?>
<p:tagLst xmlns:p="http://schemas.openxmlformats.org/presentationml/2006/main">
  <p:tag name="AS_UNIQUEID" val="162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0.3947265625,&quot;left&quot;:45.895236220472455,&quot;top&quot;:267.1437784510334,&quot;width&quot;:870.9339555795195}"/>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f*1_2_1"/>
  <p:tag name="KSO_WM_UNIT_INDEX" val="1_2_1"/>
  <p:tag name="KSO_WM_UNIT_ISNUMDGMTITLE" val="0"/>
  <p:tag name="KSO_WM_UNIT_LAYERLEVEL" val="1_1_1"/>
  <p:tag name="KSO_WM_UNIT_NOCLEAR" val="0"/>
  <p:tag name="KSO_WM_UNIT_PRESET_TEXT" val="添加目录&#10;项标题"/>
  <p:tag name="KSO_WM_UNIT_SUBTYPE" val="a"/>
  <p:tag name="KSO_WM_UNIT_TEXT_TYPE" val="1"/>
  <p:tag name="KSO_WM_UNIT_TYPE" val="l_h_f"/>
</p:tagLst>
</file>

<file path=ppt/tags/tag21.xml><?xml version="1.0" encoding="utf-8"?>
<p:tagLst xmlns:p="http://schemas.openxmlformats.org/presentationml/2006/main">
  <p:tag name="AS_UNIQUEID" val="16048"/>
  <p:tag name="KSO_WM_BEAUTIFY_FLAG" val="#wm#"/>
  <p:tag name="KSO_WM_TAG_VERSION" val="3.0"/>
  <p:tag name="KSO_WM_UNIT_COMPATIBLE" val="0"/>
  <p:tag name="KSO_WM_UNIT_DIAGRAM_ISNUMVISUAL" val="0"/>
  <p:tag name="KSO_WM_UNIT_DIAGRAM_ISREFERUNIT" val="0"/>
  <p:tag name="KSO_WM_UNIT_HIGHLIGHT" val="0"/>
  <p:tag name="KSO_WM_UNIT_ID" val="_1*i*763"/>
  <p:tag name="KSO_WM_UNIT_INDEX" val="763"/>
  <p:tag name="KSO_WM_UNIT_ISNUMDGMTITLE" val="0"/>
  <p:tag name="KSO_WM_UNIT_LAYERLEVEL" val="1"/>
  <p:tag name="KSO_WM_UNIT_NOCLEAR" val="0"/>
  <p:tag name="KSO_WM_UNIT_TYPE" val="i"/>
</p:tagLst>
</file>

<file path=ppt/tags/tag210.xml><?xml version="1.0" encoding="utf-8"?>
<p:tagLst xmlns:p="http://schemas.openxmlformats.org/presentationml/2006/main">
  <p:tag name="KSO_WM_BEAUTIFY_FLAG" val="#wm#"/>
  <p:tag name="KSO_WM_DIAGRAM_GROUP_CODE" val="l1-1"/>
  <p:tag name="KSO_WM_SLIDE_DIAGTYPE" val="l"/>
  <p:tag name="KSO_WM_SLIDE_ID" val="custom20238611_4"/>
  <p:tag name="KSO_WM_SLIDE_INDEX" val="4"/>
  <p:tag name="KSO_WM_SLIDE_ITEM_CNT" val="4"/>
  <p:tag name="KSO_WM_SLIDE_LAYOUT" val="a_l"/>
  <p:tag name="KSO_WM_SLIDE_LAYOUT_CNT" val="1_1"/>
  <p:tag name="KSO_WM_SLIDE_SUBTYPE" val="diag"/>
  <p:tag name="KSO_WM_SLIDE_THEME_ID" val="3333234"/>
  <p:tag name="KSO_WM_SLIDE_THEME_NAME" val="高新区城市文化宣传PPT"/>
  <p:tag name="KSO_WM_SLIDE_TYPE" val="contents"/>
  <p:tag name="KSO_WM_TAG_VERSION" val="3.0"/>
  <p:tag name="KSO_WM_TEMPLATE_CATEGORY" val="custom"/>
  <p:tag name="KSO_WM_TEMPLATE_COLOR_TYPE" val="0"/>
  <p:tag name="KSO_WM_TEMPLATE_INDEX" val="20238611"/>
  <p:tag name="KSO_WM_TEMPLATE_MASTER_TYPE" val="0"/>
  <p:tag name="KSO_WM_TEMPLATE_SUBCATEGORY" val="29"/>
</p:tagLst>
</file>

<file path=ppt/tags/tag211.xml><?xml version="1.0" encoding="utf-8"?>
<p:tagLst xmlns:p="http://schemas.openxmlformats.org/presentationml/2006/main">
  <p:tag name="AS_UNIQUEID" val="16238"/>
  <p:tag name="KSO_WM_BEAUTIFY_FLAG" val="#wm#"/>
  <p:tag name="KSO_WM_DIAGRAM_COLOR_TEXT_CAN_REMOVE" val="n"/>
  <p:tag name="KSO_WM_DIAGRAM_COLOR_TRICK" val="1"/>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7*a*1"/>
  <p:tag name="KSO_WM_UNIT_INDEX" val="1"/>
  <p:tag name="KSO_WM_UNIT_ISCONTENTSTITLE" val="1"/>
  <p:tag name="KSO_WM_UNIT_ISNUMDGMTITLE" val="0"/>
  <p:tag name="KSO_WM_UNIT_LAYERLEVEL" val="1"/>
  <p:tag name="KSO_WM_UNIT_NOCLEAR" val="0"/>
  <p:tag name="KSO_WM_UNIT_PRESET_TEXT" val="单击此处&#10;添加章节标题"/>
  <p:tag name="KSO_WM_UNIT_TEXT_TYPE" val="1"/>
  <p:tag name="KSO_WM_UNIT_TYPE" val="a"/>
  <p:tag name="KSO_WM_UNIT_VALUE" val="14"/>
</p:tagLst>
</file>

<file path=ppt/tags/tag212.xml><?xml version="1.0" encoding="utf-8"?>
<p:tagLst xmlns:p="http://schemas.openxmlformats.org/presentationml/2006/main">
  <p:tag name="AS_UNIQUEID" val="16239"/>
  <p:tag name="KSO_WM_BEAUTIFY_FLAG" val="#wm#"/>
  <p:tag name="KSO_WM_DIAGRAM_COLOR_TEXT_CAN_REMOVE" val="n"/>
  <p:tag name="KSO_WM_DIAGRAM_COLOR_TRICK" val="1"/>
  <p:tag name="KSO_WM_DIAGRAM_VERSION" val="3"/>
  <p:tag name="KSO_WM_TAG_VERSION" val="3.0"/>
  <p:tag name="KSO_WM_TEMPLATE_CATEGORY" val="custom"/>
  <p:tag name="KSO_WM_TEMPLATE_INDEX" val="20238611"/>
  <p:tag name="KSO_WM_UNIT_COMPATIBLE" val="1"/>
  <p:tag name="KSO_WM_UNIT_DIAGRAM_ISNUMVISUAL" val="0"/>
  <p:tag name="KSO_WM_UNIT_DIAGRAM_ISREFERUNIT" val="0"/>
  <p:tag name="KSO_WM_UNIT_HIGHLIGHT" val="0"/>
  <p:tag name="KSO_WM_UNIT_ID" val="custom20238611_7*e*1"/>
  <p:tag name="KSO_WM_UNIT_INDEX" val="1"/>
  <p:tag name="KSO_WM_UNIT_ISNUMDGMTITLE" val="0"/>
  <p:tag name="KSO_WM_UNIT_LAYERLEVEL" val="1"/>
  <p:tag name="KSO_WM_UNIT_NOCLEAR" val="0"/>
  <p:tag name="KSO_WM_UNIT_TYPE" val="e"/>
  <p:tag name="KSO_WM_UNIT_VALUE" val="3"/>
</p:tagLst>
</file>

<file path=ppt/tags/tag213.xml><?xml version="1.0" encoding="utf-8"?>
<p:tagLst xmlns:p="http://schemas.openxmlformats.org/presentationml/2006/main">
  <p:tag name="KSO_WM_BEAUTIFY_FLAG" val="#wm#"/>
  <p:tag name="KSO_WM_SLIDE_ID" val="custom20238611_7"/>
  <p:tag name="KSO_WM_SLIDE_INDEX" val="7"/>
  <p:tag name="KSO_WM_SLIDE_ITEM_CNT" val="0"/>
  <p:tag name="KSO_WM_SLIDE_LAYOUT" val="a_e"/>
  <p:tag name="KSO_WM_SLIDE_LAYOUT_CNT" val="1_1"/>
  <p:tag name="KSO_WM_SLIDE_SUBTYPE" val="pureTxt"/>
  <p:tag name="KSO_WM_SLIDE_THEME_ID" val="3333234"/>
  <p:tag name="KSO_WM_SLIDE_THEME_NAME" val="高新区城市文化宣传PPT"/>
  <p:tag name="KSO_WM_SLIDE_TYPE" val="sectionTitle"/>
  <p:tag name="KSO_WM_TAG_VERSION" val="3.0"/>
  <p:tag name="KSO_WM_TEMPLATE_CATEGORY" val="custom"/>
  <p:tag name="KSO_WM_TEMPLATE_COLOR_TYPE" val="0"/>
  <p:tag name="KSO_WM_TEMPLATE_INDEX" val="20238611"/>
  <p:tag name="KSO_WM_TEMPLATE_MASTER_TYPE" val="0"/>
  <p:tag name="KSO_WM_TEMPLATE_SUBCATEGORY" val="29"/>
</p:tagLst>
</file>

<file path=ppt/tags/tag214.xml><?xml version="1.0" encoding="utf-8"?>
<p:tagLst xmlns:p="http://schemas.openxmlformats.org/presentationml/2006/main">
  <p:tag name="AS_UNIQUEID" val="16234"/>
</p:tagLst>
</file>

<file path=ppt/tags/tag215.xml><?xml version="1.0" encoding="utf-8"?>
<p:tagLst xmlns:p="http://schemas.openxmlformats.org/presentationml/2006/main">
  <p:tag name="AS_UNIQUEID" val="16235"/>
</p:tagLst>
</file>

<file path=ppt/tags/tag216.xml><?xml version="1.0" encoding="utf-8"?>
<p:tagLst xmlns:p="http://schemas.openxmlformats.org/presentationml/2006/main">
  <p:tag name="AS_UNIQUEID" val="16236"/>
</p:tagLst>
</file>

<file path=ppt/tags/tag217.xml><?xml version="1.0" encoding="utf-8"?>
<p:tagLst xmlns:p="http://schemas.openxmlformats.org/presentationml/2006/main">
  <p:tag name="AS_UNIQUEID" val="16110"/>
  <p:tag name="KSO_WM_BEAUTIFY_FLAG" val="#wm#"/>
  <p:tag name="KSO_WM_TAG_VERSION" val="3.0"/>
  <p:tag name="KSO_WM_UNIT_COMPATIBLE" val="0"/>
  <p:tag name="KSO_WM_UNIT_DIAGRAM_ISNUMVISUAL" val="0"/>
  <p:tag name="KSO_WM_UNIT_DIAGRAM_ISREFERUNIT" val="0"/>
  <p:tag name="KSO_WM_UNIT_HIGHLIGHT" val="0"/>
  <p:tag name="KSO_WM_UNIT_ID" val="_4*a*1"/>
  <p:tag name="KSO_WM_UNIT_INDEX" val="1"/>
  <p:tag name="KSO_WM_UNIT_ISCONTENTSTITLE" val="0"/>
  <p:tag name="KSO_WM_UNIT_ISNUMDGMTITLE" val="0"/>
  <p:tag name="KSO_WM_UNIT_LAYERLEVEL" val="1"/>
  <p:tag name="KSO_WM_UNIT_NOCLEAR" val="0"/>
  <p:tag name="KSO_WM_UNIT_PRESET_TEXT" val="单击此处编辑母版标题"/>
  <p:tag name="KSO_WM_UNIT_TYPE" val="a"/>
  <p:tag name="KSO_WM_UNIT_VALUE" val="14"/>
</p:tagLst>
</file>

<file path=ppt/tags/tag218.xml><?xml version="1.0" encoding="utf-8"?>
<p:tagLst xmlns:p="http://schemas.openxmlformats.org/presentationml/2006/main">
  <p:tag name="AS_UNIQUEID" val="16111"/>
  <p:tag name="KSO_WM_BEAUTIFY_FLAG" val="#wm#"/>
  <p:tag name="KSO_WM_TAG_VERSION" val="3.0"/>
  <p:tag name="KSO_WM_UNIT_COMPATIBLE" val="0"/>
  <p:tag name="KSO_WM_UNIT_DIAGRAM_ISNUMVISUAL" val="0"/>
  <p:tag name="KSO_WM_UNIT_DIAGRAM_ISREFERUNIT" val="0"/>
  <p:tag name="KSO_WM_UNIT_HIGHLIGHT" val="0"/>
  <p:tag name="KSO_WM_UNIT_ID" val="_4*e*1"/>
  <p:tag name="KSO_WM_UNIT_INDEX" val="1"/>
  <p:tag name="KSO_WM_UNIT_ISNUMDGMTITLE" val="0"/>
  <p:tag name="KSO_WM_UNIT_LAYERLEVEL" val="1"/>
  <p:tag name="KSO_WM_UNIT_NOCLEAR" val="0"/>
  <p:tag name="KSO_WM_UNIT_PRESET_TEXT" val="编号"/>
  <p:tag name="KSO_WM_UNIT_TYPE" val="e"/>
  <p:tag name="KSO_WM_UNIT_VALUE" val="3"/>
</p:tagLst>
</file>

<file path=ppt/tags/tag219.xml><?xml version="1.0" encoding="utf-8"?>
<p:tagLst xmlns:p="http://schemas.openxmlformats.org/presentationml/2006/main">
  <p:tag name="KSO_WM_BEAUTIFY_FLAG" val="#wm#"/>
  <p:tag name="KSO_WM_TEMPLATE_CATEGORY" val="custom"/>
  <p:tag name="KSO_WM_TEMPLATE_INDEX" val="20238611"/>
</p:tagLst>
</file>

<file path=ppt/tags/tag22.xml><?xml version="1.0" encoding="utf-8"?>
<p:tagLst xmlns:p="http://schemas.openxmlformats.org/presentationml/2006/main">
  <p:tag name="AS_UNIQUEID" val="16049"/>
  <p:tag name="KSO_WM_BEAUTIFY_FLAG" val="#wm#"/>
  <p:tag name="KSO_WM_TAG_VERSION" val="3.0"/>
  <p:tag name="KSO_WM_UNIT_COMPATIBLE" val="0"/>
  <p:tag name="KSO_WM_UNIT_DIAGRAM_ISNUMVISUAL" val="0"/>
  <p:tag name="KSO_WM_UNIT_DIAGRAM_ISREFERUNIT" val="0"/>
  <p:tag name="KSO_WM_UNIT_HIGHLIGHT" val="0"/>
  <p:tag name="KSO_WM_UNIT_ID" val="_1*i*638"/>
  <p:tag name="KSO_WM_UNIT_INDEX" val="638"/>
  <p:tag name="KSO_WM_UNIT_ISNUMDGMTITLE" val="0"/>
  <p:tag name="KSO_WM_UNIT_LAYERLEVEL" val="1"/>
  <p:tag name="KSO_WM_UNIT_NOCLEAR" val="0"/>
  <p:tag name="KSO_WM_UNIT_TYPE" val="i"/>
</p:tagLst>
</file>

<file path=ppt/tags/tag220.xml><?xml version="1.0" encoding="utf-8"?>
<p:tagLst xmlns:p="http://schemas.openxmlformats.org/presentationml/2006/main">
  <p:tag name="AS_UNIQUEID" val="16244"/>
</p:tagLst>
</file>

<file path=ppt/tags/tag221.xml><?xml version="1.0" encoding="utf-8"?>
<p:tagLst xmlns:p="http://schemas.openxmlformats.org/presentationml/2006/main">
  <p:tag name="AS_UNIQUEID" val="16245"/>
</p:tagLst>
</file>

<file path=ppt/tags/tag222.xml><?xml version="1.0" encoding="utf-8"?>
<p:tagLst xmlns:p="http://schemas.openxmlformats.org/presentationml/2006/main">
  <p:tag name="AS_UNIQUEID" val="16246"/>
</p:tagLst>
</file>

<file path=ppt/tags/tag223.xml><?xml version="1.0" encoding="utf-8"?>
<p:tagLst xmlns:p="http://schemas.openxmlformats.org/presentationml/2006/main">
  <p:tag name="AS_UNIQUEID" val="16247"/>
</p:tagLst>
</file>

<file path=ppt/tags/tag224.xml><?xml version="1.0" encoding="utf-8"?>
<p:tagLst xmlns:p="http://schemas.openxmlformats.org/presentationml/2006/main">
  <p:tag name="AS_UNIQUEID" val="16248"/>
</p:tagLst>
</file>

<file path=ppt/tags/tag225.xml><?xml version="1.0" encoding="utf-8"?>
<p:tagLst xmlns:p="http://schemas.openxmlformats.org/presentationml/2006/main">
  <p:tag name="AS_UNIQUEID" val="16249"/>
</p:tagLst>
</file>

<file path=ppt/tags/tag226.xml><?xml version="1.0" encoding="utf-8"?>
<p:tagLst xmlns:p="http://schemas.openxmlformats.org/presentationml/2006/main">
  <p:tag name="AS_UNIQUEID" val="16250"/>
</p:tagLst>
</file>

<file path=ppt/tags/tag227.xml><?xml version="1.0" encoding="utf-8"?>
<p:tagLst xmlns:p="http://schemas.openxmlformats.org/presentationml/2006/main">
  <p:tag name="AS_UNIQUEID" val="16251"/>
</p:tagLst>
</file>

<file path=ppt/tags/tag228.xml><?xml version="1.0" encoding="utf-8"?>
<p:tagLst xmlns:p="http://schemas.openxmlformats.org/presentationml/2006/main">
  <p:tag name="AS_UNIQUEID" val="16252"/>
</p:tagLst>
</file>

<file path=ppt/tags/tag229.xml><?xml version="1.0" encoding="utf-8"?>
<p:tagLst xmlns:p="http://schemas.openxmlformats.org/presentationml/2006/main">
  <p:tag name="AS_UNIQUEID" val="16253"/>
</p:tagLst>
</file>

<file path=ppt/tags/tag23.xml><?xml version="1.0" encoding="utf-8"?>
<p:tagLst xmlns:p="http://schemas.openxmlformats.org/presentationml/2006/main">
  <p:tag name="AS_UNIQUEID" val="16050"/>
  <p:tag name="KSO_WM_BEAUTIFY_FLAG" val="#wm#"/>
  <p:tag name="KSO_WM_TAG_VERSION" val="3.0"/>
  <p:tag name="KSO_WM_UNIT_COMPATIBLE" val="0"/>
  <p:tag name="KSO_WM_UNIT_DIAGRAM_ISNUMVISUAL" val="0"/>
  <p:tag name="KSO_WM_UNIT_DIAGRAM_ISREFERUNIT" val="0"/>
  <p:tag name="KSO_WM_UNIT_HIGHLIGHT" val="0"/>
  <p:tag name="KSO_WM_UNIT_ID" val="_1*i*749"/>
  <p:tag name="KSO_WM_UNIT_INDEX" val="749"/>
  <p:tag name="KSO_WM_UNIT_ISNUMDGMTITLE" val="0"/>
  <p:tag name="KSO_WM_UNIT_LAYERLEVEL" val="1"/>
  <p:tag name="KSO_WM_UNIT_NOCLEAR" val="0"/>
  <p:tag name="KSO_WM_UNIT_TYPE" val="i"/>
</p:tagLst>
</file>

<file path=ppt/tags/tag230.xml><?xml version="1.0" encoding="utf-8"?>
<p:tagLst xmlns:p="http://schemas.openxmlformats.org/presentationml/2006/main">
  <p:tag name="AS_UNIQUEID" val="16254"/>
</p:tagLst>
</file>

<file path=ppt/tags/tag231.xml><?xml version="1.0" encoding="utf-8"?>
<p:tagLst xmlns:p="http://schemas.openxmlformats.org/presentationml/2006/main">
  <p:tag name="AS_UNIQUEID" val="16255"/>
</p:tagLst>
</file>

<file path=ppt/tags/tag232.xml><?xml version="1.0" encoding="utf-8"?>
<p:tagLst xmlns:p="http://schemas.openxmlformats.org/presentationml/2006/main">
  <p:tag name="AS_UNIQUEID" val="16256"/>
</p:tagLst>
</file>

<file path=ppt/tags/tag233.xml><?xml version="1.0" encoding="utf-8"?>
<p:tagLst xmlns:p="http://schemas.openxmlformats.org/presentationml/2006/main">
  <p:tag name="AS_UNIQUEID" val="16257"/>
</p:tagLst>
</file>

<file path=ppt/tags/tag234.xml><?xml version="1.0" encoding="utf-8"?>
<p:tagLst xmlns:p="http://schemas.openxmlformats.org/presentationml/2006/main">
  <p:tag name="AS_UNIQUEID" val="16258"/>
</p:tagLst>
</file>

<file path=ppt/tags/tag235.xml><?xml version="1.0" encoding="utf-8"?>
<p:tagLst xmlns:p="http://schemas.openxmlformats.org/presentationml/2006/main">
  <p:tag name="AS_UNIQUEID" val="16259"/>
</p:tagLst>
</file>

<file path=ppt/tags/tag236.xml><?xml version="1.0" encoding="utf-8"?>
<p:tagLst xmlns:p="http://schemas.openxmlformats.org/presentationml/2006/main">
  <p:tag name="AS_UNIQUEID" val="16260"/>
</p:tagLst>
</file>

<file path=ppt/tags/tag237.xml><?xml version="1.0" encoding="utf-8"?>
<p:tagLst xmlns:p="http://schemas.openxmlformats.org/presentationml/2006/main">
  <p:tag name="AS_UNIQUEID" val="16261"/>
</p:tagLst>
</file>

<file path=ppt/tags/tag238.xml><?xml version="1.0" encoding="utf-8"?>
<p:tagLst xmlns:p="http://schemas.openxmlformats.org/presentationml/2006/main">
  <p:tag name="AS_UNIQUEID" val="16262"/>
</p:tagLst>
</file>

<file path=ppt/tags/tag239.xml><?xml version="1.0" encoding="utf-8"?>
<p:tagLst xmlns:p="http://schemas.openxmlformats.org/presentationml/2006/main">
  <p:tag name="AS_UNIQUEID" val="16263"/>
</p:tagLst>
</file>

<file path=ppt/tags/tag24.xml><?xml version="1.0" encoding="utf-8"?>
<p:tagLst xmlns:p="http://schemas.openxmlformats.org/presentationml/2006/main">
  <p:tag name="AS_UNIQUEID" val="16051"/>
  <p:tag name="KSO_WM_BEAUTIFY_FLAG" val="#wm#"/>
  <p:tag name="KSO_WM_TAG_VERSION" val="3.0"/>
  <p:tag name="KSO_WM_UNIT_COMPATIBLE" val="0"/>
  <p:tag name="KSO_WM_UNIT_DIAGRAM_ISNUMVISUAL" val="0"/>
  <p:tag name="KSO_WM_UNIT_DIAGRAM_ISREFERUNIT" val="0"/>
  <p:tag name="KSO_WM_UNIT_HIGHLIGHT" val="0"/>
  <p:tag name="KSO_WM_UNIT_ID" val="_1*i*767"/>
  <p:tag name="KSO_WM_UNIT_INDEX" val="767"/>
  <p:tag name="KSO_WM_UNIT_ISNUMDGMTITLE" val="0"/>
  <p:tag name="KSO_WM_UNIT_LAYERLEVEL" val="1"/>
  <p:tag name="KSO_WM_UNIT_NOCLEAR" val="0"/>
  <p:tag name="KSO_WM_UNIT_TYPE" val="i"/>
</p:tagLst>
</file>

<file path=ppt/tags/tag240.xml><?xml version="1.0" encoding="utf-8"?>
<p:tagLst xmlns:p="http://schemas.openxmlformats.org/presentationml/2006/main">
  <p:tag name="AS_UNIQUEID" val="16264"/>
</p:tagLst>
</file>

<file path=ppt/tags/tag241.xml><?xml version="1.0" encoding="utf-8"?>
<p:tagLst xmlns:p="http://schemas.openxmlformats.org/presentationml/2006/main">
  <p:tag name="AS_UNIQUEID" val="16265"/>
</p:tagLst>
</file>

<file path=ppt/tags/tag242.xml><?xml version="1.0" encoding="utf-8"?>
<p:tagLst xmlns:p="http://schemas.openxmlformats.org/presentationml/2006/main">
  <p:tag name="AS_UNIQUEID" val="16266"/>
</p:tagLst>
</file>

<file path=ppt/tags/tag243.xml><?xml version="1.0" encoding="utf-8"?>
<p:tagLst xmlns:p="http://schemas.openxmlformats.org/presentationml/2006/main">
  <p:tag name="AS_UNIQUEID" val="16241"/>
</p:tagLst>
</file>

<file path=ppt/tags/tag244.xml><?xml version="1.0" encoding="utf-8"?>
<p:tagLst xmlns:p="http://schemas.openxmlformats.org/presentationml/2006/main">
  <p:tag name="AS_UNIQUEID" val="16242"/>
</p:tagLst>
</file>

<file path=ppt/tags/tag245.xml><?xml version="1.0" encoding="utf-8"?>
<p:tagLst xmlns:p="http://schemas.openxmlformats.org/presentationml/2006/main">
  <p:tag name="AS_UNIQUEID" val="16272"/>
</p:tagLst>
</file>

<file path=ppt/tags/tag246.xml><?xml version="1.0" encoding="utf-8"?>
<p:tagLst xmlns:p="http://schemas.openxmlformats.org/presentationml/2006/main">
  <p:tag name="AS_UNIQUEID" val="16273"/>
</p:tagLst>
</file>

<file path=ppt/tags/tag247.xml><?xml version="1.0" encoding="utf-8"?>
<p:tagLst xmlns:p="http://schemas.openxmlformats.org/presentationml/2006/main">
  <p:tag name="AS_UNIQUEID" val="16274"/>
</p:tagLst>
</file>

<file path=ppt/tags/tag248.xml><?xml version="1.0" encoding="utf-8"?>
<p:tagLst xmlns:p="http://schemas.openxmlformats.org/presentationml/2006/main">
  <p:tag name="AS_UNIQUEID" val="16275"/>
</p:tagLst>
</file>

<file path=ppt/tags/tag249.xml><?xml version="1.0" encoding="utf-8"?>
<p:tagLst xmlns:p="http://schemas.openxmlformats.org/presentationml/2006/main">
  <p:tag name="AS_UNIQUEID" val="14858"/>
</p:tagLst>
</file>

<file path=ppt/tags/tag25.xml><?xml version="1.0" encoding="utf-8"?>
<p:tagLst xmlns:p="http://schemas.openxmlformats.org/presentationml/2006/main">
  <p:tag name="AS_UNIQUEID" val="16052"/>
  <p:tag name="KSO_WM_BEAUTIFY_FLAG" val="#wm#"/>
  <p:tag name="KSO_WM_TAG_VERSION" val="3.0"/>
  <p:tag name="KSO_WM_UNIT_COMPATIBLE" val="0"/>
  <p:tag name="KSO_WM_UNIT_DIAGRAM_ISNUMVISUAL" val="0"/>
  <p:tag name="KSO_WM_UNIT_DIAGRAM_ISREFERUNIT" val="0"/>
  <p:tag name="KSO_WM_UNIT_HIGHLIGHT" val="0"/>
  <p:tag name="KSO_WM_UNIT_ID" val="_1*i*23"/>
  <p:tag name="KSO_WM_UNIT_INDEX" val="23"/>
  <p:tag name="KSO_WM_UNIT_ISNUMDGMTITLE" val="0"/>
  <p:tag name="KSO_WM_UNIT_LAYERLEVEL" val="1"/>
  <p:tag name="KSO_WM_UNIT_NOCLEAR" val="0"/>
  <p:tag name="KSO_WM_UNIT_TYPE" val="i"/>
</p:tagLst>
</file>

<file path=ppt/tags/tag250.xml><?xml version="1.0" encoding="utf-8"?>
<p:tagLst xmlns:p="http://schemas.openxmlformats.org/presentationml/2006/main">
  <p:tag name="AS_UNIQUEID" val="4680"/>
</p:tagLst>
</file>

<file path=ppt/tags/tag251.xml><?xml version="1.0" encoding="utf-8"?>
<p:tagLst xmlns:p="http://schemas.openxmlformats.org/presentationml/2006/main">
  <p:tag name="AS_UNIQUEID" val="4682"/>
</p:tagLst>
</file>

<file path=ppt/tags/tag252.xml><?xml version="1.0" encoding="utf-8"?>
<p:tagLst xmlns:p="http://schemas.openxmlformats.org/presentationml/2006/main">
  <p:tag name="AS_UNIQUEID" val="15524"/>
</p:tagLst>
</file>

<file path=ppt/tags/tag253.xml><?xml version="1.0" encoding="utf-8"?>
<p:tagLst xmlns:p="http://schemas.openxmlformats.org/presentationml/2006/main">
  <p:tag name="AS_UNIQUEID" val="15525"/>
</p:tagLst>
</file>

<file path=ppt/tags/tag254.xml><?xml version="1.0" encoding="utf-8"?>
<p:tagLst xmlns:p="http://schemas.openxmlformats.org/presentationml/2006/main">
  <p:tag name="AS_UNIQUEID" val="15526"/>
</p:tagLst>
</file>

<file path=ppt/tags/tag255.xml><?xml version="1.0" encoding="utf-8"?>
<p:tagLst xmlns:p="http://schemas.openxmlformats.org/presentationml/2006/main">
  <p:tag name="AS_UNIQUEID" val="15527"/>
</p:tagLst>
</file>

<file path=ppt/tags/tag256.xml><?xml version="1.0" encoding="utf-8"?>
<p:tagLst xmlns:p="http://schemas.openxmlformats.org/presentationml/2006/main">
  <p:tag name="KSO_WM_BEAUTIFY_FLAG" val="#wm#"/>
  <p:tag name="KSO_WM_SLIDE_ID" val="custom20187308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INDEX" val="20187308"/>
  <p:tag name="KSO_WM_TEMPLATE_SUBCATEGORY" val="0"/>
  <p:tag name="KSO_WM_TEMPLATE_THUMBS_INDEX" val="1"/>
</p:tagLst>
</file>

<file path=ppt/tags/tag257.xml><?xml version="1.0" encoding="utf-8"?>
<p:tagLst xmlns:p="http://schemas.openxmlformats.org/presentationml/2006/main">
  <p:tag name="AS_UNIQUEID" val="16268"/>
</p:tagLst>
</file>

<file path=ppt/tags/tag258.xml><?xml version="1.0" encoding="utf-8"?>
<p:tagLst xmlns:p="http://schemas.openxmlformats.org/presentationml/2006/main">
  <p:tag name="AS_UNIQUEID" val="16269"/>
</p:tagLst>
</file>

<file path=ppt/tags/tag259.xml><?xml version="1.0" encoding="utf-8"?>
<p:tagLst xmlns:p="http://schemas.openxmlformats.org/presentationml/2006/main">
  <p:tag name="AS_UNIQUEID" val="16270"/>
</p:tagLst>
</file>

<file path=ppt/tags/tag26.xml><?xml version="1.0" encoding="utf-8"?>
<p:tagLst xmlns:p="http://schemas.openxmlformats.org/presentationml/2006/main">
  <p:tag name="AS_UNIQUEID" val="16053"/>
  <p:tag name="KSO_WM_BEAUTIFY_FLAG" val="#wm#"/>
  <p:tag name="KSO_WM_TAG_VERSION" val="3.0"/>
  <p:tag name="KSO_WM_UNIT_COMPATIBLE" val="0"/>
  <p:tag name="KSO_WM_UNIT_DIAGRAM_ISNUMVISUAL" val="0"/>
  <p:tag name="KSO_WM_UNIT_DIAGRAM_ISREFERUNIT" val="0"/>
  <p:tag name="KSO_WM_UNIT_HIGHLIGHT" val="0"/>
  <p:tag name="KSO_WM_UNIT_ID" val="_1*i*8"/>
  <p:tag name="KSO_WM_UNIT_INDEX" val="8"/>
  <p:tag name="KSO_WM_UNIT_ISNUMDGMTITLE" val="0"/>
  <p:tag name="KSO_WM_UNIT_LAYERLEVEL" val="1"/>
  <p:tag name="KSO_WM_UNIT_NOCLEAR" val="0"/>
  <p:tag name="KSO_WM_UNIT_TYPE" val="i"/>
</p:tagLst>
</file>

<file path=ppt/tags/tag260.xml><?xml version="1.0" encoding="utf-8"?>
<p:tagLst xmlns:p="http://schemas.openxmlformats.org/presentationml/2006/main">
  <p:tag name="AS_UNIQUEID" val="395"/>
</p:tagLst>
</file>

<file path=ppt/tags/tag261.xml><?xml version="1.0" encoding="utf-8"?>
<p:tagLst xmlns:p="http://schemas.openxmlformats.org/presentationml/2006/main">
  <p:tag name="AS_UNIQUEID" val="1044"/>
</p:tagLst>
</file>

<file path=ppt/tags/tag262.xml><?xml version="1.0" encoding="utf-8"?>
<p:tagLst xmlns:p="http://schemas.openxmlformats.org/presentationml/2006/main">
  <p:tag name="AS_UNIQUEID" val="16277"/>
</p:tagLst>
</file>

<file path=ppt/tags/tag263.xml><?xml version="1.0" encoding="utf-8"?>
<p:tagLst xmlns:p="http://schemas.openxmlformats.org/presentationml/2006/main">
  <p:tag name="AS_UNIQUEID" val="1044"/>
</p:tagLst>
</file>

<file path=ppt/tags/tag264.xml><?xml version="1.0" encoding="utf-8"?>
<p:tagLst xmlns:p="http://schemas.openxmlformats.org/presentationml/2006/main">
  <p:tag name="AS_UNIQUEID" val="4679"/>
</p:tagLst>
</file>

<file path=ppt/tags/tag265.xml><?xml version="1.0" encoding="utf-8"?>
<p:tagLst xmlns:p="http://schemas.openxmlformats.org/presentationml/2006/main">
  <p:tag name="AS_UNIQUEID" val="4680"/>
</p:tagLst>
</file>

<file path=ppt/tags/tag266.xml><?xml version="1.0" encoding="utf-8"?>
<p:tagLst xmlns:p="http://schemas.openxmlformats.org/presentationml/2006/main">
  <p:tag name="AS_UNIQUEID" val="4681"/>
</p:tagLst>
</file>

<file path=ppt/tags/tag267.xml><?xml version="1.0" encoding="utf-8"?>
<p:tagLst xmlns:p="http://schemas.openxmlformats.org/presentationml/2006/main">
  <p:tag name="AS_UNIQUEID" val="4708"/>
</p:tagLst>
</file>

<file path=ppt/tags/tag268.xml><?xml version="1.0" encoding="utf-8"?>
<p:tagLst xmlns:p="http://schemas.openxmlformats.org/presentationml/2006/main">
  <p:tag name="AS_UNIQUEID" val="4709"/>
  <p:tag name="KSO_WM_UNIT_TABLE_BEAUTIFY" val="smartTable{a6c97f07-72db-4ea4-b210-255cb49e0624}"/>
  <p:tag name="TABLE_ENDDRAG_ORIGIN_RECT" val="903*359"/>
  <p:tag name="TABLE_ENDDRAG_RECT" val="29*110*903*359"/>
</p:tagLst>
</file>

<file path=ppt/tags/tag269.xml><?xml version="1.0" encoding="utf-8"?>
<p:tagLst xmlns:p="http://schemas.openxmlformats.org/presentationml/2006/main">
  <p:tag name="AS_UNIQUEID" val="4710"/>
</p:tagLst>
</file>

<file path=ppt/tags/tag27.xml><?xml version="1.0" encoding="utf-8"?>
<p:tagLst xmlns:p="http://schemas.openxmlformats.org/presentationml/2006/main">
  <p:tag name="AS_UNIQUEID" val="16054"/>
  <p:tag name="KSO_WM_BEAUTIFY_FLAG" val="#wm#"/>
  <p:tag name="KSO_WM_TAG_VERSION" val="3.0"/>
  <p:tag name="KSO_WM_UNIT_COMPATIBLE" val="0"/>
  <p:tag name="KSO_WM_UNIT_DIAGRAM_ISNUMVISUAL" val="0"/>
  <p:tag name="KSO_WM_UNIT_DIAGRAM_ISREFERUNIT" val="0"/>
  <p:tag name="KSO_WM_UNIT_HIGHLIGHT" val="0"/>
  <p:tag name="KSO_WM_UNIT_ID" val="_1*i*17"/>
  <p:tag name="KSO_WM_UNIT_INDEX" val="17"/>
  <p:tag name="KSO_WM_UNIT_ISNUMDGMTITLE" val="0"/>
  <p:tag name="KSO_WM_UNIT_LAYERLEVEL" val="1"/>
  <p:tag name="KSO_WM_UNIT_NOCLEAR" val="0"/>
  <p:tag name="KSO_WM_UNIT_TYPE" val="i"/>
</p:tagLst>
</file>

<file path=ppt/tags/tag270.xml><?xml version="1.0" encoding="utf-8"?>
<p:tagLst xmlns:p="http://schemas.openxmlformats.org/presentationml/2006/main">
  <p:tag name="AS_UNIQUEID" val="4711"/>
</p:tagLst>
</file>

<file path=ppt/tags/tag271.xml><?xml version="1.0" encoding="utf-8"?>
<p:tagLst xmlns:p="http://schemas.openxmlformats.org/presentationml/2006/main">
  <p:tag name="AS_UNIQUEID" val="4712"/>
</p:tagLst>
</file>

<file path=ppt/tags/tag272.xml><?xml version="1.0" encoding="utf-8"?>
<p:tagLst xmlns:p="http://schemas.openxmlformats.org/presentationml/2006/main">
  <p:tag name="AS_UNIQUEID" val="4713"/>
</p:tagLst>
</file>

<file path=ppt/tags/tag273.xml><?xml version="1.0" encoding="utf-8"?>
<p:tagLst xmlns:p="http://schemas.openxmlformats.org/presentationml/2006/main">
  <p:tag name="AS_UNIQUEID" val="4714"/>
</p:tagLst>
</file>

<file path=ppt/tags/tag274.xml><?xml version="1.0" encoding="utf-8"?>
<p:tagLst xmlns:p="http://schemas.openxmlformats.org/presentationml/2006/main">
  <p:tag name="AS_UNIQUEID" val="4715"/>
</p:tagLst>
</file>

<file path=ppt/tags/tag275.xml><?xml version="1.0" encoding="utf-8"?>
<p:tagLst xmlns:p="http://schemas.openxmlformats.org/presentationml/2006/main">
  <p:tag name="AS_UNIQUEID" val="2639"/>
</p:tagLst>
</file>

<file path=ppt/tags/tag276.xml><?xml version="1.0" encoding="utf-8"?>
<p:tagLst xmlns:p="http://schemas.openxmlformats.org/presentationml/2006/main">
  <p:tag name="AS_UNIQUEID" val="2640"/>
</p:tagLst>
</file>

<file path=ppt/tags/tag277.xml><?xml version="1.0" encoding="utf-8"?>
<p:tagLst xmlns:p="http://schemas.openxmlformats.org/presentationml/2006/main">
  <p:tag name="AS_UNIQUEID" val="2641"/>
</p:tagLst>
</file>

<file path=ppt/tags/tag278.xml><?xml version="1.0" encoding="utf-8"?>
<p:tagLst xmlns:p="http://schemas.openxmlformats.org/presentationml/2006/main">
  <p:tag name="AS_UNIQUEID" val="16281"/>
</p:tagLst>
</file>

<file path=ppt/tags/tag279.xml><?xml version="1.0" encoding="utf-8"?>
<p:tagLst xmlns:p="http://schemas.openxmlformats.org/presentationml/2006/main">
  <p:tag name="AS_UNIQUEID" val="16282"/>
</p:tagLst>
</file>

<file path=ppt/tags/tag28.xml><?xml version="1.0" encoding="utf-8"?>
<p:tagLst xmlns:p="http://schemas.openxmlformats.org/presentationml/2006/main">
  <p:tag name="AS_UNIQUEID" val="16055"/>
  <p:tag name="KSO_WM_BEAUTIFY_FLAG" val="#wm#"/>
  <p:tag name="KSO_WM_TAG_VERSION" val="3.0"/>
  <p:tag name="KSO_WM_UNIT_COMPATIBLE" val="0"/>
  <p:tag name="KSO_WM_UNIT_DIAGRAM_ISNUMVISUAL" val="0"/>
  <p:tag name="KSO_WM_UNIT_DIAGRAM_ISREFERUNIT" val="0"/>
  <p:tag name="KSO_WM_UNIT_HIGHLIGHT" val="0"/>
  <p:tag name="KSO_WM_UNIT_ID" val="_1*i*14"/>
  <p:tag name="KSO_WM_UNIT_INDEX" val="14"/>
  <p:tag name="KSO_WM_UNIT_ISNUMDGMTITLE" val="0"/>
  <p:tag name="KSO_WM_UNIT_LAYERLEVEL" val="1"/>
  <p:tag name="KSO_WM_UNIT_NOCLEAR" val="0"/>
  <p:tag name="KSO_WM_UNIT_TYPE" val="i"/>
</p:tagLst>
</file>

<file path=ppt/tags/tag280.xml><?xml version="1.0" encoding="utf-8"?>
<p:tagLst xmlns:p="http://schemas.openxmlformats.org/presentationml/2006/main">
  <p:tag name="AS_UNIQUEID" val="16283"/>
</p:tagLst>
</file>

<file path=ppt/tags/tag281.xml><?xml version="1.0" encoding="utf-8"?>
<p:tagLst xmlns:p="http://schemas.openxmlformats.org/presentationml/2006/main">
  <p:tag name="AS_UNIQUEID" val="16284"/>
</p:tagLst>
</file>

<file path=ppt/tags/tag282.xml><?xml version="1.0" encoding="utf-8"?>
<p:tagLst xmlns:p="http://schemas.openxmlformats.org/presentationml/2006/main">
  <p:tag name="AS_UNIQUEID" val="16285"/>
</p:tagLst>
</file>

<file path=ppt/tags/tag283.xml><?xml version="1.0" encoding="utf-8"?>
<p:tagLst xmlns:p="http://schemas.openxmlformats.org/presentationml/2006/main">
  <p:tag name="AS_UNIQUEID" val="16286"/>
</p:tagLst>
</file>

<file path=ppt/tags/tag284.xml><?xml version="1.0" encoding="utf-8"?>
<p:tagLst xmlns:p="http://schemas.openxmlformats.org/presentationml/2006/main">
  <p:tag name="AS_UNIQUEID" val="16287"/>
</p:tagLst>
</file>

<file path=ppt/tags/tag285.xml><?xml version="1.0" encoding="utf-8"?>
<p:tagLst xmlns:p="http://schemas.openxmlformats.org/presentationml/2006/main">
  <p:tag name="KSO_WM_BEAUTIFY_FLAG" val="#wm#"/>
  <p:tag name="KSO_WM_TEMPLATE_CATEGORY" val="custom"/>
  <p:tag name="KSO_WM_TEMPLATE_INDEX" val="20238611"/>
</p:tagLst>
</file>

<file path=ppt/tags/tag286.xml><?xml version="1.0" encoding="utf-8"?>
<p:tagLst xmlns:p="http://schemas.openxmlformats.org/presentationml/2006/main">
  <p:tag name="AS_UNIQUEID" val="1322"/>
</p:tagLst>
</file>

<file path=ppt/tags/tag287.xml><?xml version="1.0" encoding="utf-8"?>
<p:tagLst xmlns:p="http://schemas.openxmlformats.org/presentationml/2006/main">
  <p:tag name="AS_UNIQUEID" val="1323"/>
</p:tagLst>
</file>

<file path=ppt/tags/tag288.xml><?xml version="1.0" encoding="utf-8"?>
<p:tagLst xmlns:p="http://schemas.openxmlformats.org/presentationml/2006/main">
  <p:tag name="AS_UNIQUEID" val="1324"/>
</p:tagLst>
</file>

<file path=ppt/tags/tag289.xml><?xml version="1.0" encoding="utf-8"?>
<p:tagLst xmlns:p="http://schemas.openxmlformats.org/presentationml/2006/main">
  <p:tag name="AS_UNIQUEID" val="1330"/>
</p:tagLst>
</file>

<file path=ppt/tags/tag29.xml><?xml version="1.0" encoding="utf-8"?>
<p:tagLst xmlns:p="http://schemas.openxmlformats.org/presentationml/2006/main">
  <p:tag name="AS_UNIQUEID" val="16056"/>
  <p:tag name="KSO_WM_BEAUTIFY_FLAG" val="#wm#"/>
  <p:tag name="KSO_WM_TAG_VERSION" val="3.0"/>
  <p:tag name="KSO_WM_UNIT_COMPATIBLE" val="0"/>
  <p:tag name="KSO_WM_UNIT_DIAGRAM_ISNUMVISUAL" val="0"/>
  <p:tag name="KSO_WM_UNIT_DIAGRAM_ISREFERUNIT" val="0"/>
  <p:tag name="KSO_WM_UNIT_HIGHLIGHT" val="0"/>
  <p:tag name="KSO_WM_UNIT_ID" val="_1*i*751"/>
  <p:tag name="KSO_WM_UNIT_INDEX" val="751"/>
  <p:tag name="KSO_WM_UNIT_ISNUMDGMTITLE" val="0"/>
  <p:tag name="KSO_WM_UNIT_LAYERLEVEL" val="1"/>
  <p:tag name="KSO_WM_UNIT_NOCLEAR" val="0"/>
  <p:tag name="KSO_WM_UNIT_TYPE" val="i"/>
</p:tagLst>
</file>

<file path=ppt/tags/tag290.xml><?xml version="1.0" encoding="utf-8"?>
<p:tagLst xmlns:p="http://schemas.openxmlformats.org/presentationml/2006/main">
  <p:tag name="AS_UNIQUEID" val="1331"/>
</p:tagLst>
</file>

<file path=ppt/tags/tag291.xml><?xml version="1.0" encoding="utf-8"?>
<p:tagLst xmlns:p="http://schemas.openxmlformats.org/presentationml/2006/main">
  <p:tag name="AS_UNIQUEID" val="1332"/>
</p:tagLst>
</file>

<file path=ppt/tags/tag292.xml><?xml version="1.0" encoding="utf-8"?>
<p:tagLst xmlns:p="http://schemas.openxmlformats.org/presentationml/2006/main">
  <p:tag name="AS_UNIQUEID" val="1333"/>
</p:tagLst>
</file>

<file path=ppt/tags/tag293.xml><?xml version="1.0" encoding="utf-8"?>
<p:tagLst xmlns:p="http://schemas.openxmlformats.org/presentationml/2006/main">
  <p:tag name="AS_UNIQUEID" val="1334"/>
</p:tagLst>
</file>

<file path=ppt/tags/tag294.xml><?xml version="1.0" encoding="utf-8"?>
<p:tagLst xmlns:p="http://schemas.openxmlformats.org/presentationml/2006/main">
  <p:tag name="AS_UNIQUEID" val="1335"/>
</p:tagLst>
</file>

<file path=ppt/tags/tag295.xml><?xml version="1.0" encoding="utf-8"?>
<p:tagLst xmlns:p="http://schemas.openxmlformats.org/presentationml/2006/main">
  <p:tag name="AS_UNIQUEID" val="1336"/>
</p:tagLst>
</file>

<file path=ppt/tags/tag296.xml><?xml version="1.0" encoding="utf-8"?>
<p:tagLst xmlns:p="http://schemas.openxmlformats.org/presentationml/2006/main">
  <p:tag name="AS_UNIQUEID" val="1337"/>
</p:tagLst>
</file>

<file path=ppt/tags/tag297.xml><?xml version="1.0" encoding="utf-8"?>
<p:tagLst xmlns:p="http://schemas.openxmlformats.org/presentationml/2006/main">
  <p:tag name="AS_UNIQUEID" val="1338"/>
</p:tagLst>
</file>

<file path=ppt/tags/tag298.xml><?xml version="1.0" encoding="utf-8"?>
<p:tagLst xmlns:p="http://schemas.openxmlformats.org/presentationml/2006/main">
  <p:tag name="AS_UNIQUEID" val="1339"/>
</p:tagLst>
</file>

<file path=ppt/tags/tag299.xml><?xml version="1.0" encoding="utf-8"?>
<p:tagLst xmlns:p="http://schemas.openxmlformats.org/presentationml/2006/main">
  <p:tag name="AS_UNIQUEID" val="1340"/>
</p:tagLst>
</file>

<file path=ppt/tags/tag3.xml><?xml version="1.0" encoding="utf-8"?>
<p:tagLst xmlns:p="http://schemas.openxmlformats.org/presentationml/2006/main">
  <p:tag name="AS_UNIQUEID" val="16030"/>
  <p:tag name="KSO_WM_BEAUTIFY_FLAG" val="#wm#"/>
  <p:tag name="KSO_WM_TAG_VERSION" val="3.0"/>
  <p:tag name="KSO_WM_UNIT_COMPATIBLE" val="0"/>
  <p:tag name="KSO_WM_UNIT_DIAGRAM_ISNUMVISUAL" val="0"/>
  <p:tag name="KSO_WM_UNIT_DIAGRAM_ISREFERUNIT" val="0"/>
  <p:tag name="KSO_WM_UNIT_HIGHLIGHT" val="0"/>
  <p:tag name="KSO_WM_UNIT_ID" val="_1*i*5"/>
  <p:tag name="KSO_WM_UNIT_INDEX" val="5"/>
  <p:tag name="KSO_WM_UNIT_ISNUMDGMTITLE" val="0"/>
  <p:tag name="KSO_WM_UNIT_LAYERLEVEL" val="1"/>
  <p:tag name="KSO_WM_UNIT_NOCLEAR" val="0"/>
  <p:tag name="KSO_WM_UNIT_TYPE" val="i"/>
</p:tagLst>
</file>

<file path=ppt/tags/tag30.xml><?xml version="1.0" encoding="utf-8"?>
<p:tagLst xmlns:p="http://schemas.openxmlformats.org/presentationml/2006/main">
  <p:tag name="AS_UNIQUEID" val="16057"/>
  <p:tag name="KSO_WM_BEAUTIFY_FLAG" val="#wm#"/>
  <p:tag name="KSO_WM_TAG_VERSION" val="3.0"/>
  <p:tag name="KSO_WM_UNIT_COMPATIBLE" val="0"/>
  <p:tag name="KSO_WM_UNIT_DIAGRAM_ISNUMVISUAL" val="0"/>
  <p:tag name="KSO_WM_UNIT_DIAGRAM_ISREFERUNIT" val="0"/>
  <p:tag name="KSO_WM_UNIT_HIGHLIGHT" val="0"/>
  <p:tag name="KSO_WM_UNIT_ID" val="_1*i*747"/>
  <p:tag name="KSO_WM_UNIT_INDEX" val="747"/>
  <p:tag name="KSO_WM_UNIT_ISNUMDGMTITLE" val="0"/>
  <p:tag name="KSO_WM_UNIT_LAYERLEVEL" val="1"/>
  <p:tag name="KSO_WM_UNIT_NOCLEAR" val="0"/>
  <p:tag name="KSO_WM_UNIT_TYPE" val="i"/>
</p:tagLst>
</file>

<file path=ppt/tags/tag300.xml><?xml version="1.0" encoding="utf-8"?>
<p:tagLst xmlns:p="http://schemas.openxmlformats.org/presentationml/2006/main">
  <p:tag name="AS_UNIQUEID" val="1341"/>
</p:tagLst>
</file>

<file path=ppt/tags/tag301.xml><?xml version="1.0" encoding="utf-8"?>
<p:tagLst xmlns:p="http://schemas.openxmlformats.org/presentationml/2006/main">
  <p:tag name="AS_UNIQUEID" val="6098"/>
  <p:tag name="ID" val="547147"/>
  <p:tag name="MH" val="20171004132550"/>
  <p:tag name="MH_LIBRARY" val="CONTENTS"/>
  <p:tag name="MH_ORDER" val="1"/>
  <p:tag name="MH_TYPE" val="ENTRY"/>
</p:tagLst>
</file>

<file path=ppt/tags/tag302.xml><?xml version="1.0" encoding="utf-8"?>
<p:tagLst xmlns:p="http://schemas.openxmlformats.org/presentationml/2006/main">
  <p:tag name="AS_UNIQUEID" val="15559"/>
</p:tagLst>
</file>

<file path=ppt/tags/tag303.xml><?xml version="1.0" encoding="utf-8"?>
<p:tagLst xmlns:p="http://schemas.openxmlformats.org/presentationml/2006/main">
  <p:tag name="AS_UNIQUEID" val="6098"/>
  <p:tag name="ID" val="547147"/>
  <p:tag name="MH" val="20171004132550"/>
  <p:tag name="MH_LIBRARY" val="CONTENTS"/>
  <p:tag name="MH_ORDER" val="1"/>
  <p:tag name="MH_TYPE" val="ENTRY"/>
</p:tagLst>
</file>

<file path=ppt/tags/tag304.xml><?xml version="1.0" encoding="utf-8"?>
<p:tagLst xmlns:p="http://schemas.openxmlformats.org/presentationml/2006/main">
  <p:tag name="AS_UNIQUEID" val="5033"/>
</p:tagLst>
</file>

<file path=ppt/tags/tag305.xml><?xml version="1.0" encoding="utf-8"?>
<p:tagLst xmlns:p="http://schemas.openxmlformats.org/presentationml/2006/main">
  <p:tag name="AS_UNIQUEID" val="5034"/>
</p:tagLst>
</file>

<file path=ppt/tags/tag306.xml><?xml version="1.0" encoding="utf-8"?>
<p:tagLst xmlns:p="http://schemas.openxmlformats.org/presentationml/2006/main">
  <p:tag name="AS_UNIQUEID" val="5039"/>
</p:tagLst>
</file>

<file path=ppt/tags/tag307.xml><?xml version="1.0" encoding="utf-8"?>
<p:tagLst xmlns:p="http://schemas.openxmlformats.org/presentationml/2006/main">
  <p:tag name="AS_UNIQUEID" val="5041"/>
</p:tagLst>
</file>

<file path=ppt/tags/tag308.xml><?xml version="1.0" encoding="utf-8"?>
<p:tagLst xmlns:p="http://schemas.openxmlformats.org/presentationml/2006/main">
  <p:tag name="AS_UNIQUEID" val="5042"/>
</p:tagLst>
</file>

<file path=ppt/tags/tag309.xml><?xml version="1.0" encoding="utf-8"?>
<p:tagLst xmlns:p="http://schemas.openxmlformats.org/presentationml/2006/main">
  <p:tag name="AS_UNIQUEID" val="5043"/>
</p:tagLst>
</file>

<file path=ppt/tags/tag31.xml><?xml version="1.0" encoding="utf-8"?>
<p:tagLst xmlns:p="http://schemas.openxmlformats.org/presentationml/2006/main">
  <p:tag name="AS_UNIQUEID" val="16058"/>
  <p:tag name="KSO_WM_BEAUTIFY_FLAG" val="#wm#"/>
  <p:tag name="KSO_WM_TAG_VERSION" val="3.0"/>
  <p:tag name="KSO_WM_UNIT_COMPATIBLE" val="0"/>
  <p:tag name="KSO_WM_UNIT_DIAGRAM_ISNUMVISUAL" val="0"/>
  <p:tag name="KSO_WM_UNIT_DIAGRAM_ISREFERUNIT" val="0"/>
  <p:tag name="KSO_WM_UNIT_HIGHLIGHT" val="0"/>
  <p:tag name="KSO_WM_UNIT_ID" val="_1*i*731"/>
  <p:tag name="KSO_WM_UNIT_INDEX" val="731"/>
  <p:tag name="KSO_WM_UNIT_ISNUMDGMTITLE" val="0"/>
  <p:tag name="KSO_WM_UNIT_LAYERLEVEL" val="1"/>
  <p:tag name="KSO_WM_UNIT_NOCLEAR" val="0"/>
  <p:tag name="KSO_WM_UNIT_TYPE" val="i"/>
</p:tagLst>
</file>

<file path=ppt/tags/tag310.xml><?xml version="1.0" encoding="utf-8"?>
<p:tagLst xmlns:p="http://schemas.openxmlformats.org/presentationml/2006/main">
  <p:tag name="AS_UNIQUEID" val="16290"/>
</p:tagLst>
</file>

<file path=ppt/tags/tag311.xml><?xml version="1.0" encoding="utf-8"?>
<p:tagLst xmlns:p="http://schemas.openxmlformats.org/presentationml/2006/main">
  <p:tag name="AS_UNIQUEID" val="5031"/>
</p:tagLst>
</file>

<file path=ppt/tags/tag312.xml><?xml version="1.0" encoding="utf-8"?>
<p:tagLst xmlns:p="http://schemas.openxmlformats.org/presentationml/2006/main">
  <p:tag name="AS_UNIQUEID" val="5044"/>
</p:tagLst>
</file>

<file path=ppt/tags/tag313.xml><?xml version="1.0" encoding="utf-8"?>
<p:tagLst xmlns:p="http://schemas.openxmlformats.org/presentationml/2006/main">
  <p:tag name="AS_UNIQUEID" val="16291"/>
</p:tagLst>
</file>

<file path=ppt/tags/tag314.xml><?xml version="1.0" encoding="utf-8"?>
<p:tagLst xmlns:p="http://schemas.openxmlformats.org/presentationml/2006/main">
  <p:tag name="AS_UNIQUEID" val="5032"/>
</p:tagLst>
</file>

<file path=ppt/tags/tag315.xml><?xml version="1.0" encoding="utf-8"?>
<p:tagLst xmlns:p="http://schemas.openxmlformats.org/presentationml/2006/main">
  <p:tag name="AS_UNIQUEID" val="5040"/>
</p:tagLst>
</file>

<file path=ppt/tags/tag316.xml><?xml version="1.0" encoding="utf-8"?>
<p:tagLst xmlns:p="http://schemas.openxmlformats.org/presentationml/2006/main">
  <p:tag name="AS_UNIQUEID" val="5045"/>
</p:tagLst>
</file>

<file path=ppt/tags/tag317.xml><?xml version="1.0" encoding="utf-8"?>
<p:tagLst xmlns:p="http://schemas.openxmlformats.org/presentationml/2006/main">
  <p:tag name="AS_UNIQUEID" val="5046"/>
</p:tagLst>
</file>

<file path=ppt/tags/tag318.xml><?xml version="1.0" encoding="utf-8"?>
<p:tagLst xmlns:p="http://schemas.openxmlformats.org/presentationml/2006/main">
  <p:tag name="AS_UNIQUEID" val="5047"/>
</p:tagLst>
</file>

<file path=ppt/tags/tag319.xml><?xml version="1.0" encoding="utf-8"?>
<p:tagLst xmlns:p="http://schemas.openxmlformats.org/presentationml/2006/main">
  <p:tag name="AS_UNIQUEID" val="5048"/>
</p:tagLst>
</file>

<file path=ppt/tags/tag32.xml><?xml version="1.0" encoding="utf-8"?>
<p:tagLst xmlns:p="http://schemas.openxmlformats.org/presentationml/2006/main">
  <p:tag name="AS_UNIQUEID" val="16059"/>
  <p:tag name="KSO_WM_BEAUTIFY_FLAG" val="#wm#"/>
  <p:tag name="KSO_WM_TAG_VERSION" val="3.0"/>
  <p:tag name="KSO_WM_UNIT_COMPATIBLE" val="0"/>
  <p:tag name="KSO_WM_UNIT_DIAGRAM_ISNUMVISUAL" val="0"/>
  <p:tag name="KSO_WM_UNIT_DIAGRAM_ISREFERUNIT" val="0"/>
  <p:tag name="KSO_WM_UNIT_HIGHLIGHT" val="0"/>
  <p:tag name="KSO_WM_UNIT_ID" val="_1*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 name="KSO_WM_UNIT_VALUE" val="13"/>
</p:tagLst>
</file>

<file path=ppt/tags/tag320.xml><?xml version="1.0" encoding="utf-8"?>
<p:tagLst xmlns:p="http://schemas.openxmlformats.org/presentationml/2006/main">
  <p:tag name="AS_UNIQUEID" val="15568"/>
</p:tagLst>
</file>

<file path=ppt/tags/tag321.xml><?xml version="1.0" encoding="utf-8"?>
<p:tagLst xmlns:p="http://schemas.openxmlformats.org/presentationml/2006/main">
  <p:tag name="AS_UNIQUEID" val="5044"/>
</p:tagLst>
</file>

<file path=ppt/tags/tag322.xml><?xml version="1.0" encoding="utf-8"?>
<p:tagLst xmlns:p="http://schemas.openxmlformats.org/presentationml/2006/main">
  <p:tag name="AS_UNIQUEID" val="5044"/>
</p:tagLst>
</file>

<file path=ppt/tags/tag323.xml><?xml version="1.0" encoding="utf-8"?>
<p:tagLst xmlns:p="http://schemas.openxmlformats.org/presentationml/2006/main">
  <p:tag name="AS_UNIQUEID" val="15559"/>
</p:tagLst>
</file>

<file path=ppt/tags/tag324.xml><?xml version="1.0" encoding="utf-8"?>
<p:tagLst xmlns:p="http://schemas.openxmlformats.org/presentationml/2006/main">
  <p:tag name="AS_UNIQUEID" val="15559"/>
</p:tagLst>
</file>

<file path=ppt/tags/tag325.xml><?xml version="1.0" encoding="utf-8"?>
<p:tagLst xmlns:p="http://schemas.openxmlformats.org/presentationml/2006/main">
  <p:tag name="AS_UNIQUEID" val="15559"/>
</p:tagLst>
</file>

<file path=ppt/tags/tag326.xml><?xml version="1.0" encoding="utf-8"?>
<p:tagLst xmlns:p="http://schemas.openxmlformats.org/presentationml/2006/main">
  <p:tag name="KSO_WM_BEAUTIFY_FLAG" val="#wm#"/>
  <p:tag name="KSO_WM_TEMPLATE_CATEGORY" val="custom"/>
  <p:tag name="KSO_WM_TEMPLATE_INDEX" val="20238611"/>
</p:tagLst>
</file>

<file path=ppt/tags/tag327.xml><?xml version="1.0" encoding="utf-8"?>
<p:tagLst xmlns:p="http://schemas.openxmlformats.org/presentationml/2006/main">
  <p:tag name="AS_UNIQUEID" val="15576"/>
</p:tagLst>
</file>

<file path=ppt/tags/tag328.xml><?xml version="1.0" encoding="utf-8"?>
<p:tagLst xmlns:p="http://schemas.openxmlformats.org/presentationml/2006/main">
  <p:tag name="AS_UNIQUEID" val="11157"/>
</p:tagLst>
</file>

<file path=ppt/tags/tag329.xml><?xml version="1.0" encoding="utf-8"?>
<p:tagLst xmlns:p="http://schemas.openxmlformats.org/presentationml/2006/main">
  <p:tag name="AS_UNIQUEID" val="11158"/>
</p:tagLst>
</file>

<file path=ppt/tags/tag33.xml><?xml version="1.0" encoding="utf-8"?>
<p:tagLst xmlns:p="http://schemas.openxmlformats.org/presentationml/2006/main">
  <p:tag name="AS_UNIQUEID" val="16060"/>
  <p:tag name="KSO_WM_BEAUTIFY_FLAG" val="#wm#"/>
  <p:tag name="KSO_WM_TAG_VERSION" val="3.0"/>
  <p:tag name="KSO_WM_UNIT_COMPATIBLE" val="0"/>
  <p:tag name="KSO_WM_UNIT_DIAGRAM_ISNUMVISUAL" val="0"/>
  <p:tag name="KSO_WM_UNIT_DIAGRAM_ISREFERUNIT" val="0"/>
  <p:tag name="KSO_WM_UNIT_HIGHLIGHT" val="0"/>
  <p:tag name="KSO_WM_UNIT_ID" val="_1*b*1"/>
  <p:tag name="KSO_WM_UNIT_INDEX" val="1"/>
  <p:tag name="KSO_WM_UNIT_ISCONTENTSTITLE" val="0"/>
  <p:tag name="KSO_WM_UNIT_ISNUMDGMTITLE" val="0"/>
  <p:tag name="KSO_WM_UNIT_LAYERLEVEL" val="1"/>
  <p:tag name="KSO_WM_UNIT_NOCLEAR" val="0"/>
  <p:tag name="KSO_WM_UNIT_PRESET_TEXT" val="单击此处编辑副标题"/>
  <p:tag name="KSO_WM_UNIT_TYPE" val="b"/>
  <p:tag name="KSO_WM_UNIT_VALUE" val="37"/>
</p:tagLst>
</file>

<file path=ppt/tags/tag330.xml><?xml version="1.0" encoding="utf-8"?>
<p:tagLst xmlns:p="http://schemas.openxmlformats.org/presentationml/2006/main">
  <p:tag name="KSO_WM_BEAUTIFY_FLAG" val="#wm#"/>
  <p:tag name="KSO_WM_TEMPLATE_CATEGORY" val="custom"/>
  <p:tag name="KSO_WM_TEMPLATE_INDEX" val="20238611"/>
</p:tagLst>
</file>

<file path=ppt/tags/tag331.xml><?xml version="1.0" encoding="utf-8"?>
<p:tagLst xmlns:p="http://schemas.openxmlformats.org/presentationml/2006/main">
  <p:tag name="AS_UNIQUEID" val="15593"/>
</p:tagLst>
</file>

<file path=ppt/tags/tag332.xml><?xml version="1.0" encoding="utf-8"?>
<p:tagLst xmlns:p="http://schemas.openxmlformats.org/presentationml/2006/main">
  <p:tag name="AS_UNIQUEID" val="15034"/>
</p:tagLst>
</file>

<file path=ppt/tags/tag333.xml><?xml version="1.0" encoding="utf-8"?>
<p:tagLst xmlns:p="http://schemas.openxmlformats.org/presentationml/2006/main">
  <p:tag name="AS_UNIQUEID" val="15595"/>
</p:tagLst>
</file>

<file path=ppt/tags/tag334.xml><?xml version="1.0" encoding="utf-8"?>
<p:tagLst xmlns:p="http://schemas.openxmlformats.org/presentationml/2006/main">
  <p:tag name="AS_UNIQUEID" val="15596"/>
  <p:tag name="TABLE_ENDDRAG_ORIGIN_RECT" val="864*219"/>
  <p:tag name="TABLE_ENDDRAG_RECT" val="50*246*864*219"/>
</p:tagLst>
</file>

<file path=ppt/tags/tag335.xml><?xml version="1.0" encoding="utf-8"?>
<p:tagLst xmlns:p="http://schemas.openxmlformats.org/presentationml/2006/main">
  <p:tag name="AS_UNIQUEID" val="15597"/>
</p:tagLst>
</file>

<file path=ppt/tags/tag336.xml><?xml version="1.0" encoding="utf-8"?>
<p:tagLst xmlns:p="http://schemas.openxmlformats.org/presentationml/2006/main">
  <p:tag name="AS_UNIQUEID" val="15598"/>
</p:tagLst>
</file>

<file path=ppt/tags/tag337.xml><?xml version="1.0" encoding="utf-8"?>
<p:tagLst xmlns:p="http://schemas.openxmlformats.org/presentationml/2006/main">
  <p:tag name="AS_UNIQUEID" val="15599"/>
</p:tagLst>
</file>

<file path=ppt/tags/tag338.xml><?xml version="1.0" encoding="utf-8"?>
<p:tagLst xmlns:p="http://schemas.openxmlformats.org/presentationml/2006/main">
  <p:tag name="AS_UNIQUEID" val="6098"/>
  <p:tag name="ID" val="547147"/>
  <p:tag name="MH" val="20171004132550"/>
  <p:tag name="MH_LIBRARY" val="CONTENTS"/>
  <p:tag name="MH_ORDER" val="1"/>
  <p:tag name="MH_TYPE" val="ENTRY"/>
</p:tagLst>
</file>

<file path=ppt/tags/tag339.xml><?xml version="1.0" encoding="utf-8"?>
<p:tagLst xmlns:p="http://schemas.openxmlformats.org/presentationml/2006/main">
  <p:tag name="AS_UNIQUEID" val="16294"/>
</p:tagLst>
</file>

<file path=ppt/tags/tag34.xml><?xml version="1.0" encoding="utf-8"?>
<p:tagLst xmlns:p="http://schemas.openxmlformats.org/presentationml/2006/main">
  <p:tag name="AS_UNIQUEID" val="16061"/>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ISNUMDGMTITLE" val="0"/>
  <p:tag name="KSO_WM_UNIT_LAYERLEVEL" val="1"/>
  <p:tag name="KSO_WM_UNIT_NOCLEAR" val="0"/>
</p:tagLst>
</file>

<file path=ppt/tags/tag340.xml><?xml version="1.0" encoding="utf-8"?>
<p:tagLst xmlns:p="http://schemas.openxmlformats.org/presentationml/2006/main">
  <p:tag name="KSO_WM_BEAUTIFY_FLAG" val="#wm#"/>
  <p:tag name="KSO_WM_TEMPLATE_CATEGORY" val="custom"/>
  <p:tag name="KSO_WM_TEMPLATE_INDEX" val="20238611"/>
  <p:tag name="RESOURCE_RECORD_KEY" val="{&quot;29&quot;:[50053044],&quot;65&quot;:[20238611]}"/>
</p:tagLst>
</file>

<file path=ppt/tags/tag341.xml><?xml version="1.0" encoding="utf-8"?>
<p:tagLst xmlns:p="http://schemas.openxmlformats.org/presentationml/2006/main">
  <p:tag name="AS_UNIQUEID" val="15048"/>
</p:tagLst>
</file>

<file path=ppt/tags/tag342.xml><?xml version="1.0" encoding="utf-8"?>
<p:tagLst xmlns:p="http://schemas.openxmlformats.org/presentationml/2006/main">
  <p:tag name="AS_UNIQUEID" val="15049"/>
</p:tagLst>
</file>

<file path=ppt/tags/tag343.xml><?xml version="1.0" encoding="utf-8"?>
<p:tagLst xmlns:p="http://schemas.openxmlformats.org/presentationml/2006/main">
  <p:tag name="AS_UNIQUEID" val="15050"/>
</p:tagLst>
</file>

<file path=ppt/tags/tag344.xml><?xml version="1.0" encoding="utf-8"?>
<p:tagLst xmlns:p="http://schemas.openxmlformats.org/presentationml/2006/main">
  <p:tag name="AS_UNIQUEID" val="15051"/>
</p:tagLst>
</file>

<file path=ppt/tags/tag345.xml><?xml version="1.0" encoding="utf-8"?>
<p:tagLst xmlns:p="http://schemas.openxmlformats.org/presentationml/2006/main">
  <p:tag name="AS_UNIQUEID" val="15052"/>
</p:tagLst>
</file>

<file path=ppt/tags/tag346.xml><?xml version="1.0" encoding="utf-8"?>
<p:tagLst xmlns:p="http://schemas.openxmlformats.org/presentationml/2006/main">
  <p:tag name="AS_UNIQUEID" val="15053"/>
</p:tagLst>
</file>

<file path=ppt/tags/tag347.xml><?xml version="1.0" encoding="utf-8"?>
<p:tagLst xmlns:p="http://schemas.openxmlformats.org/presentationml/2006/main">
  <p:tag name="AS_UNIQUEID" val="15054"/>
</p:tagLst>
</file>

<file path=ppt/tags/tag348.xml><?xml version="1.0" encoding="utf-8"?>
<p:tagLst xmlns:p="http://schemas.openxmlformats.org/presentationml/2006/main">
  <p:tag name="AS_UNIQUEID" val="15055"/>
</p:tagLst>
</file>

<file path=ppt/tags/tag349.xml><?xml version="1.0" encoding="utf-8"?>
<p:tagLst xmlns:p="http://schemas.openxmlformats.org/presentationml/2006/main">
  <p:tag name="AS_UNIQUEID" val="15056"/>
</p:tagLst>
</file>

<file path=ppt/tags/tag35.xml><?xml version="1.0" encoding="utf-8"?>
<p:tagLst xmlns:p="http://schemas.openxmlformats.org/presentationml/2006/main">
  <p:tag name="AS_UNIQUEID" val="16062"/>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ISNUMDGMTITLE" val="0"/>
  <p:tag name="KSO_WM_UNIT_LAYERLEVEL" val="1"/>
  <p:tag name="KSO_WM_UNIT_NOCLEAR" val="0"/>
</p:tagLst>
</file>

<file path=ppt/tags/tag350.xml><?xml version="1.0" encoding="utf-8"?>
<p:tagLst xmlns:p="http://schemas.openxmlformats.org/presentationml/2006/main">
  <p:tag name="AS_UNIQUEID" val="15034"/>
</p:tagLst>
</file>

<file path=ppt/tags/tag351.xml><?xml version="1.0" encoding="utf-8"?>
<p:tagLst xmlns:p="http://schemas.openxmlformats.org/presentationml/2006/main">
  <p:tag name="AS_UNIQUEID" val="15593"/>
</p:tagLst>
</file>

<file path=ppt/tags/tag352.xml><?xml version="1.0" encoding="utf-8"?>
<p:tagLst xmlns:p="http://schemas.openxmlformats.org/presentationml/2006/main">
  <p:tag name="AS_UNIQUEID" val="6098"/>
  <p:tag name="ID" val="547147"/>
  <p:tag name="MH" val="20171004132550"/>
  <p:tag name="MH_LIBRARY" val="CONTENTS"/>
  <p:tag name="MH_ORDER" val="1"/>
  <p:tag name="MH_TYPE" val="ENTRY"/>
</p:tagLst>
</file>

<file path=ppt/tags/tag353.xml><?xml version="1.0" encoding="utf-8"?>
<p:tagLst xmlns:p="http://schemas.openxmlformats.org/presentationml/2006/main">
  <p:tag name="AS_UNIQUEID" val="16297"/>
</p:tagLst>
</file>

<file path=ppt/tags/tag354.xml><?xml version="1.0" encoding="utf-8"?>
<p:tagLst xmlns:p="http://schemas.openxmlformats.org/presentationml/2006/main">
  <p:tag name="AS_UNIQUEID" val="15585"/>
</p:tagLst>
</file>

<file path=ppt/tags/tag355.xml><?xml version="1.0" encoding="utf-8"?>
<p:tagLst xmlns:p="http://schemas.openxmlformats.org/presentationml/2006/main">
  <p:tag name="AS_UNIQUEID" val="15005"/>
</p:tagLst>
</file>

<file path=ppt/tags/tag356.xml><?xml version="1.0" encoding="utf-8"?>
<p:tagLst xmlns:p="http://schemas.openxmlformats.org/presentationml/2006/main">
  <p:tag name="AS_UNIQUEID" val="15006"/>
</p:tagLst>
</file>

<file path=ppt/tags/tag357.xml><?xml version="1.0" encoding="utf-8"?>
<p:tagLst xmlns:p="http://schemas.openxmlformats.org/presentationml/2006/main">
  <p:tag name="AS_UNIQUEID" val="15007"/>
</p:tagLst>
</file>

<file path=ppt/tags/tag358.xml><?xml version="1.0" encoding="utf-8"?>
<p:tagLst xmlns:p="http://schemas.openxmlformats.org/presentationml/2006/main">
  <p:tag name="AS_UNIQUEID" val="15008"/>
</p:tagLst>
</file>

<file path=ppt/tags/tag359.xml><?xml version="1.0" encoding="utf-8"?>
<p:tagLst xmlns:p="http://schemas.openxmlformats.org/presentationml/2006/main">
  <p:tag name="AS_UNIQUEID" val="15009"/>
</p:tagLst>
</file>

<file path=ppt/tags/tag36.xml><?xml version="1.0" encoding="utf-8"?>
<p:tagLst xmlns:p="http://schemas.openxmlformats.org/presentationml/2006/main">
  <p:tag name="AS_UNIQUEID" val="16063"/>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ISNUMDGMTITLE" val="0"/>
  <p:tag name="KSO_WM_UNIT_LAYERLEVEL" val="1"/>
  <p:tag name="KSO_WM_UNIT_NOCLEAR" val="0"/>
</p:tagLst>
</file>

<file path=ppt/tags/tag360.xml><?xml version="1.0" encoding="utf-8"?>
<p:tagLst xmlns:p="http://schemas.openxmlformats.org/presentationml/2006/main">
  <p:tag name="AS_UNIQUEID" val="15010"/>
</p:tagLst>
</file>

<file path=ppt/tags/tag361.xml><?xml version="1.0" encoding="utf-8"?>
<p:tagLst xmlns:p="http://schemas.openxmlformats.org/presentationml/2006/main">
  <p:tag name="AS_UNIQUEID" val="15011"/>
</p:tagLst>
</file>

<file path=ppt/tags/tag362.xml><?xml version="1.0" encoding="utf-8"?>
<p:tagLst xmlns:p="http://schemas.openxmlformats.org/presentationml/2006/main">
  <p:tag name="AS_UNIQUEID" val="16298"/>
</p:tagLst>
</file>

<file path=ppt/tags/tag363.xml><?xml version="1.0" encoding="utf-8"?>
<p:tagLst xmlns:p="http://schemas.openxmlformats.org/presentationml/2006/main">
  <p:tag name="AS_UNIQUEID" val="16299"/>
</p:tagLst>
</file>

<file path=ppt/tags/tag364.xml><?xml version="1.0" encoding="utf-8"?>
<p:tagLst xmlns:p="http://schemas.openxmlformats.org/presentationml/2006/main">
  <p:tag name="AS_UNIQUEID" val="15601"/>
</p:tagLst>
</file>

<file path=ppt/tags/tag365.xml><?xml version="1.0" encoding="utf-8"?>
<p:tagLst xmlns:p="http://schemas.openxmlformats.org/presentationml/2006/main">
  <p:tag name="AS_UNIQUEID" val="15034"/>
</p:tagLst>
</file>

<file path=ppt/tags/tag366.xml><?xml version="1.0" encoding="utf-8"?>
<p:tagLst xmlns:p="http://schemas.openxmlformats.org/presentationml/2006/main">
  <p:tag name="AS_UNIQUEID" val="15617"/>
</p:tagLst>
</file>

<file path=ppt/tags/tag367.xml><?xml version="1.0" encoding="utf-8"?>
<p:tagLst xmlns:p="http://schemas.openxmlformats.org/presentationml/2006/main">
  <p:tag name="KSO_WM_BEAUTIFY_FLAG" val="#wm#"/>
  <p:tag name="KSO_WM_TEMPLATE_CATEGORY" val="custom"/>
  <p:tag name="KSO_WM_TEMPLATE_INDEX" val="20238611"/>
</p:tagLst>
</file>

<file path=ppt/tags/tag368.xml><?xml version="1.0" encoding="utf-8"?>
<p:tagLst xmlns:p="http://schemas.openxmlformats.org/presentationml/2006/main">
  <p:tag name="AS_UNIQUEID" val="15648"/>
</p:tagLst>
</file>

<file path=ppt/tags/tag369.xml><?xml version="1.0" encoding="utf-8"?>
<p:tagLst xmlns:p="http://schemas.openxmlformats.org/presentationml/2006/main">
  <p:tag name="AS_UNIQUEID" val="16302"/>
</p:tagLst>
</file>

<file path=ppt/tags/tag37.xml><?xml version="1.0" encoding="utf-8"?>
<p:tagLst xmlns:p="http://schemas.openxmlformats.org/presentationml/2006/main">
  <p:tag name="AS_UNIQUEID" val="16064"/>
  <p:tag name="KSO_WM_BEAUTIFY_FLAG" val="#wm#"/>
  <p:tag name="KSO_WM_TAG_VERSION" val="3.0"/>
  <p:tag name="KSO_WM_UNIT_COMPATIBLE" val="0"/>
  <p:tag name="KSO_WM_UNIT_DIAGRAM_ISNUMVISUAL" val="0"/>
  <p:tag name="KSO_WM_UNIT_DIAGRAM_ISREFERUNIT" val="0"/>
  <p:tag name="KSO_WM_UNIT_HIGHLIGHT" val="0"/>
  <p:tag name="KSO_WM_UNIT_ID" val="_1*f*2"/>
  <p:tag name="KSO_WM_UNIT_INDEX" val="2"/>
  <p:tag name="KSO_WM_UNIT_ISNUMDGMTITLE" val="0"/>
  <p:tag name="KSO_WM_UNIT_LAYERLEVEL" val="1"/>
  <p:tag name="KSO_WM_UNIT_NOCLEAR" val="0"/>
  <p:tag name="KSO_WM_UNIT_PRESET_TEXT" val="署名"/>
  <p:tag name="KSO_WM_UNIT_SUBTYPE" val="b"/>
  <p:tag name="KSO_WM_UNIT_TYPE" val="f"/>
  <p:tag name="KSO_WM_UNIT_VALUE" val="10"/>
</p:tagLst>
</file>

<file path=ppt/tags/tag370.xml><?xml version="1.0" encoding="utf-8"?>
<p:tagLst xmlns:p="http://schemas.openxmlformats.org/presentationml/2006/main">
  <p:tag name="AS_UNIQUEID" val="16303"/>
</p:tagLst>
</file>

<file path=ppt/tags/tag371.xml><?xml version="1.0" encoding="utf-8"?>
<p:tagLst xmlns:p="http://schemas.openxmlformats.org/presentationml/2006/main">
  <p:tag name="AS_UNIQUEID" val="16304"/>
</p:tagLst>
</file>

<file path=ppt/tags/tag372.xml><?xml version="1.0" encoding="utf-8"?>
<p:tagLst xmlns:p="http://schemas.openxmlformats.org/presentationml/2006/main">
  <p:tag name="AS_UNIQUEID" val="16305"/>
</p:tagLst>
</file>

<file path=ppt/tags/tag373.xml><?xml version="1.0" encoding="utf-8"?>
<p:tagLst xmlns:p="http://schemas.openxmlformats.org/presentationml/2006/main">
  <p:tag name="KSO_WM_BEAUTIFY_FLAG" val="#wm#"/>
  <p:tag name="KSO_WM_TEMPLATE_CATEGORY" val="custom"/>
  <p:tag name="KSO_WM_TEMPLATE_INDEX" val="20238611"/>
</p:tagLst>
</file>

<file path=ppt/tags/tag374.xml><?xml version="1.0" encoding="utf-8"?>
<p:tagLst xmlns:p="http://schemas.openxmlformats.org/presentationml/2006/main">
  <p:tag name="AS_UNIQUEID" val="16311"/>
  <p:tag name="KSO_WM_BEAUTIFY_FLAG" val="#wm#"/>
  <p:tag name="KSO_WM_DIAGRAM_COLOR_TEXT_CAN_REMOVE" val="n"/>
  <p:tag name="KSO_WM_DIAGRAM_COLOR_TRICK" val="1"/>
  <p:tag name="KSO_WM_DIAGRAM_VERSION" val="3"/>
  <p:tag name="KSO_WM_TAG_VERSION" val="3.0"/>
  <p:tag name="KSO_WM_TEMPLATE_CATEGORY" val="custom"/>
  <p:tag name="KSO_WM_TEMPLATE_INDEX" val="20238611"/>
  <p:tag name="KSO_WM_UNIT_COMPATIBLE" val="1"/>
  <p:tag name="KSO_WM_UNIT_DIAGRAM_ISNUMVISUAL" val="0"/>
  <p:tag name="KSO_WM_UNIT_DIAGRAM_ISREFERUNIT" val="0"/>
  <p:tag name="KSO_WM_UNIT_HIGHLIGHT" val="0"/>
  <p:tag name="KSO_WM_UNIT_ID" val="custom20238611_7*e*1"/>
  <p:tag name="KSO_WM_UNIT_INDEX" val="1"/>
  <p:tag name="KSO_WM_UNIT_ISNUMDGMTITLE" val="0"/>
  <p:tag name="KSO_WM_UNIT_LAYERLEVEL" val="1"/>
  <p:tag name="KSO_WM_UNIT_NOCLEAR" val="0"/>
  <p:tag name="KSO_WM_UNIT_TYPE" val="e"/>
  <p:tag name="KSO_WM_UNIT_VALUE" val="3"/>
</p:tagLst>
</file>

<file path=ppt/tags/tag375.xml><?xml version="1.0" encoding="utf-8"?>
<p:tagLst xmlns:p="http://schemas.openxmlformats.org/presentationml/2006/main">
  <p:tag name="AS_UNIQUEID" val="16312"/>
</p:tagLst>
</file>

<file path=ppt/tags/tag376.xml><?xml version="1.0" encoding="utf-8"?>
<p:tagLst xmlns:p="http://schemas.openxmlformats.org/presentationml/2006/main">
  <p:tag name="AS_UNIQUEID" val="1631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6"/>
  <p:tag name="KSO_WM_DIAGRAM_MIN_ITEMCNT" val="2"/>
  <p:tag name="KSO_WM_DIAGRAM_VERSION" val="3"/>
  <p:tag name="KSO_WM_DIAGRAM_VIRTUALLY_FRAME" val="{&quot;height&quot;:180.3947265625,&quot;left&quot;:45.895236220472455,&quot;top&quot;:267.1437784510334,&quot;width&quot;:870.9339555795195}"/>
  <p:tag name="KSO_WM_TAG_VERSION" val="3.0"/>
  <p:tag name="KSO_WM_TEMPLATE_CATEGORY" val="custom"/>
  <p:tag name="KSO_WM_TEMPLATE_INDEX" val="20238611"/>
  <p:tag name="KSO_WM_UNIT_COMPATIBLE" val="0"/>
  <p:tag name="KSO_WM_UNIT_DIAGRAM_ISNUMVISUAL" val="0"/>
  <p:tag name="KSO_WM_UNIT_DIAGRAM_ISREFERUNIT" val="0"/>
  <p:tag name="KSO_WM_UNIT_HIGHLIGHT" val="0"/>
  <p:tag name="KSO_WM_UNIT_ID" val="custom20238611_4*l_h_f*1_2_1"/>
  <p:tag name="KSO_WM_UNIT_INDEX" val="1_2_1"/>
  <p:tag name="KSO_WM_UNIT_ISNUMDGMTITLE" val="0"/>
  <p:tag name="KSO_WM_UNIT_LAYERLEVEL" val="1_1_1"/>
  <p:tag name="KSO_WM_UNIT_NOCLEAR" val="0"/>
  <p:tag name="KSO_WM_UNIT_PRESET_TEXT" val="添加目录&#10;项标题"/>
  <p:tag name="KSO_WM_UNIT_SUBTYPE" val="a"/>
  <p:tag name="KSO_WM_UNIT_TEXT_TYPE" val="1"/>
  <p:tag name="KSO_WM_UNIT_TYPE" val="l_h_f"/>
</p:tagLst>
</file>

<file path=ppt/tags/tag377.xml><?xml version="1.0" encoding="utf-8"?>
<p:tagLst xmlns:p="http://schemas.openxmlformats.org/presentationml/2006/main">
  <p:tag name="AS_UNIQUEID" val="16394"/>
</p:tagLst>
</file>

<file path=ppt/tags/tag378.xml><?xml version="1.0" encoding="utf-8"?>
<p:tagLst xmlns:p="http://schemas.openxmlformats.org/presentationml/2006/main">
  <p:tag name="KSO_WM_BEAUTIFY_FLAG" val="#wm#"/>
  <p:tag name="KSO_WM_SLIDE_ID" val="custom20238611_7"/>
  <p:tag name="KSO_WM_SLIDE_INDEX" val="7"/>
  <p:tag name="KSO_WM_SLIDE_ITEM_CNT" val="0"/>
  <p:tag name="KSO_WM_SLIDE_LAYOUT" val="a_e"/>
  <p:tag name="KSO_WM_SLIDE_LAYOUT_CNT" val="1_1"/>
  <p:tag name="KSO_WM_SLIDE_SUBTYPE" val="pureTxt"/>
  <p:tag name="KSO_WM_SLIDE_THEME_ID" val="3333234"/>
  <p:tag name="KSO_WM_SLIDE_THEME_NAME" val="高新区城市文化宣传PPT"/>
  <p:tag name="KSO_WM_SLIDE_TYPE" val="sectionTitle"/>
  <p:tag name="KSO_WM_TAG_VERSION" val="3.0"/>
  <p:tag name="KSO_WM_TEMPLATE_CATEGORY" val="custom"/>
  <p:tag name="KSO_WM_TEMPLATE_COLOR_TYPE" val="0"/>
  <p:tag name="KSO_WM_TEMPLATE_INDEX" val="20238611"/>
  <p:tag name="KSO_WM_TEMPLATE_MASTER_TYPE" val="0"/>
  <p:tag name="KSO_WM_TEMPLATE_SUBCATEGORY" val="29"/>
</p:tagLst>
</file>

<file path=ppt/tags/tag379.xml><?xml version="1.0" encoding="utf-8"?>
<p:tagLst xmlns:p="http://schemas.openxmlformats.org/presentationml/2006/main">
  <p:tag name="AS_UNIQUEID" val="16307"/>
</p:tagLst>
</file>

<file path=ppt/tags/tag38.xml><?xml version="1.0" encoding="utf-8"?>
<p:tagLst xmlns:p="http://schemas.openxmlformats.org/presentationml/2006/main">
  <p:tag name="AS_UNIQUEID" val="16066"/>
  <p:tag name="KSO_WM_BEAUTIFY_FLAG" val="#wm#"/>
  <p:tag name="KSO_WM_TAG_VERSION" val="3.0"/>
  <p:tag name="KSO_WM_UNIT_COMPATIBLE" val="0"/>
  <p:tag name="KSO_WM_UNIT_DIAGRAM_ISNUMVISUAL" val="0"/>
  <p:tag name="KSO_WM_UNIT_DIAGRAM_ISREFERUNIT" val="0"/>
  <p:tag name="KSO_WM_UNIT_HIGHLIGHT" val="0"/>
  <p:tag name="KSO_WM_UNIT_ID" val="_3*i*1"/>
  <p:tag name="KSO_WM_UNIT_INDEX" val="1"/>
  <p:tag name="KSO_WM_UNIT_ISNUMDGMTITLE" val="0"/>
  <p:tag name="KSO_WM_UNIT_LAYERLEVEL" val="1"/>
  <p:tag name="KSO_WM_UNIT_NOCLEAR" val="0"/>
  <p:tag name="KSO_WM_UNIT_TYPE" val="i"/>
</p:tagLst>
</file>

<file path=ppt/tags/tag380.xml><?xml version="1.0" encoding="utf-8"?>
<p:tagLst xmlns:p="http://schemas.openxmlformats.org/presentationml/2006/main">
  <p:tag name="AS_UNIQUEID" val="16308"/>
</p:tagLst>
</file>

<file path=ppt/tags/tag381.xml><?xml version="1.0" encoding="utf-8"?>
<p:tagLst xmlns:p="http://schemas.openxmlformats.org/presentationml/2006/main">
  <p:tag name="AS_UNIQUEID" val="16309"/>
</p:tagLst>
</file>

<file path=ppt/tags/tag382.xml><?xml version="1.0" encoding="utf-8"?>
<p:tagLst xmlns:p="http://schemas.openxmlformats.org/presentationml/2006/main">
  <p:tag name="AS_UNIQUEID" val="16315"/>
</p:tagLst>
</file>

<file path=ppt/tags/tag383.xml><?xml version="1.0" encoding="utf-8"?>
<p:tagLst xmlns:p="http://schemas.openxmlformats.org/presentationml/2006/main">
  <p:tag name="AS_UNIQUEID" val="15748"/>
</p:tagLst>
</file>

<file path=ppt/tags/tag384.xml><?xml version="1.0" encoding="utf-8"?>
<p:tagLst xmlns:p="http://schemas.openxmlformats.org/presentationml/2006/main">
  <p:tag name="AS_UNIQUEID" val="16320"/>
</p:tagLst>
</file>

<file path=ppt/tags/tag385.xml><?xml version="1.0" encoding="utf-8"?>
<p:tagLst xmlns:p="http://schemas.openxmlformats.org/presentationml/2006/main">
  <p:tag name="KSO_WM_BEAUTIFY_FLAG" val="#wm#"/>
  <p:tag name="KSO_WM_TEMPLATE_CATEGORY" val="custom"/>
  <p:tag name="KSO_WM_TEMPLATE_INDEX" val="20238611"/>
</p:tagLst>
</file>

<file path=ppt/tags/tag386.xml><?xml version="1.0" encoding="utf-8"?>
<p:tagLst xmlns:p="http://schemas.openxmlformats.org/presentationml/2006/main">
  <p:tag name="AS_UNIQUEID" val="15756"/>
</p:tagLst>
</file>

<file path=ppt/tags/tag387.xml><?xml version="1.0" encoding="utf-8"?>
<p:tagLst xmlns:p="http://schemas.openxmlformats.org/presentationml/2006/main">
  <p:tag name="AS_UNIQUEID" val="11219"/>
</p:tagLst>
</file>

<file path=ppt/tags/tag388.xml><?xml version="1.0" encoding="utf-8"?>
<p:tagLst xmlns:p="http://schemas.openxmlformats.org/presentationml/2006/main">
  <p:tag name="AS_UNIQUEID" val="11221"/>
</p:tagLst>
</file>

<file path=ppt/tags/tag389.xml><?xml version="1.0" encoding="utf-8"?>
<p:tagLst xmlns:p="http://schemas.openxmlformats.org/presentationml/2006/main">
  <p:tag name="AS_UNIQUEID" val="11222"/>
</p:tagLst>
</file>

<file path=ppt/tags/tag39.xml><?xml version="1.0" encoding="utf-8"?>
<p:tagLst xmlns:p="http://schemas.openxmlformats.org/presentationml/2006/main">
  <p:tag name="AS_UNIQUEID" val="16067"/>
  <p:tag name="KSO_WM_BEAUTIFY_FLAG" val="#wm#"/>
  <p:tag name="KSO_WM_TAG_VERSION" val="3.0"/>
  <p:tag name="KSO_WM_UNIT_COMPATIBLE" val="0"/>
  <p:tag name="KSO_WM_UNIT_DIAGRAM_ISNUMVISUAL" val="0"/>
  <p:tag name="KSO_WM_UNIT_DIAGRAM_ISREFERUNIT" val="0"/>
  <p:tag name="KSO_WM_UNIT_HIGHLIGHT" val="0"/>
  <p:tag name="KSO_WM_UNIT_ID" val="_3*i*2"/>
  <p:tag name="KSO_WM_UNIT_INDEX" val="2"/>
  <p:tag name="KSO_WM_UNIT_ISNUMDGMTITLE" val="0"/>
  <p:tag name="KSO_WM_UNIT_LAYERLEVEL" val="1"/>
  <p:tag name="KSO_WM_UNIT_NOCLEAR" val="0"/>
  <p:tag name="KSO_WM_UNIT_TYPE" val="i"/>
</p:tagLst>
</file>

<file path=ppt/tags/tag390.xml><?xml version="1.0" encoding="utf-8"?>
<p:tagLst xmlns:p="http://schemas.openxmlformats.org/presentationml/2006/main">
  <p:tag name="AS_UNIQUEID" val="11223"/>
</p:tagLst>
</file>

<file path=ppt/tags/tag391.xml><?xml version="1.0" encoding="utf-8"?>
<p:tagLst xmlns:p="http://schemas.openxmlformats.org/presentationml/2006/main">
  <p:tag name="AS_UNIQUEID" val="11224"/>
</p:tagLst>
</file>

<file path=ppt/tags/tag392.xml><?xml version="1.0" encoding="utf-8"?>
<p:tagLst xmlns:p="http://schemas.openxmlformats.org/presentationml/2006/main">
  <p:tag name="AS_UNIQUEID" val="11225"/>
</p:tagLst>
</file>

<file path=ppt/tags/tag393.xml><?xml version="1.0" encoding="utf-8"?>
<p:tagLst xmlns:p="http://schemas.openxmlformats.org/presentationml/2006/main">
  <p:tag name="AS_UNIQUEID" val="11226"/>
</p:tagLst>
</file>

<file path=ppt/tags/tag394.xml><?xml version="1.0" encoding="utf-8"?>
<p:tagLst xmlns:p="http://schemas.openxmlformats.org/presentationml/2006/main">
  <p:tag name="AS_UNIQUEID" val="11227"/>
</p:tagLst>
</file>

<file path=ppt/tags/tag395.xml><?xml version="1.0" encoding="utf-8"?>
<p:tagLst xmlns:p="http://schemas.openxmlformats.org/presentationml/2006/main">
  <p:tag name="AS_UNIQUEID" val="11228"/>
</p:tagLst>
</file>

<file path=ppt/tags/tag396.xml><?xml version="1.0" encoding="utf-8"?>
<p:tagLst xmlns:p="http://schemas.openxmlformats.org/presentationml/2006/main">
  <p:tag name="AS_UNIQUEID" val="11229"/>
</p:tagLst>
</file>

<file path=ppt/tags/tag397.xml><?xml version="1.0" encoding="utf-8"?>
<p:tagLst xmlns:p="http://schemas.openxmlformats.org/presentationml/2006/main">
  <p:tag name="AS_UNIQUEID" val="11230"/>
</p:tagLst>
</file>

<file path=ppt/tags/tag398.xml><?xml version="1.0" encoding="utf-8"?>
<p:tagLst xmlns:p="http://schemas.openxmlformats.org/presentationml/2006/main">
  <p:tag name="AS_UNIQUEID" val="11231"/>
</p:tagLst>
</file>

<file path=ppt/tags/tag399.xml><?xml version="1.0" encoding="utf-8"?>
<p:tagLst xmlns:p="http://schemas.openxmlformats.org/presentationml/2006/main">
  <p:tag name="AS_UNIQUEID" val="11232"/>
</p:tagLst>
</file>

<file path=ppt/tags/tag4.xml><?xml version="1.0" encoding="utf-8"?>
<p:tagLst xmlns:p="http://schemas.openxmlformats.org/presentationml/2006/main">
  <p:tag name="AS_UNIQUEID" val="16031"/>
  <p:tag name="KSO_WM_BEAUTIFY_FLAG" val="#wm#"/>
  <p:tag name="KSO_WM_TAG_VERSION" val="3.0"/>
  <p:tag name="KSO_WM_UNIT_COMPATIBLE" val="0"/>
  <p:tag name="KSO_WM_UNIT_DIAGRAM_ISNUMVISUAL" val="0"/>
  <p:tag name="KSO_WM_UNIT_DIAGRAM_ISREFERUNIT" val="0"/>
  <p:tag name="KSO_WM_UNIT_HIGHLIGHT" val="0"/>
  <p:tag name="KSO_WM_UNIT_ID" val="_1*i*4"/>
  <p:tag name="KSO_WM_UNIT_INDEX" val="4"/>
  <p:tag name="KSO_WM_UNIT_ISNUMDGMTITLE" val="0"/>
  <p:tag name="KSO_WM_UNIT_LAYERLEVEL" val="1"/>
  <p:tag name="KSO_WM_UNIT_NOCLEAR" val="0"/>
  <p:tag name="KSO_WM_UNIT_TYPE" val="i"/>
</p:tagLst>
</file>

<file path=ppt/tags/tag40.xml><?xml version="1.0" encoding="utf-8"?>
<p:tagLst xmlns:p="http://schemas.openxmlformats.org/presentationml/2006/main">
  <p:tag name="AS_UNIQUEID" val="16068"/>
  <p:tag name="KSO_WM_BEAUTIFY_FLAG" val="#wm#"/>
  <p:tag name="KSO_WM_TAG_VERSION" val="3.0"/>
  <p:tag name="KSO_WM_UNIT_COMPATIBLE" val="0"/>
  <p:tag name="KSO_WM_UNIT_DIAGRAM_ISNUMVISUAL" val="0"/>
  <p:tag name="KSO_WM_UNIT_DIAGRAM_ISREFERUNIT" val="0"/>
  <p:tag name="KSO_WM_UNIT_HIGHLIGHT" val="0"/>
  <p:tag name="KSO_WM_UNIT_ID" val="_3*i*4"/>
  <p:tag name="KSO_WM_UNIT_INDEX" val="4"/>
  <p:tag name="KSO_WM_UNIT_ISNUMDGMTITLE" val="0"/>
  <p:tag name="KSO_WM_UNIT_LAYERLEVEL" val="1"/>
  <p:tag name="KSO_WM_UNIT_NOCLEAR" val="0"/>
  <p:tag name="KSO_WM_UNIT_TYPE" val="i"/>
</p:tagLst>
</file>

<file path=ppt/tags/tag400.xml><?xml version="1.0" encoding="utf-8"?>
<p:tagLst xmlns:p="http://schemas.openxmlformats.org/presentationml/2006/main">
  <p:tag name="AS_UNIQUEID" val="11233"/>
</p:tagLst>
</file>

<file path=ppt/tags/tag401.xml><?xml version="1.0" encoding="utf-8"?>
<p:tagLst xmlns:p="http://schemas.openxmlformats.org/presentationml/2006/main">
  <p:tag name="AS_UNIQUEID" val="11234"/>
</p:tagLst>
</file>

<file path=ppt/tags/tag402.xml><?xml version="1.0" encoding="utf-8"?>
<p:tagLst xmlns:p="http://schemas.openxmlformats.org/presentationml/2006/main">
  <p:tag name="AS_UNIQUEID" val="11235"/>
</p:tagLst>
</file>

<file path=ppt/tags/tag403.xml><?xml version="1.0" encoding="utf-8"?>
<p:tagLst xmlns:p="http://schemas.openxmlformats.org/presentationml/2006/main">
  <p:tag name="AS_UNIQUEID" val="11236"/>
</p:tagLst>
</file>

<file path=ppt/tags/tag404.xml><?xml version="1.0" encoding="utf-8"?>
<p:tagLst xmlns:p="http://schemas.openxmlformats.org/presentationml/2006/main">
  <p:tag name="AS_UNIQUEID" val="16323"/>
</p:tagLst>
</file>

<file path=ppt/tags/tag405.xml><?xml version="1.0" encoding="utf-8"?>
<p:tagLst xmlns:p="http://schemas.openxmlformats.org/presentationml/2006/main">
  <p:tag name="AS_UNIQUEID" val="15750"/>
</p:tagLst>
</file>

<file path=ppt/tags/tag406.xml><?xml version="1.0" encoding="utf-8"?>
<p:tagLst xmlns:p="http://schemas.openxmlformats.org/presentationml/2006/main">
  <p:tag name="AS_UNIQUEID" val="15764"/>
</p:tagLst>
</file>

<file path=ppt/tags/tag407.xml><?xml version="1.0" encoding="utf-8"?>
<p:tagLst xmlns:p="http://schemas.openxmlformats.org/presentationml/2006/main">
  <p:tag name="AS_UNIQUEID" val="11239"/>
</p:tagLst>
</file>

<file path=ppt/tags/tag408.xml><?xml version="1.0" encoding="utf-8"?>
<p:tagLst xmlns:p="http://schemas.openxmlformats.org/presentationml/2006/main">
  <p:tag name="AS_UNIQUEID" val="11240"/>
</p:tagLst>
</file>

<file path=ppt/tags/tag409.xml><?xml version="1.0" encoding="utf-8"?>
<p:tagLst xmlns:p="http://schemas.openxmlformats.org/presentationml/2006/main">
  <p:tag name="AS_UNIQUEID" val="11241"/>
</p:tagLst>
</file>

<file path=ppt/tags/tag41.xml><?xml version="1.0" encoding="utf-8"?>
<p:tagLst xmlns:p="http://schemas.openxmlformats.org/presentationml/2006/main">
  <p:tag name="AS_UNIQUEID" val="16069"/>
  <p:tag name="KSO_WM_BEAUTIFY_FLAG" val="#wm#"/>
  <p:tag name="KSO_WM_TAG_VERSION" val="3.0"/>
  <p:tag name="KSO_WM_UNIT_COMPATIBLE" val="0"/>
  <p:tag name="KSO_WM_UNIT_DIAGRAM_ISNUMVISUAL" val="0"/>
  <p:tag name="KSO_WM_UNIT_DIAGRAM_ISREFERUNIT" val="0"/>
  <p:tag name="KSO_WM_UNIT_HIGHLIGHT" val="0"/>
  <p:tag name="KSO_WM_UNIT_ID" val="_3*i*3"/>
  <p:tag name="KSO_WM_UNIT_INDEX" val="3"/>
  <p:tag name="KSO_WM_UNIT_ISNUMDGMTITLE" val="0"/>
  <p:tag name="KSO_WM_UNIT_LAYERLEVEL" val="1"/>
  <p:tag name="KSO_WM_UNIT_NOCLEAR" val="0"/>
  <p:tag name="KSO_WM_UNIT_TYPE" val="i"/>
</p:tagLst>
</file>

<file path=ppt/tags/tag410.xml><?xml version="1.0" encoding="utf-8"?>
<p:tagLst xmlns:p="http://schemas.openxmlformats.org/presentationml/2006/main">
  <p:tag name="AS_UNIQUEID" val="11242"/>
</p:tagLst>
</file>

<file path=ppt/tags/tag411.xml><?xml version="1.0" encoding="utf-8"?>
<p:tagLst xmlns:p="http://schemas.openxmlformats.org/presentationml/2006/main">
  <p:tag name="AS_UNIQUEID" val="11243"/>
</p:tagLst>
</file>

<file path=ppt/tags/tag412.xml><?xml version="1.0" encoding="utf-8"?>
<p:tagLst xmlns:p="http://schemas.openxmlformats.org/presentationml/2006/main">
  <p:tag name="AS_UNIQUEID" val="11244"/>
</p:tagLst>
</file>

<file path=ppt/tags/tag413.xml><?xml version="1.0" encoding="utf-8"?>
<p:tagLst xmlns:p="http://schemas.openxmlformats.org/presentationml/2006/main">
  <p:tag name="AS_UNIQUEID" val="11245"/>
</p:tagLst>
</file>

<file path=ppt/tags/tag414.xml><?xml version="1.0" encoding="utf-8"?>
<p:tagLst xmlns:p="http://schemas.openxmlformats.org/presentationml/2006/main">
  <p:tag name="AS_UNIQUEID" val="11247"/>
</p:tagLst>
</file>

<file path=ppt/tags/tag415.xml><?xml version="1.0" encoding="utf-8"?>
<p:tagLst xmlns:p="http://schemas.openxmlformats.org/presentationml/2006/main">
  <p:tag name="AS_UNIQUEID" val="11246"/>
</p:tagLst>
</file>

<file path=ppt/tags/tag416.xml><?xml version="1.0" encoding="utf-8"?>
<p:tagLst xmlns:p="http://schemas.openxmlformats.org/presentationml/2006/main">
  <p:tag name="AS_UNIQUEID" val="16326"/>
</p:tagLst>
</file>

<file path=ppt/tags/tag417.xml><?xml version="1.0" encoding="utf-8"?>
<p:tagLst xmlns:p="http://schemas.openxmlformats.org/presentationml/2006/main">
  <p:tag name="AS_UNIQUEID" val="15758"/>
</p:tagLst>
</file>

<file path=ppt/tags/tag418.xml><?xml version="1.0" encoding="utf-8"?>
<p:tagLst xmlns:p="http://schemas.openxmlformats.org/presentationml/2006/main">
  <p:tag name="AS_UNIQUEID" val="15779"/>
</p:tagLst>
</file>

<file path=ppt/tags/tag419.xml><?xml version="1.0" encoding="utf-8"?>
<p:tagLst xmlns:p="http://schemas.openxmlformats.org/presentationml/2006/main">
  <p:tag name="AS_UNIQUEID" val="15780"/>
</p:tagLst>
</file>

<file path=ppt/tags/tag42.xml><?xml version="1.0" encoding="utf-8"?>
<p:tagLst xmlns:p="http://schemas.openxmlformats.org/presentationml/2006/main">
  <p:tag name="AS_UNIQUEID" val="16070"/>
  <p:tag name="KSO_WM_BEAUTIFY_FLAG" val="#wm#"/>
  <p:tag name="KSO_WM_TAG_VERSION" val="3.0"/>
  <p:tag name="KSO_WM_UNIT_COMPATIBLE" val="0"/>
  <p:tag name="KSO_WM_UNIT_DIAGRAM_ISNUMVISUAL" val="0"/>
  <p:tag name="KSO_WM_UNIT_DIAGRAM_ISREFERUNIT" val="0"/>
  <p:tag name="KSO_WM_UNIT_HIGHLIGHT" val="0"/>
  <p:tag name="KSO_WM_UNIT_ID" val="_3*i*429"/>
  <p:tag name="KSO_WM_UNIT_INDEX" val="429"/>
  <p:tag name="KSO_WM_UNIT_ISNUMDGMTITLE" val="0"/>
  <p:tag name="KSO_WM_UNIT_LAYERLEVEL" val="1"/>
  <p:tag name="KSO_WM_UNIT_NOCLEAR" val="0"/>
  <p:tag name="KSO_WM_UNIT_TYPE" val="i"/>
</p:tagLst>
</file>

<file path=ppt/tags/tag420.xml><?xml version="1.0" encoding="utf-8"?>
<p:tagLst xmlns:p="http://schemas.openxmlformats.org/presentationml/2006/main">
  <p:tag name="AS_UNIQUEID" val="422"/>
  <p:tag name="KSO_WM_BEAUTIFY_FLAG" val=""/>
</p:tagLst>
</file>

<file path=ppt/tags/tag421.xml><?xml version="1.0" encoding="utf-8"?>
<p:tagLst xmlns:p="http://schemas.openxmlformats.org/presentationml/2006/main">
  <p:tag name="AS_UNIQUEID" val="15264"/>
</p:tagLst>
</file>

<file path=ppt/tags/tag422.xml><?xml version="1.0" encoding="utf-8"?>
<p:tagLst xmlns:p="http://schemas.openxmlformats.org/presentationml/2006/main">
  <p:tag name="AS_UNIQUEID" val="15774"/>
</p:tagLst>
</file>

<file path=ppt/tags/tag423.xml><?xml version="1.0" encoding="utf-8"?>
<p:tagLst xmlns:p="http://schemas.openxmlformats.org/presentationml/2006/main">
  <p:tag name="AS_UNIQUEID" val="4838"/>
  <p:tag name="KSO_WM_DIAGRAM_VIRTUALLY_FRAME" val="{&quot;height&quot;:286.6051181102362,&quot;left&quot;:36.324488188976375,&quot;top&quot;:62.67826771653544,&quot;width&quot;:923.6951968503938}"/>
</p:tagLst>
</file>

<file path=ppt/tags/tag424.xml><?xml version="1.0" encoding="utf-8"?>
<p:tagLst xmlns:p="http://schemas.openxmlformats.org/presentationml/2006/main">
  <p:tag name="AS_UNIQUEID" val="4839"/>
  <p:tag name="KSO_WM_DIAGRAM_VIRTUALLY_FRAME" val="{&quot;height&quot;:286.6051181102362,&quot;left&quot;:36.324488188976375,&quot;top&quot;:62.67826771653544,&quot;width&quot;:923.6951968503938}"/>
</p:tagLst>
</file>

<file path=ppt/tags/tag425.xml><?xml version="1.0" encoding="utf-8"?>
<p:tagLst xmlns:p="http://schemas.openxmlformats.org/presentationml/2006/main">
  <p:tag name="AS_UNIQUEID" val="4838"/>
  <p:tag name="KSO_WM_DIAGRAM_VIRTUALLY_FRAME" val="{&quot;height&quot;:286.6051181102362,&quot;left&quot;:36.324488188976375,&quot;top&quot;:62.67826771653544,&quot;width&quot;:923.6951968503938}"/>
</p:tagLst>
</file>

<file path=ppt/tags/tag426.xml><?xml version="1.0" encoding="utf-8"?>
<p:tagLst xmlns:p="http://schemas.openxmlformats.org/presentationml/2006/main">
  <p:tag name="AS_UNIQUEID" val="4839"/>
  <p:tag name="KSO_WM_DIAGRAM_VIRTUALLY_FRAME" val="{&quot;height&quot;:286.6051181102362,&quot;left&quot;:36.324488188976375,&quot;top&quot;:62.67826771653544,&quot;width&quot;:923.6951968503938}"/>
</p:tagLst>
</file>

<file path=ppt/tags/tag427.xml><?xml version="1.0" encoding="utf-8"?>
<p:tagLst xmlns:p="http://schemas.openxmlformats.org/presentationml/2006/main">
  <p:tag name="AS_UNIQUEID" val="1187"/>
</p:tagLst>
</file>

<file path=ppt/tags/tag428.xml><?xml version="1.0" encoding="utf-8"?>
<p:tagLst xmlns:p="http://schemas.openxmlformats.org/presentationml/2006/main">
  <p:tag name="AS_UNIQUEID" val="1196"/>
</p:tagLst>
</file>

<file path=ppt/tags/tag429.xml><?xml version="1.0" encoding="utf-8"?>
<p:tagLst xmlns:p="http://schemas.openxmlformats.org/presentationml/2006/main">
  <p:tag name="AS_UNIQUEID" val="1197"/>
</p:tagLst>
</file>

<file path=ppt/tags/tag43.xml><?xml version="1.0" encoding="utf-8"?>
<p:tagLst xmlns:p="http://schemas.openxmlformats.org/presentationml/2006/main">
  <p:tag name="AS_UNIQUEID" val="16071"/>
  <p:tag name="KSO_WM_BEAUTIFY_FLAG" val="#wm#"/>
  <p:tag name="KSO_WM_TAG_VERSION" val="3.0"/>
  <p:tag name="KSO_WM_UNIT_COMPATIBLE" val="0"/>
  <p:tag name="KSO_WM_UNIT_DIAGRAM_ISNUMVISUAL" val="0"/>
  <p:tag name="KSO_WM_UNIT_DIAGRAM_ISREFERUNIT" val="0"/>
  <p:tag name="KSO_WM_UNIT_HIGHLIGHT" val="0"/>
  <p:tag name="KSO_WM_UNIT_ID" val="_3*i*223"/>
  <p:tag name="KSO_WM_UNIT_INDEX" val="223"/>
  <p:tag name="KSO_WM_UNIT_ISNUMDGMTITLE" val="0"/>
  <p:tag name="KSO_WM_UNIT_LAYERLEVEL" val="1"/>
  <p:tag name="KSO_WM_UNIT_NOCLEAR" val="0"/>
  <p:tag name="KSO_WM_UNIT_TYPE" val="i"/>
</p:tagLst>
</file>

<file path=ppt/tags/tag430.xml><?xml version="1.0" encoding="utf-8"?>
<p:tagLst xmlns:p="http://schemas.openxmlformats.org/presentationml/2006/main">
  <p:tag name="AS_UNIQUEID" val="16331"/>
</p:tagLst>
</file>

<file path=ppt/tags/tag431.xml><?xml version="1.0" encoding="utf-8"?>
<p:tagLst xmlns:p="http://schemas.openxmlformats.org/presentationml/2006/main">
  <p:tag name="AS_UNIQUEID" val="16332"/>
</p:tagLst>
</file>

<file path=ppt/tags/tag432.xml><?xml version="1.0" encoding="utf-8"?>
<p:tagLst xmlns:p="http://schemas.openxmlformats.org/presentationml/2006/main">
  <p:tag name="AS_UNIQUEID" val="2639"/>
</p:tagLst>
</file>

<file path=ppt/tags/tag433.xml><?xml version="1.0" encoding="utf-8"?>
<p:tagLst xmlns:p="http://schemas.openxmlformats.org/presentationml/2006/main">
  <p:tag name="AS_UNIQUEID" val="2640"/>
</p:tagLst>
</file>

<file path=ppt/tags/tag434.xml><?xml version="1.0" encoding="utf-8"?>
<p:tagLst xmlns:p="http://schemas.openxmlformats.org/presentationml/2006/main">
  <p:tag name="AS_UNIQUEID" val="2641"/>
</p:tagLst>
</file>

<file path=ppt/tags/tag435.xml><?xml version="1.0" encoding="utf-8"?>
<p:tagLst xmlns:p="http://schemas.openxmlformats.org/presentationml/2006/main">
  <p:tag name="AS_UNIQUEID" val="4793"/>
</p:tagLst>
</file>

<file path=ppt/tags/tag436.xml><?xml version="1.0" encoding="utf-8"?>
<p:tagLst xmlns:p="http://schemas.openxmlformats.org/presentationml/2006/main">
  <p:tag name="AS_UNIQUEID" val="1865"/>
  <p:tag name="KSO_WM_UNIT_TABLE_BEAUTIFY" val="smartTable{412a5619-da40-44cf-94b2-f3c329226fcb}"/>
  <p:tag name="TABLE_ENDDRAG_ORIGIN_RECT" val="861*339"/>
  <p:tag name="TABLE_ENDDRAG_RECT" val="46*129*861*339"/>
</p:tagLst>
</file>

<file path=ppt/tags/tag437.xml><?xml version="1.0" encoding="utf-8"?>
<p:tagLst xmlns:p="http://schemas.openxmlformats.org/presentationml/2006/main">
  <p:tag name="AS_UNIQUEID" val="4794"/>
</p:tagLst>
</file>

<file path=ppt/tags/tag438.xml><?xml version="1.0" encoding="utf-8"?>
<p:tagLst xmlns:p="http://schemas.openxmlformats.org/presentationml/2006/main">
  <p:tag name="AS_UNIQUEID" val="4795"/>
</p:tagLst>
</file>

<file path=ppt/tags/tag439.xml><?xml version="1.0" encoding="utf-8"?>
<p:tagLst xmlns:p="http://schemas.openxmlformats.org/presentationml/2006/main">
  <p:tag name="AS_UNIQUEID" val="4796"/>
</p:tagLst>
</file>

<file path=ppt/tags/tag44.xml><?xml version="1.0" encoding="utf-8"?>
<p:tagLst xmlns:p="http://schemas.openxmlformats.org/presentationml/2006/main">
  <p:tag name="AS_UNIQUEID" val="16072"/>
  <p:tag name="KSO_WM_BEAUTIFY_FLAG" val="#wm#"/>
  <p:tag name="KSO_WM_TAG_VERSION" val="3.0"/>
  <p:tag name="KSO_WM_UNIT_COMPATIBLE" val="0"/>
  <p:tag name="KSO_WM_UNIT_DIAGRAM_ISNUMVISUAL" val="0"/>
  <p:tag name="KSO_WM_UNIT_DIAGRAM_ISREFERUNIT" val="0"/>
  <p:tag name="KSO_WM_UNIT_HIGHLIGHT" val="0"/>
  <p:tag name="KSO_WM_UNIT_ID" val="_3*i*134"/>
  <p:tag name="KSO_WM_UNIT_INDEX" val="134"/>
  <p:tag name="KSO_WM_UNIT_ISNUMDGMTITLE" val="0"/>
  <p:tag name="KSO_WM_UNIT_LAYERLEVEL" val="1"/>
  <p:tag name="KSO_WM_UNIT_NOCLEAR" val="0"/>
  <p:tag name="KSO_WM_UNIT_TYPE" val="i"/>
</p:tagLst>
</file>

<file path=ppt/tags/tag440.xml><?xml version="1.0" encoding="utf-8"?>
<p:tagLst xmlns:p="http://schemas.openxmlformats.org/presentationml/2006/main">
  <p:tag name="AS_UNIQUEID" val="4797"/>
</p:tagLst>
</file>

<file path=ppt/tags/tag441.xml><?xml version="1.0" encoding="utf-8"?>
<p:tagLst xmlns:p="http://schemas.openxmlformats.org/presentationml/2006/main">
  <p:tag name="AS_UNIQUEID" val="4798"/>
</p:tagLst>
</file>

<file path=ppt/tags/tag442.xml><?xml version="1.0" encoding="utf-8"?>
<p:tagLst xmlns:p="http://schemas.openxmlformats.org/presentationml/2006/main">
  <p:tag name="AS_UNIQUEID" val="2639"/>
</p:tagLst>
</file>

<file path=ppt/tags/tag443.xml><?xml version="1.0" encoding="utf-8"?>
<p:tagLst xmlns:p="http://schemas.openxmlformats.org/presentationml/2006/main">
  <p:tag name="AS_UNIQUEID" val="2640"/>
</p:tagLst>
</file>

<file path=ppt/tags/tag444.xml><?xml version="1.0" encoding="utf-8"?>
<p:tagLst xmlns:p="http://schemas.openxmlformats.org/presentationml/2006/main">
  <p:tag name="AS_UNIQUEID" val="2641"/>
</p:tagLst>
</file>

<file path=ppt/tags/tag445.xml><?xml version="1.0" encoding="utf-8"?>
<p:tagLst xmlns:p="http://schemas.openxmlformats.org/presentationml/2006/main">
  <p:tag name="AS_UNIQUEID" val="15980"/>
</p:tagLst>
</file>

<file path=ppt/tags/tag446.xml><?xml version="1.0" encoding="utf-8"?>
<p:tagLst xmlns:p="http://schemas.openxmlformats.org/presentationml/2006/main">
  <p:tag name="AS_UNIQUEID" val="15981"/>
</p:tagLst>
</file>

<file path=ppt/tags/tag447.xml><?xml version="1.0" encoding="utf-8"?>
<p:tagLst xmlns:p="http://schemas.openxmlformats.org/presentationml/2006/main">
  <p:tag name="AS_UNIQUEID" val="15982"/>
</p:tagLst>
</file>

<file path=ppt/tags/tag448.xml><?xml version="1.0" encoding="utf-8"?>
<p:tagLst xmlns:p="http://schemas.openxmlformats.org/presentationml/2006/main">
  <p:tag name="AS_UNIQUEID" val="15983"/>
</p:tagLst>
</file>

<file path=ppt/tags/tag449.xml><?xml version="1.0" encoding="utf-8"?>
<p:tagLst xmlns:p="http://schemas.openxmlformats.org/presentationml/2006/main">
  <p:tag name="AS_UNIQUEID" val="15972"/>
</p:tagLst>
</file>

<file path=ppt/tags/tag45.xml><?xml version="1.0" encoding="utf-8"?>
<p:tagLst xmlns:p="http://schemas.openxmlformats.org/presentationml/2006/main">
  <p:tag name="AS_UNIQUEID" val="16073"/>
  <p:tag name="KSO_WM_BEAUTIFY_FLAG" val="#wm#"/>
  <p:tag name="KSO_WM_TAG_VERSION" val="3.0"/>
  <p:tag name="KSO_WM_UNIT_COMPATIBLE" val="0"/>
  <p:tag name="KSO_WM_UNIT_DIAGRAM_ISNUMVISUAL" val="0"/>
  <p:tag name="KSO_WM_UNIT_DIAGRAM_ISREFERUNIT" val="0"/>
  <p:tag name="KSO_WM_UNIT_HIGHLIGHT" val="0"/>
  <p:tag name="KSO_WM_UNIT_ID" val="_3*i*172"/>
  <p:tag name="KSO_WM_UNIT_INDEX" val="172"/>
  <p:tag name="KSO_WM_UNIT_ISNUMDGMTITLE" val="0"/>
  <p:tag name="KSO_WM_UNIT_LAYERLEVEL" val="1"/>
  <p:tag name="KSO_WM_UNIT_NOCLEAR" val="0"/>
  <p:tag name="KSO_WM_UNIT_TYPE" val="i"/>
</p:tagLst>
</file>

<file path=ppt/tags/tag450.xml><?xml version="1.0" encoding="utf-8"?>
<p:tagLst xmlns:p="http://schemas.openxmlformats.org/presentationml/2006/main">
  <p:tag name="AS_UNIQUEID" val="15973"/>
</p:tagLst>
</file>

<file path=ppt/tags/tag451.xml><?xml version="1.0" encoding="utf-8"?>
<p:tagLst xmlns:p="http://schemas.openxmlformats.org/presentationml/2006/main">
  <p:tag name="AS_UNIQUEID" val="15974"/>
</p:tagLst>
</file>

<file path=ppt/tags/tag452.xml><?xml version="1.0" encoding="utf-8"?>
<p:tagLst xmlns:p="http://schemas.openxmlformats.org/presentationml/2006/main">
  <p:tag name="AS_UNIQUEID" val="16025"/>
</p:tagLst>
</file>

<file path=ppt/tags/tag453.xml><?xml version="1.0" encoding="utf-8"?>
<p:tagLst xmlns:p="http://schemas.openxmlformats.org/presentationml/2006/main">
  <p:tag name="AS_UNIQUEID" val="16026"/>
</p:tagLst>
</file>

<file path=ppt/tags/tag454.xml><?xml version="1.0" encoding="utf-8"?>
<p:tagLst xmlns:p="http://schemas.openxmlformats.org/presentationml/2006/main">
  <p:tag name="AS_UNIQUEID" val="16338"/>
</p:tagLst>
</file>

<file path=ppt/tags/tag455.xml><?xml version="1.0" encoding="utf-8"?>
<p:tagLst xmlns:p="http://schemas.openxmlformats.org/presentationml/2006/main">
  <p:tag name="AS_UNIQUEID" val="16339"/>
</p:tagLst>
</file>

<file path=ppt/tags/tag456.xml><?xml version="1.0" encoding="utf-8"?>
<p:tagLst xmlns:p="http://schemas.openxmlformats.org/presentationml/2006/main">
  <p:tag name="AS_UNIQUEID" val="16340"/>
</p:tagLst>
</file>

<file path=ppt/tags/tag457.xml><?xml version="1.0" encoding="utf-8"?>
<p:tagLst xmlns:p="http://schemas.openxmlformats.org/presentationml/2006/main">
  <p:tag name="AS_UNIQUEID" val="395"/>
</p:tagLst>
</file>

<file path=ppt/tags/tag458.xml><?xml version="1.0" encoding="utf-8"?>
<p:tagLst xmlns:p="http://schemas.openxmlformats.org/presentationml/2006/main">
  <p:tag name="AS_UNIQUEID" val="1223"/>
</p:tagLst>
</file>

<file path=ppt/tags/tag459.xml><?xml version="1.0" encoding="utf-8"?>
<p:tagLst xmlns:p="http://schemas.openxmlformats.org/presentationml/2006/main">
  <p:tag name="AS_UNIQUEID" val="4830"/>
</p:tagLst>
</file>

<file path=ppt/tags/tag46.xml><?xml version="1.0" encoding="utf-8"?>
<p:tagLst xmlns:p="http://schemas.openxmlformats.org/presentationml/2006/main">
  <p:tag name="AS_UNIQUEID" val="16074"/>
  <p:tag name="KSO_WM_BEAUTIFY_FLAG" val="#wm#"/>
  <p:tag name="KSO_WM_TAG_VERSION" val="3.0"/>
  <p:tag name="KSO_WM_UNIT_COMPATIBLE" val="0"/>
  <p:tag name="KSO_WM_UNIT_DIAGRAM_ISNUMVISUAL" val="0"/>
  <p:tag name="KSO_WM_UNIT_DIAGRAM_ISREFERUNIT" val="0"/>
  <p:tag name="KSO_WM_UNIT_HIGHLIGHT" val="0"/>
  <p:tag name="KSO_WM_UNIT_ID" val="_3*i*755"/>
  <p:tag name="KSO_WM_UNIT_INDEX" val="755"/>
  <p:tag name="KSO_WM_UNIT_ISNUMDGMTITLE" val="0"/>
  <p:tag name="KSO_WM_UNIT_LAYERLEVEL" val="1"/>
  <p:tag name="KSO_WM_UNIT_NOCLEAR" val="0"/>
  <p:tag name="KSO_WM_UNIT_TYPE" val="i"/>
</p:tagLst>
</file>

<file path=ppt/tags/tag460.xml><?xml version="1.0" encoding="utf-8"?>
<p:tagLst xmlns:p="http://schemas.openxmlformats.org/presentationml/2006/main">
  <p:tag name="AS_UNIQUEID" val="16342"/>
</p:tagLst>
</file>

<file path=ppt/tags/tag461.xml><?xml version="1.0" encoding="utf-8"?>
<p:tagLst xmlns:p="http://schemas.openxmlformats.org/presentationml/2006/main">
  <p:tag name="AS_UNIQUEID" val="4868"/>
</p:tagLst>
</file>

<file path=ppt/tags/tag462.xml><?xml version="1.0" encoding="utf-8"?>
<p:tagLst xmlns:p="http://schemas.openxmlformats.org/presentationml/2006/main">
  <p:tag name="AS_UNIQUEID" val="4869"/>
</p:tagLst>
</file>

<file path=ppt/tags/tag463.xml><?xml version="1.0" encoding="utf-8"?>
<p:tagLst xmlns:p="http://schemas.openxmlformats.org/presentationml/2006/main">
  <p:tag name="AS_UNIQUEID" val="4870"/>
</p:tagLst>
</file>

<file path=ppt/tags/tag464.xml><?xml version="1.0" encoding="utf-8"?>
<p:tagLst xmlns:p="http://schemas.openxmlformats.org/presentationml/2006/main">
  <p:tag name="AS_UNIQUEID" val="4871"/>
</p:tagLst>
</file>

<file path=ppt/tags/tag465.xml><?xml version="1.0" encoding="utf-8"?>
<p:tagLst xmlns:p="http://schemas.openxmlformats.org/presentationml/2006/main">
  <p:tag name="AS_UNIQUEID" val="16343"/>
</p:tagLst>
</file>

<file path=ppt/tags/tag466.xml><?xml version="1.0" encoding="utf-8"?>
<p:tagLst xmlns:p="http://schemas.openxmlformats.org/presentationml/2006/main">
  <p:tag name="AS_UNIQUEID" val="16344"/>
</p:tagLst>
</file>

<file path=ppt/tags/tag467.xml><?xml version="1.0" encoding="utf-8"?>
<p:tagLst xmlns:p="http://schemas.openxmlformats.org/presentationml/2006/main">
  <p:tag name="AS_UNIQUEID" val="16345"/>
</p:tagLst>
</file>

<file path=ppt/tags/tag468.xml><?xml version="1.0" encoding="utf-8"?>
<p:tagLst xmlns:p="http://schemas.openxmlformats.org/presentationml/2006/main">
  <p:tag name="AS_UNIQUEID" val="16346"/>
</p:tagLst>
</file>

<file path=ppt/tags/tag469.xml><?xml version="1.0" encoding="utf-8"?>
<p:tagLst xmlns:p="http://schemas.openxmlformats.org/presentationml/2006/main">
  <p:tag name="AS_UNIQUEID" val="16347"/>
</p:tagLst>
</file>

<file path=ppt/tags/tag47.xml><?xml version="1.0" encoding="utf-8"?>
<p:tagLst xmlns:p="http://schemas.openxmlformats.org/presentationml/2006/main">
  <p:tag name="AS_UNIQUEID" val="16075"/>
  <p:tag name="KSO_WM_BEAUTIFY_FLAG" val="#wm#"/>
  <p:tag name="KSO_WM_TAG_VERSION" val="3.0"/>
  <p:tag name="KSO_WM_UNIT_COMPATIBLE" val="0"/>
  <p:tag name="KSO_WM_UNIT_DIAGRAM_ISNUMVISUAL" val="0"/>
  <p:tag name="KSO_WM_UNIT_DIAGRAM_ISREFERUNIT" val="0"/>
  <p:tag name="KSO_WM_UNIT_HIGHLIGHT" val="0"/>
  <p:tag name="KSO_WM_UNIT_ID" val="_3*i*452"/>
  <p:tag name="KSO_WM_UNIT_INDEX" val="452"/>
  <p:tag name="KSO_WM_UNIT_ISNUMDGMTITLE" val="0"/>
  <p:tag name="KSO_WM_UNIT_LAYERLEVEL" val="1"/>
  <p:tag name="KSO_WM_UNIT_NOCLEAR" val="0"/>
  <p:tag name="KSO_WM_UNIT_TYPE" val="i"/>
</p:tagLst>
</file>

<file path=ppt/tags/tag470.xml><?xml version="1.0" encoding="utf-8"?>
<p:tagLst xmlns:p="http://schemas.openxmlformats.org/presentationml/2006/main">
  <p:tag name="AS_UNIQUEID" val="16348"/>
</p:tagLst>
</file>

<file path=ppt/tags/tag471.xml><?xml version="1.0" encoding="utf-8"?>
<p:tagLst xmlns:p="http://schemas.openxmlformats.org/presentationml/2006/main">
  <p:tag name="AS_UNIQUEID" val="16349"/>
</p:tagLst>
</file>

<file path=ppt/tags/tag472.xml><?xml version="1.0" encoding="utf-8"?>
<p:tagLst xmlns:p="http://schemas.openxmlformats.org/presentationml/2006/main">
  <p:tag name="AS_UNIQUEID" val="16350"/>
</p:tagLst>
</file>

<file path=ppt/tags/tag473.xml><?xml version="1.0" encoding="utf-8"?>
<p:tagLst xmlns:p="http://schemas.openxmlformats.org/presentationml/2006/main">
  <p:tag name="AS_UNIQUEID" val="16351"/>
</p:tagLst>
</file>

<file path=ppt/tags/tag474.xml><?xml version="1.0" encoding="utf-8"?>
<p:tagLst xmlns:p="http://schemas.openxmlformats.org/presentationml/2006/main">
  <p:tag name="AS_UNIQUEID" val="16352"/>
</p:tagLst>
</file>

<file path=ppt/tags/tag475.xml><?xml version="1.0" encoding="utf-8"?>
<p:tagLst xmlns:p="http://schemas.openxmlformats.org/presentationml/2006/main">
  <p:tag name="AS_UNIQUEID" val="16353"/>
</p:tagLst>
</file>

<file path=ppt/tags/tag476.xml><?xml version="1.0" encoding="utf-8"?>
<p:tagLst xmlns:p="http://schemas.openxmlformats.org/presentationml/2006/main">
  <p:tag name="AS_UNIQUEID" val="16354"/>
</p:tagLst>
</file>

<file path=ppt/tags/tag477.xml><?xml version="1.0" encoding="utf-8"?>
<p:tagLst xmlns:p="http://schemas.openxmlformats.org/presentationml/2006/main">
  <p:tag name="AS_UNIQUEID" val="16355"/>
</p:tagLst>
</file>

<file path=ppt/tags/tag478.xml><?xml version="1.0" encoding="utf-8"?>
<p:tagLst xmlns:p="http://schemas.openxmlformats.org/presentationml/2006/main">
  <p:tag name="AS_UNIQUEID" val="16356"/>
</p:tagLst>
</file>

<file path=ppt/tags/tag479.xml><?xml version="1.0" encoding="utf-8"?>
<p:tagLst xmlns:p="http://schemas.openxmlformats.org/presentationml/2006/main">
  <p:tag name="AS_UNIQUEID" val="16357"/>
</p:tagLst>
</file>

<file path=ppt/tags/tag48.xml><?xml version="1.0" encoding="utf-8"?>
<p:tagLst xmlns:p="http://schemas.openxmlformats.org/presentationml/2006/main">
  <p:tag name="AS_UNIQUEID" val="16076"/>
  <p:tag name="KSO_WM_BEAUTIFY_FLAG" val="#wm#"/>
  <p:tag name="KSO_WM_TAG_VERSION" val="3.0"/>
  <p:tag name="KSO_WM_UNIT_COMPATIBLE" val="0"/>
  <p:tag name="KSO_WM_UNIT_DIAGRAM_ISNUMVISUAL" val="0"/>
  <p:tag name="KSO_WM_UNIT_DIAGRAM_ISREFERUNIT" val="0"/>
  <p:tag name="KSO_WM_UNIT_HIGHLIGHT" val="0"/>
  <p:tag name="KSO_WM_UNIT_ID" val="_3*i*556"/>
  <p:tag name="KSO_WM_UNIT_INDEX" val="556"/>
  <p:tag name="KSO_WM_UNIT_ISNUMDGMTITLE" val="0"/>
  <p:tag name="KSO_WM_UNIT_LAYERLEVEL" val="1"/>
  <p:tag name="KSO_WM_UNIT_NOCLEAR" val="0"/>
  <p:tag name="KSO_WM_UNIT_TYPE" val="i"/>
</p:tagLst>
</file>

<file path=ppt/tags/tag480.xml><?xml version="1.0" encoding="utf-8"?>
<p:tagLst xmlns:p="http://schemas.openxmlformats.org/presentationml/2006/main">
  <p:tag name="AS_UNIQUEID" val="16358"/>
</p:tagLst>
</file>

<file path=ppt/tags/tag481.xml><?xml version="1.0" encoding="utf-8"?>
<p:tagLst xmlns:p="http://schemas.openxmlformats.org/presentationml/2006/main">
  <p:tag name="AS_UNIQUEID" val="1229"/>
</p:tagLst>
</file>

<file path=ppt/tags/tag482.xml><?xml version="1.0" encoding="utf-8"?>
<p:tagLst xmlns:p="http://schemas.openxmlformats.org/presentationml/2006/main">
  <p:tag name="AS_UNIQUEID" val="395"/>
</p:tagLst>
</file>

<file path=ppt/tags/tag483.xml><?xml version="1.0" encoding="utf-8"?>
<p:tagLst xmlns:p="http://schemas.openxmlformats.org/presentationml/2006/main">
  <p:tag name="AS_UNIQUEID" val="1235"/>
</p:tagLst>
</file>

<file path=ppt/tags/tag484.xml><?xml version="1.0" encoding="utf-8"?>
<p:tagLst xmlns:p="http://schemas.openxmlformats.org/presentationml/2006/main">
  <p:tag name="AS_UNIQUEID" val="1236"/>
</p:tagLst>
</file>

<file path=ppt/tags/tag485.xml><?xml version="1.0" encoding="utf-8"?>
<p:tagLst xmlns:p="http://schemas.openxmlformats.org/presentationml/2006/main">
  <p:tag name="AS_UNIQUEID" val="1237"/>
</p:tagLst>
</file>

<file path=ppt/tags/tag486.xml><?xml version="1.0" encoding="utf-8"?>
<p:tagLst xmlns:p="http://schemas.openxmlformats.org/presentationml/2006/main">
  <p:tag name="AS_UNIQUEID" val="4830"/>
</p:tagLst>
</file>

<file path=ppt/tags/tag487.xml><?xml version="1.0" encoding="utf-8"?>
<p:tagLst xmlns:p="http://schemas.openxmlformats.org/presentationml/2006/main">
  <p:tag name="AS_UNIQUEID" val="16360"/>
</p:tagLst>
</file>

<file path=ppt/tags/tag488.xml><?xml version="1.0" encoding="utf-8"?>
<p:tagLst xmlns:p="http://schemas.openxmlformats.org/presentationml/2006/main">
  <p:tag name="AS_UNIQUEID" val="647"/>
  <p:tag name="KSO_WM_UNIT_TABLE_BEAUTIFY" val="smartTable{e30d3587-99c6-4cc3-b5cb-7646b4c680b0}"/>
  <p:tag name="TABLE_COLORIDX" val="l"/>
  <p:tag name="TABLE_EMPHASIZE_COLOR" val="6579300"/>
  <p:tag name="TABLE_ENDDRAG_ORIGIN_RECT" val="609*361"/>
  <p:tag name="TABLE_ENDDRAG_RECT" val="61*86*609*361"/>
  <p:tag name="TABLE_ONEKEY_SKIN_IDX" val="0"/>
  <p:tag name="TABLE_RECT" val="108*180*503.85*180"/>
  <p:tag name="TABLE_SKINIDX" val="-1"/>
</p:tagLst>
</file>

<file path=ppt/tags/tag489.xml><?xml version="1.0" encoding="utf-8"?>
<p:tagLst xmlns:p="http://schemas.openxmlformats.org/presentationml/2006/main">
  <p:tag name="AS_UNIQUEID" val="649"/>
</p:tagLst>
</file>

<file path=ppt/tags/tag49.xml><?xml version="1.0" encoding="utf-8"?>
<p:tagLst xmlns:p="http://schemas.openxmlformats.org/presentationml/2006/main">
  <p:tag name="AS_UNIQUEID" val="16077"/>
  <p:tag name="KSO_WM_BEAUTIFY_FLAG" val="#wm#"/>
  <p:tag name="KSO_WM_TAG_VERSION" val="3.0"/>
  <p:tag name="KSO_WM_UNIT_COMPATIBLE" val="0"/>
  <p:tag name="KSO_WM_UNIT_DIAGRAM_ISNUMVISUAL" val="0"/>
  <p:tag name="KSO_WM_UNIT_DIAGRAM_ISREFERUNIT" val="0"/>
  <p:tag name="KSO_WM_UNIT_HIGHLIGHT" val="0"/>
  <p:tag name="KSO_WM_UNIT_ID" val="_3*i*679"/>
  <p:tag name="KSO_WM_UNIT_INDEX" val="679"/>
  <p:tag name="KSO_WM_UNIT_ISNUMDGMTITLE" val="0"/>
  <p:tag name="KSO_WM_UNIT_LAYERLEVEL" val="1"/>
  <p:tag name="KSO_WM_UNIT_NOCLEAR" val="0"/>
  <p:tag name="KSO_WM_UNIT_TYPE" val="i"/>
</p:tagLst>
</file>

<file path=ppt/tags/tag490.xml><?xml version="1.0" encoding="utf-8"?>
<p:tagLst xmlns:p="http://schemas.openxmlformats.org/presentationml/2006/main">
  <p:tag name="AS_UNIQUEID" val="650"/>
</p:tagLst>
</file>

<file path=ppt/tags/tag491.xml><?xml version="1.0" encoding="utf-8"?>
<p:tagLst xmlns:p="http://schemas.openxmlformats.org/presentationml/2006/main">
  <p:tag name="AS_UNIQUEID" val="651"/>
</p:tagLst>
</file>

<file path=ppt/tags/tag492.xml><?xml version="1.0" encoding="utf-8"?>
<p:tagLst xmlns:p="http://schemas.openxmlformats.org/presentationml/2006/main">
  <p:tag name="AS_UNIQUEID" val="652"/>
</p:tagLst>
</file>

<file path=ppt/tags/tag493.xml><?xml version="1.0" encoding="utf-8"?>
<p:tagLst xmlns:p="http://schemas.openxmlformats.org/presentationml/2006/main">
  <p:tag name="AS_UNIQUEID" val="653"/>
</p:tagLst>
</file>

<file path=ppt/tags/tag494.xml><?xml version="1.0" encoding="utf-8"?>
<p:tagLst xmlns:p="http://schemas.openxmlformats.org/presentationml/2006/main">
  <p:tag name="AS_UNIQUEID" val="654"/>
</p:tagLst>
</file>

<file path=ppt/tags/tag495.xml><?xml version="1.0" encoding="utf-8"?>
<p:tagLst xmlns:p="http://schemas.openxmlformats.org/presentationml/2006/main">
  <p:tag name="AS_UNIQUEID" val="655"/>
</p:tagLst>
</file>

<file path=ppt/tags/tag496.xml><?xml version="1.0" encoding="utf-8"?>
<p:tagLst xmlns:p="http://schemas.openxmlformats.org/presentationml/2006/main">
  <p:tag name="AS_UNIQUEID" val="656"/>
</p:tagLst>
</file>

<file path=ppt/tags/tag497.xml><?xml version="1.0" encoding="utf-8"?>
<p:tagLst xmlns:p="http://schemas.openxmlformats.org/presentationml/2006/main">
  <p:tag name="AS_UNIQUEID" val="657"/>
</p:tagLst>
</file>

<file path=ppt/tags/tag498.xml><?xml version="1.0" encoding="utf-8"?>
<p:tagLst xmlns:p="http://schemas.openxmlformats.org/presentationml/2006/main">
  <p:tag name="AS_UNIQUEID" val="658"/>
</p:tagLst>
</file>

<file path=ppt/tags/tag499.xml><?xml version="1.0" encoding="utf-8"?>
<p:tagLst xmlns:p="http://schemas.openxmlformats.org/presentationml/2006/main">
  <p:tag name="AS_UNIQUEID" val="15287"/>
</p:tagLst>
</file>

<file path=ppt/tags/tag5.xml><?xml version="1.0" encoding="utf-8"?>
<p:tagLst xmlns:p="http://schemas.openxmlformats.org/presentationml/2006/main">
  <p:tag name="AS_UNIQUEID" val="16032"/>
  <p:tag name="KSO_WM_BEAUTIFY_FLAG" val="#wm#"/>
  <p:tag name="KSO_WM_TAG_VERSION" val="3.0"/>
  <p:tag name="KSO_WM_UNIT_COMPATIBLE" val="0"/>
  <p:tag name="KSO_WM_UNIT_DIAGRAM_ISNUMVISUAL" val="0"/>
  <p:tag name="KSO_WM_UNIT_DIAGRAM_ISREFERUNIT" val="0"/>
  <p:tag name="KSO_WM_UNIT_HIGHLIGHT" val="0"/>
  <p:tag name="KSO_WM_UNIT_ID" val="_1*i*427"/>
  <p:tag name="KSO_WM_UNIT_INDEX" val="427"/>
  <p:tag name="KSO_WM_UNIT_ISNUMDGMTITLE" val="0"/>
  <p:tag name="KSO_WM_UNIT_LAYERLEVEL" val="1"/>
  <p:tag name="KSO_WM_UNIT_NOCLEAR" val="0"/>
  <p:tag name="KSO_WM_UNIT_TYPE" val="i"/>
</p:tagLst>
</file>

<file path=ppt/tags/tag50.xml><?xml version="1.0" encoding="utf-8"?>
<p:tagLst xmlns:p="http://schemas.openxmlformats.org/presentationml/2006/main">
  <p:tag name="AS_UNIQUEID" val="16078"/>
  <p:tag name="KSO_WM_BEAUTIFY_FLAG" val="#wm#"/>
  <p:tag name="KSO_WM_TAG_VERSION" val="3.0"/>
  <p:tag name="KSO_WM_UNIT_COMPATIBLE" val="0"/>
  <p:tag name="KSO_WM_UNIT_DIAGRAM_ISNUMVISUAL" val="0"/>
  <p:tag name="KSO_WM_UNIT_DIAGRAM_ISREFERUNIT" val="0"/>
  <p:tag name="KSO_WM_UNIT_HIGHLIGHT" val="0"/>
  <p:tag name="KSO_WM_UNIT_ID" val="_3*i*232"/>
  <p:tag name="KSO_WM_UNIT_INDEX" val="232"/>
  <p:tag name="KSO_WM_UNIT_ISNUMDGMTITLE" val="0"/>
  <p:tag name="KSO_WM_UNIT_LAYERLEVEL" val="1"/>
  <p:tag name="KSO_WM_UNIT_NOCLEAR" val="0"/>
  <p:tag name="KSO_WM_UNIT_TYPE" val="i"/>
</p:tagLst>
</file>

<file path=ppt/tags/tag500.xml><?xml version="1.0" encoding="utf-8"?>
<p:tagLst xmlns:p="http://schemas.openxmlformats.org/presentationml/2006/main">
  <p:tag name="AS_UNIQUEID" val="4896"/>
</p:tagLst>
</file>

<file path=ppt/tags/tag501.xml><?xml version="1.0" encoding="utf-8"?>
<p:tagLst xmlns:p="http://schemas.openxmlformats.org/presentationml/2006/main">
  <p:tag name="AS_UNIQUEID" val="4897"/>
</p:tagLst>
</file>

<file path=ppt/tags/tag502.xml><?xml version="1.0" encoding="utf-8"?>
<p:tagLst xmlns:p="http://schemas.openxmlformats.org/presentationml/2006/main">
  <p:tag name="AS_UNIQUEID" val="4898"/>
</p:tagLst>
</file>

<file path=ppt/tags/tag503.xml><?xml version="1.0" encoding="utf-8"?>
<p:tagLst xmlns:p="http://schemas.openxmlformats.org/presentationml/2006/main">
  <p:tag name="AS_UNIQUEID" val="16364"/>
</p:tagLst>
</file>

<file path=ppt/tags/tag504.xml><?xml version="1.0" encoding="utf-8"?>
<p:tagLst xmlns:p="http://schemas.openxmlformats.org/presentationml/2006/main">
  <p:tag name="AS_UNIQUEID" val="16365"/>
</p:tagLst>
</file>

<file path=ppt/tags/tag505.xml><?xml version="1.0" encoding="utf-8"?>
<p:tagLst xmlns:p="http://schemas.openxmlformats.org/presentationml/2006/main">
  <p:tag name="AS_UNIQUEID" val="16366"/>
</p:tagLst>
</file>

<file path=ppt/tags/tag506.xml><?xml version="1.0" encoding="utf-8"?>
<p:tagLst xmlns:p="http://schemas.openxmlformats.org/presentationml/2006/main">
  <p:tag name="AS_UNIQUEID" val="16367"/>
</p:tagLst>
</file>

<file path=ppt/tags/tag507.xml><?xml version="1.0" encoding="utf-8"?>
<p:tagLst xmlns:p="http://schemas.openxmlformats.org/presentationml/2006/main">
  <p:tag name="AS_UNIQUEID" val="16368"/>
</p:tagLst>
</file>

<file path=ppt/tags/tag508.xml><?xml version="1.0" encoding="utf-8"?>
<p:tagLst xmlns:p="http://schemas.openxmlformats.org/presentationml/2006/main">
  <p:tag name="AS_UNIQUEID" val="16369"/>
</p:tagLst>
</file>

<file path=ppt/tags/tag509.xml><?xml version="1.0" encoding="utf-8"?>
<p:tagLst xmlns:p="http://schemas.openxmlformats.org/presentationml/2006/main">
  <p:tag name="AS_UNIQUEID" val="16370"/>
</p:tagLst>
</file>

<file path=ppt/tags/tag51.xml><?xml version="1.0" encoding="utf-8"?>
<p:tagLst xmlns:p="http://schemas.openxmlformats.org/presentationml/2006/main">
  <p:tag name="AS_UNIQUEID" val="16079"/>
  <p:tag name="KSO_WM_BEAUTIFY_FLAG" val="#wm#"/>
  <p:tag name="KSO_WM_TAG_VERSION" val="3.0"/>
  <p:tag name="KSO_WM_UNIT_COMPATIBLE" val="0"/>
  <p:tag name="KSO_WM_UNIT_DIAGRAM_ISNUMVISUAL" val="0"/>
  <p:tag name="KSO_WM_UNIT_DIAGRAM_ISREFERUNIT" val="0"/>
  <p:tag name="KSO_WM_UNIT_HIGHLIGHT" val="0"/>
  <p:tag name="KSO_WM_UNIT_ID" val="_3*i*371"/>
  <p:tag name="KSO_WM_UNIT_INDEX" val="371"/>
  <p:tag name="KSO_WM_UNIT_ISNUMDGMTITLE" val="0"/>
  <p:tag name="KSO_WM_UNIT_LAYERLEVEL" val="1"/>
  <p:tag name="KSO_WM_UNIT_NOCLEAR" val="0"/>
  <p:tag name="KSO_WM_UNIT_TYPE" val="i"/>
</p:tagLst>
</file>

<file path=ppt/tags/tag510.xml><?xml version="1.0" encoding="utf-8"?>
<p:tagLst xmlns:p="http://schemas.openxmlformats.org/presentationml/2006/main">
  <p:tag name="AS_UNIQUEID" val="16372"/>
  <p:tag name="KSO_WM_BEAUTIFY_FLAG" val="#wm#"/>
  <p:tag name="KSO_WM_TAG_VERSION" val="3.0"/>
  <p:tag name="KSO_WM_UNIT_COMPATIBLE" val="0"/>
  <p:tag name="KSO_WM_UNIT_DIAGRAM_ISNUMVISUAL" val="0"/>
  <p:tag name="KSO_WM_UNIT_DIAGRAM_ISREFERUNIT" val="0"/>
  <p:tag name="KSO_WM_UNIT_HIGHLIGHT" val="0"/>
  <p:tag name="KSO_WM_UNIT_ID" val="_7*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Lst>
</file>

<file path=ppt/tags/tag511.xml><?xml version="1.0" encoding="utf-8"?>
<p:tagLst xmlns:p="http://schemas.openxmlformats.org/presentationml/2006/main">
  <p:tag name="AS_UNIQUEID" val="16373"/>
</p:tagLst>
</file>

<file path=ppt/tags/tag512.xml><?xml version="1.0" encoding="utf-8"?>
<p:tagLst xmlns:p="http://schemas.openxmlformats.org/presentationml/2006/main">
  <p:tag name="AS_UNIQUEID" val="16374"/>
</p:tagLst>
</file>

<file path=ppt/tags/tag513.xml><?xml version="1.0" encoding="utf-8"?>
<p:tagLst xmlns:p="http://schemas.openxmlformats.org/presentationml/2006/main">
  <p:tag name="AS_UNIQUEID" val="16375"/>
</p:tagLst>
</file>

<file path=ppt/tags/tag514.xml><?xml version="1.0" encoding="utf-8"?>
<p:tagLst xmlns:p="http://schemas.openxmlformats.org/presentationml/2006/main">
  <p:tag name="AS_UNIQUEID" val="16377"/>
</p:tagLst>
</file>

<file path=ppt/tags/tag515.xml><?xml version="1.0" encoding="utf-8"?>
<p:tagLst xmlns:p="http://schemas.openxmlformats.org/presentationml/2006/main">
  <p:tag name="AS_UNIQUEID" val="16378"/>
</p:tagLst>
</file>

<file path=ppt/tags/tag516.xml><?xml version="1.0" encoding="utf-8"?>
<p:tagLst xmlns:p="http://schemas.openxmlformats.org/presentationml/2006/main">
  <p:tag name="AS_UNIQUEID" val="16379"/>
  <p:tag name="KSO_WM_BEAUTIFY_FLAG" val="#wm#"/>
  <p:tag name="KSO_WM_TAG_VERSION" val="3.0"/>
  <p:tag name="KSO_WM_UNIT_COMPATIBLE" val="0"/>
  <p:tag name="KSO_WM_UNIT_DIAGRAM_ISNUMVISUAL" val="0"/>
  <p:tag name="KSO_WM_UNIT_DIAGRAM_ISREFERUNIT" val="0"/>
  <p:tag name="KSO_WM_UNIT_HIGHLIGHT" val="0"/>
  <p:tag name="KSO_WM_UNIT_ID" val="_7*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Lst>
</file>

<file path=ppt/tags/tag517.xml><?xml version="1.0" encoding="utf-8"?>
<p:tagLst xmlns:p="http://schemas.openxmlformats.org/presentationml/2006/main">
  <p:tag name="AS_UNIQUEID" val="16381"/>
</p:tagLst>
</file>

<file path=ppt/tags/tag518.xml><?xml version="1.0" encoding="utf-8"?>
<p:tagLst xmlns:p="http://schemas.openxmlformats.org/presentationml/2006/main">
  <p:tag name="AS_UNIQUEID" val="16382"/>
</p:tagLst>
</file>

<file path=ppt/tags/tag519.xml><?xml version="1.0" encoding="utf-8"?>
<p:tagLst xmlns:p="http://schemas.openxmlformats.org/presentationml/2006/main">
  <p:tag name="AS_UNIQUEID" val="16383"/>
</p:tagLst>
</file>

<file path=ppt/tags/tag52.xml><?xml version="1.0" encoding="utf-8"?>
<p:tagLst xmlns:p="http://schemas.openxmlformats.org/presentationml/2006/main">
  <p:tag name="AS_UNIQUEID" val="16080"/>
  <p:tag name="KSO_WM_BEAUTIFY_FLAG" val="#wm#"/>
  <p:tag name="KSO_WM_TAG_VERSION" val="3.0"/>
  <p:tag name="KSO_WM_UNIT_COMPATIBLE" val="0"/>
  <p:tag name="KSO_WM_UNIT_DIAGRAM_ISNUMVISUAL" val="0"/>
  <p:tag name="KSO_WM_UNIT_DIAGRAM_ISREFERUNIT" val="0"/>
  <p:tag name="KSO_WM_UNIT_HIGHLIGHT" val="0"/>
  <p:tag name="KSO_WM_UNIT_ID" val="_3*i*766"/>
  <p:tag name="KSO_WM_UNIT_INDEX" val="766"/>
  <p:tag name="KSO_WM_UNIT_ISNUMDGMTITLE" val="0"/>
  <p:tag name="KSO_WM_UNIT_LAYERLEVEL" val="1"/>
  <p:tag name="KSO_WM_UNIT_NOCLEAR" val="0"/>
  <p:tag name="KSO_WM_UNIT_TYPE" val="i"/>
</p:tagLst>
</file>

<file path=ppt/tags/tag520.xml><?xml version="1.0" encoding="utf-8"?>
<p:tagLst xmlns:p="http://schemas.openxmlformats.org/presentationml/2006/main">
  <p:tag name="AS_UNIQUEID" val="16384"/>
</p:tagLst>
</file>

<file path=ppt/tags/tag521.xml><?xml version="1.0" encoding="utf-8"?>
<p:tagLst xmlns:p="http://schemas.openxmlformats.org/presentationml/2006/main">
  <p:tag name="AS_UNIQUEID" val="16385"/>
  <p:tag name="KSO_WM_BEAUTIFY_FLAG" val="#wm#"/>
  <p:tag name="KSO_WM_TAG_VERSION" val="3.0"/>
  <p:tag name="KSO_WM_UNIT_COMPATIBLE" val="0"/>
  <p:tag name="KSO_WM_UNIT_DIAGRAM_ISNUMVISUAL" val="0"/>
  <p:tag name="KSO_WM_UNIT_DIAGRAM_ISREFERUNIT" val="0"/>
  <p:tag name="KSO_WM_UNIT_HIGHLIGHT" val="0"/>
  <p:tag name="KSO_WM_UNIT_ID" val="_7*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Lst>
</file>

<file path=ppt/tags/tag522.xml><?xml version="1.0" encoding="utf-8"?>
<p:tagLst xmlns:p="http://schemas.openxmlformats.org/presentationml/2006/main">
  <p:tag name="AS_UNIQUEID" val="16387"/>
</p:tagLst>
</file>

<file path=ppt/tags/tag523.xml><?xml version="1.0" encoding="utf-8"?>
<p:tagLst xmlns:p="http://schemas.openxmlformats.org/presentationml/2006/main">
  <p:tag name="AS_UNIQUEID" val="16388"/>
</p:tagLst>
</file>

<file path=ppt/tags/tag524.xml><?xml version="1.0" encoding="utf-8"?>
<p:tagLst xmlns:p="http://schemas.openxmlformats.org/presentationml/2006/main">
  <p:tag name="AS_UNIQUEID" val="16203"/>
</p:tagLst>
</file>

<file path=ppt/tags/tag525.xml><?xml version="1.0" encoding="utf-8"?>
<p:tagLst xmlns:p="http://schemas.openxmlformats.org/presentationml/2006/main">
  <p:tag name="AS_UNIQUEID" val="16204"/>
</p:tagLst>
</file>

<file path=ppt/tags/tag526.xml><?xml version="1.0" encoding="utf-8"?>
<p:tagLst xmlns:p="http://schemas.openxmlformats.org/presentationml/2006/main">
  <p:tag name="AS_UNIQUEID" val="16205"/>
</p:tagLst>
</file>

<file path=ppt/tags/tag527.xml><?xml version="1.0" encoding="utf-8"?>
<p:tagLst xmlns:p="http://schemas.openxmlformats.org/presentationml/2006/main">
  <p:tag name="AS_UNIQUEID" val="16206"/>
</p:tagLst>
</file>

<file path=ppt/tags/tag528.xml><?xml version="1.0" encoding="utf-8"?>
<p:tagLst xmlns:p="http://schemas.openxmlformats.org/presentationml/2006/main">
  <p:tag name="AS_UNIQUEID" val="16207"/>
</p:tagLst>
</file>

<file path=ppt/tags/tag529.xml><?xml version="1.0" encoding="utf-8"?>
<p:tagLst xmlns:p="http://schemas.openxmlformats.org/presentationml/2006/main">
  <p:tag name="AS_UNIQUEID" val="16208"/>
</p:tagLst>
</file>

<file path=ppt/tags/tag53.xml><?xml version="1.0" encoding="utf-8"?>
<p:tagLst xmlns:p="http://schemas.openxmlformats.org/presentationml/2006/main">
  <p:tag name="AS_UNIQUEID" val="16081"/>
  <p:tag name="KSO_WM_BEAUTIFY_FLAG" val="#wm#"/>
  <p:tag name="KSO_WM_TAG_VERSION" val="3.0"/>
  <p:tag name="KSO_WM_UNIT_COMPATIBLE" val="0"/>
  <p:tag name="KSO_WM_UNIT_DIAGRAM_ISNUMVISUAL" val="0"/>
  <p:tag name="KSO_WM_UNIT_DIAGRAM_ISREFERUNIT" val="0"/>
  <p:tag name="KSO_WM_UNIT_HIGHLIGHT" val="0"/>
  <p:tag name="KSO_WM_UNIT_ID" val="_3*i*769"/>
  <p:tag name="KSO_WM_UNIT_INDEX" val="769"/>
  <p:tag name="KSO_WM_UNIT_ISNUMDGMTITLE" val="0"/>
  <p:tag name="KSO_WM_UNIT_LAYERLEVEL" val="1"/>
  <p:tag name="KSO_WM_UNIT_NOCLEAR" val="0"/>
  <p:tag name="KSO_WM_UNIT_TYPE" val="i"/>
</p:tagLst>
</file>

<file path=ppt/tags/tag530.xml><?xml version="1.0" encoding="utf-8"?>
<p:tagLst xmlns:p="http://schemas.openxmlformats.org/presentationml/2006/main">
  <p:tag name="AS_UNIQUEID" val="16210"/>
</p:tagLst>
</file>

<file path=ppt/tags/tag531.xml><?xml version="1.0" encoding="utf-8"?>
<p:tagLst xmlns:p="http://schemas.openxmlformats.org/presentationml/2006/main">
  <p:tag name="AS_UNIQUEID" val="16211"/>
</p:tagLst>
</file>

<file path=ppt/tags/tag532.xml><?xml version="1.0" encoding="utf-8"?>
<p:tagLst xmlns:p="http://schemas.openxmlformats.org/presentationml/2006/main">
  <p:tag name="AS_UNIQUEID" val="16212"/>
</p:tagLst>
</file>

<file path=ppt/tags/tag533.xml><?xml version="1.0" encoding="utf-8"?>
<p:tagLst xmlns:p="http://schemas.openxmlformats.org/presentationml/2006/main">
  <p:tag name="AS_UNIQUEID" val="16213"/>
</p:tagLst>
</file>

<file path=ppt/tags/tag534.xml><?xml version="1.0" encoding="utf-8"?>
<p:tagLst xmlns:p="http://schemas.openxmlformats.org/presentationml/2006/main">
  <p:tag name="AS_OS" val="Unix 3.10 unknown"/>
  <p:tag name="AS_RELEASE_DATE" val="2023.03.31"/>
  <p:tag name="AS_TITLE" val="Aspose.Slides for Java"/>
  <p:tag name="AS_VERSION" val="23.3"/>
  <p:tag name="RESOURCE_RECORD_KEY" val="{&quot;29&quot;:[50053008,50053236,50052993,50052953,50053044],&quot;65&quot;:[20238611]}"/>
</p:tagLst>
</file>

<file path=ppt/tags/tag54.xml><?xml version="1.0" encoding="utf-8"?>
<p:tagLst xmlns:p="http://schemas.openxmlformats.org/presentationml/2006/main">
  <p:tag name="AS_UNIQUEID" val="16082"/>
  <p:tag name="KSO_WM_BEAUTIFY_FLAG" val="#wm#"/>
  <p:tag name="KSO_WM_TAG_VERSION" val="3.0"/>
  <p:tag name="KSO_WM_UNIT_COMPATIBLE" val="0"/>
  <p:tag name="KSO_WM_UNIT_DIAGRAM_ISNUMVISUAL" val="0"/>
  <p:tag name="KSO_WM_UNIT_DIAGRAM_ISREFERUNIT" val="0"/>
  <p:tag name="KSO_WM_UNIT_HIGHLIGHT" val="0"/>
  <p:tag name="KSO_WM_UNIT_ID" val="_3*i*757"/>
  <p:tag name="KSO_WM_UNIT_INDEX" val="757"/>
  <p:tag name="KSO_WM_UNIT_ISNUMDGMTITLE" val="0"/>
  <p:tag name="KSO_WM_UNIT_LAYERLEVEL" val="1"/>
  <p:tag name="KSO_WM_UNIT_NOCLEAR" val="0"/>
  <p:tag name="KSO_WM_UNIT_TYPE" val="i"/>
</p:tagLst>
</file>

<file path=ppt/tags/tag55.xml><?xml version="1.0" encoding="utf-8"?>
<p:tagLst xmlns:p="http://schemas.openxmlformats.org/presentationml/2006/main">
  <p:tag name="AS_UNIQUEID" val="16083"/>
  <p:tag name="KSO_WM_BEAUTIFY_FLAG" val="#wm#"/>
  <p:tag name="KSO_WM_TAG_VERSION" val="3.0"/>
  <p:tag name="KSO_WM_UNIT_COMPATIBLE" val="0"/>
  <p:tag name="KSO_WM_UNIT_DIAGRAM_ISNUMVISUAL" val="0"/>
  <p:tag name="KSO_WM_UNIT_DIAGRAM_ISREFERUNIT" val="0"/>
  <p:tag name="KSO_WM_UNIT_HIGHLIGHT" val="0"/>
  <p:tag name="KSO_WM_UNIT_ID" val="_3*a*1"/>
  <p:tag name="KSO_WM_UNIT_INDEX" val="1"/>
  <p:tag name="KSO_WM_UNIT_ISCONTENTSTITLE" val="1"/>
  <p:tag name="KSO_WM_UNIT_ISNUMDGMTITLE" val="0"/>
  <p:tag name="KSO_WM_UNIT_LAYERLEVEL" val="1"/>
  <p:tag name="KSO_WM_UNIT_NOCLEAR" val="0"/>
  <p:tag name="KSO_WM_UNIT_PRESET_TEXT" val="标题"/>
  <p:tag name="KSO_WM_UNIT_TYPE" val="a"/>
  <p:tag name="KSO_WM_UNIT_VALUE" val="6"/>
</p:tagLst>
</file>

<file path=ppt/tags/tag56.xml><?xml version="1.0" encoding="utf-8"?>
<p:tagLst xmlns:p="http://schemas.openxmlformats.org/presentationml/2006/main">
  <p:tag name="AS_UNIQUEID" val="16084"/>
  <p:tag name="KSO_WM_BEAUTIFY_FLAG" val="#wm#"/>
  <p:tag name="KSO_WM_TAG_VERSION" val="3.0"/>
  <p:tag name="KSO_WM_UNIT_COMPATIBLE" val="0"/>
  <p:tag name="KSO_WM_UNIT_DIAGRAM_ISNUMVISUAL" val="0"/>
  <p:tag name="KSO_WM_UNIT_DIAGRAM_ISREFERUNIT" val="0"/>
  <p:tag name="KSO_WM_UNIT_HIGHLIGHT" val="0"/>
  <p:tag name="KSO_WM_UNIT_ID" val="_3**"/>
  <p:tag name="KSO_WM_UNIT_ISNUMDGMTITLE" val="0"/>
  <p:tag name="KSO_WM_UNIT_LAYERLEVEL" val="1"/>
  <p:tag name="KSO_WM_UNIT_NOCLEAR" val="0"/>
</p:tagLst>
</file>

<file path=ppt/tags/tag57.xml><?xml version="1.0" encoding="utf-8"?>
<p:tagLst xmlns:p="http://schemas.openxmlformats.org/presentationml/2006/main">
  <p:tag name="AS_UNIQUEID" val="16085"/>
  <p:tag name="KSO_WM_BEAUTIFY_FLAG" val="#wm#"/>
  <p:tag name="KSO_WM_TAG_VERSION" val="3.0"/>
  <p:tag name="KSO_WM_UNIT_COMPATIBLE" val="0"/>
  <p:tag name="KSO_WM_UNIT_DIAGRAM_ISNUMVISUAL" val="0"/>
  <p:tag name="KSO_WM_UNIT_DIAGRAM_ISREFERUNIT" val="0"/>
  <p:tag name="KSO_WM_UNIT_HIGHLIGHT" val="0"/>
  <p:tag name="KSO_WM_UNIT_ID" val="_3**"/>
  <p:tag name="KSO_WM_UNIT_ISNUMDGMTITLE" val="0"/>
  <p:tag name="KSO_WM_UNIT_LAYERLEVEL" val="1"/>
  <p:tag name="KSO_WM_UNIT_NOCLEAR" val="0"/>
</p:tagLst>
</file>

<file path=ppt/tags/tag58.xml><?xml version="1.0" encoding="utf-8"?>
<p:tagLst xmlns:p="http://schemas.openxmlformats.org/presentationml/2006/main">
  <p:tag name="AS_UNIQUEID" val="16086"/>
  <p:tag name="KSO_WM_BEAUTIFY_FLAG" val="#wm#"/>
  <p:tag name="KSO_WM_TAG_VERSION" val="3.0"/>
  <p:tag name="KSO_WM_UNIT_COMPATIBLE" val="0"/>
  <p:tag name="KSO_WM_UNIT_DIAGRAM_ISNUMVISUAL" val="0"/>
  <p:tag name="KSO_WM_UNIT_DIAGRAM_ISREFERUNIT" val="0"/>
  <p:tag name="KSO_WM_UNIT_HIGHLIGHT" val="0"/>
  <p:tag name="KSO_WM_UNIT_ID" val="_3**"/>
  <p:tag name="KSO_WM_UNIT_ISNUMDGMTITLE" val="0"/>
  <p:tag name="KSO_WM_UNIT_LAYERLEVEL" val="1"/>
  <p:tag name="KSO_WM_UNIT_NOCLEAR" val="0"/>
</p:tagLst>
</file>

<file path=ppt/tags/tag59.xml><?xml version="1.0" encoding="utf-8"?>
<p:tagLst xmlns:p="http://schemas.openxmlformats.org/presentationml/2006/main">
  <p:tag name="AS_UNIQUEID" val="16088"/>
  <p:tag name="KSO_WM_BEAUTIFY_FLAG" val="#wm#"/>
  <p:tag name="KSO_WM_TAG_VERSION" val="3.0"/>
  <p:tag name="KSO_WM_UNIT_COMPATIBLE" val="0"/>
  <p:tag name="KSO_WM_UNIT_DIAGRAM_ISNUMVISUAL" val="0"/>
  <p:tag name="KSO_WM_UNIT_DIAGRAM_ISREFERUNIT" val="0"/>
  <p:tag name="KSO_WM_UNIT_HIGHLIGHT" val="0"/>
  <p:tag name="KSO_WM_UNIT_ID" val="_4*i*1"/>
  <p:tag name="KSO_WM_UNIT_INDEX" val="1"/>
  <p:tag name="KSO_WM_UNIT_ISNUMDGMTITLE" val="0"/>
  <p:tag name="KSO_WM_UNIT_LAYERLEVEL" val="1"/>
  <p:tag name="KSO_WM_UNIT_NOCLEAR" val="0"/>
  <p:tag name="KSO_WM_UNIT_TYPE" val="i"/>
</p:tagLst>
</file>

<file path=ppt/tags/tag6.xml><?xml version="1.0" encoding="utf-8"?>
<p:tagLst xmlns:p="http://schemas.openxmlformats.org/presentationml/2006/main">
  <p:tag name="AS_UNIQUEID" val="16033"/>
  <p:tag name="KSO_WM_BEAUTIFY_FLAG" val="#wm#"/>
  <p:tag name="KSO_WM_TAG_VERSION" val="3.0"/>
  <p:tag name="KSO_WM_UNIT_COMPATIBLE" val="0"/>
  <p:tag name="KSO_WM_UNIT_DIAGRAM_ISNUMVISUAL" val="0"/>
  <p:tag name="KSO_WM_UNIT_DIAGRAM_ISREFERUNIT" val="0"/>
  <p:tag name="KSO_WM_UNIT_HIGHLIGHT" val="0"/>
  <p:tag name="KSO_WM_UNIT_ID" val="_1*i*91"/>
  <p:tag name="KSO_WM_UNIT_INDEX" val="91"/>
  <p:tag name="KSO_WM_UNIT_ISNUMDGMTITLE" val="0"/>
  <p:tag name="KSO_WM_UNIT_LAYERLEVEL" val="1"/>
  <p:tag name="KSO_WM_UNIT_NOCLEAR" val="0"/>
  <p:tag name="KSO_WM_UNIT_TYPE" val="i"/>
</p:tagLst>
</file>

<file path=ppt/tags/tag60.xml><?xml version="1.0" encoding="utf-8"?>
<p:tagLst xmlns:p="http://schemas.openxmlformats.org/presentationml/2006/main">
  <p:tag name="AS_UNIQUEID" val="16089"/>
  <p:tag name="KSO_WM_BEAUTIFY_FLAG" val="#wm#"/>
  <p:tag name="KSO_WM_TAG_VERSION" val="3.0"/>
  <p:tag name="KSO_WM_UNIT_COMPATIBLE" val="0"/>
  <p:tag name="KSO_WM_UNIT_DIAGRAM_ISNUMVISUAL" val="0"/>
  <p:tag name="KSO_WM_UNIT_DIAGRAM_ISREFERUNIT" val="0"/>
  <p:tag name="KSO_WM_UNIT_HIGHLIGHT" val="0"/>
  <p:tag name="KSO_WM_UNIT_ID" val="_4*i*2"/>
  <p:tag name="KSO_WM_UNIT_INDEX" val="2"/>
  <p:tag name="KSO_WM_UNIT_ISNUMDGMTITLE" val="0"/>
  <p:tag name="KSO_WM_UNIT_LAYERLEVEL" val="1"/>
  <p:tag name="KSO_WM_UNIT_NOCLEAR" val="0"/>
  <p:tag name="KSO_WM_UNIT_TYPE" val="i"/>
</p:tagLst>
</file>

<file path=ppt/tags/tag61.xml><?xml version="1.0" encoding="utf-8"?>
<p:tagLst xmlns:p="http://schemas.openxmlformats.org/presentationml/2006/main">
  <p:tag name="AS_UNIQUEID" val="16090"/>
  <p:tag name="KSO_WM_BEAUTIFY_FLAG" val="#wm#"/>
  <p:tag name="KSO_WM_TAG_VERSION" val="3.0"/>
  <p:tag name="KSO_WM_UNIT_COMPATIBLE" val="0"/>
  <p:tag name="KSO_WM_UNIT_DIAGRAM_ISNUMVISUAL" val="0"/>
  <p:tag name="KSO_WM_UNIT_DIAGRAM_ISREFERUNIT" val="0"/>
  <p:tag name="KSO_WM_UNIT_HIGHLIGHT" val="0"/>
  <p:tag name="KSO_WM_UNIT_ID" val="_4*i*789"/>
  <p:tag name="KSO_WM_UNIT_INDEX" val="789"/>
  <p:tag name="KSO_WM_UNIT_ISNUMDGMTITLE" val="0"/>
  <p:tag name="KSO_WM_UNIT_LAYERLEVEL" val="1"/>
  <p:tag name="KSO_WM_UNIT_NOCLEAR" val="0"/>
  <p:tag name="KSO_WM_UNIT_TYPE" val="i"/>
</p:tagLst>
</file>

<file path=ppt/tags/tag62.xml><?xml version="1.0" encoding="utf-8"?>
<p:tagLst xmlns:p="http://schemas.openxmlformats.org/presentationml/2006/main">
  <p:tag name="AS_UNIQUEID" val="16091"/>
  <p:tag name="KSO_WM_BEAUTIFY_FLAG" val="#wm#"/>
  <p:tag name="KSO_WM_TAG_VERSION" val="3.0"/>
  <p:tag name="KSO_WM_UNIT_COMPATIBLE" val="0"/>
  <p:tag name="KSO_WM_UNIT_DIAGRAM_ISNUMVISUAL" val="0"/>
  <p:tag name="KSO_WM_UNIT_DIAGRAM_ISREFERUNIT" val="0"/>
  <p:tag name="KSO_WM_UNIT_HIGHLIGHT" val="0"/>
  <p:tag name="KSO_WM_UNIT_ID" val="_4*i*761"/>
  <p:tag name="KSO_WM_UNIT_INDEX" val="761"/>
  <p:tag name="KSO_WM_UNIT_ISNUMDGMTITLE" val="0"/>
  <p:tag name="KSO_WM_UNIT_LAYERLEVEL" val="1"/>
  <p:tag name="KSO_WM_UNIT_NOCLEAR" val="0"/>
  <p:tag name="KSO_WM_UNIT_TYPE" val="i"/>
</p:tagLst>
</file>

<file path=ppt/tags/tag63.xml><?xml version="1.0" encoding="utf-8"?>
<p:tagLst xmlns:p="http://schemas.openxmlformats.org/presentationml/2006/main">
  <p:tag name="AS_UNIQUEID" val="16092"/>
  <p:tag name="KSO_WM_BEAUTIFY_FLAG" val="#wm#"/>
  <p:tag name="KSO_WM_TAG_VERSION" val="3.0"/>
  <p:tag name="KSO_WM_UNIT_COMPATIBLE" val="0"/>
  <p:tag name="KSO_WM_UNIT_DIAGRAM_ISNUMVISUAL" val="0"/>
  <p:tag name="KSO_WM_UNIT_DIAGRAM_ISREFERUNIT" val="0"/>
  <p:tag name="KSO_WM_UNIT_HIGHLIGHT" val="0"/>
  <p:tag name="KSO_WM_UNIT_ID" val="_4*i*634"/>
  <p:tag name="KSO_WM_UNIT_INDEX" val="634"/>
  <p:tag name="KSO_WM_UNIT_ISNUMDGMTITLE" val="0"/>
  <p:tag name="KSO_WM_UNIT_LAYERLEVEL" val="1"/>
  <p:tag name="KSO_WM_UNIT_NOCLEAR" val="0"/>
  <p:tag name="KSO_WM_UNIT_TYPE" val="i"/>
</p:tagLst>
</file>

<file path=ppt/tags/tag64.xml><?xml version="1.0" encoding="utf-8"?>
<p:tagLst xmlns:p="http://schemas.openxmlformats.org/presentationml/2006/main">
  <p:tag name="AS_UNIQUEID" val="16093"/>
  <p:tag name="KSO_WM_BEAUTIFY_FLAG" val="#wm#"/>
  <p:tag name="KSO_WM_TAG_VERSION" val="3.0"/>
  <p:tag name="KSO_WM_UNIT_COMPATIBLE" val="0"/>
  <p:tag name="KSO_WM_UNIT_DIAGRAM_ISNUMVISUAL" val="0"/>
  <p:tag name="KSO_WM_UNIT_DIAGRAM_ISREFERUNIT" val="0"/>
  <p:tag name="KSO_WM_UNIT_HIGHLIGHT" val="0"/>
  <p:tag name="KSO_WM_UNIT_ID" val="_4*i*11"/>
  <p:tag name="KSO_WM_UNIT_INDEX" val="11"/>
  <p:tag name="KSO_WM_UNIT_ISNUMDGMTITLE" val="0"/>
  <p:tag name="KSO_WM_UNIT_LAYERLEVEL" val="1"/>
  <p:tag name="KSO_WM_UNIT_NOCLEAR" val="0"/>
  <p:tag name="KSO_WM_UNIT_TYPE" val="i"/>
</p:tagLst>
</file>

<file path=ppt/tags/tag65.xml><?xml version="1.0" encoding="utf-8"?>
<p:tagLst xmlns:p="http://schemas.openxmlformats.org/presentationml/2006/main">
  <p:tag name="AS_UNIQUEID" val="16094"/>
  <p:tag name="KSO_WM_BEAUTIFY_FLAG" val="#wm#"/>
  <p:tag name="KSO_WM_TAG_VERSION" val="3.0"/>
  <p:tag name="KSO_WM_UNIT_COMPATIBLE" val="0"/>
  <p:tag name="KSO_WM_UNIT_DIAGRAM_ISNUMVISUAL" val="0"/>
  <p:tag name="KSO_WM_UNIT_DIAGRAM_ISREFERUNIT" val="0"/>
  <p:tag name="KSO_WM_UNIT_HIGHLIGHT" val="0"/>
  <p:tag name="KSO_WM_UNIT_ID" val="_4*i*4"/>
  <p:tag name="KSO_WM_UNIT_INDEX" val="4"/>
  <p:tag name="KSO_WM_UNIT_ISNUMDGMTITLE" val="0"/>
  <p:tag name="KSO_WM_UNIT_LAYERLEVEL" val="1"/>
  <p:tag name="KSO_WM_UNIT_NOCLEAR" val="0"/>
  <p:tag name="KSO_WM_UNIT_TYPE" val="i"/>
</p:tagLst>
</file>

<file path=ppt/tags/tag66.xml><?xml version="1.0" encoding="utf-8"?>
<p:tagLst xmlns:p="http://schemas.openxmlformats.org/presentationml/2006/main">
  <p:tag name="AS_UNIQUEID" val="16095"/>
  <p:tag name="KSO_WM_BEAUTIFY_FLAG" val="#wm#"/>
  <p:tag name="KSO_WM_TAG_VERSION" val="3.0"/>
  <p:tag name="KSO_WM_UNIT_COMPATIBLE" val="0"/>
  <p:tag name="KSO_WM_UNIT_DIAGRAM_ISNUMVISUAL" val="0"/>
  <p:tag name="KSO_WM_UNIT_DIAGRAM_ISREFERUNIT" val="0"/>
  <p:tag name="KSO_WM_UNIT_HIGHLIGHT" val="0"/>
  <p:tag name="KSO_WM_UNIT_ID" val="_4*i*5"/>
  <p:tag name="KSO_WM_UNIT_INDEX" val="5"/>
  <p:tag name="KSO_WM_UNIT_ISNUMDGMTITLE" val="0"/>
  <p:tag name="KSO_WM_UNIT_LAYERLEVEL" val="1"/>
  <p:tag name="KSO_WM_UNIT_NOCLEAR" val="0"/>
  <p:tag name="KSO_WM_UNIT_TYPE" val="i"/>
</p:tagLst>
</file>

<file path=ppt/tags/tag67.xml><?xml version="1.0" encoding="utf-8"?>
<p:tagLst xmlns:p="http://schemas.openxmlformats.org/presentationml/2006/main">
  <p:tag name="AS_UNIQUEID" val="16096"/>
  <p:tag name="KSO_WM_BEAUTIFY_FLAG" val="#wm#"/>
  <p:tag name="KSO_WM_TAG_VERSION" val="3.0"/>
  <p:tag name="KSO_WM_UNIT_COMPATIBLE" val="0"/>
  <p:tag name="KSO_WM_UNIT_DIAGRAM_ISNUMVISUAL" val="0"/>
  <p:tag name="KSO_WM_UNIT_DIAGRAM_ISREFERUNIT" val="0"/>
  <p:tag name="KSO_WM_UNIT_HIGHLIGHT" val="0"/>
  <p:tag name="KSO_WM_UNIT_ID" val="_4*i*504"/>
  <p:tag name="KSO_WM_UNIT_INDEX" val="504"/>
  <p:tag name="KSO_WM_UNIT_ISNUMDGMTITLE" val="0"/>
  <p:tag name="KSO_WM_UNIT_LAYERLEVEL" val="1"/>
  <p:tag name="KSO_WM_UNIT_NOCLEAR" val="0"/>
  <p:tag name="KSO_WM_UNIT_TYPE" val="i"/>
</p:tagLst>
</file>

<file path=ppt/tags/tag68.xml><?xml version="1.0" encoding="utf-8"?>
<p:tagLst xmlns:p="http://schemas.openxmlformats.org/presentationml/2006/main">
  <p:tag name="AS_UNIQUEID" val="16097"/>
  <p:tag name="KSO_WM_BEAUTIFY_FLAG" val="#wm#"/>
  <p:tag name="KSO_WM_TAG_VERSION" val="3.0"/>
  <p:tag name="KSO_WM_UNIT_COMPATIBLE" val="0"/>
  <p:tag name="KSO_WM_UNIT_DIAGRAM_ISNUMVISUAL" val="0"/>
  <p:tag name="KSO_WM_UNIT_DIAGRAM_ISREFERUNIT" val="0"/>
  <p:tag name="KSO_WM_UNIT_HIGHLIGHT" val="0"/>
  <p:tag name="KSO_WM_UNIT_ID" val="_4*i*523"/>
  <p:tag name="KSO_WM_UNIT_INDEX" val="523"/>
  <p:tag name="KSO_WM_UNIT_ISNUMDGMTITLE" val="0"/>
  <p:tag name="KSO_WM_UNIT_LAYERLEVEL" val="1"/>
  <p:tag name="KSO_WM_UNIT_NOCLEAR" val="0"/>
  <p:tag name="KSO_WM_UNIT_TYPE" val="i"/>
</p:tagLst>
</file>

<file path=ppt/tags/tag69.xml><?xml version="1.0" encoding="utf-8"?>
<p:tagLst xmlns:p="http://schemas.openxmlformats.org/presentationml/2006/main">
  <p:tag name="AS_UNIQUEID" val="16098"/>
  <p:tag name="KSO_WM_BEAUTIFY_FLAG" val="#wm#"/>
  <p:tag name="KSO_WM_TAG_VERSION" val="3.0"/>
  <p:tag name="KSO_WM_UNIT_COMPATIBLE" val="0"/>
  <p:tag name="KSO_WM_UNIT_DIAGRAM_ISNUMVISUAL" val="0"/>
  <p:tag name="KSO_WM_UNIT_DIAGRAM_ISREFERUNIT" val="0"/>
  <p:tag name="KSO_WM_UNIT_HIGHLIGHT" val="0"/>
  <p:tag name="KSO_WM_UNIT_ID" val="_4*i*518"/>
  <p:tag name="KSO_WM_UNIT_INDEX" val="518"/>
  <p:tag name="KSO_WM_UNIT_ISNUMDGMTITLE" val="0"/>
  <p:tag name="KSO_WM_UNIT_LAYERLEVEL" val="1"/>
  <p:tag name="KSO_WM_UNIT_NOCLEAR" val="0"/>
  <p:tag name="KSO_WM_UNIT_TYPE" val="i"/>
</p:tagLst>
</file>

<file path=ppt/tags/tag7.xml><?xml version="1.0" encoding="utf-8"?>
<p:tagLst xmlns:p="http://schemas.openxmlformats.org/presentationml/2006/main">
  <p:tag name="AS_UNIQUEID" val="16034"/>
  <p:tag name="KSO_WM_BEAUTIFY_FLAG" val="#wm#"/>
  <p:tag name="KSO_WM_TAG_VERSION" val="3.0"/>
  <p:tag name="KSO_WM_UNIT_COMPATIBLE" val="0"/>
  <p:tag name="KSO_WM_UNIT_DIAGRAM_ISNUMVISUAL" val="0"/>
  <p:tag name="KSO_WM_UNIT_DIAGRAM_ISREFERUNIT" val="0"/>
  <p:tag name="KSO_WM_UNIT_HIGHLIGHT" val="0"/>
  <p:tag name="KSO_WM_UNIT_ID" val="_1*i*160"/>
  <p:tag name="KSO_WM_UNIT_INDEX" val="160"/>
  <p:tag name="KSO_WM_UNIT_ISNUMDGMTITLE" val="0"/>
  <p:tag name="KSO_WM_UNIT_LAYERLEVEL" val="1"/>
  <p:tag name="KSO_WM_UNIT_NOCLEAR" val="0"/>
  <p:tag name="KSO_WM_UNIT_TYPE" val="i"/>
</p:tagLst>
</file>

<file path=ppt/tags/tag70.xml><?xml version="1.0" encoding="utf-8"?>
<p:tagLst xmlns:p="http://schemas.openxmlformats.org/presentationml/2006/main">
  <p:tag name="AS_UNIQUEID" val="16099"/>
  <p:tag name="KSO_WM_BEAUTIFY_FLAG" val="#wm#"/>
  <p:tag name="KSO_WM_TAG_VERSION" val="3.0"/>
  <p:tag name="KSO_WM_UNIT_COMPATIBLE" val="0"/>
  <p:tag name="KSO_WM_UNIT_DIAGRAM_ISNUMVISUAL" val="0"/>
  <p:tag name="KSO_WM_UNIT_DIAGRAM_ISREFERUNIT" val="0"/>
  <p:tag name="KSO_WM_UNIT_HIGHLIGHT" val="0"/>
  <p:tag name="KSO_WM_UNIT_ID" val="_4*i*20"/>
  <p:tag name="KSO_WM_UNIT_INDEX" val="20"/>
  <p:tag name="KSO_WM_UNIT_ISNUMDGMTITLE" val="0"/>
  <p:tag name="KSO_WM_UNIT_LAYERLEVEL" val="1"/>
  <p:tag name="KSO_WM_UNIT_NOCLEAR" val="0"/>
  <p:tag name="KSO_WM_UNIT_TYPE" val="i"/>
</p:tagLst>
</file>

<file path=ppt/tags/tag71.xml><?xml version="1.0" encoding="utf-8"?>
<p:tagLst xmlns:p="http://schemas.openxmlformats.org/presentationml/2006/main">
  <p:tag name="AS_UNIQUEID" val="16100"/>
  <p:tag name="KSO_WM_BEAUTIFY_FLAG" val="#wm#"/>
  <p:tag name="KSO_WM_TAG_VERSION" val="3.0"/>
  <p:tag name="KSO_WM_UNIT_COMPATIBLE" val="0"/>
  <p:tag name="KSO_WM_UNIT_DIAGRAM_ISNUMVISUAL" val="0"/>
  <p:tag name="KSO_WM_UNIT_DIAGRAM_ISREFERUNIT" val="0"/>
  <p:tag name="KSO_WM_UNIT_HIGHLIGHT" val="0"/>
  <p:tag name="KSO_WM_UNIT_ID" val="_4*i*155"/>
  <p:tag name="KSO_WM_UNIT_INDEX" val="155"/>
  <p:tag name="KSO_WM_UNIT_ISNUMDGMTITLE" val="0"/>
  <p:tag name="KSO_WM_UNIT_LAYERLEVEL" val="1"/>
  <p:tag name="KSO_WM_UNIT_NOCLEAR" val="0"/>
  <p:tag name="KSO_WM_UNIT_TYPE" val="i"/>
</p:tagLst>
</file>

<file path=ppt/tags/tag72.xml><?xml version="1.0" encoding="utf-8"?>
<p:tagLst xmlns:p="http://schemas.openxmlformats.org/presentationml/2006/main">
  <p:tag name="AS_UNIQUEID" val="16101"/>
  <p:tag name="KSO_WM_BEAUTIFY_FLAG" val="#wm#"/>
  <p:tag name="KSO_WM_TAG_VERSION" val="3.0"/>
  <p:tag name="KSO_WM_UNIT_COMPATIBLE" val="0"/>
  <p:tag name="KSO_WM_UNIT_DIAGRAM_ISNUMVISUAL" val="0"/>
  <p:tag name="KSO_WM_UNIT_DIAGRAM_ISREFERUNIT" val="0"/>
  <p:tag name="KSO_WM_UNIT_HIGHLIGHT" val="0"/>
  <p:tag name="KSO_WM_UNIT_ID" val="_4*i*52"/>
  <p:tag name="KSO_WM_UNIT_INDEX" val="52"/>
  <p:tag name="KSO_WM_UNIT_ISNUMDGMTITLE" val="0"/>
  <p:tag name="KSO_WM_UNIT_LAYERLEVEL" val="1"/>
  <p:tag name="KSO_WM_UNIT_NOCLEAR" val="0"/>
  <p:tag name="KSO_WM_UNIT_TYPE" val="i"/>
</p:tagLst>
</file>

<file path=ppt/tags/tag73.xml><?xml version="1.0" encoding="utf-8"?>
<p:tagLst xmlns:p="http://schemas.openxmlformats.org/presentationml/2006/main">
  <p:tag name="AS_UNIQUEID" val="16102"/>
  <p:tag name="KSO_WM_BEAUTIFY_FLAG" val="#wm#"/>
  <p:tag name="KSO_WM_TAG_VERSION" val="3.0"/>
  <p:tag name="KSO_WM_UNIT_COMPATIBLE" val="0"/>
  <p:tag name="KSO_WM_UNIT_DIAGRAM_ISNUMVISUAL" val="0"/>
  <p:tag name="KSO_WM_UNIT_DIAGRAM_ISREFERUNIT" val="0"/>
  <p:tag name="KSO_WM_UNIT_HIGHLIGHT" val="0"/>
  <p:tag name="KSO_WM_UNIT_ID" val="_4*i*13"/>
  <p:tag name="KSO_WM_UNIT_INDEX" val="13"/>
  <p:tag name="KSO_WM_UNIT_ISNUMDGMTITLE" val="0"/>
  <p:tag name="KSO_WM_UNIT_LAYERLEVEL" val="1"/>
  <p:tag name="KSO_WM_UNIT_NOCLEAR" val="0"/>
  <p:tag name="KSO_WM_UNIT_TYPE" val="i"/>
</p:tagLst>
</file>

<file path=ppt/tags/tag74.xml><?xml version="1.0" encoding="utf-8"?>
<p:tagLst xmlns:p="http://schemas.openxmlformats.org/presentationml/2006/main">
  <p:tag name="AS_UNIQUEID" val="16103"/>
  <p:tag name="KSO_WM_BEAUTIFY_FLAG" val="#wm#"/>
  <p:tag name="KSO_WM_TAG_VERSION" val="3.0"/>
  <p:tag name="KSO_WM_UNIT_COMPATIBLE" val="0"/>
  <p:tag name="KSO_WM_UNIT_DIAGRAM_ISNUMVISUAL" val="0"/>
  <p:tag name="KSO_WM_UNIT_DIAGRAM_ISREFERUNIT" val="0"/>
  <p:tag name="KSO_WM_UNIT_HIGHLIGHT" val="0"/>
  <p:tag name="KSO_WM_UNIT_ID" val="_4*i*294"/>
  <p:tag name="KSO_WM_UNIT_INDEX" val="294"/>
  <p:tag name="KSO_WM_UNIT_ISNUMDGMTITLE" val="0"/>
  <p:tag name="KSO_WM_UNIT_LAYERLEVEL" val="1"/>
  <p:tag name="KSO_WM_UNIT_NOCLEAR" val="0"/>
  <p:tag name="KSO_WM_UNIT_TYPE" val="i"/>
</p:tagLst>
</file>

<file path=ppt/tags/tag75.xml><?xml version="1.0" encoding="utf-8"?>
<p:tagLst xmlns:p="http://schemas.openxmlformats.org/presentationml/2006/main">
  <p:tag name="AS_UNIQUEID" val="16104"/>
  <p:tag name="KSO_WM_BEAUTIFY_FLAG" val="#wm#"/>
  <p:tag name="KSO_WM_TAG_VERSION" val="3.0"/>
  <p:tag name="KSO_WM_UNIT_COMPATIBLE" val="0"/>
  <p:tag name="KSO_WM_UNIT_DIAGRAM_ISNUMVISUAL" val="0"/>
  <p:tag name="KSO_WM_UNIT_DIAGRAM_ISREFERUNIT" val="0"/>
  <p:tag name="KSO_WM_UNIT_HIGHLIGHT" val="0"/>
  <p:tag name="KSO_WM_UNIT_ID" val="_4*i*31"/>
  <p:tag name="KSO_WM_UNIT_INDEX" val="31"/>
  <p:tag name="KSO_WM_UNIT_ISNUMDGMTITLE" val="0"/>
  <p:tag name="KSO_WM_UNIT_LAYERLEVEL" val="1"/>
  <p:tag name="KSO_WM_UNIT_NOCLEAR" val="0"/>
  <p:tag name="KSO_WM_UNIT_TYPE" val="i"/>
</p:tagLst>
</file>

<file path=ppt/tags/tag76.xml><?xml version="1.0" encoding="utf-8"?>
<p:tagLst xmlns:p="http://schemas.openxmlformats.org/presentationml/2006/main">
  <p:tag name="AS_UNIQUEID" val="16105"/>
  <p:tag name="KSO_WM_BEAUTIFY_FLAG" val="#wm#"/>
  <p:tag name="KSO_WM_TAG_VERSION" val="3.0"/>
  <p:tag name="KSO_WM_UNIT_COMPATIBLE" val="0"/>
  <p:tag name="KSO_WM_UNIT_DIAGRAM_ISNUMVISUAL" val="0"/>
  <p:tag name="KSO_WM_UNIT_DIAGRAM_ISREFERUNIT" val="0"/>
  <p:tag name="KSO_WM_UNIT_HIGHLIGHT" val="0"/>
  <p:tag name="KSO_WM_UNIT_ID" val="_4*i*16"/>
  <p:tag name="KSO_WM_UNIT_INDEX" val="16"/>
  <p:tag name="KSO_WM_UNIT_ISNUMDGMTITLE" val="0"/>
  <p:tag name="KSO_WM_UNIT_LAYERLEVEL" val="1"/>
  <p:tag name="KSO_WM_UNIT_NOCLEAR" val="0"/>
  <p:tag name="KSO_WM_UNIT_TYPE" val="i"/>
</p:tagLst>
</file>

<file path=ppt/tags/tag77.xml><?xml version="1.0" encoding="utf-8"?>
<p:tagLst xmlns:p="http://schemas.openxmlformats.org/presentationml/2006/main">
  <p:tag name="AS_UNIQUEID" val="16106"/>
  <p:tag name="KSO_WM_BEAUTIFY_FLAG" val="#wm#"/>
  <p:tag name="KSO_WM_TAG_VERSION" val="3.0"/>
  <p:tag name="KSO_WM_UNIT_COMPATIBLE" val="0"/>
  <p:tag name="KSO_WM_UNIT_DIAGRAM_ISNUMVISUAL" val="0"/>
  <p:tag name="KSO_WM_UNIT_DIAGRAM_ISREFERUNIT" val="0"/>
  <p:tag name="KSO_WM_UNIT_HIGHLIGHT" val="0"/>
  <p:tag name="KSO_WM_UNIT_ID" val="_4*i*9"/>
  <p:tag name="KSO_WM_UNIT_INDEX" val="9"/>
  <p:tag name="KSO_WM_UNIT_ISNUMDGMTITLE" val="0"/>
  <p:tag name="KSO_WM_UNIT_LAYERLEVEL" val="1"/>
  <p:tag name="KSO_WM_UNIT_NOCLEAR" val="0"/>
  <p:tag name="KSO_WM_UNIT_TYPE" val="i"/>
</p:tagLst>
</file>

<file path=ppt/tags/tag78.xml><?xml version="1.0" encoding="utf-8"?>
<p:tagLst xmlns:p="http://schemas.openxmlformats.org/presentationml/2006/main">
  <p:tag name="AS_UNIQUEID" val="16107"/>
  <p:tag name="KSO_WM_BEAUTIFY_FLAG" val="#wm#"/>
  <p:tag name="KSO_WM_TAG_VERSION" val="3.0"/>
  <p:tag name="KSO_WM_UNIT_COMPATIBLE" val="0"/>
  <p:tag name="KSO_WM_UNIT_DIAGRAM_ISNUMVISUAL" val="0"/>
  <p:tag name="KSO_WM_UNIT_DIAGRAM_ISREFERUNIT" val="0"/>
  <p:tag name="KSO_WM_UNIT_HIGHLIGHT" val="0"/>
  <p:tag name="KSO_WM_UNIT_ID" val="_4*i*10"/>
  <p:tag name="KSO_WM_UNIT_INDEX" val="10"/>
  <p:tag name="KSO_WM_UNIT_ISNUMDGMTITLE" val="0"/>
  <p:tag name="KSO_WM_UNIT_LAYERLEVEL" val="1"/>
  <p:tag name="KSO_WM_UNIT_NOCLEAR" val="0"/>
  <p:tag name="KSO_WM_UNIT_TYPE" val="i"/>
</p:tagLst>
</file>

<file path=ppt/tags/tag79.xml><?xml version="1.0" encoding="utf-8"?>
<p:tagLst xmlns:p="http://schemas.openxmlformats.org/presentationml/2006/main">
  <p:tag name="AS_UNIQUEID" val="16108"/>
  <p:tag name="KSO_WM_BEAUTIFY_FLAG" val="#wm#"/>
  <p:tag name="KSO_WM_TAG_VERSION" val="3.0"/>
  <p:tag name="KSO_WM_UNIT_COMPATIBLE" val="0"/>
  <p:tag name="KSO_WM_UNIT_DIAGRAM_ISNUMVISUAL" val="0"/>
  <p:tag name="KSO_WM_UNIT_DIAGRAM_ISREFERUNIT" val="0"/>
  <p:tag name="KSO_WM_UNIT_HIGHLIGHT" val="0"/>
  <p:tag name="KSO_WM_UNIT_ID" val="_4*i*14"/>
  <p:tag name="KSO_WM_UNIT_INDEX" val="14"/>
  <p:tag name="KSO_WM_UNIT_ISNUMDGMTITLE" val="0"/>
  <p:tag name="KSO_WM_UNIT_LAYERLEVEL" val="1"/>
  <p:tag name="KSO_WM_UNIT_NOCLEAR" val="0"/>
  <p:tag name="KSO_WM_UNIT_TYPE" val="i"/>
</p:tagLst>
</file>

<file path=ppt/tags/tag8.xml><?xml version="1.0" encoding="utf-8"?>
<p:tagLst xmlns:p="http://schemas.openxmlformats.org/presentationml/2006/main">
  <p:tag name="AS_UNIQUEID" val="16035"/>
  <p:tag name="KSO_WM_BEAUTIFY_FLAG" val="#wm#"/>
  <p:tag name="KSO_WM_TAG_VERSION" val="3.0"/>
  <p:tag name="KSO_WM_UNIT_COMPATIBLE" val="0"/>
  <p:tag name="KSO_WM_UNIT_DIAGRAM_ISNUMVISUAL" val="0"/>
  <p:tag name="KSO_WM_UNIT_DIAGRAM_ISREFERUNIT" val="0"/>
  <p:tag name="KSO_WM_UNIT_HIGHLIGHT" val="0"/>
  <p:tag name="KSO_WM_UNIT_ID" val="_1*f*1"/>
  <p:tag name="KSO_WM_UNIT_INDEX" val="1"/>
  <p:tag name="KSO_WM_UNIT_ISNUMDGMTITLE" val="0"/>
  <p:tag name="KSO_WM_UNIT_LAYERLEVEL" val="1"/>
  <p:tag name="KSO_WM_UNIT_NOCLEAR" val="0"/>
  <p:tag name="KSO_WM_UNIT_PRESET_TEXT_INDEX" val="0"/>
  <p:tag name="KSO_WM_UNIT_PRESET_TEXT_LEN" val="0"/>
  <p:tag name="KSO_WM_UNIT_SUBTYPE" val="b"/>
  <p:tag name="KSO_WM_UNIT_TYPE" val="f"/>
</p:tagLst>
</file>

<file path=ppt/tags/tag80.xml><?xml version="1.0" encoding="utf-8"?>
<p:tagLst xmlns:p="http://schemas.openxmlformats.org/presentationml/2006/main">
  <p:tag name="AS_UNIQUEID" val="16109"/>
  <p:tag name="KSO_WM_BEAUTIFY_FLAG" val="#wm#"/>
  <p:tag name="KSO_WM_TAG_VERSION" val="3.0"/>
  <p:tag name="KSO_WM_UNIT_COMPATIBLE" val="0"/>
  <p:tag name="KSO_WM_UNIT_DIAGRAM_ISNUMVISUAL" val="0"/>
  <p:tag name="KSO_WM_UNIT_DIAGRAM_ISREFERUNIT" val="0"/>
  <p:tag name="KSO_WM_UNIT_HIGHLIGHT" val="0"/>
  <p:tag name="KSO_WM_UNIT_ID" val="_4*i*790"/>
  <p:tag name="KSO_WM_UNIT_INDEX" val="790"/>
  <p:tag name="KSO_WM_UNIT_ISNUMDGMTITLE" val="0"/>
  <p:tag name="KSO_WM_UNIT_LAYERLEVEL" val="1"/>
  <p:tag name="KSO_WM_UNIT_NOCLEAR" val="0"/>
  <p:tag name="KSO_WM_UNIT_TYPE" val="i"/>
</p:tagLst>
</file>

<file path=ppt/tags/tag81.xml><?xml version="1.0" encoding="utf-8"?>
<p:tagLst xmlns:p="http://schemas.openxmlformats.org/presentationml/2006/main">
  <p:tag name="AS_UNIQUEID" val="16110"/>
  <p:tag name="KSO_WM_BEAUTIFY_FLAG" val="#wm#"/>
  <p:tag name="KSO_WM_TAG_VERSION" val="3.0"/>
  <p:tag name="KSO_WM_UNIT_COMPATIBLE" val="0"/>
  <p:tag name="KSO_WM_UNIT_DIAGRAM_ISNUMVISUAL" val="0"/>
  <p:tag name="KSO_WM_UNIT_DIAGRAM_ISREFERUNIT" val="0"/>
  <p:tag name="KSO_WM_UNIT_HIGHLIGHT" val="0"/>
  <p:tag name="KSO_WM_UNIT_ID" val="_4*a*1"/>
  <p:tag name="KSO_WM_UNIT_INDEX" val="1"/>
  <p:tag name="KSO_WM_UNIT_ISCONTENTSTITLE" val="0"/>
  <p:tag name="KSO_WM_UNIT_ISNUMDGMTITLE" val="0"/>
  <p:tag name="KSO_WM_UNIT_LAYERLEVEL" val="1"/>
  <p:tag name="KSO_WM_UNIT_NOCLEAR" val="0"/>
  <p:tag name="KSO_WM_UNIT_PRESET_TEXT" val="单击此处编辑母版标题"/>
  <p:tag name="KSO_WM_UNIT_TYPE" val="a"/>
  <p:tag name="KSO_WM_UNIT_VALUE" val="14"/>
</p:tagLst>
</file>

<file path=ppt/tags/tag82.xml><?xml version="1.0" encoding="utf-8"?>
<p:tagLst xmlns:p="http://schemas.openxmlformats.org/presentationml/2006/main">
  <p:tag name="AS_UNIQUEID" val="16111"/>
  <p:tag name="KSO_WM_BEAUTIFY_FLAG" val="#wm#"/>
  <p:tag name="KSO_WM_TAG_VERSION" val="3.0"/>
  <p:tag name="KSO_WM_UNIT_COMPATIBLE" val="0"/>
  <p:tag name="KSO_WM_UNIT_DIAGRAM_ISNUMVISUAL" val="0"/>
  <p:tag name="KSO_WM_UNIT_DIAGRAM_ISREFERUNIT" val="0"/>
  <p:tag name="KSO_WM_UNIT_HIGHLIGHT" val="0"/>
  <p:tag name="KSO_WM_UNIT_ID" val="_4*e*1"/>
  <p:tag name="KSO_WM_UNIT_INDEX" val="1"/>
  <p:tag name="KSO_WM_UNIT_ISNUMDGMTITLE" val="0"/>
  <p:tag name="KSO_WM_UNIT_LAYERLEVEL" val="1"/>
  <p:tag name="KSO_WM_UNIT_NOCLEAR" val="0"/>
  <p:tag name="KSO_WM_UNIT_PRESET_TEXT" val="编号"/>
  <p:tag name="KSO_WM_UNIT_TYPE" val="e"/>
  <p:tag name="KSO_WM_UNIT_VALUE" val="3"/>
</p:tagLst>
</file>

<file path=ppt/tags/tag83.xml><?xml version="1.0" encoding="utf-8"?>
<p:tagLst xmlns:p="http://schemas.openxmlformats.org/presentationml/2006/main">
  <p:tag name="AS_UNIQUEID" val="16112"/>
  <p:tag name="KSO_WM_BEAUTIFY_FLAG" val="#wm#"/>
  <p:tag name="KSO_WM_TAG_VERSION" val="3.0"/>
  <p:tag name="KSO_WM_UNIT_COMPATIBLE" val="0"/>
  <p:tag name="KSO_WM_UNIT_DIAGRAM_ISNUMVISUAL" val="0"/>
  <p:tag name="KSO_WM_UNIT_DIAGRAM_ISREFERUNIT" val="0"/>
  <p:tag name="KSO_WM_UNIT_HIGHLIGHT" val="0"/>
  <p:tag name="KSO_WM_UNIT_ID" val="_4**"/>
  <p:tag name="KSO_WM_UNIT_ISNUMDGMTITLE" val="0"/>
  <p:tag name="KSO_WM_UNIT_LAYERLEVEL" val="1"/>
  <p:tag name="KSO_WM_UNIT_NOCLEAR" val="0"/>
</p:tagLst>
</file>

<file path=ppt/tags/tag84.xml><?xml version="1.0" encoding="utf-8"?>
<p:tagLst xmlns:p="http://schemas.openxmlformats.org/presentationml/2006/main">
  <p:tag name="AS_UNIQUEID" val="16113"/>
  <p:tag name="KSO_WM_BEAUTIFY_FLAG" val="#wm#"/>
  <p:tag name="KSO_WM_TAG_VERSION" val="3.0"/>
  <p:tag name="KSO_WM_UNIT_COMPATIBLE" val="0"/>
  <p:tag name="KSO_WM_UNIT_DIAGRAM_ISNUMVISUAL" val="0"/>
  <p:tag name="KSO_WM_UNIT_DIAGRAM_ISREFERUNIT" val="0"/>
  <p:tag name="KSO_WM_UNIT_HIGHLIGHT" val="0"/>
  <p:tag name="KSO_WM_UNIT_ID" val="_4**"/>
  <p:tag name="KSO_WM_UNIT_ISNUMDGMTITLE" val="0"/>
  <p:tag name="KSO_WM_UNIT_LAYERLEVEL" val="1"/>
  <p:tag name="KSO_WM_UNIT_NOCLEAR" val="0"/>
</p:tagLst>
</file>

<file path=ppt/tags/tag85.xml><?xml version="1.0" encoding="utf-8"?>
<p:tagLst xmlns:p="http://schemas.openxmlformats.org/presentationml/2006/main">
  <p:tag name="AS_UNIQUEID" val="16114"/>
  <p:tag name="KSO_WM_BEAUTIFY_FLAG" val="#wm#"/>
  <p:tag name="KSO_WM_TAG_VERSION" val="3.0"/>
  <p:tag name="KSO_WM_UNIT_COMPATIBLE" val="0"/>
  <p:tag name="KSO_WM_UNIT_DIAGRAM_ISNUMVISUAL" val="0"/>
  <p:tag name="KSO_WM_UNIT_DIAGRAM_ISREFERUNIT" val="0"/>
  <p:tag name="KSO_WM_UNIT_HIGHLIGHT" val="0"/>
  <p:tag name="KSO_WM_UNIT_ID" val="_4**"/>
  <p:tag name="KSO_WM_UNIT_ISNUMDGMTITLE" val="0"/>
  <p:tag name="KSO_WM_UNIT_LAYERLEVEL" val="1"/>
  <p:tag name="KSO_WM_UNIT_NOCLEAR" val="0"/>
</p:tagLst>
</file>

<file path=ppt/tags/tag86.xml><?xml version="1.0" encoding="utf-8"?>
<p:tagLst xmlns:p="http://schemas.openxmlformats.org/presentationml/2006/main">
  <p:tag name="AS_UNIQUEID" val="16116"/>
  <p:tag name="KSO_WM_BEAUTIFY_FLAG" val="#wm#"/>
  <p:tag name="KSO_WM_TAG_VERSION" val="3.0"/>
  <p:tag name="KSO_WM_UNIT_COMPATIBLE" val="0"/>
  <p:tag name="KSO_WM_UNIT_DIAGRAM_ISNUMVISUAL" val="0"/>
  <p:tag name="KSO_WM_UNIT_DIAGRAM_ISREFERUNIT" val="0"/>
  <p:tag name="KSO_WM_UNIT_HIGHLIGHT" val="0"/>
  <p:tag name="KSO_WM_UNIT_ID" val="_7*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Lst>
</file>

<file path=ppt/tags/tag87.xml><?xml version="1.0" encoding="utf-8"?>
<p:tagLst xmlns:p="http://schemas.openxmlformats.org/presentationml/2006/main">
  <p:tag name="AS_UNIQUEID" val="16117"/>
  <p:tag name="KSO_WM_BEAUTIFY_FLAG" val="#wm#"/>
  <p:tag name="KSO_WM_TAG_VERSION" val="3.0"/>
  <p:tag name="KSO_WM_UNIT_COMPATIBLE" val="0"/>
  <p:tag name="KSO_WM_UNIT_DIAGRAM_ISNUMVISUAL" val="0"/>
  <p:tag name="KSO_WM_UNIT_DIAGRAM_ISREFERUNIT" val="0"/>
  <p:tag name="KSO_WM_UNIT_HIGHLIGHT" val="0"/>
  <p:tag name="KSO_WM_UNIT_ID" val="_7**"/>
  <p:tag name="KSO_WM_UNIT_ISNUMDGMTITLE" val="0"/>
  <p:tag name="KSO_WM_UNIT_LAYERLEVEL" val="1"/>
  <p:tag name="KSO_WM_UNIT_NOCLEAR" val="0"/>
</p:tagLst>
</file>

<file path=ppt/tags/tag88.xml><?xml version="1.0" encoding="utf-8"?>
<p:tagLst xmlns:p="http://schemas.openxmlformats.org/presentationml/2006/main">
  <p:tag name="AS_UNIQUEID" val="16118"/>
  <p:tag name="KSO_WM_BEAUTIFY_FLAG" val="#wm#"/>
  <p:tag name="KSO_WM_TAG_VERSION" val="3.0"/>
  <p:tag name="KSO_WM_UNIT_COMPATIBLE" val="0"/>
  <p:tag name="KSO_WM_UNIT_DIAGRAM_ISNUMVISUAL" val="0"/>
  <p:tag name="KSO_WM_UNIT_DIAGRAM_ISREFERUNIT" val="0"/>
  <p:tag name="KSO_WM_UNIT_HIGHLIGHT" val="0"/>
  <p:tag name="KSO_WM_UNIT_ID" val="_7**"/>
  <p:tag name="KSO_WM_UNIT_ISNUMDGMTITLE" val="0"/>
  <p:tag name="KSO_WM_UNIT_LAYERLEVEL" val="1"/>
  <p:tag name="KSO_WM_UNIT_NOCLEAR" val="0"/>
</p:tagLst>
</file>

<file path=ppt/tags/tag89.xml><?xml version="1.0" encoding="utf-8"?>
<p:tagLst xmlns:p="http://schemas.openxmlformats.org/presentationml/2006/main">
  <p:tag name="AS_UNIQUEID" val="16119"/>
  <p:tag name="KSO_WM_BEAUTIFY_FLAG" val="#wm#"/>
  <p:tag name="KSO_WM_TAG_VERSION" val="3.0"/>
  <p:tag name="KSO_WM_UNIT_COMPATIBLE" val="0"/>
  <p:tag name="KSO_WM_UNIT_DIAGRAM_ISNUMVISUAL" val="0"/>
  <p:tag name="KSO_WM_UNIT_DIAGRAM_ISREFERUNIT" val="0"/>
  <p:tag name="KSO_WM_UNIT_HIGHLIGHT" val="0"/>
  <p:tag name="KSO_WM_UNIT_ID" val="_7**"/>
  <p:tag name="KSO_WM_UNIT_ISNUMDGMTITLE" val="0"/>
  <p:tag name="KSO_WM_UNIT_LAYERLEVEL" val="1"/>
  <p:tag name="KSO_WM_UNIT_NOCLEAR" val="0"/>
</p:tagLst>
</file>

<file path=ppt/tags/tag9.xml><?xml version="1.0" encoding="utf-8"?>
<p:tagLst xmlns:p="http://schemas.openxmlformats.org/presentationml/2006/main">
  <p:tag name="AS_UNIQUEID" val="16036"/>
  <p:tag name="KSO_WM_BEAUTIFY_FLAG" val="#wm#"/>
  <p:tag name="KSO_WM_TAG_VERSION" val="3.0"/>
  <p:tag name="KSO_WM_UNIT_COMPATIBLE" val="0"/>
  <p:tag name="KSO_WM_UNIT_DIAGRAM_ISNUMVISUAL" val="0"/>
  <p:tag name="KSO_WM_UNIT_DIAGRAM_ISREFERUNIT" val="0"/>
  <p:tag name="KSO_WM_UNIT_HIGHLIGHT" val="0"/>
  <p:tag name="KSO_WM_UNIT_ID" val="_1*i*3"/>
  <p:tag name="KSO_WM_UNIT_INDEX" val="3"/>
  <p:tag name="KSO_WM_UNIT_ISNUMDGMTITLE" val="0"/>
  <p:tag name="KSO_WM_UNIT_LAYERLEVEL" val="1"/>
  <p:tag name="KSO_WM_UNIT_NOCLEAR" val="0"/>
  <p:tag name="KSO_WM_UNIT_TYPE" val="i"/>
</p:tagLst>
</file>

<file path=ppt/tags/tag90.xml><?xml version="1.0" encoding="utf-8"?>
<p:tagLst xmlns:p="http://schemas.openxmlformats.org/presentationml/2006/main">
  <p:tag name="AS_UNIQUEID" val="16121"/>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91.xml><?xml version="1.0" encoding="utf-8"?>
<p:tagLst xmlns:p="http://schemas.openxmlformats.org/presentationml/2006/main">
  <p:tag name="AS_UNIQUEID" val="16122"/>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92.xml><?xml version="1.0" encoding="utf-8"?>
<p:tagLst xmlns:p="http://schemas.openxmlformats.org/presentationml/2006/main">
  <p:tag name="AS_UNIQUEID" val="16123"/>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93.xml><?xml version="1.0" encoding="utf-8"?>
<p:tagLst xmlns:p="http://schemas.openxmlformats.org/presentationml/2006/main">
  <p:tag name="AS_UNIQUEID" val="5345"/>
</p:tagLst>
</file>

<file path=ppt/tags/tag94.xml><?xml version="1.0" encoding="utf-8"?>
<p:tagLst xmlns:p="http://schemas.openxmlformats.org/presentationml/2006/main">
  <p:tag name="AS_UNIQUEID" val="5698"/>
</p:tagLst>
</file>

<file path=ppt/tags/tag95.xml><?xml version="1.0" encoding="utf-8"?>
<p:tagLst xmlns:p="http://schemas.openxmlformats.org/presentationml/2006/main">
  <p:tag name="AS_UNIQUEID" val="5697"/>
</p:tagLst>
</file>

<file path=ppt/tags/tag96.xml><?xml version="1.0" encoding="utf-8"?>
<p:tagLst xmlns:p="http://schemas.openxmlformats.org/presentationml/2006/main">
  <p:tag name="AS_UNIQUEID" val="5345"/>
</p:tagLst>
</file>

<file path=ppt/tags/tag97.xml><?xml version="1.0" encoding="utf-8"?>
<p:tagLst xmlns:p="http://schemas.openxmlformats.org/presentationml/2006/main">
  <p:tag name="AS_UNIQUEID" val="16125"/>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98.xml><?xml version="1.0" encoding="utf-8"?>
<p:tagLst xmlns:p="http://schemas.openxmlformats.org/presentationml/2006/main">
  <p:tag name="AS_UNIQUEID" val="16126"/>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ags/tag99.xml><?xml version="1.0" encoding="utf-8"?>
<p:tagLst xmlns:p="http://schemas.openxmlformats.org/presentationml/2006/main">
  <p:tag name="AS_UNIQUEID" val="16127"/>
  <p:tag name="KSO_WM_BEAUTIFY_FLAG" val="#wm#"/>
  <p:tag name="KSO_WM_TAG_VERSION" val="3.0"/>
  <p:tag name="KSO_WM_UNIT_COMPATIBLE" val="0"/>
  <p:tag name="KSO_WM_UNIT_DIAGRAM_ISNUMVISUAL" val="0"/>
  <p:tag name="KSO_WM_UNIT_DIAGRAM_ISREFERUNIT" val="0"/>
  <p:tag name="KSO_WM_UNIT_HIGHLIGHT" val="0"/>
  <p:tag name="KSO_WM_UNIT_ID" val="_8**"/>
  <p:tag name="KSO_WM_UNIT_ISNUMDGMTITLE" val="0"/>
  <p:tag name="KSO_WM_UNIT_LAYERLEVEL" val="1"/>
  <p:tag name="KSO_WM_UNIT_NOCLEAR" val="0"/>
</p:tagLst>
</file>

<file path=ppt/theme/theme1.xml><?xml version="1.0" encoding="utf-8"?>
<a:theme xmlns:a="http://schemas.openxmlformats.org/drawingml/2006/main" name="高新区城市文化宣传PPT">
  <a:themeElements>
    <a:clrScheme name="城市笔刷">
      <a:dk1>
        <a:srgbClr val="000000"/>
      </a:dk1>
      <a:lt1>
        <a:srgbClr val="FFFFFF"/>
      </a:lt1>
      <a:dk2>
        <a:srgbClr val="254DA0"/>
      </a:dk2>
      <a:lt2>
        <a:srgbClr val="F2FAFB"/>
      </a:lt2>
      <a:accent1>
        <a:srgbClr val="38B692"/>
      </a:accent1>
      <a:accent2>
        <a:srgbClr val="F2D164"/>
      </a:accent2>
      <a:accent3>
        <a:srgbClr val="D60075"/>
      </a:accent3>
      <a:accent4>
        <a:srgbClr val="FCA800"/>
      </a:accent4>
      <a:accent5>
        <a:srgbClr val="30C0B4"/>
      </a:accent5>
      <a:accent6>
        <a:srgbClr val="9B70E8"/>
      </a:accent6>
      <a:hlink>
        <a:srgbClr val="0026E5"/>
      </a:hlink>
      <a:folHlink>
        <a:srgbClr val="7E1FAD"/>
      </a:folHlink>
    </a:clrScheme>
    <a:fontScheme name="主题字体">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rgbClr val="B9DBE0"/>
            </a:gs>
            <a:gs pos="50000">
              <a:srgbClr val="D0E6E9"/>
            </a:gs>
            <a:gs pos="100000">
              <a:srgbClr val="E8F1F3"/>
            </a:gs>
          </a:gsLst>
          <a:lin ang="16200000" scaled="1"/>
        </a:gradFill>
        <a:ln w="7620" cap="flat">
          <a:noFill/>
          <a:prstDash val="solid"/>
          <a:miter/>
        </a:ln>
      </a:spPr>
      <a:bodyPr rot="0" vertOverflow="overflow" horzOverflow="overflow" vert="horz" wrap="square" lIns="91440" tIns="45720" rIns="91440" bIns="45720" numCol="1" spcCol="0" rtlCol="0" fromWordArt="0" anchor="ctr" anchorCtr="0" forceAA="0" compatLnSpc="1">
        <a:noAutofit/>
      </a:bodyPr>
      <a:lstStyle>
        <a:defPPr>
          <a:defRPr lang="zh-CN" altLang="en-US"/>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Arial"/>
      </a:majorFont>
      <a:minorFont>
        <a:latin typeface="苹方-简"/>
        <a:ea typeface="苹方-简"/>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Arial"/>
      </a:majorFont>
      <a:minorFont>
        <a:latin typeface="苹方-简"/>
        <a:ea typeface="苹方-简"/>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5303</Words>
  <Application>WPS 演示</Application>
  <PresentationFormat/>
  <Paragraphs>615</Paragraphs>
  <Slides>37</Slides>
  <Notes>13</Notes>
  <HiddenSlides>0</HiddenSlides>
  <MMClips>0</MMClips>
  <ScaleCrop>false</ScaleCrop>
  <HeadingPairs>
    <vt:vector size="6" baseType="variant">
      <vt:variant>
        <vt:lpstr>已用的字体</vt:lpstr>
      </vt:variant>
      <vt:variant>
        <vt:i4>31</vt:i4>
      </vt:variant>
      <vt:variant>
        <vt:lpstr>主题</vt:lpstr>
      </vt:variant>
      <vt:variant>
        <vt:i4>1</vt:i4>
      </vt:variant>
      <vt:variant>
        <vt:lpstr>幻灯片标题</vt:lpstr>
      </vt:variant>
      <vt:variant>
        <vt:i4>37</vt:i4>
      </vt:variant>
    </vt:vector>
  </HeadingPairs>
  <TitlesOfParts>
    <vt:vector size="69" baseType="lpstr">
      <vt:lpstr>Arial</vt:lpstr>
      <vt:lpstr>宋体</vt:lpstr>
      <vt:lpstr>Wingdings</vt:lpstr>
      <vt:lpstr>Times New Roman</vt:lpstr>
      <vt:lpstr>微软雅黑</vt:lpstr>
      <vt:lpstr>隶书</vt:lpstr>
      <vt:lpstr>楷体_GB2312</vt:lpstr>
      <vt:lpstr>新宋体</vt:lpstr>
      <vt:lpstr>黑体</vt:lpstr>
      <vt:lpstr>Arial</vt:lpstr>
      <vt:lpstr>Impact</vt:lpstr>
      <vt:lpstr>Arial Black</vt:lpstr>
      <vt:lpstr>Times New Roman</vt:lpstr>
      <vt:lpstr>Calibri</vt:lpstr>
      <vt:lpstr>等线</vt:lpstr>
      <vt:lpstr>楷体</vt:lpstr>
      <vt:lpstr>楷体_GB2312</vt:lpstr>
      <vt:lpstr>MingLiU_HKSCS</vt:lpstr>
      <vt:lpstr>Courier New</vt:lpstr>
      <vt:lpstr>PMingLiU-ExtB</vt:lpstr>
      <vt:lpstr>Arial Unicode MS</vt:lpstr>
      <vt:lpstr>苹方-简</vt:lpstr>
      <vt:lpstr>Segoe Print</vt:lpstr>
      <vt:lpstr>方正姚体</vt:lpstr>
      <vt:lpstr>Tahoma</vt:lpstr>
      <vt:lpstr>微软雅黑</vt:lpstr>
      <vt:lpstr>Monotype Sorts</vt:lpstr>
      <vt:lpstr>Wingdings</vt:lpstr>
      <vt:lpstr>MingLiU_HKSCS-ExtB</vt:lpstr>
      <vt:lpstr>苹方护眼艺术黑体</vt:lpstr>
      <vt:lpstr>Toots Regular</vt:lpstr>
      <vt:lpstr>高新区城市文化宣传PPT</vt:lpstr>
      <vt:lpstr> 细胞的分化、衰老和死亡</vt:lpstr>
      <vt:lpstr>PowerPoint 演示文稿</vt:lpstr>
      <vt:lpstr>目录</vt:lpstr>
      <vt:lpstr>细胞的分化与全能性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细胞的衰老与死亡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细胞凋亡和细胞自噬的比较</vt:lpstr>
      <vt:lpstr>细胞凋亡和细胞自噬的比较</vt:lpstr>
      <vt:lpstr>细胞凋亡和细胞自噬的比较</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5</cp:revision>
  <cp:lastPrinted>2026-04-27T18:56:00Z</cp:lastPrinted>
  <dcterms:created xsi:type="dcterms:W3CDTF">2026-04-27T18:56:00Z</dcterms:created>
  <dcterms:modified xsi:type="dcterms:W3CDTF">2026-06-03T01:30:43Z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392C08E983FD4822AF3B504EAA893117_12</vt:lpwstr>
  </property>
  <property fmtid="{D5CDD505-2E9C-101B-9397-08002B2CF9AE}" pid="7" name="KSOProductBuildVer">
    <vt:lpwstr>2052-12.1.0.23542</vt:lpwstr>
  </property>
</Properties>
</file>